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52"/>
  </p:notesMasterIdLst>
  <p:sldIdLst>
    <p:sldId id="351" r:id="rId4"/>
    <p:sldId id="348" r:id="rId5"/>
    <p:sldId id="347" r:id="rId6"/>
    <p:sldId id="352" r:id="rId7"/>
    <p:sldId id="260" r:id="rId8"/>
    <p:sldId id="298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325" r:id="rId28"/>
    <p:sldId id="326" r:id="rId29"/>
    <p:sldId id="327" r:id="rId30"/>
    <p:sldId id="328" r:id="rId31"/>
    <p:sldId id="329" r:id="rId32"/>
    <p:sldId id="330" r:id="rId33"/>
    <p:sldId id="331" r:id="rId34"/>
    <p:sldId id="332" r:id="rId35"/>
    <p:sldId id="333" r:id="rId36"/>
    <p:sldId id="334" r:id="rId37"/>
    <p:sldId id="335" r:id="rId38"/>
    <p:sldId id="336" r:id="rId39"/>
    <p:sldId id="337" r:id="rId40"/>
    <p:sldId id="338" r:id="rId41"/>
    <p:sldId id="339" r:id="rId42"/>
    <p:sldId id="340" r:id="rId43"/>
    <p:sldId id="299" r:id="rId44"/>
    <p:sldId id="300" r:id="rId45"/>
    <p:sldId id="346" r:id="rId46"/>
    <p:sldId id="302" r:id="rId47"/>
    <p:sldId id="303" r:id="rId48"/>
    <p:sldId id="304" r:id="rId49"/>
    <p:sldId id="305" r:id="rId50"/>
    <p:sldId id="306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4" d="100"/>
          <a:sy n="104" d="100"/>
        </p:scale>
        <p:origin x="114" y="192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9A6D-4470-82D7-A8F403A32C2F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3-9A6D-4470-82D7-A8F403A32C2F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56</c:v>
                </c:pt>
                <c:pt idx="1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A6D-4470-82D7-A8F403A32C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8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1584-47B9-BCF0-F06FDDD5BA24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3-1584-47B9-BCF0-F06FDDD5BA24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82</c:v>
                </c:pt>
                <c:pt idx="1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584-47B9-BCF0-F06FDDD5BA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8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1CB1-42DF-BC0F-EF9314D8A71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3-1CB1-42DF-BC0F-EF9314D8A713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CB1-42DF-BC0F-EF9314D8A7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8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514B-4F36-81D6-1B551C0A5ED1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3-514B-4F36-81D6-1B551C0A5ED1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20</c:v>
                </c:pt>
                <c:pt idx="1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14B-4F36-81D6-1B551C0A5E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8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7A70-4B68-A9BA-885F46A3A89A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3-7A70-4B68-A9BA-885F46A3A89A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A70-4B68-A9BA-885F46A3A8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1FCE-4F98-9045-F0D1C8508CA8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3-1FCE-4F98-9045-F0D1C8508CA8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FCE-4F98-9045-F0D1C8508C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859F-440E-97E3-73C1834189E0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3-859F-440E-97E3-73C1834189E0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35</c:v>
                </c:pt>
                <c:pt idx="1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59F-440E-97E3-73C1834189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4C994C5-DC19-4F27-B245-44D0FAA7758D}"/>
              </a:ext>
            </a:extLst>
          </p:cNvPr>
          <p:cNvSpPr/>
          <p:nvPr userDrawn="1"/>
        </p:nvSpPr>
        <p:spPr>
          <a:xfrm>
            <a:off x="0" y="0"/>
            <a:ext cx="12192000" cy="4249783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69045BD-DBD0-469D-9DC9-0BC787FF7CCA}"/>
              </a:ext>
            </a:extLst>
          </p:cNvPr>
          <p:cNvGrpSpPr/>
          <p:nvPr userDrawn="1"/>
        </p:nvGrpSpPr>
        <p:grpSpPr>
          <a:xfrm>
            <a:off x="6357379" y="701878"/>
            <a:ext cx="5179940" cy="2846026"/>
            <a:chOff x="-548507" y="477868"/>
            <a:chExt cx="11570449" cy="6357177"/>
          </a:xfrm>
        </p:grpSpPr>
        <p:sp>
          <p:nvSpPr>
            <p:cNvPr id="4" name="Freeform: Shape 4">
              <a:extLst>
                <a:ext uri="{FF2B5EF4-FFF2-40B4-BE49-F238E27FC236}">
                  <a16:creationId xmlns:a16="http://schemas.microsoft.com/office/drawing/2014/main" id="{52E0B34C-1A97-4054-916C-4AAB0FE0DFF0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5">
              <a:extLst>
                <a:ext uri="{FF2B5EF4-FFF2-40B4-BE49-F238E27FC236}">
                  <a16:creationId xmlns:a16="http://schemas.microsoft.com/office/drawing/2014/main" id="{EE9092A3-7538-45DE-9BD7-FF62E5CF5F51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6">
              <a:extLst>
                <a:ext uri="{FF2B5EF4-FFF2-40B4-BE49-F238E27FC236}">
                  <a16:creationId xmlns:a16="http://schemas.microsoft.com/office/drawing/2014/main" id="{4E19A0AC-CCD1-40C3-B5FE-11F9B39830BE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7">
              <a:extLst>
                <a:ext uri="{FF2B5EF4-FFF2-40B4-BE49-F238E27FC236}">
                  <a16:creationId xmlns:a16="http://schemas.microsoft.com/office/drawing/2014/main" id="{BD1A02A2-976E-4FAE-9A61-8BE2B7DF72DF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8">
              <a:extLst>
                <a:ext uri="{FF2B5EF4-FFF2-40B4-BE49-F238E27FC236}">
                  <a16:creationId xmlns:a16="http://schemas.microsoft.com/office/drawing/2014/main" id="{5FBA3FB7-5249-4508-99BA-B6102133E4F0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9" name="Group 9">
              <a:extLst>
                <a:ext uri="{FF2B5EF4-FFF2-40B4-BE49-F238E27FC236}">
                  <a16:creationId xmlns:a16="http://schemas.microsoft.com/office/drawing/2014/main" id="{4988F48E-6DE4-4F27-8D7B-450E21BD36CE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4" name="Rectangle: Rounded Corners 14">
                <a:extLst>
                  <a:ext uri="{FF2B5EF4-FFF2-40B4-BE49-F238E27FC236}">
                    <a16:creationId xmlns:a16="http://schemas.microsoft.com/office/drawing/2014/main" id="{B17DAC18-E851-4091-B093-CD9B6224DFD1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: Rounded Corners 15">
                <a:extLst>
                  <a:ext uri="{FF2B5EF4-FFF2-40B4-BE49-F238E27FC236}">
                    <a16:creationId xmlns:a16="http://schemas.microsoft.com/office/drawing/2014/main" id="{982BC485-1A81-4F96-9035-23367C2942EC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10">
              <a:extLst>
                <a:ext uri="{FF2B5EF4-FFF2-40B4-BE49-F238E27FC236}">
                  <a16:creationId xmlns:a16="http://schemas.microsoft.com/office/drawing/2014/main" id="{6E5DC3E6-431D-45B5-998C-7B634901A92D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2" name="Rectangle: Rounded Corners 12">
                <a:extLst>
                  <a:ext uri="{FF2B5EF4-FFF2-40B4-BE49-F238E27FC236}">
                    <a16:creationId xmlns:a16="http://schemas.microsoft.com/office/drawing/2014/main" id="{31CC8DA8-31D8-4268-9C33-8AF1C3C6E5F2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: Rounded Corners 13">
                <a:extLst>
                  <a:ext uri="{FF2B5EF4-FFF2-40B4-BE49-F238E27FC236}">
                    <a16:creationId xmlns:a16="http://schemas.microsoft.com/office/drawing/2014/main" id="{C12D3079-7AC5-495A-AA91-C84912EED1F8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1" name="Freeform: Shape 11">
              <a:extLst>
                <a:ext uri="{FF2B5EF4-FFF2-40B4-BE49-F238E27FC236}">
                  <a16:creationId xmlns:a16="http://schemas.microsoft.com/office/drawing/2014/main" id="{9CF2ADDC-1B8B-4C33-8508-4E4C7898ED69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6" name="그림 개체 틀 2">
            <a:extLst>
              <a:ext uri="{FF2B5EF4-FFF2-40B4-BE49-F238E27FC236}">
                <a16:creationId xmlns:a16="http://schemas.microsoft.com/office/drawing/2014/main" id="{39B001DF-9016-4E1B-AA17-AB80DE19894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053321" y="861723"/>
            <a:ext cx="3814976" cy="2298759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9">
            <a:extLst>
              <a:ext uri="{FF2B5EF4-FFF2-40B4-BE49-F238E27FC236}">
                <a16:creationId xmlns:a16="http://schemas.microsoft.com/office/drawing/2014/main" id="{2BBDE994-BFD7-4DE6-A1D3-EBF95A3F09F3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0" y="0"/>
            <a:ext cx="7155850" cy="6858000"/>
          </a:xfrm>
          <a:custGeom>
            <a:avLst/>
            <a:gdLst>
              <a:gd name="connsiteX0" fmla="*/ 0 w 7155850"/>
              <a:gd name="connsiteY0" fmla="*/ 3024930 h 6858000"/>
              <a:gd name="connsiteX1" fmla="*/ 2358530 w 7155850"/>
              <a:gd name="connsiteY1" fmla="*/ 6858000 h 6858000"/>
              <a:gd name="connsiteX2" fmla="*/ 1329860 w 7155850"/>
              <a:gd name="connsiteY2" fmla="*/ 6858000 h 6858000"/>
              <a:gd name="connsiteX3" fmla="*/ 0 w 7155850"/>
              <a:gd name="connsiteY3" fmla="*/ 4691859 h 6858000"/>
              <a:gd name="connsiteX4" fmla="*/ 1 w 7155850"/>
              <a:gd name="connsiteY4" fmla="*/ 397145 h 6858000"/>
              <a:gd name="connsiteX5" fmla="*/ 3459898 w 7155850"/>
              <a:gd name="connsiteY5" fmla="*/ 6020152 h 6858000"/>
              <a:gd name="connsiteX6" fmla="*/ 2945517 w 7155850"/>
              <a:gd name="connsiteY6" fmla="*/ 6858000 h 6858000"/>
              <a:gd name="connsiteX7" fmla="*/ 1 w 7155850"/>
              <a:gd name="connsiteY7" fmla="*/ 2060197 h 6858000"/>
              <a:gd name="connsiteX8" fmla="*/ 396861 w 7155850"/>
              <a:gd name="connsiteY8" fmla="*/ 0 h 6858000"/>
              <a:gd name="connsiteX9" fmla="*/ 7155850 w 7155850"/>
              <a:gd name="connsiteY9" fmla="*/ 0 h 6858000"/>
              <a:gd name="connsiteX10" fmla="*/ 3780151 w 7155850"/>
              <a:gd name="connsiteY10" fmla="*/ 549850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155850" h="6858000">
                <a:moveTo>
                  <a:pt x="0" y="3024930"/>
                </a:moveTo>
                <a:lnTo>
                  <a:pt x="2358530" y="6858000"/>
                </a:lnTo>
                <a:lnTo>
                  <a:pt x="1329860" y="6858000"/>
                </a:lnTo>
                <a:lnTo>
                  <a:pt x="0" y="4691859"/>
                </a:lnTo>
                <a:close/>
                <a:moveTo>
                  <a:pt x="1" y="397145"/>
                </a:moveTo>
                <a:lnTo>
                  <a:pt x="3459898" y="6020152"/>
                </a:lnTo>
                <a:lnTo>
                  <a:pt x="2945517" y="6858000"/>
                </a:lnTo>
                <a:lnTo>
                  <a:pt x="1" y="2060197"/>
                </a:lnTo>
                <a:close/>
                <a:moveTo>
                  <a:pt x="396861" y="0"/>
                </a:moveTo>
                <a:lnTo>
                  <a:pt x="7155850" y="0"/>
                </a:lnTo>
                <a:lnTo>
                  <a:pt x="3780151" y="549850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</a:t>
            </a:r>
          </a:p>
          <a:p>
            <a:r>
              <a:rPr lang="en-US" altLang="ko-KR" dirty="0"/>
              <a:t>Send To Back </a:t>
            </a:r>
            <a:endParaRPr lang="ko-KR" altLang="en-US" dirty="0"/>
          </a:p>
        </p:txBody>
      </p:sp>
      <p:sp>
        <p:nvSpPr>
          <p:cNvPr id="7" name="Freeform: Shape 15">
            <a:extLst>
              <a:ext uri="{FF2B5EF4-FFF2-40B4-BE49-F238E27FC236}">
                <a16:creationId xmlns:a16="http://schemas.microsoft.com/office/drawing/2014/main" id="{E3E7B99A-9F00-47E6-947A-7C79E89DCE59}"/>
              </a:ext>
            </a:extLst>
          </p:cNvPr>
          <p:cNvSpPr/>
          <p:nvPr userDrawn="1"/>
        </p:nvSpPr>
        <p:spPr>
          <a:xfrm>
            <a:off x="3679724" y="0"/>
            <a:ext cx="3654526" cy="5805796"/>
          </a:xfrm>
          <a:custGeom>
            <a:avLst/>
            <a:gdLst>
              <a:gd name="connsiteX0" fmla="*/ 3470586 w 3654526"/>
              <a:gd name="connsiteY0" fmla="*/ 0 h 5805796"/>
              <a:gd name="connsiteX1" fmla="*/ 3654526 w 3654526"/>
              <a:gd name="connsiteY1" fmla="*/ 0 h 5805796"/>
              <a:gd name="connsiteX2" fmla="*/ 92923 w 3654526"/>
              <a:gd name="connsiteY2" fmla="*/ 5805796 h 5805796"/>
              <a:gd name="connsiteX3" fmla="*/ 0 w 3654526"/>
              <a:gd name="connsiteY3" fmla="*/ 5657428 h 5805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4526" h="5805796">
                <a:moveTo>
                  <a:pt x="3470586" y="0"/>
                </a:moveTo>
                <a:lnTo>
                  <a:pt x="3654526" y="0"/>
                </a:lnTo>
                <a:lnTo>
                  <a:pt x="92923" y="5805796"/>
                </a:lnTo>
                <a:lnTo>
                  <a:pt x="0" y="565742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095C4AF2-9882-4E94-9973-811C0468B45F}"/>
              </a:ext>
            </a:extLst>
          </p:cNvPr>
          <p:cNvSpPr/>
          <p:nvPr userDrawn="1"/>
        </p:nvSpPr>
        <p:spPr>
          <a:xfrm flipH="1">
            <a:off x="219075" y="1"/>
            <a:ext cx="3605167" cy="5726897"/>
          </a:xfrm>
          <a:custGeom>
            <a:avLst/>
            <a:gdLst>
              <a:gd name="connsiteX0" fmla="*/ 3605167 w 3605167"/>
              <a:gd name="connsiteY0" fmla="*/ 0 h 5726897"/>
              <a:gd name="connsiteX1" fmla="*/ 3421227 w 3605167"/>
              <a:gd name="connsiteY1" fmla="*/ 0 h 5726897"/>
              <a:gd name="connsiteX2" fmla="*/ 0 w 3605167"/>
              <a:gd name="connsiteY2" fmla="*/ 5576967 h 5726897"/>
              <a:gd name="connsiteX3" fmla="*/ 91965 w 3605167"/>
              <a:gd name="connsiteY3" fmla="*/ 5726897 h 5726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5167" h="5726897">
                <a:moveTo>
                  <a:pt x="3605167" y="0"/>
                </a:moveTo>
                <a:lnTo>
                  <a:pt x="3421227" y="0"/>
                </a:lnTo>
                <a:lnTo>
                  <a:pt x="0" y="5576967"/>
                </a:lnTo>
                <a:lnTo>
                  <a:pt x="91965" y="572689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">
            <a:extLst>
              <a:ext uri="{FF2B5EF4-FFF2-40B4-BE49-F238E27FC236}">
                <a16:creationId xmlns:a16="http://schemas.microsoft.com/office/drawing/2014/main" id="{3F395361-1C95-48E5-9933-F20FEA6CE89E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4403035" y="0"/>
            <a:ext cx="7788965" cy="6858000"/>
          </a:xfrm>
          <a:custGeom>
            <a:avLst/>
            <a:gdLst>
              <a:gd name="connsiteX0" fmla="*/ 3894482 w 7788965"/>
              <a:gd name="connsiteY0" fmla="*/ 2146852 h 6858000"/>
              <a:gd name="connsiteX1" fmla="*/ 7788964 w 7788965"/>
              <a:gd name="connsiteY1" fmla="*/ 6858000 h 6858000"/>
              <a:gd name="connsiteX2" fmla="*/ 0 w 7788965"/>
              <a:gd name="connsiteY2" fmla="*/ 6858000 h 6858000"/>
              <a:gd name="connsiteX3" fmla="*/ 0 w 7788965"/>
              <a:gd name="connsiteY3" fmla="*/ 6857999 h 6858000"/>
              <a:gd name="connsiteX4" fmla="*/ 5734705 w 7788965"/>
              <a:gd name="connsiteY4" fmla="*/ 0 h 6858000"/>
              <a:gd name="connsiteX5" fmla="*/ 7788965 w 7788965"/>
              <a:gd name="connsiteY5" fmla="*/ 0 h 6858000"/>
              <a:gd name="connsiteX6" fmla="*/ 7788965 w 7788965"/>
              <a:gd name="connsiteY6" fmla="*/ 6641351 h 6858000"/>
              <a:gd name="connsiteX7" fmla="*/ 4000566 w 7788965"/>
              <a:gd name="connsiteY7" fmla="*/ 2078313 h 6858000"/>
              <a:gd name="connsiteX8" fmla="*/ 2214158 w 7788965"/>
              <a:gd name="connsiteY8" fmla="*/ 0 h 6858000"/>
              <a:gd name="connsiteX9" fmla="*/ 5574803 w 7788965"/>
              <a:gd name="connsiteY9" fmla="*/ 0 h 6858000"/>
              <a:gd name="connsiteX10" fmla="*/ 3894480 w 7788965"/>
              <a:gd name="connsiteY10" fmla="*/ 2032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788965" h="6858000">
                <a:moveTo>
                  <a:pt x="3894482" y="2146852"/>
                </a:moveTo>
                <a:lnTo>
                  <a:pt x="7788964" y="6858000"/>
                </a:lnTo>
                <a:lnTo>
                  <a:pt x="0" y="6858000"/>
                </a:lnTo>
                <a:lnTo>
                  <a:pt x="0" y="6857999"/>
                </a:lnTo>
                <a:close/>
                <a:moveTo>
                  <a:pt x="5734705" y="0"/>
                </a:moveTo>
                <a:lnTo>
                  <a:pt x="7788965" y="0"/>
                </a:lnTo>
                <a:lnTo>
                  <a:pt x="7788965" y="6641351"/>
                </a:lnTo>
                <a:lnTo>
                  <a:pt x="4000566" y="2078313"/>
                </a:lnTo>
                <a:close/>
                <a:moveTo>
                  <a:pt x="2214158" y="0"/>
                </a:moveTo>
                <a:lnTo>
                  <a:pt x="5574803" y="0"/>
                </a:lnTo>
                <a:lnTo>
                  <a:pt x="3894480" y="203268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1105E10B-FFD0-4677-B2E6-14CA2F4D8F8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2000" cy="4519748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3176042"/>
              <a:gd name="connsiteX1" fmla="*/ 9144000 w 9144000"/>
              <a:gd name="connsiteY1" fmla="*/ 0 h 3176042"/>
              <a:gd name="connsiteX2" fmla="*/ 9144000 w 9144000"/>
              <a:gd name="connsiteY2" fmla="*/ 3176042 h 3176042"/>
              <a:gd name="connsiteX3" fmla="*/ 0 w 9144000"/>
              <a:gd name="connsiteY3" fmla="*/ 1556792 h 3176042"/>
              <a:gd name="connsiteX4" fmla="*/ 0 w 9144000"/>
              <a:gd name="connsiteY4" fmla="*/ 0 h 3176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3176042">
                <a:moveTo>
                  <a:pt x="0" y="0"/>
                </a:moveTo>
                <a:lnTo>
                  <a:pt x="9144000" y="0"/>
                </a:lnTo>
                <a:lnTo>
                  <a:pt x="9144000" y="3176042"/>
                </a:lnTo>
                <a:lnTo>
                  <a:pt x="0" y="155679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8FDFBF2D-779E-46A7-8456-27FAF63EA8E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-1" y="0"/>
            <a:ext cx="4570491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449694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F3556F45-B52B-4717-BF75-F11DBF16EBCE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8683487" y="1821198"/>
            <a:ext cx="2130552" cy="2130552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84DB2C7F-4749-4A41-B6AE-569A04DE4B0C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5026041" y="1821198"/>
            <a:ext cx="2130552" cy="2130552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2F0C0210-4F13-4F65-9A10-5A96A8BAEDFD}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1368595" y="1821198"/>
            <a:ext cx="2130552" cy="2130552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직사각형 19">
            <a:extLst>
              <a:ext uri="{FF2B5EF4-FFF2-40B4-BE49-F238E27FC236}">
                <a16:creationId xmlns:a16="http://schemas.microsoft.com/office/drawing/2014/main" id="{BB784824-3819-4FB0-B331-34B94213AC25}"/>
              </a:ext>
            </a:extLst>
          </p:cNvPr>
          <p:cNvSpPr/>
          <p:nvPr userDrawn="1"/>
        </p:nvSpPr>
        <p:spPr>
          <a:xfrm>
            <a:off x="642101" y="1011115"/>
            <a:ext cx="7686136" cy="27168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그림 개체 틀 2">
            <a:extLst>
              <a:ext uri="{FF2B5EF4-FFF2-40B4-BE49-F238E27FC236}">
                <a16:creationId xmlns:a16="http://schemas.microsoft.com/office/drawing/2014/main" id="{85877B83-A694-4E4E-B7BC-4DD69E01E3C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26496" y="706232"/>
            <a:ext cx="3658673" cy="377837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6" r:id="rId13"/>
    <p:sldLayoutId id="2147483685" r:id="rId14"/>
    <p:sldLayoutId id="2147483684" r:id="rId15"/>
    <p:sldLayoutId id="2147483689" r:id="rId16"/>
    <p:sldLayoutId id="2147483688" r:id="rId17"/>
    <p:sldLayoutId id="2147483687" r:id="rId18"/>
    <p:sldLayoutId id="2147483671" r:id="rId19"/>
    <p:sldLayoutId id="2147483672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자유형: 도형 15">
            <a:extLst>
              <a:ext uri="{FF2B5EF4-FFF2-40B4-BE49-F238E27FC236}">
                <a16:creationId xmlns:a16="http://schemas.microsoft.com/office/drawing/2014/main" id="{F72C83CB-B7D0-4E14-8792-187334587D1E}"/>
              </a:ext>
            </a:extLst>
          </p:cNvPr>
          <p:cNvSpPr/>
          <p:nvPr/>
        </p:nvSpPr>
        <p:spPr>
          <a:xfrm>
            <a:off x="10201169" y="346489"/>
            <a:ext cx="1713740" cy="432917"/>
          </a:xfrm>
          <a:custGeom>
            <a:avLst/>
            <a:gdLst>
              <a:gd name="connsiteX0" fmla="*/ 1270457 w 1684599"/>
              <a:gd name="connsiteY0" fmla="*/ 318010 h 432917"/>
              <a:gd name="connsiteX1" fmla="*/ 1282754 w 1684599"/>
              <a:gd name="connsiteY1" fmla="*/ 318010 h 432917"/>
              <a:gd name="connsiteX2" fmla="*/ 1282754 w 1684599"/>
              <a:gd name="connsiteY2" fmla="*/ 328456 h 432917"/>
              <a:gd name="connsiteX3" fmla="*/ 1270457 w 1684599"/>
              <a:gd name="connsiteY3" fmla="*/ 328456 h 432917"/>
              <a:gd name="connsiteX4" fmla="*/ 1388670 w 1684599"/>
              <a:gd name="connsiteY4" fmla="*/ 282441 h 432917"/>
              <a:gd name="connsiteX5" fmla="*/ 1375712 w 1684599"/>
              <a:gd name="connsiteY5" fmla="*/ 287069 h 432917"/>
              <a:gd name="connsiteX6" fmla="*/ 1370819 w 1684599"/>
              <a:gd name="connsiteY6" fmla="*/ 301217 h 432917"/>
              <a:gd name="connsiteX7" fmla="*/ 1375844 w 1684599"/>
              <a:gd name="connsiteY7" fmla="*/ 315234 h 432917"/>
              <a:gd name="connsiteX8" fmla="*/ 1388670 w 1684599"/>
              <a:gd name="connsiteY8" fmla="*/ 319994 h 432917"/>
              <a:gd name="connsiteX9" fmla="*/ 1401364 w 1684599"/>
              <a:gd name="connsiteY9" fmla="*/ 315234 h 432917"/>
              <a:gd name="connsiteX10" fmla="*/ 1406389 w 1684599"/>
              <a:gd name="connsiteY10" fmla="*/ 300953 h 432917"/>
              <a:gd name="connsiteX11" fmla="*/ 1401496 w 1684599"/>
              <a:gd name="connsiteY11" fmla="*/ 286937 h 432917"/>
              <a:gd name="connsiteX12" fmla="*/ 1388670 w 1684599"/>
              <a:gd name="connsiteY12" fmla="*/ 282441 h 432917"/>
              <a:gd name="connsiteX13" fmla="*/ 1425033 w 1684599"/>
              <a:gd name="connsiteY13" fmla="*/ 273846 h 432917"/>
              <a:gd name="connsiteX14" fmla="*/ 1444339 w 1684599"/>
              <a:gd name="connsiteY14" fmla="*/ 273846 h 432917"/>
              <a:gd name="connsiteX15" fmla="*/ 1455975 w 1684599"/>
              <a:gd name="connsiteY15" fmla="*/ 311134 h 432917"/>
              <a:gd name="connsiteX16" fmla="*/ 1467479 w 1684599"/>
              <a:gd name="connsiteY16" fmla="*/ 273846 h 432917"/>
              <a:gd name="connsiteX17" fmla="*/ 1486916 w 1684599"/>
              <a:gd name="connsiteY17" fmla="*/ 273846 h 432917"/>
              <a:gd name="connsiteX18" fmla="*/ 1486916 w 1684599"/>
              <a:gd name="connsiteY18" fmla="*/ 328456 h 432917"/>
              <a:gd name="connsiteX19" fmla="*/ 1474883 w 1684599"/>
              <a:gd name="connsiteY19" fmla="*/ 328456 h 432917"/>
              <a:gd name="connsiteX20" fmla="*/ 1474883 w 1684599"/>
              <a:gd name="connsiteY20" fmla="*/ 285482 h 432917"/>
              <a:gd name="connsiteX21" fmla="*/ 1462190 w 1684599"/>
              <a:gd name="connsiteY21" fmla="*/ 328456 h 432917"/>
              <a:gd name="connsiteX22" fmla="*/ 1449760 w 1684599"/>
              <a:gd name="connsiteY22" fmla="*/ 328456 h 432917"/>
              <a:gd name="connsiteX23" fmla="*/ 1437066 w 1684599"/>
              <a:gd name="connsiteY23" fmla="*/ 285482 h 432917"/>
              <a:gd name="connsiteX24" fmla="*/ 1437066 w 1684599"/>
              <a:gd name="connsiteY24" fmla="*/ 328456 h 432917"/>
              <a:gd name="connsiteX25" fmla="*/ 1425033 w 1684599"/>
              <a:gd name="connsiteY25" fmla="*/ 328456 h 432917"/>
              <a:gd name="connsiteX26" fmla="*/ 1388538 w 1684599"/>
              <a:gd name="connsiteY26" fmla="*/ 272920 h 432917"/>
              <a:gd name="connsiteX27" fmla="*/ 1411149 w 1684599"/>
              <a:gd name="connsiteY27" fmla="*/ 280457 h 432917"/>
              <a:gd name="connsiteX28" fmla="*/ 1419612 w 1684599"/>
              <a:gd name="connsiteY28" fmla="*/ 301217 h 432917"/>
              <a:gd name="connsiteX29" fmla="*/ 1411149 w 1684599"/>
              <a:gd name="connsiteY29" fmla="*/ 321845 h 432917"/>
              <a:gd name="connsiteX30" fmla="*/ 1388538 w 1684599"/>
              <a:gd name="connsiteY30" fmla="*/ 329250 h 432917"/>
              <a:gd name="connsiteX31" fmla="*/ 1365795 w 1684599"/>
              <a:gd name="connsiteY31" fmla="*/ 321845 h 432917"/>
              <a:gd name="connsiteX32" fmla="*/ 1357332 w 1684599"/>
              <a:gd name="connsiteY32" fmla="*/ 301350 h 432917"/>
              <a:gd name="connsiteX33" fmla="*/ 1360241 w 1684599"/>
              <a:gd name="connsiteY33" fmla="*/ 287333 h 432917"/>
              <a:gd name="connsiteX34" fmla="*/ 1366191 w 1684599"/>
              <a:gd name="connsiteY34" fmla="*/ 279796 h 432917"/>
              <a:gd name="connsiteX35" fmla="*/ 1374522 w 1684599"/>
              <a:gd name="connsiteY35" fmla="*/ 274904 h 432917"/>
              <a:gd name="connsiteX36" fmla="*/ 1388538 w 1684599"/>
              <a:gd name="connsiteY36" fmla="*/ 272920 h 432917"/>
              <a:gd name="connsiteX37" fmla="*/ 1322688 w 1684599"/>
              <a:gd name="connsiteY37" fmla="*/ 272920 h 432917"/>
              <a:gd name="connsiteX38" fmla="*/ 1341729 w 1684599"/>
              <a:gd name="connsiteY38" fmla="*/ 278871 h 432917"/>
              <a:gd name="connsiteX39" fmla="*/ 1348340 w 1684599"/>
              <a:gd name="connsiteY39" fmla="*/ 288920 h 432917"/>
              <a:gd name="connsiteX40" fmla="*/ 1335514 w 1684599"/>
              <a:gd name="connsiteY40" fmla="*/ 291565 h 432917"/>
              <a:gd name="connsiteX41" fmla="*/ 1330754 w 1684599"/>
              <a:gd name="connsiteY41" fmla="*/ 284821 h 432917"/>
              <a:gd name="connsiteX42" fmla="*/ 1322027 w 1684599"/>
              <a:gd name="connsiteY42" fmla="*/ 282309 h 432917"/>
              <a:gd name="connsiteX43" fmla="*/ 1310523 w 1684599"/>
              <a:gd name="connsiteY43" fmla="*/ 286672 h 432917"/>
              <a:gd name="connsiteX44" fmla="*/ 1306027 w 1684599"/>
              <a:gd name="connsiteY44" fmla="*/ 300821 h 432917"/>
              <a:gd name="connsiteX45" fmla="*/ 1310390 w 1684599"/>
              <a:gd name="connsiteY45" fmla="*/ 315630 h 432917"/>
              <a:gd name="connsiteX46" fmla="*/ 1321762 w 1684599"/>
              <a:gd name="connsiteY46" fmla="*/ 319994 h 432917"/>
              <a:gd name="connsiteX47" fmla="*/ 1330622 w 1684599"/>
              <a:gd name="connsiteY47" fmla="*/ 317217 h 432917"/>
              <a:gd name="connsiteX48" fmla="*/ 1335911 w 1684599"/>
              <a:gd name="connsiteY48" fmla="*/ 308490 h 432917"/>
              <a:gd name="connsiteX49" fmla="*/ 1348472 w 1684599"/>
              <a:gd name="connsiteY49" fmla="*/ 311928 h 432917"/>
              <a:gd name="connsiteX50" fmla="*/ 1338820 w 1684599"/>
              <a:gd name="connsiteY50" fmla="*/ 325151 h 432917"/>
              <a:gd name="connsiteX51" fmla="*/ 1321762 w 1684599"/>
              <a:gd name="connsiteY51" fmla="*/ 329514 h 432917"/>
              <a:gd name="connsiteX52" fmla="*/ 1300738 w 1684599"/>
              <a:gd name="connsiteY52" fmla="*/ 322109 h 432917"/>
              <a:gd name="connsiteX53" fmla="*/ 1292540 w 1684599"/>
              <a:gd name="connsiteY53" fmla="*/ 301746 h 432917"/>
              <a:gd name="connsiteX54" fmla="*/ 1300738 w 1684599"/>
              <a:gd name="connsiteY54" fmla="*/ 280590 h 432917"/>
              <a:gd name="connsiteX55" fmla="*/ 1322688 w 1684599"/>
              <a:gd name="connsiteY55" fmla="*/ 272920 h 432917"/>
              <a:gd name="connsiteX56" fmla="*/ 1016180 w 1684599"/>
              <a:gd name="connsiteY56" fmla="*/ 134080 h 432917"/>
              <a:gd name="connsiteX57" fmla="*/ 1016180 w 1684599"/>
              <a:gd name="connsiteY57" fmla="*/ 200723 h 432917"/>
              <a:gd name="connsiteX58" fmla="*/ 1039055 w 1684599"/>
              <a:gd name="connsiteY58" fmla="*/ 200723 h 432917"/>
              <a:gd name="connsiteX59" fmla="*/ 1072113 w 1684599"/>
              <a:gd name="connsiteY59" fmla="*/ 197021 h 432917"/>
              <a:gd name="connsiteX60" fmla="*/ 1085203 w 1684599"/>
              <a:gd name="connsiteY60" fmla="*/ 185517 h 432917"/>
              <a:gd name="connsiteX61" fmla="*/ 1089964 w 1684599"/>
              <a:gd name="connsiteY61" fmla="*/ 167269 h 432917"/>
              <a:gd name="connsiteX62" fmla="*/ 1083352 w 1684599"/>
              <a:gd name="connsiteY62" fmla="*/ 146113 h 432917"/>
              <a:gd name="connsiteX63" fmla="*/ 1066559 w 1684599"/>
              <a:gd name="connsiteY63" fmla="*/ 135667 h 432917"/>
              <a:gd name="connsiteX64" fmla="*/ 1036411 w 1684599"/>
              <a:gd name="connsiteY64" fmla="*/ 134080 h 432917"/>
              <a:gd name="connsiteX65" fmla="*/ 822993 w 1684599"/>
              <a:gd name="connsiteY65" fmla="*/ 134080 h 432917"/>
              <a:gd name="connsiteX66" fmla="*/ 822993 w 1684599"/>
              <a:gd name="connsiteY66" fmla="*/ 200723 h 432917"/>
              <a:gd name="connsiteX67" fmla="*/ 845869 w 1684599"/>
              <a:gd name="connsiteY67" fmla="*/ 200723 h 432917"/>
              <a:gd name="connsiteX68" fmla="*/ 878926 w 1684599"/>
              <a:gd name="connsiteY68" fmla="*/ 197021 h 432917"/>
              <a:gd name="connsiteX69" fmla="*/ 892017 w 1684599"/>
              <a:gd name="connsiteY69" fmla="*/ 185517 h 432917"/>
              <a:gd name="connsiteX70" fmla="*/ 896777 w 1684599"/>
              <a:gd name="connsiteY70" fmla="*/ 167269 h 432917"/>
              <a:gd name="connsiteX71" fmla="*/ 890166 w 1684599"/>
              <a:gd name="connsiteY71" fmla="*/ 146113 h 432917"/>
              <a:gd name="connsiteX72" fmla="*/ 873373 w 1684599"/>
              <a:gd name="connsiteY72" fmla="*/ 135667 h 432917"/>
              <a:gd name="connsiteX73" fmla="*/ 843224 w 1684599"/>
              <a:gd name="connsiteY73" fmla="*/ 134080 h 432917"/>
              <a:gd name="connsiteX74" fmla="*/ 626501 w 1684599"/>
              <a:gd name="connsiteY74" fmla="*/ 103271 h 432917"/>
              <a:gd name="connsiteX75" fmla="*/ 645278 w 1684599"/>
              <a:gd name="connsiteY75" fmla="*/ 103800 h 432917"/>
              <a:gd name="connsiteX76" fmla="*/ 640121 w 1684599"/>
              <a:gd name="connsiteY76" fmla="*/ 319994 h 432917"/>
              <a:gd name="connsiteX77" fmla="*/ 743524 w 1684599"/>
              <a:gd name="connsiteY77" fmla="*/ 319994 h 432917"/>
              <a:gd name="connsiteX78" fmla="*/ 743524 w 1684599"/>
              <a:gd name="connsiteY78" fmla="*/ 338902 h 432917"/>
              <a:gd name="connsiteX79" fmla="*/ 620948 w 1684599"/>
              <a:gd name="connsiteY79" fmla="*/ 338902 h 432917"/>
              <a:gd name="connsiteX80" fmla="*/ 475496 w 1684599"/>
              <a:gd name="connsiteY80" fmla="*/ 103271 h 432917"/>
              <a:gd name="connsiteX81" fmla="*/ 494272 w 1684599"/>
              <a:gd name="connsiteY81" fmla="*/ 103800 h 432917"/>
              <a:gd name="connsiteX82" fmla="*/ 489644 w 1684599"/>
              <a:gd name="connsiteY82" fmla="*/ 319994 h 432917"/>
              <a:gd name="connsiteX83" fmla="*/ 583527 w 1684599"/>
              <a:gd name="connsiteY83" fmla="*/ 319994 h 432917"/>
              <a:gd name="connsiteX84" fmla="*/ 583527 w 1684599"/>
              <a:gd name="connsiteY84" fmla="*/ 338902 h 432917"/>
              <a:gd name="connsiteX85" fmla="*/ 470339 w 1684599"/>
              <a:gd name="connsiteY85" fmla="*/ 338902 h 432917"/>
              <a:gd name="connsiteX86" fmla="*/ 340754 w 1684599"/>
              <a:gd name="connsiteY86" fmla="*/ 103271 h 432917"/>
              <a:gd name="connsiteX87" fmla="*/ 441645 w 1684599"/>
              <a:gd name="connsiteY87" fmla="*/ 332422 h 432917"/>
              <a:gd name="connsiteX88" fmla="*/ 424191 w 1684599"/>
              <a:gd name="connsiteY88" fmla="*/ 338902 h 432917"/>
              <a:gd name="connsiteX89" fmla="*/ 341019 w 1684599"/>
              <a:gd name="connsiteY89" fmla="*/ 150226 h 432917"/>
              <a:gd name="connsiteX90" fmla="*/ 262871 w 1684599"/>
              <a:gd name="connsiteY90" fmla="*/ 334133 h 432917"/>
              <a:gd name="connsiteX91" fmla="*/ 245285 w 1684599"/>
              <a:gd name="connsiteY91" fmla="*/ 327653 h 432917"/>
              <a:gd name="connsiteX92" fmla="*/ 1152640 w 1684599"/>
              <a:gd name="connsiteY92" fmla="*/ 94147 h 432917"/>
              <a:gd name="connsiteX93" fmla="*/ 1317530 w 1684599"/>
              <a:gd name="connsiteY93" fmla="*/ 94147 h 432917"/>
              <a:gd name="connsiteX94" fmla="*/ 1317530 w 1684599"/>
              <a:gd name="connsiteY94" fmla="*/ 133948 h 432917"/>
              <a:gd name="connsiteX95" fmla="*/ 1256176 w 1684599"/>
              <a:gd name="connsiteY95" fmla="*/ 133948 h 432917"/>
              <a:gd name="connsiteX96" fmla="*/ 1256176 w 1684599"/>
              <a:gd name="connsiteY96" fmla="*/ 329514 h 432917"/>
              <a:gd name="connsiteX97" fmla="*/ 1214259 w 1684599"/>
              <a:gd name="connsiteY97" fmla="*/ 329514 h 432917"/>
              <a:gd name="connsiteX98" fmla="*/ 1214259 w 1684599"/>
              <a:gd name="connsiteY98" fmla="*/ 133948 h 432917"/>
              <a:gd name="connsiteX99" fmla="*/ 1152640 w 1684599"/>
              <a:gd name="connsiteY99" fmla="*/ 133948 h 432917"/>
              <a:gd name="connsiteX100" fmla="*/ 974396 w 1684599"/>
              <a:gd name="connsiteY100" fmla="*/ 94147 h 432917"/>
              <a:gd name="connsiteX101" fmla="*/ 1041568 w 1684599"/>
              <a:gd name="connsiteY101" fmla="*/ 94147 h 432917"/>
              <a:gd name="connsiteX102" fmla="*/ 1091418 w 1684599"/>
              <a:gd name="connsiteY102" fmla="*/ 97717 h 432917"/>
              <a:gd name="connsiteX103" fmla="*/ 1121302 w 1684599"/>
              <a:gd name="connsiteY103" fmla="*/ 120725 h 432917"/>
              <a:gd name="connsiteX104" fmla="*/ 1133335 w 1684599"/>
              <a:gd name="connsiteY104" fmla="*/ 166608 h 432917"/>
              <a:gd name="connsiteX105" fmla="*/ 1126459 w 1684599"/>
              <a:gd name="connsiteY105" fmla="*/ 203103 h 432917"/>
              <a:gd name="connsiteX106" fmla="*/ 1108872 w 1684599"/>
              <a:gd name="connsiteY106" fmla="*/ 226243 h 432917"/>
              <a:gd name="connsiteX107" fmla="*/ 1087187 w 1684599"/>
              <a:gd name="connsiteY107" fmla="*/ 237350 h 432917"/>
              <a:gd name="connsiteX108" fmla="*/ 1043684 w 1684599"/>
              <a:gd name="connsiteY108" fmla="*/ 240656 h 432917"/>
              <a:gd name="connsiteX109" fmla="*/ 1016312 w 1684599"/>
              <a:gd name="connsiteY109" fmla="*/ 240656 h 432917"/>
              <a:gd name="connsiteX110" fmla="*/ 1016312 w 1684599"/>
              <a:gd name="connsiteY110" fmla="*/ 329382 h 432917"/>
              <a:gd name="connsiteX111" fmla="*/ 974396 w 1684599"/>
              <a:gd name="connsiteY111" fmla="*/ 329382 h 432917"/>
              <a:gd name="connsiteX112" fmla="*/ 781077 w 1684599"/>
              <a:gd name="connsiteY112" fmla="*/ 94147 h 432917"/>
              <a:gd name="connsiteX113" fmla="*/ 848249 w 1684599"/>
              <a:gd name="connsiteY113" fmla="*/ 94147 h 432917"/>
              <a:gd name="connsiteX114" fmla="*/ 898099 w 1684599"/>
              <a:gd name="connsiteY114" fmla="*/ 97717 h 432917"/>
              <a:gd name="connsiteX115" fmla="*/ 927983 w 1684599"/>
              <a:gd name="connsiteY115" fmla="*/ 120725 h 432917"/>
              <a:gd name="connsiteX116" fmla="*/ 940016 w 1684599"/>
              <a:gd name="connsiteY116" fmla="*/ 166608 h 432917"/>
              <a:gd name="connsiteX117" fmla="*/ 933140 w 1684599"/>
              <a:gd name="connsiteY117" fmla="*/ 203103 h 432917"/>
              <a:gd name="connsiteX118" fmla="*/ 915554 w 1684599"/>
              <a:gd name="connsiteY118" fmla="*/ 226243 h 432917"/>
              <a:gd name="connsiteX119" fmla="*/ 893868 w 1684599"/>
              <a:gd name="connsiteY119" fmla="*/ 237350 h 432917"/>
              <a:gd name="connsiteX120" fmla="*/ 850365 w 1684599"/>
              <a:gd name="connsiteY120" fmla="*/ 240656 h 432917"/>
              <a:gd name="connsiteX121" fmla="*/ 822993 w 1684599"/>
              <a:gd name="connsiteY121" fmla="*/ 240656 h 432917"/>
              <a:gd name="connsiteX122" fmla="*/ 822993 w 1684599"/>
              <a:gd name="connsiteY122" fmla="*/ 329382 h 432917"/>
              <a:gd name="connsiteX123" fmla="*/ 781077 w 1684599"/>
              <a:gd name="connsiteY123" fmla="*/ 329382 h 432917"/>
              <a:gd name="connsiteX124" fmla="*/ 216459 w 1684599"/>
              <a:gd name="connsiteY124" fmla="*/ 18776 h 432917"/>
              <a:gd name="connsiteX125" fmla="*/ 18776 w 1684599"/>
              <a:gd name="connsiteY125" fmla="*/ 216458 h 432917"/>
              <a:gd name="connsiteX126" fmla="*/ 216459 w 1684599"/>
              <a:gd name="connsiteY126" fmla="*/ 414141 h 432917"/>
              <a:gd name="connsiteX127" fmla="*/ 1468140 w 1684599"/>
              <a:gd name="connsiteY127" fmla="*/ 414141 h 432917"/>
              <a:gd name="connsiteX128" fmla="*/ 1665823 w 1684599"/>
              <a:gd name="connsiteY128" fmla="*/ 216458 h 432917"/>
              <a:gd name="connsiteX129" fmla="*/ 1468140 w 1684599"/>
              <a:gd name="connsiteY129" fmla="*/ 18776 h 432917"/>
              <a:gd name="connsiteX130" fmla="*/ 216459 w 1684599"/>
              <a:gd name="connsiteY130" fmla="*/ 0 h 432917"/>
              <a:gd name="connsiteX131" fmla="*/ 1468140 w 1684599"/>
              <a:gd name="connsiteY131" fmla="*/ 0 h 432917"/>
              <a:gd name="connsiteX132" fmla="*/ 1684599 w 1684599"/>
              <a:gd name="connsiteY132" fmla="*/ 216458 h 432917"/>
              <a:gd name="connsiteX133" fmla="*/ 1468140 w 1684599"/>
              <a:gd name="connsiteY133" fmla="*/ 432917 h 432917"/>
              <a:gd name="connsiteX134" fmla="*/ 216459 w 1684599"/>
              <a:gd name="connsiteY134" fmla="*/ 432917 h 432917"/>
              <a:gd name="connsiteX135" fmla="*/ 0 w 1684599"/>
              <a:gd name="connsiteY135" fmla="*/ 216458 h 432917"/>
              <a:gd name="connsiteX136" fmla="*/ 216459 w 1684599"/>
              <a:gd name="connsiteY136" fmla="*/ 0 h 432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</a:cxnLst>
            <a:rect l="l" t="t" r="r" b="b"/>
            <a:pathLst>
              <a:path w="1684599" h="432917">
                <a:moveTo>
                  <a:pt x="1270457" y="318010"/>
                </a:moveTo>
                <a:lnTo>
                  <a:pt x="1282754" y="318010"/>
                </a:lnTo>
                <a:lnTo>
                  <a:pt x="1282754" y="328456"/>
                </a:lnTo>
                <a:lnTo>
                  <a:pt x="1270457" y="328456"/>
                </a:lnTo>
                <a:close/>
                <a:moveTo>
                  <a:pt x="1388670" y="282441"/>
                </a:moveTo>
                <a:cubicBezTo>
                  <a:pt x="1383381" y="282441"/>
                  <a:pt x="1379017" y="284027"/>
                  <a:pt x="1375712" y="287069"/>
                </a:cubicBezTo>
                <a:cubicBezTo>
                  <a:pt x="1372406" y="290242"/>
                  <a:pt x="1370819" y="294870"/>
                  <a:pt x="1370819" y="301217"/>
                </a:cubicBezTo>
                <a:cubicBezTo>
                  <a:pt x="1370819" y="307432"/>
                  <a:pt x="1372538" y="312060"/>
                  <a:pt x="1375844" y="315234"/>
                </a:cubicBezTo>
                <a:cubicBezTo>
                  <a:pt x="1379150" y="318407"/>
                  <a:pt x="1383513" y="319994"/>
                  <a:pt x="1388670" y="319994"/>
                </a:cubicBezTo>
                <a:cubicBezTo>
                  <a:pt x="1393827" y="319994"/>
                  <a:pt x="1398058" y="318407"/>
                  <a:pt x="1401364" y="315234"/>
                </a:cubicBezTo>
                <a:cubicBezTo>
                  <a:pt x="1404670" y="312060"/>
                  <a:pt x="1406389" y="307300"/>
                  <a:pt x="1406389" y="300953"/>
                </a:cubicBezTo>
                <a:cubicBezTo>
                  <a:pt x="1406389" y="294738"/>
                  <a:pt x="1404802" y="289978"/>
                  <a:pt x="1401496" y="286937"/>
                </a:cubicBezTo>
                <a:cubicBezTo>
                  <a:pt x="1398191" y="283895"/>
                  <a:pt x="1393959" y="282441"/>
                  <a:pt x="1388670" y="282441"/>
                </a:cubicBezTo>
                <a:close/>
                <a:moveTo>
                  <a:pt x="1425033" y="273846"/>
                </a:moveTo>
                <a:lnTo>
                  <a:pt x="1444339" y="273846"/>
                </a:lnTo>
                <a:lnTo>
                  <a:pt x="1455975" y="311134"/>
                </a:lnTo>
                <a:lnTo>
                  <a:pt x="1467479" y="273846"/>
                </a:lnTo>
                <a:lnTo>
                  <a:pt x="1486916" y="273846"/>
                </a:lnTo>
                <a:lnTo>
                  <a:pt x="1486916" y="328456"/>
                </a:lnTo>
                <a:lnTo>
                  <a:pt x="1474883" y="328456"/>
                </a:lnTo>
                <a:lnTo>
                  <a:pt x="1474883" y="285482"/>
                </a:lnTo>
                <a:lnTo>
                  <a:pt x="1462190" y="328456"/>
                </a:lnTo>
                <a:lnTo>
                  <a:pt x="1449760" y="328456"/>
                </a:lnTo>
                <a:lnTo>
                  <a:pt x="1437066" y="285482"/>
                </a:lnTo>
                <a:lnTo>
                  <a:pt x="1437066" y="328456"/>
                </a:lnTo>
                <a:lnTo>
                  <a:pt x="1425033" y="328456"/>
                </a:lnTo>
                <a:close/>
                <a:moveTo>
                  <a:pt x="1388538" y="272920"/>
                </a:moveTo>
                <a:cubicBezTo>
                  <a:pt x="1397926" y="272920"/>
                  <a:pt x="1405595" y="275433"/>
                  <a:pt x="1411149" y="280457"/>
                </a:cubicBezTo>
                <a:cubicBezTo>
                  <a:pt x="1416835" y="285482"/>
                  <a:pt x="1419612" y="292358"/>
                  <a:pt x="1419612" y="301217"/>
                </a:cubicBezTo>
                <a:cubicBezTo>
                  <a:pt x="1419612" y="310077"/>
                  <a:pt x="1416835" y="316953"/>
                  <a:pt x="1411149" y="321845"/>
                </a:cubicBezTo>
                <a:cubicBezTo>
                  <a:pt x="1405463" y="326870"/>
                  <a:pt x="1398058" y="329250"/>
                  <a:pt x="1388538" y="329250"/>
                </a:cubicBezTo>
                <a:cubicBezTo>
                  <a:pt x="1379017" y="329250"/>
                  <a:pt x="1371480" y="326738"/>
                  <a:pt x="1365795" y="321845"/>
                </a:cubicBezTo>
                <a:cubicBezTo>
                  <a:pt x="1360109" y="316953"/>
                  <a:pt x="1357332" y="310077"/>
                  <a:pt x="1357332" y="301350"/>
                </a:cubicBezTo>
                <a:cubicBezTo>
                  <a:pt x="1357332" y="295796"/>
                  <a:pt x="1358257" y="291168"/>
                  <a:pt x="1360241" y="287333"/>
                </a:cubicBezTo>
                <a:cubicBezTo>
                  <a:pt x="1361695" y="284556"/>
                  <a:pt x="1363679" y="282044"/>
                  <a:pt x="1366191" y="279796"/>
                </a:cubicBezTo>
                <a:cubicBezTo>
                  <a:pt x="1368703" y="277548"/>
                  <a:pt x="1371480" y="275962"/>
                  <a:pt x="1374522" y="274904"/>
                </a:cubicBezTo>
                <a:cubicBezTo>
                  <a:pt x="1378621" y="273714"/>
                  <a:pt x="1383249" y="272920"/>
                  <a:pt x="1388538" y="272920"/>
                </a:cubicBezTo>
                <a:close/>
                <a:moveTo>
                  <a:pt x="1322688" y="272920"/>
                </a:moveTo>
                <a:cubicBezTo>
                  <a:pt x="1330489" y="272920"/>
                  <a:pt x="1336836" y="274904"/>
                  <a:pt x="1341729" y="278871"/>
                </a:cubicBezTo>
                <a:cubicBezTo>
                  <a:pt x="1344638" y="281251"/>
                  <a:pt x="1346886" y="284556"/>
                  <a:pt x="1348340" y="288920"/>
                </a:cubicBezTo>
                <a:lnTo>
                  <a:pt x="1335514" y="291565"/>
                </a:lnTo>
                <a:cubicBezTo>
                  <a:pt x="1334721" y="288788"/>
                  <a:pt x="1333134" y="286540"/>
                  <a:pt x="1330754" y="284821"/>
                </a:cubicBezTo>
                <a:cubicBezTo>
                  <a:pt x="1328374" y="283234"/>
                  <a:pt x="1325465" y="282309"/>
                  <a:pt x="1322027" y="282309"/>
                </a:cubicBezTo>
                <a:cubicBezTo>
                  <a:pt x="1317266" y="282309"/>
                  <a:pt x="1313432" y="283763"/>
                  <a:pt x="1310523" y="286672"/>
                </a:cubicBezTo>
                <a:cubicBezTo>
                  <a:pt x="1307614" y="289581"/>
                  <a:pt x="1306027" y="294341"/>
                  <a:pt x="1306027" y="300821"/>
                </a:cubicBezTo>
                <a:cubicBezTo>
                  <a:pt x="1306027" y="307697"/>
                  <a:pt x="1307481" y="312589"/>
                  <a:pt x="1310390" y="315630"/>
                </a:cubicBezTo>
                <a:cubicBezTo>
                  <a:pt x="1313299" y="318539"/>
                  <a:pt x="1317134" y="319994"/>
                  <a:pt x="1321762" y="319994"/>
                </a:cubicBezTo>
                <a:cubicBezTo>
                  <a:pt x="1325200" y="319994"/>
                  <a:pt x="1328109" y="319068"/>
                  <a:pt x="1330622" y="317217"/>
                </a:cubicBezTo>
                <a:cubicBezTo>
                  <a:pt x="1333134" y="315366"/>
                  <a:pt x="1334853" y="312457"/>
                  <a:pt x="1335911" y="308490"/>
                </a:cubicBezTo>
                <a:lnTo>
                  <a:pt x="1348472" y="311928"/>
                </a:lnTo>
                <a:cubicBezTo>
                  <a:pt x="1346489" y="317878"/>
                  <a:pt x="1343316" y="322374"/>
                  <a:pt x="1338820" y="325151"/>
                </a:cubicBezTo>
                <a:cubicBezTo>
                  <a:pt x="1334324" y="328060"/>
                  <a:pt x="1328638" y="329514"/>
                  <a:pt x="1321762" y="329514"/>
                </a:cubicBezTo>
                <a:cubicBezTo>
                  <a:pt x="1313299" y="329514"/>
                  <a:pt x="1306291" y="327002"/>
                  <a:pt x="1300738" y="322109"/>
                </a:cubicBezTo>
                <a:cubicBezTo>
                  <a:pt x="1295316" y="317217"/>
                  <a:pt x="1292540" y="310341"/>
                  <a:pt x="1292540" y="301746"/>
                </a:cubicBezTo>
                <a:cubicBezTo>
                  <a:pt x="1292540" y="292622"/>
                  <a:pt x="1295316" y="285614"/>
                  <a:pt x="1300738" y="280590"/>
                </a:cubicBezTo>
                <a:cubicBezTo>
                  <a:pt x="1306159" y="275565"/>
                  <a:pt x="1313696" y="272920"/>
                  <a:pt x="1322688" y="272920"/>
                </a:cubicBezTo>
                <a:close/>
                <a:moveTo>
                  <a:pt x="1016180" y="134080"/>
                </a:moveTo>
                <a:lnTo>
                  <a:pt x="1016180" y="200723"/>
                </a:lnTo>
                <a:lnTo>
                  <a:pt x="1039055" y="200723"/>
                </a:lnTo>
                <a:cubicBezTo>
                  <a:pt x="1055584" y="200723"/>
                  <a:pt x="1066559" y="199533"/>
                  <a:pt x="1072113" y="197021"/>
                </a:cubicBezTo>
                <a:cubicBezTo>
                  <a:pt x="1077666" y="194508"/>
                  <a:pt x="1082030" y="190674"/>
                  <a:pt x="1085203" y="185517"/>
                </a:cubicBezTo>
                <a:cubicBezTo>
                  <a:pt x="1088377" y="180228"/>
                  <a:pt x="1089964" y="174145"/>
                  <a:pt x="1089964" y="167269"/>
                </a:cubicBezTo>
                <a:cubicBezTo>
                  <a:pt x="1089964" y="158674"/>
                  <a:pt x="1087716" y="151666"/>
                  <a:pt x="1083352" y="146113"/>
                </a:cubicBezTo>
                <a:cubicBezTo>
                  <a:pt x="1078856" y="140559"/>
                  <a:pt x="1073303" y="137121"/>
                  <a:pt x="1066559" y="135667"/>
                </a:cubicBezTo>
                <a:cubicBezTo>
                  <a:pt x="1061534" y="134609"/>
                  <a:pt x="1051485" y="134080"/>
                  <a:pt x="1036411" y="134080"/>
                </a:cubicBezTo>
                <a:close/>
                <a:moveTo>
                  <a:pt x="822993" y="134080"/>
                </a:moveTo>
                <a:lnTo>
                  <a:pt x="822993" y="200723"/>
                </a:lnTo>
                <a:lnTo>
                  <a:pt x="845869" y="200723"/>
                </a:lnTo>
                <a:cubicBezTo>
                  <a:pt x="862398" y="200723"/>
                  <a:pt x="873373" y="199533"/>
                  <a:pt x="878926" y="197021"/>
                </a:cubicBezTo>
                <a:cubicBezTo>
                  <a:pt x="884480" y="194508"/>
                  <a:pt x="888843" y="190674"/>
                  <a:pt x="892017" y="185517"/>
                </a:cubicBezTo>
                <a:cubicBezTo>
                  <a:pt x="895190" y="180228"/>
                  <a:pt x="896777" y="174145"/>
                  <a:pt x="896777" y="167269"/>
                </a:cubicBezTo>
                <a:cubicBezTo>
                  <a:pt x="896777" y="158674"/>
                  <a:pt x="894529" y="151666"/>
                  <a:pt x="890166" y="146113"/>
                </a:cubicBezTo>
                <a:cubicBezTo>
                  <a:pt x="885670" y="140559"/>
                  <a:pt x="880116" y="137121"/>
                  <a:pt x="873373" y="135667"/>
                </a:cubicBezTo>
                <a:cubicBezTo>
                  <a:pt x="868348" y="134609"/>
                  <a:pt x="858298" y="134080"/>
                  <a:pt x="843224" y="134080"/>
                </a:cubicBezTo>
                <a:close/>
                <a:moveTo>
                  <a:pt x="626501" y="103271"/>
                </a:moveTo>
                <a:lnTo>
                  <a:pt x="645278" y="103800"/>
                </a:lnTo>
                <a:lnTo>
                  <a:pt x="640121" y="319994"/>
                </a:lnTo>
                <a:lnTo>
                  <a:pt x="743524" y="319994"/>
                </a:lnTo>
                <a:lnTo>
                  <a:pt x="743524" y="338902"/>
                </a:lnTo>
                <a:lnTo>
                  <a:pt x="620948" y="338902"/>
                </a:lnTo>
                <a:close/>
                <a:moveTo>
                  <a:pt x="475496" y="103271"/>
                </a:moveTo>
                <a:lnTo>
                  <a:pt x="494272" y="103800"/>
                </a:lnTo>
                <a:lnTo>
                  <a:pt x="489644" y="319994"/>
                </a:lnTo>
                <a:lnTo>
                  <a:pt x="583527" y="319994"/>
                </a:lnTo>
                <a:lnTo>
                  <a:pt x="583527" y="338902"/>
                </a:lnTo>
                <a:lnTo>
                  <a:pt x="470339" y="338902"/>
                </a:lnTo>
                <a:close/>
                <a:moveTo>
                  <a:pt x="340754" y="103271"/>
                </a:moveTo>
                <a:lnTo>
                  <a:pt x="441645" y="332422"/>
                </a:lnTo>
                <a:lnTo>
                  <a:pt x="424191" y="338902"/>
                </a:lnTo>
                <a:lnTo>
                  <a:pt x="341019" y="150226"/>
                </a:lnTo>
                <a:lnTo>
                  <a:pt x="262871" y="334133"/>
                </a:lnTo>
                <a:lnTo>
                  <a:pt x="245285" y="327653"/>
                </a:lnTo>
                <a:close/>
                <a:moveTo>
                  <a:pt x="1152640" y="94147"/>
                </a:moveTo>
                <a:lnTo>
                  <a:pt x="1317530" y="94147"/>
                </a:lnTo>
                <a:lnTo>
                  <a:pt x="1317530" y="133948"/>
                </a:lnTo>
                <a:lnTo>
                  <a:pt x="1256176" y="133948"/>
                </a:lnTo>
                <a:lnTo>
                  <a:pt x="1256176" y="329514"/>
                </a:lnTo>
                <a:lnTo>
                  <a:pt x="1214259" y="329514"/>
                </a:lnTo>
                <a:lnTo>
                  <a:pt x="1214259" y="133948"/>
                </a:lnTo>
                <a:lnTo>
                  <a:pt x="1152640" y="133948"/>
                </a:lnTo>
                <a:close/>
                <a:moveTo>
                  <a:pt x="974396" y="94147"/>
                </a:moveTo>
                <a:lnTo>
                  <a:pt x="1041568" y="94147"/>
                </a:lnTo>
                <a:cubicBezTo>
                  <a:pt x="1067088" y="94147"/>
                  <a:pt x="1083617" y="95337"/>
                  <a:pt x="1091418" y="97717"/>
                </a:cubicBezTo>
                <a:cubicBezTo>
                  <a:pt x="1103319" y="101287"/>
                  <a:pt x="1113236" y="108956"/>
                  <a:pt x="1121302" y="120725"/>
                </a:cubicBezTo>
                <a:cubicBezTo>
                  <a:pt x="1129368" y="132493"/>
                  <a:pt x="1133335" y="147832"/>
                  <a:pt x="1133335" y="166608"/>
                </a:cubicBezTo>
                <a:cubicBezTo>
                  <a:pt x="1133335" y="181021"/>
                  <a:pt x="1131087" y="193186"/>
                  <a:pt x="1126459" y="203103"/>
                </a:cubicBezTo>
                <a:cubicBezTo>
                  <a:pt x="1121831" y="212888"/>
                  <a:pt x="1116013" y="220690"/>
                  <a:pt x="1108872" y="226243"/>
                </a:cubicBezTo>
                <a:cubicBezTo>
                  <a:pt x="1101732" y="231797"/>
                  <a:pt x="1094460" y="235631"/>
                  <a:pt x="1087187" y="237350"/>
                </a:cubicBezTo>
                <a:cubicBezTo>
                  <a:pt x="1077137" y="239598"/>
                  <a:pt x="1062725" y="240656"/>
                  <a:pt x="1043684" y="240656"/>
                </a:cubicBezTo>
                <a:lnTo>
                  <a:pt x="1016312" y="240656"/>
                </a:lnTo>
                <a:lnTo>
                  <a:pt x="1016312" y="329382"/>
                </a:lnTo>
                <a:lnTo>
                  <a:pt x="974396" y="329382"/>
                </a:lnTo>
                <a:close/>
                <a:moveTo>
                  <a:pt x="781077" y="94147"/>
                </a:moveTo>
                <a:lnTo>
                  <a:pt x="848249" y="94147"/>
                </a:lnTo>
                <a:cubicBezTo>
                  <a:pt x="873769" y="94147"/>
                  <a:pt x="890298" y="95337"/>
                  <a:pt x="898099" y="97717"/>
                </a:cubicBezTo>
                <a:cubicBezTo>
                  <a:pt x="910000" y="101287"/>
                  <a:pt x="919917" y="108956"/>
                  <a:pt x="927983" y="120725"/>
                </a:cubicBezTo>
                <a:cubicBezTo>
                  <a:pt x="936049" y="132493"/>
                  <a:pt x="940016" y="147832"/>
                  <a:pt x="940016" y="166608"/>
                </a:cubicBezTo>
                <a:cubicBezTo>
                  <a:pt x="940016" y="181021"/>
                  <a:pt x="937768" y="193186"/>
                  <a:pt x="933140" y="203103"/>
                </a:cubicBezTo>
                <a:cubicBezTo>
                  <a:pt x="928512" y="212888"/>
                  <a:pt x="922694" y="220690"/>
                  <a:pt x="915554" y="226243"/>
                </a:cubicBezTo>
                <a:cubicBezTo>
                  <a:pt x="908413" y="231797"/>
                  <a:pt x="901141" y="235631"/>
                  <a:pt x="893868" y="237350"/>
                </a:cubicBezTo>
                <a:cubicBezTo>
                  <a:pt x="883819" y="239598"/>
                  <a:pt x="869406" y="240656"/>
                  <a:pt x="850365" y="240656"/>
                </a:cubicBezTo>
                <a:lnTo>
                  <a:pt x="822993" y="240656"/>
                </a:lnTo>
                <a:lnTo>
                  <a:pt x="822993" y="329382"/>
                </a:lnTo>
                <a:lnTo>
                  <a:pt x="781077" y="329382"/>
                </a:lnTo>
                <a:close/>
                <a:moveTo>
                  <a:pt x="216459" y="18776"/>
                </a:moveTo>
                <a:cubicBezTo>
                  <a:pt x="107502" y="18776"/>
                  <a:pt x="18776" y="107502"/>
                  <a:pt x="18776" y="216458"/>
                </a:cubicBezTo>
                <a:cubicBezTo>
                  <a:pt x="18776" y="325415"/>
                  <a:pt x="107370" y="414141"/>
                  <a:pt x="216459" y="414141"/>
                </a:cubicBezTo>
                <a:lnTo>
                  <a:pt x="1468140" y="414141"/>
                </a:lnTo>
                <a:cubicBezTo>
                  <a:pt x="1577097" y="414141"/>
                  <a:pt x="1665823" y="325415"/>
                  <a:pt x="1665823" y="216458"/>
                </a:cubicBezTo>
                <a:cubicBezTo>
                  <a:pt x="1665823" y="107502"/>
                  <a:pt x="1577229" y="18776"/>
                  <a:pt x="1468140" y="18776"/>
                </a:cubicBezTo>
                <a:close/>
                <a:moveTo>
                  <a:pt x="216459" y="0"/>
                </a:moveTo>
                <a:lnTo>
                  <a:pt x="1468140" y="0"/>
                </a:lnTo>
                <a:cubicBezTo>
                  <a:pt x="1587543" y="0"/>
                  <a:pt x="1684599" y="97056"/>
                  <a:pt x="1684599" y="216458"/>
                </a:cubicBezTo>
                <a:cubicBezTo>
                  <a:pt x="1684599" y="335861"/>
                  <a:pt x="1587543" y="432917"/>
                  <a:pt x="1468140" y="432917"/>
                </a:cubicBezTo>
                <a:lnTo>
                  <a:pt x="216459" y="432917"/>
                </a:lnTo>
                <a:cubicBezTo>
                  <a:pt x="97056" y="432917"/>
                  <a:pt x="0" y="335861"/>
                  <a:pt x="0" y="216458"/>
                </a:cubicBezTo>
                <a:cubicBezTo>
                  <a:pt x="0" y="97056"/>
                  <a:pt x="97056" y="0"/>
                  <a:pt x="216459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1D7EC9E8-62E3-4F3F-AB81-54B848E5FC5F}"/>
              </a:ext>
            </a:extLst>
          </p:cNvPr>
          <p:cNvGrpSpPr/>
          <p:nvPr/>
        </p:nvGrpSpPr>
        <p:grpSpPr>
          <a:xfrm>
            <a:off x="157016" y="4933283"/>
            <a:ext cx="12192000" cy="1571497"/>
            <a:chOff x="-565472" y="2749901"/>
            <a:chExt cx="11984686" cy="1571497"/>
          </a:xfrm>
        </p:grpSpPr>
        <p:sp>
          <p:nvSpPr>
            <p:cNvPr id="18" name="TextBox 17">
              <a:hlinkClick r:id="rId2"/>
              <a:extLst>
                <a:ext uri="{FF2B5EF4-FFF2-40B4-BE49-F238E27FC236}">
                  <a16:creationId xmlns:a16="http://schemas.microsoft.com/office/drawing/2014/main" id="{735A6CE9-2F87-4E4D-AE86-DD237B515D0A}"/>
                </a:ext>
              </a:extLst>
            </p:cNvPr>
            <p:cNvSpPr txBox="1"/>
            <p:nvPr/>
          </p:nvSpPr>
          <p:spPr>
            <a:xfrm>
              <a:off x="-565469" y="4075177"/>
              <a:ext cx="11984681" cy="2462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000" dirty="0">
                  <a:solidFill>
                    <a:schemeClr val="bg1"/>
                  </a:solidFill>
                  <a:cs typeface="Arial" pitchFamily="34" charset="0"/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http://www.free-powerpoint-templates-design.com</a:t>
              </a:r>
              <a:endParaRPr lang="ko-KR" altLang="en-US" sz="10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B5E8A15-4772-4A71-BF68-1B1A63F46CBB}"/>
                </a:ext>
              </a:extLst>
            </p:cNvPr>
            <p:cNvSpPr txBox="1"/>
            <p:nvPr/>
          </p:nvSpPr>
          <p:spPr>
            <a:xfrm>
              <a:off x="-565472" y="2749901"/>
              <a:ext cx="11984686" cy="9233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5400" dirty="0">
                  <a:solidFill>
                    <a:schemeClr val="bg1"/>
                  </a:solidFill>
                  <a:latin typeface="+mj-lt"/>
                </a:rPr>
                <a:t>Free  PPT Templates</a:t>
              </a:r>
              <a:endParaRPr lang="ko-KR" altLang="en-US" sz="5400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41AD7CA-193D-4AC0-9BA3-0615ADB35722}"/>
                </a:ext>
              </a:extLst>
            </p:cNvPr>
            <p:cNvSpPr txBox="1"/>
            <p:nvPr/>
          </p:nvSpPr>
          <p:spPr>
            <a:xfrm>
              <a:off x="-565472" y="3673231"/>
              <a:ext cx="11984686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2006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1">
            <a:extLst>
              <a:ext uri="{FF2B5EF4-FFF2-40B4-BE49-F238E27FC236}">
                <a16:creationId xmlns:a16="http://schemas.microsoft.com/office/drawing/2014/main" id="{EF8E92BE-98B3-4F3F-BC58-32CCE3C82112}"/>
              </a:ext>
            </a:extLst>
          </p:cNvPr>
          <p:cNvGraphicFramePr/>
          <p:nvPr/>
        </p:nvGraphicFramePr>
        <p:xfrm>
          <a:off x="935595" y="2345857"/>
          <a:ext cx="1879176" cy="1879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ounded Rectangular Callout 28">
            <a:extLst>
              <a:ext uri="{FF2B5EF4-FFF2-40B4-BE49-F238E27FC236}">
                <a16:creationId xmlns:a16="http://schemas.microsoft.com/office/drawing/2014/main" id="{923781D6-0214-4A7B-8ED5-B83D60ECC520}"/>
              </a:ext>
            </a:extLst>
          </p:cNvPr>
          <p:cNvSpPr/>
          <p:nvPr/>
        </p:nvSpPr>
        <p:spPr>
          <a:xfrm flipH="1">
            <a:off x="2051883" y="1821861"/>
            <a:ext cx="1191417" cy="667026"/>
          </a:xfrm>
          <a:prstGeom prst="wedgeRoundRectCallout">
            <a:avLst>
              <a:gd name="adj1" fmla="val 40596"/>
              <a:gd name="adj2" fmla="val 82391"/>
              <a:gd name="adj3" fmla="val 1666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lowchart: Extract 2">
            <a:extLst>
              <a:ext uri="{FF2B5EF4-FFF2-40B4-BE49-F238E27FC236}">
                <a16:creationId xmlns:a16="http://schemas.microsoft.com/office/drawing/2014/main" id="{675E10D2-DD23-49A3-9EEA-D19BD579A91C}"/>
              </a:ext>
            </a:extLst>
          </p:cNvPr>
          <p:cNvSpPr/>
          <p:nvPr/>
        </p:nvSpPr>
        <p:spPr>
          <a:xfrm rot="10800000">
            <a:off x="1750031" y="4295369"/>
            <a:ext cx="250304" cy="250304"/>
          </a:xfrm>
          <a:prstGeom prst="flowChartExtra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177DC6-C62A-4291-AFD7-7D32DA92CB65}"/>
              </a:ext>
            </a:extLst>
          </p:cNvPr>
          <p:cNvSpPr txBox="1"/>
          <p:nvPr/>
        </p:nvSpPr>
        <p:spPr>
          <a:xfrm>
            <a:off x="921183" y="4759295"/>
            <a:ext cx="19080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4"/>
                </a:solidFill>
                <a:cs typeface="Arial" pitchFamily="34" charset="0"/>
              </a:rPr>
              <a:t>Your Text Here</a:t>
            </a:r>
            <a:endParaRPr lang="ko-KR" altLang="en-US" sz="20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C6286E-8871-4540-9DC0-BE6AB93FD984}"/>
              </a:ext>
            </a:extLst>
          </p:cNvPr>
          <p:cNvSpPr txBox="1"/>
          <p:nvPr/>
        </p:nvSpPr>
        <p:spPr>
          <a:xfrm>
            <a:off x="921183" y="5159466"/>
            <a:ext cx="1908000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Easy to change colors, photos and Text.</a:t>
            </a:r>
            <a:r>
              <a:rPr lang="ko-KR" altLang="en-US" sz="1200" dirty="0">
                <a:solidFill>
                  <a:schemeClr val="bg1"/>
                </a:solidFill>
              </a:rPr>
              <a:t> </a:t>
            </a:r>
            <a:endParaRPr lang="en-US" altLang="ko-KR" sz="1200" dirty="0">
              <a:solidFill>
                <a:schemeClr val="bg1"/>
              </a:solidFill>
            </a:endParaRPr>
          </a:p>
        </p:txBody>
      </p:sp>
      <p:sp>
        <p:nvSpPr>
          <p:cNvPr id="8" name="Isosceles Triangle 51">
            <a:extLst>
              <a:ext uri="{FF2B5EF4-FFF2-40B4-BE49-F238E27FC236}">
                <a16:creationId xmlns:a16="http://schemas.microsoft.com/office/drawing/2014/main" id="{2E3D3600-70CB-4C03-9279-7469ED1E4661}"/>
              </a:ext>
            </a:extLst>
          </p:cNvPr>
          <p:cNvSpPr/>
          <p:nvPr/>
        </p:nvSpPr>
        <p:spPr>
          <a:xfrm>
            <a:off x="1722725" y="2992929"/>
            <a:ext cx="304917" cy="223597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83D38C-1A1E-40B2-840A-57F4A80B47D3}"/>
              </a:ext>
            </a:extLst>
          </p:cNvPr>
          <p:cNvSpPr txBox="1"/>
          <p:nvPr/>
        </p:nvSpPr>
        <p:spPr>
          <a:xfrm>
            <a:off x="1348946" y="3360007"/>
            <a:ext cx="105247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4"/>
                </a:solidFill>
              </a:rPr>
              <a:t>56%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58DF51-2122-448B-901A-E4C2164CBB39}"/>
              </a:ext>
            </a:extLst>
          </p:cNvPr>
          <p:cNvSpPr txBox="1"/>
          <p:nvPr/>
        </p:nvSpPr>
        <p:spPr>
          <a:xfrm>
            <a:off x="2119958" y="1887763"/>
            <a:ext cx="10524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Contents Title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graphicFrame>
        <p:nvGraphicFramePr>
          <p:cNvPr id="11" name="Chart 1">
            <a:extLst>
              <a:ext uri="{FF2B5EF4-FFF2-40B4-BE49-F238E27FC236}">
                <a16:creationId xmlns:a16="http://schemas.microsoft.com/office/drawing/2014/main" id="{32B3C9CE-58BD-4ABD-BA39-7942C3A304EB}"/>
              </a:ext>
            </a:extLst>
          </p:cNvPr>
          <p:cNvGraphicFramePr/>
          <p:nvPr/>
        </p:nvGraphicFramePr>
        <p:xfrm>
          <a:off x="3641145" y="2345857"/>
          <a:ext cx="1879176" cy="1879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ounded Rectangular Callout 28">
            <a:extLst>
              <a:ext uri="{FF2B5EF4-FFF2-40B4-BE49-F238E27FC236}">
                <a16:creationId xmlns:a16="http://schemas.microsoft.com/office/drawing/2014/main" id="{C2031346-6D41-4D87-A3DD-9ED255D2ABB4}"/>
              </a:ext>
            </a:extLst>
          </p:cNvPr>
          <p:cNvSpPr/>
          <p:nvPr/>
        </p:nvSpPr>
        <p:spPr>
          <a:xfrm flipH="1">
            <a:off x="4757433" y="1821861"/>
            <a:ext cx="1191417" cy="667026"/>
          </a:xfrm>
          <a:prstGeom prst="wedgeRoundRectCallout">
            <a:avLst>
              <a:gd name="adj1" fmla="val 39076"/>
              <a:gd name="adj2" fmla="val 82391"/>
              <a:gd name="adj3" fmla="val 1666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lowchart: Extract 2">
            <a:extLst>
              <a:ext uri="{FF2B5EF4-FFF2-40B4-BE49-F238E27FC236}">
                <a16:creationId xmlns:a16="http://schemas.microsoft.com/office/drawing/2014/main" id="{2F5C6E7F-34E1-4EF4-ACE5-84A47BA349FB}"/>
              </a:ext>
            </a:extLst>
          </p:cNvPr>
          <p:cNvSpPr/>
          <p:nvPr/>
        </p:nvSpPr>
        <p:spPr>
          <a:xfrm rot="10800000">
            <a:off x="4455582" y="4295369"/>
            <a:ext cx="250304" cy="250304"/>
          </a:xfrm>
          <a:prstGeom prst="flowChartExtra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165F58A-F90E-425E-A71B-30CB1339D5F5}"/>
              </a:ext>
            </a:extLst>
          </p:cNvPr>
          <p:cNvSpPr txBox="1"/>
          <p:nvPr/>
        </p:nvSpPr>
        <p:spPr>
          <a:xfrm>
            <a:off x="3626733" y="4759295"/>
            <a:ext cx="19080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3"/>
                </a:solidFill>
                <a:cs typeface="Arial" pitchFamily="34" charset="0"/>
              </a:rPr>
              <a:t>Your Text Here</a:t>
            </a:r>
            <a:endParaRPr lang="ko-KR" altLang="en-US" sz="20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913F455-FD4A-4D52-B020-7432ECB6F60E}"/>
              </a:ext>
            </a:extLst>
          </p:cNvPr>
          <p:cNvSpPr txBox="1"/>
          <p:nvPr/>
        </p:nvSpPr>
        <p:spPr>
          <a:xfrm>
            <a:off x="3626733" y="5159466"/>
            <a:ext cx="1908000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Easy to change colors, photos and Text.</a:t>
            </a:r>
            <a:r>
              <a:rPr lang="ko-KR" altLang="en-US" sz="1200" dirty="0">
                <a:solidFill>
                  <a:schemeClr val="bg1"/>
                </a:solidFill>
              </a:rPr>
              <a:t> </a:t>
            </a:r>
            <a:endParaRPr lang="en-US" altLang="ko-KR" sz="1200" dirty="0">
              <a:solidFill>
                <a:schemeClr val="bg1"/>
              </a:solidFill>
            </a:endParaRPr>
          </a:p>
        </p:txBody>
      </p:sp>
      <p:sp>
        <p:nvSpPr>
          <p:cNvPr id="16" name="Rectangle 36">
            <a:extLst>
              <a:ext uri="{FF2B5EF4-FFF2-40B4-BE49-F238E27FC236}">
                <a16:creationId xmlns:a16="http://schemas.microsoft.com/office/drawing/2014/main" id="{545A8EC1-4F63-4F86-B15E-2335E92151DF}"/>
              </a:ext>
            </a:extLst>
          </p:cNvPr>
          <p:cNvSpPr/>
          <p:nvPr/>
        </p:nvSpPr>
        <p:spPr>
          <a:xfrm>
            <a:off x="4392116" y="2952563"/>
            <a:ext cx="365319" cy="305377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64AE03E-9663-430B-9144-67ED03AB05C1}"/>
              </a:ext>
            </a:extLst>
          </p:cNvPr>
          <p:cNvSpPr txBox="1"/>
          <p:nvPr/>
        </p:nvSpPr>
        <p:spPr>
          <a:xfrm>
            <a:off x="4077372" y="3360007"/>
            <a:ext cx="105247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3"/>
                </a:solidFill>
              </a:rPr>
              <a:t>22%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57DDE95-8E69-4F8A-9292-9378ABBEB8A4}"/>
              </a:ext>
            </a:extLst>
          </p:cNvPr>
          <p:cNvSpPr txBox="1"/>
          <p:nvPr/>
        </p:nvSpPr>
        <p:spPr>
          <a:xfrm>
            <a:off x="4826904" y="1887763"/>
            <a:ext cx="10524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Contents Title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graphicFrame>
        <p:nvGraphicFramePr>
          <p:cNvPr id="19" name="Chart 1">
            <a:extLst>
              <a:ext uri="{FF2B5EF4-FFF2-40B4-BE49-F238E27FC236}">
                <a16:creationId xmlns:a16="http://schemas.microsoft.com/office/drawing/2014/main" id="{8F1A428C-5806-404C-BFD5-E79163D6E0E0}"/>
              </a:ext>
            </a:extLst>
          </p:cNvPr>
          <p:cNvGraphicFramePr/>
          <p:nvPr/>
        </p:nvGraphicFramePr>
        <p:xfrm>
          <a:off x="6346695" y="2345857"/>
          <a:ext cx="1879176" cy="1879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Rounded Rectangular Callout 29">
            <a:extLst>
              <a:ext uri="{FF2B5EF4-FFF2-40B4-BE49-F238E27FC236}">
                <a16:creationId xmlns:a16="http://schemas.microsoft.com/office/drawing/2014/main" id="{B689EC2D-FAA1-4CF1-B1D9-72706A54B692}"/>
              </a:ext>
            </a:extLst>
          </p:cNvPr>
          <p:cNvSpPr/>
          <p:nvPr/>
        </p:nvSpPr>
        <p:spPr>
          <a:xfrm flipH="1">
            <a:off x="7430498" y="1821861"/>
            <a:ext cx="1191417" cy="667026"/>
          </a:xfrm>
          <a:prstGeom prst="wedgeRoundRectCallout">
            <a:avLst>
              <a:gd name="adj1" fmla="val 39076"/>
              <a:gd name="adj2" fmla="val 86463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lowchart: Extract 37">
            <a:extLst>
              <a:ext uri="{FF2B5EF4-FFF2-40B4-BE49-F238E27FC236}">
                <a16:creationId xmlns:a16="http://schemas.microsoft.com/office/drawing/2014/main" id="{44A9C564-BEB4-4677-B80F-6BADAD337DAB}"/>
              </a:ext>
            </a:extLst>
          </p:cNvPr>
          <p:cNvSpPr/>
          <p:nvPr/>
        </p:nvSpPr>
        <p:spPr>
          <a:xfrm rot="10800000">
            <a:off x="7161132" y="4295369"/>
            <a:ext cx="250304" cy="250304"/>
          </a:xfrm>
          <a:prstGeom prst="flowChartExtra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185FE33-DF3C-44C1-9F12-097434DC0279}"/>
              </a:ext>
            </a:extLst>
          </p:cNvPr>
          <p:cNvSpPr txBox="1"/>
          <p:nvPr/>
        </p:nvSpPr>
        <p:spPr>
          <a:xfrm>
            <a:off x="6332283" y="4759295"/>
            <a:ext cx="19080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2"/>
                </a:solidFill>
                <a:cs typeface="Arial" pitchFamily="34" charset="0"/>
              </a:rPr>
              <a:t>Your Text Here</a:t>
            </a:r>
            <a:endParaRPr lang="ko-KR" altLang="en-US" sz="20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8302CBC-6CDA-46B9-8705-2E87B1F53397}"/>
              </a:ext>
            </a:extLst>
          </p:cNvPr>
          <p:cNvSpPr txBox="1"/>
          <p:nvPr/>
        </p:nvSpPr>
        <p:spPr>
          <a:xfrm>
            <a:off x="6332283" y="5159466"/>
            <a:ext cx="1908000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Easy to change colors, photos and Text.  </a:t>
            </a:r>
          </a:p>
        </p:txBody>
      </p:sp>
      <p:sp>
        <p:nvSpPr>
          <p:cNvPr id="24" name="Rectangle 16">
            <a:extLst>
              <a:ext uri="{FF2B5EF4-FFF2-40B4-BE49-F238E27FC236}">
                <a16:creationId xmlns:a16="http://schemas.microsoft.com/office/drawing/2014/main" id="{3092626C-FB9F-4B53-97AF-8C2B4B6F3D40}"/>
              </a:ext>
            </a:extLst>
          </p:cNvPr>
          <p:cNvSpPr/>
          <p:nvPr/>
        </p:nvSpPr>
        <p:spPr>
          <a:xfrm rot="2700000">
            <a:off x="7155226" y="2832511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8AB03BC-3B5D-49D0-A469-3B11398C2A52}"/>
              </a:ext>
            </a:extLst>
          </p:cNvPr>
          <p:cNvSpPr txBox="1"/>
          <p:nvPr/>
        </p:nvSpPr>
        <p:spPr>
          <a:xfrm>
            <a:off x="6782922" y="3360007"/>
            <a:ext cx="105247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</a:rPr>
              <a:t>60%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7563B23-860A-46CF-92CD-DE4B5A98D2D7}"/>
              </a:ext>
            </a:extLst>
          </p:cNvPr>
          <p:cNvSpPr txBox="1"/>
          <p:nvPr/>
        </p:nvSpPr>
        <p:spPr>
          <a:xfrm>
            <a:off x="7499969" y="1887763"/>
            <a:ext cx="10524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Contents Title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graphicFrame>
        <p:nvGraphicFramePr>
          <p:cNvPr id="27" name="Chart 1">
            <a:extLst>
              <a:ext uri="{FF2B5EF4-FFF2-40B4-BE49-F238E27FC236}">
                <a16:creationId xmlns:a16="http://schemas.microsoft.com/office/drawing/2014/main" id="{D90A0B1B-807B-46FA-93D8-0C0659A5055D}"/>
              </a:ext>
            </a:extLst>
          </p:cNvPr>
          <p:cNvGraphicFramePr/>
          <p:nvPr/>
        </p:nvGraphicFramePr>
        <p:xfrm>
          <a:off x="9019759" y="2345857"/>
          <a:ext cx="1879176" cy="1879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8" name="Rounded Rectangular Callout 30">
            <a:extLst>
              <a:ext uri="{FF2B5EF4-FFF2-40B4-BE49-F238E27FC236}">
                <a16:creationId xmlns:a16="http://schemas.microsoft.com/office/drawing/2014/main" id="{AC51EB33-891B-40AA-8004-9942F30C4652}"/>
              </a:ext>
            </a:extLst>
          </p:cNvPr>
          <p:cNvSpPr/>
          <p:nvPr/>
        </p:nvSpPr>
        <p:spPr>
          <a:xfrm flipH="1">
            <a:off x="10167787" y="1821861"/>
            <a:ext cx="1191417" cy="667026"/>
          </a:xfrm>
          <a:prstGeom prst="wedgeRoundRectCallout">
            <a:avLst>
              <a:gd name="adj1" fmla="val 41356"/>
              <a:gd name="adj2" fmla="val 83748"/>
              <a:gd name="adj3" fmla="val 1666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Flowchart: Extract 38">
            <a:extLst>
              <a:ext uri="{FF2B5EF4-FFF2-40B4-BE49-F238E27FC236}">
                <a16:creationId xmlns:a16="http://schemas.microsoft.com/office/drawing/2014/main" id="{17FE38D6-3240-4D5A-84E1-72E27717C149}"/>
              </a:ext>
            </a:extLst>
          </p:cNvPr>
          <p:cNvSpPr/>
          <p:nvPr/>
        </p:nvSpPr>
        <p:spPr>
          <a:xfrm rot="10800000">
            <a:off x="9834195" y="4295369"/>
            <a:ext cx="250304" cy="250304"/>
          </a:xfrm>
          <a:prstGeom prst="flowChartExtra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0199511-FA06-4856-AE74-E6E2F8F4C9EE}"/>
              </a:ext>
            </a:extLst>
          </p:cNvPr>
          <p:cNvSpPr txBox="1"/>
          <p:nvPr/>
        </p:nvSpPr>
        <p:spPr>
          <a:xfrm>
            <a:off x="9005347" y="4759295"/>
            <a:ext cx="19080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1"/>
                </a:solidFill>
                <a:cs typeface="Arial" pitchFamily="34" charset="0"/>
              </a:rPr>
              <a:t>Your Text Here</a:t>
            </a:r>
            <a:endParaRPr lang="ko-KR" altLang="en-US" sz="2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B4A01BC-16B8-4BAE-A1E8-DB896DA9D3B7}"/>
              </a:ext>
            </a:extLst>
          </p:cNvPr>
          <p:cNvSpPr txBox="1"/>
          <p:nvPr/>
        </p:nvSpPr>
        <p:spPr>
          <a:xfrm>
            <a:off x="9005347" y="5159466"/>
            <a:ext cx="1908000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Easy to change colors, photos and Text.</a:t>
            </a:r>
            <a:r>
              <a:rPr lang="ko-KR" altLang="en-US" sz="1200" dirty="0">
                <a:solidFill>
                  <a:schemeClr val="bg1"/>
                </a:solidFill>
              </a:rPr>
              <a:t> </a:t>
            </a:r>
            <a:endParaRPr lang="en-US" altLang="ko-KR" sz="1200" dirty="0">
              <a:solidFill>
                <a:schemeClr val="bg1"/>
              </a:solidFill>
            </a:endParaRPr>
          </a:p>
        </p:txBody>
      </p:sp>
      <p:sp>
        <p:nvSpPr>
          <p:cNvPr id="32" name="Rectangle 9">
            <a:extLst>
              <a:ext uri="{FF2B5EF4-FFF2-40B4-BE49-F238E27FC236}">
                <a16:creationId xmlns:a16="http://schemas.microsoft.com/office/drawing/2014/main" id="{FC043A7B-E473-43B4-9626-6D646BD4B467}"/>
              </a:ext>
            </a:extLst>
          </p:cNvPr>
          <p:cNvSpPr/>
          <p:nvPr/>
        </p:nvSpPr>
        <p:spPr>
          <a:xfrm>
            <a:off x="9794616" y="2916679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60FB57C-7814-4B60-9C70-6EFE2743EDFB}"/>
              </a:ext>
            </a:extLst>
          </p:cNvPr>
          <p:cNvSpPr txBox="1"/>
          <p:nvPr/>
        </p:nvSpPr>
        <p:spPr>
          <a:xfrm>
            <a:off x="9455986" y="3360007"/>
            <a:ext cx="105247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</a:rPr>
              <a:t>80%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792B9B1-C78F-436B-AA41-C64666E97B66}"/>
              </a:ext>
            </a:extLst>
          </p:cNvPr>
          <p:cNvSpPr txBox="1"/>
          <p:nvPr/>
        </p:nvSpPr>
        <p:spPr>
          <a:xfrm>
            <a:off x="10252216" y="1887763"/>
            <a:ext cx="10524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Contents Title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4608CDDE-B1CE-4A01-80C4-4CF2BF93AE60}"/>
              </a:ext>
            </a:extLst>
          </p:cNvPr>
          <p:cNvSpPr/>
          <p:nvPr/>
        </p:nvSpPr>
        <p:spPr>
          <a:xfrm>
            <a:off x="7998297" y="4908086"/>
            <a:ext cx="35806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endParaRPr lang="ko-KR" altLang="en-US" sz="1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E9A097-CDC1-47E6-9D1C-8CA57748FB81}"/>
              </a:ext>
            </a:extLst>
          </p:cNvPr>
          <p:cNvSpPr txBox="1"/>
          <p:nvPr/>
        </p:nvSpPr>
        <p:spPr>
          <a:xfrm>
            <a:off x="7832171" y="397384"/>
            <a:ext cx="3746766" cy="1477328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3200" dirty="0">
                <a:solidFill>
                  <a:schemeClr val="bg1"/>
                </a:solidFill>
              </a:rPr>
              <a:t>We</a:t>
            </a:r>
            <a:r>
              <a:rPr lang="en-US" altLang="ko-KR" sz="3200" dirty="0">
                <a:solidFill>
                  <a:schemeClr val="accent3"/>
                </a:solidFill>
              </a:rPr>
              <a:t> </a:t>
            </a:r>
            <a:r>
              <a:rPr lang="en-US" altLang="ko-KR" sz="3200" dirty="0">
                <a:solidFill>
                  <a:schemeClr val="accent2"/>
                </a:solidFill>
              </a:rPr>
              <a:t>Create</a:t>
            </a:r>
          </a:p>
          <a:p>
            <a:pPr algn="r"/>
            <a:r>
              <a:rPr lang="en-US" altLang="ko-KR" sz="3200" dirty="0">
                <a:solidFill>
                  <a:schemeClr val="accent2"/>
                </a:solidFill>
              </a:rPr>
              <a:t>Quality </a:t>
            </a:r>
            <a:r>
              <a:rPr lang="en-US" altLang="ko-KR" sz="3200" dirty="0">
                <a:solidFill>
                  <a:schemeClr val="bg1"/>
                </a:solidFill>
              </a:rPr>
              <a:t>Professional </a:t>
            </a:r>
          </a:p>
          <a:p>
            <a:pPr algn="r"/>
            <a:r>
              <a:rPr lang="en-US" altLang="ko-KR" sz="3200" dirty="0">
                <a:solidFill>
                  <a:schemeClr val="bg1"/>
                </a:solidFill>
              </a:rPr>
              <a:t>PPT</a:t>
            </a:r>
            <a:r>
              <a:rPr lang="en-US" altLang="ko-KR" sz="3200" dirty="0">
                <a:solidFill>
                  <a:schemeClr val="accent3"/>
                </a:solidFill>
              </a:rPr>
              <a:t> </a:t>
            </a:r>
            <a:r>
              <a:rPr lang="en-US" altLang="ko-KR" sz="3200" dirty="0">
                <a:solidFill>
                  <a:schemeClr val="accent1"/>
                </a:solidFill>
              </a:rPr>
              <a:t>Presentation</a:t>
            </a:r>
            <a:endParaRPr lang="ko-KR" altLang="en-US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: Rounded Corners 1">
            <a:extLst>
              <a:ext uri="{FF2B5EF4-FFF2-40B4-BE49-F238E27FC236}">
                <a16:creationId xmlns:a16="http://schemas.microsoft.com/office/drawing/2014/main" id="{74111EE0-9418-4B57-BC72-153F4A19E14A}"/>
              </a:ext>
            </a:extLst>
          </p:cNvPr>
          <p:cNvSpPr/>
          <p:nvPr/>
        </p:nvSpPr>
        <p:spPr>
          <a:xfrm>
            <a:off x="785208" y="2778162"/>
            <a:ext cx="2331218" cy="2903974"/>
          </a:xfrm>
          <a:prstGeom prst="roundRect">
            <a:avLst>
              <a:gd name="adj" fmla="val 1063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F137D631-6B78-4DD7-BD78-F5B49C59A8A5}"/>
              </a:ext>
            </a:extLst>
          </p:cNvPr>
          <p:cNvSpPr/>
          <p:nvPr/>
        </p:nvSpPr>
        <p:spPr>
          <a:xfrm>
            <a:off x="1003080" y="1919133"/>
            <a:ext cx="1895475" cy="2790825"/>
          </a:xfrm>
          <a:custGeom>
            <a:avLst/>
            <a:gdLst>
              <a:gd name="connsiteX0" fmla="*/ 0 w 1895475"/>
              <a:gd name="connsiteY0" fmla="*/ 450533 h 2790825"/>
              <a:gd name="connsiteX1" fmla="*/ 317183 w 1895475"/>
              <a:gd name="connsiteY1" fmla="*/ 133350 h 2790825"/>
              <a:gd name="connsiteX2" fmla="*/ 317183 w 1895475"/>
              <a:gd name="connsiteY2" fmla="*/ 133350 h 2790825"/>
              <a:gd name="connsiteX3" fmla="*/ 317183 w 1895475"/>
              <a:gd name="connsiteY3" fmla="*/ 133350 h 2790825"/>
              <a:gd name="connsiteX4" fmla="*/ 1586865 w 1895475"/>
              <a:gd name="connsiteY4" fmla="*/ 0 h 2790825"/>
              <a:gd name="connsiteX5" fmla="*/ 1904048 w 1895475"/>
              <a:gd name="connsiteY5" fmla="*/ 317183 h 2790825"/>
              <a:gd name="connsiteX6" fmla="*/ 1827848 w 1895475"/>
              <a:gd name="connsiteY6" fmla="*/ 2110740 h 2790825"/>
              <a:gd name="connsiteX7" fmla="*/ 1510665 w 1895475"/>
              <a:gd name="connsiteY7" fmla="*/ 2427923 h 2790825"/>
              <a:gd name="connsiteX8" fmla="*/ 745808 w 1895475"/>
              <a:gd name="connsiteY8" fmla="*/ 2427923 h 2790825"/>
              <a:gd name="connsiteX9" fmla="*/ 650558 w 1895475"/>
              <a:gd name="connsiteY9" fmla="*/ 2792730 h 2790825"/>
              <a:gd name="connsiteX10" fmla="*/ 413385 w 1895475"/>
              <a:gd name="connsiteY10" fmla="*/ 2427923 h 2790825"/>
              <a:gd name="connsiteX11" fmla="*/ 413385 w 1895475"/>
              <a:gd name="connsiteY11" fmla="*/ 2427923 h 2790825"/>
              <a:gd name="connsiteX12" fmla="*/ 96203 w 1895475"/>
              <a:gd name="connsiteY12" fmla="*/ 2110740 h 2790825"/>
              <a:gd name="connsiteX13" fmla="*/ 0 w 1895475"/>
              <a:gd name="connsiteY13" fmla="*/ 450533 h 2790825"/>
              <a:gd name="connsiteX14" fmla="*/ 0 w 1895475"/>
              <a:gd name="connsiteY14" fmla="*/ 450533 h 2790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95475" h="2790825">
                <a:moveTo>
                  <a:pt x="0" y="450533"/>
                </a:moveTo>
                <a:cubicBezTo>
                  <a:pt x="0" y="275273"/>
                  <a:pt x="141923" y="133350"/>
                  <a:pt x="317183" y="133350"/>
                </a:cubicBezTo>
                <a:lnTo>
                  <a:pt x="317183" y="133350"/>
                </a:lnTo>
                <a:lnTo>
                  <a:pt x="317183" y="133350"/>
                </a:lnTo>
                <a:lnTo>
                  <a:pt x="1586865" y="0"/>
                </a:lnTo>
                <a:cubicBezTo>
                  <a:pt x="1762125" y="0"/>
                  <a:pt x="1904048" y="141923"/>
                  <a:pt x="1904048" y="317183"/>
                </a:cubicBezTo>
                <a:lnTo>
                  <a:pt x="1827848" y="2110740"/>
                </a:lnTo>
                <a:cubicBezTo>
                  <a:pt x="1827848" y="2286000"/>
                  <a:pt x="1685925" y="2427923"/>
                  <a:pt x="1510665" y="2427923"/>
                </a:cubicBezTo>
                <a:lnTo>
                  <a:pt x="745808" y="2427923"/>
                </a:lnTo>
                <a:lnTo>
                  <a:pt x="650558" y="2792730"/>
                </a:lnTo>
                <a:lnTo>
                  <a:pt x="413385" y="2427923"/>
                </a:lnTo>
                <a:lnTo>
                  <a:pt x="413385" y="2427923"/>
                </a:lnTo>
                <a:cubicBezTo>
                  <a:pt x="238125" y="2427923"/>
                  <a:pt x="96203" y="2286000"/>
                  <a:pt x="96203" y="2110740"/>
                </a:cubicBezTo>
                <a:lnTo>
                  <a:pt x="0" y="450533"/>
                </a:lnTo>
                <a:lnTo>
                  <a:pt x="0" y="450533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35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700"/>
          </a:p>
        </p:txBody>
      </p:sp>
      <p:sp>
        <p:nvSpPr>
          <p:cNvPr id="5" name="Oval 21">
            <a:extLst>
              <a:ext uri="{FF2B5EF4-FFF2-40B4-BE49-F238E27FC236}">
                <a16:creationId xmlns:a16="http://schemas.microsoft.com/office/drawing/2014/main" id="{95B31DBE-63BA-4186-A301-8C81A626BF60}"/>
              </a:ext>
            </a:extLst>
          </p:cNvPr>
          <p:cNvSpPr/>
          <p:nvPr/>
        </p:nvSpPr>
        <p:spPr>
          <a:xfrm rot="20700000">
            <a:off x="2351634" y="5017775"/>
            <a:ext cx="474711" cy="416049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74861C-E592-459D-AFF3-C0BD96B0D9BA}"/>
              </a:ext>
            </a:extLst>
          </p:cNvPr>
          <p:cNvSpPr txBox="1"/>
          <p:nvPr/>
        </p:nvSpPr>
        <p:spPr>
          <a:xfrm>
            <a:off x="831375" y="5086150"/>
            <a:ext cx="143898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7" name="Group 5">
            <a:extLst>
              <a:ext uri="{FF2B5EF4-FFF2-40B4-BE49-F238E27FC236}">
                <a16:creationId xmlns:a16="http://schemas.microsoft.com/office/drawing/2014/main" id="{873B6D66-D3B5-4BD7-8614-E633CD13AEAD}"/>
              </a:ext>
            </a:extLst>
          </p:cNvPr>
          <p:cNvGrpSpPr/>
          <p:nvPr/>
        </p:nvGrpSpPr>
        <p:grpSpPr>
          <a:xfrm>
            <a:off x="1231323" y="2638921"/>
            <a:ext cx="1438988" cy="1598453"/>
            <a:chOff x="1586278" y="1610533"/>
            <a:chExt cx="1992330" cy="1598453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B9CA35D-A362-4DE5-9D19-BD376CC06FAD}"/>
                </a:ext>
              </a:extLst>
            </p:cNvPr>
            <p:cNvSpPr txBox="1"/>
            <p:nvPr/>
          </p:nvSpPr>
          <p:spPr>
            <a:xfrm>
              <a:off x="1586278" y="1610533"/>
              <a:ext cx="1985487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400" b="1" dirty="0">
                  <a:cs typeface="Arial" pitchFamily="34" charset="0"/>
                </a:rPr>
                <a:t>Content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E72E06A-6701-4DCC-AF80-34C7578A8FBA}"/>
                </a:ext>
              </a:extLst>
            </p:cNvPr>
            <p:cNvSpPr txBox="1"/>
            <p:nvPr/>
          </p:nvSpPr>
          <p:spPr>
            <a:xfrm>
              <a:off x="1587350" y="1823991"/>
              <a:ext cx="1991258" cy="1384995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sp>
        <p:nvSpPr>
          <p:cNvPr id="10" name="Rectangle: Rounded Corners 8">
            <a:extLst>
              <a:ext uri="{FF2B5EF4-FFF2-40B4-BE49-F238E27FC236}">
                <a16:creationId xmlns:a16="http://schemas.microsoft.com/office/drawing/2014/main" id="{18CF7171-43D6-47BC-B00E-6897DFA03959}"/>
              </a:ext>
            </a:extLst>
          </p:cNvPr>
          <p:cNvSpPr/>
          <p:nvPr/>
        </p:nvSpPr>
        <p:spPr>
          <a:xfrm>
            <a:off x="3548664" y="2778162"/>
            <a:ext cx="2331218" cy="2903974"/>
          </a:xfrm>
          <a:prstGeom prst="roundRect">
            <a:avLst>
              <a:gd name="adj" fmla="val 1063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9">
            <a:extLst>
              <a:ext uri="{FF2B5EF4-FFF2-40B4-BE49-F238E27FC236}">
                <a16:creationId xmlns:a16="http://schemas.microsoft.com/office/drawing/2014/main" id="{AC89C220-DA58-4DB0-BF8A-AB58FB1AB19C}"/>
              </a:ext>
            </a:extLst>
          </p:cNvPr>
          <p:cNvSpPr/>
          <p:nvPr/>
        </p:nvSpPr>
        <p:spPr>
          <a:xfrm>
            <a:off x="3766536" y="1919133"/>
            <a:ext cx="1895475" cy="2790825"/>
          </a:xfrm>
          <a:custGeom>
            <a:avLst/>
            <a:gdLst>
              <a:gd name="connsiteX0" fmla="*/ 0 w 1895475"/>
              <a:gd name="connsiteY0" fmla="*/ 450533 h 2790825"/>
              <a:gd name="connsiteX1" fmla="*/ 317183 w 1895475"/>
              <a:gd name="connsiteY1" fmla="*/ 133350 h 2790825"/>
              <a:gd name="connsiteX2" fmla="*/ 317183 w 1895475"/>
              <a:gd name="connsiteY2" fmla="*/ 133350 h 2790825"/>
              <a:gd name="connsiteX3" fmla="*/ 317183 w 1895475"/>
              <a:gd name="connsiteY3" fmla="*/ 133350 h 2790825"/>
              <a:gd name="connsiteX4" fmla="*/ 1586865 w 1895475"/>
              <a:gd name="connsiteY4" fmla="*/ 0 h 2790825"/>
              <a:gd name="connsiteX5" fmla="*/ 1904048 w 1895475"/>
              <a:gd name="connsiteY5" fmla="*/ 317183 h 2790825"/>
              <a:gd name="connsiteX6" fmla="*/ 1827848 w 1895475"/>
              <a:gd name="connsiteY6" fmla="*/ 2110740 h 2790825"/>
              <a:gd name="connsiteX7" fmla="*/ 1510665 w 1895475"/>
              <a:gd name="connsiteY7" fmla="*/ 2427923 h 2790825"/>
              <a:gd name="connsiteX8" fmla="*/ 745808 w 1895475"/>
              <a:gd name="connsiteY8" fmla="*/ 2427923 h 2790825"/>
              <a:gd name="connsiteX9" fmla="*/ 650558 w 1895475"/>
              <a:gd name="connsiteY9" fmla="*/ 2792730 h 2790825"/>
              <a:gd name="connsiteX10" fmla="*/ 413385 w 1895475"/>
              <a:gd name="connsiteY10" fmla="*/ 2427923 h 2790825"/>
              <a:gd name="connsiteX11" fmla="*/ 413385 w 1895475"/>
              <a:gd name="connsiteY11" fmla="*/ 2427923 h 2790825"/>
              <a:gd name="connsiteX12" fmla="*/ 96203 w 1895475"/>
              <a:gd name="connsiteY12" fmla="*/ 2110740 h 2790825"/>
              <a:gd name="connsiteX13" fmla="*/ 0 w 1895475"/>
              <a:gd name="connsiteY13" fmla="*/ 450533 h 2790825"/>
              <a:gd name="connsiteX14" fmla="*/ 0 w 1895475"/>
              <a:gd name="connsiteY14" fmla="*/ 450533 h 2790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95475" h="2790825">
                <a:moveTo>
                  <a:pt x="0" y="450533"/>
                </a:moveTo>
                <a:cubicBezTo>
                  <a:pt x="0" y="275273"/>
                  <a:pt x="141923" y="133350"/>
                  <a:pt x="317183" y="133350"/>
                </a:cubicBezTo>
                <a:lnTo>
                  <a:pt x="317183" y="133350"/>
                </a:lnTo>
                <a:lnTo>
                  <a:pt x="317183" y="133350"/>
                </a:lnTo>
                <a:lnTo>
                  <a:pt x="1586865" y="0"/>
                </a:lnTo>
                <a:cubicBezTo>
                  <a:pt x="1762125" y="0"/>
                  <a:pt x="1904048" y="141923"/>
                  <a:pt x="1904048" y="317183"/>
                </a:cubicBezTo>
                <a:lnTo>
                  <a:pt x="1827848" y="2110740"/>
                </a:lnTo>
                <a:cubicBezTo>
                  <a:pt x="1827848" y="2286000"/>
                  <a:pt x="1685925" y="2427923"/>
                  <a:pt x="1510665" y="2427923"/>
                </a:cubicBezTo>
                <a:lnTo>
                  <a:pt x="745808" y="2427923"/>
                </a:lnTo>
                <a:lnTo>
                  <a:pt x="650558" y="2792730"/>
                </a:lnTo>
                <a:lnTo>
                  <a:pt x="413385" y="2427923"/>
                </a:lnTo>
                <a:lnTo>
                  <a:pt x="413385" y="2427923"/>
                </a:lnTo>
                <a:cubicBezTo>
                  <a:pt x="238125" y="2427923"/>
                  <a:pt x="96203" y="2286000"/>
                  <a:pt x="96203" y="2110740"/>
                </a:cubicBezTo>
                <a:lnTo>
                  <a:pt x="0" y="450533"/>
                </a:lnTo>
                <a:lnTo>
                  <a:pt x="0" y="450533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35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7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4E72E8-5F2F-47A5-BFBD-FE95AAB1AAAB}"/>
              </a:ext>
            </a:extLst>
          </p:cNvPr>
          <p:cNvSpPr txBox="1"/>
          <p:nvPr/>
        </p:nvSpPr>
        <p:spPr>
          <a:xfrm>
            <a:off x="3594831" y="5086150"/>
            <a:ext cx="143898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3" name="Group 11">
            <a:extLst>
              <a:ext uri="{FF2B5EF4-FFF2-40B4-BE49-F238E27FC236}">
                <a16:creationId xmlns:a16="http://schemas.microsoft.com/office/drawing/2014/main" id="{0972A69A-85BC-4D4B-8E39-9748B27D15E7}"/>
              </a:ext>
            </a:extLst>
          </p:cNvPr>
          <p:cNvGrpSpPr/>
          <p:nvPr/>
        </p:nvGrpSpPr>
        <p:grpSpPr>
          <a:xfrm>
            <a:off x="3994779" y="2638921"/>
            <a:ext cx="1438988" cy="1598453"/>
            <a:chOff x="1586278" y="1610533"/>
            <a:chExt cx="1992330" cy="159845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986466E-FAD7-4C69-B2E4-846226429B09}"/>
                </a:ext>
              </a:extLst>
            </p:cNvPr>
            <p:cNvSpPr txBox="1"/>
            <p:nvPr/>
          </p:nvSpPr>
          <p:spPr>
            <a:xfrm>
              <a:off x="1586278" y="1610533"/>
              <a:ext cx="1985487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400" b="1" dirty="0">
                  <a:cs typeface="Arial" pitchFamily="34" charset="0"/>
                </a:rPr>
                <a:t>Content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77A231E-509F-4C5C-A48E-9E0BD1448112}"/>
                </a:ext>
              </a:extLst>
            </p:cNvPr>
            <p:cNvSpPr txBox="1"/>
            <p:nvPr/>
          </p:nvSpPr>
          <p:spPr>
            <a:xfrm>
              <a:off x="1587350" y="1823991"/>
              <a:ext cx="1991258" cy="1384995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sp>
        <p:nvSpPr>
          <p:cNvPr id="16" name="Rectangle: Rounded Corners 14">
            <a:extLst>
              <a:ext uri="{FF2B5EF4-FFF2-40B4-BE49-F238E27FC236}">
                <a16:creationId xmlns:a16="http://schemas.microsoft.com/office/drawing/2014/main" id="{04B10F39-71EF-4194-9744-2DC50F81122D}"/>
              </a:ext>
            </a:extLst>
          </p:cNvPr>
          <p:cNvSpPr/>
          <p:nvPr/>
        </p:nvSpPr>
        <p:spPr>
          <a:xfrm>
            <a:off x="6312120" y="2778162"/>
            <a:ext cx="2331218" cy="2903974"/>
          </a:xfrm>
          <a:prstGeom prst="roundRect">
            <a:avLst>
              <a:gd name="adj" fmla="val 10633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5">
            <a:extLst>
              <a:ext uri="{FF2B5EF4-FFF2-40B4-BE49-F238E27FC236}">
                <a16:creationId xmlns:a16="http://schemas.microsoft.com/office/drawing/2014/main" id="{8F9EAD76-9B71-467A-82B1-BE8C214E689F}"/>
              </a:ext>
            </a:extLst>
          </p:cNvPr>
          <p:cNvSpPr/>
          <p:nvPr/>
        </p:nvSpPr>
        <p:spPr>
          <a:xfrm>
            <a:off x="6529992" y="1919133"/>
            <a:ext cx="1895475" cy="2790825"/>
          </a:xfrm>
          <a:custGeom>
            <a:avLst/>
            <a:gdLst>
              <a:gd name="connsiteX0" fmla="*/ 0 w 1895475"/>
              <a:gd name="connsiteY0" fmla="*/ 450533 h 2790825"/>
              <a:gd name="connsiteX1" fmla="*/ 317183 w 1895475"/>
              <a:gd name="connsiteY1" fmla="*/ 133350 h 2790825"/>
              <a:gd name="connsiteX2" fmla="*/ 317183 w 1895475"/>
              <a:gd name="connsiteY2" fmla="*/ 133350 h 2790825"/>
              <a:gd name="connsiteX3" fmla="*/ 317183 w 1895475"/>
              <a:gd name="connsiteY3" fmla="*/ 133350 h 2790825"/>
              <a:gd name="connsiteX4" fmla="*/ 1586865 w 1895475"/>
              <a:gd name="connsiteY4" fmla="*/ 0 h 2790825"/>
              <a:gd name="connsiteX5" fmla="*/ 1904048 w 1895475"/>
              <a:gd name="connsiteY5" fmla="*/ 317183 h 2790825"/>
              <a:gd name="connsiteX6" fmla="*/ 1827848 w 1895475"/>
              <a:gd name="connsiteY6" fmla="*/ 2110740 h 2790825"/>
              <a:gd name="connsiteX7" fmla="*/ 1510665 w 1895475"/>
              <a:gd name="connsiteY7" fmla="*/ 2427923 h 2790825"/>
              <a:gd name="connsiteX8" fmla="*/ 745808 w 1895475"/>
              <a:gd name="connsiteY8" fmla="*/ 2427923 h 2790825"/>
              <a:gd name="connsiteX9" fmla="*/ 650558 w 1895475"/>
              <a:gd name="connsiteY9" fmla="*/ 2792730 h 2790825"/>
              <a:gd name="connsiteX10" fmla="*/ 413385 w 1895475"/>
              <a:gd name="connsiteY10" fmla="*/ 2427923 h 2790825"/>
              <a:gd name="connsiteX11" fmla="*/ 413385 w 1895475"/>
              <a:gd name="connsiteY11" fmla="*/ 2427923 h 2790825"/>
              <a:gd name="connsiteX12" fmla="*/ 96203 w 1895475"/>
              <a:gd name="connsiteY12" fmla="*/ 2110740 h 2790825"/>
              <a:gd name="connsiteX13" fmla="*/ 0 w 1895475"/>
              <a:gd name="connsiteY13" fmla="*/ 450533 h 2790825"/>
              <a:gd name="connsiteX14" fmla="*/ 0 w 1895475"/>
              <a:gd name="connsiteY14" fmla="*/ 450533 h 2790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95475" h="2790825">
                <a:moveTo>
                  <a:pt x="0" y="450533"/>
                </a:moveTo>
                <a:cubicBezTo>
                  <a:pt x="0" y="275273"/>
                  <a:pt x="141923" y="133350"/>
                  <a:pt x="317183" y="133350"/>
                </a:cubicBezTo>
                <a:lnTo>
                  <a:pt x="317183" y="133350"/>
                </a:lnTo>
                <a:lnTo>
                  <a:pt x="317183" y="133350"/>
                </a:lnTo>
                <a:lnTo>
                  <a:pt x="1586865" y="0"/>
                </a:lnTo>
                <a:cubicBezTo>
                  <a:pt x="1762125" y="0"/>
                  <a:pt x="1904048" y="141923"/>
                  <a:pt x="1904048" y="317183"/>
                </a:cubicBezTo>
                <a:lnTo>
                  <a:pt x="1827848" y="2110740"/>
                </a:lnTo>
                <a:cubicBezTo>
                  <a:pt x="1827848" y="2286000"/>
                  <a:pt x="1685925" y="2427923"/>
                  <a:pt x="1510665" y="2427923"/>
                </a:cubicBezTo>
                <a:lnTo>
                  <a:pt x="745808" y="2427923"/>
                </a:lnTo>
                <a:lnTo>
                  <a:pt x="650558" y="2792730"/>
                </a:lnTo>
                <a:lnTo>
                  <a:pt x="413385" y="2427923"/>
                </a:lnTo>
                <a:lnTo>
                  <a:pt x="413385" y="2427923"/>
                </a:lnTo>
                <a:cubicBezTo>
                  <a:pt x="238125" y="2427923"/>
                  <a:pt x="96203" y="2286000"/>
                  <a:pt x="96203" y="2110740"/>
                </a:cubicBezTo>
                <a:lnTo>
                  <a:pt x="0" y="450533"/>
                </a:lnTo>
                <a:lnTo>
                  <a:pt x="0" y="450533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35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70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61C5858-7733-461B-B736-3C0016B448BC}"/>
              </a:ext>
            </a:extLst>
          </p:cNvPr>
          <p:cNvSpPr txBox="1"/>
          <p:nvPr/>
        </p:nvSpPr>
        <p:spPr>
          <a:xfrm>
            <a:off x="6358287" y="5086150"/>
            <a:ext cx="143898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9" name="Group 17">
            <a:extLst>
              <a:ext uri="{FF2B5EF4-FFF2-40B4-BE49-F238E27FC236}">
                <a16:creationId xmlns:a16="http://schemas.microsoft.com/office/drawing/2014/main" id="{55BF27F3-9431-466B-8476-A0B8B4BB57B4}"/>
              </a:ext>
            </a:extLst>
          </p:cNvPr>
          <p:cNvGrpSpPr/>
          <p:nvPr/>
        </p:nvGrpSpPr>
        <p:grpSpPr>
          <a:xfrm>
            <a:off x="6758235" y="2638921"/>
            <a:ext cx="1438988" cy="1598453"/>
            <a:chOff x="1586278" y="1610533"/>
            <a:chExt cx="1992330" cy="1598453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CEDB2BF-0635-414E-84E7-19C0A4822BB5}"/>
                </a:ext>
              </a:extLst>
            </p:cNvPr>
            <p:cNvSpPr txBox="1"/>
            <p:nvPr/>
          </p:nvSpPr>
          <p:spPr>
            <a:xfrm>
              <a:off x="1586278" y="1610533"/>
              <a:ext cx="1985487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400" b="1" dirty="0">
                  <a:cs typeface="Arial" pitchFamily="34" charset="0"/>
                </a:rPr>
                <a:t>Content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89C5501-416E-41DE-993A-E375105553CF}"/>
                </a:ext>
              </a:extLst>
            </p:cNvPr>
            <p:cNvSpPr txBox="1"/>
            <p:nvPr/>
          </p:nvSpPr>
          <p:spPr>
            <a:xfrm>
              <a:off x="1587350" y="1823991"/>
              <a:ext cx="1991258" cy="1384995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sp>
        <p:nvSpPr>
          <p:cNvPr id="22" name="Rectangle: Rounded Corners 20">
            <a:extLst>
              <a:ext uri="{FF2B5EF4-FFF2-40B4-BE49-F238E27FC236}">
                <a16:creationId xmlns:a16="http://schemas.microsoft.com/office/drawing/2014/main" id="{A19F8EE5-221F-4191-8FEF-F575652D8453}"/>
              </a:ext>
            </a:extLst>
          </p:cNvPr>
          <p:cNvSpPr/>
          <p:nvPr/>
        </p:nvSpPr>
        <p:spPr>
          <a:xfrm>
            <a:off x="9075575" y="2778162"/>
            <a:ext cx="2331218" cy="2903974"/>
          </a:xfrm>
          <a:prstGeom prst="roundRect">
            <a:avLst>
              <a:gd name="adj" fmla="val 10633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1">
            <a:extLst>
              <a:ext uri="{FF2B5EF4-FFF2-40B4-BE49-F238E27FC236}">
                <a16:creationId xmlns:a16="http://schemas.microsoft.com/office/drawing/2014/main" id="{EA520A32-E22F-4FC2-9058-D139F360000A}"/>
              </a:ext>
            </a:extLst>
          </p:cNvPr>
          <p:cNvSpPr/>
          <p:nvPr/>
        </p:nvSpPr>
        <p:spPr>
          <a:xfrm>
            <a:off x="9293447" y="1919133"/>
            <a:ext cx="1895475" cy="2790825"/>
          </a:xfrm>
          <a:custGeom>
            <a:avLst/>
            <a:gdLst>
              <a:gd name="connsiteX0" fmla="*/ 0 w 1895475"/>
              <a:gd name="connsiteY0" fmla="*/ 450533 h 2790825"/>
              <a:gd name="connsiteX1" fmla="*/ 317183 w 1895475"/>
              <a:gd name="connsiteY1" fmla="*/ 133350 h 2790825"/>
              <a:gd name="connsiteX2" fmla="*/ 317183 w 1895475"/>
              <a:gd name="connsiteY2" fmla="*/ 133350 h 2790825"/>
              <a:gd name="connsiteX3" fmla="*/ 317183 w 1895475"/>
              <a:gd name="connsiteY3" fmla="*/ 133350 h 2790825"/>
              <a:gd name="connsiteX4" fmla="*/ 1586865 w 1895475"/>
              <a:gd name="connsiteY4" fmla="*/ 0 h 2790825"/>
              <a:gd name="connsiteX5" fmla="*/ 1904048 w 1895475"/>
              <a:gd name="connsiteY5" fmla="*/ 317183 h 2790825"/>
              <a:gd name="connsiteX6" fmla="*/ 1827848 w 1895475"/>
              <a:gd name="connsiteY6" fmla="*/ 2110740 h 2790825"/>
              <a:gd name="connsiteX7" fmla="*/ 1510665 w 1895475"/>
              <a:gd name="connsiteY7" fmla="*/ 2427923 h 2790825"/>
              <a:gd name="connsiteX8" fmla="*/ 745808 w 1895475"/>
              <a:gd name="connsiteY8" fmla="*/ 2427923 h 2790825"/>
              <a:gd name="connsiteX9" fmla="*/ 650558 w 1895475"/>
              <a:gd name="connsiteY9" fmla="*/ 2792730 h 2790825"/>
              <a:gd name="connsiteX10" fmla="*/ 413385 w 1895475"/>
              <a:gd name="connsiteY10" fmla="*/ 2427923 h 2790825"/>
              <a:gd name="connsiteX11" fmla="*/ 413385 w 1895475"/>
              <a:gd name="connsiteY11" fmla="*/ 2427923 h 2790825"/>
              <a:gd name="connsiteX12" fmla="*/ 96203 w 1895475"/>
              <a:gd name="connsiteY12" fmla="*/ 2110740 h 2790825"/>
              <a:gd name="connsiteX13" fmla="*/ 0 w 1895475"/>
              <a:gd name="connsiteY13" fmla="*/ 450533 h 2790825"/>
              <a:gd name="connsiteX14" fmla="*/ 0 w 1895475"/>
              <a:gd name="connsiteY14" fmla="*/ 450533 h 2790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95475" h="2790825">
                <a:moveTo>
                  <a:pt x="0" y="450533"/>
                </a:moveTo>
                <a:cubicBezTo>
                  <a:pt x="0" y="275273"/>
                  <a:pt x="141923" y="133350"/>
                  <a:pt x="317183" y="133350"/>
                </a:cubicBezTo>
                <a:lnTo>
                  <a:pt x="317183" y="133350"/>
                </a:lnTo>
                <a:lnTo>
                  <a:pt x="317183" y="133350"/>
                </a:lnTo>
                <a:lnTo>
                  <a:pt x="1586865" y="0"/>
                </a:lnTo>
                <a:cubicBezTo>
                  <a:pt x="1762125" y="0"/>
                  <a:pt x="1904048" y="141923"/>
                  <a:pt x="1904048" y="317183"/>
                </a:cubicBezTo>
                <a:lnTo>
                  <a:pt x="1827848" y="2110740"/>
                </a:lnTo>
                <a:cubicBezTo>
                  <a:pt x="1827848" y="2286000"/>
                  <a:pt x="1685925" y="2427923"/>
                  <a:pt x="1510665" y="2427923"/>
                </a:cubicBezTo>
                <a:lnTo>
                  <a:pt x="745808" y="2427923"/>
                </a:lnTo>
                <a:lnTo>
                  <a:pt x="650558" y="2792730"/>
                </a:lnTo>
                <a:lnTo>
                  <a:pt x="413385" y="2427923"/>
                </a:lnTo>
                <a:lnTo>
                  <a:pt x="413385" y="2427923"/>
                </a:lnTo>
                <a:cubicBezTo>
                  <a:pt x="238125" y="2427923"/>
                  <a:pt x="96203" y="2286000"/>
                  <a:pt x="96203" y="2110740"/>
                </a:cubicBezTo>
                <a:lnTo>
                  <a:pt x="0" y="450533"/>
                </a:lnTo>
                <a:lnTo>
                  <a:pt x="0" y="450533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35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70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2F535C0-16C0-4B91-8D14-AD86AE61A938}"/>
              </a:ext>
            </a:extLst>
          </p:cNvPr>
          <p:cNvSpPr txBox="1"/>
          <p:nvPr/>
        </p:nvSpPr>
        <p:spPr>
          <a:xfrm>
            <a:off x="9121742" y="5086150"/>
            <a:ext cx="143898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5" name="Group 23">
            <a:extLst>
              <a:ext uri="{FF2B5EF4-FFF2-40B4-BE49-F238E27FC236}">
                <a16:creationId xmlns:a16="http://schemas.microsoft.com/office/drawing/2014/main" id="{14339364-1693-49C5-BEDB-3D043D0AC5C8}"/>
              </a:ext>
            </a:extLst>
          </p:cNvPr>
          <p:cNvGrpSpPr/>
          <p:nvPr/>
        </p:nvGrpSpPr>
        <p:grpSpPr>
          <a:xfrm>
            <a:off x="9521690" y="2638921"/>
            <a:ext cx="1438988" cy="1598453"/>
            <a:chOff x="1586278" y="1610533"/>
            <a:chExt cx="1992330" cy="1598453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C13DD30-0F92-4151-A8A7-115B3F5212D3}"/>
                </a:ext>
              </a:extLst>
            </p:cNvPr>
            <p:cNvSpPr txBox="1"/>
            <p:nvPr/>
          </p:nvSpPr>
          <p:spPr>
            <a:xfrm>
              <a:off x="1586278" y="1610533"/>
              <a:ext cx="1985487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400" b="1" dirty="0">
                  <a:cs typeface="Arial" pitchFamily="34" charset="0"/>
                </a:rPr>
                <a:t>Content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42681D6-1498-44F3-B5A7-CF84DBC52FE0}"/>
                </a:ext>
              </a:extLst>
            </p:cNvPr>
            <p:cNvSpPr txBox="1"/>
            <p:nvPr/>
          </p:nvSpPr>
          <p:spPr>
            <a:xfrm>
              <a:off x="1587350" y="1823991"/>
              <a:ext cx="1991258" cy="1384995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sp>
        <p:nvSpPr>
          <p:cNvPr id="28" name="Isosceles Triangle 22">
            <a:extLst>
              <a:ext uri="{FF2B5EF4-FFF2-40B4-BE49-F238E27FC236}">
                <a16:creationId xmlns:a16="http://schemas.microsoft.com/office/drawing/2014/main" id="{E38147EF-68CF-4E73-8EA3-79E29FACBC84}"/>
              </a:ext>
            </a:extLst>
          </p:cNvPr>
          <p:cNvSpPr/>
          <p:nvPr/>
        </p:nvSpPr>
        <p:spPr>
          <a:xfrm rot="19800000">
            <a:off x="5196463" y="4971520"/>
            <a:ext cx="465009" cy="464931"/>
          </a:xfrm>
          <a:custGeom>
            <a:avLst/>
            <a:gdLst/>
            <a:ahLst/>
            <a:cxnLst/>
            <a:rect l="l" t="t" r="r" b="b"/>
            <a:pathLst>
              <a:path w="3948369" h="3947711">
                <a:moveTo>
                  <a:pt x="1024184" y="1327019"/>
                </a:moveTo>
                <a:cubicBezTo>
                  <a:pt x="953964" y="1286477"/>
                  <a:pt x="864174" y="1310536"/>
                  <a:pt x="823632" y="1380756"/>
                </a:cubicBezTo>
                <a:cubicBezTo>
                  <a:pt x="783091" y="1450976"/>
                  <a:pt x="807150" y="1540767"/>
                  <a:pt x="877370" y="1581308"/>
                </a:cubicBezTo>
                <a:cubicBezTo>
                  <a:pt x="947590" y="1621850"/>
                  <a:pt x="1037380" y="1597790"/>
                  <a:pt x="1077922" y="1527570"/>
                </a:cubicBezTo>
                <a:cubicBezTo>
                  <a:pt x="1118463" y="1457350"/>
                  <a:pt x="1094404" y="1367560"/>
                  <a:pt x="1024184" y="1327019"/>
                </a:cubicBezTo>
                <a:close/>
                <a:moveTo>
                  <a:pt x="3610643" y="2228121"/>
                </a:moveTo>
                <a:cubicBezTo>
                  <a:pt x="3600833" y="2220477"/>
                  <a:pt x="3589363" y="2214630"/>
                  <a:pt x="3576595" y="2211209"/>
                </a:cubicBezTo>
                <a:cubicBezTo>
                  <a:pt x="3525522" y="2197524"/>
                  <a:pt x="3473024" y="2227833"/>
                  <a:pt x="3459339" y="2278906"/>
                </a:cubicBezTo>
                <a:cubicBezTo>
                  <a:pt x="3445654" y="2329979"/>
                  <a:pt x="3475964" y="2382476"/>
                  <a:pt x="3527037" y="2396161"/>
                </a:cubicBezTo>
                <a:cubicBezTo>
                  <a:pt x="3578110" y="2409846"/>
                  <a:pt x="3630607" y="2379537"/>
                  <a:pt x="3644292" y="2328464"/>
                </a:cubicBezTo>
                <a:cubicBezTo>
                  <a:pt x="3654556" y="2290159"/>
                  <a:pt x="3640073" y="2251053"/>
                  <a:pt x="3610643" y="2228121"/>
                </a:cubicBezTo>
                <a:close/>
                <a:moveTo>
                  <a:pt x="3948369" y="2177025"/>
                </a:moveTo>
                <a:lnTo>
                  <a:pt x="3902391" y="2247588"/>
                </a:lnTo>
                <a:cubicBezTo>
                  <a:pt x="3840166" y="2207044"/>
                  <a:pt x="3769677" y="2184131"/>
                  <a:pt x="3697935" y="2180296"/>
                </a:cubicBezTo>
                <a:cubicBezTo>
                  <a:pt x="3737123" y="2226403"/>
                  <a:pt x="3753617" y="2290363"/>
                  <a:pt x="3736768" y="2353243"/>
                </a:cubicBezTo>
                <a:cubicBezTo>
                  <a:pt x="3709398" y="2455390"/>
                  <a:pt x="3604404" y="2516008"/>
                  <a:pt x="3502258" y="2488638"/>
                </a:cubicBezTo>
                <a:cubicBezTo>
                  <a:pt x="3400111" y="2461268"/>
                  <a:pt x="3339493" y="2356274"/>
                  <a:pt x="3366863" y="2254127"/>
                </a:cubicBezTo>
                <a:cubicBezTo>
                  <a:pt x="3381032" y="2201247"/>
                  <a:pt x="3416004" y="2159497"/>
                  <a:pt x="3460818" y="2135698"/>
                </a:cubicBezTo>
                <a:cubicBezTo>
                  <a:pt x="3436032" y="2129730"/>
                  <a:pt x="3409996" y="2129302"/>
                  <a:pt x="3383900" y="2133133"/>
                </a:cubicBezTo>
                <a:cubicBezTo>
                  <a:pt x="3331988" y="2140756"/>
                  <a:pt x="3285146" y="2164460"/>
                  <a:pt x="3249703" y="2200200"/>
                </a:cubicBezTo>
                <a:cubicBezTo>
                  <a:pt x="3299772" y="2410806"/>
                  <a:pt x="3262997" y="2663063"/>
                  <a:pt x="3111944" y="2983361"/>
                </a:cubicBezTo>
                <a:cubicBezTo>
                  <a:pt x="2900481" y="3337269"/>
                  <a:pt x="2604169" y="3479398"/>
                  <a:pt x="2264290" y="3473876"/>
                </a:cubicBezTo>
                <a:lnTo>
                  <a:pt x="1854414" y="3947711"/>
                </a:lnTo>
                <a:lnTo>
                  <a:pt x="1615515" y="3809782"/>
                </a:lnTo>
                <a:lnTo>
                  <a:pt x="1764774" y="3379707"/>
                </a:lnTo>
                <a:cubicBezTo>
                  <a:pt x="1587770" y="3319643"/>
                  <a:pt x="1405350" y="3232972"/>
                  <a:pt x="1221865" y="3127037"/>
                </a:cubicBezTo>
                <a:cubicBezTo>
                  <a:pt x="1120271" y="3068382"/>
                  <a:pt x="1025311" y="3004264"/>
                  <a:pt x="938291" y="2935309"/>
                </a:cubicBezTo>
                <a:lnTo>
                  <a:pt x="509476" y="3157353"/>
                </a:lnTo>
                <a:lnTo>
                  <a:pt x="247593" y="2999226"/>
                </a:lnTo>
                <a:lnTo>
                  <a:pt x="599626" y="2603610"/>
                </a:lnTo>
                <a:cubicBezTo>
                  <a:pt x="384783" y="2338553"/>
                  <a:pt x="289709" y="2193107"/>
                  <a:pt x="174176" y="1843897"/>
                </a:cubicBezTo>
                <a:lnTo>
                  <a:pt x="0" y="1381252"/>
                </a:lnTo>
                <a:lnTo>
                  <a:pt x="107522" y="1111013"/>
                </a:lnTo>
                <a:cubicBezTo>
                  <a:pt x="159316" y="1021302"/>
                  <a:pt x="259400" y="1099908"/>
                  <a:pt x="349113" y="1151702"/>
                </a:cubicBezTo>
                <a:lnTo>
                  <a:pt x="486246" y="1217020"/>
                </a:lnTo>
                <a:cubicBezTo>
                  <a:pt x="628225" y="1148493"/>
                  <a:pt x="768311" y="1094036"/>
                  <a:pt x="908721" y="1057007"/>
                </a:cubicBezTo>
                <a:cubicBezTo>
                  <a:pt x="1011476" y="947354"/>
                  <a:pt x="1021990" y="857768"/>
                  <a:pt x="976491" y="611195"/>
                </a:cubicBezTo>
                <a:cubicBezTo>
                  <a:pt x="1335325" y="817429"/>
                  <a:pt x="1326102" y="899150"/>
                  <a:pt x="1389221" y="1007976"/>
                </a:cubicBezTo>
                <a:cubicBezTo>
                  <a:pt x="1615807" y="1002289"/>
                  <a:pt x="1836555" y="1044211"/>
                  <a:pt x="2066828" y="1133629"/>
                </a:cubicBezTo>
                <a:cubicBezTo>
                  <a:pt x="2047082" y="1203277"/>
                  <a:pt x="2048342" y="1275855"/>
                  <a:pt x="2067080" y="1343672"/>
                </a:cubicBezTo>
                <a:cubicBezTo>
                  <a:pt x="2009772" y="1325329"/>
                  <a:pt x="1950048" y="1312156"/>
                  <a:pt x="1888409" y="1302802"/>
                </a:cubicBezTo>
                <a:lnTo>
                  <a:pt x="1831983" y="1466454"/>
                </a:lnTo>
                <a:cubicBezTo>
                  <a:pt x="2171713" y="1545279"/>
                  <a:pt x="2334158" y="1639067"/>
                  <a:pt x="2533793" y="1871644"/>
                </a:cubicBezTo>
                <a:lnTo>
                  <a:pt x="2655130" y="1752801"/>
                </a:lnTo>
                <a:cubicBezTo>
                  <a:pt x="2623271" y="1710443"/>
                  <a:pt x="2589631" y="1671169"/>
                  <a:pt x="2553401" y="1635762"/>
                </a:cubicBezTo>
                <a:cubicBezTo>
                  <a:pt x="2626342" y="1620812"/>
                  <a:pt x="2694472" y="1585039"/>
                  <a:pt x="2748239" y="1530606"/>
                </a:cubicBezTo>
                <a:cubicBezTo>
                  <a:pt x="2959801" y="1699876"/>
                  <a:pt x="3152007" y="1908367"/>
                  <a:pt x="3223775" y="2111154"/>
                </a:cubicBezTo>
                <a:cubicBezTo>
                  <a:pt x="3265103" y="2076949"/>
                  <a:pt x="3316077" y="2055387"/>
                  <a:pt x="3371292" y="2047279"/>
                </a:cubicBezTo>
                <a:cubicBezTo>
                  <a:pt x="3454199" y="2035105"/>
                  <a:pt x="3536665" y="2054733"/>
                  <a:pt x="3603728" y="2099347"/>
                </a:cubicBezTo>
                <a:cubicBezTo>
                  <a:pt x="3679156" y="2088543"/>
                  <a:pt x="3756158" y="2095770"/>
                  <a:pt x="3828792" y="2119628"/>
                </a:cubicBezTo>
                <a:cubicBezTo>
                  <a:pt x="3870454" y="2133311"/>
                  <a:pt x="3910678" y="2152466"/>
                  <a:pt x="3948369" y="2177025"/>
                </a:cubicBezTo>
                <a:close/>
                <a:moveTo>
                  <a:pt x="2661401" y="883270"/>
                </a:moveTo>
                <a:cubicBezTo>
                  <a:pt x="2838812" y="985699"/>
                  <a:pt x="2899598" y="1212554"/>
                  <a:pt x="2797170" y="1389966"/>
                </a:cubicBezTo>
                <a:cubicBezTo>
                  <a:pt x="2694741" y="1567377"/>
                  <a:pt x="2467885" y="1628163"/>
                  <a:pt x="2290474" y="1525735"/>
                </a:cubicBezTo>
                <a:cubicBezTo>
                  <a:pt x="2113063" y="1423306"/>
                  <a:pt x="2052277" y="1196450"/>
                  <a:pt x="2154705" y="1019039"/>
                </a:cubicBezTo>
                <a:cubicBezTo>
                  <a:pt x="2257134" y="841627"/>
                  <a:pt x="2483990" y="780842"/>
                  <a:pt x="2661401" y="883270"/>
                </a:cubicBezTo>
                <a:close/>
                <a:moveTo>
                  <a:pt x="2494139" y="49756"/>
                </a:moveTo>
                <a:cubicBezTo>
                  <a:pt x="2671551" y="152184"/>
                  <a:pt x="2732337" y="379040"/>
                  <a:pt x="2629908" y="556451"/>
                </a:cubicBezTo>
                <a:cubicBezTo>
                  <a:pt x="2527480" y="733863"/>
                  <a:pt x="2300624" y="794648"/>
                  <a:pt x="2123212" y="692220"/>
                </a:cubicBezTo>
                <a:cubicBezTo>
                  <a:pt x="1945801" y="589791"/>
                  <a:pt x="1885015" y="362936"/>
                  <a:pt x="1987444" y="185524"/>
                </a:cubicBezTo>
                <a:cubicBezTo>
                  <a:pt x="2089872" y="8113"/>
                  <a:pt x="2316728" y="-52673"/>
                  <a:pt x="2494139" y="497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9" name="Donut 15">
            <a:extLst>
              <a:ext uri="{FF2B5EF4-FFF2-40B4-BE49-F238E27FC236}">
                <a16:creationId xmlns:a16="http://schemas.microsoft.com/office/drawing/2014/main" id="{0528C528-1489-4C2C-9A3D-3DBFA924CB4F}"/>
              </a:ext>
            </a:extLst>
          </p:cNvPr>
          <p:cNvSpPr/>
          <p:nvPr/>
        </p:nvSpPr>
        <p:spPr>
          <a:xfrm>
            <a:off x="7945978" y="4998991"/>
            <a:ext cx="492606" cy="489177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30" name="Rounded Rectangle 6">
            <a:extLst>
              <a:ext uri="{FF2B5EF4-FFF2-40B4-BE49-F238E27FC236}">
                <a16:creationId xmlns:a16="http://schemas.microsoft.com/office/drawing/2014/main" id="{CE410690-BE73-4B8F-A15F-147F1C4B77C9}"/>
              </a:ext>
            </a:extLst>
          </p:cNvPr>
          <p:cNvSpPr/>
          <p:nvPr/>
        </p:nvSpPr>
        <p:spPr>
          <a:xfrm>
            <a:off x="10745624" y="5026419"/>
            <a:ext cx="420224" cy="427237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1" name="Oval 21">
            <a:extLst>
              <a:ext uri="{FF2B5EF4-FFF2-40B4-BE49-F238E27FC236}">
                <a16:creationId xmlns:a16="http://schemas.microsoft.com/office/drawing/2014/main" id="{28333FC6-7B9E-47AF-9F38-4EA200D0990A}"/>
              </a:ext>
            </a:extLst>
          </p:cNvPr>
          <p:cNvSpPr/>
          <p:nvPr/>
        </p:nvSpPr>
        <p:spPr>
          <a:xfrm rot="20700000">
            <a:off x="1629827" y="2164485"/>
            <a:ext cx="474711" cy="416049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2" name="Isosceles Triangle 22">
            <a:extLst>
              <a:ext uri="{FF2B5EF4-FFF2-40B4-BE49-F238E27FC236}">
                <a16:creationId xmlns:a16="http://schemas.microsoft.com/office/drawing/2014/main" id="{CD107B61-E01A-40AB-908B-391FC511E9A0}"/>
              </a:ext>
            </a:extLst>
          </p:cNvPr>
          <p:cNvSpPr/>
          <p:nvPr/>
        </p:nvSpPr>
        <p:spPr>
          <a:xfrm rot="19800000">
            <a:off x="4474656" y="2118230"/>
            <a:ext cx="465009" cy="464931"/>
          </a:xfrm>
          <a:custGeom>
            <a:avLst/>
            <a:gdLst/>
            <a:ahLst/>
            <a:cxnLst/>
            <a:rect l="l" t="t" r="r" b="b"/>
            <a:pathLst>
              <a:path w="3948369" h="3947711">
                <a:moveTo>
                  <a:pt x="1024184" y="1327019"/>
                </a:moveTo>
                <a:cubicBezTo>
                  <a:pt x="953964" y="1286477"/>
                  <a:pt x="864174" y="1310536"/>
                  <a:pt x="823632" y="1380756"/>
                </a:cubicBezTo>
                <a:cubicBezTo>
                  <a:pt x="783091" y="1450976"/>
                  <a:pt x="807150" y="1540767"/>
                  <a:pt x="877370" y="1581308"/>
                </a:cubicBezTo>
                <a:cubicBezTo>
                  <a:pt x="947590" y="1621850"/>
                  <a:pt x="1037380" y="1597790"/>
                  <a:pt x="1077922" y="1527570"/>
                </a:cubicBezTo>
                <a:cubicBezTo>
                  <a:pt x="1118463" y="1457350"/>
                  <a:pt x="1094404" y="1367560"/>
                  <a:pt x="1024184" y="1327019"/>
                </a:cubicBezTo>
                <a:close/>
                <a:moveTo>
                  <a:pt x="3610643" y="2228121"/>
                </a:moveTo>
                <a:cubicBezTo>
                  <a:pt x="3600833" y="2220477"/>
                  <a:pt x="3589363" y="2214630"/>
                  <a:pt x="3576595" y="2211209"/>
                </a:cubicBezTo>
                <a:cubicBezTo>
                  <a:pt x="3525522" y="2197524"/>
                  <a:pt x="3473024" y="2227833"/>
                  <a:pt x="3459339" y="2278906"/>
                </a:cubicBezTo>
                <a:cubicBezTo>
                  <a:pt x="3445654" y="2329979"/>
                  <a:pt x="3475964" y="2382476"/>
                  <a:pt x="3527037" y="2396161"/>
                </a:cubicBezTo>
                <a:cubicBezTo>
                  <a:pt x="3578110" y="2409846"/>
                  <a:pt x="3630607" y="2379537"/>
                  <a:pt x="3644292" y="2328464"/>
                </a:cubicBezTo>
                <a:cubicBezTo>
                  <a:pt x="3654556" y="2290159"/>
                  <a:pt x="3640073" y="2251053"/>
                  <a:pt x="3610643" y="2228121"/>
                </a:cubicBezTo>
                <a:close/>
                <a:moveTo>
                  <a:pt x="3948369" y="2177025"/>
                </a:moveTo>
                <a:lnTo>
                  <a:pt x="3902391" y="2247588"/>
                </a:lnTo>
                <a:cubicBezTo>
                  <a:pt x="3840166" y="2207044"/>
                  <a:pt x="3769677" y="2184131"/>
                  <a:pt x="3697935" y="2180296"/>
                </a:cubicBezTo>
                <a:cubicBezTo>
                  <a:pt x="3737123" y="2226403"/>
                  <a:pt x="3753617" y="2290363"/>
                  <a:pt x="3736768" y="2353243"/>
                </a:cubicBezTo>
                <a:cubicBezTo>
                  <a:pt x="3709398" y="2455390"/>
                  <a:pt x="3604404" y="2516008"/>
                  <a:pt x="3502258" y="2488638"/>
                </a:cubicBezTo>
                <a:cubicBezTo>
                  <a:pt x="3400111" y="2461268"/>
                  <a:pt x="3339493" y="2356274"/>
                  <a:pt x="3366863" y="2254127"/>
                </a:cubicBezTo>
                <a:cubicBezTo>
                  <a:pt x="3381032" y="2201247"/>
                  <a:pt x="3416004" y="2159497"/>
                  <a:pt x="3460818" y="2135698"/>
                </a:cubicBezTo>
                <a:cubicBezTo>
                  <a:pt x="3436032" y="2129730"/>
                  <a:pt x="3409996" y="2129302"/>
                  <a:pt x="3383900" y="2133133"/>
                </a:cubicBezTo>
                <a:cubicBezTo>
                  <a:pt x="3331988" y="2140756"/>
                  <a:pt x="3285146" y="2164460"/>
                  <a:pt x="3249703" y="2200200"/>
                </a:cubicBezTo>
                <a:cubicBezTo>
                  <a:pt x="3299772" y="2410806"/>
                  <a:pt x="3262997" y="2663063"/>
                  <a:pt x="3111944" y="2983361"/>
                </a:cubicBezTo>
                <a:cubicBezTo>
                  <a:pt x="2900481" y="3337269"/>
                  <a:pt x="2604169" y="3479398"/>
                  <a:pt x="2264290" y="3473876"/>
                </a:cubicBezTo>
                <a:lnTo>
                  <a:pt x="1854414" y="3947711"/>
                </a:lnTo>
                <a:lnTo>
                  <a:pt x="1615515" y="3809782"/>
                </a:lnTo>
                <a:lnTo>
                  <a:pt x="1764774" y="3379707"/>
                </a:lnTo>
                <a:cubicBezTo>
                  <a:pt x="1587770" y="3319643"/>
                  <a:pt x="1405350" y="3232972"/>
                  <a:pt x="1221865" y="3127037"/>
                </a:cubicBezTo>
                <a:cubicBezTo>
                  <a:pt x="1120271" y="3068382"/>
                  <a:pt x="1025311" y="3004264"/>
                  <a:pt x="938291" y="2935309"/>
                </a:cubicBezTo>
                <a:lnTo>
                  <a:pt x="509476" y="3157353"/>
                </a:lnTo>
                <a:lnTo>
                  <a:pt x="247593" y="2999226"/>
                </a:lnTo>
                <a:lnTo>
                  <a:pt x="599626" y="2603610"/>
                </a:lnTo>
                <a:cubicBezTo>
                  <a:pt x="384783" y="2338553"/>
                  <a:pt x="289709" y="2193107"/>
                  <a:pt x="174176" y="1843897"/>
                </a:cubicBezTo>
                <a:lnTo>
                  <a:pt x="0" y="1381252"/>
                </a:lnTo>
                <a:lnTo>
                  <a:pt x="107522" y="1111013"/>
                </a:lnTo>
                <a:cubicBezTo>
                  <a:pt x="159316" y="1021302"/>
                  <a:pt x="259400" y="1099908"/>
                  <a:pt x="349113" y="1151702"/>
                </a:cubicBezTo>
                <a:lnTo>
                  <a:pt x="486246" y="1217020"/>
                </a:lnTo>
                <a:cubicBezTo>
                  <a:pt x="628225" y="1148493"/>
                  <a:pt x="768311" y="1094036"/>
                  <a:pt x="908721" y="1057007"/>
                </a:cubicBezTo>
                <a:cubicBezTo>
                  <a:pt x="1011476" y="947354"/>
                  <a:pt x="1021990" y="857768"/>
                  <a:pt x="976491" y="611195"/>
                </a:cubicBezTo>
                <a:cubicBezTo>
                  <a:pt x="1335325" y="817429"/>
                  <a:pt x="1326102" y="899150"/>
                  <a:pt x="1389221" y="1007976"/>
                </a:cubicBezTo>
                <a:cubicBezTo>
                  <a:pt x="1615807" y="1002289"/>
                  <a:pt x="1836555" y="1044211"/>
                  <a:pt x="2066828" y="1133629"/>
                </a:cubicBezTo>
                <a:cubicBezTo>
                  <a:pt x="2047082" y="1203277"/>
                  <a:pt x="2048342" y="1275855"/>
                  <a:pt x="2067080" y="1343672"/>
                </a:cubicBezTo>
                <a:cubicBezTo>
                  <a:pt x="2009772" y="1325329"/>
                  <a:pt x="1950048" y="1312156"/>
                  <a:pt x="1888409" y="1302802"/>
                </a:cubicBezTo>
                <a:lnTo>
                  <a:pt x="1831983" y="1466454"/>
                </a:lnTo>
                <a:cubicBezTo>
                  <a:pt x="2171713" y="1545279"/>
                  <a:pt x="2334158" y="1639067"/>
                  <a:pt x="2533793" y="1871644"/>
                </a:cubicBezTo>
                <a:lnTo>
                  <a:pt x="2655130" y="1752801"/>
                </a:lnTo>
                <a:cubicBezTo>
                  <a:pt x="2623271" y="1710443"/>
                  <a:pt x="2589631" y="1671169"/>
                  <a:pt x="2553401" y="1635762"/>
                </a:cubicBezTo>
                <a:cubicBezTo>
                  <a:pt x="2626342" y="1620812"/>
                  <a:pt x="2694472" y="1585039"/>
                  <a:pt x="2748239" y="1530606"/>
                </a:cubicBezTo>
                <a:cubicBezTo>
                  <a:pt x="2959801" y="1699876"/>
                  <a:pt x="3152007" y="1908367"/>
                  <a:pt x="3223775" y="2111154"/>
                </a:cubicBezTo>
                <a:cubicBezTo>
                  <a:pt x="3265103" y="2076949"/>
                  <a:pt x="3316077" y="2055387"/>
                  <a:pt x="3371292" y="2047279"/>
                </a:cubicBezTo>
                <a:cubicBezTo>
                  <a:pt x="3454199" y="2035105"/>
                  <a:pt x="3536665" y="2054733"/>
                  <a:pt x="3603728" y="2099347"/>
                </a:cubicBezTo>
                <a:cubicBezTo>
                  <a:pt x="3679156" y="2088543"/>
                  <a:pt x="3756158" y="2095770"/>
                  <a:pt x="3828792" y="2119628"/>
                </a:cubicBezTo>
                <a:cubicBezTo>
                  <a:pt x="3870454" y="2133311"/>
                  <a:pt x="3910678" y="2152466"/>
                  <a:pt x="3948369" y="2177025"/>
                </a:cubicBezTo>
                <a:close/>
                <a:moveTo>
                  <a:pt x="2661401" y="883270"/>
                </a:moveTo>
                <a:cubicBezTo>
                  <a:pt x="2838812" y="985699"/>
                  <a:pt x="2899598" y="1212554"/>
                  <a:pt x="2797170" y="1389966"/>
                </a:cubicBezTo>
                <a:cubicBezTo>
                  <a:pt x="2694741" y="1567377"/>
                  <a:pt x="2467885" y="1628163"/>
                  <a:pt x="2290474" y="1525735"/>
                </a:cubicBezTo>
                <a:cubicBezTo>
                  <a:pt x="2113063" y="1423306"/>
                  <a:pt x="2052277" y="1196450"/>
                  <a:pt x="2154705" y="1019039"/>
                </a:cubicBezTo>
                <a:cubicBezTo>
                  <a:pt x="2257134" y="841627"/>
                  <a:pt x="2483990" y="780842"/>
                  <a:pt x="2661401" y="883270"/>
                </a:cubicBezTo>
                <a:close/>
                <a:moveTo>
                  <a:pt x="2494139" y="49756"/>
                </a:moveTo>
                <a:cubicBezTo>
                  <a:pt x="2671551" y="152184"/>
                  <a:pt x="2732337" y="379040"/>
                  <a:pt x="2629908" y="556451"/>
                </a:cubicBezTo>
                <a:cubicBezTo>
                  <a:pt x="2527480" y="733863"/>
                  <a:pt x="2300624" y="794648"/>
                  <a:pt x="2123212" y="692220"/>
                </a:cubicBezTo>
                <a:cubicBezTo>
                  <a:pt x="1945801" y="589791"/>
                  <a:pt x="1885015" y="362936"/>
                  <a:pt x="1987444" y="185524"/>
                </a:cubicBezTo>
                <a:cubicBezTo>
                  <a:pt x="2089872" y="8113"/>
                  <a:pt x="2316728" y="-52673"/>
                  <a:pt x="2494139" y="4975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3" name="Donut 15">
            <a:extLst>
              <a:ext uri="{FF2B5EF4-FFF2-40B4-BE49-F238E27FC236}">
                <a16:creationId xmlns:a16="http://schemas.microsoft.com/office/drawing/2014/main" id="{35222BA9-D0B6-4A3F-B12D-35ABA6904C11}"/>
              </a:ext>
            </a:extLst>
          </p:cNvPr>
          <p:cNvSpPr/>
          <p:nvPr/>
        </p:nvSpPr>
        <p:spPr>
          <a:xfrm>
            <a:off x="7224171" y="2145701"/>
            <a:ext cx="492606" cy="489177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34" name="Rounded Rectangle 6">
            <a:extLst>
              <a:ext uri="{FF2B5EF4-FFF2-40B4-BE49-F238E27FC236}">
                <a16:creationId xmlns:a16="http://schemas.microsoft.com/office/drawing/2014/main" id="{80188AB9-FA69-45CF-B216-F99C725E72C5}"/>
              </a:ext>
            </a:extLst>
          </p:cNvPr>
          <p:cNvSpPr/>
          <p:nvPr/>
        </p:nvSpPr>
        <p:spPr>
          <a:xfrm>
            <a:off x="10023817" y="2173129"/>
            <a:ext cx="420224" cy="427237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2E18DF31-7EEF-4F21-8569-D76910C83838}"/>
              </a:ext>
            </a:extLst>
          </p:cNvPr>
          <p:cNvSpPr/>
          <p:nvPr/>
        </p:nvSpPr>
        <p:spPr>
          <a:xfrm rot="1703006" flipH="1">
            <a:off x="7198518" y="3245690"/>
            <a:ext cx="3545682" cy="1401030"/>
          </a:xfrm>
          <a:prstGeom prst="roundRect">
            <a:avLst>
              <a:gd name="adj" fmla="val 50000"/>
            </a:avLst>
          </a:prstGeom>
          <a:solidFill>
            <a:schemeClr val="accent1">
              <a:lumMod val="40000"/>
              <a:lumOff val="60000"/>
              <a:alpha val="40000"/>
            </a:schemeClr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9ED1CDB7-C7A0-438B-B9DA-3AD41C303597}"/>
              </a:ext>
            </a:extLst>
          </p:cNvPr>
          <p:cNvSpPr/>
          <p:nvPr/>
        </p:nvSpPr>
        <p:spPr>
          <a:xfrm rot="1703006" flipH="1">
            <a:off x="3377041" y="3245690"/>
            <a:ext cx="3545682" cy="1401030"/>
          </a:xfrm>
          <a:prstGeom prst="roundRect">
            <a:avLst>
              <a:gd name="adj" fmla="val 50000"/>
            </a:avLst>
          </a:prstGeom>
          <a:solidFill>
            <a:schemeClr val="accent1">
              <a:lumMod val="40000"/>
              <a:lumOff val="60000"/>
              <a:alpha val="4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1314B512-3C8F-4026-9434-0345CB38FE74}"/>
              </a:ext>
            </a:extLst>
          </p:cNvPr>
          <p:cNvSpPr/>
          <p:nvPr/>
        </p:nvSpPr>
        <p:spPr>
          <a:xfrm rot="19896994">
            <a:off x="5306282" y="3245690"/>
            <a:ext cx="3545682" cy="1401030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  <a:alpha val="4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6723B9C0-E57D-4CF3-BAB6-C1F8FF824082}"/>
              </a:ext>
            </a:extLst>
          </p:cNvPr>
          <p:cNvSpPr/>
          <p:nvPr/>
        </p:nvSpPr>
        <p:spPr>
          <a:xfrm rot="19896994">
            <a:off x="1447800" y="3245690"/>
            <a:ext cx="3545682" cy="1401030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  <a:alpha val="40000"/>
            </a:schemeClr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자유형: 도형 6">
            <a:extLst>
              <a:ext uri="{FF2B5EF4-FFF2-40B4-BE49-F238E27FC236}">
                <a16:creationId xmlns:a16="http://schemas.microsoft.com/office/drawing/2014/main" id="{BB0BF59C-1D64-426C-8CFA-AB45F39194D3}"/>
              </a:ext>
            </a:extLst>
          </p:cNvPr>
          <p:cNvSpPr/>
          <p:nvPr/>
        </p:nvSpPr>
        <p:spPr>
          <a:xfrm>
            <a:off x="7452934" y="2823151"/>
            <a:ext cx="1191165" cy="1193911"/>
          </a:xfrm>
          <a:custGeom>
            <a:avLst/>
            <a:gdLst>
              <a:gd name="connsiteX0" fmla="*/ 1125207 w 2250412"/>
              <a:gd name="connsiteY0" fmla="*/ 475336 h 2255599"/>
              <a:gd name="connsiteX1" fmla="*/ 472744 w 2250412"/>
              <a:gd name="connsiteY1" fmla="*/ 1127799 h 2255599"/>
              <a:gd name="connsiteX2" fmla="*/ 1125207 w 2250412"/>
              <a:gd name="connsiteY2" fmla="*/ 1780262 h 2255599"/>
              <a:gd name="connsiteX3" fmla="*/ 1777670 w 2250412"/>
              <a:gd name="connsiteY3" fmla="*/ 1127799 h 2255599"/>
              <a:gd name="connsiteX4" fmla="*/ 1125207 w 2250412"/>
              <a:gd name="connsiteY4" fmla="*/ 475336 h 2255599"/>
              <a:gd name="connsiteX5" fmla="*/ 1270889 w 2250412"/>
              <a:gd name="connsiteY5" fmla="*/ 655 h 2255599"/>
              <a:gd name="connsiteX6" fmla="*/ 1394157 w 2250412"/>
              <a:gd name="connsiteY6" fmla="*/ 24815 h 2255599"/>
              <a:gd name="connsiteX7" fmla="*/ 1584160 w 2250412"/>
              <a:gd name="connsiteY7" fmla="*/ 89483 h 2255599"/>
              <a:gd name="connsiteX8" fmla="*/ 1572742 w 2250412"/>
              <a:gd name="connsiteY8" fmla="*/ 165860 h 2255599"/>
              <a:gd name="connsiteX9" fmla="*/ 1540819 w 2250412"/>
              <a:gd name="connsiteY9" fmla="*/ 371043 h 2255599"/>
              <a:gd name="connsiteX10" fmla="*/ 1546329 w 2250412"/>
              <a:gd name="connsiteY10" fmla="*/ 384766 h 2255599"/>
              <a:gd name="connsiteX11" fmla="*/ 1742849 w 2250412"/>
              <a:gd name="connsiteY11" fmla="*/ 540621 h 2255599"/>
              <a:gd name="connsiteX12" fmla="*/ 1857561 w 2250412"/>
              <a:gd name="connsiteY12" fmla="*/ 486550 h 2255599"/>
              <a:gd name="connsiteX13" fmla="*/ 1997413 w 2250412"/>
              <a:gd name="connsiteY13" fmla="*/ 423392 h 2255599"/>
              <a:gd name="connsiteX14" fmla="*/ 2014342 w 2250412"/>
              <a:gd name="connsiteY14" fmla="*/ 426015 h 2255599"/>
              <a:gd name="connsiteX15" fmla="*/ 2180978 w 2250412"/>
              <a:gd name="connsiteY15" fmla="*/ 708476 h 2255599"/>
              <a:gd name="connsiteX16" fmla="*/ 2119252 w 2250412"/>
              <a:gd name="connsiteY16" fmla="*/ 755473 h 2255599"/>
              <a:gd name="connsiteX17" fmla="*/ 1953198 w 2250412"/>
              <a:gd name="connsiteY17" fmla="*/ 875960 h 2255599"/>
              <a:gd name="connsiteX18" fmla="*/ 1944932 w 2250412"/>
              <a:gd name="connsiteY18" fmla="*/ 897445 h 2255599"/>
              <a:gd name="connsiteX19" fmla="*/ 1974391 w 2250412"/>
              <a:gd name="connsiteY19" fmla="*/ 1055843 h 2255599"/>
              <a:gd name="connsiteX20" fmla="*/ 1976537 w 2250412"/>
              <a:gd name="connsiteY20" fmla="*/ 1135108 h 2255599"/>
              <a:gd name="connsiteX21" fmla="*/ 1987956 w 2250412"/>
              <a:gd name="connsiteY21" fmla="*/ 1152328 h 2255599"/>
              <a:gd name="connsiteX22" fmla="*/ 2239315 w 2250412"/>
              <a:gd name="connsiteY22" fmla="*/ 1246905 h 2255599"/>
              <a:gd name="connsiteX23" fmla="*/ 2250150 w 2250412"/>
              <a:gd name="connsiteY23" fmla="*/ 1265238 h 2255599"/>
              <a:gd name="connsiteX24" fmla="*/ 2168686 w 2250412"/>
              <a:gd name="connsiteY24" fmla="*/ 1572310 h 2255599"/>
              <a:gd name="connsiteX25" fmla="*/ 2153665 w 2250412"/>
              <a:gd name="connsiteY25" fmla="*/ 1580257 h 2255599"/>
              <a:gd name="connsiteX26" fmla="*/ 1890013 w 2250412"/>
              <a:gd name="connsiteY26" fmla="*/ 1536016 h 2255599"/>
              <a:gd name="connsiteX27" fmla="*/ 1863018 w 2250412"/>
              <a:gd name="connsiteY27" fmla="*/ 1548414 h 2255599"/>
              <a:gd name="connsiteX28" fmla="*/ 1790111 w 2250412"/>
              <a:gd name="connsiteY28" fmla="*/ 1659920 h 2255599"/>
              <a:gd name="connsiteX29" fmla="*/ 1730133 w 2250412"/>
              <a:gd name="connsiteY29" fmla="*/ 1726840 h 2255599"/>
              <a:gd name="connsiteX30" fmla="*/ 1726291 w 2250412"/>
              <a:gd name="connsiteY30" fmla="*/ 1752855 h 2255599"/>
              <a:gd name="connsiteX31" fmla="*/ 1836367 w 2250412"/>
              <a:gd name="connsiteY31" fmla="*/ 1993325 h 2255599"/>
              <a:gd name="connsiteX32" fmla="*/ 1831625 w 2250412"/>
              <a:gd name="connsiteY32" fmla="*/ 2014016 h 2255599"/>
              <a:gd name="connsiteX33" fmla="*/ 1587551 w 2250412"/>
              <a:gd name="connsiteY33" fmla="*/ 2163485 h 2255599"/>
              <a:gd name="connsiteX34" fmla="*/ 1549508 w 2250412"/>
              <a:gd name="connsiteY34" fmla="*/ 2181924 h 2255599"/>
              <a:gd name="connsiteX35" fmla="*/ 1540500 w 2250412"/>
              <a:gd name="connsiteY35" fmla="*/ 2169817 h 2255599"/>
              <a:gd name="connsiteX36" fmla="*/ 1385759 w 2250412"/>
              <a:gd name="connsiteY36" fmla="*/ 1951839 h 2255599"/>
              <a:gd name="connsiteX37" fmla="*/ 1361810 w 2250412"/>
              <a:gd name="connsiteY37" fmla="*/ 1943414 h 2255599"/>
              <a:gd name="connsiteX38" fmla="*/ 1122055 w 2250412"/>
              <a:gd name="connsiteY38" fmla="*/ 1977536 h 2255599"/>
              <a:gd name="connsiteX39" fmla="*/ 1103643 w 2250412"/>
              <a:gd name="connsiteY39" fmla="*/ 1990809 h 2255599"/>
              <a:gd name="connsiteX40" fmla="*/ 1004032 w 2250412"/>
              <a:gd name="connsiteY40" fmla="*/ 2255599 h 2255599"/>
              <a:gd name="connsiteX41" fmla="*/ 996084 w 2250412"/>
              <a:gd name="connsiteY41" fmla="*/ 2255599 h 2255599"/>
              <a:gd name="connsiteX42" fmla="*/ 991395 w 2250412"/>
              <a:gd name="connsiteY42" fmla="*/ 2253506 h 2255599"/>
              <a:gd name="connsiteX43" fmla="*/ 851542 w 2250412"/>
              <a:gd name="connsiteY43" fmla="*/ 2224947 h 2255599"/>
              <a:gd name="connsiteX44" fmla="*/ 687793 w 2250412"/>
              <a:gd name="connsiteY44" fmla="*/ 2173367 h 2255599"/>
              <a:gd name="connsiteX45" fmla="*/ 678838 w 2250412"/>
              <a:gd name="connsiteY45" fmla="*/ 2157657 h 2255599"/>
              <a:gd name="connsiteX46" fmla="*/ 718392 w 2250412"/>
              <a:gd name="connsiteY46" fmla="*/ 1904153 h 2255599"/>
              <a:gd name="connsiteX47" fmla="*/ 701066 w 2250412"/>
              <a:gd name="connsiteY47" fmla="*/ 1866533 h 2255599"/>
              <a:gd name="connsiteX48" fmla="*/ 521236 w 2250412"/>
              <a:gd name="connsiteY48" fmla="*/ 1730549 h 2255599"/>
              <a:gd name="connsiteX49" fmla="*/ 497525 w 2250412"/>
              <a:gd name="connsiteY49" fmla="*/ 1726548 h 2255599"/>
              <a:gd name="connsiteX50" fmla="*/ 254909 w 2250412"/>
              <a:gd name="connsiteY50" fmla="*/ 1838584 h 2255599"/>
              <a:gd name="connsiteX51" fmla="*/ 238219 w 2250412"/>
              <a:gd name="connsiteY51" fmla="*/ 1836147 h 2255599"/>
              <a:gd name="connsiteX52" fmla="*/ 77225 w 2250412"/>
              <a:gd name="connsiteY52" fmla="*/ 1561951 h 2255599"/>
              <a:gd name="connsiteX53" fmla="*/ 83371 w 2250412"/>
              <a:gd name="connsiteY53" fmla="*/ 1542877 h 2255599"/>
              <a:gd name="connsiteX54" fmla="*/ 299416 w 2250412"/>
              <a:gd name="connsiteY54" fmla="*/ 1387659 h 2255599"/>
              <a:gd name="connsiteX55" fmla="*/ 306118 w 2250412"/>
              <a:gd name="connsiteY55" fmla="*/ 1369379 h 2255599"/>
              <a:gd name="connsiteX56" fmla="*/ 271043 w 2250412"/>
              <a:gd name="connsiteY56" fmla="*/ 1120378 h 2255599"/>
              <a:gd name="connsiteX57" fmla="*/ 258406 w 2250412"/>
              <a:gd name="connsiteY57" fmla="*/ 1101091 h 2255599"/>
              <a:gd name="connsiteX58" fmla="*/ 79238 w 2250412"/>
              <a:gd name="connsiteY58" fmla="*/ 1032609 h 2255599"/>
              <a:gd name="connsiteX59" fmla="*/ 0 w 2250412"/>
              <a:gd name="connsiteY59" fmla="*/ 1003388 h 2255599"/>
              <a:gd name="connsiteX60" fmla="*/ 0 w 2250412"/>
              <a:gd name="connsiteY60" fmla="*/ 990142 h 2255599"/>
              <a:gd name="connsiteX61" fmla="*/ 15816 w 2250412"/>
              <a:gd name="connsiteY61" fmla="*/ 896571 h 2255599"/>
              <a:gd name="connsiteX62" fmla="*/ 78762 w 2250412"/>
              <a:gd name="connsiteY62" fmla="*/ 682911 h 2255599"/>
              <a:gd name="connsiteX63" fmla="*/ 95319 w 2250412"/>
              <a:gd name="connsiteY63" fmla="*/ 673930 h 2255599"/>
              <a:gd name="connsiteX64" fmla="*/ 364189 w 2250412"/>
              <a:gd name="connsiteY64" fmla="*/ 719020 h 2255599"/>
              <a:gd name="connsiteX65" fmla="*/ 378893 w 2250412"/>
              <a:gd name="connsiteY65" fmla="*/ 713138 h 2255599"/>
              <a:gd name="connsiteX66" fmla="*/ 461257 w 2250412"/>
              <a:gd name="connsiteY66" fmla="*/ 590559 h 2255599"/>
              <a:gd name="connsiteX67" fmla="*/ 532839 w 2250412"/>
              <a:gd name="connsiteY67" fmla="*/ 510817 h 2255599"/>
              <a:gd name="connsiteX68" fmla="*/ 533820 w 2250412"/>
              <a:gd name="connsiteY68" fmla="*/ 496325 h 2255599"/>
              <a:gd name="connsiteX69" fmla="*/ 421916 w 2250412"/>
              <a:gd name="connsiteY69" fmla="*/ 256703 h 2255599"/>
              <a:gd name="connsiteX70" fmla="*/ 427029 w 2250412"/>
              <a:gd name="connsiteY70" fmla="*/ 232488 h 2255599"/>
              <a:gd name="connsiteX71" fmla="*/ 543595 w 2250412"/>
              <a:gd name="connsiteY71" fmla="*/ 152588 h 2255599"/>
              <a:gd name="connsiteX72" fmla="*/ 653221 w 2250412"/>
              <a:gd name="connsiteY72" fmla="*/ 94199 h 2255599"/>
              <a:gd name="connsiteX73" fmla="*/ 698178 w 2250412"/>
              <a:gd name="connsiteY73" fmla="*/ 75098 h 2255599"/>
              <a:gd name="connsiteX74" fmla="*/ 716670 w 2250412"/>
              <a:gd name="connsiteY74" fmla="*/ 80900 h 2255599"/>
              <a:gd name="connsiteX75" fmla="*/ 851621 w 2250412"/>
              <a:gd name="connsiteY75" fmla="*/ 267485 h 2255599"/>
              <a:gd name="connsiteX76" fmla="*/ 877849 w 2250412"/>
              <a:gd name="connsiteY76" fmla="*/ 304018 h 2255599"/>
              <a:gd name="connsiteX77" fmla="*/ 890539 w 2250412"/>
              <a:gd name="connsiteY77" fmla="*/ 308336 h 2255599"/>
              <a:gd name="connsiteX78" fmla="*/ 1143699 w 2250412"/>
              <a:gd name="connsiteY78" fmla="*/ 273181 h 2255599"/>
              <a:gd name="connsiteX79" fmla="*/ 1161475 w 2250412"/>
              <a:gd name="connsiteY79" fmla="*/ 260783 h 2255599"/>
              <a:gd name="connsiteX80" fmla="*/ 1252556 w 2250412"/>
              <a:gd name="connsiteY80" fmla="*/ 11145 h 2255599"/>
              <a:gd name="connsiteX81" fmla="*/ 1270889 w 2250412"/>
              <a:gd name="connsiteY81" fmla="*/ 655 h 2255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2250412" h="2255599">
                <a:moveTo>
                  <a:pt x="1125207" y="475336"/>
                </a:moveTo>
                <a:cubicBezTo>
                  <a:pt x="764862" y="475336"/>
                  <a:pt x="472744" y="767454"/>
                  <a:pt x="472744" y="1127799"/>
                </a:cubicBezTo>
                <a:cubicBezTo>
                  <a:pt x="472744" y="1488144"/>
                  <a:pt x="764862" y="1780262"/>
                  <a:pt x="1125207" y="1780262"/>
                </a:cubicBezTo>
                <a:cubicBezTo>
                  <a:pt x="1485552" y="1780262"/>
                  <a:pt x="1777670" y="1488144"/>
                  <a:pt x="1777670" y="1127799"/>
                </a:cubicBezTo>
                <a:cubicBezTo>
                  <a:pt x="1777670" y="767454"/>
                  <a:pt x="1485552" y="475336"/>
                  <a:pt x="1125207" y="475336"/>
                </a:cubicBezTo>
                <a:close/>
                <a:moveTo>
                  <a:pt x="1270889" y="655"/>
                </a:moveTo>
                <a:cubicBezTo>
                  <a:pt x="1311925" y="8973"/>
                  <a:pt x="1353518" y="14907"/>
                  <a:pt x="1394157" y="24815"/>
                </a:cubicBezTo>
                <a:cubicBezTo>
                  <a:pt x="1458772" y="40605"/>
                  <a:pt x="1521823" y="61667"/>
                  <a:pt x="1584160" y="89483"/>
                </a:cubicBezTo>
                <a:cubicBezTo>
                  <a:pt x="1580398" y="114730"/>
                  <a:pt x="1576742" y="140322"/>
                  <a:pt x="1572742" y="165860"/>
                </a:cubicBezTo>
                <a:cubicBezTo>
                  <a:pt x="1562065" y="234264"/>
                  <a:pt x="1551124" y="302614"/>
                  <a:pt x="1540819" y="371043"/>
                </a:cubicBezTo>
                <a:cubicBezTo>
                  <a:pt x="1540156" y="375361"/>
                  <a:pt x="1542859" y="382568"/>
                  <a:pt x="1546329" y="384766"/>
                </a:cubicBezTo>
                <a:cubicBezTo>
                  <a:pt x="1617275" y="429644"/>
                  <a:pt x="1687215" y="475714"/>
                  <a:pt x="1742849" y="540621"/>
                </a:cubicBezTo>
                <a:cubicBezTo>
                  <a:pt x="1781951" y="522156"/>
                  <a:pt x="1819597" y="503981"/>
                  <a:pt x="1857561" y="486550"/>
                </a:cubicBezTo>
                <a:cubicBezTo>
                  <a:pt x="1904054" y="465197"/>
                  <a:pt x="1950840" y="444533"/>
                  <a:pt x="1997413" y="423392"/>
                </a:cubicBezTo>
                <a:cubicBezTo>
                  <a:pt x="2003957" y="420425"/>
                  <a:pt x="2008567" y="419021"/>
                  <a:pt x="2014342" y="426015"/>
                </a:cubicBezTo>
                <a:cubicBezTo>
                  <a:pt x="2084705" y="511002"/>
                  <a:pt x="2139412" y="605129"/>
                  <a:pt x="2180978" y="708476"/>
                </a:cubicBezTo>
                <a:cubicBezTo>
                  <a:pt x="2160447" y="724159"/>
                  <a:pt x="2140127" y="740187"/>
                  <a:pt x="2119252" y="755473"/>
                </a:cubicBezTo>
                <a:cubicBezTo>
                  <a:pt x="2064095" y="795900"/>
                  <a:pt x="2008831" y="836222"/>
                  <a:pt x="1953198" y="875960"/>
                </a:cubicBezTo>
                <a:cubicBezTo>
                  <a:pt x="1944667" y="882053"/>
                  <a:pt x="1942839" y="887087"/>
                  <a:pt x="1944932" y="897445"/>
                </a:cubicBezTo>
                <a:cubicBezTo>
                  <a:pt x="1955608" y="950085"/>
                  <a:pt x="1966418" y="1002752"/>
                  <a:pt x="1974391" y="1055843"/>
                </a:cubicBezTo>
                <a:cubicBezTo>
                  <a:pt x="1978286" y="1081805"/>
                  <a:pt x="1976564" y="1108668"/>
                  <a:pt x="1976537" y="1135108"/>
                </a:cubicBezTo>
                <a:cubicBezTo>
                  <a:pt x="1976537" y="1144221"/>
                  <a:pt x="1978657" y="1148884"/>
                  <a:pt x="1987956" y="1152328"/>
                </a:cubicBezTo>
                <a:cubicBezTo>
                  <a:pt x="2071857" y="1183535"/>
                  <a:pt x="2155466" y="1215538"/>
                  <a:pt x="2239315" y="1246905"/>
                </a:cubicBezTo>
                <a:cubicBezTo>
                  <a:pt x="2248905" y="1250481"/>
                  <a:pt x="2251289" y="1254932"/>
                  <a:pt x="2250150" y="1265238"/>
                </a:cubicBezTo>
                <a:cubicBezTo>
                  <a:pt x="2238149" y="1371657"/>
                  <a:pt x="2206967" y="1472884"/>
                  <a:pt x="2168686" y="1572310"/>
                </a:cubicBezTo>
                <a:cubicBezTo>
                  <a:pt x="2165560" y="1580417"/>
                  <a:pt x="2161242" y="1581529"/>
                  <a:pt x="2153665" y="1580257"/>
                </a:cubicBezTo>
                <a:cubicBezTo>
                  <a:pt x="2065790" y="1565501"/>
                  <a:pt x="1977809" y="1551328"/>
                  <a:pt x="1890013" y="1536016"/>
                </a:cubicBezTo>
                <a:cubicBezTo>
                  <a:pt x="1876529" y="1533658"/>
                  <a:pt x="1870144" y="1536837"/>
                  <a:pt x="1863018" y="1548414"/>
                </a:cubicBezTo>
                <a:cubicBezTo>
                  <a:pt x="1839731" y="1586245"/>
                  <a:pt x="1816206" y="1624049"/>
                  <a:pt x="1790111" y="1659920"/>
                </a:cubicBezTo>
                <a:cubicBezTo>
                  <a:pt x="1772573" y="1684028"/>
                  <a:pt x="1751167" y="1705513"/>
                  <a:pt x="1730133" y="1726840"/>
                </a:cubicBezTo>
                <a:cubicBezTo>
                  <a:pt x="1721284" y="1735820"/>
                  <a:pt x="1721363" y="1742179"/>
                  <a:pt x="1726291" y="1752855"/>
                </a:cubicBezTo>
                <a:cubicBezTo>
                  <a:pt x="1763301" y="1832862"/>
                  <a:pt x="1799436" y="1913266"/>
                  <a:pt x="1836367" y="1993325"/>
                </a:cubicBezTo>
                <a:cubicBezTo>
                  <a:pt x="1840632" y="2002597"/>
                  <a:pt x="1839625" y="2007472"/>
                  <a:pt x="1831625" y="2014016"/>
                </a:cubicBezTo>
                <a:cubicBezTo>
                  <a:pt x="1756996" y="2074869"/>
                  <a:pt x="1676512" y="2126026"/>
                  <a:pt x="1587551" y="2163485"/>
                </a:cubicBezTo>
                <a:cubicBezTo>
                  <a:pt x="1574994" y="2168758"/>
                  <a:pt x="1562993" y="2175327"/>
                  <a:pt x="1549508" y="2181924"/>
                </a:cubicBezTo>
                <a:cubicBezTo>
                  <a:pt x="1546621" y="2178056"/>
                  <a:pt x="1543468" y="2174003"/>
                  <a:pt x="1540500" y="2169817"/>
                </a:cubicBezTo>
                <a:cubicBezTo>
                  <a:pt x="1488840" y="2097228"/>
                  <a:pt x="1437022" y="2024719"/>
                  <a:pt x="1385759" y="1951839"/>
                </a:cubicBezTo>
                <a:cubicBezTo>
                  <a:pt x="1379083" y="1942354"/>
                  <a:pt x="1373069" y="1939573"/>
                  <a:pt x="1361810" y="1943414"/>
                </a:cubicBezTo>
                <a:cubicBezTo>
                  <a:pt x="1284082" y="1969880"/>
                  <a:pt x="1204022" y="1980901"/>
                  <a:pt x="1122055" y="1977536"/>
                </a:cubicBezTo>
                <a:cubicBezTo>
                  <a:pt x="1111166" y="1977085"/>
                  <a:pt x="1107299" y="1980953"/>
                  <a:pt x="1103643" y="1990809"/>
                </a:cubicBezTo>
                <a:cubicBezTo>
                  <a:pt x="1070845" y="2079214"/>
                  <a:pt x="1037332" y="2167380"/>
                  <a:pt x="1004032" y="2255599"/>
                </a:cubicBezTo>
                <a:cubicBezTo>
                  <a:pt x="1001382" y="2255599"/>
                  <a:pt x="998733" y="2255599"/>
                  <a:pt x="996084" y="2255599"/>
                </a:cubicBezTo>
                <a:cubicBezTo>
                  <a:pt x="994521" y="2254884"/>
                  <a:pt x="993011" y="2253851"/>
                  <a:pt x="991395" y="2253506"/>
                </a:cubicBezTo>
                <a:cubicBezTo>
                  <a:pt x="944715" y="2244154"/>
                  <a:pt x="897400" y="2237266"/>
                  <a:pt x="851542" y="2224947"/>
                </a:cubicBezTo>
                <a:cubicBezTo>
                  <a:pt x="796332" y="2210138"/>
                  <a:pt x="742367" y="2190640"/>
                  <a:pt x="687793" y="2173367"/>
                </a:cubicBezTo>
                <a:cubicBezTo>
                  <a:pt x="679501" y="2170744"/>
                  <a:pt x="677488" y="2166214"/>
                  <a:pt x="678838" y="2157657"/>
                </a:cubicBezTo>
                <a:cubicBezTo>
                  <a:pt x="692218" y="2073200"/>
                  <a:pt x="705146" y="1988636"/>
                  <a:pt x="718392" y="1904153"/>
                </a:cubicBezTo>
                <a:cubicBezTo>
                  <a:pt x="722286" y="1879329"/>
                  <a:pt x="722895" y="1878772"/>
                  <a:pt x="701066" y="1866533"/>
                </a:cubicBezTo>
                <a:cubicBezTo>
                  <a:pt x="634861" y="1829417"/>
                  <a:pt x="573744" y="1785599"/>
                  <a:pt x="521236" y="1730549"/>
                </a:cubicBezTo>
                <a:cubicBezTo>
                  <a:pt x="513500" y="1722415"/>
                  <a:pt x="507301" y="1721991"/>
                  <a:pt x="497525" y="1726548"/>
                </a:cubicBezTo>
                <a:cubicBezTo>
                  <a:pt x="416777" y="1764167"/>
                  <a:pt x="335790" y="1801256"/>
                  <a:pt x="254909" y="1838584"/>
                </a:cubicBezTo>
                <a:cubicBezTo>
                  <a:pt x="248604" y="1841498"/>
                  <a:pt x="243994" y="1843777"/>
                  <a:pt x="238219" y="1836147"/>
                </a:cubicBezTo>
                <a:cubicBezTo>
                  <a:pt x="173869" y="1750974"/>
                  <a:pt x="118739" y="1660529"/>
                  <a:pt x="77225" y="1561951"/>
                </a:cubicBezTo>
                <a:cubicBezTo>
                  <a:pt x="73172" y="1552335"/>
                  <a:pt x="75900" y="1548229"/>
                  <a:pt x="83371" y="1542877"/>
                </a:cubicBezTo>
                <a:cubicBezTo>
                  <a:pt x="155483" y="1491270"/>
                  <a:pt x="227277" y="1439212"/>
                  <a:pt x="299416" y="1387659"/>
                </a:cubicBezTo>
                <a:cubicBezTo>
                  <a:pt x="306622" y="1382493"/>
                  <a:pt x="308741" y="1378360"/>
                  <a:pt x="306118" y="1369379"/>
                </a:cubicBezTo>
                <a:cubicBezTo>
                  <a:pt x="282275" y="1288127"/>
                  <a:pt x="267943" y="1205418"/>
                  <a:pt x="271043" y="1120378"/>
                </a:cubicBezTo>
                <a:cubicBezTo>
                  <a:pt x="271414" y="1110099"/>
                  <a:pt x="268632" y="1104906"/>
                  <a:pt x="258406" y="1101091"/>
                </a:cubicBezTo>
                <a:cubicBezTo>
                  <a:pt x="198507" y="1078732"/>
                  <a:pt x="138979" y="1055392"/>
                  <a:pt x="79238" y="1032609"/>
                </a:cubicBezTo>
                <a:cubicBezTo>
                  <a:pt x="52932" y="1022595"/>
                  <a:pt x="26413" y="1013111"/>
                  <a:pt x="0" y="1003388"/>
                </a:cubicBezTo>
                <a:cubicBezTo>
                  <a:pt x="0" y="998964"/>
                  <a:pt x="0" y="994566"/>
                  <a:pt x="0" y="990142"/>
                </a:cubicBezTo>
                <a:cubicBezTo>
                  <a:pt x="5299" y="958961"/>
                  <a:pt x="11153" y="927858"/>
                  <a:pt x="15816" y="896571"/>
                </a:cubicBezTo>
                <a:cubicBezTo>
                  <a:pt x="26863" y="822392"/>
                  <a:pt x="48163" y="751367"/>
                  <a:pt x="78762" y="682911"/>
                </a:cubicBezTo>
                <a:cubicBezTo>
                  <a:pt x="82577" y="674354"/>
                  <a:pt x="86073" y="672340"/>
                  <a:pt x="95319" y="673930"/>
                </a:cubicBezTo>
                <a:cubicBezTo>
                  <a:pt x="184890" y="689269"/>
                  <a:pt x="274566" y="703972"/>
                  <a:pt x="364189" y="719020"/>
                </a:cubicBezTo>
                <a:cubicBezTo>
                  <a:pt x="370680" y="720106"/>
                  <a:pt x="375052" y="720927"/>
                  <a:pt x="378893" y="713138"/>
                </a:cubicBezTo>
                <a:cubicBezTo>
                  <a:pt x="400776" y="668605"/>
                  <a:pt x="428407" y="627754"/>
                  <a:pt x="461257" y="590559"/>
                </a:cubicBezTo>
                <a:cubicBezTo>
                  <a:pt x="484915" y="563801"/>
                  <a:pt x="509367" y="537759"/>
                  <a:pt x="532839" y="510817"/>
                </a:cubicBezTo>
                <a:cubicBezTo>
                  <a:pt x="535436" y="507823"/>
                  <a:pt x="535674" y="500299"/>
                  <a:pt x="533820" y="496325"/>
                </a:cubicBezTo>
                <a:cubicBezTo>
                  <a:pt x="496916" y="416265"/>
                  <a:pt x="459800" y="336286"/>
                  <a:pt x="421916" y="256703"/>
                </a:cubicBezTo>
                <a:cubicBezTo>
                  <a:pt x="416697" y="245708"/>
                  <a:pt x="418234" y="240039"/>
                  <a:pt x="427029" y="232488"/>
                </a:cubicBezTo>
                <a:cubicBezTo>
                  <a:pt x="463033" y="201625"/>
                  <a:pt x="501605" y="174682"/>
                  <a:pt x="543595" y="152588"/>
                </a:cubicBezTo>
                <a:cubicBezTo>
                  <a:pt x="580235" y="133301"/>
                  <a:pt x="616423" y="113167"/>
                  <a:pt x="653221" y="94199"/>
                </a:cubicBezTo>
                <a:cubicBezTo>
                  <a:pt x="667659" y="86755"/>
                  <a:pt x="683395" y="81880"/>
                  <a:pt x="698178" y="75098"/>
                </a:cubicBezTo>
                <a:cubicBezTo>
                  <a:pt x="706735" y="71177"/>
                  <a:pt x="711424" y="73614"/>
                  <a:pt x="716670" y="80900"/>
                </a:cubicBezTo>
                <a:cubicBezTo>
                  <a:pt x="761442" y="143236"/>
                  <a:pt x="806611" y="205307"/>
                  <a:pt x="851621" y="267485"/>
                </a:cubicBezTo>
                <a:cubicBezTo>
                  <a:pt x="860417" y="279645"/>
                  <a:pt x="868497" y="292335"/>
                  <a:pt x="877849" y="304018"/>
                </a:cubicBezTo>
                <a:cubicBezTo>
                  <a:pt x="880286" y="307038"/>
                  <a:pt x="887042" y="309502"/>
                  <a:pt x="890539" y="308336"/>
                </a:cubicBezTo>
                <a:cubicBezTo>
                  <a:pt x="972824" y="281208"/>
                  <a:pt x="1057679" y="272837"/>
                  <a:pt x="1143699" y="273181"/>
                </a:cubicBezTo>
                <a:cubicBezTo>
                  <a:pt x="1153660" y="273234"/>
                  <a:pt x="1158005" y="270452"/>
                  <a:pt x="1161475" y="260783"/>
                </a:cubicBezTo>
                <a:cubicBezTo>
                  <a:pt x="1191518" y="177438"/>
                  <a:pt x="1222408" y="94437"/>
                  <a:pt x="1252556" y="11145"/>
                </a:cubicBezTo>
                <a:cubicBezTo>
                  <a:pt x="1256132" y="1237"/>
                  <a:pt x="1260716" y="-1412"/>
                  <a:pt x="1270889" y="655"/>
                </a:cubicBezTo>
                <a:close/>
              </a:path>
            </a:pathLst>
          </a:custGeom>
          <a:solidFill>
            <a:schemeClr val="accent3"/>
          </a:solidFill>
          <a:ln w="535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ko-KR" altLang="en-US" dirty="0"/>
          </a:p>
        </p:txBody>
      </p:sp>
      <p:sp>
        <p:nvSpPr>
          <p:cNvPr id="8" name="자유형: 도형 7">
            <a:extLst>
              <a:ext uri="{FF2B5EF4-FFF2-40B4-BE49-F238E27FC236}">
                <a16:creationId xmlns:a16="http://schemas.microsoft.com/office/drawing/2014/main" id="{F2F40406-15C4-4D8B-8AF5-6E22FAAF1CD1}"/>
              </a:ext>
            </a:extLst>
          </p:cNvPr>
          <p:cNvSpPr/>
          <p:nvPr/>
        </p:nvSpPr>
        <p:spPr>
          <a:xfrm>
            <a:off x="3593114" y="2823151"/>
            <a:ext cx="1191165" cy="1193911"/>
          </a:xfrm>
          <a:custGeom>
            <a:avLst/>
            <a:gdLst>
              <a:gd name="connsiteX0" fmla="*/ 1125207 w 2250412"/>
              <a:gd name="connsiteY0" fmla="*/ 475336 h 2255599"/>
              <a:gd name="connsiteX1" fmla="*/ 472744 w 2250412"/>
              <a:gd name="connsiteY1" fmla="*/ 1127799 h 2255599"/>
              <a:gd name="connsiteX2" fmla="*/ 1125207 w 2250412"/>
              <a:gd name="connsiteY2" fmla="*/ 1780262 h 2255599"/>
              <a:gd name="connsiteX3" fmla="*/ 1777670 w 2250412"/>
              <a:gd name="connsiteY3" fmla="*/ 1127799 h 2255599"/>
              <a:gd name="connsiteX4" fmla="*/ 1125207 w 2250412"/>
              <a:gd name="connsiteY4" fmla="*/ 475336 h 2255599"/>
              <a:gd name="connsiteX5" fmla="*/ 1270889 w 2250412"/>
              <a:gd name="connsiteY5" fmla="*/ 655 h 2255599"/>
              <a:gd name="connsiteX6" fmla="*/ 1394157 w 2250412"/>
              <a:gd name="connsiteY6" fmla="*/ 24815 h 2255599"/>
              <a:gd name="connsiteX7" fmla="*/ 1584160 w 2250412"/>
              <a:gd name="connsiteY7" fmla="*/ 89483 h 2255599"/>
              <a:gd name="connsiteX8" fmla="*/ 1572742 w 2250412"/>
              <a:gd name="connsiteY8" fmla="*/ 165860 h 2255599"/>
              <a:gd name="connsiteX9" fmla="*/ 1540819 w 2250412"/>
              <a:gd name="connsiteY9" fmla="*/ 371043 h 2255599"/>
              <a:gd name="connsiteX10" fmla="*/ 1546329 w 2250412"/>
              <a:gd name="connsiteY10" fmla="*/ 384766 h 2255599"/>
              <a:gd name="connsiteX11" fmla="*/ 1742849 w 2250412"/>
              <a:gd name="connsiteY11" fmla="*/ 540621 h 2255599"/>
              <a:gd name="connsiteX12" fmla="*/ 1857561 w 2250412"/>
              <a:gd name="connsiteY12" fmla="*/ 486550 h 2255599"/>
              <a:gd name="connsiteX13" fmla="*/ 1997413 w 2250412"/>
              <a:gd name="connsiteY13" fmla="*/ 423392 h 2255599"/>
              <a:gd name="connsiteX14" fmla="*/ 2014342 w 2250412"/>
              <a:gd name="connsiteY14" fmla="*/ 426015 h 2255599"/>
              <a:gd name="connsiteX15" fmla="*/ 2180978 w 2250412"/>
              <a:gd name="connsiteY15" fmla="*/ 708476 h 2255599"/>
              <a:gd name="connsiteX16" fmla="*/ 2119252 w 2250412"/>
              <a:gd name="connsiteY16" fmla="*/ 755473 h 2255599"/>
              <a:gd name="connsiteX17" fmla="*/ 1953198 w 2250412"/>
              <a:gd name="connsiteY17" fmla="*/ 875960 h 2255599"/>
              <a:gd name="connsiteX18" fmla="*/ 1944932 w 2250412"/>
              <a:gd name="connsiteY18" fmla="*/ 897445 h 2255599"/>
              <a:gd name="connsiteX19" fmla="*/ 1974391 w 2250412"/>
              <a:gd name="connsiteY19" fmla="*/ 1055843 h 2255599"/>
              <a:gd name="connsiteX20" fmla="*/ 1976537 w 2250412"/>
              <a:gd name="connsiteY20" fmla="*/ 1135108 h 2255599"/>
              <a:gd name="connsiteX21" fmla="*/ 1987956 w 2250412"/>
              <a:gd name="connsiteY21" fmla="*/ 1152328 h 2255599"/>
              <a:gd name="connsiteX22" fmla="*/ 2239315 w 2250412"/>
              <a:gd name="connsiteY22" fmla="*/ 1246905 h 2255599"/>
              <a:gd name="connsiteX23" fmla="*/ 2250150 w 2250412"/>
              <a:gd name="connsiteY23" fmla="*/ 1265238 h 2255599"/>
              <a:gd name="connsiteX24" fmla="*/ 2168686 w 2250412"/>
              <a:gd name="connsiteY24" fmla="*/ 1572310 h 2255599"/>
              <a:gd name="connsiteX25" fmla="*/ 2153665 w 2250412"/>
              <a:gd name="connsiteY25" fmla="*/ 1580257 h 2255599"/>
              <a:gd name="connsiteX26" fmla="*/ 1890013 w 2250412"/>
              <a:gd name="connsiteY26" fmla="*/ 1536016 h 2255599"/>
              <a:gd name="connsiteX27" fmla="*/ 1863018 w 2250412"/>
              <a:gd name="connsiteY27" fmla="*/ 1548414 h 2255599"/>
              <a:gd name="connsiteX28" fmla="*/ 1790111 w 2250412"/>
              <a:gd name="connsiteY28" fmla="*/ 1659920 h 2255599"/>
              <a:gd name="connsiteX29" fmla="*/ 1730133 w 2250412"/>
              <a:gd name="connsiteY29" fmla="*/ 1726840 h 2255599"/>
              <a:gd name="connsiteX30" fmla="*/ 1726291 w 2250412"/>
              <a:gd name="connsiteY30" fmla="*/ 1752855 h 2255599"/>
              <a:gd name="connsiteX31" fmla="*/ 1836367 w 2250412"/>
              <a:gd name="connsiteY31" fmla="*/ 1993325 h 2255599"/>
              <a:gd name="connsiteX32" fmla="*/ 1831625 w 2250412"/>
              <a:gd name="connsiteY32" fmla="*/ 2014016 h 2255599"/>
              <a:gd name="connsiteX33" fmla="*/ 1587551 w 2250412"/>
              <a:gd name="connsiteY33" fmla="*/ 2163485 h 2255599"/>
              <a:gd name="connsiteX34" fmla="*/ 1549508 w 2250412"/>
              <a:gd name="connsiteY34" fmla="*/ 2181924 h 2255599"/>
              <a:gd name="connsiteX35" fmla="*/ 1540500 w 2250412"/>
              <a:gd name="connsiteY35" fmla="*/ 2169817 h 2255599"/>
              <a:gd name="connsiteX36" fmla="*/ 1385759 w 2250412"/>
              <a:gd name="connsiteY36" fmla="*/ 1951839 h 2255599"/>
              <a:gd name="connsiteX37" fmla="*/ 1361810 w 2250412"/>
              <a:gd name="connsiteY37" fmla="*/ 1943414 h 2255599"/>
              <a:gd name="connsiteX38" fmla="*/ 1122055 w 2250412"/>
              <a:gd name="connsiteY38" fmla="*/ 1977536 h 2255599"/>
              <a:gd name="connsiteX39" fmla="*/ 1103643 w 2250412"/>
              <a:gd name="connsiteY39" fmla="*/ 1990809 h 2255599"/>
              <a:gd name="connsiteX40" fmla="*/ 1004032 w 2250412"/>
              <a:gd name="connsiteY40" fmla="*/ 2255599 h 2255599"/>
              <a:gd name="connsiteX41" fmla="*/ 996084 w 2250412"/>
              <a:gd name="connsiteY41" fmla="*/ 2255599 h 2255599"/>
              <a:gd name="connsiteX42" fmla="*/ 991395 w 2250412"/>
              <a:gd name="connsiteY42" fmla="*/ 2253506 h 2255599"/>
              <a:gd name="connsiteX43" fmla="*/ 851542 w 2250412"/>
              <a:gd name="connsiteY43" fmla="*/ 2224947 h 2255599"/>
              <a:gd name="connsiteX44" fmla="*/ 687793 w 2250412"/>
              <a:gd name="connsiteY44" fmla="*/ 2173367 h 2255599"/>
              <a:gd name="connsiteX45" fmla="*/ 678838 w 2250412"/>
              <a:gd name="connsiteY45" fmla="*/ 2157657 h 2255599"/>
              <a:gd name="connsiteX46" fmla="*/ 718392 w 2250412"/>
              <a:gd name="connsiteY46" fmla="*/ 1904153 h 2255599"/>
              <a:gd name="connsiteX47" fmla="*/ 701066 w 2250412"/>
              <a:gd name="connsiteY47" fmla="*/ 1866533 h 2255599"/>
              <a:gd name="connsiteX48" fmla="*/ 521236 w 2250412"/>
              <a:gd name="connsiteY48" fmla="*/ 1730549 h 2255599"/>
              <a:gd name="connsiteX49" fmla="*/ 497525 w 2250412"/>
              <a:gd name="connsiteY49" fmla="*/ 1726548 h 2255599"/>
              <a:gd name="connsiteX50" fmla="*/ 254909 w 2250412"/>
              <a:gd name="connsiteY50" fmla="*/ 1838584 h 2255599"/>
              <a:gd name="connsiteX51" fmla="*/ 238219 w 2250412"/>
              <a:gd name="connsiteY51" fmla="*/ 1836147 h 2255599"/>
              <a:gd name="connsiteX52" fmla="*/ 77225 w 2250412"/>
              <a:gd name="connsiteY52" fmla="*/ 1561951 h 2255599"/>
              <a:gd name="connsiteX53" fmla="*/ 83371 w 2250412"/>
              <a:gd name="connsiteY53" fmla="*/ 1542877 h 2255599"/>
              <a:gd name="connsiteX54" fmla="*/ 299416 w 2250412"/>
              <a:gd name="connsiteY54" fmla="*/ 1387659 h 2255599"/>
              <a:gd name="connsiteX55" fmla="*/ 306118 w 2250412"/>
              <a:gd name="connsiteY55" fmla="*/ 1369379 h 2255599"/>
              <a:gd name="connsiteX56" fmla="*/ 271043 w 2250412"/>
              <a:gd name="connsiteY56" fmla="*/ 1120378 h 2255599"/>
              <a:gd name="connsiteX57" fmla="*/ 258406 w 2250412"/>
              <a:gd name="connsiteY57" fmla="*/ 1101091 h 2255599"/>
              <a:gd name="connsiteX58" fmla="*/ 79238 w 2250412"/>
              <a:gd name="connsiteY58" fmla="*/ 1032609 h 2255599"/>
              <a:gd name="connsiteX59" fmla="*/ 0 w 2250412"/>
              <a:gd name="connsiteY59" fmla="*/ 1003388 h 2255599"/>
              <a:gd name="connsiteX60" fmla="*/ 0 w 2250412"/>
              <a:gd name="connsiteY60" fmla="*/ 990142 h 2255599"/>
              <a:gd name="connsiteX61" fmla="*/ 15816 w 2250412"/>
              <a:gd name="connsiteY61" fmla="*/ 896571 h 2255599"/>
              <a:gd name="connsiteX62" fmla="*/ 78762 w 2250412"/>
              <a:gd name="connsiteY62" fmla="*/ 682911 h 2255599"/>
              <a:gd name="connsiteX63" fmla="*/ 95319 w 2250412"/>
              <a:gd name="connsiteY63" fmla="*/ 673930 h 2255599"/>
              <a:gd name="connsiteX64" fmla="*/ 364189 w 2250412"/>
              <a:gd name="connsiteY64" fmla="*/ 719020 h 2255599"/>
              <a:gd name="connsiteX65" fmla="*/ 378893 w 2250412"/>
              <a:gd name="connsiteY65" fmla="*/ 713138 h 2255599"/>
              <a:gd name="connsiteX66" fmla="*/ 461257 w 2250412"/>
              <a:gd name="connsiteY66" fmla="*/ 590559 h 2255599"/>
              <a:gd name="connsiteX67" fmla="*/ 532839 w 2250412"/>
              <a:gd name="connsiteY67" fmla="*/ 510817 h 2255599"/>
              <a:gd name="connsiteX68" fmla="*/ 533820 w 2250412"/>
              <a:gd name="connsiteY68" fmla="*/ 496325 h 2255599"/>
              <a:gd name="connsiteX69" fmla="*/ 421916 w 2250412"/>
              <a:gd name="connsiteY69" fmla="*/ 256703 h 2255599"/>
              <a:gd name="connsiteX70" fmla="*/ 427029 w 2250412"/>
              <a:gd name="connsiteY70" fmla="*/ 232488 h 2255599"/>
              <a:gd name="connsiteX71" fmla="*/ 543595 w 2250412"/>
              <a:gd name="connsiteY71" fmla="*/ 152588 h 2255599"/>
              <a:gd name="connsiteX72" fmla="*/ 653221 w 2250412"/>
              <a:gd name="connsiteY72" fmla="*/ 94199 h 2255599"/>
              <a:gd name="connsiteX73" fmla="*/ 698178 w 2250412"/>
              <a:gd name="connsiteY73" fmla="*/ 75098 h 2255599"/>
              <a:gd name="connsiteX74" fmla="*/ 716670 w 2250412"/>
              <a:gd name="connsiteY74" fmla="*/ 80900 h 2255599"/>
              <a:gd name="connsiteX75" fmla="*/ 851621 w 2250412"/>
              <a:gd name="connsiteY75" fmla="*/ 267485 h 2255599"/>
              <a:gd name="connsiteX76" fmla="*/ 877849 w 2250412"/>
              <a:gd name="connsiteY76" fmla="*/ 304018 h 2255599"/>
              <a:gd name="connsiteX77" fmla="*/ 890539 w 2250412"/>
              <a:gd name="connsiteY77" fmla="*/ 308336 h 2255599"/>
              <a:gd name="connsiteX78" fmla="*/ 1143699 w 2250412"/>
              <a:gd name="connsiteY78" fmla="*/ 273181 h 2255599"/>
              <a:gd name="connsiteX79" fmla="*/ 1161475 w 2250412"/>
              <a:gd name="connsiteY79" fmla="*/ 260783 h 2255599"/>
              <a:gd name="connsiteX80" fmla="*/ 1252556 w 2250412"/>
              <a:gd name="connsiteY80" fmla="*/ 11145 h 2255599"/>
              <a:gd name="connsiteX81" fmla="*/ 1270889 w 2250412"/>
              <a:gd name="connsiteY81" fmla="*/ 655 h 2255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2250412" h="2255599">
                <a:moveTo>
                  <a:pt x="1125207" y="475336"/>
                </a:moveTo>
                <a:cubicBezTo>
                  <a:pt x="764862" y="475336"/>
                  <a:pt x="472744" y="767454"/>
                  <a:pt x="472744" y="1127799"/>
                </a:cubicBezTo>
                <a:cubicBezTo>
                  <a:pt x="472744" y="1488144"/>
                  <a:pt x="764862" y="1780262"/>
                  <a:pt x="1125207" y="1780262"/>
                </a:cubicBezTo>
                <a:cubicBezTo>
                  <a:pt x="1485552" y="1780262"/>
                  <a:pt x="1777670" y="1488144"/>
                  <a:pt x="1777670" y="1127799"/>
                </a:cubicBezTo>
                <a:cubicBezTo>
                  <a:pt x="1777670" y="767454"/>
                  <a:pt x="1485552" y="475336"/>
                  <a:pt x="1125207" y="475336"/>
                </a:cubicBezTo>
                <a:close/>
                <a:moveTo>
                  <a:pt x="1270889" y="655"/>
                </a:moveTo>
                <a:cubicBezTo>
                  <a:pt x="1311925" y="8973"/>
                  <a:pt x="1353518" y="14907"/>
                  <a:pt x="1394157" y="24815"/>
                </a:cubicBezTo>
                <a:cubicBezTo>
                  <a:pt x="1458772" y="40605"/>
                  <a:pt x="1521823" y="61667"/>
                  <a:pt x="1584160" y="89483"/>
                </a:cubicBezTo>
                <a:cubicBezTo>
                  <a:pt x="1580398" y="114730"/>
                  <a:pt x="1576742" y="140322"/>
                  <a:pt x="1572742" y="165860"/>
                </a:cubicBezTo>
                <a:cubicBezTo>
                  <a:pt x="1562065" y="234264"/>
                  <a:pt x="1551124" y="302614"/>
                  <a:pt x="1540819" y="371043"/>
                </a:cubicBezTo>
                <a:cubicBezTo>
                  <a:pt x="1540156" y="375361"/>
                  <a:pt x="1542859" y="382568"/>
                  <a:pt x="1546329" y="384766"/>
                </a:cubicBezTo>
                <a:cubicBezTo>
                  <a:pt x="1617275" y="429644"/>
                  <a:pt x="1687215" y="475714"/>
                  <a:pt x="1742849" y="540621"/>
                </a:cubicBezTo>
                <a:cubicBezTo>
                  <a:pt x="1781951" y="522156"/>
                  <a:pt x="1819597" y="503981"/>
                  <a:pt x="1857561" y="486550"/>
                </a:cubicBezTo>
                <a:cubicBezTo>
                  <a:pt x="1904054" y="465197"/>
                  <a:pt x="1950840" y="444533"/>
                  <a:pt x="1997413" y="423392"/>
                </a:cubicBezTo>
                <a:cubicBezTo>
                  <a:pt x="2003957" y="420425"/>
                  <a:pt x="2008567" y="419021"/>
                  <a:pt x="2014342" y="426015"/>
                </a:cubicBezTo>
                <a:cubicBezTo>
                  <a:pt x="2084705" y="511002"/>
                  <a:pt x="2139412" y="605129"/>
                  <a:pt x="2180978" y="708476"/>
                </a:cubicBezTo>
                <a:cubicBezTo>
                  <a:pt x="2160447" y="724159"/>
                  <a:pt x="2140127" y="740187"/>
                  <a:pt x="2119252" y="755473"/>
                </a:cubicBezTo>
                <a:cubicBezTo>
                  <a:pt x="2064095" y="795900"/>
                  <a:pt x="2008831" y="836222"/>
                  <a:pt x="1953198" y="875960"/>
                </a:cubicBezTo>
                <a:cubicBezTo>
                  <a:pt x="1944667" y="882053"/>
                  <a:pt x="1942839" y="887087"/>
                  <a:pt x="1944932" y="897445"/>
                </a:cubicBezTo>
                <a:cubicBezTo>
                  <a:pt x="1955608" y="950085"/>
                  <a:pt x="1966418" y="1002752"/>
                  <a:pt x="1974391" y="1055843"/>
                </a:cubicBezTo>
                <a:cubicBezTo>
                  <a:pt x="1978286" y="1081805"/>
                  <a:pt x="1976564" y="1108668"/>
                  <a:pt x="1976537" y="1135108"/>
                </a:cubicBezTo>
                <a:cubicBezTo>
                  <a:pt x="1976537" y="1144221"/>
                  <a:pt x="1978657" y="1148884"/>
                  <a:pt x="1987956" y="1152328"/>
                </a:cubicBezTo>
                <a:cubicBezTo>
                  <a:pt x="2071857" y="1183535"/>
                  <a:pt x="2155466" y="1215538"/>
                  <a:pt x="2239315" y="1246905"/>
                </a:cubicBezTo>
                <a:cubicBezTo>
                  <a:pt x="2248905" y="1250481"/>
                  <a:pt x="2251289" y="1254932"/>
                  <a:pt x="2250150" y="1265238"/>
                </a:cubicBezTo>
                <a:cubicBezTo>
                  <a:pt x="2238149" y="1371657"/>
                  <a:pt x="2206967" y="1472884"/>
                  <a:pt x="2168686" y="1572310"/>
                </a:cubicBezTo>
                <a:cubicBezTo>
                  <a:pt x="2165560" y="1580417"/>
                  <a:pt x="2161242" y="1581529"/>
                  <a:pt x="2153665" y="1580257"/>
                </a:cubicBezTo>
                <a:cubicBezTo>
                  <a:pt x="2065790" y="1565501"/>
                  <a:pt x="1977809" y="1551328"/>
                  <a:pt x="1890013" y="1536016"/>
                </a:cubicBezTo>
                <a:cubicBezTo>
                  <a:pt x="1876529" y="1533658"/>
                  <a:pt x="1870144" y="1536837"/>
                  <a:pt x="1863018" y="1548414"/>
                </a:cubicBezTo>
                <a:cubicBezTo>
                  <a:pt x="1839731" y="1586245"/>
                  <a:pt x="1816206" y="1624049"/>
                  <a:pt x="1790111" y="1659920"/>
                </a:cubicBezTo>
                <a:cubicBezTo>
                  <a:pt x="1772573" y="1684028"/>
                  <a:pt x="1751167" y="1705513"/>
                  <a:pt x="1730133" y="1726840"/>
                </a:cubicBezTo>
                <a:cubicBezTo>
                  <a:pt x="1721284" y="1735820"/>
                  <a:pt x="1721363" y="1742179"/>
                  <a:pt x="1726291" y="1752855"/>
                </a:cubicBezTo>
                <a:cubicBezTo>
                  <a:pt x="1763301" y="1832862"/>
                  <a:pt x="1799436" y="1913266"/>
                  <a:pt x="1836367" y="1993325"/>
                </a:cubicBezTo>
                <a:cubicBezTo>
                  <a:pt x="1840632" y="2002597"/>
                  <a:pt x="1839625" y="2007472"/>
                  <a:pt x="1831625" y="2014016"/>
                </a:cubicBezTo>
                <a:cubicBezTo>
                  <a:pt x="1756996" y="2074869"/>
                  <a:pt x="1676512" y="2126026"/>
                  <a:pt x="1587551" y="2163485"/>
                </a:cubicBezTo>
                <a:cubicBezTo>
                  <a:pt x="1574994" y="2168758"/>
                  <a:pt x="1562993" y="2175327"/>
                  <a:pt x="1549508" y="2181924"/>
                </a:cubicBezTo>
                <a:cubicBezTo>
                  <a:pt x="1546621" y="2178056"/>
                  <a:pt x="1543468" y="2174003"/>
                  <a:pt x="1540500" y="2169817"/>
                </a:cubicBezTo>
                <a:cubicBezTo>
                  <a:pt x="1488840" y="2097228"/>
                  <a:pt x="1437022" y="2024719"/>
                  <a:pt x="1385759" y="1951839"/>
                </a:cubicBezTo>
                <a:cubicBezTo>
                  <a:pt x="1379083" y="1942354"/>
                  <a:pt x="1373069" y="1939573"/>
                  <a:pt x="1361810" y="1943414"/>
                </a:cubicBezTo>
                <a:cubicBezTo>
                  <a:pt x="1284082" y="1969880"/>
                  <a:pt x="1204022" y="1980901"/>
                  <a:pt x="1122055" y="1977536"/>
                </a:cubicBezTo>
                <a:cubicBezTo>
                  <a:pt x="1111166" y="1977085"/>
                  <a:pt x="1107299" y="1980953"/>
                  <a:pt x="1103643" y="1990809"/>
                </a:cubicBezTo>
                <a:cubicBezTo>
                  <a:pt x="1070845" y="2079214"/>
                  <a:pt x="1037332" y="2167380"/>
                  <a:pt x="1004032" y="2255599"/>
                </a:cubicBezTo>
                <a:cubicBezTo>
                  <a:pt x="1001382" y="2255599"/>
                  <a:pt x="998733" y="2255599"/>
                  <a:pt x="996084" y="2255599"/>
                </a:cubicBezTo>
                <a:cubicBezTo>
                  <a:pt x="994521" y="2254884"/>
                  <a:pt x="993011" y="2253851"/>
                  <a:pt x="991395" y="2253506"/>
                </a:cubicBezTo>
                <a:cubicBezTo>
                  <a:pt x="944715" y="2244154"/>
                  <a:pt x="897400" y="2237266"/>
                  <a:pt x="851542" y="2224947"/>
                </a:cubicBezTo>
                <a:cubicBezTo>
                  <a:pt x="796332" y="2210138"/>
                  <a:pt x="742367" y="2190640"/>
                  <a:pt x="687793" y="2173367"/>
                </a:cubicBezTo>
                <a:cubicBezTo>
                  <a:pt x="679501" y="2170744"/>
                  <a:pt x="677488" y="2166214"/>
                  <a:pt x="678838" y="2157657"/>
                </a:cubicBezTo>
                <a:cubicBezTo>
                  <a:pt x="692218" y="2073200"/>
                  <a:pt x="705146" y="1988636"/>
                  <a:pt x="718392" y="1904153"/>
                </a:cubicBezTo>
                <a:cubicBezTo>
                  <a:pt x="722286" y="1879329"/>
                  <a:pt x="722895" y="1878772"/>
                  <a:pt x="701066" y="1866533"/>
                </a:cubicBezTo>
                <a:cubicBezTo>
                  <a:pt x="634861" y="1829417"/>
                  <a:pt x="573744" y="1785599"/>
                  <a:pt x="521236" y="1730549"/>
                </a:cubicBezTo>
                <a:cubicBezTo>
                  <a:pt x="513500" y="1722415"/>
                  <a:pt x="507301" y="1721991"/>
                  <a:pt x="497525" y="1726548"/>
                </a:cubicBezTo>
                <a:cubicBezTo>
                  <a:pt x="416777" y="1764167"/>
                  <a:pt x="335790" y="1801256"/>
                  <a:pt x="254909" y="1838584"/>
                </a:cubicBezTo>
                <a:cubicBezTo>
                  <a:pt x="248604" y="1841498"/>
                  <a:pt x="243994" y="1843777"/>
                  <a:pt x="238219" y="1836147"/>
                </a:cubicBezTo>
                <a:cubicBezTo>
                  <a:pt x="173869" y="1750974"/>
                  <a:pt x="118739" y="1660529"/>
                  <a:pt x="77225" y="1561951"/>
                </a:cubicBezTo>
                <a:cubicBezTo>
                  <a:pt x="73172" y="1552335"/>
                  <a:pt x="75900" y="1548229"/>
                  <a:pt x="83371" y="1542877"/>
                </a:cubicBezTo>
                <a:cubicBezTo>
                  <a:pt x="155483" y="1491270"/>
                  <a:pt x="227277" y="1439212"/>
                  <a:pt x="299416" y="1387659"/>
                </a:cubicBezTo>
                <a:cubicBezTo>
                  <a:pt x="306622" y="1382493"/>
                  <a:pt x="308741" y="1378360"/>
                  <a:pt x="306118" y="1369379"/>
                </a:cubicBezTo>
                <a:cubicBezTo>
                  <a:pt x="282275" y="1288127"/>
                  <a:pt x="267943" y="1205418"/>
                  <a:pt x="271043" y="1120378"/>
                </a:cubicBezTo>
                <a:cubicBezTo>
                  <a:pt x="271414" y="1110099"/>
                  <a:pt x="268632" y="1104906"/>
                  <a:pt x="258406" y="1101091"/>
                </a:cubicBezTo>
                <a:cubicBezTo>
                  <a:pt x="198507" y="1078732"/>
                  <a:pt x="138979" y="1055392"/>
                  <a:pt x="79238" y="1032609"/>
                </a:cubicBezTo>
                <a:cubicBezTo>
                  <a:pt x="52932" y="1022595"/>
                  <a:pt x="26413" y="1013111"/>
                  <a:pt x="0" y="1003388"/>
                </a:cubicBezTo>
                <a:cubicBezTo>
                  <a:pt x="0" y="998964"/>
                  <a:pt x="0" y="994566"/>
                  <a:pt x="0" y="990142"/>
                </a:cubicBezTo>
                <a:cubicBezTo>
                  <a:pt x="5299" y="958961"/>
                  <a:pt x="11153" y="927858"/>
                  <a:pt x="15816" y="896571"/>
                </a:cubicBezTo>
                <a:cubicBezTo>
                  <a:pt x="26863" y="822392"/>
                  <a:pt x="48163" y="751367"/>
                  <a:pt x="78762" y="682911"/>
                </a:cubicBezTo>
                <a:cubicBezTo>
                  <a:pt x="82577" y="674354"/>
                  <a:pt x="86073" y="672340"/>
                  <a:pt x="95319" y="673930"/>
                </a:cubicBezTo>
                <a:cubicBezTo>
                  <a:pt x="184890" y="689269"/>
                  <a:pt x="274566" y="703972"/>
                  <a:pt x="364189" y="719020"/>
                </a:cubicBezTo>
                <a:cubicBezTo>
                  <a:pt x="370680" y="720106"/>
                  <a:pt x="375052" y="720927"/>
                  <a:pt x="378893" y="713138"/>
                </a:cubicBezTo>
                <a:cubicBezTo>
                  <a:pt x="400776" y="668605"/>
                  <a:pt x="428407" y="627754"/>
                  <a:pt x="461257" y="590559"/>
                </a:cubicBezTo>
                <a:cubicBezTo>
                  <a:pt x="484915" y="563801"/>
                  <a:pt x="509367" y="537759"/>
                  <a:pt x="532839" y="510817"/>
                </a:cubicBezTo>
                <a:cubicBezTo>
                  <a:pt x="535436" y="507823"/>
                  <a:pt x="535674" y="500299"/>
                  <a:pt x="533820" y="496325"/>
                </a:cubicBezTo>
                <a:cubicBezTo>
                  <a:pt x="496916" y="416265"/>
                  <a:pt x="459800" y="336286"/>
                  <a:pt x="421916" y="256703"/>
                </a:cubicBezTo>
                <a:cubicBezTo>
                  <a:pt x="416697" y="245708"/>
                  <a:pt x="418234" y="240039"/>
                  <a:pt x="427029" y="232488"/>
                </a:cubicBezTo>
                <a:cubicBezTo>
                  <a:pt x="463033" y="201625"/>
                  <a:pt x="501605" y="174682"/>
                  <a:pt x="543595" y="152588"/>
                </a:cubicBezTo>
                <a:cubicBezTo>
                  <a:pt x="580235" y="133301"/>
                  <a:pt x="616423" y="113167"/>
                  <a:pt x="653221" y="94199"/>
                </a:cubicBezTo>
                <a:cubicBezTo>
                  <a:pt x="667659" y="86755"/>
                  <a:pt x="683395" y="81880"/>
                  <a:pt x="698178" y="75098"/>
                </a:cubicBezTo>
                <a:cubicBezTo>
                  <a:pt x="706735" y="71177"/>
                  <a:pt x="711424" y="73614"/>
                  <a:pt x="716670" y="80900"/>
                </a:cubicBezTo>
                <a:cubicBezTo>
                  <a:pt x="761442" y="143236"/>
                  <a:pt x="806611" y="205307"/>
                  <a:pt x="851621" y="267485"/>
                </a:cubicBezTo>
                <a:cubicBezTo>
                  <a:pt x="860417" y="279645"/>
                  <a:pt x="868497" y="292335"/>
                  <a:pt x="877849" y="304018"/>
                </a:cubicBezTo>
                <a:cubicBezTo>
                  <a:pt x="880286" y="307038"/>
                  <a:pt x="887042" y="309502"/>
                  <a:pt x="890539" y="308336"/>
                </a:cubicBezTo>
                <a:cubicBezTo>
                  <a:pt x="972824" y="281208"/>
                  <a:pt x="1057679" y="272837"/>
                  <a:pt x="1143699" y="273181"/>
                </a:cubicBezTo>
                <a:cubicBezTo>
                  <a:pt x="1153660" y="273234"/>
                  <a:pt x="1158005" y="270452"/>
                  <a:pt x="1161475" y="260783"/>
                </a:cubicBezTo>
                <a:cubicBezTo>
                  <a:pt x="1191518" y="177438"/>
                  <a:pt x="1222408" y="94437"/>
                  <a:pt x="1252556" y="11145"/>
                </a:cubicBezTo>
                <a:cubicBezTo>
                  <a:pt x="1256132" y="1237"/>
                  <a:pt x="1260716" y="-1412"/>
                  <a:pt x="1270889" y="655"/>
                </a:cubicBezTo>
                <a:close/>
              </a:path>
            </a:pathLst>
          </a:custGeom>
          <a:solidFill>
            <a:schemeClr val="accent1"/>
          </a:solidFill>
          <a:ln w="535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ko-KR" altLang="en-US" dirty="0"/>
          </a:p>
        </p:txBody>
      </p:sp>
      <p:sp>
        <p:nvSpPr>
          <p:cNvPr id="9" name="자유형: 도형 8">
            <a:extLst>
              <a:ext uri="{FF2B5EF4-FFF2-40B4-BE49-F238E27FC236}">
                <a16:creationId xmlns:a16="http://schemas.microsoft.com/office/drawing/2014/main" id="{755CF083-9B04-4D81-9489-DCF403BC8F1D}"/>
              </a:ext>
            </a:extLst>
          </p:cNvPr>
          <p:cNvSpPr/>
          <p:nvPr/>
        </p:nvSpPr>
        <p:spPr>
          <a:xfrm>
            <a:off x="5523023" y="3850588"/>
            <a:ext cx="1191165" cy="1193911"/>
          </a:xfrm>
          <a:custGeom>
            <a:avLst/>
            <a:gdLst>
              <a:gd name="connsiteX0" fmla="*/ 1125207 w 2250412"/>
              <a:gd name="connsiteY0" fmla="*/ 475336 h 2255599"/>
              <a:gd name="connsiteX1" fmla="*/ 472744 w 2250412"/>
              <a:gd name="connsiteY1" fmla="*/ 1127799 h 2255599"/>
              <a:gd name="connsiteX2" fmla="*/ 1125207 w 2250412"/>
              <a:gd name="connsiteY2" fmla="*/ 1780262 h 2255599"/>
              <a:gd name="connsiteX3" fmla="*/ 1777670 w 2250412"/>
              <a:gd name="connsiteY3" fmla="*/ 1127799 h 2255599"/>
              <a:gd name="connsiteX4" fmla="*/ 1125207 w 2250412"/>
              <a:gd name="connsiteY4" fmla="*/ 475336 h 2255599"/>
              <a:gd name="connsiteX5" fmla="*/ 1270889 w 2250412"/>
              <a:gd name="connsiteY5" fmla="*/ 655 h 2255599"/>
              <a:gd name="connsiteX6" fmla="*/ 1394157 w 2250412"/>
              <a:gd name="connsiteY6" fmla="*/ 24815 h 2255599"/>
              <a:gd name="connsiteX7" fmla="*/ 1584160 w 2250412"/>
              <a:gd name="connsiteY7" fmla="*/ 89483 h 2255599"/>
              <a:gd name="connsiteX8" fmla="*/ 1572742 w 2250412"/>
              <a:gd name="connsiteY8" fmla="*/ 165860 h 2255599"/>
              <a:gd name="connsiteX9" fmla="*/ 1540819 w 2250412"/>
              <a:gd name="connsiteY9" fmla="*/ 371043 h 2255599"/>
              <a:gd name="connsiteX10" fmla="*/ 1546329 w 2250412"/>
              <a:gd name="connsiteY10" fmla="*/ 384766 h 2255599"/>
              <a:gd name="connsiteX11" fmla="*/ 1742849 w 2250412"/>
              <a:gd name="connsiteY11" fmla="*/ 540621 h 2255599"/>
              <a:gd name="connsiteX12" fmla="*/ 1857561 w 2250412"/>
              <a:gd name="connsiteY12" fmla="*/ 486550 h 2255599"/>
              <a:gd name="connsiteX13" fmla="*/ 1997413 w 2250412"/>
              <a:gd name="connsiteY13" fmla="*/ 423392 h 2255599"/>
              <a:gd name="connsiteX14" fmla="*/ 2014342 w 2250412"/>
              <a:gd name="connsiteY14" fmla="*/ 426015 h 2255599"/>
              <a:gd name="connsiteX15" fmla="*/ 2180978 w 2250412"/>
              <a:gd name="connsiteY15" fmla="*/ 708476 h 2255599"/>
              <a:gd name="connsiteX16" fmla="*/ 2119252 w 2250412"/>
              <a:gd name="connsiteY16" fmla="*/ 755473 h 2255599"/>
              <a:gd name="connsiteX17" fmla="*/ 1953198 w 2250412"/>
              <a:gd name="connsiteY17" fmla="*/ 875960 h 2255599"/>
              <a:gd name="connsiteX18" fmla="*/ 1944932 w 2250412"/>
              <a:gd name="connsiteY18" fmla="*/ 897445 h 2255599"/>
              <a:gd name="connsiteX19" fmla="*/ 1974391 w 2250412"/>
              <a:gd name="connsiteY19" fmla="*/ 1055843 h 2255599"/>
              <a:gd name="connsiteX20" fmla="*/ 1976537 w 2250412"/>
              <a:gd name="connsiteY20" fmla="*/ 1135108 h 2255599"/>
              <a:gd name="connsiteX21" fmla="*/ 1987956 w 2250412"/>
              <a:gd name="connsiteY21" fmla="*/ 1152328 h 2255599"/>
              <a:gd name="connsiteX22" fmla="*/ 2239315 w 2250412"/>
              <a:gd name="connsiteY22" fmla="*/ 1246905 h 2255599"/>
              <a:gd name="connsiteX23" fmla="*/ 2250150 w 2250412"/>
              <a:gd name="connsiteY23" fmla="*/ 1265238 h 2255599"/>
              <a:gd name="connsiteX24" fmla="*/ 2168686 w 2250412"/>
              <a:gd name="connsiteY24" fmla="*/ 1572310 h 2255599"/>
              <a:gd name="connsiteX25" fmla="*/ 2153665 w 2250412"/>
              <a:gd name="connsiteY25" fmla="*/ 1580257 h 2255599"/>
              <a:gd name="connsiteX26" fmla="*/ 1890013 w 2250412"/>
              <a:gd name="connsiteY26" fmla="*/ 1536016 h 2255599"/>
              <a:gd name="connsiteX27" fmla="*/ 1863018 w 2250412"/>
              <a:gd name="connsiteY27" fmla="*/ 1548414 h 2255599"/>
              <a:gd name="connsiteX28" fmla="*/ 1790111 w 2250412"/>
              <a:gd name="connsiteY28" fmla="*/ 1659920 h 2255599"/>
              <a:gd name="connsiteX29" fmla="*/ 1730133 w 2250412"/>
              <a:gd name="connsiteY29" fmla="*/ 1726840 h 2255599"/>
              <a:gd name="connsiteX30" fmla="*/ 1726291 w 2250412"/>
              <a:gd name="connsiteY30" fmla="*/ 1752855 h 2255599"/>
              <a:gd name="connsiteX31" fmla="*/ 1836367 w 2250412"/>
              <a:gd name="connsiteY31" fmla="*/ 1993325 h 2255599"/>
              <a:gd name="connsiteX32" fmla="*/ 1831625 w 2250412"/>
              <a:gd name="connsiteY32" fmla="*/ 2014016 h 2255599"/>
              <a:gd name="connsiteX33" fmla="*/ 1587551 w 2250412"/>
              <a:gd name="connsiteY33" fmla="*/ 2163485 h 2255599"/>
              <a:gd name="connsiteX34" fmla="*/ 1549508 w 2250412"/>
              <a:gd name="connsiteY34" fmla="*/ 2181924 h 2255599"/>
              <a:gd name="connsiteX35" fmla="*/ 1540500 w 2250412"/>
              <a:gd name="connsiteY35" fmla="*/ 2169817 h 2255599"/>
              <a:gd name="connsiteX36" fmla="*/ 1385759 w 2250412"/>
              <a:gd name="connsiteY36" fmla="*/ 1951839 h 2255599"/>
              <a:gd name="connsiteX37" fmla="*/ 1361810 w 2250412"/>
              <a:gd name="connsiteY37" fmla="*/ 1943414 h 2255599"/>
              <a:gd name="connsiteX38" fmla="*/ 1122055 w 2250412"/>
              <a:gd name="connsiteY38" fmla="*/ 1977536 h 2255599"/>
              <a:gd name="connsiteX39" fmla="*/ 1103643 w 2250412"/>
              <a:gd name="connsiteY39" fmla="*/ 1990809 h 2255599"/>
              <a:gd name="connsiteX40" fmla="*/ 1004032 w 2250412"/>
              <a:gd name="connsiteY40" fmla="*/ 2255599 h 2255599"/>
              <a:gd name="connsiteX41" fmla="*/ 996084 w 2250412"/>
              <a:gd name="connsiteY41" fmla="*/ 2255599 h 2255599"/>
              <a:gd name="connsiteX42" fmla="*/ 991395 w 2250412"/>
              <a:gd name="connsiteY42" fmla="*/ 2253506 h 2255599"/>
              <a:gd name="connsiteX43" fmla="*/ 851542 w 2250412"/>
              <a:gd name="connsiteY43" fmla="*/ 2224947 h 2255599"/>
              <a:gd name="connsiteX44" fmla="*/ 687793 w 2250412"/>
              <a:gd name="connsiteY44" fmla="*/ 2173367 h 2255599"/>
              <a:gd name="connsiteX45" fmla="*/ 678838 w 2250412"/>
              <a:gd name="connsiteY45" fmla="*/ 2157657 h 2255599"/>
              <a:gd name="connsiteX46" fmla="*/ 718392 w 2250412"/>
              <a:gd name="connsiteY46" fmla="*/ 1904153 h 2255599"/>
              <a:gd name="connsiteX47" fmla="*/ 701066 w 2250412"/>
              <a:gd name="connsiteY47" fmla="*/ 1866533 h 2255599"/>
              <a:gd name="connsiteX48" fmla="*/ 521236 w 2250412"/>
              <a:gd name="connsiteY48" fmla="*/ 1730549 h 2255599"/>
              <a:gd name="connsiteX49" fmla="*/ 497525 w 2250412"/>
              <a:gd name="connsiteY49" fmla="*/ 1726548 h 2255599"/>
              <a:gd name="connsiteX50" fmla="*/ 254909 w 2250412"/>
              <a:gd name="connsiteY50" fmla="*/ 1838584 h 2255599"/>
              <a:gd name="connsiteX51" fmla="*/ 238219 w 2250412"/>
              <a:gd name="connsiteY51" fmla="*/ 1836147 h 2255599"/>
              <a:gd name="connsiteX52" fmla="*/ 77225 w 2250412"/>
              <a:gd name="connsiteY52" fmla="*/ 1561951 h 2255599"/>
              <a:gd name="connsiteX53" fmla="*/ 83371 w 2250412"/>
              <a:gd name="connsiteY53" fmla="*/ 1542877 h 2255599"/>
              <a:gd name="connsiteX54" fmla="*/ 299416 w 2250412"/>
              <a:gd name="connsiteY54" fmla="*/ 1387659 h 2255599"/>
              <a:gd name="connsiteX55" fmla="*/ 306118 w 2250412"/>
              <a:gd name="connsiteY55" fmla="*/ 1369379 h 2255599"/>
              <a:gd name="connsiteX56" fmla="*/ 271043 w 2250412"/>
              <a:gd name="connsiteY56" fmla="*/ 1120378 h 2255599"/>
              <a:gd name="connsiteX57" fmla="*/ 258406 w 2250412"/>
              <a:gd name="connsiteY57" fmla="*/ 1101091 h 2255599"/>
              <a:gd name="connsiteX58" fmla="*/ 79238 w 2250412"/>
              <a:gd name="connsiteY58" fmla="*/ 1032609 h 2255599"/>
              <a:gd name="connsiteX59" fmla="*/ 0 w 2250412"/>
              <a:gd name="connsiteY59" fmla="*/ 1003388 h 2255599"/>
              <a:gd name="connsiteX60" fmla="*/ 0 w 2250412"/>
              <a:gd name="connsiteY60" fmla="*/ 990142 h 2255599"/>
              <a:gd name="connsiteX61" fmla="*/ 15816 w 2250412"/>
              <a:gd name="connsiteY61" fmla="*/ 896571 h 2255599"/>
              <a:gd name="connsiteX62" fmla="*/ 78762 w 2250412"/>
              <a:gd name="connsiteY62" fmla="*/ 682911 h 2255599"/>
              <a:gd name="connsiteX63" fmla="*/ 95319 w 2250412"/>
              <a:gd name="connsiteY63" fmla="*/ 673930 h 2255599"/>
              <a:gd name="connsiteX64" fmla="*/ 364189 w 2250412"/>
              <a:gd name="connsiteY64" fmla="*/ 719020 h 2255599"/>
              <a:gd name="connsiteX65" fmla="*/ 378893 w 2250412"/>
              <a:gd name="connsiteY65" fmla="*/ 713138 h 2255599"/>
              <a:gd name="connsiteX66" fmla="*/ 461257 w 2250412"/>
              <a:gd name="connsiteY66" fmla="*/ 590559 h 2255599"/>
              <a:gd name="connsiteX67" fmla="*/ 532839 w 2250412"/>
              <a:gd name="connsiteY67" fmla="*/ 510817 h 2255599"/>
              <a:gd name="connsiteX68" fmla="*/ 533820 w 2250412"/>
              <a:gd name="connsiteY68" fmla="*/ 496325 h 2255599"/>
              <a:gd name="connsiteX69" fmla="*/ 421916 w 2250412"/>
              <a:gd name="connsiteY69" fmla="*/ 256703 h 2255599"/>
              <a:gd name="connsiteX70" fmla="*/ 427029 w 2250412"/>
              <a:gd name="connsiteY70" fmla="*/ 232488 h 2255599"/>
              <a:gd name="connsiteX71" fmla="*/ 543595 w 2250412"/>
              <a:gd name="connsiteY71" fmla="*/ 152588 h 2255599"/>
              <a:gd name="connsiteX72" fmla="*/ 653221 w 2250412"/>
              <a:gd name="connsiteY72" fmla="*/ 94199 h 2255599"/>
              <a:gd name="connsiteX73" fmla="*/ 698178 w 2250412"/>
              <a:gd name="connsiteY73" fmla="*/ 75098 h 2255599"/>
              <a:gd name="connsiteX74" fmla="*/ 716670 w 2250412"/>
              <a:gd name="connsiteY74" fmla="*/ 80900 h 2255599"/>
              <a:gd name="connsiteX75" fmla="*/ 851621 w 2250412"/>
              <a:gd name="connsiteY75" fmla="*/ 267485 h 2255599"/>
              <a:gd name="connsiteX76" fmla="*/ 877849 w 2250412"/>
              <a:gd name="connsiteY76" fmla="*/ 304018 h 2255599"/>
              <a:gd name="connsiteX77" fmla="*/ 890539 w 2250412"/>
              <a:gd name="connsiteY77" fmla="*/ 308336 h 2255599"/>
              <a:gd name="connsiteX78" fmla="*/ 1143699 w 2250412"/>
              <a:gd name="connsiteY78" fmla="*/ 273181 h 2255599"/>
              <a:gd name="connsiteX79" fmla="*/ 1161475 w 2250412"/>
              <a:gd name="connsiteY79" fmla="*/ 260783 h 2255599"/>
              <a:gd name="connsiteX80" fmla="*/ 1252556 w 2250412"/>
              <a:gd name="connsiteY80" fmla="*/ 11145 h 2255599"/>
              <a:gd name="connsiteX81" fmla="*/ 1270889 w 2250412"/>
              <a:gd name="connsiteY81" fmla="*/ 655 h 2255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2250412" h="2255599">
                <a:moveTo>
                  <a:pt x="1125207" y="475336"/>
                </a:moveTo>
                <a:cubicBezTo>
                  <a:pt x="764862" y="475336"/>
                  <a:pt x="472744" y="767454"/>
                  <a:pt x="472744" y="1127799"/>
                </a:cubicBezTo>
                <a:cubicBezTo>
                  <a:pt x="472744" y="1488144"/>
                  <a:pt x="764862" y="1780262"/>
                  <a:pt x="1125207" y="1780262"/>
                </a:cubicBezTo>
                <a:cubicBezTo>
                  <a:pt x="1485552" y="1780262"/>
                  <a:pt x="1777670" y="1488144"/>
                  <a:pt x="1777670" y="1127799"/>
                </a:cubicBezTo>
                <a:cubicBezTo>
                  <a:pt x="1777670" y="767454"/>
                  <a:pt x="1485552" y="475336"/>
                  <a:pt x="1125207" y="475336"/>
                </a:cubicBezTo>
                <a:close/>
                <a:moveTo>
                  <a:pt x="1270889" y="655"/>
                </a:moveTo>
                <a:cubicBezTo>
                  <a:pt x="1311925" y="8973"/>
                  <a:pt x="1353518" y="14907"/>
                  <a:pt x="1394157" y="24815"/>
                </a:cubicBezTo>
                <a:cubicBezTo>
                  <a:pt x="1458772" y="40605"/>
                  <a:pt x="1521823" y="61667"/>
                  <a:pt x="1584160" y="89483"/>
                </a:cubicBezTo>
                <a:cubicBezTo>
                  <a:pt x="1580398" y="114730"/>
                  <a:pt x="1576742" y="140322"/>
                  <a:pt x="1572742" y="165860"/>
                </a:cubicBezTo>
                <a:cubicBezTo>
                  <a:pt x="1562065" y="234264"/>
                  <a:pt x="1551124" y="302614"/>
                  <a:pt x="1540819" y="371043"/>
                </a:cubicBezTo>
                <a:cubicBezTo>
                  <a:pt x="1540156" y="375361"/>
                  <a:pt x="1542859" y="382568"/>
                  <a:pt x="1546329" y="384766"/>
                </a:cubicBezTo>
                <a:cubicBezTo>
                  <a:pt x="1617275" y="429644"/>
                  <a:pt x="1687215" y="475714"/>
                  <a:pt x="1742849" y="540621"/>
                </a:cubicBezTo>
                <a:cubicBezTo>
                  <a:pt x="1781951" y="522156"/>
                  <a:pt x="1819597" y="503981"/>
                  <a:pt x="1857561" y="486550"/>
                </a:cubicBezTo>
                <a:cubicBezTo>
                  <a:pt x="1904054" y="465197"/>
                  <a:pt x="1950840" y="444533"/>
                  <a:pt x="1997413" y="423392"/>
                </a:cubicBezTo>
                <a:cubicBezTo>
                  <a:pt x="2003957" y="420425"/>
                  <a:pt x="2008567" y="419021"/>
                  <a:pt x="2014342" y="426015"/>
                </a:cubicBezTo>
                <a:cubicBezTo>
                  <a:pt x="2084705" y="511002"/>
                  <a:pt x="2139412" y="605129"/>
                  <a:pt x="2180978" y="708476"/>
                </a:cubicBezTo>
                <a:cubicBezTo>
                  <a:pt x="2160447" y="724159"/>
                  <a:pt x="2140127" y="740187"/>
                  <a:pt x="2119252" y="755473"/>
                </a:cubicBezTo>
                <a:cubicBezTo>
                  <a:pt x="2064095" y="795900"/>
                  <a:pt x="2008831" y="836222"/>
                  <a:pt x="1953198" y="875960"/>
                </a:cubicBezTo>
                <a:cubicBezTo>
                  <a:pt x="1944667" y="882053"/>
                  <a:pt x="1942839" y="887087"/>
                  <a:pt x="1944932" y="897445"/>
                </a:cubicBezTo>
                <a:cubicBezTo>
                  <a:pt x="1955608" y="950085"/>
                  <a:pt x="1966418" y="1002752"/>
                  <a:pt x="1974391" y="1055843"/>
                </a:cubicBezTo>
                <a:cubicBezTo>
                  <a:pt x="1978286" y="1081805"/>
                  <a:pt x="1976564" y="1108668"/>
                  <a:pt x="1976537" y="1135108"/>
                </a:cubicBezTo>
                <a:cubicBezTo>
                  <a:pt x="1976537" y="1144221"/>
                  <a:pt x="1978657" y="1148884"/>
                  <a:pt x="1987956" y="1152328"/>
                </a:cubicBezTo>
                <a:cubicBezTo>
                  <a:pt x="2071857" y="1183535"/>
                  <a:pt x="2155466" y="1215538"/>
                  <a:pt x="2239315" y="1246905"/>
                </a:cubicBezTo>
                <a:cubicBezTo>
                  <a:pt x="2248905" y="1250481"/>
                  <a:pt x="2251289" y="1254932"/>
                  <a:pt x="2250150" y="1265238"/>
                </a:cubicBezTo>
                <a:cubicBezTo>
                  <a:pt x="2238149" y="1371657"/>
                  <a:pt x="2206967" y="1472884"/>
                  <a:pt x="2168686" y="1572310"/>
                </a:cubicBezTo>
                <a:cubicBezTo>
                  <a:pt x="2165560" y="1580417"/>
                  <a:pt x="2161242" y="1581529"/>
                  <a:pt x="2153665" y="1580257"/>
                </a:cubicBezTo>
                <a:cubicBezTo>
                  <a:pt x="2065790" y="1565501"/>
                  <a:pt x="1977809" y="1551328"/>
                  <a:pt x="1890013" y="1536016"/>
                </a:cubicBezTo>
                <a:cubicBezTo>
                  <a:pt x="1876529" y="1533658"/>
                  <a:pt x="1870144" y="1536837"/>
                  <a:pt x="1863018" y="1548414"/>
                </a:cubicBezTo>
                <a:cubicBezTo>
                  <a:pt x="1839731" y="1586245"/>
                  <a:pt x="1816206" y="1624049"/>
                  <a:pt x="1790111" y="1659920"/>
                </a:cubicBezTo>
                <a:cubicBezTo>
                  <a:pt x="1772573" y="1684028"/>
                  <a:pt x="1751167" y="1705513"/>
                  <a:pt x="1730133" y="1726840"/>
                </a:cubicBezTo>
                <a:cubicBezTo>
                  <a:pt x="1721284" y="1735820"/>
                  <a:pt x="1721363" y="1742179"/>
                  <a:pt x="1726291" y="1752855"/>
                </a:cubicBezTo>
                <a:cubicBezTo>
                  <a:pt x="1763301" y="1832862"/>
                  <a:pt x="1799436" y="1913266"/>
                  <a:pt x="1836367" y="1993325"/>
                </a:cubicBezTo>
                <a:cubicBezTo>
                  <a:pt x="1840632" y="2002597"/>
                  <a:pt x="1839625" y="2007472"/>
                  <a:pt x="1831625" y="2014016"/>
                </a:cubicBezTo>
                <a:cubicBezTo>
                  <a:pt x="1756996" y="2074869"/>
                  <a:pt x="1676512" y="2126026"/>
                  <a:pt x="1587551" y="2163485"/>
                </a:cubicBezTo>
                <a:cubicBezTo>
                  <a:pt x="1574994" y="2168758"/>
                  <a:pt x="1562993" y="2175327"/>
                  <a:pt x="1549508" y="2181924"/>
                </a:cubicBezTo>
                <a:cubicBezTo>
                  <a:pt x="1546621" y="2178056"/>
                  <a:pt x="1543468" y="2174003"/>
                  <a:pt x="1540500" y="2169817"/>
                </a:cubicBezTo>
                <a:cubicBezTo>
                  <a:pt x="1488840" y="2097228"/>
                  <a:pt x="1437022" y="2024719"/>
                  <a:pt x="1385759" y="1951839"/>
                </a:cubicBezTo>
                <a:cubicBezTo>
                  <a:pt x="1379083" y="1942354"/>
                  <a:pt x="1373069" y="1939573"/>
                  <a:pt x="1361810" y="1943414"/>
                </a:cubicBezTo>
                <a:cubicBezTo>
                  <a:pt x="1284082" y="1969880"/>
                  <a:pt x="1204022" y="1980901"/>
                  <a:pt x="1122055" y="1977536"/>
                </a:cubicBezTo>
                <a:cubicBezTo>
                  <a:pt x="1111166" y="1977085"/>
                  <a:pt x="1107299" y="1980953"/>
                  <a:pt x="1103643" y="1990809"/>
                </a:cubicBezTo>
                <a:cubicBezTo>
                  <a:pt x="1070845" y="2079214"/>
                  <a:pt x="1037332" y="2167380"/>
                  <a:pt x="1004032" y="2255599"/>
                </a:cubicBezTo>
                <a:cubicBezTo>
                  <a:pt x="1001382" y="2255599"/>
                  <a:pt x="998733" y="2255599"/>
                  <a:pt x="996084" y="2255599"/>
                </a:cubicBezTo>
                <a:cubicBezTo>
                  <a:pt x="994521" y="2254884"/>
                  <a:pt x="993011" y="2253851"/>
                  <a:pt x="991395" y="2253506"/>
                </a:cubicBezTo>
                <a:cubicBezTo>
                  <a:pt x="944715" y="2244154"/>
                  <a:pt x="897400" y="2237266"/>
                  <a:pt x="851542" y="2224947"/>
                </a:cubicBezTo>
                <a:cubicBezTo>
                  <a:pt x="796332" y="2210138"/>
                  <a:pt x="742367" y="2190640"/>
                  <a:pt x="687793" y="2173367"/>
                </a:cubicBezTo>
                <a:cubicBezTo>
                  <a:pt x="679501" y="2170744"/>
                  <a:pt x="677488" y="2166214"/>
                  <a:pt x="678838" y="2157657"/>
                </a:cubicBezTo>
                <a:cubicBezTo>
                  <a:pt x="692218" y="2073200"/>
                  <a:pt x="705146" y="1988636"/>
                  <a:pt x="718392" y="1904153"/>
                </a:cubicBezTo>
                <a:cubicBezTo>
                  <a:pt x="722286" y="1879329"/>
                  <a:pt x="722895" y="1878772"/>
                  <a:pt x="701066" y="1866533"/>
                </a:cubicBezTo>
                <a:cubicBezTo>
                  <a:pt x="634861" y="1829417"/>
                  <a:pt x="573744" y="1785599"/>
                  <a:pt x="521236" y="1730549"/>
                </a:cubicBezTo>
                <a:cubicBezTo>
                  <a:pt x="513500" y="1722415"/>
                  <a:pt x="507301" y="1721991"/>
                  <a:pt x="497525" y="1726548"/>
                </a:cubicBezTo>
                <a:cubicBezTo>
                  <a:pt x="416777" y="1764167"/>
                  <a:pt x="335790" y="1801256"/>
                  <a:pt x="254909" y="1838584"/>
                </a:cubicBezTo>
                <a:cubicBezTo>
                  <a:pt x="248604" y="1841498"/>
                  <a:pt x="243994" y="1843777"/>
                  <a:pt x="238219" y="1836147"/>
                </a:cubicBezTo>
                <a:cubicBezTo>
                  <a:pt x="173869" y="1750974"/>
                  <a:pt x="118739" y="1660529"/>
                  <a:pt x="77225" y="1561951"/>
                </a:cubicBezTo>
                <a:cubicBezTo>
                  <a:pt x="73172" y="1552335"/>
                  <a:pt x="75900" y="1548229"/>
                  <a:pt x="83371" y="1542877"/>
                </a:cubicBezTo>
                <a:cubicBezTo>
                  <a:pt x="155483" y="1491270"/>
                  <a:pt x="227277" y="1439212"/>
                  <a:pt x="299416" y="1387659"/>
                </a:cubicBezTo>
                <a:cubicBezTo>
                  <a:pt x="306622" y="1382493"/>
                  <a:pt x="308741" y="1378360"/>
                  <a:pt x="306118" y="1369379"/>
                </a:cubicBezTo>
                <a:cubicBezTo>
                  <a:pt x="282275" y="1288127"/>
                  <a:pt x="267943" y="1205418"/>
                  <a:pt x="271043" y="1120378"/>
                </a:cubicBezTo>
                <a:cubicBezTo>
                  <a:pt x="271414" y="1110099"/>
                  <a:pt x="268632" y="1104906"/>
                  <a:pt x="258406" y="1101091"/>
                </a:cubicBezTo>
                <a:cubicBezTo>
                  <a:pt x="198507" y="1078732"/>
                  <a:pt x="138979" y="1055392"/>
                  <a:pt x="79238" y="1032609"/>
                </a:cubicBezTo>
                <a:cubicBezTo>
                  <a:pt x="52932" y="1022595"/>
                  <a:pt x="26413" y="1013111"/>
                  <a:pt x="0" y="1003388"/>
                </a:cubicBezTo>
                <a:cubicBezTo>
                  <a:pt x="0" y="998964"/>
                  <a:pt x="0" y="994566"/>
                  <a:pt x="0" y="990142"/>
                </a:cubicBezTo>
                <a:cubicBezTo>
                  <a:pt x="5299" y="958961"/>
                  <a:pt x="11153" y="927858"/>
                  <a:pt x="15816" y="896571"/>
                </a:cubicBezTo>
                <a:cubicBezTo>
                  <a:pt x="26863" y="822392"/>
                  <a:pt x="48163" y="751367"/>
                  <a:pt x="78762" y="682911"/>
                </a:cubicBezTo>
                <a:cubicBezTo>
                  <a:pt x="82577" y="674354"/>
                  <a:pt x="86073" y="672340"/>
                  <a:pt x="95319" y="673930"/>
                </a:cubicBezTo>
                <a:cubicBezTo>
                  <a:pt x="184890" y="689269"/>
                  <a:pt x="274566" y="703972"/>
                  <a:pt x="364189" y="719020"/>
                </a:cubicBezTo>
                <a:cubicBezTo>
                  <a:pt x="370680" y="720106"/>
                  <a:pt x="375052" y="720927"/>
                  <a:pt x="378893" y="713138"/>
                </a:cubicBezTo>
                <a:cubicBezTo>
                  <a:pt x="400776" y="668605"/>
                  <a:pt x="428407" y="627754"/>
                  <a:pt x="461257" y="590559"/>
                </a:cubicBezTo>
                <a:cubicBezTo>
                  <a:pt x="484915" y="563801"/>
                  <a:pt x="509367" y="537759"/>
                  <a:pt x="532839" y="510817"/>
                </a:cubicBezTo>
                <a:cubicBezTo>
                  <a:pt x="535436" y="507823"/>
                  <a:pt x="535674" y="500299"/>
                  <a:pt x="533820" y="496325"/>
                </a:cubicBezTo>
                <a:cubicBezTo>
                  <a:pt x="496916" y="416265"/>
                  <a:pt x="459800" y="336286"/>
                  <a:pt x="421916" y="256703"/>
                </a:cubicBezTo>
                <a:cubicBezTo>
                  <a:pt x="416697" y="245708"/>
                  <a:pt x="418234" y="240039"/>
                  <a:pt x="427029" y="232488"/>
                </a:cubicBezTo>
                <a:cubicBezTo>
                  <a:pt x="463033" y="201625"/>
                  <a:pt x="501605" y="174682"/>
                  <a:pt x="543595" y="152588"/>
                </a:cubicBezTo>
                <a:cubicBezTo>
                  <a:pt x="580235" y="133301"/>
                  <a:pt x="616423" y="113167"/>
                  <a:pt x="653221" y="94199"/>
                </a:cubicBezTo>
                <a:cubicBezTo>
                  <a:pt x="667659" y="86755"/>
                  <a:pt x="683395" y="81880"/>
                  <a:pt x="698178" y="75098"/>
                </a:cubicBezTo>
                <a:cubicBezTo>
                  <a:pt x="706735" y="71177"/>
                  <a:pt x="711424" y="73614"/>
                  <a:pt x="716670" y="80900"/>
                </a:cubicBezTo>
                <a:cubicBezTo>
                  <a:pt x="761442" y="143236"/>
                  <a:pt x="806611" y="205307"/>
                  <a:pt x="851621" y="267485"/>
                </a:cubicBezTo>
                <a:cubicBezTo>
                  <a:pt x="860417" y="279645"/>
                  <a:pt x="868497" y="292335"/>
                  <a:pt x="877849" y="304018"/>
                </a:cubicBezTo>
                <a:cubicBezTo>
                  <a:pt x="880286" y="307038"/>
                  <a:pt x="887042" y="309502"/>
                  <a:pt x="890539" y="308336"/>
                </a:cubicBezTo>
                <a:cubicBezTo>
                  <a:pt x="972824" y="281208"/>
                  <a:pt x="1057679" y="272837"/>
                  <a:pt x="1143699" y="273181"/>
                </a:cubicBezTo>
                <a:cubicBezTo>
                  <a:pt x="1153660" y="273234"/>
                  <a:pt x="1158005" y="270452"/>
                  <a:pt x="1161475" y="260783"/>
                </a:cubicBezTo>
                <a:cubicBezTo>
                  <a:pt x="1191518" y="177438"/>
                  <a:pt x="1222408" y="94437"/>
                  <a:pt x="1252556" y="11145"/>
                </a:cubicBezTo>
                <a:cubicBezTo>
                  <a:pt x="1256132" y="1237"/>
                  <a:pt x="1260716" y="-1412"/>
                  <a:pt x="1270889" y="655"/>
                </a:cubicBezTo>
                <a:close/>
              </a:path>
            </a:pathLst>
          </a:custGeom>
          <a:solidFill>
            <a:schemeClr val="accent2"/>
          </a:solidFill>
          <a:ln w="535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ko-KR" altLang="en-US" dirty="0"/>
          </a:p>
        </p:txBody>
      </p:sp>
      <p:sp>
        <p:nvSpPr>
          <p:cNvPr id="10" name="자유형: 도형 9">
            <a:extLst>
              <a:ext uri="{FF2B5EF4-FFF2-40B4-BE49-F238E27FC236}">
                <a16:creationId xmlns:a16="http://schemas.microsoft.com/office/drawing/2014/main" id="{11D72116-72EA-4B50-B223-5F649A13D220}"/>
              </a:ext>
            </a:extLst>
          </p:cNvPr>
          <p:cNvSpPr/>
          <p:nvPr/>
        </p:nvSpPr>
        <p:spPr>
          <a:xfrm>
            <a:off x="1663204" y="3850588"/>
            <a:ext cx="1191165" cy="1193911"/>
          </a:xfrm>
          <a:custGeom>
            <a:avLst/>
            <a:gdLst>
              <a:gd name="connsiteX0" fmla="*/ 1125207 w 2250412"/>
              <a:gd name="connsiteY0" fmla="*/ 475336 h 2255599"/>
              <a:gd name="connsiteX1" fmla="*/ 472744 w 2250412"/>
              <a:gd name="connsiteY1" fmla="*/ 1127799 h 2255599"/>
              <a:gd name="connsiteX2" fmla="*/ 1125207 w 2250412"/>
              <a:gd name="connsiteY2" fmla="*/ 1780262 h 2255599"/>
              <a:gd name="connsiteX3" fmla="*/ 1777670 w 2250412"/>
              <a:gd name="connsiteY3" fmla="*/ 1127799 h 2255599"/>
              <a:gd name="connsiteX4" fmla="*/ 1125207 w 2250412"/>
              <a:gd name="connsiteY4" fmla="*/ 475336 h 2255599"/>
              <a:gd name="connsiteX5" fmla="*/ 1270889 w 2250412"/>
              <a:gd name="connsiteY5" fmla="*/ 655 h 2255599"/>
              <a:gd name="connsiteX6" fmla="*/ 1394157 w 2250412"/>
              <a:gd name="connsiteY6" fmla="*/ 24815 h 2255599"/>
              <a:gd name="connsiteX7" fmla="*/ 1584160 w 2250412"/>
              <a:gd name="connsiteY7" fmla="*/ 89483 h 2255599"/>
              <a:gd name="connsiteX8" fmla="*/ 1572742 w 2250412"/>
              <a:gd name="connsiteY8" fmla="*/ 165860 h 2255599"/>
              <a:gd name="connsiteX9" fmla="*/ 1540819 w 2250412"/>
              <a:gd name="connsiteY9" fmla="*/ 371043 h 2255599"/>
              <a:gd name="connsiteX10" fmla="*/ 1546329 w 2250412"/>
              <a:gd name="connsiteY10" fmla="*/ 384766 h 2255599"/>
              <a:gd name="connsiteX11" fmla="*/ 1742849 w 2250412"/>
              <a:gd name="connsiteY11" fmla="*/ 540621 h 2255599"/>
              <a:gd name="connsiteX12" fmla="*/ 1857561 w 2250412"/>
              <a:gd name="connsiteY12" fmla="*/ 486550 h 2255599"/>
              <a:gd name="connsiteX13" fmla="*/ 1997413 w 2250412"/>
              <a:gd name="connsiteY13" fmla="*/ 423392 h 2255599"/>
              <a:gd name="connsiteX14" fmla="*/ 2014342 w 2250412"/>
              <a:gd name="connsiteY14" fmla="*/ 426015 h 2255599"/>
              <a:gd name="connsiteX15" fmla="*/ 2180978 w 2250412"/>
              <a:gd name="connsiteY15" fmla="*/ 708476 h 2255599"/>
              <a:gd name="connsiteX16" fmla="*/ 2119252 w 2250412"/>
              <a:gd name="connsiteY16" fmla="*/ 755473 h 2255599"/>
              <a:gd name="connsiteX17" fmla="*/ 1953198 w 2250412"/>
              <a:gd name="connsiteY17" fmla="*/ 875960 h 2255599"/>
              <a:gd name="connsiteX18" fmla="*/ 1944932 w 2250412"/>
              <a:gd name="connsiteY18" fmla="*/ 897445 h 2255599"/>
              <a:gd name="connsiteX19" fmla="*/ 1974391 w 2250412"/>
              <a:gd name="connsiteY19" fmla="*/ 1055843 h 2255599"/>
              <a:gd name="connsiteX20" fmla="*/ 1976537 w 2250412"/>
              <a:gd name="connsiteY20" fmla="*/ 1135108 h 2255599"/>
              <a:gd name="connsiteX21" fmla="*/ 1987956 w 2250412"/>
              <a:gd name="connsiteY21" fmla="*/ 1152328 h 2255599"/>
              <a:gd name="connsiteX22" fmla="*/ 2239315 w 2250412"/>
              <a:gd name="connsiteY22" fmla="*/ 1246905 h 2255599"/>
              <a:gd name="connsiteX23" fmla="*/ 2250150 w 2250412"/>
              <a:gd name="connsiteY23" fmla="*/ 1265238 h 2255599"/>
              <a:gd name="connsiteX24" fmla="*/ 2168686 w 2250412"/>
              <a:gd name="connsiteY24" fmla="*/ 1572310 h 2255599"/>
              <a:gd name="connsiteX25" fmla="*/ 2153665 w 2250412"/>
              <a:gd name="connsiteY25" fmla="*/ 1580257 h 2255599"/>
              <a:gd name="connsiteX26" fmla="*/ 1890013 w 2250412"/>
              <a:gd name="connsiteY26" fmla="*/ 1536016 h 2255599"/>
              <a:gd name="connsiteX27" fmla="*/ 1863018 w 2250412"/>
              <a:gd name="connsiteY27" fmla="*/ 1548414 h 2255599"/>
              <a:gd name="connsiteX28" fmla="*/ 1790111 w 2250412"/>
              <a:gd name="connsiteY28" fmla="*/ 1659920 h 2255599"/>
              <a:gd name="connsiteX29" fmla="*/ 1730133 w 2250412"/>
              <a:gd name="connsiteY29" fmla="*/ 1726840 h 2255599"/>
              <a:gd name="connsiteX30" fmla="*/ 1726291 w 2250412"/>
              <a:gd name="connsiteY30" fmla="*/ 1752855 h 2255599"/>
              <a:gd name="connsiteX31" fmla="*/ 1836367 w 2250412"/>
              <a:gd name="connsiteY31" fmla="*/ 1993325 h 2255599"/>
              <a:gd name="connsiteX32" fmla="*/ 1831625 w 2250412"/>
              <a:gd name="connsiteY32" fmla="*/ 2014016 h 2255599"/>
              <a:gd name="connsiteX33" fmla="*/ 1587551 w 2250412"/>
              <a:gd name="connsiteY33" fmla="*/ 2163485 h 2255599"/>
              <a:gd name="connsiteX34" fmla="*/ 1549508 w 2250412"/>
              <a:gd name="connsiteY34" fmla="*/ 2181924 h 2255599"/>
              <a:gd name="connsiteX35" fmla="*/ 1540500 w 2250412"/>
              <a:gd name="connsiteY35" fmla="*/ 2169817 h 2255599"/>
              <a:gd name="connsiteX36" fmla="*/ 1385759 w 2250412"/>
              <a:gd name="connsiteY36" fmla="*/ 1951839 h 2255599"/>
              <a:gd name="connsiteX37" fmla="*/ 1361810 w 2250412"/>
              <a:gd name="connsiteY37" fmla="*/ 1943414 h 2255599"/>
              <a:gd name="connsiteX38" fmla="*/ 1122055 w 2250412"/>
              <a:gd name="connsiteY38" fmla="*/ 1977536 h 2255599"/>
              <a:gd name="connsiteX39" fmla="*/ 1103643 w 2250412"/>
              <a:gd name="connsiteY39" fmla="*/ 1990809 h 2255599"/>
              <a:gd name="connsiteX40" fmla="*/ 1004032 w 2250412"/>
              <a:gd name="connsiteY40" fmla="*/ 2255599 h 2255599"/>
              <a:gd name="connsiteX41" fmla="*/ 996084 w 2250412"/>
              <a:gd name="connsiteY41" fmla="*/ 2255599 h 2255599"/>
              <a:gd name="connsiteX42" fmla="*/ 991395 w 2250412"/>
              <a:gd name="connsiteY42" fmla="*/ 2253506 h 2255599"/>
              <a:gd name="connsiteX43" fmla="*/ 851542 w 2250412"/>
              <a:gd name="connsiteY43" fmla="*/ 2224947 h 2255599"/>
              <a:gd name="connsiteX44" fmla="*/ 687793 w 2250412"/>
              <a:gd name="connsiteY44" fmla="*/ 2173367 h 2255599"/>
              <a:gd name="connsiteX45" fmla="*/ 678838 w 2250412"/>
              <a:gd name="connsiteY45" fmla="*/ 2157657 h 2255599"/>
              <a:gd name="connsiteX46" fmla="*/ 718392 w 2250412"/>
              <a:gd name="connsiteY46" fmla="*/ 1904153 h 2255599"/>
              <a:gd name="connsiteX47" fmla="*/ 701066 w 2250412"/>
              <a:gd name="connsiteY47" fmla="*/ 1866533 h 2255599"/>
              <a:gd name="connsiteX48" fmla="*/ 521236 w 2250412"/>
              <a:gd name="connsiteY48" fmla="*/ 1730549 h 2255599"/>
              <a:gd name="connsiteX49" fmla="*/ 497525 w 2250412"/>
              <a:gd name="connsiteY49" fmla="*/ 1726548 h 2255599"/>
              <a:gd name="connsiteX50" fmla="*/ 254909 w 2250412"/>
              <a:gd name="connsiteY50" fmla="*/ 1838584 h 2255599"/>
              <a:gd name="connsiteX51" fmla="*/ 238219 w 2250412"/>
              <a:gd name="connsiteY51" fmla="*/ 1836147 h 2255599"/>
              <a:gd name="connsiteX52" fmla="*/ 77225 w 2250412"/>
              <a:gd name="connsiteY52" fmla="*/ 1561951 h 2255599"/>
              <a:gd name="connsiteX53" fmla="*/ 83371 w 2250412"/>
              <a:gd name="connsiteY53" fmla="*/ 1542877 h 2255599"/>
              <a:gd name="connsiteX54" fmla="*/ 299416 w 2250412"/>
              <a:gd name="connsiteY54" fmla="*/ 1387659 h 2255599"/>
              <a:gd name="connsiteX55" fmla="*/ 306118 w 2250412"/>
              <a:gd name="connsiteY55" fmla="*/ 1369379 h 2255599"/>
              <a:gd name="connsiteX56" fmla="*/ 271043 w 2250412"/>
              <a:gd name="connsiteY56" fmla="*/ 1120378 h 2255599"/>
              <a:gd name="connsiteX57" fmla="*/ 258406 w 2250412"/>
              <a:gd name="connsiteY57" fmla="*/ 1101091 h 2255599"/>
              <a:gd name="connsiteX58" fmla="*/ 79238 w 2250412"/>
              <a:gd name="connsiteY58" fmla="*/ 1032609 h 2255599"/>
              <a:gd name="connsiteX59" fmla="*/ 0 w 2250412"/>
              <a:gd name="connsiteY59" fmla="*/ 1003388 h 2255599"/>
              <a:gd name="connsiteX60" fmla="*/ 0 w 2250412"/>
              <a:gd name="connsiteY60" fmla="*/ 990142 h 2255599"/>
              <a:gd name="connsiteX61" fmla="*/ 15816 w 2250412"/>
              <a:gd name="connsiteY61" fmla="*/ 896571 h 2255599"/>
              <a:gd name="connsiteX62" fmla="*/ 78762 w 2250412"/>
              <a:gd name="connsiteY62" fmla="*/ 682911 h 2255599"/>
              <a:gd name="connsiteX63" fmla="*/ 95319 w 2250412"/>
              <a:gd name="connsiteY63" fmla="*/ 673930 h 2255599"/>
              <a:gd name="connsiteX64" fmla="*/ 364189 w 2250412"/>
              <a:gd name="connsiteY64" fmla="*/ 719020 h 2255599"/>
              <a:gd name="connsiteX65" fmla="*/ 378893 w 2250412"/>
              <a:gd name="connsiteY65" fmla="*/ 713138 h 2255599"/>
              <a:gd name="connsiteX66" fmla="*/ 461257 w 2250412"/>
              <a:gd name="connsiteY66" fmla="*/ 590559 h 2255599"/>
              <a:gd name="connsiteX67" fmla="*/ 532839 w 2250412"/>
              <a:gd name="connsiteY67" fmla="*/ 510817 h 2255599"/>
              <a:gd name="connsiteX68" fmla="*/ 533820 w 2250412"/>
              <a:gd name="connsiteY68" fmla="*/ 496325 h 2255599"/>
              <a:gd name="connsiteX69" fmla="*/ 421916 w 2250412"/>
              <a:gd name="connsiteY69" fmla="*/ 256703 h 2255599"/>
              <a:gd name="connsiteX70" fmla="*/ 427029 w 2250412"/>
              <a:gd name="connsiteY70" fmla="*/ 232488 h 2255599"/>
              <a:gd name="connsiteX71" fmla="*/ 543595 w 2250412"/>
              <a:gd name="connsiteY71" fmla="*/ 152588 h 2255599"/>
              <a:gd name="connsiteX72" fmla="*/ 653221 w 2250412"/>
              <a:gd name="connsiteY72" fmla="*/ 94199 h 2255599"/>
              <a:gd name="connsiteX73" fmla="*/ 698178 w 2250412"/>
              <a:gd name="connsiteY73" fmla="*/ 75098 h 2255599"/>
              <a:gd name="connsiteX74" fmla="*/ 716670 w 2250412"/>
              <a:gd name="connsiteY74" fmla="*/ 80900 h 2255599"/>
              <a:gd name="connsiteX75" fmla="*/ 851621 w 2250412"/>
              <a:gd name="connsiteY75" fmla="*/ 267485 h 2255599"/>
              <a:gd name="connsiteX76" fmla="*/ 877849 w 2250412"/>
              <a:gd name="connsiteY76" fmla="*/ 304018 h 2255599"/>
              <a:gd name="connsiteX77" fmla="*/ 890539 w 2250412"/>
              <a:gd name="connsiteY77" fmla="*/ 308336 h 2255599"/>
              <a:gd name="connsiteX78" fmla="*/ 1143699 w 2250412"/>
              <a:gd name="connsiteY78" fmla="*/ 273181 h 2255599"/>
              <a:gd name="connsiteX79" fmla="*/ 1161475 w 2250412"/>
              <a:gd name="connsiteY79" fmla="*/ 260783 h 2255599"/>
              <a:gd name="connsiteX80" fmla="*/ 1252556 w 2250412"/>
              <a:gd name="connsiteY80" fmla="*/ 11145 h 2255599"/>
              <a:gd name="connsiteX81" fmla="*/ 1270889 w 2250412"/>
              <a:gd name="connsiteY81" fmla="*/ 655 h 2255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2250412" h="2255599">
                <a:moveTo>
                  <a:pt x="1125207" y="475336"/>
                </a:moveTo>
                <a:cubicBezTo>
                  <a:pt x="764862" y="475336"/>
                  <a:pt x="472744" y="767454"/>
                  <a:pt x="472744" y="1127799"/>
                </a:cubicBezTo>
                <a:cubicBezTo>
                  <a:pt x="472744" y="1488144"/>
                  <a:pt x="764862" y="1780262"/>
                  <a:pt x="1125207" y="1780262"/>
                </a:cubicBezTo>
                <a:cubicBezTo>
                  <a:pt x="1485552" y="1780262"/>
                  <a:pt x="1777670" y="1488144"/>
                  <a:pt x="1777670" y="1127799"/>
                </a:cubicBezTo>
                <a:cubicBezTo>
                  <a:pt x="1777670" y="767454"/>
                  <a:pt x="1485552" y="475336"/>
                  <a:pt x="1125207" y="475336"/>
                </a:cubicBezTo>
                <a:close/>
                <a:moveTo>
                  <a:pt x="1270889" y="655"/>
                </a:moveTo>
                <a:cubicBezTo>
                  <a:pt x="1311925" y="8973"/>
                  <a:pt x="1353518" y="14907"/>
                  <a:pt x="1394157" y="24815"/>
                </a:cubicBezTo>
                <a:cubicBezTo>
                  <a:pt x="1458772" y="40605"/>
                  <a:pt x="1521823" y="61667"/>
                  <a:pt x="1584160" y="89483"/>
                </a:cubicBezTo>
                <a:cubicBezTo>
                  <a:pt x="1580398" y="114730"/>
                  <a:pt x="1576742" y="140322"/>
                  <a:pt x="1572742" y="165860"/>
                </a:cubicBezTo>
                <a:cubicBezTo>
                  <a:pt x="1562065" y="234264"/>
                  <a:pt x="1551124" y="302614"/>
                  <a:pt x="1540819" y="371043"/>
                </a:cubicBezTo>
                <a:cubicBezTo>
                  <a:pt x="1540156" y="375361"/>
                  <a:pt x="1542859" y="382568"/>
                  <a:pt x="1546329" y="384766"/>
                </a:cubicBezTo>
                <a:cubicBezTo>
                  <a:pt x="1617275" y="429644"/>
                  <a:pt x="1687215" y="475714"/>
                  <a:pt x="1742849" y="540621"/>
                </a:cubicBezTo>
                <a:cubicBezTo>
                  <a:pt x="1781951" y="522156"/>
                  <a:pt x="1819597" y="503981"/>
                  <a:pt x="1857561" y="486550"/>
                </a:cubicBezTo>
                <a:cubicBezTo>
                  <a:pt x="1904054" y="465197"/>
                  <a:pt x="1950840" y="444533"/>
                  <a:pt x="1997413" y="423392"/>
                </a:cubicBezTo>
                <a:cubicBezTo>
                  <a:pt x="2003957" y="420425"/>
                  <a:pt x="2008567" y="419021"/>
                  <a:pt x="2014342" y="426015"/>
                </a:cubicBezTo>
                <a:cubicBezTo>
                  <a:pt x="2084705" y="511002"/>
                  <a:pt x="2139412" y="605129"/>
                  <a:pt x="2180978" y="708476"/>
                </a:cubicBezTo>
                <a:cubicBezTo>
                  <a:pt x="2160447" y="724159"/>
                  <a:pt x="2140127" y="740187"/>
                  <a:pt x="2119252" y="755473"/>
                </a:cubicBezTo>
                <a:cubicBezTo>
                  <a:pt x="2064095" y="795900"/>
                  <a:pt x="2008831" y="836222"/>
                  <a:pt x="1953198" y="875960"/>
                </a:cubicBezTo>
                <a:cubicBezTo>
                  <a:pt x="1944667" y="882053"/>
                  <a:pt x="1942839" y="887087"/>
                  <a:pt x="1944932" y="897445"/>
                </a:cubicBezTo>
                <a:cubicBezTo>
                  <a:pt x="1955608" y="950085"/>
                  <a:pt x="1966418" y="1002752"/>
                  <a:pt x="1974391" y="1055843"/>
                </a:cubicBezTo>
                <a:cubicBezTo>
                  <a:pt x="1978286" y="1081805"/>
                  <a:pt x="1976564" y="1108668"/>
                  <a:pt x="1976537" y="1135108"/>
                </a:cubicBezTo>
                <a:cubicBezTo>
                  <a:pt x="1976537" y="1144221"/>
                  <a:pt x="1978657" y="1148884"/>
                  <a:pt x="1987956" y="1152328"/>
                </a:cubicBezTo>
                <a:cubicBezTo>
                  <a:pt x="2071857" y="1183535"/>
                  <a:pt x="2155466" y="1215538"/>
                  <a:pt x="2239315" y="1246905"/>
                </a:cubicBezTo>
                <a:cubicBezTo>
                  <a:pt x="2248905" y="1250481"/>
                  <a:pt x="2251289" y="1254932"/>
                  <a:pt x="2250150" y="1265238"/>
                </a:cubicBezTo>
                <a:cubicBezTo>
                  <a:pt x="2238149" y="1371657"/>
                  <a:pt x="2206967" y="1472884"/>
                  <a:pt x="2168686" y="1572310"/>
                </a:cubicBezTo>
                <a:cubicBezTo>
                  <a:pt x="2165560" y="1580417"/>
                  <a:pt x="2161242" y="1581529"/>
                  <a:pt x="2153665" y="1580257"/>
                </a:cubicBezTo>
                <a:cubicBezTo>
                  <a:pt x="2065790" y="1565501"/>
                  <a:pt x="1977809" y="1551328"/>
                  <a:pt x="1890013" y="1536016"/>
                </a:cubicBezTo>
                <a:cubicBezTo>
                  <a:pt x="1876529" y="1533658"/>
                  <a:pt x="1870144" y="1536837"/>
                  <a:pt x="1863018" y="1548414"/>
                </a:cubicBezTo>
                <a:cubicBezTo>
                  <a:pt x="1839731" y="1586245"/>
                  <a:pt x="1816206" y="1624049"/>
                  <a:pt x="1790111" y="1659920"/>
                </a:cubicBezTo>
                <a:cubicBezTo>
                  <a:pt x="1772573" y="1684028"/>
                  <a:pt x="1751167" y="1705513"/>
                  <a:pt x="1730133" y="1726840"/>
                </a:cubicBezTo>
                <a:cubicBezTo>
                  <a:pt x="1721284" y="1735820"/>
                  <a:pt x="1721363" y="1742179"/>
                  <a:pt x="1726291" y="1752855"/>
                </a:cubicBezTo>
                <a:cubicBezTo>
                  <a:pt x="1763301" y="1832862"/>
                  <a:pt x="1799436" y="1913266"/>
                  <a:pt x="1836367" y="1993325"/>
                </a:cubicBezTo>
                <a:cubicBezTo>
                  <a:pt x="1840632" y="2002597"/>
                  <a:pt x="1839625" y="2007472"/>
                  <a:pt x="1831625" y="2014016"/>
                </a:cubicBezTo>
                <a:cubicBezTo>
                  <a:pt x="1756996" y="2074869"/>
                  <a:pt x="1676512" y="2126026"/>
                  <a:pt x="1587551" y="2163485"/>
                </a:cubicBezTo>
                <a:cubicBezTo>
                  <a:pt x="1574994" y="2168758"/>
                  <a:pt x="1562993" y="2175327"/>
                  <a:pt x="1549508" y="2181924"/>
                </a:cubicBezTo>
                <a:cubicBezTo>
                  <a:pt x="1546621" y="2178056"/>
                  <a:pt x="1543468" y="2174003"/>
                  <a:pt x="1540500" y="2169817"/>
                </a:cubicBezTo>
                <a:cubicBezTo>
                  <a:pt x="1488840" y="2097228"/>
                  <a:pt x="1437022" y="2024719"/>
                  <a:pt x="1385759" y="1951839"/>
                </a:cubicBezTo>
                <a:cubicBezTo>
                  <a:pt x="1379083" y="1942354"/>
                  <a:pt x="1373069" y="1939573"/>
                  <a:pt x="1361810" y="1943414"/>
                </a:cubicBezTo>
                <a:cubicBezTo>
                  <a:pt x="1284082" y="1969880"/>
                  <a:pt x="1204022" y="1980901"/>
                  <a:pt x="1122055" y="1977536"/>
                </a:cubicBezTo>
                <a:cubicBezTo>
                  <a:pt x="1111166" y="1977085"/>
                  <a:pt x="1107299" y="1980953"/>
                  <a:pt x="1103643" y="1990809"/>
                </a:cubicBezTo>
                <a:cubicBezTo>
                  <a:pt x="1070845" y="2079214"/>
                  <a:pt x="1037332" y="2167380"/>
                  <a:pt x="1004032" y="2255599"/>
                </a:cubicBezTo>
                <a:cubicBezTo>
                  <a:pt x="1001382" y="2255599"/>
                  <a:pt x="998733" y="2255599"/>
                  <a:pt x="996084" y="2255599"/>
                </a:cubicBezTo>
                <a:cubicBezTo>
                  <a:pt x="994521" y="2254884"/>
                  <a:pt x="993011" y="2253851"/>
                  <a:pt x="991395" y="2253506"/>
                </a:cubicBezTo>
                <a:cubicBezTo>
                  <a:pt x="944715" y="2244154"/>
                  <a:pt x="897400" y="2237266"/>
                  <a:pt x="851542" y="2224947"/>
                </a:cubicBezTo>
                <a:cubicBezTo>
                  <a:pt x="796332" y="2210138"/>
                  <a:pt x="742367" y="2190640"/>
                  <a:pt x="687793" y="2173367"/>
                </a:cubicBezTo>
                <a:cubicBezTo>
                  <a:pt x="679501" y="2170744"/>
                  <a:pt x="677488" y="2166214"/>
                  <a:pt x="678838" y="2157657"/>
                </a:cubicBezTo>
                <a:cubicBezTo>
                  <a:pt x="692218" y="2073200"/>
                  <a:pt x="705146" y="1988636"/>
                  <a:pt x="718392" y="1904153"/>
                </a:cubicBezTo>
                <a:cubicBezTo>
                  <a:pt x="722286" y="1879329"/>
                  <a:pt x="722895" y="1878772"/>
                  <a:pt x="701066" y="1866533"/>
                </a:cubicBezTo>
                <a:cubicBezTo>
                  <a:pt x="634861" y="1829417"/>
                  <a:pt x="573744" y="1785599"/>
                  <a:pt x="521236" y="1730549"/>
                </a:cubicBezTo>
                <a:cubicBezTo>
                  <a:pt x="513500" y="1722415"/>
                  <a:pt x="507301" y="1721991"/>
                  <a:pt x="497525" y="1726548"/>
                </a:cubicBezTo>
                <a:cubicBezTo>
                  <a:pt x="416777" y="1764167"/>
                  <a:pt x="335790" y="1801256"/>
                  <a:pt x="254909" y="1838584"/>
                </a:cubicBezTo>
                <a:cubicBezTo>
                  <a:pt x="248604" y="1841498"/>
                  <a:pt x="243994" y="1843777"/>
                  <a:pt x="238219" y="1836147"/>
                </a:cubicBezTo>
                <a:cubicBezTo>
                  <a:pt x="173869" y="1750974"/>
                  <a:pt x="118739" y="1660529"/>
                  <a:pt x="77225" y="1561951"/>
                </a:cubicBezTo>
                <a:cubicBezTo>
                  <a:pt x="73172" y="1552335"/>
                  <a:pt x="75900" y="1548229"/>
                  <a:pt x="83371" y="1542877"/>
                </a:cubicBezTo>
                <a:cubicBezTo>
                  <a:pt x="155483" y="1491270"/>
                  <a:pt x="227277" y="1439212"/>
                  <a:pt x="299416" y="1387659"/>
                </a:cubicBezTo>
                <a:cubicBezTo>
                  <a:pt x="306622" y="1382493"/>
                  <a:pt x="308741" y="1378360"/>
                  <a:pt x="306118" y="1369379"/>
                </a:cubicBezTo>
                <a:cubicBezTo>
                  <a:pt x="282275" y="1288127"/>
                  <a:pt x="267943" y="1205418"/>
                  <a:pt x="271043" y="1120378"/>
                </a:cubicBezTo>
                <a:cubicBezTo>
                  <a:pt x="271414" y="1110099"/>
                  <a:pt x="268632" y="1104906"/>
                  <a:pt x="258406" y="1101091"/>
                </a:cubicBezTo>
                <a:cubicBezTo>
                  <a:pt x="198507" y="1078732"/>
                  <a:pt x="138979" y="1055392"/>
                  <a:pt x="79238" y="1032609"/>
                </a:cubicBezTo>
                <a:cubicBezTo>
                  <a:pt x="52932" y="1022595"/>
                  <a:pt x="26413" y="1013111"/>
                  <a:pt x="0" y="1003388"/>
                </a:cubicBezTo>
                <a:cubicBezTo>
                  <a:pt x="0" y="998964"/>
                  <a:pt x="0" y="994566"/>
                  <a:pt x="0" y="990142"/>
                </a:cubicBezTo>
                <a:cubicBezTo>
                  <a:pt x="5299" y="958961"/>
                  <a:pt x="11153" y="927858"/>
                  <a:pt x="15816" y="896571"/>
                </a:cubicBezTo>
                <a:cubicBezTo>
                  <a:pt x="26863" y="822392"/>
                  <a:pt x="48163" y="751367"/>
                  <a:pt x="78762" y="682911"/>
                </a:cubicBezTo>
                <a:cubicBezTo>
                  <a:pt x="82577" y="674354"/>
                  <a:pt x="86073" y="672340"/>
                  <a:pt x="95319" y="673930"/>
                </a:cubicBezTo>
                <a:cubicBezTo>
                  <a:pt x="184890" y="689269"/>
                  <a:pt x="274566" y="703972"/>
                  <a:pt x="364189" y="719020"/>
                </a:cubicBezTo>
                <a:cubicBezTo>
                  <a:pt x="370680" y="720106"/>
                  <a:pt x="375052" y="720927"/>
                  <a:pt x="378893" y="713138"/>
                </a:cubicBezTo>
                <a:cubicBezTo>
                  <a:pt x="400776" y="668605"/>
                  <a:pt x="428407" y="627754"/>
                  <a:pt x="461257" y="590559"/>
                </a:cubicBezTo>
                <a:cubicBezTo>
                  <a:pt x="484915" y="563801"/>
                  <a:pt x="509367" y="537759"/>
                  <a:pt x="532839" y="510817"/>
                </a:cubicBezTo>
                <a:cubicBezTo>
                  <a:pt x="535436" y="507823"/>
                  <a:pt x="535674" y="500299"/>
                  <a:pt x="533820" y="496325"/>
                </a:cubicBezTo>
                <a:cubicBezTo>
                  <a:pt x="496916" y="416265"/>
                  <a:pt x="459800" y="336286"/>
                  <a:pt x="421916" y="256703"/>
                </a:cubicBezTo>
                <a:cubicBezTo>
                  <a:pt x="416697" y="245708"/>
                  <a:pt x="418234" y="240039"/>
                  <a:pt x="427029" y="232488"/>
                </a:cubicBezTo>
                <a:cubicBezTo>
                  <a:pt x="463033" y="201625"/>
                  <a:pt x="501605" y="174682"/>
                  <a:pt x="543595" y="152588"/>
                </a:cubicBezTo>
                <a:cubicBezTo>
                  <a:pt x="580235" y="133301"/>
                  <a:pt x="616423" y="113167"/>
                  <a:pt x="653221" y="94199"/>
                </a:cubicBezTo>
                <a:cubicBezTo>
                  <a:pt x="667659" y="86755"/>
                  <a:pt x="683395" y="81880"/>
                  <a:pt x="698178" y="75098"/>
                </a:cubicBezTo>
                <a:cubicBezTo>
                  <a:pt x="706735" y="71177"/>
                  <a:pt x="711424" y="73614"/>
                  <a:pt x="716670" y="80900"/>
                </a:cubicBezTo>
                <a:cubicBezTo>
                  <a:pt x="761442" y="143236"/>
                  <a:pt x="806611" y="205307"/>
                  <a:pt x="851621" y="267485"/>
                </a:cubicBezTo>
                <a:cubicBezTo>
                  <a:pt x="860417" y="279645"/>
                  <a:pt x="868497" y="292335"/>
                  <a:pt x="877849" y="304018"/>
                </a:cubicBezTo>
                <a:cubicBezTo>
                  <a:pt x="880286" y="307038"/>
                  <a:pt x="887042" y="309502"/>
                  <a:pt x="890539" y="308336"/>
                </a:cubicBezTo>
                <a:cubicBezTo>
                  <a:pt x="972824" y="281208"/>
                  <a:pt x="1057679" y="272837"/>
                  <a:pt x="1143699" y="273181"/>
                </a:cubicBezTo>
                <a:cubicBezTo>
                  <a:pt x="1153660" y="273234"/>
                  <a:pt x="1158005" y="270452"/>
                  <a:pt x="1161475" y="260783"/>
                </a:cubicBezTo>
                <a:cubicBezTo>
                  <a:pt x="1191518" y="177438"/>
                  <a:pt x="1222408" y="94437"/>
                  <a:pt x="1252556" y="11145"/>
                </a:cubicBezTo>
                <a:cubicBezTo>
                  <a:pt x="1256132" y="1237"/>
                  <a:pt x="1260716" y="-1412"/>
                  <a:pt x="1270889" y="655"/>
                </a:cubicBezTo>
                <a:close/>
              </a:path>
            </a:pathLst>
          </a:custGeom>
          <a:solidFill>
            <a:schemeClr val="accent4"/>
          </a:solidFill>
          <a:ln w="535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ko-KR" altLang="en-US" dirty="0"/>
          </a:p>
        </p:txBody>
      </p:sp>
      <p:sp>
        <p:nvSpPr>
          <p:cNvPr id="11" name="자유형: 도형 10">
            <a:extLst>
              <a:ext uri="{FF2B5EF4-FFF2-40B4-BE49-F238E27FC236}">
                <a16:creationId xmlns:a16="http://schemas.microsoft.com/office/drawing/2014/main" id="{BD226680-6F5F-4C10-A9F4-6F7F78D4EA9E}"/>
              </a:ext>
            </a:extLst>
          </p:cNvPr>
          <p:cNvSpPr/>
          <p:nvPr/>
        </p:nvSpPr>
        <p:spPr>
          <a:xfrm>
            <a:off x="9308474" y="3850588"/>
            <a:ext cx="1191165" cy="1193911"/>
          </a:xfrm>
          <a:custGeom>
            <a:avLst/>
            <a:gdLst>
              <a:gd name="connsiteX0" fmla="*/ 1125207 w 2250412"/>
              <a:gd name="connsiteY0" fmla="*/ 475336 h 2255599"/>
              <a:gd name="connsiteX1" fmla="*/ 472744 w 2250412"/>
              <a:gd name="connsiteY1" fmla="*/ 1127799 h 2255599"/>
              <a:gd name="connsiteX2" fmla="*/ 1125207 w 2250412"/>
              <a:gd name="connsiteY2" fmla="*/ 1780262 h 2255599"/>
              <a:gd name="connsiteX3" fmla="*/ 1777670 w 2250412"/>
              <a:gd name="connsiteY3" fmla="*/ 1127799 h 2255599"/>
              <a:gd name="connsiteX4" fmla="*/ 1125207 w 2250412"/>
              <a:gd name="connsiteY4" fmla="*/ 475336 h 2255599"/>
              <a:gd name="connsiteX5" fmla="*/ 1270889 w 2250412"/>
              <a:gd name="connsiteY5" fmla="*/ 655 h 2255599"/>
              <a:gd name="connsiteX6" fmla="*/ 1394157 w 2250412"/>
              <a:gd name="connsiteY6" fmla="*/ 24815 h 2255599"/>
              <a:gd name="connsiteX7" fmla="*/ 1584160 w 2250412"/>
              <a:gd name="connsiteY7" fmla="*/ 89483 h 2255599"/>
              <a:gd name="connsiteX8" fmla="*/ 1572742 w 2250412"/>
              <a:gd name="connsiteY8" fmla="*/ 165860 h 2255599"/>
              <a:gd name="connsiteX9" fmla="*/ 1540819 w 2250412"/>
              <a:gd name="connsiteY9" fmla="*/ 371043 h 2255599"/>
              <a:gd name="connsiteX10" fmla="*/ 1546329 w 2250412"/>
              <a:gd name="connsiteY10" fmla="*/ 384766 h 2255599"/>
              <a:gd name="connsiteX11" fmla="*/ 1742849 w 2250412"/>
              <a:gd name="connsiteY11" fmla="*/ 540621 h 2255599"/>
              <a:gd name="connsiteX12" fmla="*/ 1857561 w 2250412"/>
              <a:gd name="connsiteY12" fmla="*/ 486550 h 2255599"/>
              <a:gd name="connsiteX13" fmla="*/ 1997413 w 2250412"/>
              <a:gd name="connsiteY13" fmla="*/ 423392 h 2255599"/>
              <a:gd name="connsiteX14" fmla="*/ 2014342 w 2250412"/>
              <a:gd name="connsiteY14" fmla="*/ 426015 h 2255599"/>
              <a:gd name="connsiteX15" fmla="*/ 2180978 w 2250412"/>
              <a:gd name="connsiteY15" fmla="*/ 708476 h 2255599"/>
              <a:gd name="connsiteX16" fmla="*/ 2119252 w 2250412"/>
              <a:gd name="connsiteY16" fmla="*/ 755473 h 2255599"/>
              <a:gd name="connsiteX17" fmla="*/ 1953198 w 2250412"/>
              <a:gd name="connsiteY17" fmla="*/ 875960 h 2255599"/>
              <a:gd name="connsiteX18" fmla="*/ 1944932 w 2250412"/>
              <a:gd name="connsiteY18" fmla="*/ 897445 h 2255599"/>
              <a:gd name="connsiteX19" fmla="*/ 1974391 w 2250412"/>
              <a:gd name="connsiteY19" fmla="*/ 1055843 h 2255599"/>
              <a:gd name="connsiteX20" fmla="*/ 1976537 w 2250412"/>
              <a:gd name="connsiteY20" fmla="*/ 1135108 h 2255599"/>
              <a:gd name="connsiteX21" fmla="*/ 1987956 w 2250412"/>
              <a:gd name="connsiteY21" fmla="*/ 1152328 h 2255599"/>
              <a:gd name="connsiteX22" fmla="*/ 2239315 w 2250412"/>
              <a:gd name="connsiteY22" fmla="*/ 1246905 h 2255599"/>
              <a:gd name="connsiteX23" fmla="*/ 2250150 w 2250412"/>
              <a:gd name="connsiteY23" fmla="*/ 1265238 h 2255599"/>
              <a:gd name="connsiteX24" fmla="*/ 2168686 w 2250412"/>
              <a:gd name="connsiteY24" fmla="*/ 1572310 h 2255599"/>
              <a:gd name="connsiteX25" fmla="*/ 2153665 w 2250412"/>
              <a:gd name="connsiteY25" fmla="*/ 1580257 h 2255599"/>
              <a:gd name="connsiteX26" fmla="*/ 1890013 w 2250412"/>
              <a:gd name="connsiteY26" fmla="*/ 1536016 h 2255599"/>
              <a:gd name="connsiteX27" fmla="*/ 1863018 w 2250412"/>
              <a:gd name="connsiteY27" fmla="*/ 1548414 h 2255599"/>
              <a:gd name="connsiteX28" fmla="*/ 1790111 w 2250412"/>
              <a:gd name="connsiteY28" fmla="*/ 1659920 h 2255599"/>
              <a:gd name="connsiteX29" fmla="*/ 1730133 w 2250412"/>
              <a:gd name="connsiteY29" fmla="*/ 1726840 h 2255599"/>
              <a:gd name="connsiteX30" fmla="*/ 1726291 w 2250412"/>
              <a:gd name="connsiteY30" fmla="*/ 1752855 h 2255599"/>
              <a:gd name="connsiteX31" fmla="*/ 1836367 w 2250412"/>
              <a:gd name="connsiteY31" fmla="*/ 1993325 h 2255599"/>
              <a:gd name="connsiteX32" fmla="*/ 1831625 w 2250412"/>
              <a:gd name="connsiteY32" fmla="*/ 2014016 h 2255599"/>
              <a:gd name="connsiteX33" fmla="*/ 1587551 w 2250412"/>
              <a:gd name="connsiteY33" fmla="*/ 2163485 h 2255599"/>
              <a:gd name="connsiteX34" fmla="*/ 1549508 w 2250412"/>
              <a:gd name="connsiteY34" fmla="*/ 2181924 h 2255599"/>
              <a:gd name="connsiteX35" fmla="*/ 1540500 w 2250412"/>
              <a:gd name="connsiteY35" fmla="*/ 2169817 h 2255599"/>
              <a:gd name="connsiteX36" fmla="*/ 1385759 w 2250412"/>
              <a:gd name="connsiteY36" fmla="*/ 1951839 h 2255599"/>
              <a:gd name="connsiteX37" fmla="*/ 1361810 w 2250412"/>
              <a:gd name="connsiteY37" fmla="*/ 1943414 h 2255599"/>
              <a:gd name="connsiteX38" fmla="*/ 1122055 w 2250412"/>
              <a:gd name="connsiteY38" fmla="*/ 1977536 h 2255599"/>
              <a:gd name="connsiteX39" fmla="*/ 1103643 w 2250412"/>
              <a:gd name="connsiteY39" fmla="*/ 1990809 h 2255599"/>
              <a:gd name="connsiteX40" fmla="*/ 1004032 w 2250412"/>
              <a:gd name="connsiteY40" fmla="*/ 2255599 h 2255599"/>
              <a:gd name="connsiteX41" fmla="*/ 996084 w 2250412"/>
              <a:gd name="connsiteY41" fmla="*/ 2255599 h 2255599"/>
              <a:gd name="connsiteX42" fmla="*/ 991395 w 2250412"/>
              <a:gd name="connsiteY42" fmla="*/ 2253506 h 2255599"/>
              <a:gd name="connsiteX43" fmla="*/ 851542 w 2250412"/>
              <a:gd name="connsiteY43" fmla="*/ 2224947 h 2255599"/>
              <a:gd name="connsiteX44" fmla="*/ 687793 w 2250412"/>
              <a:gd name="connsiteY44" fmla="*/ 2173367 h 2255599"/>
              <a:gd name="connsiteX45" fmla="*/ 678838 w 2250412"/>
              <a:gd name="connsiteY45" fmla="*/ 2157657 h 2255599"/>
              <a:gd name="connsiteX46" fmla="*/ 718392 w 2250412"/>
              <a:gd name="connsiteY46" fmla="*/ 1904153 h 2255599"/>
              <a:gd name="connsiteX47" fmla="*/ 701066 w 2250412"/>
              <a:gd name="connsiteY47" fmla="*/ 1866533 h 2255599"/>
              <a:gd name="connsiteX48" fmla="*/ 521236 w 2250412"/>
              <a:gd name="connsiteY48" fmla="*/ 1730549 h 2255599"/>
              <a:gd name="connsiteX49" fmla="*/ 497525 w 2250412"/>
              <a:gd name="connsiteY49" fmla="*/ 1726548 h 2255599"/>
              <a:gd name="connsiteX50" fmla="*/ 254909 w 2250412"/>
              <a:gd name="connsiteY50" fmla="*/ 1838584 h 2255599"/>
              <a:gd name="connsiteX51" fmla="*/ 238219 w 2250412"/>
              <a:gd name="connsiteY51" fmla="*/ 1836147 h 2255599"/>
              <a:gd name="connsiteX52" fmla="*/ 77225 w 2250412"/>
              <a:gd name="connsiteY52" fmla="*/ 1561951 h 2255599"/>
              <a:gd name="connsiteX53" fmla="*/ 83371 w 2250412"/>
              <a:gd name="connsiteY53" fmla="*/ 1542877 h 2255599"/>
              <a:gd name="connsiteX54" fmla="*/ 299416 w 2250412"/>
              <a:gd name="connsiteY54" fmla="*/ 1387659 h 2255599"/>
              <a:gd name="connsiteX55" fmla="*/ 306118 w 2250412"/>
              <a:gd name="connsiteY55" fmla="*/ 1369379 h 2255599"/>
              <a:gd name="connsiteX56" fmla="*/ 271043 w 2250412"/>
              <a:gd name="connsiteY56" fmla="*/ 1120378 h 2255599"/>
              <a:gd name="connsiteX57" fmla="*/ 258406 w 2250412"/>
              <a:gd name="connsiteY57" fmla="*/ 1101091 h 2255599"/>
              <a:gd name="connsiteX58" fmla="*/ 79238 w 2250412"/>
              <a:gd name="connsiteY58" fmla="*/ 1032609 h 2255599"/>
              <a:gd name="connsiteX59" fmla="*/ 0 w 2250412"/>
              <a:gd name="connsiteY59" fmla="*/ 1003388 h 2255599"/>
              <a:gd name="connsiteX60" fmla="*/ 0 w 2250412"/>
              <a:gd name="connsiteY60" fmla="*/ 990142 h 2255599"/>
              <a:gd name="connsiteX61" fmla="*/ 15816 w 2250412"/>
              <a:gd name="connsiteY61" fmla="*/ 896571 h 2255599"/>
              <a:gd name="connsiteX62" fmla="*/ 78762 w 2250412"/>
              <a:gd name="connsiteY62" fmla="*/ 682911 h 2255599"/>
              <a:gd name="connsiteX63" fmla="*/ 95319 w 2250412"/>
              <a:gd name="connsiteY63" fmla="*/ 673930 h 2255599"/>
              <a:gd name="connsiteX64" fmla="*/ 364189 w 2250412"/>
              <a:gd name="connsiteY64" fmla="*/ 719020 h 2255599"/>
              <a:gd name="connsiteX65" fmla="*/ 378893 w 2250412"/>
              <a:gd name="connsiteY65" fmla="*/ 713138 h 2255599"/>
              <a:gd name="connsiteX66" fmla="*/ 461257 w 2250412"/>
              <a:gd name="connsiteY66" fmla="*/ 590559 h 2255599"/>
              <a:gd name="connsiteX67" fmla="*/ 532839 w 2250412"/>
              <a:gd name="connsiteY67" fmla="*/ 510817 h 2255599"/>
              <a:gd name="connsiteX68" fmla="*/ 533820 w 2250412"/>
              <a:gd name="connsiteY68" fmla="*/ 496325 h 2255599"/>
              <a:gd name="connsiteX69" fmla="*/ 421916 w 2250412"/>
              <a:gd name="connsiteY69" fmla="*/ 256703 h 2255599"/>
              <a:gd name="connsiteX70" fmla="*/ 427029 w 2250412"/>
              <a:gd name="connsiteY70" fmla="*/ 232488 h 2255599"/>
              <a:gd name="connsiteX71" fmla="*/ 543595 w 2250412"/>
              <a:gd name="connsiteY71" fmla="*/ 152588 h 2255599"/>
              <a:gd name="connsiteX72" fmla="*/ 653221 w 2250412"/>
              <a:gd name="connsiteY72" fmla="*/ 94199 h 2255599"/>
              <a:gd name="connsiteX73" fmla="*/ 698178 w 2250412"/>
              <a:gd name="connsiteY73" fmla="*/ 75098 h 2255599"/>
              <a:gd name="connsiteX74" fmla="*/ 716670 w 2250412"/>
              <a:gd name="connsiteY74" fmla="*/ 80900 h 2255599"/>
              <a:gd name="connsiteX75" fmla="*/ 851621 w 2250412"/>
              <a:gd name="connsiteY75" fmla="*/ 267485 h 2255599"/>
              <a:gd name="connsiteX76" fmla="*/ 877849 w 2250412"/>
              <a:gd name="connsiteY76" fmla="*/ 304018 h 2255599"/>
              <a:gd name="connsiteX77" fmla="*/ 890539 w 2250412"/>
              <a:gd name="connsiteY77" fmla="*/ 308336 h 2255599"/>
              <a:gd name="connsiteX78" fmla="*/ 1143699 w 2250412"/>
              <a:gd name="connsiteY78" fmla="*/ 273181 h 2255599"/>
              <a:gd name="connsiteX79" fmla="*/ 1161475 w 2250412"/>
              <a:gd name="connsiteY79" fmla="*/ 260783 h 2255599"/>
              <a:gd name="connsiteX80" fmla="*/ 1252556 w 2250412"/>
              <a:gd name="connsiteY80" fmla="*/ 11145 h 2255599"/>
              <a:gd name="connsiteX81" fmla="*/ 1270889 w 2250412"/>
              <a:gd name="connsiteY81" fmla="*/ 655 h 2255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2250412" h="2255599">
                <a:moveTo>
                  <a:pt x="1125207" y="475336"/>
                </a:moveTo>
                <a:cubicBezTo>
                  <a:pt x="764862" y="475336"/>
                  <a:pt x="472744" y="767454"/>
                  <a:pt x="472744" y="1127799"/>
                </a:cubicBezTo>
                <a:cubicBezTo>
                  <a:pt x="472744" y="1488144"/>
                  <a:pt x="764862" y="1780262"/>
                  <a:pt x="1125207" y="1780262"/>
                </a:cubicBezTo>
                <a:cubicBezTo>
                  <a:pt x="1485552" y="1780262"/>
                  <a:pt x="1777670" y="1488144"/>
                  <a:pt x="1777670" y="1127799"/>
                </a:cubicBezTo>
                <a:cubicBezTo>
                  <a:pt x="1777670" y="767454"/>
                  <a:pt x="1485552" y="475336"/>
                  <a:pt x="1125207" y="475336"/>
                </a:cubicBezTo>
                <a:close/>
                <a:moveTo>
                  <a:pt x="1270889" y="655"/>
                </a:moveTo>
                <a:cubicBezTo>
                  <a:pt x="1311925" y="8973"/>
                  <a:pt x="1353518" y="14907"/>
                  <a:pt x="1394157" y="24815"/>
                </a:cubicBezTo>
                <a:cubicBezTo>
                  <a:pt x="1458772" y="40605"/>
                  <a:pt x="1521823" y="61667"/>
                  <a:pt x="1584160" y="89483"/>
                </a:cubicBezTo>
                <a:cubicBezTo>
                  <a:pt x="1580398" y="114730"/>
                  <a:pt x="1576742" y="140322"/>
                  <a:pt x="1572742" y="165860"/>
                </a:cubicBezTo>
                <a:cubicBezTo>
                  <a:pt x="1562065" y="234264"/>
                  <a:pt x="1551124" y="302614"/>
                  <a:pt x="1540819" y="371043"/>
                </a:cubicBezTo>
                <a:cubicBezTo>
                  <a:pt x="1540156" y="375361"/>
                  <a:pt x="1542859" y="382568"/>
                  <a:pt x="1546329" y="384766"/>
                </a:cubicBezTo>
                <a:cubicBezTo>
                  <a:pt x="1617275" y="429644"/>
                  <a:pt x="1687215" y="475714"/>
                  <a:pt x="1742849" y="540621"/>
                </a:cubicBezTo>
                <a:cubicBezTo>
                  <a:pt x="1781951" y="522156"/>
                  <a:pt x="1819597" y="503981"/>
                  <a:pt x="1857561" y="486550"/>
                </a:cubicBezTo>
                <a:cubicBezTo>
                  <a:pt x="1904054" y="465197"/>
                  <a:pt x="1950840" y="444533"/>
                  <a:pt x="1997413" y="423392"/>
                </a:cubicBezTo>
                <a:cubicBezTo>
                  <a:pt x="2003957" y="420425"/>
                  <a:pt x="2008567" y="419021"/>
                  <a:pt x="2014342" y="426015"/>
                </a:cubicBezTo>
                <a:cubicBezTo>
                  <a:pt x="2084705" y="511002"/>
                  <a:pt x="2139412" y="605129"/>
                  <a:pt x="2180978" y="708476"/>
                </a:cubicBezTo>
                <a:cubicBezTo>
                  <a:pt x="2160447" y="724159"/>
                  <a:pt x="2140127" y="740187"/>
                  <a:pt x="2119252" y="755473"/>
                </a:cubicBezTo>
                <a:cubicBezTo>
                  <a:pt x="2064095" y="795900"/>
                  <a:pt x="2008831" y="836222"/>
                  <a:pt x="1953198" y="875960"/>
                </a:cubicBezTo>
                <a:cubicBezTo>
                  <a:pt x="1944667" y="882053"/>
                  <a:pt x="1942839" y="887087"/>
                  <a:pt x="1944932" y="897445"/>
                </a:cubicBezTo>
                <a:cubicBezTo>
                  <a:pt x="1955608" y="950085"/>
                  <a:pt x="1966418" y="1002752"/>
                  <a:pt x="1974391" y="1055843"/>
                </a:cubicBezTo>
                <a:cubicBezTo>
                  <a:pt x="1978286" y="1081805"/>
                  <a:pt x="1976564" y="1108668"/>
                  <a:pt x="1976537" y="1135108"/>
                </a:cubicBezTo>
                <a:cubicBezTo>
                  <a:pt x="1976537" y="1144221"/>
                  <a:pt x="1978657" y="1148884"/>
                  <a:pt x="1987956" y="1152328"/>
                </a:cubicBezTo>
                <a:cubicBezTo>
                  <a:pt x="2071857" y="1183535"/>
                  <a:pt x="2155466" y="1215538"/>
                  <a:pt x="2239315" y="1246905"/>
                </a:cubicBezTo>
                <a:cubicBezTo>
                  <a:pt x="2248905" y="1250481"/>
                  <a:pt x="2251289" y="1254932"/>
                  <a:pt x="2250150" y="1265238"/>
                </a:cubicBezTo>
                <a:cubicBezTo>
                  <a:pt x="2238149" y="1371657"/>
                  <a:pt x="2206967" y="1472884"/>
                  <a:pt x="2168686" y="1572310"/>
                </a:cubicBezTo>
                <a:cubicBezTo>
                  <a:pt x="2165560" y="1580417"/>
                  <a:pt x="2161242" y="1581529"/>
                  <a:pt x="2153665" y="1580257"/>
                </a:cubicBezTo>
                <a:cubicBezTo>
                  <a:pt x="2065790" y="1565501"/>
                  <a:pt x="1977809" y="1551328"/>
                  <a:pt x="1890013" y="1536016"/>
                </a:cubicBezTo>
                <a:cubicBezTo>
                  <a:pt x="1876529" y="1533658"/>
                  <a:pt x="1870144" y="1536837"/>
                  <a:pt x="1863018" y="1548414"/>
                </a:cubicBezTo>
                <a:cubicBezTo>
                  <a:pt x="1839731" y="1586245"/>
                  <a:pt x="1816206" y="1624049"/>
                  <a:pt x="1790111" y="1659920"/>
                </a:cubicBezTo>
                <a:cubicBezTo>
                  <a:pt x="1772573" y="1684028"/>
                  <a:pt x="1751167" y="1705513"/>
                  <a:pt x="1730133" y="1726840"/>
                </a:cubicBezTo>
                <a:cubicBezTo>
                  <a:pt x="1721284" y="1735820"/>
                  <a:pt x="1721363" y="1742179"/>
                  <a:pt x="1726291" y="1752855"/>
                </a:cubicBezTo>
                <a:cubicBezTo>
                  <a:pt x="1763301" y="1832862"/>
                  <a:pt x="1799436" y="1913266"/>
                  <a:pt x="1836367" y="1993325"/>
                </a:cubicBezTo>
                <a:cubicBezTo>
                  <a:pt x="1840632" y="2002597"/>
                  <a:pt x="1839625" y="2007472"/>
                  <a:pt x="1831625" y="2014016"/>
                </a:cubicBezTo>
                <a:cubicBezTo>
                  <a:pt x="1756996" y="2074869"/>
                  <a:pt x="1676512" y="2126026"/>
                  <a:pt x="1587551" y="2163485"/>
                </a:cubicBezTo>
                <a:cubicBezTo>
                  <a:pt x="1574994" y="2168758"/>
                  <a:pt x="1562993" y="2175327"/>
                  <a:pt x="1549508" y="2181924"/>
                </a:cubicBezTo>
                <a:cubicBezTo>
                  <a:pt x="1546621" y="2178056"/>
                  <a:pt x="1543468" y="2174003"/>
                  <a:pt x="1540500" y="2169817"/>
                </a:cubicBezTo>
                <a:cubicBezTo>
                  <a:pt x="1488840" y="2097228"/>
                  <a:pt x="1437022" y="2024719"/>
                  <a:pt x="1385759" y="1951839"/>
                </a:cubicBezTo>
                <a:cubicBezTo>
                  <a:pt x="1379083" y="1942354"/>
                  <a:pt x="1373069" y="1939573"/>
                  <a:pt x="1361810" y="1943414"/>
                </a:cubicBezTo>
                <a:cubicBezTo>
                  <a:pt x="1284082" y="1969880"/>
                  <a:pt x="1204022" y="1980901"/>
                  <a:pt x="1122055" y="1977536"/>
                </a:cubicBezTo>
                <a:cubicBezTo>
                  <a:pt x="1111166" y="1977085"/>
                  <a:pt x="1107299" y="1980953"/>
                  <a:pt x="1103643" y="1990809"/>
                </a:cubicBezTo>
                <a:cubicBezTo>
                  <a:pt x="1070845" y="2079214"/>
                  <a:pt x="1037332" y="2167380"/>
                  <a:pt x="1004032" y="2255599"/>
                </a:cubicBezTo>
                <a:cubicBezTo>
                  <a:pt x="1001382" y="2255599"/>
                  <a:pt x="998733" y="2255599"/>
                  <a:pt x="996084" y="2255599"/>
                </a:cubicBezTo>
                <a:cubicBezTo>
                  <a:pt x="994521" y="2254884"/>
                  <a:pt x="993011" y="2253851"/>
                  <a:pt x="991395" y="2253506"/>
                </a:cubicBezTo>
                <a:cubicBezTo>
                  <a:pt x="944715" y="2244154"/>
                  <a:pt x="897400" y="2237266"/>
                  <a:pt x="851542" y="2224947"/>
                </a:cubicBezTo>
                <a:cubicBezTo>
                  <a:pt x="796332" y="2210138"/>
                  <a:pt x="742367" y="2190640"/>
                  <a:pt x="687793" y="2173367"/>
                </a:cubicBezTo>
                <a:cubicBezTo>
                  <a:pt x="679501" y="2170744"/>
                  <a:pt x="677488" y="2166214"/>
                  <a:pt x="678838" y="2157657"/>
                </a:cubicBezTo>
                <a:cubicBezTo>
                  <a:pt x="692218" y="2073200"/>
                  <a:pt x="705146" y="1988636"/>
                  <a:pt x="718392" y="1904153"/>
                </a:cubicBezTo>
                <a:cubicBezTo>
                  <a:pt x="722286" y="1879329"/>
                  <a:pt x="722895" y="1878772"/>
                  <a:pt x="701066" y="1866533"/>
                </a:cubicBezTo>
                <a:cubicBezTo>
                  <a:pt x="634861" y="1829417"/>
                  <a:pt x="573744" y="1785599"/>
                  <a:pt x="521236" y="1730549"/>
                </a:cubicBezTo>
                <a:cubicBezTo>
                  <a:pt x="513500" y="1722415"/>
                  <a:pt x="507301" y="1721991"/>
                  <a:pt x="497525" y="1726548"/>
                </a:cubicBezTo>
                <a:cubicBezTo>
                  <a:pt x="416777" y="1764167"/>
                  <a:pt x="335790" y="1801256"/>
                  <a:pt x="254909" y="1838584"/>
                </a:cubicBezTo>
                <a:cubicBezTo>
                  <a:pt x="248604" y="1841498"/>
                  <a:pt x="243994" y="1843777"/>
                  <a:pt x="238219" y="1836147"/>
                </a:cubicBezTo>
                <a:cubicBezTo>
                  <a:pt x="173869" y="1750974"/>
                  <a:pt x="118739" y="1660529"/>
                  <a:pt x="77225" y="1561951"/>
                </a:cubicBezTo>
                <a:cubicBezTo>
                  <a:pt x="73172" y="1552335"/>
                  <a:pt x="75900" y="1548229"/>
                  <a:pt x="83371" y="1542877"/>
                </a:cubicBezTo>
                <a:cubicBezTo>
                  <a:pt x="155483" y="1491270"/>
                  <a:pt x="227277" y="1439212"/>
                  <a:pt x="299416" y="1387659"/>
                </a:cubicBezTo>
                <a:cubicBezTo>
                  <a:pt x="306622" y="1382493"/>
                  <a:pt x="308741" y="1378360"/>
                  <a:pt x="306118" y="1369379"/>
                </a:cubicBezTo>
                <a:cubicBezTo>
                  <a:pt x="282275" y="1288127"/>
                  <a:pt x="267943" y="1205418"/>
                  <a:pt x="271043" y="1120378"/>
                </a:cubicBezTo>
                <a:cubicBezTo>
                  <a:pt x="271414" y="1110099"/>
                  <a:pt x="268632" y="1104906"/>
                  <a:pt x="258406" y="1101091"/>
                </a:cubicBezTo>
                <a:cubicBezTo>
                  <a:pt x="198507" y="1078732"/>
                  <a:pt x="138979" y="1055392"/>
                  <a:pt x="79238" y="1032609"/>
                </a:cubicBezTo>
                <a:cubicBezTo>
                  <a:pt x="52932" y="1022595"/>
                  <a:pt x="26413" y="1013111"/>
                  <a:pt x="0" y="1003388"/>
                </a:cubicBezTo>
                <a:cubicBezTo>
                  <a:pt x="0" y="998964"/>
                  <a:pt x="0" y="994566"/>
                  <a:pt x="0" y="990142"/>
                </a:cubicBezTo>
                <a:cubicBezTo>
                  <a:pt x="5299" y="958961"/>
                  <a:pt x="11153" y="927858"/>
                  <a:pt x="15816" y="896571"/>
                </a:cubicBezTo>
                <a:cubicBezTo>
                  <a:pt x="26863" y="822392"/>
                  <a:pt x="48163" y="751367"/>
                  <a:pt x="78762" y="682911"/>
                </a:cubicBezTo>
                <a:cubicBezTo>
                  <a:pt x="82577" y="674354"/>
                  <a:pt x="86073" y="672340"/>
                  <a:pt x="95319" y="673930"/>
                </a:cubicBezTo>
                <a:cubicBezTo>
                  <a:pt x="184890" y="689269"/>
                  <a:pt x="274566" y="703972"/>
                  <a:pt x="364189" y="719020"/>
                </a:cubicBezTo>
                <a:cubicBezTo>
                  <a:pt x="370680" y="720106"/>
                  <a:pt x="375052" y="720927"/>
                  <a:pt x="378893" y="713138"/>
                </a:cubicBezTo>
                <a:cubicBezTo>
                  <a:pt x="400776" y="668605"/>
                  <a:pt x="428407" y="627754"/>
                  <a:pt x="461257" y="590559"/>
                </a:cubicBezTo>
                <a:cubicBezTo>
                  <a:pt x="484915" y="563801"/>
                  <a:pt x="509367" y="537759"/>
                  <a:pt x="532839" y="510817"/>
                </a:cubicBezTo>
                <a:cubicBezTo>
                  <a:pt x="535436" y="507823"/>
                  <a:pt x="535674" y="500299"/>
                  <a:pt x="533820" y="496325"/>
                </a:cubicBezTo>
                <a:cubicBezTo>
                  <a:pt x="496916" y="416265"/>
                  <a:pt x="459800" y="336286"/>
                  <a:pt x="421916" y="256703"/>
                </a:cubicBezTo>
                <a:cubicBezTo>
                  <a:pt x="416697" y="245708"/>
                  <a:pt x="418234" y="240039"/>
                  <a:pt x="427029" y="232488"/>
                </a:cubicBezTo>
                <a:cubicBezTo>
                  <a:pt x="463033" y="201625"/>
                  <a:pt x="501605" y="174682"/>
                  <a:pt x="543595" y="152588"/>
                </a:cubicBezTo>
                <a:cubicBezTo>
                  <a:pt x="580235" y="133301"/>
                  <a:pt x="616423" y="113167"/>
                  <a:pt x="653221" y="94199"/>
                </a:cubicBezTo>
                <a:cubicBezTo>
                  <a:pt x="667659" y="86755"/>
                  <a:pt x="683395" y="81880"/>
                  <a:pt x="698178" y="75098"/>
                </a:cubicBezTo>
                <a:cubicBezTo>
                  <a:pt x="706735" y="71177"/>
                  <a:pt x="711424" y="73614"/>
                  <a:pt x="716670" y="80900"/>
                </a:cubicBezTo>
                <a:cubicBezTo>
                  <a:pt x="761442" y="143236"/>
                  <a:pt x="806611" y="205307"/>
                  <a:pt x="851621" y="267485"/>
                </a:cubicBezTo>
                <a:cubicBezTo>
                  <a:pt x="860417" y="279645"/>
                  <a:pt x="868497" y="292335"/>
                  <a:pt x="877849" y="304018"/>
                </a:cubicBezTo>
                <a:cubicBezTo>
                  <a:pt x="880286" y="307038"/>
                  <a:pt x="887042" y="309502"/>
                  <a:pt x="890539" y="308336"/>
                </a:cubicBezTo>
                <a:cubicBezTo>
                  <a:pt x="972824" y="281208"/>
                  <a:pt x="1057679" y="272837"/>
                  <a:pt x="1143699" y="273181"/>
                </a:cubicBezTo>
                <a:cubicBezTo>
                  <a:pt x="1153660" y="273234"/>
                  <a:pt x="1158005" y="270452"/>
                  <a:pt x="1161475" y="260783"/>
                </a:cubicBezTo>
                <a:cubicBezTo>
                  <a:pt x="1191518" y="177438"/>
                  <a:pt x="1222408" y="94437"/>
                  <a:pt x="1252556" y="11145"/>
                </a:cubicBezTo>
                <a:cubicBezTo>
                  <a:pt x="1256132" y="1237"/>
                  <a:pt x="1260716" y="-1412"/>
                  <a:pt x="1270889" y="655"/>
                </a:cubicBezTo>
                <a:close/>
              </a:path>
            </a:pathLst>
          </a:custGeom>
          <a:solidFill>
            <a:schemeClr val="accent6"/>
          </a:solidFill>
          <a:ln w="535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ko-KR" altLang="en-US" dirty="0"/>
          </a:p>
        </p:txBody>
      </p:sp>
      <p:sp>
        <p:nvSpPr>
          <p:cNvPr id="12" name="Oval 18">
            <a:extLst>
              <a:ext uri="{FF2B5EF4-FFF2-40B4-BE49-F238E27FC236}">
                <a16:creationId xmlns:a16="http://schemas.microsoft.com/office/drawing/2014/main" id="{98047013-A7D4-4FA6-928C-AF74E387D450}"/>
              </a:ext>
            </a:extLst>
          </p:cNvPr>
          <p:cNvSpPr/>
          <p:nvPr/>
        </p:nvSpPr>
        <p:spPr>
          <a:xfrm>
            <a:off x="3901011" y="3132422"/>
            <a:ext cx="575371" cy="57537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8">
            <a:extLst>
              <a:ext uri="{FF2B5EF4-FFF2-40B4-BE49-F238E27FC236}">
                <a16:creationId xmlns:a16="http://schemas.microsoft.com/office/drawing/2014/main" id="{A0E40DDF-61A3-4B08-8441-1F002137493B}"/>
              </a:ext>
            </a:extLst>
          </p:cNvPr>
          <p:cNvSpPr/>
          <p:nvPr/>
        </p:nvSpPr>
        <p:spPr>
          <a:xfrm>
            <a:off x="1971101" y="4159843"/>
            <a:ext cx="575371" cy="575370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8">
            <a:extLst>
              <a:ext uri="{FF2B5EF4-FFF2-40B4-BE49-F238E27FC236}">
                <a16:creationId xmlns:a16="http://schemas.microsoft.com/office/drawing/2014/main" id="{365C4256-BD15-42AB-80D7-F4431CA4D5E9}"/>
              </a:ext>
            </a:extLst>
          </p:cNvPr>
          <p:cNvSpPr/>
          <p:nvPr/>
        </p:nvSpPr>
        <p:spPr>
          <a:xfrm>
            <a:off x="5830920" y="4152465"/>
            <a:ext cx="575371" cy="57537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8">
            <a:extLst>
              <a:ext uri="{FF2B5EF4-FFF2-40B4-BE49-F238E27FC236}">
                <a16:creationId xmlns:a16="http://schemas.microsoft.com/office/drawing/2014/main" id="{C0F9A0AF-EC37-4631-B0BC-BE3B2377F0A1}"/>
              </a:ext>
            </a:extLst>
          </p:cNvPr>
          <p:cNvSpPr/>
          <p:nvPr/>
        </p:nvSpPr>
        <p:spPr>
          <a:xfrm>
            <a:off x="7760831" y="3125059"/>
            <a:ext cx="575371" cy="575370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8">
            <a:extLst>
              <a:ext uri="{FF2B5EF4-FFF2-40B4-BE49-F238E27FC236}">
                <a16:creationId xmlns:a16="http://schemas.microsoft.com/office/drawing/2014/main" id="{68C9045F-B836-4118-86EF-DFD04E2D0DFB}"/>
              </a:ext>
            </a:extLst>
          </p:cNvPr>
          <p:cNvSpPr/>
          <p:nvPr/>
        </p:nvSpPr>
        <p:spPr>
          <a:xfrm>
            <a:off x="9616371" y="4152465"/>
            <a:ext cx="575371" cy="575370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51">
            <a:extLst>
              <a:ext uri="{FF2B5EF4-FFF2-40B4-BE49-F238E27FC236}">
                <a16:creationId xmlns:a16="http://schemas.microsoft.com/office/drawing/2014/main" id="{B5329735-F84D-4F1C-AF0B-1426D8CB1D56}"/>
              </a:ext>
            </a:extLst>
          </p:cNvPr>
          <p:cNvSpPr/>
          <p:nvPr/>
        </p:nvSpPr>
        <p:spPr>
          <a:xfrm>
            <a:off x="4055063" y="3336592"/>
            <a:ext cx="254098" cy="186330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8" name="Rounded Rectangle 6">
            <a:extLst>
              <a:ext uri="{FF2B5EF4-FFF2-40B4-BE49-F238E27FC236}">
                <a16:creationId xmlns:a16="http://schemas.microsoft.com/office/drawing/2014/main" id="{AD726AD4-7CC1-4B23-8BDC-C361DB584B5C}"/>
              </a:ext>
            </a:extLst>
          </p:cNvPr>
          <p:cNvSpPr/>
          <p:nvPr/>
        </p:nvSpPr>
        <p:spPr>
          <a:xfrm>
            <a:off x="5988497" y="4314972"/>
            <a:ext cx="263983" cy="268388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9" name="Rounded Rectangle 7">
            <a:extLst>
              <a:ext uri="{FF2B5EF4-FFF2-40B4-BE49-F238E27FC236}">
                <a16:creationId xmlns:a16="http://schemas.microsoft.com/office/drawing/2014/main" id="{716476EA-142F-4370-B355-401AB0756AE5}"/>
              </a:ext>
            </a:extLst>
          </p:cNvPr>
          <p:cNvSpPr/>
          <p:nvPr/>
        </p:nvSpPr>
        <p:spPr>
          <a:xfrm>
            <a:off x="9781310" y="4285758"/>
            <a:ext cx="268695" cy="231881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0" name="Teardrop 1">
            <a:extLst>
              <a:ext uri="{FF2B5EF4-FFF2-40B4-BE49-F238E27FC236}">
                <a16:creationId xmlns:a16="http://schemas.microsoft.com/office/drawing/2014/main" id="{4B8178CD-BB70-458C-BD5D-EFD8A233C2A8}"/>
              </a:ext>
            </a:extLst>
          </p:cNvPr>
          <p:cNvSpPr/>
          <p:nvPr/>
        </p:nvSpPr>
        <p:spPr>
          <a:xfrm rot="18805991">
            <a:off x="2111787" y="4339344"/>
            <a:ext cx="287530" cy="2845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1" name="Rounded Rectangle 27">
            <a:extLst>
              <a:ext uri="{FF2B5EF4-FFF2-40B4-BE49-F238E27FC236}">
                <a16:creationId xmlns:a16="http://schemas.microsoft.com/office/drawing/2014/main" id="{319C0A85-17DF-43CD-AC02-026355C3C706}"/>
              </a:ext>
            </a:extLst>
          </p:cNvPr>
          <p:cNvSpPr/>
          <p:nvPr/>
        </p:nvSpPr>
        <p:spPr>
          <a:xfrm>
            <a:off x="7916373" y="3311241"/>
            <a:ext cx="264286" cy="203006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22" name="Group 8">
            <a:extLst>
              <a:ext uri="{FF2B5EF4-FFF2-40B4-BE49-F238E27FC236}">
                <a16:creationId xmlns:a16="http://schemas.microsoft.com/office/drawing/2014/main" id="{6ACAE52F-84A5-4E2F-9B06-BFFB9BF9D7B9}"/>
              </a:ext>
            </a:extLst>
          </p:cNvPr>
          <p:cNvGrpSpPr/>
          <p:nvPr/>
        </p:nvGrpSpPr>
        <p:grpSpPr>
          <a:xfrm>
            <a:off x="904190" y="5310838"/>
            <a:ext cx="2232248" cy="1074303"/>
            <a:chOff x="4965552" y="1736224"/>
            <a:chExt cx="2232248" cy="1074303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0894B24-F699-47CF-8C6C-047FA02C9E5C}"/>
                </a:ext>
              </a:extLst>
            </p:cNvPr>
            <p:cNvSpPr txBox="1"/>
            <p:nvPr/>
          </p:nvSpPr>
          <p:spPr>
            <a:xfrm>
              <a:off x="4965552" y="1979530"/>
              <a:ext cx="22322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C2646B3-9E83-401C-A7AA-C0177C58A05D}"/>
                </a:ext>
              </a:extLst>
            </p:cNvPr>
            <p:cNvSpPr txBox="1"/>
            <p:nvPr/>
          </p:nvSpPr>
          <p:spPr>
            <a:xfrm>
              <a:off x="4965552" y="1736224"/>
              <a:ext cx="22322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8">
            <a:extLst>
              <a:ext uri="{FF2B5EF4-FFF2-40B4-BE49-F238E27FC236}">
                <a16:creationId xmlns:a16="http://schemas.microsoft.com/office/drawing/2014/main" id="{C8CF0ACF-C2FE-4000-926E-6F96019CAE8E}"/>
              </a:ext>
            </a:extLst>
          </p:cNvPr>
          <p:cNvGrpSpPr/>
          <p:nvPr/>
        </p:nvGrpSpPr>
        <p:grpSpPr>
          <a:xfrm>
            <a:off x="2944414" y="1564052"/>
            <a:ext cx="2232248" cy="1074303"/>
            <a:chOff x="4965552" y="1736224"/>
            <a:chExt cx="2232248" cy="1074303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37BC64F-1976-43F0-8A24-8D4E763FDE8F}"/>
                </a:ext>
              </a:extLst>
            </p:cNvPr>
            <p:cNvSpPr txBox="1"/>
            <p:nvPr/>
          </p:nvSpPr>
          <p:spPr>
            <a:xfrm>
              <a:off x="4965552" y="1979530"/>
              <a:ext cx="22322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887C7B7-F8E9-41DC-A6F2-BF63DA3CEE84}"/>
                </a:ext>
              </a:extLst>
            </p:cNvPr>
            <p:cNvSpPr txBox="1"/>
            <p:nvPr/>
          </p:nvSpPr>
          <p:spPr>
            <a:xfrm>
              <a:off x="4965552" y="1736224"/>
              <a:ext cx="22322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8">
            <a:extLst>
              <a:ext uri="{FF2B5EF4-FFF2-40B4-BE49-F238E27FC236}">
                <a16:creationId xmlns:a16="http://schemas.microsoft.com/office/drawing/2014/main" id="{E4C7FC96-D3B0-4828-A63C-699A11245094}"/>
              </a:ext>
            </a:extLst>
          </p:cNvPr>
          <p:cNvGrpSpPr/>
          <p:nvPr/>
        </p:nvGrpSpPr>
        <p:grpSpPr>
          <a:xfrm>
            <a:off x="4984638" y="5310838"/>
            <a:ext cx="2232248" cy="1074303"/>
            <a:chOff x="4965552" y="1736224"/>
            <a:chExt cx="2232248" cy="1074303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4D08E11-4C4E-41C7-ABDE-4B3A2787E759}"/>
                </a:ext>
              </a:extLst>
            </p:cNvPr>
            <p:cNvSpPr txBox="1"/>
            <p:nvPr/>
          </p:nvSpPr>
          <p:spPr>
            <a:xfrm>
              <a:off x="4965552" y="1979530"/>
              <a:ext cx="22322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F4FE44D-3695-41E1-AF2D-93B4C934BC9F}"/>
                </a:ext>
              </a:extLst>
            </p:cNvPr>
            <p:cNvSpPr txBox="1"/>
            <p:nvPr/>
          </p:nvSpPr>
          <p:spPr>
            <a:xfrm>
              <a:off x="4965552" y="1736224"/>
              <a:ext cx="22322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8">
            <a:extLst>
              <a:ext uri="{FF2B5EF4-FFF2-40B4-BE49-F238E27FC236}">
                <a16:creationId xmlns:a16="http://schemas.microsoft.com/office/drawing/2014/main" id="{7CDD0381-79BD-491A-9F5A-D33432CDDED3}"/>
              </a:ext>
            </a:extLst>
          </p:cNvPr>
          <p:cNvGrpSpPr/>
          <p:nvPr/>
        </p:nvGrpSpPr>
        <p:grpSpPr>
          <a:xfrm>
            <a:off x="7024862" y="1564052"/>
            <a:ext cx="2232248" cy="1074303"/>
            <a:chOff x="4965552" y="1736224"/>
            <a:chExt cx="2232248" cy="1074303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A9B503F-07A9-410E-B5EF-5A371B9171D2}"/>
                </a:ext>
              </a:extLst>
            </p:cNvPr>
            <p:cNvSpPr txBox="1"/>
            <p:nvPr/>
          </p:nvSpPr>
          <p:spPr>
            <a:xfrm>
              <a:off x="4965552" y="1979530"/>
              <a:ext cx="22322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04FDC63-F578-4D14-BF52-6C049168CEAB}"/>
                </a:ext>
              </a:extLst>
            </p:cNvPr>
            <p:cNvSpPr txBox="1"/>
            <p:nvPr/>
          </p:nvSpPr>
          <p:spPr>
            <a:xfrm>
              <a:off x="4965552" y="1736224"/>
              <a:ext cx="22322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8">
            <a:extLst>
              <a:ext uri="{FF2B5EF4-FFF2-40B4-BE49-F238E27FC236}">
                <a16:creationId xmlns:a16="http://schemas.microsoft.com/office/drawing/2014/main" id="{B8209E5B-3639-4EE8-9C0A-6346C714EE43}"/>
              </a:ext>
            </a:extLst>
          </p:cNvPr>
          <p:cNvGrpSpPr/>
          <p:nvPr/>
        </p:nvGrpSpPr>
        <p:grpSpPr>
          <a:xfrm>
            <a:off x="9065087" y="5310838"/>
            <a:ext cx="2232248" cy="1074303"/>
            <a:chOff x="4965552" y="1736224"/>
            <a:chExt cx="2232248" cy="1074303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01DB143-0705-408B-8995-16C453EBA6C5}"/>
                </a:ext>
              </a:extLst>
            </p:cNvPr>
            <p:cNvSpPr txBox="1"/>
            <p:nvPr/>
          </p:nvSpPr>
          <p:spPr>
            <a:xfrm>
              <a:off x="4965552" y="1979530"/>
              <a:ext cx="22322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64FEB98-7FF6-4E4E-80BA-5E3EB9C76A36}"/>
                </a:ext>
              </a:extLst>
            </p:cNvPr>
            <p:cNvSpPr txBox="1"/>
            <p:nvPr/>
          </p:nvSpPr>
          <p:spPr>
            <a:xfrm>
              <a:off x="4965552" y="1736224"/>
              <a:ext cx="22322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1976014-6B96-47F9-B2D3-F52D5EE74FE5}"/>
              </a:ext>
            </a:extLst>
          </p:cNvPr>
          <p:cNvSpPr txBox="1"/>
          <p:nvPr/>
        </p:nvSpPr>
        <p:spPr>
          <a:xfrm>
            <a:off x="648882" y="2579366"/>
            <a:ext cx="5406842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800" dirty="0">
                <a:solidFill>
                  <a:schemeClr val="bg1"/>
                </a:solidFill>
                <a:latin typeface="+mn-lt"/>
                <a:cs typeface="Arial" pitchFamily="34" charset="0"/>
              </a:rPr>
              <a:t>ALLPPT Layout</a:t>
            </a:r>
          </a:p>
          <a:p>
            <a:r>
              <a:rPr lang="en-GB" altLang="ko-KR" sz="1800" dirty="0">
                <a:solidFill>
                  <a:schemeClr val="bg1"/>
                </a:solidFill>
                <a:latin typeface="+mn-lt"/>
                <a:cs typeface="Arial" pitchFamily="34" charset="0"/>
              </a:rPr>
              <a:t>Clean Text Slide for your Presentation</a:t>
            </a:r>
            <a:endParaRPr lang="ko-KR" altLang="en-US" sz="180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044989-0592-4D11-A34B-3858FDCCB4EB}"/>
              </a:ext>
            </a:extLst>
          </p:cNvPr>
          <p:cNvSpPr txBox="1"/>
          <p:nvPr/>
        </p:nvSpPr>
        <p:spPr>
          <a:xfrm>
            <a:off x="648882" y="401459"/>
            <a:ext cx="5406842" cy="2031325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4400" dirty="0">
                <a:solidFill>
                  <a:schemeClr val="bg1"/>
                </a:solidFill>
                <a:latin typeface="+mj-lt"/>
              </a:rPr>
              <a:t>We Create</a:t>
            </a:r>
          </a:p>
          <a:p>
            <a:r>
              <a:rPr lang="en-US" altLang="ko-KR" sz="4400" dirty="0">
                <a:solidFill>
                  <a:schemeClr val="bg1"/>
                </a:solidFill>
                <a:latin typeface="+mj-lt"/>
              </a:rPr>
              <a:t>Quality Professional </a:t>
            </a:r>
          </a:p>
          <a:p>
            <a:r>
              <a:rPr lang="en-US" altLang="ko-KR" sz="4400" dirty="0">
                <a:solidFill>
                  <a:schemeClr val="bg1"/>
                </a:solidFill>
                <a:latin typeface="+mj-lt"/>
              </a:rPr>
              <a:t>PPT Presentation</a:t>
            </a:r>
            <a:endParaRPr lang="ko-KR" altLang="en-US" sz="44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4" name="Group 5">
            <a:extLst>
              <a:ext uri="{FF2B5EF4-FFF2-40B4-BE49-F238E27FC236}">
                <a16:creationId xmlns:a16="http://schemas.microsoft.com/office/drawing/2014/main" id="{D37D4ADB-AD43-4C42-BDE7-8DE7B6B0D4D0}"/>
              </a:ext>
            </a:extLst>
          </p:cNvPr>
          <p:cNvGrpSpPr/>
          <p:nvPr/>
        </p:nvGrpSpPr>
        <p:grpSpPr>
          <a:xfrm>
            <a:off x="648881" y="4431197"/>
            <a:ext cx="3344096" cy="2038544"/>
            <a:chOff x="43539" y="4396365"/>
            <a:chExt cx="3344096" cy="2038544"/>
          </a:xfrm>
        </p:grpSpPr>
        <p:sp>
          <p:nvSpPr>
            <p:cNvPr id="5" name="Text Placeholder 12">
              <a:extLst>
                <a:ext uri="{FF2B5EF4-FFF2-40B4-BE49-F238E27FC236}">
                  <a16:creationId xmlns:a16="http://schemas.microsoft.com/office/drawing/2014/main" id="{31E41039-9ABD-46B5-A0EB-347BA80A9954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095958" y="4396365"/>
              <a:ext cx="1291677" cy="914121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3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7200" dirty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01</a:t>
              </a:r>
            </a:p>
          </p:txBody>
        </p:sp>
        <p:sp>
          <p:nvSpPr>
            <p:cNvPr id="6" name="직사각형 11">
              <a:extLst>
                <a:ext uri="{FF2B5EF4-FFF2-40B4-BE49-F238E27FC236}">
                  <a16:creationId xmlns:a16="http://schemas.microsoft.com/office/drawing/2014/main" id="{76F71C3A-2024-4072-B0EB-0DBF0A3297B3}"/>
                </a:ext>
              </a:extLst>
            </p:cNvPr>
            <p:cNvSpPr/>
            <p:nvPr userDrawn="1"/>
          </p:nvSpPr>
          <p:spPr>
            <a:xfrm>
              <a:off x="43539" y="4861031"/>
              <a:ext cx="275191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b="1" dirty="0">
                  <a:solidFill>
                    <a:schemeClr val="accent1"/>
                  </a:solidFill>
                </a:rPr>
                <a:t>YOUR CONTENTS </a:t>
              </a:r>
              <a:endParaRPr lang="ko-KR" altLang="en-US" b="1" dirty="0">
                <a:solidFill>
                  <a:schemeClr val="accent1"/>
                </a:solidFill>
              </a:endParaRPr>
            </a:p>
          </p:txBody>
        </p:sp>
        <p:sp>
          <p:nvSpPr>
            <p:cNvPr id="7" name="직사각형 13">
              <a:extLst>
                <a:ext uri="{FF2B5EF4-FFF2-40B4-BE49-F238E27FC236}">
                  <a16:creationId xmlns:a16="http://schemas.microsoft.com/office/drawing/2014/main" id="{2573A73E-EB2C-403E-90CC-6B6B1A5FE3CB}"/>
                </a:ext>
              </a:extLst>
            </p:cNvPr>
            <p:cNvSpPr/>
            <p:nvPr userDrawn="1"/>
          </p:nvSpPr>
          <p:spPr>
            <a:xfrm>
              <a:off x="43539" y="5234580"/>
              <a:ext cx="275191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</a:rPr>
                <a:t>You can simply impress your audience and add a unique zing and appeal to your Reports and Presentations with our Templates.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 9">
            <a:extLst>
              <a:ext uri="{FF2B5EF4-FFF2-40B4-BE49-F238E27FC236}">
                <a16:creationId xmlns:a16="http://schemas.microsoft.com/office/drawing/2014/main" id="{87753BE1-2C61-47C3-91FB-2083458E9B03}"/>
              </a:ext>
            </a:extLst>
          </p:cNvPr>
          <p:cNvGrpSpPr/>
          <p:nvPr/>
        </p:nvGrpSpPr>
        <p:grpSpPr>
          <a:xfrm>
            <a:off x="4358228" y="4431197"/>
            <a:ext cx="3344096" cy="2038544"/>
            <a:chOff x="43539" y="4396365"/>
            <a:chExt cx="3344096" cy="2038544"/>
          </a:xfrm>
        </p:grpSpPr>
        <p:sp>
          <p:nvSpPr>
            <p:cNvPr id="9" name="Text Placeholder 12">
              <a:extLst>
                <a:ext uri="{FF2B5EF4-FFF2-40B4-BE49-F238E27FC236}">
                  <a16:creationId xmlns:a16="http://schemas.microsoft.com/office/drawing/2014/main" id="{A7071121-88A4-43AE-97AA-729F280D26D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095958" y="4396365"/>
              <a:ext cx="1291677" cy="914121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3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7200" dirty="0">
                  <a:solidFill>
                    <a:schemeClr val="accent2">
                      <a:lumMod val="20000"/>
                      <a:lumOff val="80000"/>
                    </a:schemeClr>
                  </a:solidFill>
                </a:rPr>
                <a:t>02</a:t>
              </a:r>
            </a:p>
          </p:txBody>
        </p:sp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D0B59602-1E41-4C95-9ED8-9E3EF36FB392}"/>
                </a:ext>
              </a:extLst>
            </p:cNvPr>
            <p:cNvSpPr/>
            <p:nvPr userDrawn="1"/>
          </p:nvSpPr>
          <p:spPr>
            <a:xfrm>
              <a:off x="43539" y="4861031"/>
              <a:ext cx="275191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b="1" dirty="0">
                  <a:solidFill>
                    <a:schemeClr val="accent2"/>
                  </a:solidFill>
                </a:rPr>
                <a:t>YOUR CONTENTS </a:t>
              </a:r>
              <a:endParaRPr lang="ko-KR" altLang="en-US" b="1" dirty="0">
                <a:solidFill>
                  <a:schemeClr val="accent2"/>
                </a:solidFill>
              </a:endParaRPr>
            </a:p>
          </p:txBody>
        </p:sp>
        <p:sp>
          <p:nvSpPr>
            <p:cNvPr id="11" name="직사각형 13">
              <a:extLst>
                <a:ext uri="{FF2B5EF4-FFF2-40B4-BE49-F238E27FC236}">
                  <a16:creationId xmlns:a16="http://schemas.microsoft.com/office/drawing/2014/main" id="{DA6EDD9B-B37C-4645-AA49-C3E9FBE9567F}"/>
                </a:ext>
              </a:extLst>
            </p:cNvPr>
            <p:cNvSpPr/>
            <p:nvPr userDrawn="1"/>
          </p:nvSpPr>
          <p:spPr>
            <a:xfrm>
              <a:off x="43539" y="5234580"/>
              <a:ext cx="275191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</a:rPr>
                <a:t>You can simply impress your audience and add a unique zing and appeal to your Reports and Presentations with our Templates.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13">
            <a:extLst>
              <a:ext uri="{FF2B5EF4-FFF2-40B4-BE49-F238E27FC236}">
                <a16:creationId xmlns:a16="http://schemas.microsoft.com/office/drawing/2014/main" id="{86594568-701C-4682-B766-6184C3FD1A6F}"/>
              </a:ext>
            </a:extLst>
          </p:cNvPr>
          <p:cNvGrpSpPr/>
          <p:nvPr/>
        </p:nvGrpSpPr>
        <p:grpSpPr>
          <a:xfrm>
            <a:off x="8067574" y="4431197"/>
            <a:ext cx="3344096" cy="2038544"/>
            <a:chOff x="43539" y="4396365"/>
            <a:chExt cx="3344096" cy="2038544"/>
          </a:xfrm>
        </p:grpSpPr>
        <p:sp>
          <p:nvSpPr>
            <p:cNvPr id="13" name="Text Placeholder 12">
              <a:extLst>
                <a:ext uri="{FF2B5EF4-FFF2-40B4-BE49-F238E27FC236}">
                  <a16:creationId xmlns:a16="http://schemas.microsoft.com/office/drawing/2014/main" id="{A27B6811-3DC3-4F12-8686-9828179576E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095958" y="4396365"/>
              <a:ext cx="1291677" cy="914121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3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7200" dirty="0">
                  <a:solidFill>
                    <a:schemeClr val="accent3">
                      <a:lumMod val="20000"/>
                      <a:lumOff val="80000"/>
                    </a:schemeClr>
                  </a:solidFill>
                </a:rPr>
                <a:t>03</a:t>
              </a:r>
            </a:p>
          </p:txBody>
        </p:sp>
        <p:sp>
          <p:nvSpPr>
            <p:cNvPr id="14" name="직사각형 11">
              <a:extLst>
                <a:ext uri="{FF2B5EF4-FFF2-40B4-BE49-F238E27FC236}">
                  <a16:creationId xmlns:a16="http://schemas.microsoft.com/office/drawing/2014/main" id="{5E81CC7C-7846-41FF-821D-A6E2ED682E80}"/>
                </a:ext>
              </a:extLst>
            </p:cNvPr>
            <p:cNvSpPr/>
            <p:nvPr userDrawn="1"/>
          </p:nvSpPr>
          <p:spPr>
            <a:xfrm>
              <a:off x="43539" y="4861031"/>
              <a:ext cx="275191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b="1" dirty="0">
                  <a:solidFill>
                    <a:schemeClr val="accent3"/>
                  </a:solidFill>
                </a:rPr>
                <a:t>YOUR CONTENTS </a:t>
              </a:r>
              <a:endParaRPr lang="ko-KR" altLang="en-US" b="1" dirty="0">
                <a:solidFill>
                  <a:schemeClr val="accent3"/>
                </a:solidFill>
              </a:endParaRPr>
            </a:p>
          </p:txBody>
        </p:sp>
        <p:sp>
          <p:nvSpPr>
            <p:cNvPr id="15" name="직사각형 13">
              <a:extLst>
                <a:ext uri="{FF2B5EF4-FFF2-40B4-BE49-F238E27FC236}">
                  <a16:creationId xmlns:a16="http://schemas.microsoft.com/office/drawing/2014/main" id="{D6D8EB8A-1599-4FDA-939E-24D5C12855AB}"/>
                </a:ext>
              </a:extLst>
            </p:cNvPr>
            <p:cNvSpPr/>
            <p:nvPr userDrawn="1"/>
          </p:nvSpPr>
          <p:spPr>
            <a:xfrm>
              <a:off x="43539" y="5234580"/>
              <a:ext cx="275191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</a:rPr>
                <a:t>You can simply impress your audience and add a unique zing and appeal to your Reports and Presentations with our Templates.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7" name="그림 개체 틀 16">
            <a:extLst>
              <a:ext uri="{FF2B5EF4-FFF2-40B4-BE49-F238E27FC236}">
                <a16:creationId xmlns:a16="http://schemas.microsoft.com/office/drawing/2014/main" id="{F87CBAEA-CCB4-4052-937F-1FF06BBDBA1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3668670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8C48F2D3-5AFA-4A2C-879B-451D06D5A607}"/>
              </a:ext>
            </a:extLst>
          </p:cNvPr>
          <p:cNvSpPr/>
          <p:nvPr/>
        </p:nvSpPr>
        <p:spPr>
          <a:xfrm rot="10800000">
            <a:off x="3973567" y="2129274"/>
            <a:ext cx="4261073" cy="4021970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: Rounded Corners 4">
            <a:extLst>
              <a:ext uri="{FF2B5EF4-FFF2-40B4-BE49-F238E27FC236}">
                <a16:creationId xmlns:a16="http://schemas.microsoft.com/office/drawing/2014/main" id="{9CB9E51F-418E-4A60-9A4F-E728D43C1EC8}"/>
              </a:ext>
            </a:extLst>
          </p:cNvPr>
          <p:cNvSpPr/>
          <p:nvPr/>
        </p:nvSpPr>
        <p:spPr>
          <a:xfrm>
            <a:off x="3735417" y="2129274"/>
            <a:ext cx="4737372" cy="562244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: Rounded Corners 5">
            <a:extLst>
              <a:ext uri="{FF2B5EF4-FFF2-40B4-BE49-F238E27FC236}">
                <a16:creationId xmlns:a16="http://schemas.microsoft.com/office/drawing/2014/main" id="{30E52C8F-67CD-448C-9A0D-7FCE02B4BDFC}"/>
              </a:ext>
            </a:extLst>
          </p:cNvPr>
          <p:cNvSpPr/>
          <p:nvPr/>
        </p:nvSpPr>
        <p:spPr>
          <a:xfrm>
            <a:off x="4173162" y="2937431"/>
            <a:ext cx="3861882" cy="562244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: Rounded Corners 6">
            <a:extLst>
              <a:ext uri="{FF2B5EF4-FFF2-40B4-BE49-F238E27FC236}">
                <a16:creationId xmlns:a16="http://schemas.microsoft.com/office/drawing/2014/main" id="{73E54A83-7A42-45DE-9A1E-5EE6F14716CD}"/>
              </a:ext>
            </a:extLst>
          </p:cNvPr>
          <p:cNvSpPr/>
          <p:nvPr/>
        </p:nvSpPr>
        <p:spPr>
          <a:xfrm>
            <a:off x="4610907" y="3745588"/>
            <a:ext cx="2986392" cy="562244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: Rounded Corners 7">
            <a:extLst>
              <a:ext uri="{FF2B5EF4-FFF2-40B4-BE49-F238E27FC236}">
                <a16:creationId xmlns:a16="http://schemas.microsoft.com/office/drawing/2014/main" id="{02ABB453-E902-4DEF-8EA0-ABA9971D225F}"/>
              </a:ext>
            </a:extLst>
          </p:cNvPr>
          <p:cNvSpPr/>
          <p:nvPr/>
        </p:nvSpPr>
        <p:spPr>
          <a:xfrm>
            <a:off x="5019468" y="4553745"/>
            <a:ext cx="2169270" cy="562244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: Rounded Corners 8">
            <a:extLst>
              <a:ext uri="{FF2B5EF4-FFF2-40B4-BE49-F238E27FC236}">
                <a16:creationId xmlns:a16="http://schemas.microsoft.com/office/drawing/2014/main" id="{560E251A-3881-4658-B6CF-D93363414940}"/>
              </a:ext>
            </a:extLst>
          </p:cNvPr>
          <p:cNvSpPr/>
          <p:nvPr/>
        </p:nvSpPr>
        <p:spPr>
          <a:xfrm>
            <a:off x="5418302" y="5361901"/>
            <a:ext cx="1371602" cy="562244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BA7B0F-0733-49FD-BB18-BA9DA73CD7C2}"/>
              </a:ext>
            </a:extLst>
          </p:cNvPr>
          <p:cNvSpPr txBox="1"/>
          <p:nvPr/>
        </p:nvSpPr>
        <p:spPr>
          <a:xfrm>
            <a:off x="3735418" y="2256508"/>
            <a:ext cx="47373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Simple  PowerPoint  Presentation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C495316-1B0D-4623-8D7D-975A42AD537F}"/>
              </a:ext>
            </a:extLst>
          </p:cNvPr>
          <p:cNvSpPr txBox="1"/>
          <p:nvPr/>
        </p:nvSpPr>
        <p:spPr>
          <a:xfrm>
            <a:off x="4173162" y="3064665"/>
            <a:ext cx="38618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Modern  PowerPoint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25547A-375B-47DF-8FB6-9408B3620097}"/>
              </a:ext>
            </a:extLst>
          </p:cNvPr>
          <p:cNvSpPr txBox="1"/>
          <p:nvPr/>
        </p:nvSpPr>
        <p:spPr>
          <a:xfrm>
            <a:off x="4610907" y="3872822"/>
            <a:ext cx="29863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Simple Presentation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7E83903-5BED-4E00-857E-561CFCFE85DF}"/>
              </a:ext>
            </a:extLst>
          </p:cNvPr>
          <p:cNvSpPr txBox="1"/>
          <p:nvPr/>
        </p:nvSpPr>
        <p:spPr>
          <a:xfrm>
            <a:off x="5019468" y="4680979"/>
            <a:ext cx="21692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Modern PowerPoint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1F51673-0FA4-4CEE-AF9F-13484C30563D}"/>
              </a:ext>
            </a:extLst>
          </p:cNvPr>
          <p:cNvSpPr txBox="1"/>
          <p:nvPr/>
        </p:nvSpPr>
        <p:spPr>
          <a:xfrm>
            <a:off x="5418302" y="5489135"/>
            <a:ext cx="13716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PowerPoint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4" name="Group 18">
            <a:extLst>
              <a:ext uri="{FF2B5EF4-FFF2-40B4-BE49-F238E27FC236}">
                <a16:creationId xmlns:a16="http://schemas.microsoft.com/office/drawing/2014/main" id="{4320FB63-9F7F-4B7D-A65E-AB11072BD111}"/>
              </a:ext>
            </a:extLst>
          </p:cNvPr>
          <p:cNvGrpSpPr/>
          <p:nvPr/>
        </p:nvGrpSpPr>
        <p:grpSpPr>
          <a:xfrm>
            <a:off x="817123" y="2128296"/>
            <a:ext cx="2680145" cy="564201"/>
            <a:chOff x="817123" y="2128296"/>
            <a:chExt cx="2680145" cy="564201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3A839D38-F177-49A4-99A1-0C8A90B96E7D}"/>
                </a:ext>
              </a:extLst>
            </p:cNvPr>
            <p:cNvSpPr/>
            <p:nvPr/>
          </p:nvSpPr>
          <p:spPr>
            <a:xfrm>
              <a:off x="817123" y="2128296"/>
              <a:ext cx="564201" cy="56420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Arrow: Pentagon 15">
              <a:extLst>
                <a:ext uri="{FF2B5EF4-FFF2-40B4-BE49-F238E27FC236}">
                  <a16:creationId xmlns:a16="http://schemas.microsoft.com/office/drawing/2014/main" id="{4248D061-AFA3-4691-B40B-20C218572E96}"/>
                </a:ext>
              </a:extLst>
            </p:cNvPr>
            <p:cNvSpPr/>
            <p:nvPr/>
          </p:nvSpPr>
          <p:spPr>
            <a:xfrm>
              <a:off x="1619472" y="2128296"/>
              <a:ext cx="1877796" cy="564201"/>
            </a:xfrm>
            <a:prstGeom prst="homePlat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4E926DD-F1CF-463B-A994-63B837CA3409}"/>
                </a:ext>
              </a:extLst>
            </p:cNvPr>
            <p:cNvSpPr txBox="1"/>
            <p:nvPr/>
          </p:nvSpPr>
          <p:spPr>
            <a:xfrm>
              <a:off x="1692613" y="2256508"/>
              <a:ext cx="15272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ABCFBAD-86C1-4F02-9EF1-CC05A6B5D9AC}"/>
                </a:ext>
              </a:extLst>
            </p:cNvPr>
            <p:cNvSpPr txBox="1"/>
            <p:nvPr/>
          </p:nvSpPr>
          <p:spPr>
            <a:xfrm>
              <a:off x="885393" y="2241119"/>
              <a:ext cx="42765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9">
            <a:extLst>
              <a:ext uri="{FF2B5EF4-FFF2-40B4-BE49-F238E27FC236}">
                <a16:creationId xmlns:a16="http://schemas.microsoft.com/office/drawing/2014/main" id="{C1D13202-ABEA-4173-B7A8-4B39616FD18B}"/>
              </a:ext>
            </a:extLst>
          </p:cNvPr>
          <p:cNvGrpSpPr/>
          <p:nvPr/>
        </p:nvGrpSpPr>
        <p:grpSpPr>
          <a:xfrm>
            <a:off x="817123" y="2936208"/>
            <a:ext cx="2680145" cy="564201"/>
            <a:chOff x="817123" y="2128296"/>
            <a:chExt cx="2680145" cy="564201"/>
          </a:xfrm>
        </p:grpSpPr>
        <p:sp>
          <p:nvSpPr>
            <p:cNvPr id="20" name="Oval 20">
              <a:extLst>
                <a:ext uri="{FF2B5EF4-FFF2-40B4-BE49-F238E27FC236}">
                  <a16:creationId xmlns:a16="http://schemas.microsoft.com/office/drawing/2014/main" id="{1F6482BF-C185-4D81-B1CE-E9F0475E38D2}"/>
                </a:ext>
              </a:extLst>
            </p:cNvPr>
            <p:cNvSpPr/>
            <p:nvPr/>
          </p:nvSpPr>
          <p:spPr>
            <a:xfrm>
              <a:off x="817123" y="2128296"/>
              <a:ext cx="564201" cy="56420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Arrow: Pentagon 21">
              <a:extLst>
                <a:ext uri="{FF2B5EF4-FFF2-40B4-BE49-F238E27FC236}">
                  <a16:creationId xmlns:a16="http://schemas.microsoft.com/office/drawing/2014/main" id="{664B7F64-4DAC-4A2E-8FA0-ACE9AEE90241}"/>
                </a:ext>
              </a:extLst>
            </p:cNvPr>
            <p:cNvSpPr/>
            <p:nvPr/>
          </p:nvSpPr>
          <p:spPr>
            <a:xfrm>
              <a:off x="1619472" y="2128296"/>
              <a:ext cx="1877796" cy="564201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368B561-C435-45A9-ACCB-DEA5CE4B44FB}"/>
                </a:ext>
              </a:extLst>
            </p:cNvPr>
            <p:cNvSpPr txBox="1"/>
            <p:nvPr/>
          </p:nvSpPr>
          <p:spPr>
            <a:xfrm>
              <a:off x="1692613" y="2256508"/>
              <a:ext cx="15272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26DEC80-4EDF-43BD-80A3-55B65A91D5B2}"/>
                </a:ext>
              </a:extLst>
            </p:cNvPr>
            <p:cNvSpPr txBox="1"/>
            <p:nvPr/>
          </p:nvSpPr>
          <p:spPr>
            <a:xfrm>
              <a:off x="885393" y="2241119"/>
              <a:ext cx="42765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4">
            <a:extLst>
              <a:ext uri="{FF2B5EF4-FFF2-40B4-BE49-F238E27FC236}">
                <a16:creationId xmlns:a16="http://schemas.microsoft.com/office/drawing/2014/main" id="{35D9432E-1D09-4D63-ADCB-20F3DF009A57}"/>
              </a:ext>
            </a:extLst>
          </p:cNvPr>
          <p:cNvGrpSpPr/>
          <p:nvPr/>
        </p:nvGrpSpPr>
        <p:grpSpPr>
          <a:xfrm>
            <a:off x="817123" y="3744120"/>
            <a:ext cx="2680145" cy="564201"/>
            <a:chOff x="817123" y="2128296"/>
            <a:chExt cx="2680145" cy="564201"/>
          </a:xfrm>
        </p:grpSpPr>
        <p:sp>
          <p:nvSpPr>
            <p:cNvPr id="25" name="Oval 25">
              <a:extLst>
                <a:ext uri="{FF2B5EF4-FFF2-40B4-BE49-F238E27FC236}">
                  <a16:creationId xmlns:a16="http://schemas.microsoft.com/office/drawing/2014/main" id="{717590C8-C9C6-4E82-B936-AA86564D312D}"/>
                </a:ext>
              </a:extLst>
            </p:cNvPr>
            <p:cNvSpPr/>
            <p:nvPr/>
          </p:nvSpPr>
          <p:spPr>
            <a:xfrm>
              <a:off x="817123" y="2128296"/>
              <a:ext cx="564201" cy="56420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Arrow: Pentagon 26">
              <a:extLst>
                <a:ext uri="{FF2B5EF4-FFF2-40B4-BE49-F238E27FC236}">
                  <a16:creationId xmlns:a16="http://schemas.microsoft.com/office/drawing/2014/main" id="{97EE7672-2389-4B3A-9331-0EE583134536}"/>
                </a:ext>
              </a:extLst>
            </p:cNvPr>
            <p:cNvSpPr/>
            <p:nvPr/>
          </p:nvSpPr>
          <p:spPr>
            <a:xfrm>
              <a:off x="1619472" y="2128296"/>
              <a:ext cx="1877796" cy="564201"/>
            </a:xfrm>
            <a:prstGeom prst="homePlat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19A5B6B-1071-4FE4-AB1B-4C52808043E4}"/>
                </a:ext>
              </a:extLst>
            </p:cNvPr>
            <p:cNvSpPr txBox="1"/>
            <p:nvPr/>
          </p:nvSpPr>
          <p:spPr>
            <a:xfrm>
              <a:off x="1692613" y="2256508"/>
              <a:ext cx="15272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3EC14DF-A6C5-4697-85E5-A3432F65F91A}"/>
                </a:ext>
              </a:extLst>
            </p:cNvPr>
            <p:cNvSpPr txBox="1"/>
            <p:nvPr/>
          </p:nvSpPr>
          <p:spPr>
            <a:xfrm>
              <a:off x="885393" y="2241119"/>
              <a:ext cx="42765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9">
            <a:extLst>
              <a:ext uri="{FF2B5EF4-FFF2-40B4-BE49-F238E27FC236}">
                <a16:creationId xmlns:a16="http://schemas.microsoft.com/office/drawing/2014/main" id="{E2C3CB81-E09A-414F-88DB-5F24BFABD9B8}"/>
              </a:ext>
            </a:extLst>
          </p:cNvPr>
          <p:cNvGrpSpPr/>
          <p:nvPr/>
        </p:nvGrpSpPr>
        <p:grpSpPr>
          <a:xfrm>
            <a:off x="817123" y="4552032"/>
            <a:ext cx="2680145" cy="564201"/>
            <a:chOff x="817123" y="2128296"/>
            <a:chExt cx="2680145" cy="564201"/>
          </a:xfrm>
        </p:grpSpPr>
        <p:sp>
          <p:nvSpPr>
            <p:cNvPr id="30" name="Oval 30">
              <a:extLst>
                <a:ext uri="{FF2B5EF4-FFF2-40B4-BE49-F238E27FC236}">
                  <a16:creationId xmlns:a16="http://schemas.microsoft.com/office/drawing/2014/main" id="{6B61E470-8284-4AC8-A623-58D46ED4B91D}"/>
                </a:ext>
              </a:extLst>
            </p:cNvPr>
            <p:cNvSpPr/>
            <p:nvPr/>
          </p:nvSpPr>
          <p:spPr>
            <a:xfrm>
              <a:off x="817123" y="2128296"/>
              <a:ext cx="564201" cy="56420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Arrow: Pentagon 31">
              <a:extLst>
                <a:ext uri="{FF2B5EF4-FFF2-40B4-BE49-F238E27FC236}">
                  <a16:creationId xmlns:a16="http://schemas.microsoft.com/office/drawing/2014/main" id="{E5A9C866-40D8-4D1F-8428-993B86CE7624}"/>
                </a:ext>
              </a:extLst>
            </p:cNvPr>
            <p:cNvSpPr/>
            <p:nvPr/>
          </p:nvSpPr>
          <p:spPr>
            <a:xfrm>
              <a:off x="1619472" y="2128296"/>
              <a:ext cx="1877796" cy="564201"/>
            </a:xfrm>
            <a:prstGeom prst="homePlat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A53F921-8E3E-45A8-B068-018A75C6D1B7}"/>
                </a:ext>
              </a:extLst>
            </p:cNvPr>
            <p:cNvSpPr txBox="1"/>
            <p:nvPr/>
          </p:nvSpPr>
          <p:spPr>
            <a:xfrm>
              <a:off x="1692613" y="2256508"/>
              <a:ext cx="15272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DD0CBB0-13A4-4F69-9839-E0FFFA8A4AF2}"/>
                </a:ext>
              </a:extLst>
            </p:cNvPr>
            <p:cNvSpPr txBox="1"/>
            <p:nvPr/>
          </p:nvSpPr>
          <p:spPr>
            <a:xfrm>
              <a:off x="885393" y="2241119"/>
              <a:ext cx="42765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4">
            <a:extLst>
              <a:ext uri="{FF2B5EF4-FFF2-40B4-BE49-F238E27FC236}">
                <a16:creationId xmlns:a16="http://schemas.microsoft.com/office/drawing/2014/main" id="{D87BF1BB-6E7E-4FDB-978C-31236DE6A8F8}"/>
              </a:ext>
            </a:extLst>
          </p:cNvPr>
          <p:cNvGrpSpPr/>
          <p:nvPr/>
        </p:nvGrpSpPr>
        <p:grpSpPr>
          <a:xfrm>
            <a:off x="817123" y="5359944"/>
            <a:ext cx="2680145" cy="564201"/>
            <a:chOff x="817123" y="2128296"/>
            <a:chExt cx="2680145" cy="564201"/>
          </a:xfrm>
        </p:grpSpPr>
        <p:sp>
          <p:nvSpPr>
            <p:cNvPr id="35" name="Oval 35">
              <a:extLst>
                <a:ext uri="{FF2B5EF4-FFF2-40B4-BE49-F238E27FC236}">
                  <a16:creationId xmlns:a16="http://schemas.microsoft.com/office/drawing/2014/main" id="{400896CA-C3B5-4300-83A1-38C83CE64BC4}"/>
                </a:ext>
              </a:extLst>
            </p:cNvPr>
            <p:cNvSpPr/>
            <p:nvPr/>
          </p:nvSpPr>
          <p:spPr>
            <a:xfrm>
              <a:off x="817123" y="2128296"/>
              <a:ext cx="564201" cy="56420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Arrow: Pentagon 36">
              <a:extLst>
                <a:ext uri="{FF2B5EF4-FFF2-40B4-BE49-F238E27FC236}">
                  <a16:creationId xmlns:a16="http://schemas.microsoft.com/office/drawing/2014/main" id="{BCBB39F5-A2D3-465B-84C3-9661D09B0271}"/>
                </a:ext>
              </a:extLst>
            </p:cNvPr>
            <p:cNvSpPr/>
            <p:nvPr/>
          </p:nvSpPr>
          <p:spPr>
            <a:xfrm>
              <a:off x="1619472" y="2128296"/>
              <a:ext cx="1877796" cy="564201"/>
            </a:xfrm>
            <a:prstGeom prst="homePlat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DB06D4A-CA9C-46D8-BE1D-7FAC601B0F25}"/>
                </a:ext>
              </a:extLst>
            </p:cNvPr>
            <p:cNvSpPr txBox="1"/>
            <p:nvPr/>
          </p:nvSpPr>
          <p:spPr>
            <a:xfrm>
              <a:off x="1692613" y="2256508"/>
              <a:ext cx="15272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2A74AA7-C35F-4B83-A008-A08F82976640}"/>
                </a:ext>
              </a:extLst>
            </p:cNvPr>
            <p:cNvSpPr txBox="1"/>
            <p:nvPr/>
          </p:nvSpPr>
          <p:spPr>
            <a:xfrm>
              <a:off x="885393" y="2241119"/>
              <a:ext cx="42765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05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39">
            <a:extLst>
              <a:ext uri="{FF2B5EF4-FFF2-40B4-BE49-F238E27FC236}">
                <a16:creationId xmlns:a16="http://schemas.microsoft.com/office/drawing/2014/main" id="{303FBD8F-E923-49D6-A802-406B618B79A4}"/>
              </a:ext>
            </a:extLst>
          </p:cNvPr>
          <p:cNvGrpSpPr/>
          <p:nvPr/>
        </p:nvGrpSpPr>
        <p:grpSpPr>
          <a:xfrm flipH="1">
            <a:off x="8736298" y="2030707"/>
            <a:ext cx="2919270" cy="769442"/>
            <a:chOff x="4965552" y="1768882"/>
            <a:chExt cx="2583556" cy="769442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319ECE81-E9D0-41D4-845B-5C8C2680D2F6}"/>
                </a:ext>
              </a:extLst>
            </p:cNvPr>
            <p:cNvSpPr txBox="1"/>
            <p:nvPr/>
          </p:nvSpPr>
          <p:spPr>
            <a:xfrm>
              <a:off x="4965552" y="2076659"/>
              <a:ext cx="25835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DD368BA4-3C56-423F-9468-957A747F8A09}"/>
                </a:ext>
              </a:extLst>
            </p:cNvPr>
            <p:cNvSpPr txBox="1"/>
            <p:nvPr/>
          </p:nvSpPr>
          <p:spPr>
            <a:xfrm>
              <a:off x="4965552" y="1768882"/>
              <a:ext cx="25835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2" name="Group 42">
            <a:extLst>
              <a:ext uri="{FF2B5EF4-FFF2-40B4-BE49-F238E27FC236}">
                <a16:creationId xmlns:a16="http://schemas.microsoft.com/office/drawing/2014/main" id="{9B617177-23D7-4648-A148-3E4450AE00CD}"/>
              </a:ext>
            </a:extLst>
          </p:cNvPr>
          <p:cNvGrpSpPr/>
          <p:nvPr/>
        </p:nvGrpSpPr>
        <p:grpSpPr>
          <a:xfrm flipH="1">
            <a:off x="8736298" y="2836103"/>
            <a:ext cx="2919270" cy="769442"/>
            <a:chOff x="4965552" y="1768882"/>
            <a:chExt cx="2583556" cy="769442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995D1999-3617-4D37-89E3-1F662E64EF32}"/>
                </a:ext>
              </a:extLst>
            </p:cNvPr>
            <p:cNvSpPr txBox="1"/>
            <p:nvPr/>
          </p:nvSpPr>
          <p:spPr>
            <a:xfrm>
              <a:off x="4965552" y="2076659"/>
              <a:ext cx="25835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8DA608C7-478A-4FA8-B5D7-1FD45360A07B}"/>
                </a:ext>
              </a:extLst>
            </p:cNvPr>
            <p:cNvSpPr txBox="1"/>
            <p:nvPr/>
          </p:nvSpPr>
          <p:spPr>
            <a:xfrm>
              <a:off x="4965552" y="1768882"/>
              <a:ext cx="25835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5" name="Group 45">
            <a:extLst>
              <a:ext uri="{FF2B5EF4-FFF2-40B4-BE49-F238E27FC236}">
                <a16:creationId xmlns:a16="http://schemas.microsoft.com/office/drawing/2014/main" id="{36D2357A-5E96-4FAA-90AA-948A837005B1}"/>
              </a:ext>
            </a:extLst>
          </p:cNvPr>
          <p:cNvGrpSpPr/>
          <p:nvPr/>
        </p:nvGrpSpPr>
        <p:grpSpPr>
          <a:xfrm flipH="1">
            <a:off x="8736298" y="3641499"/>
            <a:ext cx="2919270" cy="769442"/>
            <a:chOff x="4965552" y="1768882"/>
            <a:chExt cx="2583556" cy="769442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CF51FC2-F93B-4C7A-8890-0769FF0D46CE}"/>
                </a:ext>
              </a:extLst>
            </p:cNvPr>
            <p:cNvSpPr txBox="1"/>
            <p:nvPr/>
          </p:nvSpPr>
          <p:spPr>
            <a:xfrm>
              <a:off x="4965552" y="2076659"/>
              <a:ext cx="25835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D0C0DB8-50A8-4502-9F72-36C941080395}"/>
                </a:ext>
              </a:extLst>
            </p:cNvPr>
            <p:cNvSpPr txBox="1"/>
            <p:nvPr/>
          </p:nvSpPr>
          <p:spPr>
            <a:xfrm>
              <a:off x="4965552" y="1768882"/>
              <a:ext cx="25835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8" name="Group 48">
            <a:extLst>
              <a:ext uri="{FF2B5EF4-FFF2-40B4-BE49-F238E27FC236}">
                <a16:creationId xmlns:a16="http://schemas.microsoft.com/office/drawing/2014/main" id="{7ACFEE3B-98C6-43EF-93EE-CCA88B2457D6}"/>
              </a:ext>
            </a:extLst>
          </p:cNvPr>
          <p:cNvGrpSpPr/>
          <p:nvPr/>
        </p:nvGrpSpPr>
        <p:grpSpPr>
          <a:xfrm flipH="1">
            <a:off x="8736298" y="4446895"/>
            <a:ext cx="2919270" cy="769442"/>
            <a:chOff x="4965552" y="1768882"/>
            <a:chExt cx="2583556" cy="769442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16D168F4-6A63-4D26-8C16-D38176DEC115}"/>
                </a:ext>
              </a:extLst>
            </p:cNvPr>
            <p:cNvSpPr txBox="1"/>
            <p:nvPr/>
          </p:nvSpPr>
          <p:spPr>
            <a:xfrm>
              <a:off x="4965552" y="2076659"/>
              <a:ext cx="25835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E1D4E43-F3AA-427A-BB18-E5A18F72C495}"/>
                </a:ext>
              </a:extLst>
            </p:cNvPr>
            <p:cNvSpPr txBox="1"/>
            <p:nvPr/>
          </p:nvSpPr>
          <p:spPr>
            <a:xfrm>
              <a:off x="4965552" y="1768882"/>
              <a:ext cx="25835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1" name="Group 51">
            <a:extLst>
              <a:ext uri="{FF2B5EF4-FFF2-40B4-BE49-F238E27FC236}">
                <a16:creationId xmlns:a16="http://schemas.microsoft.com/office/drawing/2014/main" id="{6C3AFB01-6DDB-45F3-9194-81484B6E43C4}"/>
              </a:ext>
            </a:extLst>
          </p:cNvPr>
          <p:cNvGrpSpPr/>
          <p:nvPr/>
        </p:nvGrpSpPr>
        <p:grpSpPr>
          <a:xfrm flipH="1">
            <a:off x="8736298" y="5252291"/>
            <a:ext cx="2919270" cy="769442"/>
            <a:chOff x="4965552" y="1768882"/>
            <a:chExt cx="2583556" cy="769442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6226776A-A6F0-4812-97D1-6F35CD9E2F87}"/>
                </a:ext>
              </a:extLst>
            </p:cNvPr>
            <p:cNvSpPr txBox="1"/>
            <p:nvPr/>
          </p:nvSpPr>
          <p:spPr>
            <a:xfrm>
              <a:off x="4965552" y="2076659"/>
              <a:ext cx="25835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F9BCF3BC-576D-4B78-B9BC-78AAE414F7C4}"/>
                </a:ext>
              </a:extLst>
            </p:cNvPr>
            <p:cNvSpPr txBox="1"/>
            <p:nvPr/>
          </p:nvSpPr>
          <p:spPr>
            <a:xfrm>
              <a:off x="4965552" y="1768882"/>
              <a:ext cx="25835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301">
            <a:extLst>
              <a:ext uri="{FF2B5EF4-FFF2-40B4-BE49-F238E27FC236}">
                <a16:creationId xmlns:a16="http://schemas.microsoft.com/office/drawing/2014/main" id="{3FAEEF41-90B1-4B4C-A3CF-365354C94AD2}"/>
              </a:ext>
            </a:extLst>
          </p:cNvPr>
          <p:cNvGrpSpPr/>
          <p:nvPr/>
        </p:nvGrpSpPr>
        <p:grpSpPr>
          <a:xfrm>
            <a:off x="2769219" y="1683260"/>
            <a:ext cx="6365721" cy="3735844"/>
            <a:chOff x="2687161" y="3731096"/>
            <a:chExt cx="5158677" cy="3027467"/>
          </a:xfrm>
          <a:solidFill>
            <a:schemeClr val="bg1">
              <a:lumMod val="75000"/>
            </a:schemeClr>
          </a:solidFill>
        </p:grpSpPr>
        <p:sp>
          <p:nvSpPr>
            <p:cNvPr id="4" name="Freeform: Shape 302">
              <a:extLst>
                <a:ext uri="{FF2B5EF4-FFF2-40B4-BE49-F238E27FC236}">
                  <a16:creationId xmlns:a16="http://schemas.microsoft.com/office/drawing/2014/main" id="{B00AEBB6-3DC8-4A60-B612-5BC349729B11}"/>
                </a:ext>
              </a:extLst>
            </p:cNvPr>
            <p:cNvSpPr/>
            <p:nvPr/>
          </p:nvSpPr>
          <p:spPr>
            <a:xfrm>
              <a:off x="2725967" y="4290519"/>
              <a:ext cx="1906137" cy="2468044"/>
            </a:xfrm>
            <a:custGeom>
              <a:avLst/>
              <a:gdLst>
                <a:gd name="connsiteX0" fmla="*/ 1901480 w 1906136"/>
                <a:gd name="connsiteY0" fmla="*/ 1594450 h 2468044"/>
                <a:gd name="connsiteX1" fmla="*/ 1898376 w 1906136"/>
                <a:gd name="connsiteY1" fmla="*/ 1588241 h 2468044"/>
                <a:gd name="connsiteX2" fmla="*/ 1892167 w 1906136"/>
                <a:gd name="connsiteY2" fmla="*/ 1582963 h 2468044"/>
                <a:gd name="connsiteX3" fmla="*/ 1886889 w 1906136"/>
                <a:gd name="connsiteY3" fmla="*/ 1575513 h 2468044"/>
                <a:gd name="connsiteX4" fmla="*/ 1879749 w 1906136"/>
                <a:gd name="connsiteY4" fmla="*/ 1577686 h 2468044"/>
                <a:gd name="connsiteX5" fmla="*/ 1870436 w 1906136"/>
                <a:gd name="connsiteY5" fmla="*/ 1577686 h 2468044"/>
                <a:gd name="connsiteX6" fmla="*/ 1862054 w 1906136"/>
                <a:gd name="connsiteY6" fmla="*/ 1575513 h 2468044"/>
                <a:gd name="connsiteX7" fmla="*/ 1855845 w 1906136"/>
                <a:gd name="connsiteY7" fmla="*/ 1568062 h 2468044"/>
                <a:gd name="connsiteX8" fmla="*/ 1854913 w 1906136"/>
                <a:gd name="connsiteY8" fmla="*/ 1558748 h 2468044"/>
                <a:gd name="connsiteX9" fmla="*/ 1850878 w 1906136"/>
                <a:gd name="connsiteY9" fmla="*/ 1548193 h 2468044"/>
                <a:gd name="connsiteX10" fmla="*/ 1845600 w 1906136"/>
                <a:gd name="connsiteY10" fmla="*/ 1542916 h 2468044"/>
                <a:gd name="connsiteX11" fmla="*/ 1789410 w 1906136"/>
                <a:gd name="connsiteY11" fmla="*/ 1538569 h 2468044"/>
                <a:gd name="connsiteX12" fmla="*/ 1785374 w 1906136"/>
                <a:gd name="connsiteY12" fmla="*/ 1537638 h 2468044"/>
                <a:gd name="connsiteX13" fmla="*/ 1782269 w 1906136"/>
                <a:gd name="connsiteY13" fmla="*/ 1535465 h 2468044"/>
                <a:gd name="connsiteX14" fmla="*/ 1778233 w 1906136"/>
                <a:gd name="connsiteY14" fmla="*/ 1533292 h 2468044"/>
                <a:gd name="connsiteX15" fmla="*/ 1777302 w 1906136"/>
                <a:gd name="connsiteY15" fmla="*/ 1533292 h 2468044"/>
                <a:gd name="connsiteX16" fmla="*/ 1771093 w 1906136"/>
                <a:gd name="connsiteY16" fmla="*/ 1531119 h 2468044"/>
                <a:gd name="connsiteX17" fmla="*/ 1767989 w 1906136"/>
                <a:gd name="connsiteY17" fmla="*/ 1533292 h 2468044"/>
                <a:gd name="connsiteX18" fmla="*/ 1762711 w 1906136"/>
                <a:gd name="connsiteY18" fmla="*/ 1535465 h 2468044"/>
                <a:gd name="connsiteX19" fmla="*/ 1758675 w 1906136"/>
                <a:gd name="connsiteY19" fmla="*/ 1522737 h 2468044"/>
                <a:gd name="connsiteX20" fmla="*/ 1736944 w 1906136"/>
                <a:gd name="connsiteY20" fmla="*/ 1515286 h 2468044"/>
                <a:gd name="connsiteX21" fmla="*/ 1713971 w 1906136"/>
                <a:gd name="connsiteY21" fmla="*/ 1515286 h 2468044"/>
                <a:gd name="connsiteX22" fmla="*/ 1717075 w 1906136"/>
                <a:gd name="connsiteY22" fmla="*/ 1509077 h 2468044"/>
                <a:gd name="connsiteX23" fmla="*/ 1721111 w 1906136"/>
                <a:gd name="connsiteY23" fmla="*/ 1505973 h 2468044"/>
                <a:gd name="connsiteX24" fmla="*/ 1724216 w 1906136"/>
                <a:gd name="connsiteY24" fmla="*/ 1500695 h 2468044"/>
                <a:gd name="connsiteX25" fmla="*/ 1728252 w 1906136"/>
                <a:gd name="connsiteY25" fmla="*/ 1496349 h 2468044"/>
                <a:gd name="connsiteX26" fmla="*/ 1729183 w 1906136"/>
                <a:gd name="connsiteY26" fmla="*/ 1488898 h 2468044"/>
                <a:gd name="connsiteX27" fmla="*/ 1704037 w 1906136"/>
                <a:gd name="connsiteY27" fmla="*/ 1476170 h 2468044"/>
                <a:gd name="connsiteX28" fmla="*/ 1682306 w 1906136"/>
                <a:gd name="connsiteY28" fmla="*/ 1459406 h 2468044"/>
                <a:gd name="connsiteX29" fmla="*/ 1662437 w 1906136"/>
                <a:gd name="connsiteY29" fmla="*/ 1439537 h 2468044"/>
                <a:gd name="connsiteX30" fmla="*/ 1645673 w 1906136"/>
                <a:gd name="connsiteY30" fmla="*/ 1417496 h 2468044"/>
                <a:gd name="connsiteX31" fmla="*/ 1621769 w 1906136"/>
                <a:gd name="connsiteY31" fmla="*/ 1415322 h 2468044"/>
                <a:gd name="connsiteX32" fmla="*/ 1604073 w 1906136"/>
                <a:gd name="connsiteY32" fmla="*/ 1414391 h 2468044"/>
                <a:gd name="connsiteX33" fmla="*/ 1582342 w 1906136"/>
                <a:gd name="connsiteY33" fmla="*/ 1412218 h 2468044"/>
                <a:gd name="connsiteX34" fmla="*/ 1578306 w 1906136"/>
                <a:gd name="connsiteY34" fmla="*/ 1400732 h 2468044"/>
                <a:gd name="connsiteX35" fmla="*/ 1571166 w 1906136"/>
                <a:gd name="connsiteY35" fmla="*/ 1393281 h 2468044"/>
                <a:gd name="connsiteX36" fmla="*/ 1562784 w 1906136"/>
                <a:gd name="connsiteY36" fmla="*/ 1392350 h 2468044"/>
                <a:gd name="connsiteX37" fmla="*/ 1549124 w 1906136"/>
                <a:gd name="connsiteY37" fmla="*/ 1388003 h 2468044"/>
                <a:gd name="connsiteX38" fmla="*/ 1549124 w 1906136"/>
                <a:gd name="connsiteY38" fmla="*/ 1377448 h 2468044"/>
                <a:gd name="connsiteX39" fmla="*/ 1536707 w 1906136"/>
                <a:gd name="connsiteY39" fmla="*/ 1371239 h 2468044"/>
                <a:gd name="connsiteX40" fmla="*/ 1529566 w 1906136"/>
                <a:gd name="connsiteY40" fmla="*/ 1365962 h 2468044"/>
                <a:gd name="connsiteX41" fmla="*/ 1522426 w 1906136"/>
                <a:gd name="connsiteY41" fmla="*/ 1360684 h 2468044"/>
                <a:gd name="connsiteX42" fmla="*/ 1510008 w 1906136"/>
                <a:gd name="connsiteY42" fmla="*/ 1356338 h 2468044"/>
                <a:gd name="connsiteX43" fmla="*/ 1512181 w 1906136"/>
                <a:gd name="connsiteY43" fmla="*/ 1353233 h 2468044"/>
                <a:gd name="connsiteX44" fmla="*/ 1512181 w 1906136"/>
                <a:gd name="connsiteY44" fmla="*/ 1351060 h 2468044"/>
                <a:gd name="connsiteX45" fmla="*/ 1514354 w 1906136"/>
                <a:gd name="connsiteY45" fmla="*/ 1350129 h 2468044"/>
                <a:gd name="connsiteX46" fmla="*/ 1514354 w 1906136"/>
                <a:gd name="connsiteY46" fmla="*/ 1347956 h 2468044"/>
                <a:gd name="connsiteX47" fmla="*/ 1514354 w 1906136"/>
                <a:gd name="connsiteY47" fmla="*/ 1343609 h 2468044"/>
                <a:gd name="connsiteX48" fmla="*/ 1488277 w 1906136"/>
                <a:gd name="connsiteY48" fmla="*/ 1345783 h 2468044"/>
                <a:gd name="connsiteX49" fmla="*/ 1463131 w 1906136"/>
                <a:gd name="connsiteY49" fmla="*/ 1347956 h 2468044"/>
                <a:gd name="connsiteX50" fmla="*/ 1441400 w 1906136"/>
                <a:gd name="connsiteY50" fmla="*/ 1345783 h 2468044"/>
                <a:gd name="connsiteX51" fmla="*/ 1419668 w 1906136"/>
                <a:gd name="connsiteY51" fmla="*/ 1338332 h 2468044"/>
                <a:gd name="connsiteX52" fmla="*/ 1402904 w 1906136"/>
                <a:gd name="connsiteY52" fmla="*/ 1323741 h 2468044"/>
                <a:gd name="connsiteX53" fmla="*/ 1399800 w 1906136"/>
                <a:gd name="connsiteY53" fmla="*/ 1325914 h 2468044"/>
                <a:gd name="connsiteX54" fmla="*/ 1395764 w 1906136"/>
                <a:gd name="connsiteY54" fmla="*/ 1328087 h 2468044"/>
                <a:gd name="connsiteX55" fmla="*/ 1393591 w 1906136"/>
                <a:gd name="connsiteY55" fmla="*/ 1329019 h 2468044"/>
                <a:gd name="connsiteX56" fmla="*/ 1392660 w 1906136"/>
                <a:gd name="connsiteY56" fmla="*/ 1331192 h 2468044"/>
                <a:gd name="connsiteX57" fmla="*/ 1390487 w 1906136"/>
                <a:gd name="connsiteY57" fmla="*/ 1333365 h 2468044"/>
                <a:gd name="connsiteX58" fmla="*/ 1386451 w 1906136"/>
                <a:gd name="connsiteY58" fmla="*/ 1336469 h 2468044"/>
                <a:gd name="connsiteX59" fmla="*/ 1386451 w 1906136"/>
                <a:gd name="connsiteY59" fmla="*/ 1340815 h 2468044"/>
                <a:gd name="connsiteX60" fmla="*/ 1383346 w 1906136"/>
                <a:gd name="connsiteY60" fmla="*/ 1338642 h 2468044"/>
                <a:gd name="connsiteX61" fmla="*/ 1381173 w 1906136"/>
                <a:gd name="connsiteY61" fmla="*/ 1336469 h 2468044"/>
                <a:gd name="connsiteX62" fmla="*/ 1379000 w 1906136"/>
                <a:gd name="connsiteY62" fmla="*/ 1336469 h 2468044"/>
                <a:gd name="connsiteX63" fmla="*/ 1379000 w 1906136"/>
                <a:gd name="connsiteY63" fmla="*/ 1335538 h 2468044"/>
                <a:gd name="connsiteX64" fmla="*/ 1381173 w 1906136"/>
                <a:gd name="connsiteY64" fmla="*/ 1335538 h 2468044"/>
                <a:gd name="connsiteX65" fmla="*/ 1381173 w 1906136"/>
                <a:gd name="connsiteY65" fmla="*/ 1331192 h 2468044"/>
                <a:gd name="connsiteX66" fmla="*/ 1383346 w 1906136"/>
                <a:gd name="connsiteY66" fmla="*/ 1328087 h 2468044"/>
                <a:gd name="connsiteX67" fmla="*/ 1378069 w 1906136"/>
                <a:gd name="connsiteY67" fmla="*/ 1328087 h 2468044"/>
                <a:gd name="connsiteX68" fmla="*/ 1374033 w 1906136"/>
                <a:gd name="connsiteY68" fmla="*/ 1325914 h 2468044"/>
                <a:gd name="connsiteX69" fmla="*/ 1371860 w 1906136"/>
                <a:gd name="connsiteY69" fmla="*/ 1325914 h 2468044"/>
                <a:gd name="connsiteX70" fmla="*/ 1368755 w 1906136"/>
                <a:gd name="connsiteY70" fmla="*/ 1325914 h 2468044"/>
                <a:gd name="connsiteX71" fmla="*/ 1366582 w 1906136"/>
                <a:gd name="connsiteY71" fmla="*/ 1325914 h 2468044"/>
                <a:gd name="connsiteX72" fmla="*/ 1363478 w 1906136"/>
                <a:gd name="connsiteY72" fmla="*/ 1328087 h 2468044"/>
                <a:gd name="connsiteX73" fmla="*/ 1343609 w 1906136"/>
                <a:gd name="connsiteY73" fmla="*/ 1331192 h 2468044"/>
                <a:gd name="connsiteX74" fmla="*/ 1329950 w 1906136"/>
                <a:gd name="connsiteY74" fmla="*/ 1338642 h 2468044"/>
                <a:gd name="connsiteX75" fmla="*/ 1319395 w 1906136"/>
                <a:gd name="connsiteY75" fmla="*/ 1347956 h 2468044"/>
                <a:gd name="connsiteX76" fmla="*/ 1310081 w 1906136"/>
                <a:gd name="connsiteY76" fmla="*/ 1358511 h 2468044"/>
                <a:gd name="connsiteX77" fmla="*/ 1302941 w 1906136"/>
                <a:gd name="connsiteY77" fmla="*/ 1373102 h 2468044"/>
                <a:gd name="connsiteX78" fmla="*/ 1296111 w 1906136"/>
                <a:gd name="connsiteY78" fmla="*/ 1371550 h 2468044"/>
                <a:gd name="connsiteX79" fmla="*/ 1290833 w 1906136"/>
                <a:gd name="connsiteY79" fmla="*/ 1370618 h 2468044"/>
                <a:gd name="connsiteX80" fmla="*/ 1288660 w 1906136"/>
                <a:gd name="connsiteY80" fmla="*/ 1370618 h 2468044"/>
                <a:gd name="connsiteX81" fmla="*/ 1286798 w 1906136"/>
                <a:gd name="connsiteY81" fmla="*/ 1368445 h 2468044"/>
                <a:gd name="connsiteX82" fmla="*/ 1283693 w 1906136"/>
                <a:gd name="connsiteY82" fmla="*/ 1364099 h 2468044"/>
                <a:gd name="connsiteX83" fmla="*/ 1281520 w 1906136"/>
                <a:gd name="connsiteY83" fmla="*/ 1360994 h 2468044"/>
                <a:gd name="connsiteX84" fmla="*/ 1264756 w 1906136"/>
                <a:gd name="connsiteY84" fmla="*/ 1360994 h 2468044"/>
                <a:gd name="connsiteX85" fmla="*/ 1255443 w 1906136"/>
                <a:gd name="connsiteY85" fmla="*/ 1364099 h 2468044"/>
                <a:gd name="connsiteX86" fmla="*/ 1248302 w 1906136"/>
                <a:gd name="connsiteY86" fmla="*/ 1373412 h 2468044"/>
                <a:gd name="connsiteX87" fmla="*/ 1234643 w 1906136"/>
                <a:gd name="connsiteY87" fmla="*/ 1370308 h 2468044"/>
                <a:gd name="connsiteX88" fmla="*/ 1223156 w 1906136"/>
                <a:gd name="connsiteY88" fmla="*/ 1364099 h 2468044"/>
                <a:gd name="connsiteX89" fmla="*/ 1216016 w 1906136"/>
                <a:gd name="connsiteY89" fmla="*/ 1356648 h 2468044"/>
                <a:gd name="connsiteX90" fmla="*/ 1210739 w 1906136"/>
                <a:gd name="connsiteY90" fmla="*/ 1350439 h 2468044"/>
                <a:gd name="connsiteX91" fmla="*/ 1201425 w 1906136"/>
                <a:gd name="connsiteY91" fmla="*/ 1341126 h 2468044"/>
                <a:gd name="connsiteX92" fmla="*/ 1201425 w 1906136"/>
                <a:gd name="connsiteY92" fmla="*/ 1326535 h 2468044"/>
                <a:gd name="connsiteX93" fmla="*/ 1205461 w 1906136"/>
                <a:gd name="connsiteY93" fmla="*/ 1311944 h 2468044"/>
                <a:gd name="connsiteX94" fmla="*/ 1208565 w 1906136"/>
                <a:gd name="connsiteY94" fmla="*/ 1300457 h 2468044"/>
                <a:gd name="connsiteX95" fmla="*/ 1206392 w 1906136"/>
                <a:gd name="connsiteY95" fmla="*/ 1284625 h 2468044"/>
                <a:gd name="connsiteX96" fmla="*/ 1199252 w 1906136"/>
                <a:gd name="connsiteY96" fmla="*/ 1273138 h 2468044"/>
                <a:gd name="connsiteX97" fmla="*/ 1190870 w 1906136"/>
                <a:gd name="connsiteY97" fmla="*/ 1267861 h 2468044"/>
                <a:gd name="connsiteX98" fmla="*/ 1177210 w 1906136"/>
                <a:gd name="connsiteY98" fmla="*/ 1265688 h 2468044"/>
                <a:gd name="connsiteX99" fmla="*/ 1162619 w 1906136"/>
                <a:gd name="connsiteY99" fmla="*/ 1265688 h 2468044"/>
                <a:gd name="connsiteX100" fmla="*/ 1147097 w 1906136"/>
                <a:gd name="connsiteY100" fmla="*/ 1267861 h 2468044"/>
                <a:gd name="connsiteX101" fmla="*/ 1128470 w 1906136"/>
                <a:gd name="connsiteY101" fmla="*/ 1267861 h 2468044"/>
                <a:gd name="connsiteX102" fmla="*/ 1134679 w 1906136"/>
                <a:gd name="connsiteY102" fmla="*/ 1255132 h 2468044"/>
                <a:gd name="connsiteX103" fmla="*/ 1139957 w 1906136"/>
                <a:gd name="connsiteY103" fmla="*/ 1238368 h 2468044"/>
                <a:gd name="connsiteX104" fmla="*/ 1145234 w 1906136"/>
                <a:gd name="connsiteY104" fmla="*/ 1220362 h 2468044"/>
                <a:gd name="connsiteX105" fmla="*/ 1150512 w 1906136"/>
                <a:gd name="connsiteY105" fmla="*/ 1206703 h 2468044"/>
                <a:gd name="connsiteX106" fmla="*/ 1157652 w 1906136"/>
                <a:gd name="connsiteY106" fmla="*/ 1199252 h 2468044"/>
                <a:gd name="connsiteX107" fmla="*/ 1157652 w 1906136"/>
                <a:gd name="connsiteY107" fmla="*/ 1183420 h 2468044"/>
                <a:gd name="connsiteX108" fmla="*/ 1152375 w 1906136"/>
                <a:gd name="connsiteY108" fmla="*/ 1184351 h 2468044"/>
                <a:gd name="connsiteX109" fmla="*/ 1148339 w 1906136"/>
                <a:gd name="connsiteY109" fmla="*/ 1184351 h 2468044"/>
                <a:gd name="connsiteX110" fmla="*/ 1147097 w 1906136"/>
                <a:gd name="connsiteY110" fmla="*/ 1184351 h 2468044"/>
                <a:gd name="connsiteX111" fmla="*/ 1147097 w 1906136"/>
                <a:gd name="connsiteY111" fmla="*/ 1186524 h 2468044"/>
                <a:gd name="connsiteX112" fmla="*/ 1144924 w 1906136"/>
                <a:gd name="connsiteY112" fmla="*/ 1186524 h 2468044"/>
                <a:gd name="connsiteX113" fmla="*/ 1144924 w 1906136"/>
                <a:gd name="connsiteY113" fmla="*/ 1184351 h 2468044"/>
                <a:gd name="connsiteX114" fmla="*/ 1142751 w 1906136"/>
                <a:gd name="connsiteY114" fmla="*/ 1183420 h 2468044"/>
                <a:gd name="connsiteX115" fmla="*/ 1141820 w 1906136"/>
                <a:gd name="connsiteY115" fmla="*/ 1179073 h 2468044"/>
                <a:gd name="connsiteX116" fmla="*/ 1125055 w 1906136"/>
                <a:gd name="connsiteY116" fmla="*/ 1181246 h 2468044"/>
                <a:gd name="connsiteX117" fmla="*/ 1113569 w 1906136"/>
                <a:gd name="connsiteY117" fmla="*/ 1186524 h 2468044"/>
                <a:gd name="connsiteX118" fmla="*/ 1105187 w 1906136"/>
                <a:gd name="connsiteY118" fmla="*/ 1195837 h 2468044"/>
                <a:gd name="connsiteX119" fmla="*/ 1103014 w 1906136"/>
                <a:gd name="connsiteY119" fmla="*/ 1198942 h 2468044"/>
                <a:gd name="connsiteX120" fmla="*/ 1100841 w 1906136"/>
                <a:gd name="connsiteY120" fmla="*/ 1205151 h 2468044"/>
                <a:gd name="connsiteX121" fmla="*/ 1098668 w 1906136"/>
                <a:gd name="connsiteY121" fmla="*/ 1210428 h 2468044"/>
                <a:gd name="connsiteX122" fmla="*/ 1097736 w 1906136"/>
                <a:gd name="connsiteY122" fmla="*/ 1215706 h 2468044"/>
                <a:gd name="connsiteX123" fmla="*/ 1093700 w 1906136"/>
                <a:gd name="connsiteY123" fmla="*/ 1220052 h 2468044"/>
                <a:gd name="connsiteX124" fmla="*/ 1093700 w 1906136"/>
                <a:gd name="connsiteY124" fmla="*/ 1220983 h 2468044"/>
                <a:gd name="connsiteX125" fmla="*/ 1091527 w 1906136"/>
                <a:gd name="connsiteY125" fmla="*/ 1220983 h 2468044"/>
                <a:gd name="connsiteX126" fmla="*/ 1090596 w 1906136"/>
                <a:gd name="connsiteY126" fmla="*/ 1220983 h 2468044"/>
                <a:gd name="connsiteX127" fmla="*/ 1086560 w 1906136"/>
                <a:gd name="connsiteY127" fmla="*/ 1220983 h 2468044"/>
                <a:gd name="connsiteX128" fmla="*/ 1084387 w 1906136"/>
                <a:gd name="connsiteY128" fmla="*/ 1220983 h 2468044"/>
                <a:gd name="connsiteX129" fmla="*/ 1081283 w 1906136"/>
                <a:gd name="connsiteY129" fmla="*/ 1223157 h 2468044"/>
                <a:gd name="connsiteX130" fmla="*/ 1066692 w 1906136"/>
                <a:gd name="connsiteY130" fmla="*/ 1230607 h 2468044"/>
                <a:gd name="connsiteX131" fmla="*/ 1057378 w 1906136"/>
                <a:gd name="connsiteY131" fmla="*/ 1234953 h 2468044"/>
                <a:gd name="connsiteX132" fmla="*/ 1052101 w 1906136"/>
                <a:gd name="connsiteY132" fmla="*/ 1232780 h 2468044"/>
                <a:gd name="connsiteX133" fmla="*/ 1048065 w 1906136"/>
                <a:gd name="connsiteY133" fmla="*/ 1230607 h 2468044"/>
                <a:gd name="connsiteX134" fmla="*/ 1044960 w 1906136"/>
                <a:gd name="connsiteY134" fmla="*/ 1227503 h 2468044"/>
                <a:gd name="connsiteX135" fmla="*/ 1037820 w 1906136"/>
                <a:gd name="connsiteY135" fmla="*/ 1225330 h 2468044"/>
                <a:gd name="connsiteX136" fmla="*/ 1025402 w 1906136"/>
                <a:gd name="connsiteY136" fmla="*/ 1223157 h 2468044"/>
                <a:gd name="connsiteX137" fmla="*/ 1013916 w 1906136"/>
                <a:gd name="connsiteY137" fmla="*/ 1201115 h 2468044"/>
                <a:gd name="connsiteX138" fmla="*/ 1006776 w 1906136"/>
                <a:gd name="connsiteY138" fmla="*/ 1183109 h 2468044"/>
                <a:gd name="connsiteX139" fmla="*/ 1005844 w 1906136"/>
                <a:gd name="connsiteY139" fmla="*/ 1164172 h 2468044"/>
                <a:gd name="connsiteX140" fmla="*/ 1005844 w 1906136"/>
                <a:gd name="connsiteY140" fmla="*/ 1146166 h 2468044"/>
                <a:gd name="connsiteX141" fmla="*/ 1012985 w 1906136"/>
                <a:gd name="connsiteY141" fmla="*/ 1121951 h 2468044"/>
                <a:gd name="connsiteX142" fmla="*/ 1016089 w 1906136"/>
                <a:gd name="connsiteY142" fmla="*/ 1111396 h 2468044"/>
                <a:gd name="connsiteX143" fmla="*/ 1016089 w 1906136"/>
                <a:gd name="connsiteY143" fmla="*/ 1102083 h 2468044"/>
                <a:gd name="connsiteX144" fmla="*/ 1013916 w 1906136"/>
                <a:gd name="connsiteY144" fmla="*/ 1094632 h 2468044"/>
                <a:gd name="connsiteX145" fmla="*/ 1017952 w 1906136"/>
                <a:gd name="connsiteY145" fmla="*/ 1085319 h 2468044"/>
                <a:gd name="connsiteX146" fmla="*/ 1025092 w 1906136"/>
                <a:gd name="connsiteY146" fmla="*/ 1074764 h 2468044"/>
                <a:gd name="connsiteX147" fmla="*/ 1035647 w 1906136"/>
                <a:gd name="connsiteY147" fmla="*/ 1067313 h 2468044"/>
                <a:gd name="connsiteX148" fmla="*/ 1048065 w 1906136"/>
                <a:gd name="connsiteY148" fmla="*/ 1061104 h 2468044"/>
                <a:gd name="connsiteX149" fmla="*/ 1059551 w 1906136"/>
                <a:gd name="connsiteY149" fmla="*/ 1057999 h 2468044"/>
                <a:gd name="connsiteX150" fmla="*/ 1076316 w 1906136"/>
                <a:gd name="connsiteY150" fmla="*/ 1055826 h 2468044"/>
                <a:gd name="connsiteX151" fmla="*/ 1091838 w 1906136"/>
                <a:gd name="connsiteY151" fmla="*/ 1055826 h 2468044"/>
                <a:gd name="connsiteX152" fmla="*/ 1108602 w 1906136"/>
                <a:gd name="connsiteY152" fmla="*/ 1060173 h 2468044"/>
                <a:gd name="connsiteX153" fmla="*/ 1121020 w 1906136"/>
                <a:gd name="connsiteY153" fmla="*/ 1065450 h 2468044"/>
                <a:gd name="connsiteX154" fmla="*/ 1137784 w 1906136"/>
                <a:gd name="connsiteY154" fmla="*/ 1065450 h 2468044"/>
                <a:gd name="connsiteX155" fmla="*/ 1134679 w 1906136"/>
                <a:gd name="connsiteY155" fmla="*/ 1060173 h 2468044"/>
                <a:gd name="connsiteX156" fmla="*/ 1132506 w 1906136"/>
                <a:gd name="connsiteY156" fmla="*/ 1055826 h 2468044"/>
                <a:gd name="connsiteX157" fmla="*/ 1130333 w 1906136"/>
                <a:gd name="connsiteY157" fmla="*/ 1052722 h 2468044"/>
                <a:gd name="connsiteX158" fmla="*/ 1127229 w 1906136"/>
                <a:gd name="connsiteY158" fmla="*/ 1047444 h 2468044"/>
                <a:gd name="connsiteX159" fmla="*/ 1125055 w 1906136"/>
                <a:gd name="connsiteY159" fmla="*/ 1041235 h 2468044"/>
                <a:gd name="connsiteX160" fmla="*/ 1128160 w 1906136"/>
                <a:gd name="connsiteY160" fmla="*/ 1041235 h 2468044"/>
                <a:gd name="connsiteX161" fmla="*/ 1128160 w 1906136"/>
                <a:gd name="connsiteY161" fmla="*/ 1038131 h 2468044"/>
                <a:gd name="connsiteX162" fmla="*/ 1149891 w 1906136"/>
                <a:gd name="connsiteY162" fmla="*/ 1041235 h 2468044"/>
                <a:gd name="connsiteX163" fmla="*/ 1168518 w 1906136"/>
                <a:gd name="connsiteY163" fmla="*/ 1048686 h 2468044"/>
                <a:gd name="connsiteX164" fmla="*/ 1184040 w 1906136"/>
                <a:gd name="connsiteY164" fmla="*/ 1056137 h 2468044"/>
                <a:gd name="connsiteX165" fmla="*/ 1197700 w 1906136"/>
                <a:gd name="connsiteY165" fmla="*/ 1058310 h 2468044"/>
                <a:gd name="connsiteX166" fmla="*/ 1208255 w 1906136"/>
                <a:gd name="connsiteY166" fmla="*/ 1067623 h 2468044"/>
                <a:gd name="connsiteX167" fmla="*/ 1219741 w 1906136"/>
                <a:gd name="connsiteY167" fmla="*/ 1083456 h 2468044"/>
                <a:gd name="connsiteX168" fmla="*/ 1230297 w 1906136"/>
                <a:gd name="connsiteY168" fmla="*/ 1105498 h 2468044"/>
                <a:gd name="connsiteX169" fmla="*/ 1239610 w 1906136"/>
                <a:gd name="connsiteY169" fmla="*/ 1126608 h 2468044"/>
                <a:gd name="connsiteX170" fmla="*/ 1244888 w 1906136"/>
                <a:gd name="connsiteY170" fmla="*/ 1142441 h 2468044"/>
                <a:gd name="connsiteX171" fmla="*/ 1257305 w 1906136"/>
                <a:gd name="connsiteY171" fmla="*/ 1146787 h 2468044"/>
                <a:gd name="connsiteX172" fmla="*/ 1257305 w 1906136"/>
                <a:gd name="connsiteY172" fmla="*/ 1142441 h 2468044"/>
                <a:gd name="connsiteX173" fmla="*/ 1261341 w 1906136"/>
                <a:gd name="connsiteY173" fmla="*/ 1142441 h 2468044"/>
                <a:gd name="connsiteX174" fmla="*/ 1257305 w 1906136"/>
                <a:gd name="connsiteY174" fmla="*/ 1124435 h 2468044"/>
                <a:gd name="connsiteX175" fmla="*/ 1250165 w 1906136"/>
                <a:gd name="connsiteY175" fmla="*/ 1104566 h 2468044"/>
                <a:gd name="connsiteX176" fmla="*/ 1243025 w 1906136"/>
                <a:gd name="connsiteY176" fmla="*/ 1083456 h 2468044"/>
                <a:gd name="connsiteX177" fmla="*/ 1237747 w 1906136"/>
                <a:gd name="connsiteY177" fmla="*/ 1063587 h 2468044"/>
                <a:gd name="connsiteX178" fmla="*/ 1235574 w 1906136"/>
                <a:gd name="connsiteY178" fmla="*/ 1045581 h 2468044"/>
                <a:gd name="connsiteX179" fmla="*/ 1241783 w 1906136"/>
                <a:gd name="connsiteY179" fmla="*/ 1030991 h 2468044"/>
                <a:gd name="connsiteX180" fmla="*/ 1247061 w 1906136"/>
                <a:gd name="connsiteY180" fmla="*/ 1012053 h 2468044"/>
                <a:gd name="connsiteX181" fmla="*/ 1257616 w 1906136"/>
                <a:gd name="connsiteY181" fmla="*/ 997462 h 2468044"/>
                <a:gd name="connsiteX182" fmla="*/ 1274380 w 1906136"/>
                <a:gd name="connsiteY182" fmla="*/ 986907 h 2468044"/>
                <a:gd name="connsiteX183" fmla="*/ 1291144 w 1906136"/>
                <a:gd name="connsiteY183" fmla="*/ 975421 h 2468044"/>
                <a:gd name="connsiteX184" fmla="*/ 1306666 w 1906136"/>
                <a:gd name="connsiteY184" fmla="*/ 967039 h 2468044"/>
                <a:gd name="connsiteX185" fmla="*/ 1321257 w 1906136"/>
                <a:gd name="connsiteY185" fmla="*/ 957725 h 2468044"/>
                <a:gd name="connsiteX186" fmla="*/ 1321257 w 1906136"/>
                <a:gd name="connsiteY186" fmla="*/ 952448 h 2468044"/>
                <a:gd name="connsiteX187" fmla="*/ 1318153 w 1906136"/>
                <a:gd name="connsiteY187" fmla="*/ 940961 h 2468044"/>
                <a:gd name="connsiteX188" fmla="*/ 1314117 w 1906136"/>
                <a:gd name="connsiteY188" fmla="*/ 928233 h 2468044"/>
                <a:gd name="connsiteX189" fmla="*/ 1311012 w 1906136"/>
                <a:gd name="connsiteY189" fmla="*/ 917678 h 2468044"/>
                <a:gd name="connsiteX190" fmla="*/ 1308839 w 1906136"/>
                <a:gd name="connsiteY190" fmla="*/ 913332 h 2468044"/>
                <a:gd name="connsiteX191" fmla="*/ 1308839 w 1906136"/>
                <a:gd name="connsiteY191" fmla="*/ 904018 h 2468044"/>
                <a:gd name="connsiteX192" fmla="*/ 1314117 w 1906136"/>
                <a:gd name="connsiteY192" fmla="*/ 908364 h 2468044"/>
                <a:gd name="connsiteX193" fmla="*/ 1316290 w 1906136"/>
                <a:gd name="connsiteY193" fmla="*/ 910538 h 2468044"/>
                <a:gd name="connsiteX194" fmla="*/ 1320326 w 1906136"/>
                <a:gd name="connsiteY194" fmla="*/ 911469 h 2468044"/>
                <a:gd name="connsiteX195" fmla="*/ 1321257 w 1906136"/>
                <a:gd name="connsiteY195" fmla="*/ 913642 h 2468044"/>
                <a:gd name="connsiteX196" fmla="*/ 1325293 w 1906136"/>
                <a:gd name="connsiteY196" fmla="*/ 917988 h 2468044"/>
                <a:gd name="connsiteX197" fmla="*/ 1337711 w 1906136"/>
                <a:gd name="connsiteY197" fmla="*/ 886633 h 2468044"/>
                <a:gd name="connsiteX198" fmla="*/ 1348266 w 1906136"/>
                <a:gd name="connsiteY198" fmla="*/ 857141 h 2468044"/>
                <a:gd name="connsiteX199" fmla="*/ 1362857 w 1906136"/>
                <a:gd name="connsiteY199" fmla="*/ 854968 h 2468044"/>
                <a:gd name="connsiteX200" fmla="*/ 1376517 w 1906136"/>
                <a:gd name="connsiteY200" fmla="*/ 852795 h 2468044"/>
                <a:gd name="connsiteX201" fmla="*/ 1391108 w 1906136"/>
                <a:gd name="connsiteY201" fmla="*/ 849690 h 2468044"/>
                <a:gd name="connsiteX202" fmla="*/ 1401663 w 1906136"/>
                <a:gd name="connsiteY202" fmla="*/ 840377 h 2468044"/>
                <a:gd name="connsiteX203" fmla="*/ 1408803 w 1906136"/>
                <a:gd name="connsiteY203" fmla="*/ 840377 h 2468044"/>
                <a:gd name="connsiteX204" fmla="*/ 1405698 w 1906136"/>
                <a:gd name="connsiteY204" fmla="*/ 837272 h 2468044"/>
                <a:gd name="connsiteX205" fmla="*/ 1398558 w 1906136"/>
                <a:gd name="connsiteY205" fmla="*/ 835099 h 2468044"/>
                <a:gd name="connsiteX206" fmla="*/ 1392349 w 1906136"/>
                <a:gd name="connsiteY206" fmla="*/ 832926 h 2468044"/>
                <a:gd name="connsiteX207" fmla="*/ 1398558 w 1906136"/>
                <a:gd name="connsiteY207" fmla="*/ 814920 h 2468044"/>
                <a:gd name="connsiteX208" fmla="*/ 1406940 w 1906136"/>
                <a:gd name="connsiteY208" fmla="*/ 802192 h 2468044"/>
                <a:gd name="connsiteX209" fmla="*/ 1420600 w 1906136"/>
                <a:gd name="connsiteY209" fmla="*/ 792879 h 2468044"/>
                <a:gd name="connsiteX210" fmla="*/ 1435191 w 1906136"/>
                <a:gd name="connsiteY210" fmla="*/ 785428 h 2468044"/>
                <a:gd name="connsiteX211" fmla="*/ 1448850 w 1906136"/>
                <a:gd name="connsiteY211" fmla="*/ 780150 h 2468044"/>
                <a:gd name="connsiteX212" fmla="*/ 1465615 w 1906136"/>
                <a:gd name="connsiteY212" fmla="*/ 772700 h 2468044"/>
                <a:gd name="connsiteX213" fmla="*/ 1478032 w 1906136"/>
                <a:gd name="connsiteY213" fmla="*/ 763386 h 2468044"/>
                <a:gd name="connsiteX214" fmla="*/ 1478032 w 1906136"/>
                <a:gd name="connsiteY214" fmla="*/ 761213 h 2468044"/>
                <a:gd name="connsiteX215" fmla="*/ 1478032 w 1906136"/>
                <a:gd name="connsiteY215" fmla="*/ 759040 h 2468044"/>
                <a:gd name="connsiteX216" fmla="*/ 1480205 w 1906136"/>
                <a:gd name="connsiteY216" fmla="*/ 759040 h 2468044"/>
                <a:gd name="connsiteX217" fmla="*/ 1482379 w 1906136"/>
                <a:gd name="connsiteY217" fmla="*/ 759040 h 2468044"/>
                <a:gd name="connsiteX218" fmla="*/ 1482379 w 1906136"/>
                <a:gd name="connsiteY218" fmla="*/ 763386 h 2468044"/>
                <a:gd name="connsiteX219" fmla="*/ 1489519 w 1906136"/>
                <a:gd name="connsiteY219" fmla="*/ 766491 h 2468044"/>
                <a:gd name="connsiteX220" fmla="*/ 1482379 w 1906136"/>
                <a:gd name="connsiteY220" fmla="*/ 775804 h 2468044"/>
                <a:gd name="connsiteX221" fmla="*/ 1475238 w 1906136"/>
                <a:gd name="connsiteY221" fmla="*/ 781082 h 2468044"/>
                <a:gd name="connsiteX222" fmla="*/ 1465925 w 1906136"/>
                <a:gd name="connsiteY222" fmla="*/ 787291 h 2468044"/>
                <a:gd name="connsiteX223" fmla="*/ 1465925 w 1906136"/>
                <a:gd name="connsiteY223" fmla="*/ 803123 h 2468044"/>
                <a:gd name="connsiteX224" fmla="*/ 1484552 w 1906136"/>
                <a:gd name="connsiteY224" fmla="*/ 795673 h 2468044"/>
                <a:gd name="connsiteX225" fmla="*/ 1499143 w 1906136"/>
                <a:gd name="connsiteY225" fmla="*/ 785117 h 2468044"/>
                <a:gd name="connsiteX226" fmla="*/ 1509698 w 1906136"/>
                <a:gd name="connsiteY226" fmla="*/ 772389 h 2468044"/>
                <a:gd name="connsiteX227" fmla="*/ 1511871 w 1906136"/>
                <a:gd name="connsiteY227" fmla="*/ 770216 h 2468044"/>
                <a:gd name="connsiteX228" fmla="*/ 1511871 w 1906136"/>
                <a:gd name="connsiteY228" fmla="*/ 768043 h 2468044"/>
                <a:gd name="connsiteX229" fmla="*/ 1514044 w 1906136"/>
                <a:gd name="connsiteY229" fmla="*/ 768043 h 2468044"/>
                <a:gd name="connsiteX230" fmla="*/ 1514044 w 1906136"/>
                <a:gd name="connsiteY230" fmla="*/ 765870 h 2468044"/>
                <a:gd name="connsiteX231" fmla="*/ 1514044 w 1906136"/>
                <a:gd name="connsiteY231" fmla="*/ 762765 h 2468044"/>
                <a:gd name="connsiteX232" fmla="*/ 1504731 w 1906136"/>
                <a:gd name="connsiteY232" fmla="*/ 751279 h 2468044"/>
                <a:gd name="connsiteX233" fmla="*/ 1497590 w 1906136"/>
                <a:gd name="connsiteY233" fmla="*/ 740724 h 2468044"/>
                <a:gd name="connsiteX234" fmla="*/ 1488277 w 1906136"/>
                <a:gd name="connsiteY234" fmla="*/ 730169 h 2468044"/>
                <a:gd name="connsiteX235" fmla="*/ 1473686 w 1906136"/>
                <a:gd name="connsiteY235" fmla="*/ 722718 h 2468044"/>
                <a:gd name="connsiteX236" fmla="*/ 1475859 w 1906136"/>
                <a:gd name="connsiteY236" fmla="*/ 711231 h 2468044"/>
                <a:gd name="connsiteX237" fmla="*/ 1478032 w 1906136"/>
                <a:gd name="connsiteY237" fmla="*/ 703781 h 2468044"/>
                <a:gd name="connsiteX238" fmla="*/ 1481137 w 1906136"/>
                <a:gd name="connsiteY238" fmla="*/ 696330 h 2468044"/>
                <a:gd name="connsiteX239" fmla="*/ 1486414 w 1906136"/>
                <a:gd name="connsiteY239" fmla="*/ 687017 h 2468044"/>
                <a:gd name="connsiteX240" fmla="*/ 1483310 w 1906136"/>
                <a:gd name="connsiteY240" fmla="*/ 683912 h 2468044"/>
                <a:gd name="connsiteX241" fmla="*/ 1479274 w 1906136"/>
                <a:gd name="connsiteY241" fmla="*/ 681739 h 2468044"/>
                <a:gd name="connsiteX242" fmla="*/ 1476170 w 1906136"/>
                <a:gd name="connsiteY242" fmla="*/ 679566 h 2468044"/>
                <a:gd name="connsiteX243" fmla="*/ 1473996 w 1906136"/>
                <a:gd name="connsiteY243" fmla="*/ 678635 h 2468044"/>
                <a:gd name="connsiteX244" fmla="*/ 1471823 w 1906136"/>
                <a:gd name="connsiteY244" fmla="*/ 674288 h 2468044"/>
                <a:gd name="connsiteX245" fmla="*/ 1470892 w 1906136"/>
                <a:gd name="connsiteY245" fmla="*/ 671184 h 2468044"/>
                <a:gd name="connsiteX246" fmla="*/ 1446988 w 1906136"/>
                <a:gd name="connsiteY246" fmla="*/ 676461 h 2468044"/>
                <a:gd name="connsiteX247" fmla="*/ 1425257 w 1906136"/>
                <a:gd name="connsiteY247" fmla="*/ 685775 h 2468044"/>
                <a:gd name="connsiteX248" fmla="*/ 1407561 w 1906136"/>
                <a:gd name="connsiteY248" fmla="*/ 698503 h 2468044"/>
                <a:gd name="connsiteX249" fmla="*/ 1403525 w 1906136"/>
                <a:gd name="connsiteY249" fmla="*/ 698503 h 2468044"/>
                <a:gd name="connsiteX250" fmla="*/ 1418116 w 1906136"/>
                <a:gd name="connsiteY250" fmla="*/ 681739 h 2468044"/>
                <a:gd name="connsiteX251" fmla="*/ 1437985 w 1906136"/>
                <a:gd name="connsiteY251" fmla="*/ 672426 h 2468044"/>
                <a:gd name="connsiteX252" fmla="*/ 1459716 w 1906136"/>
                <a:gd name="connsiteY252" fmla="*/ 664975 h 2468044"/>
                <a:gd name="connsiteX253" fmla="*/ 1485793 w 1906136"/>
                <a:gd name="connsiteY253" fmla="*/ 661870 h 2468044"/>
                <a:gd name="connsiteX254" fmla="*/ 1510940 w 1906136"/>
                <a:gd name="connsiteY254" fmla="*/ 657524 h 2468044"/>
                <a:gd name="connsiteX255" fmla="*/ 1537017 w 1906136"/>
                <a:gd name="connsiteY255" fmla="*/ 654420 h 2468044"/>
                <a:gd name="connsiteX256" fmla="*/ 1562163 w 1906136"/>
                <a:gd name="connsiteY256" fmla="*/ 649142 h 2468044"/>
                <a:gd name="connsiteX257" fmla="*/ 1583894 w 1906136"/>
                <a:gd name="connsiteY257" fmla="*/ 639829 h 2468044"/>
                <a:gd name="connsiteX258" fmla="*/ 1603763 w 1906136"/>
                <a:gd name="connsiteY258" fmla="*/ 625238 h 2468044"/>
                <a:gd name="connsiteX259" fmla="*/ 1603763 w 1906136"/>
                <a:gd name="connsiteY259" fmla="*/ 622133 h 2468044"/>
                <a:gd name="connsiteX260" fmla="*/ 1603763 w 1906136"/>
                <a:gd name="connsiteY260" fmla="*/ 619960 h 2468044"/>
                <a:gd name="connsiteX261" fmla="*/ 1603763 w 1906136"/>
                <a:gd name="connsiteY261" fmla="*/ 615614 h 2468044"/>
                <a:gd name="connsiteX262" fmla="*/ 1601590 w 1906136"/>
                <a:gd name="connsiteY262" fmla="*/ 614683 h 2468044"/>
                <a:gd name="connsiteX263" fmla="*/ 1601590 w 1906136"/>
                <a:gd name="connsiteY263" fmla="*/ 610336 h 2468044"/>
                <a:gd name="connsiteX264" fmla="*/ 1601590 w 1906136"/>
                <a:gd name="connsiteY264" fmla="*/ 607232 h 2468044"/>
                <a:gd name="connsiteX265" fmla="*/ 1603763 w 1906136"/>
                <a:gd name="connsiteY265" fmla="*/ 601023 h 2468044"/>
                <a:gd name="connsiteX266" fmla="*/ 1601590 w 1906136"/>
                <a:gd name="connsiteY266" fmla="*/ 595746 h 2468044"/>
                <a:gd name="connsiteX267" fmla="*/ 1601590 w 1906136"/>
                <a:gd name="connsiteY267" fmla="*/ 590468 h 2468044"/>
                <a:gd name="connsiteX268" fmla="*/ 1600658 w 1906136"/>
                <a:gd name="connsiteY268" fmla="*/ 586122 h 2468044"/>
                <a:gd name="connsiteX269" fmla="*/ 1600658 w 1906136"/>
                <a:gd name="connsiteY269" fmla="*/ 580844 h 2468044"/>
                <a:gd name="connsiteX270" fmla="*/ 1581721 w 1906136"/>
                <a:gd name="connsiteY270" fmla="*/ 580844 h 2468044"/>
                <a:gd name="connsiteX271" fmla="*/ 1579548 w 1906136"/>
                <a:gd name="connsiteY271" fmla="*/ 566253 h 2468044"/>
                <a:gd name="connsiteX272" fmla="*/ 1572408 w 1906136"/>
                <a:gd name="connsiteY272" fmla="*/ 556940 h 2468044"/>
                <a:gd name="connsiteX273" fmla="*/ 1565268 w 1906136"/>
                <a:gd name="connsiteY273" fmla="*/ 549489 h 2468044"/>
                <a:gd name="connsiteX274" fmla="*/ 1552850 w 1906136"/>
                <a:gd name="connsiteY274" fmla="*/ 546385 h 2468044"/>
                <a:gd name="connsiteX275" fmla="*/ 1543536 w 1906136"/>
                <a:gd name="connsiteY275" fmla="*/ 556940 h 2468044"/>
                <a:gd name="connsiteX276" fmla="*/ 1532981 w 1906136"/>
                <a:gd name="connsiteY276" fmla="*/ 566253 h 2468044"/>
                <a:gd name="connsiteX277" fmla="*/ 1521495 w 1906136"/>
                <a:gd name="connsiteY277" fmla="*/ 577740 h 2468044"/>
                <a:gd name="connsiteX278" fmla="*/ 1518390 w 1906136"/>
                <a:gd name="connsiteY278" fmla="*/ 577740 h 2468044"/>
                <a:gd name="connsiteX279" fmla="*/ 1530808 w 1906136"/>
                <a:gd name="connsiteY279" fmla="*/ 558803 h 2468044"/>
                <a:gd name="connsiteX280" fmla="*/ 1542295 w 1906136"/>
                <a:gd name="connsiteY280" fmla="*/ 536761 h 2468044"/>
                <a:gd name="connsiteX281" fmla="*/ 1528635 w 1906136"/>
                <a:gd name="connsiteY281" fmla="*/ 526206 h 2468044"/>
                <a:gd name="connsiteX282" fmla="*/ 1525531 w 1906136"/>
                <a:gd name="connsiteY282" fmla="*/ 516892 h 2468044"/>
                <a:gd name="connsiteX283" fmla="*/ 1527704 w 1906136"/>
                <a:gd name="connsiteY283" fmla="*/ 506337 h 2468044"/>
                <a:gd name="connsiteX284" fmla="*/ 1527704 w 1906136"/>
                <a:gd name="connsiteY284" fmla="*/ 494851 h 2468044"/>
                <a:gd name="connsiteX285" fmla="*/ 1521495 w 1906136"/>
                <a:gd name="connsiteY285" fmla="*/ 480260 h 2468044"/>
                <a:gd name="connsiteX286" fmla="*/ 1520563 w 1906136"/>
                <a:gd name="connsiteY286" fmla="*/ 478087 h 2468044"/>
                <a:gd name="connsiteX287" fmla="*/ 1516528 w 1906136"/>
                <a:gd name="connsiteY287" fmla="*/ 478087 h 2468044"/>
                <a:gd name="connsiteX288" fmla="*/ 1514354 w 1906136"/>
                <a:gd name="connsiteY288" fmla="*/ 478087 h 2468044"/>
                <a:gd name="connsiteX289" fmla="*/ 1511250 w 1906136"/>
                <a:gd name="connsiteY289" fmla="*/ 478087 h 2468044"/>
                <a:gd name="connsiteX290" fmla="*/ 1507214 w 1906136"/>
                <a:gd name="connsiteY290" fmla="*/ 478087 h 2468044"/>
                <a:gd name="connsiteX291" fmla="*/ 1506283 w 1906136"/>
                <a:gd name="connsiteY291" fmla="*/ 477155 h 2468044"/>
                <a:gd name="connsiteX292" fmla="*/ 1504110 w 1906136"/>
                <a:gd name="connsiteY292" fmla="*/ 472809 h 2468044"/>
                <a:gd name="connsiteX293" fmla="*/ 1501937 w 1906136"/>
                <a:gd name="connsiteY293" fmla="*/ 469705 h 2468044"/>
                <a:gd name="connsiteX294" fmla="*/ 1504110 w 1906136"/>
                <a:gd name="connsiteY294" fmla="*/ 465358 h 2468044"/>
                <a:gd name="connsiteX295" fmla="*/ 1504110 w 1906136"/>
                <a:gd name="connsiteY295" fmla="*/ 462254 h 2468044"/>
                <a:gd name="connsiteX296" fmla="*/ 1506283 w 1906136"/>
                <a:gd name="connsiteY296" fmla="*/ 460081 h 2468044"/>
                <a:gd name="connsiteX297" fmla="*/ 1506283 w 1906136"/>
                <a:gd name="connsiteY297" fmla="*/ 455734 h 2468044"/>
                <a:gd name="connsiteX298" fmla="*/ 1506283 w 1906136"/>
                <a:gd name="connsiteY298" fmla="*/ 452630 h 2468044"/>
                <a:gd name="connsiteX299" fmla="*/ 1500074 w 1906136"/>
                <a:gd name="connsiteY299" fmla="*/ 443317 h 2468044"/>
                <a:gd name="connsiteX300" fmla="*/ 1492934 w 1906136"/>
                <a:gd name="connsiteY300" fmla="*/ 435866 h 2468044"/>
                <a:gd name="connsiteX301" fmla="*/ 1485793 w 1906136"/>
                <a:gd name="connsiteY301" fmla="*/ 428415 h 2468044"/>
                <a:gd name="connsiteX302" fmla="*/ 1480516 w 1906136"/>
                <a:gd name="connsiteY302" fmla="*/ 420964 h 2468044"/>
                <a:gd name="connsiteX303" fmla="*/ 1478343 w 1906136"/>
                <a:gd name="connsiteY303" fmla="*/ 408236 h 2468044"/>
                <a:gd name="connsiteX304" fmla="*/ 1463752 w 1906136"/>
                <a:gd name="connsiteY304" fmla="*/ 419723 h 2468044"/>
                <a:gd name="connsiteX305" fmla="*/ 1455370 w 1906136"/>
                <a:gd name="connsiteY305" fmla="*/ 434314 h 2468044"/>
                <a:gd name="connsiteX306" fmla="*/ 1443883 w 1906136"/>
                <a:gd name="connsiteY306" fmla="*/ 447973 h 2468044"/>
                <a:gd name="connsiteX307" fmla="*/ 1429292 w 1906136"/>
                <a:gd name="connsiteY307" fmla="*/ 459460 h 2468044"/>
                <a:gd name="connsiteX308" fmla="*/ 1428361 w 1906136"/>
                <a:gd name="connsiteY308" fmla="*/ 455114 h 2468044"/>
                <a:gd name="connsiteX309" fmla="*/ 1422152 w 1906136"/>
                <a:gd name="connsiteY309" fmla="*/ 454182 h 2468044"/>
                <a:gd name="connsiteX310" fmla="*/ 1419048 w 1906136"/>
                <a:gd name="connsiteY310" fmla="*/ 449836 h 2468044"/>
                <a:gd name="connsiteX311" fmla="*/ 1415012 w 1906136"/>
                <a:gd name="connsiteY311" fmla="*/ 447663 h 2468044"/>
                <a:gd name="connsiteX312" fmla="*/ 1411907 w 1906136"/>
                <a:gd name="connsiteY312" fmla="*/ 444558 h 2468044"/>
                <a:gd name="connsiteX313" fmla="*/ 1409734 w 1906136"/>
                <a:gd name="connsiteY313" fmla="*/ 442385 h 2468044"/>
                <a:gd name="connsiteX314" fmla="*/ 1406630 w 1906136"/>
                <a:gd name="connsiteY314" fmla="*/ 431830 h 2468044"/>
                <a:gd name="connsiteX315" fmla="*/ 1404457 w 1906136"/>
                <a:gd name="connsiteY315" fmla="*/ 417239 h 2468044"/>
                <a:gd name="connsiteX316" fmla="*/ 1400421 w 1906136"/>
                <a:gd name="connsiteY316" fmla="*/ 400475 h 2468044"/>
                <a:gd name="connsiteX317" fmla="*/ 1399490 w 1906136"/>
                <a:gd name="connsiteY317" fmla="*/ 391162 h 2468044"/>
                <a:gd name="connsiteX318" fmla="*/ 1395454 w 1906136"/>
                <a:gd name="connsiteY318" fmla="*/ 388057 h 2468044"/>
                <a:gd name="connsiteX319" fmla="*/ 1390176 w 1906136"/>
                <a:gd name="connsiteY319" fmla="*/ 385884 h 2468044"/>
                <a:gd name="connsiteX320" fmla="*/ 1384899 w 1906136"/>
                <a:gd name="connsiteY320" fmla="*/ 383711 h 2468044"/>
                <a:gd name="connsiteX321" fmla="*/ 1378690 w 1906136"/>
                <a:gd name="connsiteY321" fmla="*/ 383711 h 2468044"/>
                <a:gd name="connsiteX322" fmla="*/ 1375585 w 1906136"/>
                <a:gd name="connsiteY322" fmla="*/ 382780 h 2468044"/>
                <a:gd name="connsiteX323" fmla="*/ 1370308 w 1906136"/>
                <a:gd name="connsiteY323" fmla="*/ 378433 h 2468044"/>
                <a:gd name="connsiteX324" fmla="*/ 1364099 w 1906136"/>
                <a:gd name="connsiteY324" fmla="*/ 369120 h 2468044"/>
                <a:gd name="connsiteX325" fmla="*/ 1358821 w 1906136"/>
                <a:gd name="connsiteY325" fmla="*/ 356392 h 2468044"/>
                <a:gd name="connsiteX326" fmla="*/ 1353544 w 1906136"/>
                <a:gd name="connsiteY326" fmla="*/ 347078 h 2468044"/>
                <a:gd name="connsiteX327" fmla="*/ 1329639 w 1906136"/>
                <a:gd name="connsiteY327" fmla="*/ 351425 h 2468044"/>
                <a:gd name="connsiteX328" fmla="*/ 1307908 w 1906136"/>
                <a:gd name="connsiteY328" fmla="*/ 351425 h 2468044"/>
                <a:gd name="connsiteX329" fmla="*/ 1282762 w 1906136"/>
                <a:gd name="connsiteY329" fmla="*/ 347078 h 2468044"/>
                <a:gd name="connsiteX330" fmla="*/ 1282762 w 1906136"/>
                <a:gd name="connsiteY330" fmla="*/ 351425 h 2468044"/>
                <a:gd name="connsiteX331" fmla="*/ 1278726 w 1906136"/>
                <a:gd name="connsiteY331" fmla="*/ 351425 h 2468044"/>
                <a:gd name="connsiteX332" fmla="*/ 1280899 w 1906136"/>
                <a:gd name="connsiteY332" fmla="*/ 369431 h 2468044"/>
                <a:gd name="connsiteX333" fmla="*/ 1286177 w 1906136"/>
                <a:gd name="connsiteY333" fmla="*/ 388368 h 2468044"/>
                <a:gd name="connsiteX334" fmla="*/ 1290213 w 1906136"/>
                <a:gd name="connsiteY334" fmla="*/ 405132 h 2468044"/>
                <a:gd name="connsiteX335" fmla="*/ 1293317 w 1906136"/>
                <a:gd name="connsiteY335" fmla="*/ 420964 h 2468044"/>
                <a:gd name="connsiteX336" fmla="*/ 1290213 w 1906136"/>
                <a:gd name="connsiteY336" fmla="*/ 435555 h 2468044"/>
                <a:gd name="connsiteX337" fmla="*/ 1283072 w 1906136"/>
                <a:gd name="connsiteY337" fmla="*/ 448284 h 2468044"/>
                <a:gd name="connsiteX338" fmla="*/ 1285246 w 1906136"/>
                <a:gd name="connsiteY338" fmla="*/ 454493 h 2468044"/>
                <a:gd name="connsiteX339" fmla="*/ 1288350 w 1906136"/>
                <a:gd name="connsiteY339" fmla="*/ 457597 h 2468044"/>
                <a:gd name="connsiteX340" fmla="*/ 1292386 w 1906136"/>
                <a:gd name="connsiteY340" fmla="*/ 459770 h 2468044"/>
                <a:gd name="connsiteX341" fmla="*/ 1295490 w 1906136"/>
                <a:gd name="connsiteY341" fmla="*/ 461943 h 2468044"/>
                <a:gd name="connsiteX342" fmla="*/ 1302630 w 1906136"/>
                <a:gd name="connsiteY342" fmla="*/ 465048 h 2468044"/>
                <a:gd name="connsiteX343" fmla="*/ 1302630 w 1906136"/>
                <a:gd name="connsiteY343" fmla="*/ 481812 h 2468044"/>
                <a:gd name="connsiteX344" fmla="*/ 1304804 w 1906136"/>
                <a:gd name="connsiteY344" fmla="*/ 498576 h 2468044"/>
                <a:gd name="connsiteX345" fmla="*/ 1302630 w 1906136"/>
                <a:gd name="connsiteY345" fmla="*/ 509131 h 2468044"/>
                <a:gd name="connsiteX346" fmla="*/ 1297353 w 1906136"/>
                <a:gd name="connsiteY346" fmla="*/ 528068 h 2468044"/>
                <a:gd name="connsiteX347" fmla="*/ 1288040 w 1906136"/>
                <a:gd name="connsiteY347" fmla="*/ 542659 h 2468044"/>
                <a:gd name="connsiteX348" fmla="*/ 1273449 w 1906136"/>
                <a:gd name="connsiteY348" fmla="*/ 553214 h 2468044"/>
                <a:gd name="connsiteX349" fmla="*/ 1258858 w 1906136"/>
                <a:gd name="connsiteY349" fmla="*/ 560665 h 2468044"/>
                <a:gd name="connsiteX350" fmla="*/ 1264135 w 1906136"/>
                <a:gd name="connsiteY350" fmla="*/ 577429 h 2468044"/>
                <a:gd name="connsiteX351" fmla="*/ 1268171 w 1906136"/>
                <a:gd name="connsiteY351" fmla="*/ 595435 h 2468044"/>
                <a:gd name="connsiteX352" fmla="*/ 1270344 w 1906136"/>
                <a:gd name="connsiteY352" fmla="*/ 610026 h 2468044"/>
                <a:gd name="connsiteX353" fmla="*/ 1270344 w 1906136"/>
                <a:gd name="connsiteY353" fmla="*/ 621513 h 2468044"/>
                <a:gd name="connsiteX354" fmla="*/ 1268171 w 1906136"/>
                <a:gd name="connsiteY354" fmla="*/ 624617 h 2468044"/>
                <a:gd name="connsiteX355" fmla="*/ 1268171 w 1906136"/>
                <a:gd name="connsiteY355" fmla="*/ 626790 h 2468044"/>
                <a:gd name="connsiteX356" fmla="*/ 1268171 w 1906136"/>
                <a:gd name="connsiteY356" fmla="*/ 628963 h 2468044"/>
                <a:gd name="connsiteX357" fmla="*/ 1265998 w 1906136"/>
                <a:gd name="connsiteY357" fmla="*/ 628963 h 2468044"/>
                <a:gd name="connsiteX358" fmla="*/ 1262893 w 1906136"/>
                <a:gd name="connsiteY358" fmla="*/ 629895 h 2468044"/>
                <a:gd name="connsiteX359" fmla="*/ 1260720 w 1906136"/>
                <a:gd name="connsiteY359" fmla="*/ 629895 h 2468044"/>
                <a:gd name="connsiteX360" fmla="*/ 1258547 w 1906136"/>
                <a:gd name="connsiteY360" fmla="*/ 632068 h 2468044"/>
                <a:gd name="connsiteX361" fmla="*/ 1256374 w 1906136"/>
                <a:gd name="connsiteY361" fmla="*/ 632068 h 2468044"/>
                <a:gd name="connsiteX362" fmla="*/ 1253270 w 1906136"/>
                <a:gd name="connsiteY362" fmla="*/ 634241 h 2468044"/>
                <a:gd name="connsiteX363" fmla="*/ 1242714 w 1906136"/>
                <a:gd name="connsiteY363" fmla="*/ 617477 h 2468044"/>
                <a:gd name="connsiteX364" fmla="*/ 1233401 w 1906136"/>
                <a:gd name="connsiteY364" fmla="*/ 604748 h 2468044"/>
                <a:gd name="connsiteX365" fmla="*/ 1229365 w 1906136"/>
                <a:gd name="connsiteY365" fmla="*/ 593262 h 2468044"/>
                <a:gd name="connsiteX366" fmla="*/ 1228434 w 1906136"/>
                <a:gd name="connsiteY366" fmla="*/ 582707 h 2468044"/>
                <a:gd name="connsiteX367" fmla="*/ 1226261 w 1906136"/>
                <a:gd name="connsiteY367" fmla="*/ 571220 h 2468044"/>
                <a:gd name="connsiteX368" fmla="*/ 1222225 w 1906136"/>
                <a:gd name="connsiteY368" fmla="*/ 556629 h 2468044"/>
                <a:gd name="connsiteX369" fmla="*/ 1219121 w 1906136"/>
                <a:gd name="connsiteY369" fmla="*/ 536761 h 2468044"/>
                <a:gd name="connsiteX370" fmla="*/ 1189939 w 1906136"/>
                <a:gd name="connsiteY370" fmla="*/ 529310 h 2468044"/>
                <a:gd name="connsiteX371" fmla="*/ 1185903 w 1906136"/>
                <a:gd name="connsiteY371" fmla="*/ 529310 h 2468044"/>
                <a:gd name="connsiteX372" fmla="*/ 1184972 w 1906136"/>
                <a:gd name="connsiteY372" fmla="*/ 531483 h 2468044"/>
                <a:gd name="connsiteX373" fmla="*/ 1180936 w 1906136"/>
                <a:gd name="connsiteY373" fmla="*/ 533656 h 2468044"/>
                <a:gd name="connsiteX374" fmla="*/ 1178763 w 1906136"/>
                <a:gd name="connsiteY374" fmla="*/ 535829 h 2468044"/>
                <a:gd name="connsiteX375" fmla="*/ 1175658 w 1906136"/>
                <a:gd name="connsiteY375" fmla="*/ 535829 h 2468044"/>
                <a:gd name="connsiteX376" fmla="*/ 1171622 w 1906136"/>
                <a:gd name="connsiteY376" fmla="*/ 536761 h 2468044"/>
                <a:gd name="connsiteX377" fmla="*/ 1168518 w 1906136"/>
                <a:gd name="connsiteY377" fmla="*/ 535829 h 2468044"/>
                <a:gd name="connsiteX378" fmla="*/ 1163240 w 1906136"/>
                <a:gd name="connsiteY378" fmla="*/ 533656 h 2468044"/>
                <a:gd name="connsiteX379" fmla="*/ 1150202 w 1906136"/>
                <a:gd name="connsiteY379" fmla="*/ 527137 h 2468044"/>
                <a:gd name="connsiteX380" fmla="*/ 1139646 w 1906136"/>
                <a:gd name="connsiteY380" fmla="*/ 515650 h 2468044"/>
                <a:gd name="connsiteX381" fmla="*/ 1127229 w 1906136"/>
                <a:gd name="connsiteY381" fmla="*/ 502922 h 2468044"/>
                <a:gd name="connsiteX382" fmla="*/ 1113569 w 1906136"/>
                <a:gd name="connsiteY382" fmla="*/ 493609 h 2468044"/>
                <a:gd name="connsiteX383" fmla="*/ 1101151 w 1906136"/>
                <a:gd name="connsiteY383" fmla="*/ 488331 h 2468044"/>
                <a:gd name="connsiteX384" fmla="*/ 1088733 w 1906136"/>
                <a:gd name="connsiteY384" fmla="*/ 490504 h 2468044"/>
                <a:gd name="connsiteX385" fmla="*/ 1083456 w 1906136"/>
                <a:gd name="connsiteY385" fmla="*/ 488331 h 2468044"/>
                <a:gd name="connsiteX386" fmla="*/ 1077247 w 1906136"/>
                <a:gd name="connsiteY386" fmla="*/ 488331 h 2468044"/>
                <a:gd name="connsiteX387" fmla="*/ 1076316 w 1906136"/>
                <a:gd name="connsiteY387" fmla="*/ 486158 h 2468044"/>
                <a:gd name="connsiteX388" fmla="*/ 1076316 w 1906136"/>
                <a:gd name="connsiteY388" fmla="*/ 485227 h 2468044"/>
                <a:gd name="connsiteX389" fmla="*/ 1076316 w 1906136"/>
                <a:gd name="connsiteY389" fmla="*/ 483054 h 2468044"/>
                <a:gd name="connsiteX390" fmla="*/ 1076316 w 1906136"/>
                <a:gd name="connsiteY390" fmla="*/ 480881 h 2468044"/>
                <a:gd name="connsiteX391" fmla="*/ 1076316 w 1906136"/>
                <a:gd name="connsiteY391" fmla="*/ 477776 h 2468044"/>
                <a:gd name="connsiteX392" fmla="*/ 1076316 w 1906136"/>
                <a:gd name="connsiteY392" fmla="*/ 473430 h 2468044"/>
                <a:gd name="connsiteX393" fmla="*/ 1072280 w 1906136"/>
                <a:gd name="connsiteY393" fmla="*/ 470325 h 2468044"/>
                <a:gd name="connsiteX394" fmla="*/ 1072280 w 1906136"/>
                <a:gd name="connsiteY394" fmla="*/ 461012 h 2468044"/>
                <a:gd name="connsiteX395" fmla="*/ 1052411 w 1906136"/>
                <a:gd name="connsiteY395" fmla="*/ 461012 h 2468044"/>
                <a:gd name="connsiteX396" fmla="*/ 1052411 w 1906136"/>
                <a:gd name="connsiteY396" fmla="*/ 441143 h 2468044"/>
                <a:gd name="connsiteX397" fmla="*/ 1048375 w 1906136"/>
                <a:gd name="connsiteY397" fmla="*/ 421275 h 2468044"/>
                <a:gd name="connsiteX398" fmla="*/ 1042166 w 1906136"/>
                <a:gd name="connsiteY398" fmla="*/ 406684 h 2468044"/>
                <a:gd name="connsiteX399" fmla="*/ 1042166 w 1906136"/>
                <a:gd name="connsiteY399" fmla="*/ 382469 h 2468044"/>
                <a:gd name="connsiteX400" fmla="*/ 1048375 w 1906136"/>
                <a:gd name="connsiteY400" fmla="*/ 365705 h 2468044"/>
                <a:gd name="connsiteX401" fmla="*/ 1057689 w 1906136"/>
                <a:gd name="connsiteY401" fmla="*/ 355150 h 2468044"/>
                <a:gd name="connsiteX402" fmla="*/ 1072280 w 1906136"/>
                <a:gd name="connsiteY402" fmla="*/ 345837 h 2468044"/>
                <a:gd name="connsiteX403" fmla="*/ 1089044 w 1906136"/>
                <a:gd name="connsiteY403" fmla="*/ 340559 h 2468044"/>
                <a:gd name="connsiteX404" fmla="*/ 1089044 w 1906136"/>
                <a:gd name="connsiteY404" fmla="*/ 335282 h 2468044"/>
                <a:gd name="connsiteX405" fmla="*/ 1086871 w 1906136"/>
                <a:gd name="connsiteY405" fmla="*/ 329073 h 2468044"/>
                <a:gd name="connsiteX406" fmla="*/ 1086871 w 1906136"/>
                <a:gd name="connsiteY406" fmla="*/ 325968 h 2468044"/>
                <a:gd name="connsiteX407" fmla="*/ 1084698 w 1906136"/>
                <a:gd name="connsiteY407" fmla="*/ 323795 h 2468044"/>
                <a:gd name="connsiteX408" fmla="*/ 1083766 w 1906136"/>
                <a:gd name="connsiteY408" fmla="*/ 320691 h 2468044"/>
                <a:gd name="connsiteX409" fmla="*/ 1081593 w 1906136"/>
                <a:gd name="connsiteY409" fmla="*/ 316344 h 2468044"/>
                <a:gd name="connsiteX410" fmla="*/ 1072280 w 1906136"/>
                <a:gd name="connsiteY410" fmla="*/ 316344 h 2468044"/>
                <a:gd name="connsiteX411" fmla="*/ 1072280 w 1906136"/>
                <a:gd name="connsiteY411" fmla="*/ 313240 h 2468044"/>
                <a:gd name="connsiteX412" fmla="*/ 1079420 w 1906136"/>
                <a:gd name="connsiteY412" fmla="*/ 314171 h 2468044"/>
                <a:gd name="connsiteX413" fmla="*/ 1083456 w 1906136"/>
                <a:gd name="connsiteY413" fmla="*/ 316344 h 2468044"/>
                <a:gd name="connsiteX414" fmla="*/ 1088733 w 1906136"/>
                <a:gd name="connsiteY414" fmla="*/ 318517 h 2468044"/>
                <a:gd name="connsiteX415" fmla="*/ 1094011 w 1906136"/>
                <a:gd name="connsiteY415" fmla="*/ 320691 h 2468044"/>
                <a:gd name="connsiteX416" fmla="*/ 1101151 w 1906136"/>
                <a:gd name="connsiteY416" fmla="*/ 320691 h 2468044"/>
                <a:gd name="connsiteX417" fmla="*/ 1105187 w 1906136"/>
                <a:gd name="connsiteY417" fmla="*/ 307031 h 2468044"/>
                <a:gd name="connsiteX418" fmla="*/ 1108291 w 1906136"/>
                <a:gd name="connsiteY418" fmla="*/ 298649 h 2468044"/>
                <a:gd name="connsiteX419" fmla="*/ 1115432 w 1906136"/>
                <a:gd name="connsiteY419" fmla="*/ 291198 h 2468044"/>
                <a:gd name="connsiteX420" fmla="*/ 1124745 w 1906136"/>
                <a:gd name="connsiteY420" fmla="*/ 283748 h 2468044"/>
                <a:gd name="connsiteX421" fmla="*/ 1126918 w 1906136"/>
                <a:gd name="connsiteY421" fmla="*/ 279401 h 2468044"/>
                <a:gd name="connsiteX422" fmla="*/ 1130023 w 1906136"/>
                <a:gd name="connsiteY422" fmla="*/ 276297 h 2468044"/>
                <a:gd name="connsiteX423" fmla="*/ 1132196 w 1906136"/>
                <a:gd name="connsiteY423" fmla="*/ 271951 h 2468044"/>
                <a:gd name="connsiteX424" fmla="*/ 1132196 w 1906136"/>
                <a:gd name="connsiteY424" fmla="*/ 266673 h 2468044"/>
                <a:gd name="connsiteX425" fmla="*/ 1130023 w 1906136"/>
                <a:gd name="connsiteY425" fmla="*/ 261395 h 2468044"/>
                <a:gd name="connsiteX426" fmla="*/ 1127849 w 1906136"/>
                <a:gd name="connsiteY426" fmla="*/ 259222 h 2468044"/>
                <a:gd name="connsiteX427" fmla="*/ 1126918 w 1906136"/>
                <a:gd name="connsiteY427" fmla="*/ 257049 h 2468044"/>
                <a:gd name="connsiteX428" fmla="*/ 1124745 w 1906136"/>
                <a:gd name="connsiteY428" fmla="*/ 254876 h 2468044"/>
                <a:gd name="connsiteX429" fmla="*/ 1120709 w 1906136"/>
                <a:gd name="connsiteY429" fmla="*/ 251772 h 2468044"/>
                <a:gd name="connsiteX430" fmla="*/ 1117605 w 1906136"/>
                <a:gd name="connsiteY430" fmla="*/ 251772 h 2468044"/>
                <a:gd name="connsiteX431" fmla="*/ 1117605 w 1906136"/>
                <a:gd name="connsiteY431" fmla="*/ 247736 h 2468044"/>
                <a:gd name="connsiteX432" fmla="*/ 1135300 w 1906136"/>
                <a:gd name="connsiteY432" fmla="*/ 252082 h 2468044"/>
                <a:gd name="connsiteX433" fmla="*/ 1147718 w 1906136"/>
                <a:gd name="connsiteY433" fmla="*/ 259533 h 2468044"/>
                <a:gd name="connsiteX434" fmla="*/ 1157031 w 1906136"/>
                <a:gd name="connsiteY434" fmla="*/ 259533 h 2468044"/>
                <a:gd name="connsiteX435" fmla="*/ 1159205 w 1906136"/>
                <a:gd name="connsiteY435" fmla="*/ 241527 h 2468044"/>
                <a:gd name="connsiteX436" fmla="*/ 1161378 w 1906136"/>
                <a:gd name="connsiteY436" fmla="*/ 230040 h 2468044"/>
                <a:gd name="connsiteX437" fmla="*/ 1157342 w 1906136"/>
                <a:gd name="connsiteY437" fmla="*/ 219485 h 2468044"/>
                <a:gd name="connsiteX438" fmla="*/ 1157342 w 1906136"/>
                <a:gd name="connsiteY438" fmla="*/ 215139 h 2468044"/>
                <a:gd name="connsiteX439" fmla="*/ 1208255 w 1906136"/>
                <a:gd name="connsiteY439" fmla="*/ 212034 h 2468044"/>
                <a:gd name="connsiteX440" fmla="*/ 1208255 w 1906136"/>
                <a:gd name="connsiteY440" fmla="*/ 205826 h 2468044"/>
                <a:gd name="connsiteX441" fmla="*/ 1206082 w 1906136"/>
                <a:gd name="connsiteY441" fmla="*/ 202721 h 2468044"/>
                <a:gd name="connsiteX442" fmla="*/ 1206082 w 1906136"/>
                <a:gd name="connsiteY442" fmla="*/ 200548 h 2468044"/>
                <a:gd name="connsiteX443" fmla="*/ 1205151 w 1906136"/>
                <a:gd name="connsiteY443" fmla="*/ 198375 h 2468044"/>
                <a:gd name="connsiteX444" fmla="*/ 1202977 w 1906136"/>
                <a:gd name="connsiteY444" fmla="*/ 197444 h 2468044"/>
                <a:gd name="connsiteX445" fmla="*/ 1200804 w 1906136"/>
                <a:gd name="connsiteY445" fmla="*/ 195270 h 2468044"/>
                <a:gd name="connsiteX446" fmla="*/ 1200804 w 1906136"/>
                <a:gd name="connsiteY446" fmla="*/ 190924 h 2468044"/>
                <a:gd name="connsiteX447" fmla="*/ 1206082 w 1906136"/>
                <a:gd name="connsiteY447" fmla="*/ 193097 h 2468044"/>
                <a:gd name="connsiteX448" fmla="*/ 1210118 w 1906136"/>
                <a:gd name="connsiteY448" fmla="*/ 195270 h 2468044"/>
                <a:gd name="connsiteX449" fmla="*/ 1213222 w 1906136"/>
                <a:gd name="connsiteY449" fmla="*/ 197444 h 2468044"/>
                <a:gd name="connsiteX450" fmla="*/ 1217258 w 1906136"/>
                <a:gd name="connsiteY450" fmla="*/ 198375 h 2468044"/>
                <a:gd name="connsiteX451" fmla="*/ 1224398 w 1906136"/>
                <a:gd name="connsiteY451" fmla="*/ 198375 h 2468044"/>
                <a:gd name="connsiteX452" fmla="*/ 1226571 w 1906136"/>
                <a:gd name="connsiteY452" fmla="*/ 187820 h 2468044"/>
                <a:gd name="connsiteX453" fmla="*/ 1229676 w 1906136"/>
                <a:gd name="connsiteY453" fmla="*/ 173229 h 2468044"/>
                <a:gd name="connsiteX454" fmla="*/ 1233711 w 1906136"/>
                <a:gd name="connsiteY454" fmla="*/ 154292 h 2468044"/>
                <a:gd name="connsiteX455" fmla="*/ 1234643 w 1906136"/>
                <a:gd name="connsiteY455" fmla="*/ 138459 h 2468044"/>
                <a:gd name="connsiteX456" fmla="*/ 1236816 w 1906136"/>
                <a:gd name="connsiteY456" fmla="*/ 125731 h 2468044"/>
                <a:gd name="connsiteX457" fmla="*/ 1236816 w 1906136"/>
                <a:gd name="connsiteY457" fmla="*/ 118280 h 2468044"/>
                <a:gd name="connsiteX458" fmla="*/ 1236816 w 1906136"/>
                <a:gd name="connsiteY458" fmla="*/ 103689 h 2468044"/>
                <a:gd name="connsiteX459" fmla="*/ 1229676 w 1906136"/>
                <a:gd name="connsiteY459" fmla="*/ 97480 h 2468044"/>
                <a:gd name="connsiteX460" fmla="*/ 1220362 w 1906136"/>
                <a:gd name="connsiteY460" fmla="*/ 99653 h 2468044"/>
                <a:gd name="connsiteX461" fmla="*/ 1211980 w 1906136"/>
                <a:gd name="connsiteY461" fmla="*/ 103999 h 2468044"/>
                <a:gd name="connsiteX462" fmla="*/ 1204840 w 1906136"/>
                <a:gd name="connsiteY462" fmla="*/ 103999 h 2468044"/>
                <a:gd name="connsiteX463" fmla="*/ 1202667 w 1906136"/>
                <a:gd name="connsiteY463" fmla="*/ 99653 h 2468044"/>
                <a:gd name="connsiteX464" fmla="*/ 1198631 w 1906136"/>
                <a:gd name="connsiteY464" fmla="*/ 97480 h 2468044"/>
                <a:gd name="connsiteX465" fmla="*/ 1197700 w 1906136"/>
                <a:gd name="connsiteY465" fmla="*/ 94376 h 2468044"/>
                <a:gd name="connsiteX466" fmla="*/ 1193664 w 1906136"/>
                <a:gd name="connsiteY466" fmla="*/ 90029 h 2468044"/>
                <a:gd name="connsiteX467" fmla="*/ 1191491 w 1906136"/>
                <a:gd name="connsiteY467" fmla="*/ 86925 h 2468044"/>
                <a:gd name="connsiteX468" fmla="*/ 1188386 w 1906136"/>
                <a:gd name="connsiteY468" fmla="*/ 84752 h 2468044"/>
                <a:gd name="connsiteX469" fmla="*/ 1184351 w 1906136"/>
                <a:gd name="connsiteY469" fmla="*/ 82579 h 2468044"/>
                <a:gd name="connsiteX470" fmla="*/ 1181246 w 1906136"/>
                <a:gd name="connsiteY470" fmla="*/ 82579 h 2468044"/>
                <a:gd name="connsiteX471" fmla="*/ 1177210 w 1906136"/>
                <a:gd name="connsiteY471" fmla="*/ 86925 h 2468044"/>
                <a:gd name="connsiteX472" fmla="*/ 1166655 w 1906136"/>
                <a:gd name="connsiteY472" fmla="*/ 96238 h 2468044"/>
                <a:gd name="connsiteX473" fmla="*/ 1162619 w 1906136"/>
                <a:gd name="connsiteY473" fmla="*/ 108966 h 2468044"/>
                <a:gd name="connsiteX474" fmla="*/ 1162619 w 1906136"/>
                <a:gd name="connsiteY474" fmla="*/ 121695 h 2468044"/>
                <a:gd name="connsiteX475" fmla="*/ 1164793 w 1906136"/>
                <a:gd name="connsiteY475" fmla="*/ 134423 h 2468044"/>
                <a:gd name="connsiteX476" fmla="*/ 1164793 w 1906136"/>
                <a:gd name="connsiteY476" fmla="*/ 147151 h 2468044"/>
                <a:gd name="connsiteX477" fmla="*/ 1157652 w 1906136"/>
                <a:gd name="connsiteY477" fmla="*/ 163915 h 2468044"/>
                <a:gd name="connsiteX478" fmla="*/ 1148339 w 1906136"/>
                <a:gd name="connsiteY478" fmla="*/ 178506 h 2468044"/>
                <a:gd name="connsiteX479" fmla="*/ 1143061 w 1906136"/>
                <a:gd name="connsiteY479" fmla="*/ 176333 h 2468044"/>
                <a:gd name="connsiteX480" fmla="*/ 1139957 w 1906136"/>
                <a:gd name="connsiteY480" fmla="*/ 175402 h 2468044"/>
                <a:gd name="connsiteX481" fmla="*/ 1137784 w 1906136"/>
                <a:gd name="connsiteY481" fmla="*/ 173229 h 2468044"/>
                <a:gd name="connsiteX482" fmla="*/ 1135611 w 1906136"/>
                <a:gd name="connsiteY482" fmla="*/ 171056 h 2468044"/>
                <a:gd name="connsiteX483" fmla="*/ 1132506 w 1906136"/>
                <a:gd name="connsiteY483" fmla="*/ 167951 h 2468044"/>
                <a:gd name="connsiteX484" fmla="*/ 1134679 w 1906136"/>
                <a:gd name="connsiteY484" fmla="*/ 161742 h 2468044"/>
                <a:gd name="connsiteX485" fmla="*/ 1134679 w 1906136"/>
                <a:gd name="connsiteY485" fmla="*/ 153360 h 2468044"/>
                <a:gd name="connsiteX486" fmla="*/ 1135611 w 1906136"/>
                <a:gd name="connsiteY486" fmla="*/ 140632 h 2468044"/>
                <a:gd name="connsiteX487" fmla="*/ 1137784 w 1906136"/>
                <a:gd name="connsiteY487" fmla="*/ 126041 h 2468044"/>
                <a:gd name="connsiteX488" fmla="*/ 1137784 w 1906136"/>
                <a:gd name="connsiteY488" fmla="*/ 114244 h 2468044"/>
                <a:gd name="connsiteX489" fmla="*/ 1128470 w 1906136"/>
                <a:gd name="connsiteY489" fmla="*/ 118590 h 2468044"/>
                <a:gd name="connsiteX490" fmla="*/ 1123193 w 1906136"/>
                <a:gd name="connsiteY490" fmla="*/ 123868 h 2468044"/>
                <a:gd name="connsiteX491" fmla="*/ 1117915 w 1906136"/>
                <a:gd name="connsiteY491" fmla="*/ 129145 h 2468044"/>
                <a:gd name="connsiteX492" fmla="*/ 1112638 w 1906136"/>
                <a:gd name="connsiteY492" fmla="*/ 134423 h 2468044"/>
                <a:gd name="connsiteX493" fmla="*/ 1101151 w 1906136"/>
                <a:gd name="connsiteY493" fmla="*/ 134423 h 2468044"/>
                <a:gd name="connsiteX494" fmla="*/ 1098047 w 1906136"/>
                <a:gd name="connsiteY494" fmla="*/ 119832 h 2468044"/>
                <a:gd name="connsiteX495" fmla="*/ 1098047 w 1906136"/>
                <a:gd name="connsiteY495" fmla="*/ 103999 h 2468044"/>
                <a:gd name="connsiteX496" fmla="*/ 1071969 w 1906136"/>
                <a:gd name="connsiteY496" fmla="*/ 103999 h 2468044"/>
                <a:gd name="connsiteX497" fmla="*/ 1076005 w 1906136"/>
                <a:gd name="connsiteY497" fmla="*/ 96549 h 2468044"/>
                <a:gd name="connsiteX498" fmla="*/ 1076936 w 1906136"/>
                <a:gd name="connsiteY498" fmla="*/ 90340 h 2468044"/>
                <a:gd name="connsiteX499" fmla="*/ 1079110 w 1906136"/>
                <a:gd name="connsiteY499" fmla="*/ 85062 h 2468044"/>
                <a:gd name="connsiteX500" fmla="*/ 1083145 w 1906136"/>
                <a:gd name="connsiteY500" fmla="*/ 81958 h 2468044"/>
                <a:gd name="connsiteX501" fmla="*/ 1088423 w 1906136"/>
                <a:gd name="connsiteY501" fmla="*/ 77611 h 2468044"/>
                <a:gd name="connsiteX502" fmla="*/ 1088423 w 1906136"/>
                <a:gd name="connsiteY502" fmla="*/ 70161 h 2468044"/>
                <a:gd name="connsiteX503" fmla="*/ 1088423 w 1906136"/>
                <a:gd name="connsiteY503" fmla="*/ 62710 h 2468044"/>
                <a:gd name="connsiteX504" fmla="*/ 1086250 w 1906136"/>
                <a:gd name="connsiteY504" fmla="*/ 59606 h 2468044"/>
                <a:gd name="connsiteX505" fmla="*/ 1083145 w 1906136"/>
                <a:gd name="connsiteY505" fmla="*/ 55259 h 2468044"/>
                <a:gd name="connsiteX506" fmla="*/ 1079110 w 1906136"/>
                <a:gd name="connsiteY506" fmla="*/ 52155 h 2468044"/>
                <a:gd name="connsiteX507" fmla="*/ 1071969 w 1906136"/>
                <a:gd name="connsiteY507" fmla="*/ 49982 h 2468044"/>
                <a:gd name="connsiteX508" fmla="*/ 1074142 w 1906136"/>
                <a:gd name="connsiteY508" fmla="*/ 42531 h 2468044"/>
                <a:gd name="connsiteX509" fmla="*/ 1076316 w 1906136"/>
                <a:gd name="connsiteY509" fmla="*/ 39427 h 2468044"/>
                <a:gd name="connsiteX510" fmla="*/ 1077247 w 1906136"/>
                <a:gd name="connsiteY510" fmla="*/ 35080 h 2468044"/>
                <a:gd name="connsiteX511" fmla="*/ 1079420 w 1906136"/>
                <a:gd name="connsiteY511" fmla="*/ 29803 h 2468044"/>
                <a:gd name="connsiteX512" fmla="*/ 1081593 w 1906136"/>
                <a:gd name="connsiteY512" fmla="*/ 25457 h 2468044"/>
                <a:gd name="connsiteX513" fmla="*/ 1079420 w 1906136"/>
                <a:gd name="connsiteY513" fmla="*/ 22352 h 2468044"/>
                <a:gd name="connsiteX514" fmla="*/ 1076316 w 1906136"/>
                <a:gd name="connsiteY514" fmla="*/ 18006 h 2468044"/>
                <a:gd name="connsiteX515" fmla="*/ 1074142 w 1906136"/>
                <a:gd name="connsiteY515" fmla="*/ 17075 h 2468044"/>
                <a:gd name="connsiteX516" fmla="*/ 1071969 w 1906136"/>
                <a:gd name="connsiteY516" fmla="*/ 14901 h 2468044"/>
                <a:gd name="connsiteX517" fmla="*/ 1069796 w 1906136"/>
                <a:gd name="connsiteY517" fmla="*/ 12728 h 2468044"/>
                <a:gd name="connsiteX518" fmla="*/ 1069796 w 1906136"/>
                <a:gd name="connsiteY518" fmla="*/ 7451 h 2468044"/>
                <a:gd name="connsiteX519" fmla="*/ 1068865 w 1906136"/>
                <a:gd name="connsiteY519" fmla="*/ 0 h 2468044"/>
                <a:gd name="connsiteX520" fmla="*/ 1057378 w 1906136"/>
                <a:gd name="connsiteY520" fmla="*/ 2173 h 2468044"/>
                <a:gd name="connsiteX521" fmla="*/ 1046823 w 1906136"/>
                <a:gd name="connsiteY521" fmla="*/ 5278 h 2468044"/>
                <a:gd name="connsiteX522" fmla="*/ 1037510 w 1906136"/>
                <a:gd name="connsiteY522" fmla="*/ 9624 h 2468044"/>
                <a:gd name="connsiteX523" fmla="*/ 1025092 w 1906136"/>
                <a:gd name="connsiteY523" fmla="*/ 29492 h 2468044"/>
                <a:gd name="connsiteX524" fmla="*/ 1021056 w 1906136"/>
                <a:gd name="connsiteY524" fmla="*/ 47498 h 2468044"/>
                <a:gd name="connsiteX525" fmla="*/ 1023229 w 1906136"/>
                <a:gd name="connsiteY525" fmla="*/ 66435 h 2468044"/>
                <a:gd name="connsiteX526" fmla="*/ 1032543 w 1906136"/>
                <a:gd name="connsiteY526" fmla="*/ 82268 h 2468044"/>
                <a:gd name="connsiteX527" fmla="*/ 1044960 w 1906136"/>
                <a:gd name="connsiteY527" fmla="*/ 96859 h 2468044"/>
                <a:gd name="connsiteX528" fmla="*/ 1047134 w 1906136"/>
                <a:gd name="connsiteY528" fmla="*/ 104310 h 2468044"/>
                <a:gd name="connsiteX529" fmla="*/ 1044960 w 1906136"/>
                <a:gd name="connsiteY529" fmla="*/ 118901 h 2468044"/>
                <a:gd name="connsiteX530" fmla="*/ 1044960 w 1906136"/>
                <a:gd name="connsiteY530" fmla="*/ 135665 h 2468044"/>
                <a:gd name="connsiteX531" fmla="*/ 1044960 w 1906136"/>
                <a:gd name="connsiteY531" fmla="*/ 150256 h 2468044"/>
                <a:gd name="connsiteX532" fmla="*/ 1032543 w 1906136"/>
                <a:gd name="connsiteY532" fmla="*/ 150256 h 2468044"/>
                <a:gd name="connsiteX533" fmla="*/ 1032543 w 1906136"/>
                <a:gd name="connsiteY533" fmla="*/ 153360 h 2468044"/>
                <a:gd name="connsiteX534" fmla="*/ 1030369 w 1906136"/>
                <a:gd name="connsiteY534" fmla="*/ 159569 h 2468044"/>
                <a:gd name="connsiteX535" fmla="*/ 1030369 w 1906136"/>
                <a:gd name="connsiteY535" fmla="*/ 162674 h 2468044"/>
                <a:gd name="connsiteX536" fmla="*/ 1028196 w 1906136"/>
                <a:gd name="connsiteY536" fmla="*/ 170124 h 2468044"/>
                <a:gd name="connsiteX537" fmla="*/ 1019814 w 1906136"/>
                <a:gd name="connsiteY537" fmla="*/ 153360 h 2468044"/>
                <a:gd name="connsiteX538" fmla="*/ 1012674 w 1906136"/>
                <a:gd name="connsiteY538" fmla="*/ 137528 h 2468044"/>
                <a:gd name="connsiteX539" fmla="*/ 988770 w 1906136"/>
                <a:gd name="connsiteY539" fmla="*/ 137528 h 2468044"/>
                <a:gd name="connsiteX540" fmla="*/ 988770 w 1906136"/>
                <a:gd name="connsiteY540" fmla="*/ 150256 h 2468044"/>
                <a:gd name="connsiteX541" fmla="*/ 986597 w 1906136"/>
                <a:gd name="connsiteY541" fmla="*/ 152429 h 2468044"/>
                <a:gd name="connsiteX542" fmla="*/ 984424 w 1906136"/>
                <a:gd name="connsiteY542" fmla="*/ 153360 h 2468044"/>
                <a:gd name="connsiteX543" fmla="*/ 983492 w 1906136"/>
                <a:gd name="connsiteY543" fmla="*/ 155533 h 2468044"/>
                <a:gd name="connsiteX544" fmla="*/ 981319 w 1906136"/>
                <a:gd name="connsiteY544" fmla="*/ 157706 h 2468044"/>
                <a:gd name="connsiteX545" fmla="*/ 962692 w 1906136"/>
                <a:gd name="connsiteY545" fmla="*/ 157706 h 2468044"/>
                <a:gd name="connsiteX546" fmla="*/ 950275 w 1906136"/>
                <a:gd name="connsiteY546" fmla="*/ 155533 h 2468044"/>
                <a:gd name="connsiteX547" fmla="*/ 937857 w 1906136"/>
                <a:gd name="connsiteY547" fmla="*/ 153360 h 2468044"/>
                <a:gd name="connsiteX548" fmla="*/ 925439 w 1906136"/>
                <a:gd name="connsiteY548" fmla="*/ 150256 h 2468044"/>
                <a:gd name="connsiteX549" fmla="*/ 905570 w 1906136"/>
                <a:gd name="connsiteY549" fmla="*/ 150256 h 2468044"/>
                <a:gd name="connsiteX550" fmla="*/ 901535 w 1906136"/>
                <a:gd name="connsiteY550" fmla="*/ 142805 h 2468044"/>
                <a:gd name="connsiteX551" fmla="*/ 898430 w 1906136"/>
                <a:gd name="connsiteY551" fmla="*/ 139701 h 2468044"/>
                <a:gd name="connsiteX552" fmla="*/ 894394 w 1906136"/>
                <a:gd name="connsiteY552" fmla="*/ 133492 h 2468044"/>
                <a:gd name="connsiteX553" fmla="*/ 889117 w 1906136"/>
                <a:gd name="connsiteY553" fmla="*/ 130387 h 2468044"/>
                <a:gd name="connsiteX554" fmla="*/ 889117 w 1906136"/>
                <a:gd name="connsiteY554" fmla="*/ 117659 h 2468044"/>
                <a:gd name="connsiteX555" fmla="*/ 842239 w 1906136"/>
                <a:gd name="connsiteY555" fmla="*/ 122937 h 2468044"/>
                <a:gd name="connsiteX556" fmla="*/ 842239 w 1906136"/>
                <a:gd name="connsiteY556" fmla="*/ 126041 h 2468044"/>
                <a:gd name="connsiteX557" fmla="*/ 838204 w 1906136"/>
                <a:gd name="connsiteY557" fmla="*/ 126041 h 2468044"/>
                <a:gd name="connsiteX558" fmla="*/ 838204 w 1906136"/>
                <a:gd name="connsiteY558" fmla="*/ 132250 h 2468044"/>
                <a:gd name="connsiteX559" fmla="*/ 840377 w 1906136"/>
                <a:gd name="connsiteY559" fmla="*/ 135354 h 2468044"/>
                <a:gd name="connsiteX560" fmla="*/ 842550 w 1906136"/>
                <a:gd name="connsiteY560" fmla="*/ 139701 h 2468044"/>
                <a:gd name="connsiteX561" fmla="*/ 843481 w 1906136"/>
                <a:gd name="connsiteY561" fmla="*/ 140632 h 2468044"/>
                <a:gd name="connsiteX562" fmla="*/ 845654 w 1906136"/>
                <a:gd name="connsiteY562" fmla="*/ 145910 h 2468044"/>
                <a:gd name="connsiteX563" fmla="*/ 877941 w 1906136"/>
                <a:gd name="connsiteY563" fmla="*/ 145910 h 2468044"/>
                <a:gd name="connsiteX564" fmla="*/ 877941 w 1906136"/>
                <a:gd name="connsiteY564" fmla="*/ 150256 h 2468044"/>
                <a:gd name="connsiteX565" fmla="*/ 870800 w 1906136"/>
                <a:gd name="connsiteY565" fmla="*/ 152429 h 2468044"/>
                <a:gd name="connsiteX566" fmla="*/ 865523 w 1906136"/>
                <a:gd name="connsiteY566" fmla="*/ 153360 h 2468044"/>
                <a:gd name="connsiteX567" fmla="*/ 858383 w 1906136"/>
                <a:gd name="connsiteY567" fmla="*/ 153360 h 2468044"/>
                <a:gd name="connsiteX568" fmla="*/ 849069 w 1906136"/>
                <a:gd name="connsiteY568" fmla="*/ 153360 h 2468044"/>
                <a:gd name="connsiteX569" fmla="*/ 849069 w 1906136"/>
                <a:gd name="connsiteY569" fmla="*/ 189993 h 2468044"/>
                <a:gd name="connsiteX570" fmla="*/ 840687 w 1906136"/>
                <a:gd name="connsiteY570" fmla="*/ 179438 h 2468044"/>
                <a:gd name="connsiteX571" fmla="*/ 831374 w 1906136"/>
                <a:gd name="connsiteY571" fmla="*/ 167951 h 2468044"/>
                <a:gd name="connsiteX572" fmla="*/ 822060 w 1906136"/>
                <a:gd name="connsiteY572" fmla="*/ 157396 h 2468044"/>
                <a:gd name="connsiteX573" fmla="*/ 813678 w 1906136"/>
                <a:gd name="connsiteY573" fmla="*/ 155223 h 2468044"/>
                <a:gd name="connsiteX574" fmla="*/ 799087 w 1906136"/>
                <a:gd name="connsiteY574" fmla="*/ 155223 h 2468044"/>
                <a:gd name="connsiteX575" fmla="*/ 782323 w 1906136"/>
                <a:gd name="connsiteY575" fmla="*/ 155223 h 2468044"/>
                <a:gd name="connsiteX576" fmla="*/ 765559 w 1906136"/>
                <a:gd name="connsiteY576" fmla="*/ 153050 h 2468044"/>
                <a:gd name="connsiteX577" fmla="*/ 753141 w 1906136"/>
                <a:gd name="connsiteY577" fmla="*/ 153050 h 2468044"/>
                <a:gd name="connsiteX578" fmla="*/ 755315 w 1906136"/>
                <a:gd name="connsiteY578" fmla="*/ 149945 h 2468044"/>
                <a:gd name="connsiteX579" fmla="*/ 756246 w 1906136"/>
                <a:gd name="connsiteY579" fmla="*/ 147772 h 2468044"/>
                <a:gd name="connsiteX580" fmla="*/ 756246 w 1906136"/>
                <a:gd name="connsiteY580" fmla="*/ 145599 h 2468044"/>
                <a:gd name="connsiteX581" fmla="*/ 758419 w 1906136"/>
                <a:gd name="connsiteY581" fmla="*/ 144668 h 2468044"/>
                <a:gd name="connsiteX582" fmla="*/ 762455 w 1906136"/>
                <a:gd name="connsiteY582" fmla="*/ 142495 h 2468044"/>
                <a:gd name="connsiteX583" fmla="*/ 765559 w 1906136"/>
                <a:gd name="connsiteY583" fmla="*/ 140321 h 2468044"/>
                <a:gd name="connsiteX584" fmla="*/ 763386 w 1906136"/>
                <a:gd name="connsiteY584" fmla="*/ 137217 h 2468044"/>
                <a:gd name="connsiteX585" fmla="*/ 760282 w 1906136"/>
                <a:gd name="connsiteY585" fmla="*/ 129766 h 2468044"/>
                <a:gd name="connsiteX586" fmla="*/ 756246 w 1906136"/>
                <a:gd name="connsiteY586" fmla="*/ 124489 h 2468044"/>
                <a:gd name="connsiteX587" fmla="*/ 753141 w 1906136"/>
                <a:gd name="connsiteY587" fmla="*/ 120143 h 2468044"/>
                <a:gd name="connsiteX588" fmla="*/ 749106 w 1906136"/>
                <a:gd name="connsiteY588" fmla="*/ 117038 h 2468044"/>
                <a:gd name="connsiteX589" fmla="*/ 746001 w 1906136"/>
                <a:gd name="connsiteY589" fmla="*/ 117038 h 2468044"/>
                <a:gd name="connsiteX590" fmla="*/ 742897 w 1906136"/>
                <a:gd name="connsiteY590" fmla="*/ 117969 h 2468044"/>
                <a:gd name="connsiteX591" fmla="*/ 736688 w 1906136"/>
                <a:gd name="connsiteY591" fmla="*/ 120143 h 2468044"/>
                <a:gd name="connsiteX592" fmla="*/ 733583 w 1906136"/>
                <a:gd name="connsiteY592" fmla="*/ 122316 h 2468044"/>
                <a:gd name="connsiteX593" fmla="*/ 728306 w 1906136"/>
                <a:gd name="connsiteY593" fmla="*/ 122316 h 2468044"/>
                <a:gd name="connsiteX594" fmla="*/ 722097 w 1906136"/>
                <a:gd name="connsiteY594" fmla="*/ 122316 h 2468044"/>
                <a:gd name="connsiteX595" fmla="*/ 706575 w 1906136"/>
                <a:gd name="connsiteY595" fmla="*/ 110829 h 2468044"/>
                <a:gd name="connsiteX596" fmla="*/ 689811 w 1906136"/>
                <a:gd name="connsiteY596" fmla="*/ 98101 h 2468044"/>
                <a:gd name="connsiteX597" fmla="*/ 673046 w 1906136"/>
                <a:gd name="connsiteY597" fmla="*/ 85373 h 2468044"/>
                <a:gd name="connsiteX598" fmla="*/ 653178 w 1906136"/>
                <a:gd name="connsiteY598" fmla="*/ 80095 h 2468044"/>
                <a:gd name="connsiteX599" fmla="*/ 649142 w 1906136"/>
                <a:gd name="connsiteY599" fmla="*/ 81026 h 2468044"/>
                <a:gd name="connsiteX600" fmla="*/ 643865 w 1906136"/>
                <a:gd name="connsiteY600" fmla="*/ 83199 h 2468044"/>
                <a:gd name="connsiteX601" fmla="*/ 640760 w 1906136"/>
                <a:gd name="connsiteY601" fmla="*/ 87546 h 2468044"/>
                <a:gd name="connsiteX602" fmla="*/ 635482 w 1906136"/>
                <a:gd name="connsiteY602" fmla="*/ 90650 h 2468044"/>
                <a:gd name="connsiteX603" fmla="*/ 629274 w 1906136"/>
                <a:gd name="connsiteY603" fmla="*/ 92823 h 2468044"/>
                <a:gd name="connsiteX604" fmla="*/ 628342 w 1906136"/>
                <a:gd name="connsiteY604" fmla="*/ 88477 h 2468044"/>
                <a:gd name="connsiteX605" fmla="*/ 626169 w 1906136"/>
                <a:gd name="connsiteY605" fmla="*/ 85373 h 2468044"/>
                <a:gd name="connsiteX606" fmla="*/ 622133 w 1906136"/>
                <a:gd name="connsiteY606" fmla="*/ 80095 h 2468044"/>
                <a:gd name="connsiteX607" fmla="*/ 621202 w 1906136"/>
                <a:gd name="connsiteY607" fmla="*/ 80095 h 2468044"/>
                <a:gd name="connsiteX608" fmla="*/ 617166 w 1906136"/>
                <a:gd name="connsiteY608" fmla="*/ 80095 h 2468044"/>
                <a:gd name="connsiteX609" fmla="*/ 614993 w 1906136"/>
                <a:gd name="connsiteY609" fmla="*/ 81026 h 2468044"/>
                <a:gd name="connsiteX610" fmla="*/ 611889 w 1906136"/>
                <a:gd name="connsiteY610" fmla="*/ 83199 h 2468044"/>
                <a:gd name="connsiteX611" fmla="*/ 609715 w 1906136"/>
                <a:gd name="connsiteY611" fmla="*/ 85373 h 2468044"/>
                <a:gd name="connsiteX612" fmla="*/ 606611 w 1906136"/>
                <a:gd name="connsiteY612" fmla="*/ 88477 h 2468044"/>
                <a:gd name="connsiteX613" fmla="*/ 592951 w 1906136"/>
                <a:gd name="connsiteY613" fmla="*/ 85373 h 2468044"/>
                <a:gd name="connsiteX614" fmla="*/ 584569 w 1906136"/>
                <a:gd name="connsiteY614" fmla="*/ 77922 h 2468044"/>
                <a:gd name="connsiteX615" fmla="*/ 578360 w 1906136"/>
                <a:gd name="connsiteY615" fmla="*/ 68609 h 2468044"/>
                <a:gd name="connsiteX616" fmla="*/ 573083 w 1906136"/>
                <a:gd name="connsiteY616" fmla="*/ 55880 h 2468044"/>
                <a:gd name="connsiteX617" fmla="*/ 569978 w 1906136"/>
                <a:gd name="connsiteY617" fmla="*/ 58985 h 2468044"/>
                <a:gd name="connsiteX618" fmla="*/ 565943 w 1906136"/>
                <a:gd name="connsiteY618" fmla="*/ 65194 h 2468044"/>
                <a:gd name="connsiteX619" fmla="*/ 563770 w 1906136"/>
                <a:gd name="connsiteY619" fmla="*/ 70471 h 2468044"/>
                <a:gd name="connsiteX620" fmla="*/ 562838 w 1906136"/>
                <a:gd name="connsiteY620" fmla="*/ 75749 h 2468044"/>
                <a:gd name="connsiteX621" fmla="*/ 546074 w 1906136"/>
                <a:gd name="connsiteY621" fmla="*/ 77922 h 2468044"/>
                <a:gd name="connsiteX622" fmla="*/ 533656 w 1906136"/>
                <a:gd name="connsiteY622" fmla="*/ 77922 h 2468044"/>
                <a:gd name="connsiteX623" fmla="*/ 521238 w 1906136"/>
                <a:gd name="connsiteY623" fmla="*/ 80095 h 2468044"/>
                <a:gd name="connsiteX624" fmla="*/ 511925 w 1906136"/>
                <a:gd name="connsiteY624" fmla="*/ 85373 h 2468044"/>
                <a:gd name="connsiteX625" fmla="*/ 502612 w 1906136"/>
                <a:gd name="connsiteY625" fmla="*/ 95928 h 2468044"/>
                <a:gd name="connsiteX626" fmla="*/ 482743 w 1906136"/>
                <a:gd name="connsiteY626" fmla="*/ 92823 h 2468044"/>
                <a:gd name="connsiteX627" fmla="*/ 482743 w 1906136"/>
                <a:gd name="connsiteY627" fmla="*/ 85373 h 2468044"/>
                <a:gd name="connsiteX628" fmla="*/ 504474 w 1906136"/>
                <a:gd name="connsiteY628" fmla="*/ 76059 h 2468044"/>
                <a:gd name="connsiteX629" fmla="*/ 524343 w 1906136"/>
                <a:gd name="connsiteY629" fmla="*/ 63331 h 2468044"/>
                <a:gd name="connsiteX630" fmla="*/ 542970 w 1906136"/>
                <a:gd name="connsiteY630" fmla="*/ 48740 h 2468044"/>
                <a:gd name="connsiteX631" fmla="*/ 549179 w 1906136"/>
                <a:gd name="connsiteY631" fmla="*/ 48740 h 2468044"/>
                <a:gd name="connsiteX632" fmla="*/ 546074 w 1906136"/>
                <a:gd name="connsiteY632" fmla="*/ 46567 h 2468044"/>
                <a:gd name="connsiteX633" fmla="*/ 542970 w 1906136"/>
                <a:gd name="connsiteY633" fmla="*/ 44394 h 2468044"/>
                <a:gd name="connsiteX634" fmla="*/ 536761 w 1906136"/>
                <a:gd name="connsiteY634" fmla="*/ 43462 h 2468044"/>
                <a:gd name="connsiteX635" fmla="*/ 533656 w 1906136"/>
                <a:gd name="connsiteY635" fmla="*/ 41289 h 2468044"/>
                <a:gd name="connsiteX636" fmla="*/ 516892 w 1906136"/>
                <a:gd name="connsiteY636" fmla="*/ 44394 h 2468044"/>
                <a:gd name="connsiteX637" fmla="*/ 504474 w 1906136"/>
                <a:gd name="connsiteY637" fmla="*/ 50603 h 2468044"/>
                <a:gd name="connsiteX638" fmla="*/ 492988 w 1906136"/>
                <a:gd name="connsiteY638" fmla="*/ 58985 h 2468044"/>
                <a:gd name="connsiteX639" fmla="*/ 482433 w 1906136"/>
                <a:gd name="connsiteY639" fmla="*/ 66435 h 2468044"/>
                <a:gd name="connsiteX640" fmla="*/ 470015 w 1906136"/>
                <a:gd name="connsiteY640" fmla="*/ 73886 h 2468044"/>
                <a:gd name="connsiteX641" fmla="*/ 455424 w 1906136"/>
                <a:gd name="connsiteY641" fmla="*/ 78232 h 2468044"/>
                <a:gd name="connsiteX642" fmla="*/ 433693 w 1906136"/>
                <a:gd name="connsiteY642" fmla="*/ 80405 h 2468044"/>
                <a:gd name="connsiteX643" fmla="*/ 436797 w 1906136"/>
                <a:gd name="connsiteY643" fmla="*/ 88788 h 2468044"/>
                <a:gd name="connsiteX644" fmla="*/ 443006 w 1906136"/>
                <a:gd name="connsiteY644" fmla="*/ 96238 h 2468044"/>
                <a:gd name="connsiteX645" fmla="*/ 448284 w 1906136"/>
                <a:gd name="connsiteY645" fmla="*/ 103689 h 2468044"/>
                <a:gd name="connsiteX646" fmla="*/ 453561 w 1906136"/>
                <a:gd name="connsiteY646" fmla="*/ 109898 h 2468044"/>
                <a:gd name="connsiteX647" fmla="*/ 453561 w 1906136"/>
                <a:gd name="connsiteY647" fmla="*/ 117349 h 2468044"/>
                <a:gd name="connsiteX648" fmla="*/ 429657 w 1906136"/>
                <a:gd name="connsiteY648" fmla="*/ 113002 h 2468044"/>
                <a:gd name="connsiteX649" fmla="*/ 409788 w 1906136"/>
                <a:gd name="connsiteY649" fmla="*/ 102447 h 2468044"/>
                <a:gd name="connsiteX650" fmla="*/ 392093 w 1906136"/>
                <a:gd name="connsiteY650" fmla="*/ 90961 h 2468044"/>
                <a:gd name="connsiteX651" fmla="*/ 373466 w 1906136"/>
                <a:gd name="connsiteY651" fmla="*/ 78232 h 2468044"/>
                <a:gd name="connsiteX652" fmla="*/ 353598 w 1906136"/>
                <a:gd name="connsiteY652" fmla="*/ 68919 h 2468044"/>
                <a:gd name="connsiteX653" fmla="*/ 322243 w 1906136"/>
                <a:gd name="connsiteY653" fmla="*/ 73265 h 2468044"/>
                <a:gd name="connsiteX654" fmla="*/ 307652 w 1906136"/>
                <a:gd name="connsiteY654" fmla="*/ 68919 h 2468044"/>
                <a:gd name="connsiteX655" fmla="*/ 293061 w 1906136"/>
                <a:gd name="connsiteY655" fmla="*/ 61468 h 2468044"/>
                <a:gd name="connsiteX656" fmla="*/ 277539 w 1906136"/>
                <a:gd name="connsiteY656" fmla="*/ 56191 h 2468044"/>
                <a:gd name="connsiteX657" fmla="*/ 266052 w 1906136"/>
                <a:gd name="connsiteY657" fmla="*/ 51844 h 2468044"/>
                <a:gd name="connsiteX658" fmla="*/ 262948 w 1906136"/>
                <a:gd name="connsiteY658" fmla="*/ 51844 h 2468044"/>
                <a:gd name="connsiteX659" fmla="*/ 256739 w 1906136"/>
                <a:gd name="connsiteY659" fmla="*/ 54018 h 2468044"/>
                <a:gd name="connsiteX660" fmla="*/ 253634 w 1906136"/>
                <a:gd name="connsiteY660" fmla="*/ 56191 h 2468044"/>
                <a:gd name="connsiteX661" fmla="*/ 249598 w 1906136"/>
                <a:gd name="connsiteY661" fmla="*/ 56191 h 2468044"/>
                <a:gd name="connsiteX662" fmla="*/ 244321 w 1906136"/>
                <a:gd name="connsiteY662" fmla="*/ 58364 h 2468044"/>
                <a:gd name="connsiteX663" fmla="*/ 239043 w 1906136"/>
                <a:gd name="connsiteY663" fmla="*/ 56191 h 2468044"/>
                <a:gd name="connsiteX664" fmla="*/ 233766 w 1906136"/>
                <a:gd name="connsiteY664" fmla="*/ 54018 h 2468044"/>
                <a:gd name="connsiteX665" fmla="*/ 229730 w 1906136"/>
                <a:gd name="connsiteY665" fmla="*/ 50913 h 2468044"/>
                <a:gd name="connsiteX666" fmla="*/ 226625 w 1906136"/>
                <a:gd name="connsiteY666" fmla="*/ 46567 h 2468044"/>
                <a:gd name="connsiteX667" fmla="*/ 221348 w 1906136"/>
                <a:gd name="connsiteY667" fmla="*/ 41289 h 2468044"/>
                <a:gd name="connsiteX668" fmla="*/ 217312 w 1906136"/>
                <a:gd name="connsiteY668" fmla="*/ 38185 h 2468044"/>
                <a:gd name="connsiteX669" fmla="*/ 214208 w 1906136"/>
                <a:gd name="connsiteY669" fmla="*/ 36012 h 2468044"/>
                <a:gd name="connsiteX670" fmla="*/ 210172 w 1906136"/>
                <a:gd name="connsiteY670" fmla="*/ 36012 h 2468044"/>
                <a:gd name="connsiteX671" fmla="*/ 207067 w 1906136"/>
                <a:gd name="connsiteY671" fmla="*/ 36012 h 2468044"/>
                <a:gd name="connsiteX672" fmla="*/ 203032 w 1906136"/>
                <a:gd name="connsiteY672" fmla="*/ 38185 h 2468044"/>
                <a:gd name="connsiteX673" fmla="*/ 199927 w 1906136"/>
                <a:gd name="connsiteY673" fmla="*/ 39116 h 2468044"/>
                <a:gd name="connsiteX674" fmla="*/ 195891 w 1906136"/>
                <a:gd name="connsiteY674" fmla="*/ 39116 h 2468044"/>
                <a:gd name="connsiteX675" fmla="*/ 190614 w 1906136"/>
                <a:gd name="connsiteY675" fmla="*/ 39116 h 2468044"/>
                <a:gd name="connsiteX676" fmla="*/ 186578 w 1906136"/>
                <a:gd name="connsiteY676" fmla="*/ 36012 h 2468044"/>
                <a:gd name="connsiteX677" fmla="*/ 183473 w 1906136"/>
                <a:gd name="connsiteY677" fmla="*/ 31665 h 2468044"/>
                <a:gd name="connsiteX678" fmla="*/ 181300 w 1906136"/>
                <a:gd name="connsiteY678" fmla="*/ 30734 h 2468044"/>
                <a:gd name="connsiteX679" fmla="*/ 181300 w 1906136"/>
                <a:gd name="connsiteY679" fmla="*/ 26388 h 2468044"/>
                <a:gd name="connsiteX680" fmla="*/ 179127 w 1906136"/>
                <a:gd name="connsiteY680" fmla="*/ 24215 h 2468044"/>
                <a:gd name="connsiteX681" fmla="*/ 179127 w 1906136"/>
                <a:gd name="connsiteY681" fmla="*/ 21110 h 2468044"/>
                <a:gd name="connsiteX682" fmla="*/ 176023 w 1906136"/>
                <a:gd name="connsiteY682" fmla="*/ 18937 h 2468044"/>
                <a:gd name="connsiteX683" fmla="*/ 170745 w 1906136"/>
                <a:gd name="connsiteY683" fmla="*/ 15833 h 2468044"/>
                <a:gd name="connsiteX684" fmla="*/ 153981 w 1906136"/>
                <a:gd name="connsiteY684" fmla="*/ 26388 h 2468044"/>
                <a:gd name="connsiteX685" fmla="*/ 137217 w 1906136"/>
                <a:gd name="connsiteY685" fmla="*/ 33839 h 2468044"/>
                <a:gd name="connsiteX686" fmla="*/ 117348 w 1906136"/>
                <a:gd name="connsiteY686" fmla="*/ 39116 h 2468044"/>
                <a:gd name="connsiteX687" fmla="*/ 99653 w 1906136"/>
                <a:gd name="connsiteY687" fmla="*/ 48430 h 2468044"/>
                <a:gd name="connsiteX688" fmla="*/ 85993 w 1906136"/>
                <a:gd name="connsiteY688" fmla="*/ 58985 h 2468044"/>
                <a:gd name="connsiteX689" fmla="*/ 82889 w 1906136"/>
                <a:gd name="connsiteY689" fmla="*/ 70471 h 2468044"/>
                <a:gd name="connsiteX690" fmla="*/ 78853 w 1906136"/>
                <a:gd name="connsiteY690" fmla="*/ 83199 h 2468044"/>
                <a:gd name="connsiteX691" fmla="*/ 73576 w 1906136"/>
                <a:gd name="connsiteY691" fmla="*/ 95928 h 2468044"/>
                <a:gd name="connsiteX692" fmla="*/ 56812 w 1906136"/>
                <a:gd name="connsiteY692" fmla="*/ 105241 h 2468044"/>
                <a:gd name="connsiteX693" fmla="*/ 36012 w 1906136"/>
                <a:gd name="connsiteY693" fmla="*/ 107414 h 2468044"/>
                <a:gd name="connsiteX694" fmla="*/ 14281 w 1906136"/>
                <a:gd name="connsiteY694" fmla="*/ 105241 h 2468044"/>
                <a:gd name="connsiteX695" fmla="*/ 12107 w 1906136"/>
                <a:gd name="connsiteY695" fmla="*/ 110519 h 2468044"/>
                <a:gd name="connsiteX696" fmla="*/ 9934 w 1906136"/>
                <a:gd name="connsiteY696" fmla="*/ 116728 h 2468044"/>
                <a:gd name="connsiteX697" fmla="*/ 6830 w 1906136"/>
                <a:gd name="connsiteY697" fmla="*/ 122005 h 2468044"/>
                <a:gd name="connsiteX698" fmla="*/ 15212 w 1906136"/>
                <a:gd name="connsiteY698" fmla="*/ 138769 h 2468044"/>
                <a:gd name="connsiteX699" fmla="*/ 29803 w 1906136"/>
                <a:gd name="connsiteY699" fmla="*/ 149324 h 2468044"/>
                <a:gd name="connsiteX700" fmla="*/ 46567 w 1906136"/>
                <a:gd name="connsiteY700" fmla="*/ 159880 h 2468044"/>
                <a:gd name="connsiteX701" fmla="*/ 61158 w 1906136"/>
                <a:gd name="connsiteY701" fmla="*/ 171366 h 2468044"/>
                <a:gd name="connsiteX702" fmla="*/ 73576 w 1906136"/>
                <a:gd name="connsiteY702" fmla="*/ 185957 h 2468044"/>
                <a:gd name="connsiteX703" fmla="*/ 77611 w 1906136"/>
                <a:gd name="connsiteY703" fmla="*/ 191235 h 2468044"/>
                <a:gd name="connsiteX704" fmla="*/ 78543 w 1906136"/>
                <a:gd name="connsiteY704" fmla="*/ 196512 h 2468044"/>
                <a:gd name="connsiteX705" fmla="*/ 80716 w 1906136"/>
                <a:gd name="connsiteY705" fmla="*/ 202721 h 2468044"/>
                <a:gd name="connsiteX706" fmla="*/ 82889 w 1906136"/>
                <a:gd name="connsiteY706" fmla="*/ 207999 h 2468044"/>
                <a:gd name="connsiteX707" fmla="*/ 85993 w 1906136"/>
                <a:gd name="connsiteY707" fmla="*/ 213276 h 2468044"/>
                <a:gd name="connsiteX708" fmla="*/ 85993 w 1906136"/>
                <a:gd name="connsiteY708" fmla="*/ 220727 h 2468044"/>
                <a:gd name="connsiteX709" fmla="*/ 73576 w 1906136"/>
                <a:gd name="connsiteY709" fmla="*/ 226005 h 2468044"/>
                <a:gd name="connsiteX710" fmla="*/ 70471 w 1906136"/>
                <a:gd name="connsiteY710" fmla="*/ 220727 h 2468044"/>
                <a:gd name="connsiteX711" fmla="*/ 64262 w 1906136"/>
                <a:gd name="connsiteY711" fmla="*/ 215449 h 2468044"/>
                <a:gd name="connsiteX712" fmla="*/ 58985 w 1906136"/>
                <a:gd name="connsiteY712" fmla="*/ 211103 h 2468044"/>
                <a:gd name="connsiteX713" fmla="*/ 53707 w 1906136"/>
                <a:gd name="connsiteY713" fmla="*/ 205826 h 2468044"/>
                <a:gd name="connsiteX714" fmla="*/ 49671 w 1906136"/>
                <a:gd name="connsiteY714" fmla="*/ 205826 h 2468044"/>
                <a:gd name="connsiteX715" fmla="*/ 48740 w 1906136"/>
                <a:gd name="connsiteY715" fmla="*/ 205826 h 2468044"/>
                <a:gd name="connsiteX716" fmla="*/ 46567 w 1906136"/>
                <a:gd name="connsiteY716" fmla="*/ 207999 h 2468044"/>
                <a:gd name="connsiteX717" fmla="*/ 44394 w 1906136"/>
                <a:gd name="connsiteY717" fmla="*/ 207999 h 2468044"/>
                <a:gd name="connsiteX718" fmla="*/ 43462 w 1906136"/>
                <a:gd name="connsiteY718" fmla="*/ 210172 h 2468044"/>
                <a:gd name="connsiteX719" fmla="*/ 26698 w 1906136"/>
                <a:gd name="connsiteY719" fmla="*/ 210172 h 2468044"/>
                <a:gd name="connsiteX720" fmla="*/ 28871 w 1906136"/>
                <a:gd name="connsiteY720" fmla="*/ 213276 h 2468044"/>
                <a:gd name="connsiteX721" fmla="*/ 28871 w 1906136"/>
                <a:gd name="connsiteY721" fmla="*/ 215449 h 2468044"/>
                <a:gd name="connsiteX722" fmla="*/ 29803 w 1906136"/>
                <a:gd name="connsiteY722" fmla="*/ 217623 h 2468044"/>
                <a:gd name="connsiteX723" fmla="*/ 26698 w 1906136"/>
                <a:gd name="connsiteY723" fmla="*/ 220727 h 2468044"/>
                <a:gd name="connsiteX724" fmla="*/ 22663 w 1906136"/>
                <a:gd name="connsiteY724" fmla="*/ 225073 h 2468044"/>
                <a:gd name="connsiteX725" fmla="*/ 19558 w 1906136"/>
                <a:gd name="connsiteY725" fmla="*/ 225073 h 2468044"/>
                <a:gd name="connsiteX726" fmla="*/ 15522 w 1906136"/>
                <a:gd name="connsiteY726" fmla="*/ 226005 h 2468044"/>
                <a:gd name="connsiteX727" fmla="*/ 10245 w 1906136"/>
                <a:gd name="connsiteY727" fmla="*/ 228178 h 2468044"/>
                <a:gd name="connsiteX728" fmla="*/ 7140 w 1906136"/>
                <a:gd name="connsiteY728" fmla="*/ 230351 h 2468044"/>
                <a:gd name="connsiteX729" fmla="*/ 0 w 1906136"/>
                <a:gd name="connsiteY729" fmla="*/ 230351 h 2468044"/>
                <a:gd name="connsiteX730" fmla="*/ 3104 w 1906136"/>
                <a:gd name="connsiteY730" fmla="*/ 257670 h 2468044"/>
                <a:gd name="connsiteX731" fmla="*/ 17695 w 1906136"/>
                <a:gd name="connsiteY731" fmla="*/ 265121 h 2468044"/>
                <a:gd name="connsiteX732" fmla="*/ 36322 w 1906136"/>
                <a:gd name="connsiteY732" fmla="*/ 268225 h 2468044"/>
                <a:gd name="connsiteX733" fmla="*/ 51844 w 1906136"/>
                <a:gd name="connsiteY733" fmla="*/ 274434 h 2468044"/>
                <a:gd name="connsiteX734" fmla="*/ 63331 w 1906136"/>
                <a:gd name="connsiteY734" fmla="*/ 277539 h 2468044"/>
                <a:gd name="connsiteX735" fmla="*/ 68609 w 1906136"/>
                <a:gd name="connsiteY735" fmla="*/ 277539 h 2468044"/>
                <a:gd name="connsiteX736" fmla="*/ 71713 w 1906136"/>
                <a:gd name="connsiteY736" fmla="*/ 275365 h 2468044"/>
                <a:gd name="connsiteX737" fmla="*/ 75749 w 1906136"/>
                <a:gd name="connsiteY737" fmla="*/ 274434 h 2468044"/>
                <a:gd name="connsiteX738" fmla="*/ 77922 w 1906136"/>
                <a:gd name="connsiteY738" fmla="*/ 272261 h 2468044"/>
                <a:gd name="connsiteX739" fmla="*/ 78853 w 1906136"/>
                <a:gd name="connsiteY739" fmla="*/ 270088 h 2468044"/>
                <a:gd name="connsiteX740" fmla="*/ 82889 w 1906136"/>
                <a:gd name="connsiteY740" fmla="*/ 266983 h 2468044"/>
                <a:gd name="connsiteX741" fmla="*/ 97790 w 1906136"/>
                <a:gd name="connsiteY741" fmla="*/ 266983 h 2468044"/>
                <a:gd name="connsiteX742" fmla="*/ 95617 w 1906136"/>
                <a:gd name="connsiteY742" fmla="*/ 267915 h 2468044"/>
                <a:gd name="connsiteX743" fmla="*/ 95617 w 1906136"/>
                <a:gd name="connsiteY743" fmla="*/ 270088 h 2468044"/>
                <a:gd name="connsiteX744" fmla="*/ 95617 w 1906136"/>
                <a:gd name="connsiteY744" fmla="*/ 272261 h 2468044"/>
                <a:gd name="connsiteX745" fmla="*/ 93444 w 1906136"/>
                <a:gd name="connsiteY745" fmla="*/ 272261 h 2468044"/>
                <a:gd name="connsiteX746" fmla="*/ 91271 w 1906136"/>
                <a:gd name="connsiteY746" fmla="*/ 274434 h 2468044"/>
                <a:gd name="connsiteX747" fmla="*/ 91271 w 1906136"/>
                <a:gd name="connsiteY747" fmla="*/ 292440 h 2468044"/>
                <a:gd name="connsiteX748" fmla="*/ 85993 w 1906136"/>
                <a:gd name="connsiteY748" fmla="*/ 303926 h 2468044"/>
                <a:gd name="connsiteX749" fmla="*/ 78853 w 1906136"/>
                <a:gd name="connsiteY749" fmla="*/ 311377 h 2468044"/>
                <a:gd name="connsiteX750" fmla="*/ 68298 w 1906136"/>
                <a:gd name="connsiteY750" fmla="*/ 316655 h 2468044"/>
                <a:gd name="connsiteX751" fmla="*/ 56812 w 1906136"/>
                <a:gd name="connsiteY751" fmla="*/ 319759 h 2468044"/>
                <a:gd name="connsiteX752" fmla="*/ 44394 w 1906136"/>
                <a:gd name="connsiteY752" fmla="*/ 327210 h 2468044"/>
                <a:gd name="connsiteX753" fmla="*/ 37253 w 1906136"/>
                <a:gd name="connsiteY753" fmla="*/ 336523 h 2468044"/>
                <a:gd name="connsiteX754" fmla="*/ 31976 w 1906136"/>
                <a:gd name="connsiteY754" fmla="*/ 347078 h 2468044"/>
                <a:gd name="connsiteX755" fmla="*/ 26698 w 1906136"/>
                <a:gd name="connsiteY755" fmla="*/ 360738 h 2468044"/>
                <a:gd name="connsiteX756" fmla="*/ 20489 w 1906136"/>
                <a:gd name="connsiteY756" fmla="*/ 371293 h 2468044"/>
                <a:gd name="connsiteX757" fmla="*/ 31976 w 1906136"/>
                <a:gd name="connsiteY757" fmla="*/ 391162 h 2468044"/>
                <a:gd name="connsiteX758" fmla="*/ 46567 w 1906136"/>
                <a:gd name="connsiteY758" fmla="*/ 410099 h 2468044"/>
                <a:gd name="connsiteX759" fmla="*/ 64262 w 1906136"/>
                <a:gd name="connsiteY759" fmla="*/ 422827 h 2468044"/>
                <a:gd name="connsiteX760" fmla="*/ 66435 w 1906136"/>
                <a:gd name="connsiteY760" fmla="*/ 425000 h 2468044"/>
                <a:gd name="connsiteX761" fmla="*/ 69540 w 1906136"/>
                <a:gd name="connsiteY761" fmla="*/ 425000 h 2468044"/>
                <a:gd name="connsiteX762" fmla="*/ 71713 w 1906136"/>
                <a:gd name="connsiteY762" fmla="*/ 425000 h 2468044"/>
                <a:gd name="connsiteX763" fmla="*/ 73886 w 1906136"/>
                <a:gd name="connsiteY763" fmla="*/ 422827 h 2468044"/>
                <a:gd name="connsiteX764" fmla="*/ 76991 w 1906136"/>
                <a:gd name="connsiteY764" fmla="*/ 419723 h 2468044"/>
                <a:gd name="connsiteX765" fmla="*/ 81026 w 1906136"/>
                <a:gd name="connsiteY765" fmla="*/ 430278 h 2468044"/>
                <a:gd name="connsiteX766" fmla="*/ 86304 w 1906136"/>
                <a:gd name="connsiteY766" fmla="*/ 444869 h 2468044"/>
                <a:gd name="connsiteX767" fmla="*/ 88477 w 1906136"/>
                <a:gd name="connsiteY767" fmla="*/ 455424 h 2468044"/>
                <a:gd name="connsiteX768" fmla="*/ 93755 w 1906136"/>
                <a:gd name="connsiteY768" fmla="*/ 455424 h 2468044"/>
                <a:gd name="connsiteX769" fmla="*/ 97790 w 1906136"/>
                <a:gd name="connsiteY769" fmla="*/ 455734 h 2468044"/>
                <a:gd name="connsiteX770" fmla="*/ 98722 w 1906136"/>
                <a:gd name="connsiteY770" fmla="*/ 455734 h 2468044"/>
                <a:gd name="connsiteX771" fmla="*/ 100895 w 1906136"/>
                <a:gd name="connsiteY771" fmla="*/ 453561 h 2468044"/>
                <a:gd name="connsiteX772" fmla="*/ 103068 w 1906136"/>
                <a:gd name="connsiteY772" fmla="*/ 451388 h 2468044"/>
                <a:gd name="connsiteX773" fmla="*/ 105241 w 1906136"/>
                <a:gd name="connsiteY773" fmla="*/ 449215 h 2468044"/>
                <a:gd name="connsiteX774" fmla="*/ 108346 w 1906136"/>
                <a:gd name="connsiteY774" fmla="*/ 451388 h 2468044"/>
                <a:gd name="connsiteX775" fmla="*/ 110208 w 1906136"/>
                <a:gd name="connsiteY775" fmla="*/ 451388 h 2468044"/>
                <a:gd name="connsiteX776" fmla="*/ 112381 w 1906136"/>
                <a:gd name="connsiteY776" fmla="*/ 453561 h 2468044"/>
                <a:gd name="connsiteX777" fmla="*/ 112381 w 1906136"/>
                <a:gd name="connsiteY777" fmla="*/ 456666 h 2468044"/>
                <a:gd name="connsiteX778" fmla="*/ 112381 w 1906136"/>
                <a:gd name="connsiteY778" fmla="*/ 461012 h 2468044"/>
                <a:gd name="connsiteX779" fmla="*/ 124799 w 1906136"/>
                <a:gd name="connsiteY779" fmla="*/ 456666 h 2468044"/>
                <a:gd name="connsiteX780" fmla="*/ 134113 w 1906136"/>
                <a:gd name="connsiteY780" fmla="*/ 453561 h 2468044"/>
                <a:gd name="connsiteX781" fmla="*/ 147772 w 1906136"/>
                <a:gd name="connsiteY781" fmla="*/ 449215 h 2468044"/>
                <a:gd name="connsiteX782" fmla="*/ 144668 w 1906136"/>
                <a:gd name="connsiteY782" fmla="*/ 471257 h 2468044"/>
                <a:gd name="connsiteX783" fmla="*/ 135354 w 1906136"/>
                <a:gd name="connsiteY783" fmla="*/ 488021 h 2468044"/>
                <a:gd name="connsiteX784" fmla="*/ 122937 w 1906136"/>
                <a:gd name="connsiteY784" fmla="*/ 502612 h 2468044"/>
                <a:gd name="connsiteX785" fmla="*/ 106172 w 1906136"/>
                <a:gd name="connsiteY785" fmla="*/ 515340 h 2468044"/>
                <a:gd name="connsiteX786" fmla="*/ 88477 w 1906136"/>
                <a:gd name="connsiteY786" fmla="*/ 527137 h 2468044"/>
                <a:gd name="connsiteX787" fmla="*/ 69850 w 1906136"/>
                <a:gd name="connsiteY787" fmla="*/ 537692 h 2468044"/>
                <a:gd name="connsiteX788" fmla="*/ 54328 w 1906136"/>
                <a:gd name="connsiteY788" fmla="*/ 549179 h 2468044"/>
                <a:gd name="connsiteX789" fmla="*/ 41910 w 1906136"/>
                <a:gd name="connsiteY789" fmla="*/ 561907 h 2468044"/>
                <a:gd name="connsiteX790" fmla="*/ 37874 w 1906136"/>
                <a:gd name="connsiteY790" fmla="*/ 561907 h 2468044"/>
                <a:gd name="connsiteX791" fmla="*/ 37874 w 1906136"/>
                <a:gd name="connsiteY791" fmla="*/ 565011 h 2468044"/>
                <a:gd name="connsiteX792" fmla="*/ 48430 w 1906136"/>
                <a:gd name="connsiteY792" fmla="*/ 561907 h 2468044"/>
                <a:gd name="connsiteX793" fmla="*/ 65194 w 1906136"/>
                <a:gd name="connsiteY793" fmla="*/ 554456 h 2468044"/>
                <a:gd name="connsiteX794" fmla="*/ 86925 w 1906136"/>
                <a:gd name="connsiteY794" fmla="*/ 543901 h 2468044"/>
                <a:gd name="connsiteX795" fmla="*/ 108656 w 1906136"/>
                <a:gd name="connsiteY795" fmla="*/ 530241 h 2468044"/>
                <a:gd name="connsiteX796" fmla="*/ 130387 w 1906136"/>
                <a:gd name="connsiteY796" fmla="*/ 515650 h 2468044"/>
                <a:gd name="connsiteX797" fmla="*/ 152118 w 1906136"/>
                <a:gd name="connsiteY797" fmla="*/ 502922 h 2468044"/>
                <a:gd name="connsiteX798" fmla="*/ 169814 w 1906136"/>
                <a:gd name="connsiteY798" fmla="*/ 492367 h 2468044"/>
                <a:gd name="connsiteX799" fmla="*/ 184405 w 1906136"/>
                <a:gd name="connsiteY799" fmla="*/ 480881 h 2468044"/>
                <a:gd name="connsiteX800" fmla="*/ 191545 w 1906136"/>
                <a:gd name="connsiteY800" fmla="*/ 473430 h 2468044"/>
                <a:gd name="connsiteX801" fmla="*/ 203032 w 1906136"/>
                <a:gd name="connsiteY801" fmla="*/ 456666 h 2468044"/>
                <a:gd name="connsiteX802" fmla="*/ 210172 w 1906136"/>
                <a:gd name="connsiteY802" fmla="*/ 438660 h 2468044"/>
                <a:gd name="connsiteX803" fmla="*/ 215449 w 1906136"/>
                <a:gd name="connsiteY803" fmla="*/ 421896 h 2468044"/>
                <a:gd name="connsiteX804" fmla="*/ 222590 w 1906136"/>
                <a:gd name="connsiteY804" fmla="*/ 406063 h 2468044"/>
                <a:gd name="connsiteX805" fmla="*/ 234076 w 1906136"/>
                <a:gd name="connsiteY805" fmla="*/ 391472 h 2468044"/>
                <a:gd name="connsiteX806" fmla="*/ 247736 w 1906136"/>
                <a:gd name="connsiteY806" fmla="*/ 379986 h 2468044"/>
                <a:gd name="connsiteX807" fmla="*/ 247736 w 1906136"/>
                <a:gd name="connsiteY807" fmla="*/ 376881 h 2468044"/>
                <a:gd name="connsiteX808" fmla="*/ 257049 w 1906136"/>
                <a:gd name="connsiteY808" fmla="*/ 376881 h 2468044"/>
                <a:gd name="connsiteX809" fmla="*/ 247736 w 1906136"/>
                <a:gd name="connsiteY809" fmla="*/ 392714 h 2468044"/>
                <a:gd name="connsiteX810" fmla="*/ 237181 w 1906136"/>
                <a:gd name="connsiteY810" fmla="*/ 407305 h 2468044"/>
                <a:gd name="connsiteX811" fmla="*/ 230040 w 1906136"/>
                <a:gd name="connsiteY811" fmla="*/ 424069 h 2468044"/>
                <a:gd name="connsiteX812" fmla="*/ 224763 w 1906136"/>
                <a:gd name="connsiteY812" fmla="*/ 440833 h 2468044"/>
                <a:gd name="connsiteX813" fmla="*/ 246494 w 1906136"/>
                <a:gd name="connsiteY813" fmla="*/ 435555 h 2468044"/>
                <a:gd name="connsiteX814" fmla="*/ 262016 w 1906136"/>
                <a:gd name="connsiteY814" fmla="*/ 426242 h 2468044"/>
                <a:gd name="connsiteX815" fmla="*/ 280643 w 1906136"/>
                <a:gd name="connsiteY815" fmla="*/ 416929 h 2468044"/>
                <a:gd name="connsiteX816" fmla="*/ 280643 w 1906136"/>
                <a:gd name="connsiteY816" fmla="*/ 392714 h 2468044"/>
                <a:gd name="connsiteX817" fmla="*/ 297407 w 1906136"/>
                <a:gd name="connsiteY817" fmla="*/ 394887 h 2468044"/>
                <a:gd name="connsiteX818" fmla="*/ 307962 w 1906136"/>
                <a:gd name="connsiteY818" fmla="*/ 400165 h 2468044"/>
                <a:gd name="connsiteX819" fmla="*/ 317276 w 1906136"/>
                <a:gd name="connsiteY819" fmla="*/ 407615 h 2468044"/>
                <a:gd name="connsiteX820" fmla="*/ 327831 w 1906136"/>
                <a:gd name="connsiteY820" fmla="*/ 413824 h 2468044"/>
                <a:gd name="connsiteX821" fmla="*/ 361048 w 1906136"/>
                <a:gd name="connsiteY821" fmla="*/ 413824 h 2468044"/>
                <a:gd name="connsiteX822" fmla="*/ 376571 w 1906136"/>
                <a:gd name="connsiteY822" fmla="*/ 422206 h 2468044"/>
                <a:gd name="connsiteX823" fmla="*/ 393335 w 1906136"/>
                <a:gd name="connsiteY823" fmla="*/ 436797 h 2468044"/>
                <a:gd name="connsiteX824" fmla="*/ 407926 w 1906136"/>
                <a:gd name="connsiteY824" fmla="*/ 449526 h 2468044"/>
                <a:gd name="connsiteX825" fmla="*/ 427794 w 1906136"/>
                <a:gd name="connsiteY825" fmla="*/ 458839 h 2468044"/>
                <a:gd name="connsiteX826" fmla="*/ 451699 w 1906136"/>
                <a:gd name="connsiteY826" fmla="*/ 464117 h 2468044"/>
                <a:gd name="connsiteX827" fmla="*/ 471567 w 1906136"/>
                <a:gd name="connsiteY827" fmla="*/ 473430 h 2468044"/>
                <a:gd name="connsiteX828" fmla="*/ 486158 w 1906136"/>
                <a:gd name="connsiteY828" fmla="*/ 486158 h 2468044"/>
                <a:gd name="connsiteX829" fmla="*/ 498576 w 1906136"/>
                <a:gd name="connsiteY829" fmla="*/ 502922 h 2468044"/>
                <a:gd name="connsiteX830" fmla="*/ 507889 w 1906136"/>
                <a:gd name="connsiteY830" fmla="*/ 519686 h 2468044"/>
                <a:gd name="connsiteX831" fmla="*/ 519376 w 1906136"/>
                <a:gd name="connsiteY831" fmla="*/ 536450 h 2468044"/>
                <a:gd name="connsiteX832" fmla="*/ 531794 w 1906136"/>
                <a:gd name="connsiteY832" fmla="*/ 550110 h 2468044"/>
                <a:gd name="connsiteX833" fmla="*/ 527758 w 1906136"/>
                <a:gd name="connsiteY833" fmla="*/ 574325 h 2468044"/>
                <a:gd name="connsiteX834" fmla="*/ 539244 w 1906136"/>
                <a:gd name="connsiteY834" fmla="*/ 579602 h 2468044"/>
                <a:gd name="connsiteX835" fmla="*/ 546385 w 1906136"/>
                <a:gd name="connsiteY835" fmla="*/ 588916 h 2468044"/>
                <a:gd name="connsiteX836" fmla="*/ 551662 w 1906136"/>
                <a:gd name="connsiteY836" fmla="*/ 600402 h 2468044"/>
                <a:gd name="connsiteX837" fmla="*/ 554767 w 1906136"/>
                <a:gd name="connsiteY837" fmla="*/ 613131 h 2468044"/>
                <a:gd name="connsiteX838" fmla="*/ 560976 w 1906136"/>
                <a:gd name="connsiteY838" fmla="*/ 625859 h 2468044"/>
                <a:gd name="connsiteX839" fmla="*/ 568116 w 1906136"/>
                <a:gd name="connsiteY839" fmla="*/ 637345 h 2468044"/>
                <a:gd name="connsiteX840" fmla="*/ 576498 w 1906136"/>
                <a:gd name="connsiteY840" fmla="*/ 645727 h 2468044"/>
                <a:gd name="connsiteX841" fmla="*/ 591089 w 1906136"/>
                <a:gd name="connsiteY841" fmla="*/ 651005 h 2468044"/>
                <a:gd name="connsiteX842" fmla="*/ 587984 w 1906136"/>
                <a:gd name="connsiteY842" fmla="*/ 653178 h 2468044"/>
                <a:gd name="connsiteX843" fmla="*/ 583949 w 1906136"/>
                <a:gd name="connsiteY843" fmla="*/ 653178 h 2468044"/>
                <a:gd name="connsiteX844" fmla="*/ 580844 w 1906136"/>
                <a:gd name="connsiteY844" fmla="*/ 653178 h 2468044"/>
                <a:gd name="connsiteX845" fmla="*/ 576808 w 1906136"/>
                <a:gd name="connsiteY845" fmla="*/ 651005 h 2468044"/>
                <a:gd name="connsiteX846" fmla="*/ 568426 w 1906136"/>
                <a:gd name="connsiteY846" fmla="*/ 651005 h 2468044"/>
                <a:gd name="connsiteX847" fmla="*/ 576808 w 1906136"/>
                <a:gd name="connsiteY847" fmla="*/ 669942 h 2468044"/>
                <a:gd name="connsiteX848" fmla="*/ 588295 w 1906136"/>
                <a:gd name="connsiteY848" fmla="*/ 686706 h 2468044"/>
                <a:gd name="connsiteX849" fmla="*/ 600713 w 1906136"/>
                <a:gd name="connsiteY849" fmla="*/ 702539 h 2468044"/>
                <a:gd name="connsiteX850" fmla="*/ 604748 w 1906136"/>
                <a:gd name="connsiteY850" fmla="*/ 704712 h 2468044"/>
                <a:gd name="connsiteX851" fmla="*/ 605680 w 1906136"/>
                <a:gd name="connsiteY851" fmla="*/ 704712 h 2468044"/>
                <a:gd name="connsiteX852" fmla="*/ 605680 w 1906136"/>
                <a:gd name="connsiteY852" fmla="*/ 706885 h 2468044"/>
                <a:gd name="connsiteX853" fmla="*/ 607853 w 1906136"/>
                <a:gd name="connsiteY853" fmla="*/ 706885 h 2468044"/>
                <a:gd name="connsiteX854" fmla="*/ 613130 w 1906136"/>
                <a:gd name="connsiteY854" fmla="*/ 706885 h 2468044"/>
                <a:gd name="connsiteX855" fmla="*/ 619339 w 1906136"/>
                <a:gd name="connsiteY855" fmla="*/ 706885 h 2468044"/>
                <a:gd name="connsiteX856" fmla="*/ 620271 w 1906136"/>
                <a:gd name="connsiteY856" fmla="*/ 704712 h 2468044"/>
                <a:gd name="connsiteX857" fmla="*/ 624306 w 1906136"/>
                <a:gd name="connsiteY857" fmla="*/ 702539 h 2468044"/>
                <a:gd name="connsiteX858" fmla="*/ 626480 w 1906136"/>
                <a:gd name="connsiteY858" fmla="*/ 701608 h 2468044"/>
                <a:gd name="connsiteX859" fmla="*/ 626480 w 1906136"/>
                <a:gd name="connsiteY859" fmla="*/ 699434 h 2468044"/>
                <a:gd name="connsiteX860" fmla="*/ 627411 w 1906136"/>
                <a:gd name="connsiteY860" fmla="*/ 699434 h 2468044"/>
                <a:gd name="connsiteX861" fmla="*/ 627411 w 1906136"/>
                <a:gd name="connsiteY861" fmla="*/ 695088 h 2468044"/>
                <a:gd name="connsiteX862" fmla="*/ 622133 w 1906136"/>
                <a:gd name="connsiteY862" fmla="*/ 687638 h 2468044"/>
                <a:gd name="connsiteX863" fmla="*/ 614993 w 1906136"/>
                <a:gd name="connsiteY863" fmla="*/ 682360 h 2468044"/>
                <a:gd name="connsiteX864" fmla="*/ 607853 w 1906136"/>
                <a:gd name="connsiteY864" fmla="*/ 677082 h 2468044"/>
                <a:gd name="connsiteX865" fmla="*/ 600713 w 1906136"/>
                <a:gd name="connsiteY865" fmla="*/ 671805 h 2468044"/>
                <a:gd name="connsiteX866" fmla="*/ 600713 w 1906136"/>
                <a:gd name="connsiteY866" fmla="*/ 662491 h 2468044"/>
                <a:gd name="connsiteX867" fmla="*/ 617477 w 1906136"/>
                <a:gd name="connsiteY867" fmla="*/ 673047 h 2468044"/>
                <a:gd name="connsiteX868" fmla="*/ 632068 w 1906136"/>
                <a:gd name="connsiteY868" fmla="*/ 687638 h 2468044"/>
                <a:gd name="connsiteX869" fmla="*/ 644485 w 1906136"/>
                <a:gd name="connsiteY869" fmla="*/ 702228 h 2468044"/>
                <a:gd name="connsiteX870" fmla="*/ 644485 w 1906136"/>
                <a:gd name="connsiteY870" fmla="*/ 723339 h 2468044"/>
                <a:gd name="connsiteX871" fmla="*/ 642312 w 1906136"/>
                <a:gd name="connsiteY871" fmla="*/ 718992 h 2468044"/>
                <a:gd name="connsiteX872" fmla="*/ 639208 w 1906136"/>
                <a:gd name="connsiteY872" fmla="*/ 715888 h 2468044"/>
                <a:gd name="connsiteX873" fmla="*/ 637035 w 1906136"/>
                <a:gd name="connsiteY873" fmla="*/ 711542 h 2468044"/>
                <a:gd name="connsiteX874" fmla="*/ 633930 w 1906136"/>
                <a:gd name="connsiteY874" fmla="*/ 709369 h 2468044"/>
                <a:gd name="connsiteX875" fmla="*/ 629894 w 1906136"/>
                <a:gd name="connsiteY875" fmla="*/ 709369 h 2468044"/>
                <a:gd name="connsiteX876" fmla="*/ 626790 w 1906136"/>
                <a:gd name="connsiteY876" fmla="*/ 709369 h 2468044"/>
                <a:gd name="connsiteX877" fmla="*/ 622754 w 1906136"/>
                <a:gd name="connsiteY877" fmla="*/ 709369 h 2468044"/>
                <a:gd name="connsiteX878" fmla="*/ 617477 w 1906136"/>
                <a:gd name="connsiteY878" fmla="*/ 711542 h 2468044"/>
                <a:gd name="connsiteX879" fmla="*/ 615304 w 1906136"/>
                <a:gd name="connsiteY879" fmla="*/ 723028 h 2468044"/>
                <a:gd name="connsiteX880" fmla="*/ 613130 w 1906136"/>
                <a:gd name="connsiteY880" fmla="*/ 741034 h 2468044"/>
                <a:gd name="connsiteX881" fmla="*/ 613130 w 1906136"/>
                <a:gd name="connsiteY881" fmla="*/ 763076 h 2468044"/>
                <a:gd name="connsiteX882" fmla="*/ 613130 w 1906136"/>
                <a:gd name="connsiteY882" fmla="*/ 787291 h 2468044"/>
                <a:gd name="connsiteX883" fmla="*/ 613130 w 1906136"/>
                <a:gd name="connsiteY883" fmla="*/ 807159 h 2468044"/>
                <a:gd name="connsiteX884" fmla="*/ 612199 w 1906136"/>
                <a:gd name="connsiteY884" fmla="*/ 821750 h 2468044"/>
                <a:gd name="connsiteX885" fmla="*/ 612199 w 1906136"/>
                <a:gd name="connsiteY885" fmla="*/ 829201 h 2468044"/>
                <a:gd name="connsiteX886" fmla="*/ 613130 w 1906136"/>
                <a:gd name="connsiteY886" fmla="*/ 859624 h 2468044"/>
                <a:gd name="connsiteX887" fmla="*/ 617166 w 1906136"/>
                <a:gd name="connsiteY887" fmla="*/ 881666 h 2468044"/>
                <a:gd name="connsiteX888" fmla="*/ 622444 w 1906136"/>
                <a:gd name="connsiteY888" fmla="*/ 898430 h 2468044"/>
                <a:gd name="connsiteX889" fmla="*/ 629584 w 1906136"/>
                <a:gd name="connsiteY889" fmla="*/ 911158 h 2468044"/>
                <a:gd name="connsiteX890" fmla="*/ 641071 w 1906136"/>
                <a:gd name="connsiteY890" fmla="*/ 922645 h 2468044"/>
                <a:gd name="connsiteX891" fmla="*/ 651626 w 1906136"/>
                <a:gd name="connsiteY891" fmla="*/ 935373 h 2468044"/>
                <a:gd name="connsiteX892" fmla="*/ 664043 w 1906136"/>
                <a:gd name="connsiteY892" fmla="*/ 953379 h 2468044"/>
                <a:gd name="connsiteX893" fmla="*/ 669321 w 1906136"/>
                <a:gd name="connsiteY893" fmla="*/ 964866 h 2468044"/>
                <a:gd name="connsiteX894" fmla="*/ 673357 w 1906136"/>
                <a:gd name="connsiteY894" fmla="*/ 975421 h 2468044"/>
                <a:gd name="connsiteX895" fmla="*/ 680497 w 1906136"/>
                <a:gd name="connsiteY895" fmla="*/ 984734 h 2468044"/>
                <a:gd name="connsiteX896" fmla="*/ 691052 w 1906136"/>
                <a:gd name="connsiteY896" fmla="*/ 992185 h 2468044"/>
                <a:gd name="connsiteX897" fmla="*/ 704712 w 1906136"/>
                <a:gd name="connsiteY897" fmla="*/ 997462 h 2468044"/>
                <a:gd name="connsiteX898" fmla="*/ 715267 w 1906136"/>
                <a:gd name="connsiteY898" fmla="*/ 1003671 h 2468044"/>
                <a:gd name="connsiteX899" fmla="*/ 724580 w 1906136"/>
                <a:gd name="connsiteY899" fmla="*/ 1014226 h 2468044"/>
                <a:gd name="connsiteX900" fmla="*/ 731721 w 1906136"/>
                <a:gd name="connsiteY900" fmla="*/ 1026955 h 2468044"/>
                <a:gd name="connsiteX901" fmla="*/ 734825 w 1906136"/>
                <a:gd name="connsiteY901" fmla="*/ 1041546 h 2468044"/>
                <a:gd name="connsiteX902" fmla="*/ 741034 w 1906136"/>
                <a:gd name="connsiteY902" fmla="*/ 1054274 h 2468044"/>
                <a:gd name="connsiteX903" fmla="*/ 747243 w 1906136"/>
                <a:gd name="connsiteY903" fmla="*/ 1065761 h 2468044"/>
                <a:gd name="connsiteX904" fmla="*/ 760903 w 1906136"/>
                <a:gd name="connsiteY904" fmla="*/ 1075074 h 2468044"/>
                <a:gd name="connsiteX905" fmla="*/ 758729 w 1906136"/>
                <a:gd name="connsiteY905" fmla="*/ 1076005 h 2468044"/>
                <a:gd name="connsiteX906" fmla="*/ 758729 w 1906136"/>
                <a:gd name="connsiteY906" fmla="*/ 1078178 h 2468044"/>
                <a:gd name="connsiteX907" fmla="*/ 758729 w 1906136"/>
                <a:gd name="connsiteY907" fmla="*/ 1080351 h 2468044"/>
                <a:gd name="connsiteX908" fmla="*/ 756556 w 1906136"/>
                <a:gd name="connsiteY908" fmla="*/ 1080351 h 2468044"/>
                <a:gd name="connsiteX909" fmla="*/ 754383 w 1906136"/>
                <a:gd name="connsiteY909" fmla="*/ 1080351 h 2468044"/>
                <a:gd name="connsiteX910" fmla="*/ 751279 w 1906136"/>
                <a:gd name="connsiteY910" fmla="*/ 1082525 h 2468044"/>
                <a:gd name="connsiteX911" fmla="*/ 760592 w 1906136"/>
                <a:gd name="connsiteY911" fmla="*/ 1095253 h 2468044"/>
                <a:gd name="connsiteX912" fmla="*/ 771147 w 1906136"/>
                <a:gd name="connsiteY912" fmla="*/ 1102704 h 2468044"/>
                <a:gd name="connsiteX913" fmla="*/ 782634 w 1906136"/>
                <a:gd name="connsiteY913" fmla="*/ 1110154 h 2468044"/>
                <a:gd name="connsiteX914" fmla="*/ 791016 w 1906136"/>
                <a:gd name="connsiteY914" fmla="*/ 1119468 h 2468044"/>
                <a:gd name="connsiteX915" fmla="*/ 797225 w 1906136"/>
                <a:gd name="connsiteY915" fmla="*/ 1130023 h 2468044"/>
                <a:gd name="connsiteX916" fmla="*/ 800329 w 1906136"/>
                <a:gd name="connsiteY916" fmla="*/ 1142751 h 2468044"/>
                <a:gd name="connsiteX917" fmla="*/ 804365 w 1906136"/>
                <a:gd name="connsiteY917" fmla="*/ 1155479 h 2468044"/>
                <a:gd name="connsiteX918" fmla="*/ 809643 w 1906136"/>
                <a:gd name="connsiteY918" fmla="*/ 1155479 h 2468044"/>
                <a:gd name="connsiteX919" fmla="*/ 811816 w 1906136"/>
                <a:gd name="connsiteY919" fmla="*/ 1155479 h 2468044"/>
                <a:gd name="connsiteX920" fmla="*/ 812747 w 1906136"/>
                <a:gd name="connsiteY920" fmla="*/ 1155479 h 2468044"/>
                <a:gd name="connsiteX921" fmla="*/ 814920 w 1906136"/>
                <a:gd name="connsiteY921" fmla="*/ 1155479 h 2468044"/>
                <a:gd name="connsiteX922" fmla="*/ 817093 w 1906136"/>
                <a:gd name="connsiteY922" fmla="*/ 1155479 h 2468044"/>
                <a:gd name="connsiteX923" fmla="*/ 820198 w 1906136"/>
                <a:gd name="connsiteY923" fmla="*/ 1155479 h 2468044"/>
                <a:gd name="connsiteX924" fmla="*/ 822371 w 1906136"/>
                <a:gd name="connsiteY924" fmla="*/ 1159826 h 2468044"/>
                <a:gd name="connsiteX925" fmla="*/ 822371 w 1906136"/>
                <a:gd name="connsiteY925" fmla="*/ 1162930 h 2468044"/>
                <a:gd name="connsiteX926" fmla="*/ 824544 w 1906136"/>
                <a:gd name="connsiteY926" fmla="*/ 1169139 h 2468044"/>
                <a:gd name="connsiteX927" fmla="*/ 824544 w 1906136"/>
                <a:gd name="connsiteY927" fmla="*/ 1176590 h 2468044"/>
                <a:gd name="connsiteX928" fmla="*/ 827648 w 1906136"/>
                <a:gd name="connsiteY928" fmla="*/ 1174417 h 2468044"/>
                <a:gd name="connsiteX929" fmla="*/ 827648 w 1906136"/>
                <a:gd name="connsiteY929" fmla="*/ 1172243 h 2468044"/>
                <a:gd name="connsiteX930" fmla="*/ 829822 w 1906136"/>
                <a:gd name="connsiteY930" fmla="*/ 1170070 h 2468044"/>
                <a:gd name="connsiteX931" fmla="*/ 831995 w 1906136"/>
                <a:gd name="connsiteY931" fmla="*/ 1166966 h 2468044"/>
                <a:gd name="connsiteX932" fmla="*/ 831995 w 1906136"/>
                <a:gd name="connsiteY932" fmla="*/ 1159515 h 2468044"/>
                <a:gd name="connsiteX933" fmla="*/ 827959 w 1906136"/>
                <a:gd name="connsiteY933" fmla="*/ 1148960 h 2468044"/>
                <a:gd name="connsiteX934" fmla="*/ 819577 w 1906136"/>
                <a:gd name="connsiteY934" fmla="*/ 1132196 h 2468044"/>
                <a:gd name="connsiteX935" fmla="*/ 808090 w 1906136"/>
                <a:gd name="connsiteY935" fmla="*/ 1113259 h 2468044"/>
                <a:gd name="connsiteX936" fmla="*/ 797535 w 1906136"/>
                <a:gd name="connsiteY936" fmla="*/ 1095253 h 2468044"/>
                <a:gd name="connsiteX937" fmla="*/ 783876 w 1906136"/>
                <a:gd name="connsiteY937" fmla="*/ 1076316 h 2468044"/>
                <a:gd name="connsiteX938" fmla="*/ 773320 w 1906136"/>
                <a:gd name="connsiteY938" fmla="*/ 1061725 h 2468044"/>
                <a:gd name="connsiteX939" fmla="*/ 761834 w 1906136"/>
                <a:gd name="connsiteY939" fmla="*/ 1048996 h 2468044"/>
                <a:gd name="connsiteX940" fmla="*/ 756556 w 1906136"/>
                <a:gd name="connsiteY940" fmla="*/ 1041546 h 2468044"/>
                <a:gd name="connsiteX941" fmla="*/ 756556 w 1906136"/>
                <a:gd name="connsiteY941" fmla="*/ 1021677 h 2468044"/>
                <a:gd name="connsiteX942" fmla="*/ 760592 w 1906136"/>
                <a:gd name="connsiteY942" fmla="*/ 1023850 h 2468044"/>
                <a:gd name="connsiteX943" fmla="*/ 763697 w 1906136"/>
                <a:gd name="connsiteY943" fmla="*/ 1026955 h 2468044"/>
                <a:gd name="connsiteX944" fmla="*/ 767732 w 1906136"/>
                <a:gd name="connsiteY944" fmla="*/ 1031301 h 2468044"/>
                <a:gd name="connsiteX945" fmla="*/ 776114 w 1906136"/>
                <a:gd name="connsiteY945" fmla="*/ 1036578 h 2468044"/>
                <a:gd name="connsiteX946" fmla="*/ 782323 w 1906136"/>
                <a:gd name="connsiteY946" fmla="*/ 1048065 h 2468044"/>
                <a:gd name="connsiteX947" fmla="*/ 785428 w 1906136"/>
                <a:gd name="connsiteY947" fmla="*/ 1058620 h 2468044"/>
                <a:gd name="connsiteX948" fmla="*/ 789464 w 1906136"/>
                <a:gd name="connsiteY948" fmla="*/ 1069175 h 2468044"/>
                <a:gd name="connsiteX949" fmla="*/ 796604 w 1906136"/>
                <a:gd name="connsiteY949" fmla="*/ 1078489 h 2468044"/>
                <a:gd name="connsiteX950" fmla="*/ 797535 w 1906136"/>
                <a:gd name="connsiteY950" fmla="*/ 1080662 h 2468044"/>
                <a:gd name="connsiteX951" fmla="*/ 803744 w 1906136"/>
                <a:gd name="connsiteY951" fmla="*/ 1082835 h 2468044"/>
                <a:gd name="connsiteX952" fmla="*/ 806849 w 1906136"/>
                <a:gd name="connsiteY952" fmla="*/ 1082835 h 2468044"/>
                <a:gd name="connsiteX953" fmla="*/ 812126 w 1906136"/>
                <a:gd name="connsiteY953" fmla="*/ 1083766 h 2468044"/>
                <a:gd name="connsiteX954" fmla="*/ 816162 w 1906136"/>
                <a:gd name="connsiteY954" fmla="*/ 1085939 h 2468044"/>
                <a:gd name="connsiteX955" fmla="*/ 833857 w 1906136"/>
                <a:gd name="connsiteY955" fmla="*/ 1112327 h 2468044"/>
                <a:gd name="connsiteX956" fmla="*/ 852484 w 1906136"/>
                <a:gd name="connsiteY956" fmla="*/ 1137473 h 2468044"/>
                <a:gd name="connsiteX957" fmla="*/ 870179 w 1906136"/>
                <a:gd name="connsiteY957" fmla="*/ 1161688 h 2468044"/>
                <a:gd name="connsiteX958" fmla="*/ 890048 w 1906136"/>
                <a:gd name="connsiteY958" fmla="*/ 1183730 h 2468044"/>
                <a:gd name="connsiteX959" fmla="*/ 882908 w 1906136"/>
                <a:gd name="connsiteY959" fmla="*/ 1206703 h 2468044"/>
                <a:gd name="connsiteX960" fmla="*/ 886944 w 1906136"/>
                <a:gd name="connsiteY960" fmla="*/ 1211049 h 2468044"/>
                <a:gd name="connsiteX961" fmla="*/ 894084 w 1906136"/>
                <a:gd name="connsiteY961" fmla="*/ 1218500 h 2468044"/>
                <a:gd name="connsiteX962" fmla="*/ 901224 w 1906136"/>
                <a:gd name="connsiteY962" fmla="*/ 1227813 h 2468044"/>
                <a:gd name="connsiteX963" fmla="*/ 910537 w 1906136"/>
                <a:gd name="connsiteY963" fmla="*/ 1235264 h 2468044"/>
                <a:gd name="connsiteX964" fmla="*/ 915815 w 1906136"/>
                <a:gd name="connsiteY964" fmla="*/ 1242715 h 2468044"/>
                <a:gd name="connsiteX965" fmla="*/ 918919 w 1906136"/>
                <a:gd name="connsiteY965" fmla="*/ 1243646 h 2468044"/>
                <a:gd name="connsiteX966" fmla="*/ 939719 w 1906136"/>
                <a:gd name="connsiteY966" fmla="*/ 1240541 h 2468044"/>
                <a:gd name="connsiteX967" fmla="*/ 940651 w 1906136"/>
                <a:gd name="connsiteY967" fmla="*/ 1242715 h 2468044"/>
                <a:gd name="connsiteX968" fmla="*/ 944686 w 1906136"/>
                <a:gd name="connsiteY968" fmla="*/ 1245819 h 2468044"/>
                <a:gd name="connsiteX969" fmla="*/ 947791 w 1906136"/>
                <a:gd name="connsiteY969" fmla="*/ 1250165 h 2468044"/>
                <a:gd name="connsiteX970" fmla="*/ 951827 w 1906136"/>
                <a:gd name="connsiteY970" fmla="*/ 1253270 h 2468044"/>
                <a:gd name="connsiteX971" fmla="*/ 954931 w 1906136"/>
                <a:gd name="connsiteY971" fmla="*/ 1256374 h 2468044"/>
                <a:gd name="connsiteX972" fmla="*/ 978835 w 1906136"/>
                <a:gd name="connsiteY972" fmla="*/ 1260720 h 2468044"/>
                <a:gd name="connsiteX973" fmla="*/ 981940 w 1906136"/>
                <a:gd name="connsiteY973" fmla="*/ 1262894 h 2468044"/>
                <a:gd name="connsiteX974" fmla="*/ 985976 w 1906136"/>
                <a:gd name="connsiteY974" fmla="*/ 1265998 h 2468044"/>
                <a:gd name="connsiteX975" fmla="*/ 991253 w 1906136"/>
                <a:gd name="connsiteY975" fmla="*/ 1271276 h 2468044"/>
                <a:gd name="connsiteX976" fmla="*/ 995289 w 1906136"/>
                <a:gd name="connsiteY976" fmla="*/ 1275622 h 2468044"/>
                <a:gd name="connsiteX977" fmla="*/ 998394 w 1906136"/>
                <a:gd name="connsiteY977" fmla="*/ 1278726 h 2468044"/>
                <a:gd name="connsiteX978" fmla="*/ 1002429 w 1906136"/>
                <a:gd name="connsiteY978" fmla="*/ 1280899 h 2468044"/>
                <a:gd name="connsiteX979" fmla="*/ 1010811 w 1906136"/>
                <a:gd name="connsiteY979" fmla="*/ 1283073 h 2468044"/>
                <a:gd name="connsiteX980" fmla="*/ 1017952 w 1906136"/>
                <a:gd name="connsiteY980" fmla="*/ 1278726 h 2468044"/>
                <a:gd name="connsiteX981" fmla="*/ 1024161 w 1906136"/>
                <a:gd name="connsiteY981" fmla="*/ 1275622 h 2468044"/>
                <a:gd name="connsiteX982" fmla="*/ 1031301 w 1906136"/>
                <a:gd name="connsiteY982" fmla="*/ 1271276 h 2468044"/>
                <a:gd name="connsiteX983" fmla="*/ 1041856 w 1906136"/>
                <a:gd name="connsiteY983" fmla="*/ 1271276 h 2468044"/>
                <a:gd name="connsiteX984" fmla="*/ 1058620 w 1906136"/>
                <a:gd name="connsiteY984" fmla="*/ 1278726 h 2468044"/>
                <a:gd name="connsiteX985" fmla="*/ 1069175 w 1906136"/>
                <a:gd name="connsiteY985" fmla="*/ 1288040 h 2468044"/>
                <a:gd name="connsiteX986" fmla="*/ 1081593 w 1906136"/>
                <a:gd name="connsiteY986" fmla="*/ 1297353 h 2468044"/>
                <a:gd name="connsiteX987" fmla="*/ 1102393 w 1906136"/>
                <a:gd name="connsiteY987" fmla="*/ 1304804 h 2468044"/>
                <a:gd name="connsiteX988" fmla="*/ 1117915 w 1906136"/>
                <a:gd name="connsiteY988" fmla="*/ 1310081 h 2468044"/>
                <a:gd name="connsiteX989" fmla="*/ 1132506 w 1906136"/>
                <a:gd name="connsiteY989" fmla="*/ 1314428 h 2468044"/>
                <a:gd name="connsiteX990" fmla="*/ 1141820 w 1906136"/>
                <a:gd name="connsiteY990" fmla="*/ 1317532 h 2468044"/>
                <a:gd name="connsiteX991" fmla="*/ 1151133 w 1906136"/>
                <a:gd name="connsiteY991" fmla="*/ 1326845 h 2468044"/>
                <a:gd name="connsiteX992" fmla="*/ 1159515 w 1906136"/>
                <a:gd name="connsiteY992" fmla="*/ 1339574 h 2468044"/>
                <a:gd name="connsiteX993" fmla="*/ 1168828 w 1906136"/>
                <a:gd name="connsiteY993" fmla="*/ 1361615 h 2468044"/>
                <a:gd name="connsiteX994" fmla="*/ 1180315 w 1906136"/>
                <a:gd name="connsiteY994" fmla="*/ 1364720 h 2468044"/>
                <a:gd name="connsiteX995" fmla="*/ 1195837 w 1906136"/>
                <a:gd name="connsiteY995" fmla="*/ 1372171 h 2468044"/>
                <a:gd name="connsiteX996" fmla="*/ 1212601 w 1906136"/>
                <a:gd name="connsiteY996" fmla="*/ 1381484 h 2468044"/>
                <a:gd name="connsiteX997" fmla="*/ 1229365 w 1906136"/>
                <a:gd name="connsiteY997" fmla="*/ 1390797 h 2468044"/>
                <a:gd name="connsiteX998" fmla="*/ 1238679 w 1906136"/>
                <a:gd name="connsiteY998" fmla="*/ 1398248 h 2468044"/>
                <a:gd name="connsiteX999" fmla="*/ 1241783 w 1906136"/>
                <a:gd name="connsiteY999" fmla="*/ 1396075 h 2468044"/>
                <a:gd name="connsiteX1000" fmla="*/ 1243956 w 1906136"/>
                <a:gd name="connsiteY1000" fmla="*/ 1396075 h 2468044"/>
                <a:gd name="connsiteX1001" fmla="*/ 1244888 w 1906136"/>
                <a:gd name="connsiteY1001" fmla="*/ 1396075 h 2468044"/>
                <a:gd name="connsiteX1002" fmla="*/ 1247061 w 1906136"/>
                <a:gd name="connsiteY1002" fmla="*/ 1393902 h 2468044"/>
                <a:gd name="connsiteX1003" fmla="*/ 1249234 w 1906136"/>
                <a:gd name="connsiteY1003" fmla="*/ 1393902 h 2468044"/>
                <a:gd name="connsiteX1004" fmla="*/ 1251407 w 1906136"/>
                <a:gd name="connsiteY1004" fmla="*/ 1390797 h 2468044"/>
                <a:gd name="connsiteX1005" fmla="*/ 1251407 w 1906136"/>
                <a:gd name="connsiteY1005" fmla="*/ 1388624 h 2468044"/>
                <a:gd name="connsiteX1006" fmla="*/ 1251407 w 1906136"/>
                <a:gd name="connsiteY1006" fmla="*/ 1385520 h 2468044"/>
                <a:gd name="connsiteX1007" fmla="*/ 1249234 w 1906136"/>
                <a:gd name="connsiteY1007" fmla="*/ 1381173 h 2468044"/>
                <a:gd name="connsiteX1008" fmla="*/ 1252338 w 1906136"/>
                <a:gd name="connsiteY1008" fmla="*/ 1379000 h 2468044"/>
                <a:gd name="connsiteX1009" fmla="*/ 1254511 w 1906136"/>
                <a:gd name="connsiteY1009" fmla="*/ 1378069 h 2468044"/>
                <a:gd name="connsiteX1010" fmla="*/ 1256684 w 1906136"/>
                <a:gd name="connsiteY1010" fmla="*/ 1375896 h 2468044"/>
                <a:gd name="connsiteX1011" fmla="*/ 1258858 w 1906136"/>
                <a:gd name="connsiteY1011" fmla="*/ 1373723 h 2468044"/>
                <a:gd name="connsiteX1012" fmla="*/ 1265998 w 1906136"/>
                <a:gd name="connsiteY1012" fmla="*/ 1373723 h 2468044"/>
                <a:gd name="connsiteX1013" fmla="*/ 1273138 w 1906136"/>
                <a:gd name="connsiteY1013" fmla="*/ 1385209 h 2468044"/>
                <a:gd name="connsiteX1014" fmla="*/ 1280278 w 1906136"/>
                <a:gd name="connsiteY1014" fmla="*/ 1395764 h 2468044"/>
                <a:gd name="connsiteX1015" fmla="*/ 1285556 w 1906136"/>
                <a:gd name="connsiteY1015" fmla="*/ 1405078 h 2468044"/>
                <a:gd name="connsiteX1016" fmla="*/ 1287729 w 1906136"/>
                <a:gd name="connsiteY1016" fmla="*/ 1419669 h 2468044"/>
                <a:gd name="connsiteX1017" fmla="*/ 1287729 w 1906136"/>
                <a:gd name="connsiteY1017" fmla="*/ 1434260 h 2468044"/>
                <a:gd name="connsiteX1018" fmla="*/ 1288660 w 1906136"/>
                <a:gd name="connsiteY1018" fmla="*/ 1444815 h 2468044"/>
                <a:gd name="connsiteX1019" fmla="*/ 1276243 w 1906136"/>
                <a:gd name="connsiteY1019" fmla="*/ 1459406 h 2468044"/>
                <a:gd name="connsiteX1020" fmla="*/ 1261652 w 1906136"/>
                <a:gd name="connsiteY1020" fmla="*/ 1472134 h 2468044"/>
                <a:gd name="connsiteX1021" fmla="*/ 1249234 w 1906136"/>
                <a:gd name="connsiteY1021" fmla="*/ 1485794 h 2468044"/>
                <a:gd name="connsiteX1022" fmla="*/ 1242094 w 1906136"/>
                <a:gd name="connsiteY1022" fmla="*/ 1501626 h 2468044"/>
                <a:gd name="connsiteX1023" fmla="*/ 1236816 w 1906136"/>
                <a:gd name="connsiteY1023" fmla="*/ 1518390 h 2468044"/>
                <a:gd name="connsiteX1024" fmla="*/ 1229676 w 1906136"/>
                <a:gd name="connsiteY1024" fmla="*/ 1535155 h 2468044"/>
                <a:gd name="connsiteX1025" fmla="*/ 1234953 w 1906136"/>
                <a:gd name="connsiteY1025" fmla="*/ 1537328 h 2468044"/>
                <a:gd name="connsiteX1026" fmla="*/ 1240231 w 1906136"/>
                <a:gd name="connsiteY1026" fmla="*/ 1537328 h 2468044"/>
                <a:gd name="connsiteX1027" fmla="*/ 1245508 w 1906136"/>
                <a:gd name="connsiteY1027" fmla="*/ 1538259 h 2468044"/>
                <a:gd name="connsiteX1028" fmla="*/ 1254822 w 1906136"/>
                <a:gd name="connsiteY1028" fmla="*/ 1538259 h 2468044"/>
                <a:gd name="connsiteX1029" fmla="*/ 1254822 w 1906136"/>
                <a:gd name="connsiteY1029" fmla="*/ 1542605 h 2468044"/>
                <a:gd name="connsiteX1030" fmla="*/ 1245508 w 1906136"/>
                <a:gd name="connsiteY1030" fmla="*/ 1547883 h 2468044"/>
                <a:gd name="connsiteX1031" fmla="*/ 1239300 w 1906136"/>
                <a:gd name="connsiteY1031" fmla="*/ 1553160 h 2468044"/>
                <a:gd name="connsiteX1032" fmla="*/ 1229986 w 1906136"/>
                <a:gd name="connsiteY1032" fmla="*/ 1558438 h 2468044"/>
                <a:gd name="connsiteX1033" fmla="*/ 1229986 w 1906136"/>
                <a:gd name="connsiteY1033" fmla="*/ 1565889 h 2468044"/>
                <a:gd name="connsiteX1034" fmla="*/ 1229986 w 1906136"/>
                <a:gd name="connsiteY1034" fmla="*/ 1573339 h 2468044"/>
                <a:gd name="connsiteX1035" fmla="*/ 1229986 w 1906136"/>
                <a:gd name="connsiteY1035" fmla="*/ 1579548 h 2468044"/>
                <a:gd name="connsiteX1036" fmla="*/ 1225950 w 1906136"/>
                <a:gd name="connsiteY1036" fmla="*/ 1586999 h 2468044"/>
                <a:gd name="connsiteX1037" fmla="*/ 1229986 w 1906136"/>
                <a:gd name="connsiteY1037" fmla="*/ 1590104 h 2468044"/>
                <a:gd name="connsiteX1038" fmla="*/ 1233091 w 1906136"/>
                <a:gd name="connsiteY1038" fmla="*/ 1594450 h 2468044"/>
                <a:gd name="connsiteX1039" fmla="*/ 1237126 w 1906136"/>
                <a:gd name="connsiteY1039" fmla="*/ 1595381 h 2468044"/>
                <a:gd name="connsiteX1040" fmla="*/ 1242404 w 1906136"/>
                <a:gd name="connsiteY1040" fmla="*/ 1595381 h 2468044"/>
                <a:gd name="connsiteX1041" fmla="*/ 1245508 w 1906136"/>
                <a:gd name="connsiteY1041" fmla="*/ 1599727 h 2468044"/>
                <a:gd name="connsiteX1042" fmla="*/ 1256995 w 1906136"/>
                <a:gd name="connsiteY1042" fmla="*/ 1610283 h 2468044"/>
                <a:gd name="connsiteX1043" fmla="*/ 1264135 w 1906136"/>
                <a:gd name="connsiteY1043" fmla="*/ 1624873 h 2468044"/>
                <a:gd name="connsiteX1044" fmla="*/ 1269413 w 1906136"/>
                <a:gd name="connsiteY1044" fmla="*/ 1643811 h 2468044"/>
                <a:gd name="connsiteX1045" fmla="*/ 1274690 w 1906136"/>
                <a:gd name="connsiteY1045" fmla="*/ 1659643 h 2468044"/>
                <a:gd name="connsiteX1046" fmla="*/ 1281831 w 1906136"/>
                <a:gd name="connsiteY1046" fmla="*/ 1676407 h 2468044"/>
                <a:gd name="connsiteX1047" fmla="*/ 1302630 w 1906136"/>
                <a:gd name="connsiteY1047" fmla="*/ 1705900 h 2468044"/>
                <a:gd name="connsiteX1048" fmla="*/ 1327777 w 1906136"/>
                <a:gd name="connsiteY1048" fmla="*/ 1733219 h 2468044"/>
                <a:gd name="connsiteX1049" fmla="*/ 1359132 w 1906136"/>
                <a:gd name="connsiteY1049" fmla="*/ 1754329 h 2468044"/>
                <a:gd name="connsiteX1050" fmla="*/ 1395454 w 1906136"/>
                <a:gd name="connsiteY1050" fmla="*/ 1767989 h 2468044"/>
                <a:gd name="connsiteX1051" fmla="*/ 1391418 w 1906136"/>
                <a:gd name="connsiteY1051" fmla="*/ 1797481 h 2468044"/>
                <a:gd name="connsiteX1052" fmla="*/ 1389245 w 1906136"/>
                <a:gd name="connsiteY1052" fmla="*/ 1829147 h 2468044"/>
                <a:gd name="connsiteX1053" fmla="*/ 1388314 w 1906136"/>
                <a:gd name="connsiteY1053" fmla="*/ 1861744 h 2468044"/>
                <a:gd name="connsiteX1054" fmla="*/ 1382105 w 1906136"/>
                <a:gd name="connsiteY1054" fmla="*/ 1893409 h 2468044"/>
                <a:gd name="connsiteX1055" fmla="*/ 1371549 w 1906136"/>
                <a:gd name="connsiteY1055" fmla="*/ 1941839 h 2468044"/>
                <a:gd name="connsiteX1056" fmla="*/ 1362236 w 1906136"/>
                <a:gd name="connsiteY1056" fmla="*/ 1991199 h 2468044"/>
                <a:gd name="connsiteX1057" fmla="*/ 1351681 w 1906136"/>
                <a:gd name="connsiteY1057" fmla="*/ 2036214 h 2468044"/>
                <a:gd name="connsiteX1058" fmla="*/ 1339263 w 1906136"/>
                <a:gd name="connsiteY1058" fmla="*/ 2080297 h 2468044"/>
                <a:gd name="connsiteX1059" fmla="*/ 1337090 w 1906136"/>
                <a:gd name="connsiteY1059" fmla="*/ 2091784 h 2468044"/>
                <a:gd name="connsiteX1060" fmla="*/ 1340194 w 1906136"/>
                <a:gd name="connsiteY1060" fmla="*/ 2104512 h 2468044"/>
                <a:gd name="connsiteX1061" fmla="*/ 1342368 w 1906136"/>
                <a:gd name="connsiteY1061" fmla="*/ 2111963 h 2468044"/>
                <a:gd name="connsiteX1062" fmla="*/ 1329950 w 1906136"/>
                <a:gd name="connsiteY1062" fmla="*/ 2188643 h 2468044"/>
                <a:gd name="connsiteX1063" fmla="*/ 1329950 w 1906136"/>
                <a:gd name="connsiteY1063" fmla="*/ 2192989 h 2468044"/>
                <a:gd name="connsiteX1064" fmla="*/ 1337090 w 1906136"/>
                <a:gd name="connsiteY1064" fmla="*/ 2190816 h 2468044"/>
                <a:gd name="connsiteX1065" fmla="*/ 1340194 w 1906136"/>
                <a:gd name="connsiteY1065" fmla="*/ 2186470 h 2468044"/>
                <a:gd name="connsiteX1066" fmla="*/ 1342368 w 1906136"/>
                <a:gd name="connsiteY1066" fmla="*/ 2183365 h 2468044"/>
                <a:gd name="connsiteX1067" fmla="*/ 1345472 w 1906136"/>
                <a:gd name="connsiteY1067" fmla="*/ 2179019 h 2468044"/>
                <a:gd name="connsiteX1068" fmla="*/ 1349508 w 1906136"/>
                <a:gd name="connsiteY1068" fmla="*/ 2175915 h 2468044"/>
                <a:gd name="connsiteX1069" fmla="*/ 1349508 w 1906136"/>
                <a:gd name="connsiteY1069" fmla="*/ 2179019 h 2468044"/>
                <a:gd name="connsiteX1070" fmla="*/ 1354785 w 1906136"/>
                <a:gd name="connsiteY1070" fmla="*/ 2179019 h 2468044"/>
                <a:gd name="connsiteX1071" fmla="*/ 1345472 w 1906136"/>
                <a:gd name="connsiteY1071" fmla="*/ 2215652 h 2468044"/>
                <a:gd name="connsiteX1072" fmla="*/ 1334917 w 1906136"/>
                <a:gd name="connsiteY1072" fmla="*/ 2215652 h 2468044"/>
                <a:gd name="connsiteX1073" fmla="*/ 1327777 w 1906136"/>
                <a:gd name="connsiteY1073" fmla="*/ 2234589 h 2468044"/>
                <a:gd name="connsiteX1074" fmla="*/ 1320636 w 1906136"/>
                <a:gd name="connsiteY1074" fmla="*/ 2256631 h 2468044"/>
                <a:gd name="connsiteX1075" fmla="*/ 1315359 w 1906136"/>
                <a:gd name="connsiteY1075" fmla="*/ 2279604 h 2468044"/>
                <a:gd name="connsiteX1076" fmla="*/ 1313186 w 1906136"/>
                <a:gd name="connsiteY1076" fmla="*/ 2305992 h 2468044"/>
                <a:gd name="connsiteX1077" fmla="*/ 1311012 w 1906136"/>
                <a:gd name="connsiteY1077" fmla="*/ 2333311 h 2468044"/>
                <a:gd name="connsiteX1078" fmla="*/ 1315048 w 1906136"/>
                <a:gd name="connsiteY1078" fmla="*/ 2357525 h 2468044"/>
                <a:gd name="connsiteX1079" fmla="*/ 1322189 w 1906136"/>
                <a:gd name="connsiteY1079" fmla="*/ 2380499 h 2468044"/>
                <a:gd name="connsiteX1080" fmla="*/ 1332744 w 1906136"/>
                <a:gd name="connsiteY1080" fmla="*/ 2401609 h 2468044"/>
                <a:gd name="connsiteX1081" fmla="*/ 1349508 w 1906136"/>
                <a:gd name="connsiteY1081" fmla="*/ 2416200 h 2468044"/>
                <a:gd name="connsiteX1082" fmla="*/ 1369376 w 1906136"/>
                <a:gd name="connsiteY1082" fmla="*/ 2426755 h 2468044"/>
                <a:gd name="connsiteX1083" fmla="*/ 1369376 w 1906136"/>
                <a:gd name="connsiteY1083" fmla="*/ 2434206 h 2468044"/>
                <a:gd name="connsiteX1084" fmla="*/ 1354785 w 1906136"/>
                <a:gd name="connsiteY1084" fmla="*/ 2424892 h 2468044"/>
                <a:gd name="connsiteX1085" fmla="*/ 1342368 w 1906136"/>
                <a:gd name="connsiteY1085" fmla="*/ 2414337 h 2468044"/>
                <a:gd name="connsiteX1086" fmla="*/ 1329950 w 1906136"/>
                <a:gd name="connsiteY1086" fmla="*/ 2401609 h 2468044"/>
                <a:gd name="connsiteX1087" fmla="*/ 1325914 w 1906136"/>
                <a:gd name="connsiteY1087" fmla="*/ 2401609 h 2468044"/>
                <a:gd name="connsiteX1088" fmla="*/ 1332123 w 1906136"/>
                <a:gd name="connsiteY1088" fmla="*/ 2416200 h 2468044"/>
                <a:gd name="connsiteX1089" fmla="*/ 1342678 w 1906136"/>
                <a:gd name="connsiteY1089" fmla="*/ 2430791 h 2468044"/>
                <a:gd name="connsiteX1090" fmla="*/ 1357269 w 1906136"/>
                <a:gd name="connsiteY1090" fmla="*/ 2445382 h 2468044"/>
                <a:gd name="connsiteX1091" fmla="*/ 1374033 w 1906136"/>
                <a:gd name="connsiteY1091" fmla="*/ 2458110 h 2468044"/>
                <a:gd name="connsiteX1092" fmla="*/ 1389555 w 1906136"/>
                <a:gd name="connsiteY1092" fmla="*/ 2466492 h 2468044"/>
                <a:gd name="connsiteX1093" fmla="*/ 1406319 w 1906136"/>
                <a:gd name="connsiteY1093" fmla="*/ 2470838 h 2468044"/>
                <a:gd name="connsiteX1094" fmla="*/ 1423083 w 1906136"/>
                <a:gd name="connsiteY1094" fmla="*/ 2466492 h 2468044"/>
                <a:gd name="connsiteX1095" fmla="*/ 1426188 w 1906136"/>
                <a:gd name="connsiteY1095" fmla="*/ 2465561 h 2468044"/>
                <a:gd name="connsiteX1096" fmla="*/ 1428361 w 1906136"/>
                <a:gd name="connsiteY1096" fmla="*/ 2463388 h 2468044"/>
                <a:gd name="connsiteX1097" fmla="*/ 1430534 w 1906136"/>
                <a:gd name="connsiteY1097" fmla="*/ 2463388 h 2468044"/>
                <a:gd name="connsiteX1098" fmla="*/ 1430534 w 1906136"/>
                <a:gd name="connsiteY1098" fmla="*/ 2461214 h 2468044"/>
                <a:gd name="connsiteX1099" fmla="*/ 1432707 w 1906136"/>
                <a:gd name="connsiteY1099" fmla="*/ 2460283 h 2468044"/>
                <a:gd name="connsiteX1100" fmla="*/ 1435812 w 1906136"/>
                <a:gd name="connsiteY1100" fmla="*/ 2458110 h 2468044"/>
                <a:gd name="connsiteX1101" fmla="*/ 1432707 w 1906136"/>
                <a:gd name="connsiteY1101" fmla="*/ 2453764 h 2468044"/>
                <a:gd name="connsiteX1102" fmla="*/ 1432707 w 1906136"/>
                <a:gd name="connsiteY1102" fmla="*/ 2452832 h 2468044"/>
                <a:gd name="connsiteX1103" fmla="*/ 1432707 w 1906136"/>
                <a:gd name="connsiteY1103" fmla="*/ 2452832 h 2468044"/>
                <a:gd name="connsiteX1104" fmla="*/ 1432707 w 1906136"/>
                <a:gd name="connsiteY1104" fmla="*/ 2450659 h 2468044"/>
                <a:gd name="connsiteX1105" fmla="*/ 1428671 w 1906136"/>
                <a:gd name="connsiteY1105" fmla="*/ 2450659 h 2468044"/>
                <a:gd name="connsiteX1106" fmla="*/ 1427740 w 1906136"/>
                <a:gd name="connsiteY1106" fmla="*/ 2450659 h 2468044"/>
                <a:gd name="connsiteX1107" fmla="*/ 1421531 w 1906136"/>
                <a:gd name="connsiteY1107" fmla="*/ 2450659 h 2468044"/>
                <a:gd name="connsiteX1108" fmla="*/ 1420600 w 1906136"/>
                <a:gd name="connsiteY1108" fmla="*/ 2439173 h 2468044"/>
                <a:gd name="connsiteX1109" fmla="*/ 1418427 w 1906136"/>
                <a:gd name="connsiteY1109" fmla="*/ 2426444 h 2468044"/>
                <a:gd name="connsiteX1110" fmla="*/ 1416254 w 1906136"/>
                <a:gd name="connsiteY1110" fmla="*/ 2415889 h 2468044"/>
                <a:gd name="connsiteX1111" fmla="*/ 1413149 w 1906136"/>
                <a:gd name="connsiteY1111" fmla="*/ 2406576 h 2468044"/>
                <a:gd name="connsiteX1112" fmla="*/ 1410976 w 1906136"/>
                <a:gd name="connsiteY1112" fmla="*/ 2404403 h 2468044"/>
                <a:gd name="connsiteX1113" fmla="*/ 1410976 w 1906136"/>
                <a:gd name="connsiteY1113" fmla="*/ 2402230 h 2468044"/>
                <a:gd name="connsiteX1114" fmla="*/ 1408803 w 1906136"/>
                <a:gd name="connsiteY1114" fmla="*/ 2402230 h 2468044"/>
                <a:gd name="connsiteX1115" fmla="*/ 1405698 w 1906136"/>
                <a:gd name="connsiteY1115" fmla="*/ 2401298 h 2468044"/>
                <a:gd name="connsiteX1116" fmla="*/ 1396385 w 1906136"/>
                <a:gd name="connsiteY1116" fmla="*/ 2414027 h 2468044"/>
                <a:gd name="connsiteX1117" fmla="*/ 1384899 w 1906136"/>
                <a:gd name="connsiteY1117" fmla="*/ 2426755 h 2468044"/>
                <a:gd name="connsiteX1118" fmla="*/ 1384899 w 1906136"/>
                <a:gd name="connsiteY1118" fmla="*/ 2431101 h 2468044"/>
                <a:gd name="connsiteX1119" fmla="*/ 1381794 w 1906136"/>
                <a:gd name="connsiteY1119" fmla="*/ 2431101 h 2468044"/>
                <a:gd name="connsiteX1120" fmla="*/ 1381794 w 1906136"/>
                <a:gd name="connsiteY1120" fmla="*/ 2424892 h 2468044"/>
                <a:gd name="connsiteX1121" fmla="*/ 1381794 w 1906136"/>
                <a:gd name="connsiteY1121" fmla="*/ 2421788 h 2468044"/>
                <a:gd name="connsiteX1122" fmla="*/ 1383967 w 1906136"/>
                <a:gd name="connsiteY1122" fmla="*/ 2417442 h 2468044"/>
                <a:gd name="connsiteX1123" fmla="*/ 1384899 w 1906136"/>
                <a:gd name="connsiteY1123" fmla="*/ 2414337 h 2468044"/>
                <a:gd name="connsiteX1124" fmla="*/ 1394212 w 1906136"/>
                <a:gd name="connsiteY1124" fmla="*/ 2402851 h 2468044"/>
                <a:gd name="connsiteX1125" fmla="*/ 1406630 w 1906136"/>
                <a:gd name="connsiteY1125" fmla="*/ 2392295 h 2468044"/>
                <a:gd name="connsiteX1126" fmla="*/ 1420289 w 1906136"/>
                <a:gd name="connsiteY1126" fmla="*/ 2384845 h 2468044"/>
                <a:gd name="connsiteX1127" fmla="*/ 1428671 w 1906136"/>
                <a:gd name="connsiteY1127" fmla="*/ 2382672 h 2468044"/>
                <a:gd name="connsiteX1128" fmla="*/ 1427740 w 1906136"/>
                <a:gd name="connsiteY1128" fmla="*/ 2373358 h 2468044"/>
                <a:gd name="connsiteX1129" fmla="*/ 1423704 w 1906136"/>
                <a:gd name="connsiteY1129" fmla="*/ 2368081 h 2468044"/>
                <a:gd name="connsiteX1130" fmla="*/ 1418427 w 1906136"/>
                <a:gd name="connsiteY1130" fmla="*/ 2362803 h 2468044"/>
                <a:gd name="connsiteX1131" fmla="*/ 1413149 w 1906136"/>
                <a:gd name="connsiteY1131" fmla="*/ 2357525 h 2468044"/>
                <a:gd name="connsiteX1132" fmla="*/ 1418427 w 1906136"/>
                <a:gd name="connsiteY1132" fmla="*/ 2340761 h 2468044"/>
                <a:gd name="connsiteX1133" fmla="*/ 1427740 w 1906136"/>
                <a:gd name="connsiteY1133" fmla="*/ 2322756 h 2468044"/>
                <a:gd name="connsiteX1134" fmla="*/ 1440158 w 1906136"/>
                <a:gd name="connsiteY1134" fmla="*/ 2303818 h 2468044"/>
                <a:gd name="connsiteX1135" fmla="*/ 1454749 w 1906136"/>
                <a:gd name="connsiteY1135" fmla="*/ 2289227 h 2468044"/>
                <a:gd name="connsiteX1136" fmla="*/ 1469340 w 1906136"/>
                <a:gd name="connsiteY1136" fmla="*/ 2281777 h 2468044"/>
                <a:gd name="connsiteX1137" fmla="*/ 1472444 w 1906136"/>
                <a:gd name="connsiteY1137" fmla="*/ 2269048 h 2468044"/>
                <a:gd name="connsiteX1138" fmla="*/ 1467167 w 1906136"/>
                <a:gd name="connsiteY1138" fmla="*/ 2264702 h 2468044"/>
                <a:gd name="connsiteX1139" fmla="*/ 1461889 w 1906136"/>
                <a:gd name="connsiteY1139" fmla="*/ 2261598 h 2468044"/>
                <a:gd name="connsiteX1140" fmla="*/ 1455680 w 1906136"/>
                <a:gd name="connsiteY1140" fmla="*/ 2258493 h 2468044"/>
                <a:gd name="connsiteX1141" fmla="*/ 1452576 w 1906136"/>
                <a:gd name="connsiteY1141" fmla="*/ 2252284 h 2468044"/>
                <a:gd name="connsiteX1142" fmla="*/ 1448540 w 1906136"/>
                <a:gd name="connsiteY1142" fmla="*/ 2244834 h 2468044"/>
                <a:gd name="connsiteX1143" fmla="*/ 1448540 w 1906136"/>
                <a:gd name="connsiteY1143" fmla="*/ 2243902 h 2468044"/>
                <a:gd name="connsiteX1144" fmla="*/ 1447609 w 1906136"/>
                <a:gd name="connsiteY1144" fmla="*/ 2241729 h 2468044"/>
                <a:gd name="connsiteX1145" fmla="*/ 1448540 w 1906136"/>
                <a:gd name="connsiteY1145" fmla="*/ 2239556 h 2468044"/>
                <a:gd name="connsiteX1146" fmla="*/ 1448540 w 1906136"/>
                <a:gd name="connsiteY1146" fmla="*/ 2237383 h 2468044"/>
                <a:gd name="connsiteX1147" fmla="*/ 1448540 w 1906136"/>
                <a:gd name="connsiteY1147" fmla="*/ 2234279 h 2468044"/>
                <a:gd name="connsiteX1148" fmla="*/ 1448540 w 1906136"/>
                <a:gd name="connsiteY1148" fmla="*/ 2229001 h 2468044"/>
                <a:gd name="connsiteX1149" fmla="*/ 1454749 w 1906136"/>
                <a:gd name="connsiteY1149" fmla="*/ 2229001 h 2468044"/>
                <a:gd name="connsiteX1150" fmla="*/ 1460026 w 1906136"/>
                <a:gd name="connsiteY1150" fmla="*/ 2226828 h 2468044"/>
                <a:gd name="connsiteX1151" fmla="*/ 1462200 w 1906136"/>
                <a:gd name="connsiteY1151" fmla="*/ 2226828 h 2468044"/>
                <a:gd name="connsiteX1152" fmla="*/ 1465304 w 1906136"/>
                <a:gd name="connsiteY1152" fmla="*/ 2224655 h 2468044"/>
                <a:gd name="connsiteX1153" fmla="*/ 1469340 w 1906136"/>
                <a:gd name="connsiteY1153" fmla="*/ 2214100 h 2468044"/>
                <a:gd name="connsiteX1154" fmla="*/ 1472444 w 1906136"/>
                <a:gd name="connsiteY1154" fmla="*/ 2202613 h 2468044"/>
                <a:gd name="connsiteX1155" fmla="*/ 1477722 w 1906136"/>
                <a:gd name="connsiteY1155" fmla="*/ 2192058 h 2468044"/>
                <a:gd name="connsiteX1156" fmla="*/ 1479895 w 1906136"/>
                <a:gd name="connsiteY1156" fmla="*/ 2185849 h 2468044"/>
                <a:gd name="connsiteX1157" fmla="*/ 1483931 w 1906136"/>
                <a:gd name="connsiteY1157" fmla="*/ 2184918 h 2468044"/>
                <a:gd name="connsiteX1158" fmla="*/ 1489208 w 1906136"/>
                <a:gd name="connsiteY1158" fmla="*/ 2182745 h 2468044"/>
                <a:gd name="connsiteX1159" fmla="*/ 1494486 w 1906136"/>
                <a:gd name="connsiteY1159" fmla="*/ 2180571 h 2468044"/>
                <a:gd name="connsiteX1160" fmla="*/ 1501626 w 1906136"/>
                <a:gd name="connsiteY1160" fmla="*/ 2178398 h 2468044"/>
                <a:gd name="connsiteX1161" fmla="*/ 1498522 w 1906136"/>
                <a:gd name="connsiteY1161" fmla="*/ 2173121 h 2468044"/>
                <a:gd name="connsiteX1162" fmla="*/ 1496349 w 1906136"/>
                <a:gd name="connsiteY1162" fmla="*/ 2170016 h 2468044"/>
                <a:gd name="connsiteX1163" fmla="*/ 1492313 w 1906136"/>
                <a:gd name="connsiteY1163" fmla="*/ 2165670 h 2468044"/>
                <a:gd name="connsiteX1164" fmla="*/ 1489208 w 1906136"/>
                <a:gd name="connsiteY1164" fmla="*/ 2163497 h 2468044"/>
                <a:gd name="connsiteX1165" fmla="*/ 1485173 w 1906136"/>
                <a:gd name="connsiteY1165" fmla="*/ 2162566 h 2468044"/>
                <a:gd name="connsiteX1166" fmla="*/ 1479895 w 1906136"/>
                <a:gd name="connsiteY1166" fmla="*/ 2158219 h 2468044"/>
                <a:gd name="connsiteX1167" fmla="*/ 1472755 w 1906136"/>
                <a:gd name="connsiteY1167" fmla="*/ 2155115 h 2468044"/>
                <a:gd name="connsiteX1168" fmla="*/ 1472755 w 1906136"/>
                <a:gd name="connsiteY1168" fmla="*/ 2147664 h 2468044"/>
                <a:gd name="connsiteX1169" fmla="*/ 1487346 w 1906136"/>
                <a:gd name="connsiteY1169" fmla="*/ 2145491 h 2468044"/>
                <a:gd name="connsiteX1170" fmla="*/ 1501937 w 1906136"/>
                <a:gd name="connsiteY1170" fmla="*/ 2145491 h 2468044"/>
                <a:gd name="connsiteX1171" fmla="*/ 1513423 w 1906136"/>
                <a:gd name="connsiteY1171" fmla="*/ 2143318 h 2468044"/>
                <a:gd name="connsiteX1172" fmla="*/ 1521805 w 1906136"/>
                <a:gd name="connsiteY1172" fmla="*/ 2143318 h 2468044"/>
                <a:gd name="connsiteX1173" fmla="*/ 1520874 w 1906136"/>
                <a:gd name="connsiteY1173" fmla="*/ 2135867 h 2468044"/>
                <a:gd name="connsiteX1174" fmla="*/ 1520874 w 1906136"/>
                <a:gd name="connsiteY1174" fmla="*/ 2132763 h 2468044"/>
                <a:gd name="connsiteX1175" fmla="*/ 1520874 w 1906136"/>
                <a:gd name="connsiteY1175" fmla="*/ 2129037 h 2468044"/>
                <a:gd name="connsiteX1176" fmla="*/ 1520874 w 1906136"/>
                <a:gd name="connsiteY1176" fmla="*/ 2128106 h 2468044"/>
                <a:gd name="connsiteX1177" fmla="*/ 1521805 w 1906136"/>
                <a:gd name="connsiteY1177" fmla="*/ 2123760 h 2468044"/>
                <a:gd name="connsiteX1178" fmla="*/ 1521805 w 1906136"/>
                <a:gd name="connsiteY1178" fmla="*/ 2116309 h 2468044"/>
                <a:gd name="connsiteX1179" fmla="*/ 1521805 w 1906136"/>
                <a:gd name="connsiteY1179" fmla="*/ 2108858 h 2468044"/>
                <a:gd name="connsiteX1180" fmla="*/ 1523978 w 1906136"/>
                <a:gd name="connsiteY1180" fmla="*/ 2103581 h 2468044"/>
                <a:gd name="connsiteX1181" fmla="*/ 1526151 w 1906136"/>
                <a:gd name="connsiteY1181" fmla="*/ 2099235 h 2468044"/>
                <a:gd name="connsiteX1182" fmla="*/ 1553160 w 1906136"/>
                <a:gd name="connsiteY1182" fmla="*/ 2091784 h 2468044"/>
                <a:gd name="connsiteX1183" fmla="*/ 1585447 w 1906136"/>
                <a:gd name="connsiteY1183" fmla="*/ 2090853 h 2468044"/>
                <a:gd name="connsiteX1184" fmla="*/ 1587620 w 1906136"/>
                <a:gd name="connsiteY1184" fmla="*/ 2076262 h 2468044"/>
                <a:gd name="connsiteX1185" fmla="*/ 1589793 w 1906136"/>
                <a:gd name="connsiteY1185" fmla="*/ 2062602 h 2468044"/>
                <a:gd name="connsiteX1186" fmla="*/ 1587620 w 1906136"/>
                <a:gd name="connsiteY1186" fmla="*/ 2052047 h 2468044"/>
                <a:gd name="connsiteX1187" fmla="*/ 1582342 w 1906136"/>
                <a:gd name="connsiteY1187" fmla="*/ 2041492 h 2468044"/>
                <a:gd name="connsiteX1188" fmla="*/ 1569924 w 1906136"/>
                <a:gd name="connsiteY1188" fmla="*/ 2034041 h 2468044"/>
                <a:gd name="connsiteX1189" fmla="*/ 1569924 w 1906136"/>
                <a:gd name="connsiteY1189" fmla="*/ 2026590 h 2468044"/>
                <a:gd name="connsiteX1190" fmla="*/ 1592897 w 1906136"/>
                <a:gd name="connsiteY1190" fmla="*/ 2031868 h 2468044"/>
                <a:gd name="connsiteX1191" fmla="*/ 1618975 w 1906136"/>
                <a:gd name="connsiteY1191" fmla="*/ 2037145 h 2468044"/>
                <a:gd name="connsiteX1192" fmla="*/ 1631393 w 1906136"/>
                <a:gd name="connsiteY1192" fmla="*/ 2022554 h 2468044"/>
                <a:gd name="connsiteX1193" fmla="*/ 1642879 w 1906136"/>
                <a:gd name="connsiteY1193" fmla="*/ 2009826 h 2468044"/>
                <a:gd name="connsiteX1194" fmla="*/ 1653434 w 1906136"/>
                <a:gd name="connsiteY1194" fmla="*/ 1995235 h 2468044"/>
                <a:gd name="connsiteX1195" fmla="*/ 1662747 w 1906136"/>
                <a:gd name="connsiteY1195" fmla="*/ 1973194 h 2468044"/>
                <a:gd name="connsiteX1196" fmla="*/ 1663679 w 1906136"/>
                <a:gd name="connsiteY1196" fmla="*/ 1973194 h 2468044"/>
                <a:gd name="connsiteX1197" fmla="*/ 1665852 w 1906136"/>
                <a:gd name="connsiteY1197" fmla="*/ 1971020 h 2468044"/>
                <a:gd name="connsiteX1198" fmla="*/ 1668025 w 1906136"/>
                <a:gd name="connsiteY1198" fmla="*/ 1971020 h 2468044"/>
                <a:gd name="connsiteX1199" fmla="*/ 1670198 w 1906136"/>
                <a:gd name="connsiteY1199" fmla="*/ 1968847 h 2468044"/>
                <a:gd name="connsiteX1200" fmla="*/ 1671130 w 1906136"/>
                <a:gd name="connsiteY1200" fmla="*/ 1973194 h 2468044"/>
                <a:gd name="connsiteX1201" fmla="*/ 1673303 w 1906136"/>
                <a:gd name="connsiteY1201" fmla="*/ 1978471 h 2468044"/>
                <a:gd name="connsiteX1202" fmla="*/ 1673303 w 1906136"/>
                <a:gd name="connsiteY1202" fmla="*/ 1982817 h 2468044"/>
                <a:gd name="connsiteX1203" fmla="*/ 1673303 w 1906136"/>
                <a:gd name="connsiteY1203" fmla="*/ 1990268 h 2468044"/>
                <a:gd name="connsiteX1204" fmla="*/ 1678580 w 1906136"/>
                <a:gd name="connsiteY1204" fmla="*/ 1990268 h 2468044"/>
                <a:gd name="connsiteX1205" fmla="*/ 1685721 w 1906136"/>
                <a:gd name="connsiteY1205" fmla="*/ 1969158 h 2468044"/>
                <a:gd name="connsiteX1206" fmla="*/ 1692861 w 1906136"/>
                <a:gd name="connsiteY1206" fmla="*/ 1953325 h 2468044"/>
                <a:gd name="connsiteX1207" fmla="*/ 1700001 w 1906136"/>
                <a:gd name="connsiteY1207" fmla="*/ 1936561 h 2468044"/>
                <a:gd name="connsiteX1208" fmla="*/ 1704037 w 1906136"/>
                <a:gd name="connsiteY1208" fmla="*/ 1916692 h 2468044"/>
                <a:gd name="connsiteX1209" fmla="*/ 1706210 w 1906136"/>
                <a:gd name="connsiteY1209" fmla="*/ 1892478 h 2468044"/>
                <a:gd name="connsiteX1210" fmla="*/ 1718628 w 1906136"/>
                <a:gd name="connsiteY1210" fmla="*/ 1892478 h 2468044"/>
                <a:gd name="connsiteX1211" fmla="*/ 1716455 w 1906136"/>
                <a:gd name="connsiteY1211" fmla="*/ 1887200 h 2468044"/>
                <a:gd name="connsiteX1212" fmla="*/ 1714282 w 1906136"/>
                <a:gd name="connsiteY1212" fmla="*/ 1881923 h 2468044"/>
                <a:gd name="connsiteX1213" fmla="*/ 1714282 w 1906136"/>
                <a:gd name="connsiteY1213" fmla="*/ 1877576 h 2468044"/>
                <a:gd name="connsiteX1214" fmla="*/ 1714282 w 1906136"/>
                <a:gd name="connsiteY1214" fmla="*/ 1874472 h 2468044"/>
                <a:gd name="connsiteX1215" fmla="*/ 1718317 w 1906136"/>
                <a:gd name="connsiteY1215" fmla="*/ 1868263 h 2468044"/>
                <a:gd name="connsiteX1216" fmla="*/ 1727631 w 1906136"/>
                <a:gd name="connsiteY1216" fmla="*/ 1857708 h 2468044"/>
                <a:gd name="connsiteX1217" fmla="*/ 1742222 w 1906136"/>
                <a:gd name="connsiteY1217" fmla="*/ 1852430 h 2468044"/>
                <a:gd name="connsiteX1218" fmla="*/ 1757744 w 1906136"/>
                <a:gd name="connsiteY1218" fmla="*/ 1848084 h 2468044"/>
                <a:gd name="connsiteX1219" fmla="*/ 1774508 w 1906136"/>
                <a:gd name="connsiteY1219" fmla="*/ 1847153 h 2468044"/>
                <a:gd name="connsiteX1220" fmla="*/ 1791272 w 1906136"/>
                <a:gd name="connsiteY1220" fmla="*/ 1844979 h 2468044"/>
                <a:gd name="connsiteX1221" fmla="*/ 1801827 w 1906136"/>
                <a:gd name="connsiteY1221" fmla="*/ 1840633 h 2468044"/>
                <a:gd name="connsiteX1222" fmla="*/ 1807105 w 1906136"/>
                <a:gd name="connsiteY1222" fmla="*/ 1833183 h 2468044"/>
                <a:gd name="connsiteX1223" fmla="*/ 1816418 w 1906136"/>
                <a:gd name="connsiteY1223" fmla="*/ 1820454 h 2468044"/>
                <a:gd name="connsiteX1224" fmla="*/ 1825732 w 1906136"/>
                <a:gd name="connsiteY1224" fmla="*/ 1803690 h 2468044"/>
                <a:gd name="connsiteX1225" fmla="*/ 1835045 w 1906136"/>
                <a:gd name="connsiteY1225" fmla="*/ 1787857 h 2468044"/>
                <a:gd name="connsiteX1226" fmla="*/ 1842185 w 1906136"/>
                <a:gd name="connsiteY1226" fmla="*/ 1773267 h 2468044"/>
                <a:gd name="connsiteX1227" fmla="*/ 1845290 w 1906136"/>
                <a:gd name="connsiteY1227" fmla="*/ 1763953 h 2468044"/>
                <a:gd name="connsiteX1228" fmla="*/ 1847463 w 1906136"/>
                <a:gd name="connsiteY1228" fmla="*/ 1749362 h 2468044"/>
                <a:gd name="connsiteX1229" fmla="*/ 1843427 w 1906136"/>
                <a:gd name="connsiteY1229" fmla="*/ 1732598 h 2468044"/>
                <a:gd name="connsiteX1230" fmla="*/ 1842496 w 1906136"/>
                <a:gd name="connsiteY1230" fmla="*/ 1718007 h 2468044"/>
                <a:gd name="connsiteX1231" fmla="*/ 1842496 w 1906136"/>
                <a:gd name="connsiteY1231" fmla="*/ 1707452 h 2468044"/>
                <a:gd name="connsiteX1232" fmla="*/ 1850878 w 1906136"/>
                <a:gd name="connsiteY1232" fmla="*/ 1690688 h 2468044"/>
                <a:gd name="connsiteX1233" fmla="*/ 1863296 w 1906136"/>
                <a:gd name="connsiteY1233" fmla="*/ 1668646 h 2468044"/>
                <a:gd name="connsiteX1234" fmla="*/ 1877887 w 1906136"/>
                <a:gd name="connsiteY1234" fmla="*/ 1646605 h 2468044"/>
                <a:gd name="connsiteX1235" fmla="*/ 1892477 w 1906136"/>
                <a:gd name="connsiteY1235" fmla="*/ 1626736 h 2468044"/>
                <a:gd name="connsiteX1236" fmla="*/ 1906137 w 1906136"/>
                <a:gd name="connsiteY1236" fmla="*/ 1609972 h 2468044"/>
                <a:gd name="connsiteX1237" fmla="*/ 1903964 w 1906136"/>
                <a:gd name="connsiteY1237" fmla="*/ 1601590 h 2468044"/>
                <a:gd name="connsiteX1238" fmla="*/ 1901480 w 1906136"/>
                <a:gd name="connsiteY1238" fmla="*/ 1594450 h 2468044"/>
                <a:gd name="connsiteX1239" fmla="*/ 1340815 w 1906136"/>
                <a:gd name="connsiteY1239" fmla="*/ 768043 h 2468044"/>
                <a:gd name="connsiteX1240" fmla="*/ 1342988 w 1906136"/>
                <a:gd name="connsiteY1240" fmla="*/ 765870 h 2468044"/>
                <a:gd name="connsiteX1241" fmla="*/ 1345162 w 1906136"/>
                <a:gd name="connsiteY1241" fmla="*/ 763697 h 2468044"/>
                <a:gd name="connsiteX1242" fmla="*/ 1348266 w 1906136"/>
                <a:gd name="connsiteY1242" fmla="*/ 760592 h 2468044"/>
                <a:gd name="connsiteX1243" fmla="*/ 1350439 w 1906136"/>
                <a:gd name="connsiteY1243" fmla="*/ 756246 h 2468044"/>
                <a:gd name="connsiteX1244" fmla="*/ 1353544 w 1906136"/>
                <a:gd name="connsiteY1244" fmla="*/ 756246 h 2468044"/>
                <a:gd name="connsiteX1245" fmla="*/ 1352612 w 1906136"/>
                <a:gd name="connsiteY1245" fmla="*/ 760592 h 2468044"/>
                <a:gd name="connsiteX1246" fmla="*/ 1350439 w 1906136"/>
                <a:gd name="connsiteY1246" fmla="*/ 762765 h 2468044"/>
                <a:gd name="connsiteX1247" fmla="*/ 1348266 w 1906136"/>
                <a:gd name="connsiteY1247" fmla="*/ 765870 h 2468044"/>
                <a:gd name="connsiteX1248" fmla="*/ 1348266 w 1906136"/>
                <a:gd name="connsiteY1248" fmla="*/ 768043 h 2468044"/>
                <a:gd name="connsiteX1249" fmla="*/ 1347335 w 1906136"/>
                <a:gd name="connsiteY1249" fmla="*/ 773320 h 2468044"/>
                <a:gd name="connsiteX1250" fmla="*/ 1343299 w 1906136"/>
                <a:gd name="connsiteY1250" fmla="*/ 771147 h 2468044"/>
                <a:gd name="connsiteX1251" fmla="*/ 1341126 w 1906136"/>
                <a:gd name="connsiteY1251" fmla="*/ 770216 h 2468044"/>
                <a:gd name="connsiteX1252" fmla="*/ 1341126 w 1906136"/>
                <a:gd name="connsiteY1252" fmla="*/ 768043 h 2468044"/>
                <a:gd name="connsiteX1253" fmla="*/ 1108602 w 1906136"/>
                <a:gd name="connsiteY1253" fmla="*/ 713094 h 2468044"/>
                <a:gd name="connsiteX1254" fmla="*/ 1117915 w 1906136"/>
                <a:gd name="connsiteY1254" fmla="*/ 701608 h 2468044"/>
                <a:gd name="connsiteX1255" fmla="*/ 1126297 w 1906136"/>
                <a:gd name="connsiteY1255" fmla="*/ 688879 h 2468044"/>
                <a:gd name="connsiteX1256" fmla="*/ 1144924 w 1906136"/>
                <a:gd name="connsiteY1256" fmla="*/ 691052 h 2468044"/>
                <a:gd name="connsiteX1257" fmla="*/ 1159515 w 1906136"/>
                <a:gd name="connsiteY1257" fmla="*/ 698503 h 2468044"/>
                <a:gd name="connsiteX1258" fmla="*/ 1167897 w 1906136"/>
                <a:gd name="connsiteY1258" fmla="*/ 705954 h 2468044"/>
                <a:gd name="connsiteX1259" fmla="*/ 1175037 w 1906136"/>
                <a:gd name="connsiteY1259" fmla="*/ 716509 h 2468044"/>
                <a:gd name="connsiteX1260" fmla="*/ 1181246 w 1906136"/>
                <a:gd name="connsiteY1260" fmla="*/ 727995 h 2468044"/>
                <a:gd name="connsiteX1261" fmla="*/ 1189628 w 1906136"/>
                <a:gd name="connsiteY1261" fmla="*/ 736377 h 2468044"/>
                <a:gd name="connsiteX1262" fmla="*/ 1203288 w 1906136"/>
                <a:gd name="connsiteY1262" fmla="*/ 746001 h 2468044"/>
                <a:gd name="connsiteX1263" fmla="*/ 1211670 w 1906136"/>
                <a:gd name="connsiteY1263" fmla="*/ 749106 h 2468044"/>
                <a:gd name="connsiteX1264" fmla="*/ 1218810 w 1906136"/>
                <a:gd name="connsiteY1264" fmla="*/ 749106 h 2468044"/>
                <a:gd name="connsiteX1265" fmla="*/ 1228124 w 1906136"/>
                <a:gd name="connsiteY1265" fmla="*/ 751279 h 2468044"/>
                <a:gd name="connsiteX1266" fmla="*/ 1237437 w 1906136"/>
                <a:gd name="connsiteY1266" fmla="*/ 756556 h 2468044"/>
                <a:gd name="connsiteX1267" fmla="*/ 1237437 w 1906136"/>
                <a:gd name="connsiteY1267" fmla="*/ 766180 h 2468044"/>
                <a:gd name="connsiteX1268" fmla="*/ 1235264 w 1906136"/>
                <a:gd name="connsiteY1268" fmla="*/ 771458 h 2468044"/>
                <a:gd name="connsiteX1269" fmla="*/ 1235264 w 1906136"/>
                <a:gd name="connsiteY1269" fmla="*/ 775804 h 2468044"/>
                <a:gd name="connsiteX1270" fmla="*/ 1233091 w 1906136"/>
                <a:gd name="connsiteY1270" fmla="*/ 777977 h 2468044"/>
                <a:gd name="connsiteX1271" fmla="*/ 1232159 w 1906136"/>
                <a:gd name="connsiteY1271" fmla="*/ 778909 h 2468044"/>
                <a:gd name="connsiteX1272" fmla="*/ 1229986 w 1906136"/>
                <a:gd name="connsiteY1272" fmla="*/ 778909 h 2468044"/>
                <a:gd name="connsiteX1273" fmla="*/ 1227813 w 1906136"/>
                <a:gd name="connsiteY1273" fmla="*/ 778909 h 2468044"/>
                <a:gd name="connsiteX1274" fmla="*/ 1225640 w 1906136"/>
                <a:gd name="connsiteY1274" fmla="*/ 781082 h 2468044"/>
                <a:gd name="connsiteX1275" fmla="*/ 1224709 w 1906136"/>
                <a:gd name="connsiteY1275" fmla="*/ 783255 h 2468044"/>
                <a:gd name="connsiteX1276" fmla="*/ 1222535 w 1906136"/>
                <a:gd name="connsiteY1276" fmla="*/ 785428 h 2468044"/>
                <a:gd name="connsiteX1277" fmla="*/ 1218500 w 1906136"/>
                <a:gd name="connsiteY1277" fmla="*/ 795983 h 2468044"/>
                <a:gd name="connsiteX1278" fmla="*/ 1220673 w 1906136"/>
                <a:gd name="connsiteY1278" fmla="*/ 805607 h 2468044"/>
                <a:gd name="connsiteX1279" fmla="*/ 1222846 w 1906136"/>
                <a:gd name="connsiteY1279" fmla="*/ 810884 h 2468044"/>
                <a:gd name="connsiteX1280" fmla="*/ 1222846 w 1906136"/>
                <a:gd name="connsiteY1280" fmla="*/ 818335 h 2468044"/>
                <a:gd name="connsiteX1281" fmla="*/ 1217568 w 1906136"/>
                <a:gd name="connsiteY1281" fmla="*/ 827959 h 2468044"/>
                <a:gd name="connsiteX1282" fmla="*/ 1218500 w 1906136"/>
                <a:gd name="connsiteY1282" fmla="*/ 831063 h 2468044"/>
                <a:gd name="connsiteX1283" fmla="*/ 1218500 w 1906136"/>
                <a:gd name="connsiteY1283" fmla="*/ 833237 h 2468044"/>
                <a:gd name="connsiteX1284" fmla="*/ 1218500 w 1906136"/>
                <a:gd name="connsiteY1284" fmla="*/ 835410 h 2468044"/>
                <a:gd name="connsiteX1285" fmla="*/ 1220673 w 1906136"/>
                <a:gd name="connsiteY1285" fmla="*/ 837583 h 2468044"/>
                <a:gd name="connsiteX1286" fmla="*/ 1222846 w 1906136"/>
                <a:gd name="connsiteY1286" fmla="*/ 838514 h 2468044"/>
                <a:gd name="connsiteX1287" fmla="*/ 1225950 w 1906136"/>
                <a:gd name="connsiteY1287" fmla="*/ 837583 h 2468044"/>
                <a:gd name="connsiteX1288" fmla="*/ 1237437 w 1906136"/>
                <a:gd name="connsiteY1288" fmla="*/ 833237 h 2468044"/>
                <a:gd name="connsiteX1289" fmla="*/ 1252959 w 1906136"/>
                <a:gd name="connsiteY1289" fmla="*/ 825786 h 2468044"/>
                <a:gd name="connsiteX1290" fmla="*/ 1269723 w 1906136"/>
                <a:gd name="connsiteY1290" fmla="*/ 815231 h 2468044"/>
                <a:gd name="connsiteX1291" fmla="*/ 1288350 w 1906136"/>
                <a:gd name="connsiteY1291" fmla="*/ 805607 h 2468044"/>
                <a:gd name="connsiteX1292" fmla="*/ 1302941 w 1906136"/>
                <a:gd name="connsiteY1292" fmla="*/ 794120 h 2468044"/>
                <a:gd name="connsiteX1293" fmla="*/ 1315359 w 1906136"/>
                <a:gd name="connsiteY1293" fmla="*/ 786670 h 2468044"/>
                <a:gd name="connsiteX1294" fmla="*/ 1322499 w 1906136"/>
                <a:gd name="connsiteY1294" fmla="*/ 781392 h 2468044"/>
                <a:gd name="connsiteX1295" fmla="*/ 1325603 w 1906136"/>
                <a:gd name="connsiteY1295" fmla="*/ 783565 h 2468044"/>
                <a:gd name="connsiteX1296" fmla="*/ 1327777 w 1906136"/>
                <a:gd name="connsiteY1296" fmla="*/ 783565 h 2468044"/>
                <a:gd name="connsiteX1297" fmla="*/ 1329950 w 1906136"/>
                <a:gd name="connsiteY1297" fmla="*/ 783565 h 2468044"/>
                <a:gd name="connsiteX1298" fmla="*/ 1332123 w 1906136"/>
                <a:gd name="connsiteY1298" fmla="*/ 785738 h 2468044"/>
                <a:gd name="connsiteX1299" fmla="*/ 1332123 w 1906136"/>
                <a:gd name="connsiteY1299" fmla="*/ 786670 h 2468044"/>
                <a:gd name="connsiteX1300" fmla="*/ 1333054 w 1906136"/>
                <a:gd name="connsiteY1300" fmla="*/ 791016 h 2468044"/>
                <a:gd name="connsiteX1301" fmla="*/ 1337090 w 1906136"/>
                <a:gd name="connsiteY1301" fmla="*/ 791016 h 2468044"/>
                <a:gd name="connsiteX1302" fmla="*/ 1329950 w 1906136"/>
                <a:gd name="connsiteY1302" fmla="*/ 801571 h 2468044"/>
                <a:gd name="connsiteX1303" fmla="*/ 1313186 w 1906136"/>
                <a:gd name="connsiteY1303" fmla="*/ 811195 h 2468044"/>
                <a:gd name="connsiteX1304" fmla="*/ 1295490 w 1906136"/>
                <a:gd name="connsiteY1304" fmla="*/ 818646 h 2468044"/>
                <a:gd name="connsiteX1305" fmla="*/ 1276863 w 1906136"/>
                <a:gd name="connsiteY1305" fmla="*/ 826096 h 2468044"/>
                <a:gd name="connsiteX1306" fmla="*/ 1259168 w 1906136"/>
                <a:gd name="connsiteY1306" fmla="*/ 835720 h 2468044"/>
                <a:gd name="connsiteX1307" fmla="*/ 1242404 w 1906136"/>
                <a:gd name="connsiteY1307" fmla="*/ 845344 h 2468044"/>
                <a:gd name="connsiteX1308" fmla="*/ 1233091 w 1906136"/>
                <a:gd name="connsiteY1308" fmla="*/ 859004 h 2468044"/>
                <a:gd name="connsiteX1309" fmla="*/ 1210118 w 1906136"/>
                <a:gd name="connsiteY1309" fmla="*/ 855899 h 2468044"/>
                <a:gd name="connsiteX1310" fmla="*/ 1207945 w 1906136"/>
                <a:gd name="connsiteY1310" fmla="*/ 831684 h 2468044"/>
                <a:gd name="connsiteX1311" fmla="*/ 1207945 w 1906136"/>
                <a:gd name="connsiteY1311" fmla="*/ 809332 h 2468044"/>
                <a:gd name="connsiteX1312" fmla="*/ 1207945 w 1906136"/>
                <a:gd name="connsiteY1312" fmla="*/ 791326 h 2468044"/>
                <a:gd name="connsiteX1313" fmla="*/ 1205771 w 1906136"/>
                <a:gd name="connsiteY1313" fmla="*/ 771147 h 2468044"/>
                <a:gd name="connsiteX1314" fmla="*/ 1193354 w 1906136"/>
                <a:gd name="connsiteY1314" fmla="*/ 771147 h 2468044"/>
                <a:gd name="connsiteX1315" fmla="*/ 1191180 w 1906136"/>
                <a:gd name="connsiteY1315" fmla="*/ 778598 h 2468044"/>
                <a:gd name="connsiteX1316" fmla="*/ 1185903 w 1906136"/>
                <a:gd name="connsiteY1316" fmla="*/ 789153 h 2468044"/>
                <a:gd name="connsiteX1317" fmla="*/ 1180625 w 1906136"/>
                <a:gd name="connsiteY1317" fmla="*/ 801882 h 2468044"/>
                <a:gd name="connsiteX1318" fmla="*/ 1174416 w 1906136"/>
                <a:gd name="connsiteY1318" fmla="*/ 816783 h 2468044"/>
                <a:gd name="connsiteX1319" fmla="*/ 1169139 w 1906136"/>
                <a:gd name="connsiteY1319" fmla="*/ 828269 h 2468044"/>
                <a:gd name="connsiteX1320" fmla="*/ 1166034 w 1906136"/>
                <a:gd name="connsiteY1320" fmla="*/ 835720 h 2468044"/>
                <a:gd name="connsiteX1321" fmla="*/ 1166034 w 1906136"/>
                <a:gd name="connsiteY1321" fmla="*/ 838825 h 2468044"/>
                <a:gd name="connsiteX1322" fmla="*/ 1159825 w 1906136"/>
                <a:gd name="connsiteY1322" fmla="*/ 837893 h 2468044"/>
                <a:gd name="connsiteX1323" fmla="*/ 1158894 w 1906136"/>
                <a:gd name="connsiteY1323" fmla="*/ 835720 h 2468044"/>
                <a:gd name="connsiteX1324" fmla="*/ 1156721 w 1906136"/>
                <a:gd name="connsiteY1324" fmla="*/ 833547 h 2468044"/>
                <a:gd name="connsiteX1325" fmla="*/ 1154548 w 1906136"/>
                <a:gd name="connsiteY1325" fmla="*/ 831374 h 2468044"/>
                <a:gd name="connsiteX1326" fmla="*/ 1154548 w 1906136"/>
                <a:gd name="connsiteY1326" fmla="*/ 828269 h 2468044"/>
                <a:gd name="connsiteX1327" fmla="*/ 1153306 w 1906136"/>
                <a:gd name="connsiteY1327" fmla="*/ 822061 h 2468044"/>
                <a:gd name="connsiteX1328" fmla="*/ 1153306 w 1906136"/>
                <a:gd name="connsiteY1328" fmla="*/ 812747 h 2468044"/>
                <a:gd name="connsiteX1329" fmla="*/ 1159515 w 1906136"/>
                <a:gd name="connsiteY1329" fmla="*/ 797846 h 2468044"/>
                <a:gd name="connsiteX1330" fmla="*/ 1166655 w 1906136"/>
                <a:gd name="connsiteY1330" fmla="*/ 780771 h 2468044"/>
                <a:gd name="connsiteX1331" fmla="*/ 1175037 w 1906136"/>
                <a:gd name="connsiteY1331" fmla="*/ 768043 h 2468044"/>
                <a:gd name="connsiteX1332" fmla="*/ 1182177 w 1906136"/>
                <a:gd name="connsiteY1332" fmla="*/ 756556 h 2468044"/>
                <a:gd name="connsiteX1333" fmla="*/ 1175037 w 1906136"/>
                <a:gd name="connsiteY1333" fmla="*/ 748174 h 2468044"/>
                <a:gd name="connsiteX1334" fmla="*/ 1167897 w 1906136"/>
                <a:gd name="connsiteY1334" fmla="*/ 743828 h 2468044"/>
                <a:gd name="connsiteX1335" fmla="*/ 1160757 w 1906136"/>
                <a:gd name="connsiteY1335" fmla="*/ 740724 h 2468044"/>
                <a:gd name="connsiteX1336" fmla="*/ 1152375 w 1906136"/>
                <a:gd name="connsiteY1336" fmla="*/ 736377 h 2468044"/>
                <a:gd name="connsiteX1337" fmla="*/ 1147097 w 1906136"/>
                <a:gd name="connsiteY1337" fmla="*/ 723649 h 2468044"/>
                <a:gd name="connsiteX1338" fmla="*/ 1137784 w 1906136"/>
                <a:gd name="connsiteY1338" fmla="*/ 723649 h 2468044"/>
                <a:gd name="connsiteX1339" fmla="*/ 1137784 w 1906136"/>
                <a:gd name="connsiteY1339" fmla="*/ 728927 h 2468044"/>
                <a:gd name="connsiteX1340" fmla="*/ 1135611 w 1906136"/>
                <a:gd name="connsiteY1340" fmla="*/ 733273 h 2468044"/>
                <a:gd name="connsiteX1341" fmla="*/ 1135611 w 1906136"/>
                <a:gd name="connsiteY1341" fmla="*/ 738551 h 2468044"/>
                <a:gd name="connsiteX1342" fmla="*/ 1133438 w 1906136"/>
                <a:gd name="connsiteY1342" fmla="*/ 746001 h 2468044"/>
                <a:gd name="connsiteX1343" fmla="*/ 1126297 w 1906136"/>
                <a:gd name="connsiteY1343" fmla="*/ 736377 h 2468044"/>
                <a:gd name="connsiteX1344" fmla="*/ 1121020 w 1906136"/>
                <a:gd name="connsiteY1344" fmla="*/ 731100 h 2468044"/>
                <a:gd name="connsiteX1345" fmla="*/ 1113879 w 1906136"/>
                <a:gd name="connsiteY1345" fmla="*/ 727995 h 2468044"/>
                <a:gd name="connsiteX1346" fmla="*/ 1103324 w 1906136"/>
                <a:gd name="connsiteY1346" fmla="*/ 728927 h 2468044"/>
                <a:gd name="connsiteX1347" fmla="*/ 1108602 w 1906136"/>
                <a:gd name="connsiteY1347" fmla="*/ 713094 h 246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</a:cxnLst>
              <a:rect l="l" t="t" r="r" b="b"/>
              <a:pathLst>
                <a:path w="1906136" h="2468044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310">
              <a:extLst>
                <a:ext uri="{FF2B5EF4-FFF2-40B4-BE49-F238E27FC236}">
                  <a16:creationId xmlns:a16="http://schemas.microsoft.com/office/drawing/2014/main" id="{A32107D4-774C-46E0-A31E-D6D88533284C}"/>
                </a:ext>
              </a:extLst>
            </p:cNvPr>
            <p:cNvSpPr/>
            <p:nvPr/>
          </p:nvSpPr>
          <p:spPr>
            <a:xfrm>
              <a:off x="3644576" y="3731096"/>
              <a:ext cx="2992697" cy="1030680"/>
            </a:xfrm>
            <a:custGeom>
              <a:avLst/>
              <a:gdLst>
                <a:gd name="connsiteX0" fmla="*/ 7140 w 2992697"/>
                <a:gd name="connsiteY0" fmla="*/ 256428 h 1030680"/>
                <a:gd name="connsiteX1" fmla="*/ 26077 w 2992697"/>
                <a:gd name="connsiteY1" fmla="*/ 261706 h 1030680"/>
                <a:gd name="connsiteX2" fmla="*/ 38495 w 2992697"/>
                <a:gd name="connsiteY2" fmla="*/ 271330 h 1030680"/>
                <a:gd name="connsiteX3" fmla="*/ 49050 w 2992697"/>
                <a:gd name="connsiteY3" fmla="*/ 279712 h 1030680"/>
                <a:gd name="connsiteX4" fmla="*/ 60537 w 2992697"/>
                <a:gd name="connsiteY4" fmla="*/ 291198 h 1030680"/>
                <a:gd name="connsiteX5" fmla="*/ 71092 w 2992697"/>
                <a:gd name="connsiteY5" fmla="*/ 299580 h 1030680"/>
                <a:gd name="connsiteX6" fmla="*/ 71092 w 2992697"/>
                <a:gd name="connsiteY6" fmla="*/ 296476 h 1030680"/>
                <a:gd name="connsiteX7" fmla="*/ 77301 w 2992697"/>
                <a:gd name="connsiteY7" fmla="*/ 296476 h 1030680"/>
                <a:gd name="connsiteX8" fmla="*/ 77301 w 2992697"/>
                <a:gd name="connsiteY8" fmla="*/ 299580 h 1030680"/>
                <a:gd name="connsiteX9" fmla="*/ 78232 w 2992697"/>
                <a:gd name="connsiteY9" fmla="*/ 303926 h 1030680"/>
                <a:gd name="connsiteX10" fmla="*/ 82268 w 2992697"/>
                <a:gd name="connsiteY10" fmla="*/ 309204 h 1030680"/>
                <a:gd name="connsiteX11" fmla="*/ 84441 w 2992697"/>
                <a:gd name="connsiteY11" fmla="*/ 316655 h 1030680"/>
                <a:gd name="connsiteX12" fmla="*/ 76991 w 2992697"/>
                <a:gd name="connsiteY12" fmla="*/ 316655 h 1030680"/>
                <a:gd name="connsiteX13" fmla="*/ 72955 w 2992697"/>
                <a:gd name="connsiteY13" fmla="*/ 316655 h 1030680"/>
                <a:gd name="connsiteX14" fmla="*/ 72955 w 2992697"/>
                <a:gd name="connsiteY14" fmla="*/ 318828 h 1030680"/>
                <a:gd name="connsiteX15" fmla="*/ 70782 w 2992697"/>
                <a:gd name="connsiteY15" fmla="*/ 318828 h 1030680"/>
                <a:gd name="connsiteX16" fmla="*/ 67677 w 2992697"/>
                <a:gd name="connsiteY16" fmla="*/ 318828 h 1030680"/>
                <a:gd name="connsiteX17" fmla="*/ 63641 w 2992697"/>
                <a:gd name="connsiteY17" fmla="*/ 321001 h 1030680"/>
                <a:gd name="connsiteX18" fmla="*/ 49050 w 2992697"/>
                <a:gd name="connsiteY18" fmla="*/ 309514 h 1030680"/>
                <a:gd name="connsiteX19" fmla="*/ 34460 w 2992697"/>
                <a:gd name="connsiteY19" fmla="*/ 304237 h 1030680"/>
                <a:gd name="connsiteX20" fmla="*/ 16764 w 2992697"/>
                <a:gd name="connsiteY20" fmla="*/ 299891 h 1030680"/>
                <a:gd name="connsiteX21" fmla="*/ 0 w 2992697"/>
                <a:gd name="connsiteY21" fmla="*/ 291509 h 1030680"/>
                <a:gd name="connsiteX22" fmla="*/ 6209 w 2992697"/>
                <a:gd name="connsiteY22" fmla="*/ 286231 h 1030680"/>
                <a:gd name="connsiteX23" fmla="*/ 7140 w 2992697"/>
                <a:gd name="connsiteY23" fmla="*/ 280022 h 1030680"/>
                <a:gd name="connsiteX24" fmla="*/ 6209 w 2992697"/>
                <a:gd name="connsiteY24" fmla="*/ 274745 h 1030680"/>
                <a:gd name="connsiteX25" fmla="*/ 6209 w 2992697"/>
                <a:gd name="connsiteY25" fmla="*/ 266983 h 1030680"/>
                <a:gd name="connsiteX26" fmla="*/ 7140 w 2992697"/>
                <a:gd name="connsiteY26" fmla="*/ 256428 h 1030680"/>
                <a:gd name="connsiteX27" fmla="*/ 7140 w 2992697"/>
                <a:gd name="connsiteY27" fmla="*/ 256428 h 1030680"/>
                <a:gd name="connsiteX28" fmla="*/ 7140 w 2992697"/>
                <a:gd name="connsiteY28" fmla="*/ 256428 h 1030680"/>
                <a:gd name="connsiteX29" fmla="*/ 1275001 w 2992697"/>
                <a:gd name="connsiteY29" fmla="*/ 248978 h 1030680"/>
                <a:gd name="connsiteX30" fmla="*/ 1279037 w 2992697"/>
                <a:gd name="connsiteY30" fmla="*/ 248978 h 1030680"/>
                <a:gd name="connsiteX31" fmla="*/ 1282141 w 2992697"/>
                <a:gd name="connsiteY31" fmla="*/ 249909 h 1030680"/>
                <a:gd name="connsiteX32" fmla="*/ 1284314 w 2992697"/>
                <a:gd name="connsiteY32" fmla="*/ 252082 h 1030680"/>
                <a:gd name="connsiteX33" fmla="*/ 1286487 w 2992697"/>
                <a:gd name="connsiteY33" fmla="*/ 254255 h 1030680"/>
                <a:gd name="connsiteX34" fmla="*/ 1287419 w 2992697"/>
                <a:gd name="connsiteY34" fmla="*/ 256428 h 1030680"/>
                <a:gd name="connsiteX35" fmla="*/ 1287419 w 2992697"/>
                <a:gd name="connsiteY35" fmla="*/ 257670 h 1030680"/>
                <a:gd name="connsiteX36" fmla="*/ 1287419 w 2992697"/>
                <a:gd name="connsiteY36" fmla="*/ 259843 h 1030680"/>
                <a:gd name="connsiteX37" fmla="*/ 1289592 w 2992697"/>
                <a:gd name="connsiteY37" fmla="*/ 264189 h 1030680"/>
                <a:gd name="connsiteX38" fmla="*/ 1282141 w 2992697"/>
                <a:gd name="connsiteY38" fmla="*/ 264189 h 1030680"/>
                <a:gd name="connsiteX39" fmla="*/ 1279037 w 2992697"/>
                <a:gd name="connsiteY39" fmla="*/ 265121 h 1030680"/>
                <a:gd name="connsiteX40" fmla="*/ 1275001 w 2992697"/>
                <a:gd name="connsiteY40" fmla="*/ 265121 h 1030680"/>
                <a:gd name="connsiteX41" fmla="*/ 1271896 w 2992697"/>
                <a:gd name="connsiteY41" fmla="*/ 267294 h 1030680"/>
                <a:gd name="connsiteX42" fmla="*/ 1265687 w 2992697"/>
                <a:gd name="connsiteY42" fmla="*/ 267294 h 1030680"/>
                <a:gd name="connsiteX43" fmla="*/ 1265687 w 2992697"/>
                <a:gd name="connsiteY43" fmla="*/ 264189 h 1030680"/>
                <a:gd name="connsiteX44" fmla="*/ 1262583 w 2992697"/>
                <a:gd name="connsiteY44" fmla="*/ 264189 h 1030680"/>
                <a:gd name="connsiteX45" fmla="*/ 1262583 w 2992697"/>
                <a:gd name="connsiteY45" fmla="*/ 250530 h 1030680"/>
                <a:gd name="connsiteX46" fmla="*/ 1267861 w 2992697"/>
                <a:gd name="connsiteY46" fmla="*/ 250530 h 1030680"/>
                <a:gd name="connsiteX47" fmla="*/ 1273138 w 2992697"/>
                <a:gd name="connsiteY47" fmla="*/ 249598 h 1030680"/>
                <a:gd name="connsiteX48" fmla="*/ 1275001 w 2992697"/>
                <a:gd name="connsiteY48" fmla="*/ 249598 h 1030680"/>
                <a:gd name="connsiteX49" fmla="*/ 1275001 w 2992697"/>
                <a:gd name="connsiteY49" fmla="*/ 248978 h 1030680"/>
                <a:gd name="connsiteX50" fmla="*/ 1275001 w 2992697"/>
                <a:gd name="connsiteY50" fmla="*/ 248978 h 1030680"/>
                <a:gd name="connsiteX51" fmla="*/ 63641 w 2992697"/>
                <a:gd name="connsiteY51" fmla="*/ 239664 h 1030680"/>
                <a:gd name="connsiteX52" fmla="*/ 80405 w 2992697"/>
                <a:gd name="connsiteY52" fmla="*/ 239664 h 1030680"/>
                <a:gd name="connsiteX53" fmla="*/ 80405 w 2992697"/>
                <a:gd name="connsiteY53" fmla="*/ 242769 h 1030680"/>
                <a:gd name="connsiteX54" fmla="*/ 77301 w 2992697"/>
                <a:gd name="connsiteY54" fmla="*/ 242769 h 1030680"/>
                <a:gd name="connsiteX55" fmla="*/ 73265 w 2992697"/>
                <a:gd name="connsiteY55" fmla="*/ 242769 h 1030680"/>
                <a:gd name="connsiteX56" fmla="*/ 71092 w 2992697"/>
                <a:gd name="connsiteY56" fmla="*/ 244942 h 1030680"/>
                <a:gd name="connsiteX57" fmla="*/ 70161 w 2992697"/>
                <a:gd name="connsiteY57" fmla="*/ 244942 h 1030680"/>
                <a:gd name="connsiteX58" fmla="*/ 70161 w 2992697"/>
                <a:gd name="connsiteY58" fmla="*/ 244942 h 1030680"/>
                <a:gd name="connsiteX59" fmla="*/ 67988 w 2992697"/>
                <a:gd name="connsiteY59" fmla="*/ 244942 h 1030680"/>
                <a:gd name="connsiteX60" fmla="*/ 65815 w 2992697"/>
                <a:gd name="connsiteY60" fmla="*/ 242769 h 1030680"/>
                <a:gd name="connsiteX61" fmla="*/ 63641 w 2992697"/>
                <a:gd name="connsiteY61" fmla="*/ 239664 h 1030680"/>
                <a:gd name="connsiteX62" fmla="*/ 63641 w 2992697"/>
                <a:gd name="connsiteY62" fmla="*/ 239664 h 1030680"/>
                <a:gd name="connsiteX63" fmla="*/ 63641 w 2992697"/>
                <a:gd name="connsiteY63" fmla="*/ 239664 h 1030680"/>
                <a:gd name="connsiteX64" fmla="*/ 1790651 w 2992697"/>
                <a:gd name="connsiteY64" fmla="*/ 213276 h 1030680"/>
                <a:gd name="connsiteX65" fmla="*/ 1803069 w 2992697"/>
                <a:gd name="connsiteY65" fmla="*/ 213276 h 1030680"/>
                <a:gd name="connsiteX66" fmla="*/ 1807105 w 2992697"/>
                <a:gd name="connsiteY66" fmla="*/ 228178 h 1030680"/>
                <a:gd name="connsiteX67" fmla="*/ 1810209 w 2992697"/>
                <a:gd name="connsiteY67" fmla="*/ 237801 h 1030680"/>
                <a:gd name="connsiteX68" fmla="*/ 1817660 w 2992697"/>
                <a:gd name="connsiteY68" fmla="*/ 242148 h 1030680"/>
                <a:gd name="connsiteX69" fmla="*/ 1830078 w 2992697"/>
                <a:gd name="connsiteY69" fmla="*/ 247425 h 1030680"/>
                <a:gd name="connsiteX70" fmla="*/ 1824800 w 2992697"/>
                <a:gd name="connsiteY70" fmla="*/ 269467 h 1030680"/>
                <a:gd name="connsiteX71" fmla="*/ 1817350 w 2992697"/>
                <a:gd name="connsiteY71" fmla="*/ 291509 h 1030680"/>
                <a:gd name="connsiteX72" fmla="*/ 1806794 w 2992697"/>
                <a:gd name="connsiteY72" fmla="*/ 307341 h 1030680"/>
                <a:gd name="connsiteX73" fmla="*/ 1806794 w 2992697"/>
                <a:gd name="connsiteY73" fmla="*/ 287162 h 1030680"/>
                <a:gd name="connsiteX74" fmla="*/ 1782890 w 2992697"/>
                <a:gd name="connsiteY74" fmla="*/ 287162 h 1030680"/>
                <a:gd name="connsiteX75" fmla="*/ 1785063 w 2992697"/>
                <a:gd name="connsiteY75" fmla="*/ 263879 h 1030680"/>
                <a:gd name="connsiteX76" fmla="*/ 1787236 w 2992697"/>
                <a:gd name="connsiteY76" fmla="*/ 241837 h 1030680"/>
                <a:gd name="connsiteX77" fmla="*/ 1790651 w 2992697"/>
                <a:gd name="connsiteY77" fmla="*/ 213276 h 1030680"/>
                <a:gd name="connsiteX78" fmla="*/ 1790651 w 2992697"/>
                <a:gd name="connsiteY78" fmla="*/ 213276 h 1030680"/>
                <a:gd name="connsiteX79" fmla="*/ 1790651 w 2992697"/>
                <a:gd name="connsiteY79" fmla="*/ 213276 h 1030680"/>
                <a:gd name="connsiteX80" fmla="*/ 2941784 w 2992697"/>
                <a:gd name="connsiteY80" fmla="*/ 165778 h 1030680"/>
                <a:gd name="connsiteX81" fmla="*/ 2945820 w 2992697"/>
                <a:gd name="connsiteY81" fmla="*/ 165778 h 1030680"/>
                <a:gd name="connsiteX82" fmla="*/ 2945820 w 2992697"/>
                <a:gd name="connsiteY82" fmla="*/ 170124 h 1030680"/>
                <a:gd name="connsiteX83" fmla="*/ 2946751 w 2992697"/>
                <a:gd name="connsiteY83" fmla="*/ 175402 h 1030680"/>
                <a:gd name="connsiteX84" fmla="*/ 2948925 w 2992697"/>
                <a:gd name="connsiteY84" fmla="*/ 177575 h 1030680"/>
                <a:gd name="connsiteX85" fmla="*/ 2951098 w 2992697"/>
                <a:gd name="connsiteY85" fmla="*/ 180679 h 1030680"/>
                <a:gd name="connsiteX86" fmla="*/ 2953271 w 2992697"/>
                <a:gd name="connsiteY86" fmla="*/ 182853 h 1030680"/>
                <a:gd name="connsiteX87" fmla="*/ 2956375 w 2992697"/>
                <a:gd name="connsiteY87" fmla="*/ 185957 h 1030680"/>
                <a:gd name="connsiteX88" fmla="*/ 2960411 w 2992697"/>
                <a:gd name="connsiteY88" fmla="*/ 182853 h 1030680"/>
                <a:gd name="connsiteX89" fmla="*/ 2961342 w 2992697"/>
                <a:gd name="connsiteY89" fmla="*/ 178506 h 1030680"/>
                <a:gd name="connsiteX90" fmla="*/ 2963515 w 2992697"/>
                <a:gd name="connsiteY90" fmla="*/ 177575 h 1030680"/>
                <a:gd name="connsiteX91" fmla="*/ 2967551 w 2992697"/>
                <a:gd name="connsiteY91" fmla="*/ 177575 h 1030680"/>
                <a:gd name="connsiteX92" fmla="*/ 2972829 w 2992697"/>
                <a:gd name="connsiteY92" fmla="*/ 175402 h 1030680"/>
                <a:gd name="connsiteX93" fmla="*/ 2975933 w 2992697"/>
                <a:gd name="connsiteY93" fmla="*/ 185957 h 1030680"/>
                <a:gd name="connsiteX94" fmla="*/ 2982142 w 2992697"/>
                <a:gd name="connsiteY94" fmla="*/ 193408 h 1030680"/>
                <a:gd name="connsiteX95" fmla="*/ 2987420 w 2992697"/>
                <a:gd name="connsiteY95" fmla="*/ 200858 h 1030680"/>
                <a:gd name="connsiteX96" fmla="*/ 2990524 w 2992697"/>
                <a:gd name="connsiteY96" fmla="*/ 210482 h 1030680"/>
                <a:gd name="connsiteX97" fmla="*/ 2992697 w 2992697"/>
                <a:gd name="connsiteY97" fmla="*/ 223211 h 1030680"/>
                <a:gd name="connsiteX98" fmla="*/ 2992697 w 2992697"/>
                <a:gd name="connsiteY98" fmla="*/ 225384 h 1030680"/>
                <a:gd name="connsiteX99" fmla="*/ 2990524 w 2992697"/>
                <a:gd name="connsiteY99" fmla="*/ 227557 h 1030680"/>
                <a:gd name="connsiteX100" fmla="*/ 2990524 w 2992697"/>
                <a:gd name="connsiteY100" fmla="*/ 228488 h 1030680"/>
                <a:gd name="connsiteX101" fmla="*/ 2990524 w 2992697"/>
                <a:gd name="connsiteY101" fmla="*/ 230661 h 1030680"/>
                <a:gd name="connsiteX102" fmla="*/ 2990524 w 2992697"/>
                <a:gd name="connsiteY102" fmla="*/ 232834 h 1030680"/>
                <a:gd name="connsiteX103" fmla="*/ 2989593 w 2992697"/>
                <a:gd name="connsiteY103" fmla="*/ 235939 h 1030680"/>
                <a:gd name="connsiteX104" fmla="*/ 2978106 w 2992697"/>
                <a:gd name="connsiteY104" fmla="*/ 243390 h 1030680"/>
                <a:gd name="connsiteX105" fmla="*/ 2961342 w 2992697"/>
                <a:gd name="connsiteY105" fmla="*/ 250840 h 1030680"/>
                <a:gd name="connsiteX106" fmla="*/ 2941474 w 2992697"/>
                <a:gd name="connsiteY106" fmla="*/ 255186 h 1030680"/>
                <a:gd name="connsiteX107" fmla="*/ 2921605 w 2992697"/>
                <a:gd name="connsiteY107" fmla="*/ 258291 h 1030680"/>
                <a:gd name="connsiteX108" fmla="*/ 2904841 w 2992697"/>
                <a:gd name="connsiteY108" fmla="*/ 260464 h 1030680"/>
                <a:gd name="connsiteX109" fmla="*/ 2907014 w 2992697"/>
                <a:gd name="connsiteY109" fmla="*/ 250840 h 1030680"/>
                <a:gd name="connsiteX110" fmla="*/ 2909187 w 2992697"/>
                <a:gd name="connsiteY110" fmla="*/ 247736 h 1030680"/>
                <a:gd name="connsiteX111" fmla="*/ 2911360 w 2992697"/>
                <a:gd name="connsiteY111" fmla="*/ 243390 h 1030680"/>
                <a:gd name="connsiteX112" fmla="*/ 2912292 w 2992697"/>
                <a:gd name="connsiteY112" fmla="*/ 242458 h 1030680"/>
                <a:gd name="connsiteX113" fmla="*/ 2914465 w 2992697"/>
                <a:gd name="connsiteY113" fmla="*/ 242458 h 1030680"/>
                <a:gd name="connsiteX114" fmla="*/ 2918501 w 2992697"/>
                <a:gd name="connsiteY114" fmla="*/ 240285 h 1030680"/>
                <a:gd name="connsiteX115" fmla="*/ 2919432 w 2992697"/>
                <a:gd name="connsiteY115" fmla="*/ 240285 h 1030680"/>
                <a:gd name="connsiteX116" fmla="*/ 2921605 w 2992697"/>
                <a:gd name="connsiteY116" fmla="*/ 238112 h 1030680"/>
                <a:gd name="connsiteX117" fmla="*/ 2925641 w 2992697"/>
                <a:gd name="connsiteY117" fmla="*/ 235939 h 1030680"/>
                <a:gd name="connsiteX118" fmla="*/ 2930919 w 2992697"/>
                <a:gd name="connsiteY118" fmla="*/ 221037 h 1030680"/>
                <a:gd name="connsiteX119" fmla="*/ 2930919 w 2992697"/>
                <a:gd name="connsiteY119" fmla="*/ 206136 h 1030680"/>
                <a:gd name="connsiteX120" fmla="*/ 2928746 w 2992697"/>
                <a:gd name="connsiteY120" fmla="*/ 192476 h 1030680"/>
                <a:gd name="connsiteX121" fmla="*/ 2931850 w 2992697"/>
                <a:gd name="connsiteY121" fmla="*/ 180990 h 1030680"/>
                <a:gd name="connsiteX122" fmla="*/ 2941163 w 2992697"/>
                <a:gd name="connsiteY122" fmla="*/ 170435 h 1030680"/>
                <a:gd name="connsiteX123" fmla="*/ 2941163 w 2992697"/>
                <a:gd name="connsiteY123" fmla="*/ 165778 h 1030680"/>
                <a:gd name="connsiteX124" fmla="*/ 2941784 w 2992697"/>
                <a:gd name="connsiteY124" fmla="*/ 165778 h 1030680"/>
                <a:gd name="connsiteX125" fmla="*/ 2941784 w 2992697"/>
                <a:gd name="connsiteY125" fmla="*/ 165778 h 1030680"/>
                <a:gd name="connsiteX126" fmla="*/ 148083 w 2992697"/>
                <a:gd name="connsiteY126" fmla="*/ 158327 h 1030680"/>
                <a:gd name="connsiteX127" fmla="*/ 167951 w 2992697"/>
                <a:gd name="connsiteY127" fmla="*/ 180369 h 1030680"/>
                <a:gd name="connsiteX128" fmla="*/ 193097 w 2992697"/>
                <a:gd name="connsiteY128" fmla="*/ 197133 h 1030680"/>
                <a:gd name="connsiteX129" fmla="*/ 224452 w 2992697"/>
                <a:gd name="connsiteY129" fmla="*/ 209861 h 1030680"/>
                <a:gd name="connsiteX130" fmla="*/ 226625 w 2992697"/>
                <a:gd name="connsiteY130" fmla="*/ 227867 h 1030680"/>
                <a:gd name="connsiteX131" fmla="*/ 231903 w 2992697"/>
                <a:gd name="connsiteY131" fmla="*/ 241527 h 1030680"/>
                <a:gd name="connsiteX132" fmla="*/ 237181 w 2992697"/>
                <a:gd name="connsiteY132" fmla="*/ 248978 h 1030680"/>
                <a:gd name="connsiteX133" fmla="*/ 244631 w 2992697"/>
                <a:gd name="connsiteY133" fmla="*/ 256428 h 1030680"/>
                <a:gd name="connsiteX134" fmla="*/ 252082 w 2992697"/>
                <a:gd name="connsiteY134" fmla="*/ 266983 h 1030680"/>
                <a:gd name="connsiteX135" fmla="*/ 239664 w 2992697"/>
                <a:gd name="connsiteY135" fmla="*/ 269157 h 1030680"/>
                <a:gd name="connsiteX136" fmla="*/ 227246 w 2992697"/>
                <a:gd name="connsiteY136" fmla="*/ 271330 h 1030680"/>
                <a:gd name="connsiteX137" fmla="*/ 215760 w 2992697"/>
                <a:gd name="connsiteY137" fmla="*/ 276607 h 1030680"/>
                <a:gd name="connsiteX138" fmla="*/ 208309 w 2992697"/>
                <a:gd name="connsiteY138" fmla="*/ 284058 h 1030680"/>
                <a:gd name="connsiteX139" fmla="*/ 207378 w 2992697"/>
                <a:gd name="connsiteY139" fmla="*/ 287162 h 1030680"/>
                <a:gd name="connsiteX140" fmla="*/ 205205 w 2992697"/>
                <a:gd name="connsiteY140" fmla="*/ 291509 h 1030680"/>
                <a:gd name="connsiteX141" fmla="*/ 203032 w 2992697"/>
                <a:gd name="connsiteY141" fmla="*/ 294613 h 1030680"/>
                <a:gd name="connsiteX142" fmla="*/ 200858 w 2992697"/>
                <a:gd name="connsiteY142" fmla="*/ 296786 h 1030680"/>
                <a:gd name="connsiteX143" fmla="*/ 197754 w 2992697"/>
                <a:gd name="connsiteY143" fmla="*/ 299891 h 1030680"/>
                <a:gd name="connsiteX144" fmla="*/ 186267 w 2992697"/>
                <a:gd name="connsiteY144" fmla="*/ 302064 h 1030680"/>
                <a:gd name="connsiteX145" fmla="*/ 170745 w 2992697"/>
                <a:gd name="connsiteY145" fmla="*/ 304237 h 1030680"/>
                <a:gd name="connsiteX146" fmla="*/ 151808 w 2992697"/>
                <a:gd name="connsiteY146" fmla="*/ 302064 h 1030680"/>
                <a:gd name="connsiteX147" fmla="*/ 137217 w 2992697"/>
                <a:gd name="connsiteY147" fmla="*/ 299891 h 1030680"/>
                <a:gd name="connsiteX148" fmla="*/ 134113 w 2992697"/>
                <a:gd name="connsiteY148" fmla="*/ 289335 h 1030680"/>
                <a:gd name="connsiteX149" fmla="*/ 131939 w 2992697"/>
                <a:gd name="connsiteY149" fmla="*/ 281885 h 1030680"/>
                <a:gd name="connsiteX150" fmla="*/ 129766 w 2992697"/>
                <a:gd name="connsiteY150" fmla="*/ 276607 h 1030680"/>
                <a:gd name="connsiteX151" fmla="*/ 124489 w 2992697"/>
                <a:gd name="connsiteY151" fmla="*/ 266983 h 1030680"/>
                <a:gd name="connsiteX152" fmla="*/ 148393 w 2992697"/>
                <a:gd name="connsiteY152" fmla="*/ 259533 h 1030680"/>
                <a:gd name="connsiteX153" fmla="*/ 148393 w 2992697"/>
                <a:gd name="connsiteY153" fmla="*/ 256428 h 1030680"/>
                <a:gd name="connsiteX154" fmla="*/ 129456 w 2992697"/>
                <a:gd name="connsiteY154" fmla="*/ 254255 h 1030680"/>
                <a:gd name="connsiteX155" fmla="*/ 117038 w 2992697"/>
                <a:gd name="connsiteY155" fmla="*/ 249909 h 1030680"/>
                <a:gd name="connsiteX156" fmla="*/ 107725 w 2992697"/>
                <a:gd name="connsiteY156" fmla="*/ 242458 h 1030680"/>
                <a:gd name="connsiteX157" fmla="*/ 106793 w 2992697"/>
                <a:gd name="connsiteY157" fmla="*/ 237181 h 1030680"/>
                <a:gd name="connsiteX158" fmla="*/ 102758 w 2992697"/>
                <a:gd name="connsiteY158" fmla="*/ 231903 h 1030680"/>
                <a:gd name="connsiteX159" fmla="*/ 100584 w 2992697"/>
                <a:gd name="connsiteY159" fmla="*/ 226625 h 1030680"/>
                <a:gd name="connsiteX160" fmla="*/ 100584 w 2992697"/>
                <a:gd name="connsiteY160" fmla="*/ 220417 h 1030680"/>
                <a:gd name="connsiteX161" fmla="*/ 100584 w 2992697"/>
                <a:gd name="connsiteY161" fmla="*/ 217312 h 1030680"/>
                <a:gd name="connsiteX162" fmla="*/ 100584 w 2992697"/>
                <a:gd name="connsiteY162" fmla="*/ 212966 h 1030680"/>
                <a:gd name="connsiteX163" fmla="*/ 102758 w 2992697"/>
                <a:gd name="connsiteY163" fmla="*/ 212966 h 1030680"/>
                <a:gd name="connsiteX164" fmla="*/ 104931 w 2992697"/>
                <a:gd name="connsiteY164" fmla="*/ 212034 h 1030680"/>
                <a:gd name="connsiteX165" fmla="*/ 107104 w 2992697"/>
                <a:gd name="connsiteY165" fmla="*/ 212034 h 1030680"/>
                <a:gd name="connsiteX166" fmla="*/ 108035 w 2992697"/>
                <a:gd name="connsiteY166" fmla="*/ 212034 h 1030680"/>
                <a:gd name="connsiteX167" fmla="*/ 112071 w 2992697"/>
                <a:gd name="connsiteY167" fmla="*/ 209861 h 1030680"/>
                <a:gd name="connsiteX168" fmla="*/ 113623 w 2992697"/>
                <a:gd name="connsiteY168" fmla="*/ 204894 h 1030680"/>
                <a:gd name="connsiteX169" fmla="*/ 113623 w 2992697"/>
                <a:gd name="connsiteY169" fmla="*/ 198685 h 1030680"/>
                <a:gd name="connsiteX170" fmla="*/ 113623 w 2992697"/>
                <a:gd name="connsiteY170" fmla="*/ 195581 h 1030680"/>
                <a:gd name="connsiteX171" fmla="*/ 114554 w 2992697"/>
                <a:gd name="connsiteY171" fmla="*/ 193408 h 1030680"/>
                <a:gd name="connsiteX172" fmla="*/ 116728 w 2992697"/>
                <a:gd name="connsiteY172" fmla="*/ 190303 h 1030680"/>
                <a:gd name="connsiteX173" fmla="*/ 118901 w 2992697"/>
                <a:gd name="connsiteY173" fmla="*/ 190303 h 1030680"/>
                <a:gd name="connsiteX174" fmla="*/ 121074 w 2992697"/>
                <a:gd name="connsiteY174" fmla="*/ 188130 h 1030680"/>
                <a:gd name="connsiteX175" fmla="*/ 122005 w 2992697"/>
                <a:gd name="connsiteY175" fmla="*/ 188130 h 1030680"/>
                <a:gd name="connsiteX176" fmla="*/ 124178 w 2992697"/>
                <a:gd name="connsiteY176" fmla="*/ 188130 h 1030680"/>
                <a:gd name="connsiteX177" fmla="*/ 127283 w 2992697"/>
                <a:gd name="connsiteY177" fmla="*/ 185957 h 1030680"/>
                <a:gd name="connsiteX178" fmla="*/ 129456 w 2992697"/>
                <a:gd name="connsiteY178" fmla="*/ 178506 h 1030680"/>
                <a:gd name="connsiteX179" fmla="*/ 131629 w 2992697"/>
                <a:gd name="connsiteY179" fmla="*/ 173229 h 1030680"/>
                <a:gd name="connsiteX180" fmla="*/ 133802 w 2992697"/>
                <a:gd name="connsiteY180" fmla="*/ 167951 h 1030680"/>
                <a:gd name="connsiteX181" fmla="*/ 136907 w 2992697"/>
                <a:gd name="connsiteY181" fmla="*/ 162674 h 1030680"/>
                <a:gd name="connsiteX182" fmla="*/ 139080 w 2992697"/>
                <a:gd name="connsiteY182" fmla="*/ 160500 h 1030680"/>
                <a:gd name="connsiteX183" fmla="*/ 141253 w 2992697"/>
                <a:gd name="connsiteY183" fmla="*/ 160500 h 1030680"/>
                <a:gd name="connsiteX184" fmla="*/ 142184 w 2992697"/>
                <a:gd name="connsiteY184" fmla="*/ 158327 h 1030680"/>
                <a:gd name="connsiteX185" fmla="*/ 144357 w 2992697"/>
                <a:gd name="connsiteY185" fmla="*/ 158327 h 1030680"/>
                <a:gd name="connsiteX186" fmla="*/ 148083 w 2992697"/>
                <a:gd name="connsiteY186" fmla="*/ 158327 h 1030680"/>
                <a:gd name="connsiteX187" fmla="*/ 148083 w 2992697"/>
                <a:gd name="connsiteY187" fmla="*/ 158327 h 1030680"/>
                <a:gd name="connsiteX188" fmla="*/ 148083 w 2992697"/>
                <a:gd name="connsiteY188" fmla="*/ 158327 h 1030680"/>
                <a:gd name="connsiteX189" fmla="*/ 1222846 w 2992697"/>
                <a:gd name="connsiteY189" fmla="*/ 138148 h 1030680"/>
                <a:gd name="connsiteX190" fmla="*/ 1228124 w 2992697"/>
                <a:gd name="connsiteY190" fmla="*/ 140322 h 1030680"/>
                <a:gd name="connsiteX191" fmla="*/ 1233401 w 2992697"/>
                <a:gd name="connsiteY191" fmla="*/ 141253 h 1030680"/>
                <a:gd name="connsiteX192" fmla="*/ 1236506 w 2992697"/>
                <a:gd name="connsiteY192" fmla="*/ 143426 h 1030680"/>
                <a:gd name="connsiteX193" fmla="*/ 1242714 w 2992697"/>
                <a:gd name="connsiteY193" fmla="*/ 145599 h 1030680"/>
                <a:gd name="connsiteX194" fmla="*/ 1242714 w 2992697"/>
                <a:gd name="connsiteY194" fmla="*/ 150877 h 1030680"/>
                <a:gd name="connsiteX195" fmla="*/ 1243646 w 2992697"/>
                <a:gd name="connsiteY195" fmla="*/ 155223 h 1030680"/>
                <a:gd name="connsiteX196" fmla="*/ 1243646 w 2992697"/>
                <a:gd name="connsiteY196" fmla="*/ 158327 h 1030680"/>
                <a:gd name="connsiteX197" fmla="*/ 1245819 w 2992697"/>
                <a:gd name="connsiteY197" fmla="*/ 162674 h 1030680"/>
                <a:gd name="connsiteX198" fmla="*/ 1233401 w 2992697"/>
                <a:gd name="connsiteY198" fmla="*/ 162674 h 1030680"/>
                <a:gd name="connsiteX199" fmla="*/ 1231228 w 2992697"/>
                <a:gd name="connsiteY199" fmla="*/ 158327 h 1030680"/>
                <a:gd name="connsiteX200" fmla="*/ 1229055 w 2992697"/>
                <a:gd name="connsiteY200" fmla="*/ 155223 h 1030680"/>
                <a:gd name="connsiteX201" fmla="*/ 1225950 w 2992697"/>
                <a:gd name="connsiteY201" fmla="*/ 150877 h 1030680"/>
                <a:gd name="connsiteX202" fmla="*/ 1223777 w 2992697"/>
                <a:gd name="connsiteY202" fmla="*/ 148704 h 1030680"/>
                <a:gd name="connsiteX203" fmla="*/ 1223777 w 2992697"/>
                <a:gd name="connsiteY203" fmla="*/ 143426 h 1030680"/>
                <a:gd name="connsiteX204" fmla="*/ 1222846 w 2992697"/>
                <a:gd name="connsiteY204" fmla="*/ 138148 h 1030680"/>
                <a:gd name="connsiteX205" fmla="*/ 1222846 w 2992697"/>
                <a:gd name="connsiteY205" fmla="*/ 138148 h 1030680"/>
                <a:gd name="connsiteX206" fmla="*/ 1222846 w 2992697"/>
                <a:gd name="connsiteY206" fmla="*/ 138148 h 1030680"/>
                <a:gd name="connsiteX207" fmla="*/ 1730114 w 2992697"/>
                <a:gd name="connsiteY207" fmla="*/ 113934 h 1030680"/>
                <a:gd name="connsiteX208" fmla="*/ 1736323 w 2992697"/>
                <a:gd name="connsiteY208" fmla="*/ 123557 h 1030680"/>
                <a:gd name="connsiteX209" fmla="*/ 1741601 w 2992697"/>
                <a:gd name="connsiteY209" fmla="*/ 141563 h 1030680"/>
                <a:gd name="connsiteX210" fmla="*/ 1749051 w 2992697"/>
                <a:gd name="connsiteY210" fmla="*/ 158327 h 1030680"/>
                <a:gd name="connsiteX211" fmla="*/ 1758365 w 2992697"/>
                <a:gd name="connsiteY211" fmla="*/ 175091 h 1030680"/>
                <a:gd name="connsiteX212" fmla="*/ 1763642 w 2992697"/>
                <a:gd name="connsiteY212" fmla="*/ 182542 h 1030680"/>
                <a:gd name="connsiteX213" fmla="*/ 1766747 w 2992697"/>
                <a:gd name="connsiteY213" fmla="*/ 178196 h 1030680"/>
                <a:gd name="connsiteX214" fmla="*/ 1768920 w 2992697"/>
                <a:gd name="connsiteY214" fmla="*/ 177265 h 1030680"/>
                <a:gd name="connsiteX215" fmla="*/ 1772956 w 2992697"/>
                <a:gd name="connsiteY215" fmla="*/ 177265 h 1030680"/>
                <a:gd name="connsiteX216" fmla="*/ 1776060 w 2992697"/>
                <a:gd name="connsiteY216" fmla="*/ 175091 h 1030680"/>
                <a:gd name="connsiteX217" fmla="*/ 1783511 w 2992697"/>
                <a:gd name="connsiteY217" fmla="*/ 175091 h 1030680"/>
                <a:gd name="connsiteX218" fmla="*/ 1783511 w 2992697"/>
                <a:gd name="connsiteY218" fmla="*/ 178196 h 1030680"/>
                <a:gd name="connsiteX219" fmla="*/ 1787547 w 2992697"/>
                <a:gd name="connsiteY219" fmla="*/ 178196 h 1030680"/>
                <a:gd name="connsiteX220" fmla="*/ 1787547 w 2992697"/>
                <a:gd name="connsiteY220" fmla="*/ 189682 h 1030680"/>
                <a:gd name="connsiteX221" fmla="*/ 1759296 w 2992697"/>
                <a:gd name="connsiteY221" fmla="*/ 192787 h 1030680"/>
                <a:gd name="connsiteX222" fmla="*/ 1756192 w 2992697"/>
                <a:gd name="connsiteY222" fmla="*/ 222279 h 1030680"/>
                <a:gd name="connsiteX223" fmla="*/ 1746878 w 2992697"/>
                <a:gd name="connsiteY223" fmla="*/ 246494 h 1030680"/>
                <a:gd name="connsiteX224" fmla="*/ 1739428 w 2992697"/>
                <a:gd name="connsiteY224" fmla="*/ 270709 h 1030680"/>
                <a:gd name="connsiteX225" fmla="*/ 1736323 w 2992697"/>
                <a:gd name="connsiteY225" fmla="*/ 290888 h 1030680"/>
                <a:gd name="connsiteX226" fmla="*/ 1734150 w 2992697"/>
                <a:gd name="connsiteY226" fmla="*/ 311067 h 1030680"/>
                <a:gd name="connsiteX227" fmla="*/ 1734150 w 2992697"/>
                <a:gd name="connsiteY227" fmla="*/ 327831 h 1030680"/>
                <a:gd name="connsiteX228" fmla="*/ 1730114 w 2992697"/>
                <a:gd name="connsiteY228" fmla="*/ 343664 h 1030680"/>
                <a:gd name="connsiteX229" fmla="*/ 1727010 w 2992697"/>
                <a:gd name="connsiteY229" fmla="*/ 343664 h 1030680"/>
                <a:gd name="connsiteX230" fmla="*/ 1727010 w 2992697"/>
                <a:gd name="connsiteY230" fmla="*/ 340559 h 1030680"/>
                <a:gd name="connsiteX231" fmla="*/ 1721732 w 2992697"/>
                <a:gd name="connsiteY231" fmla="*/ 333108 h 1030680"/>
                <a:gd name="connsiteX232" fmla="*/ 1712419 w 2992697"/>
                <a:gd name="connsiteY232" fmla="*/ 323485 h 1030680"/>
                <a:gd name="connsiteX233" fmla="*/ 1701864 w 2992697"/>
                <a:gd name="connsiteY233" fmla="*/ 310756 h 1030680"/>
                <a:gd name="connsiteX234" fmla="*/ 1692550 w 2992697"/>
                <a:gd name="connsiteY234" fmla="*/ 298028 h 1030680"/>
                <a:gd name="connsiteX235" fmla="*/ 1685100 w 2992697"/>
                <a:gd name="connsiteY235" fmla="*/ 285300 h 1030680"/>
                <a:gd name="connsiteX236" fmla="*/ 1681064 w 2992697"/>
                <a:gd name="connsiteY236" fmla="*/ 273813 h 1030680"/>
                <a:gd name="connsiteX237" fmla="*/ 1683237 w 2992697"/>
                <a:gd name="connsiteY237" fmla="*/ 266363 h 1030680"/>
                <a:gd name="connsiteX238" fmla="*/ 1687273 w 2992697"/>
                <a:gd name="connsiteY238" fmla="*/ 264189 h 1030680"/>
                <a:gd name="connsiteX239" fmla="*/ 1690377 w 2992697"/>
                <a:gd name="connsiteY239" fmla="*/ 264189 h 1030680"/>
                <a:gd name="connsiteX240" fmla="*/ 1692550 w 2992697"/>
                <a:gd name="connsiteY240" fmla="*/ 264189 h 1030680"/>
                <a:gd name="connsiteX241" fmla="*/ 1694723 w 2992697"/>
                <a:gd name="connsiteY241" fmla="*/ 264189 h 1030680"/>
                <a:gd name="connsiteX242" fmla="*/ 1695655 w 2992697"/>
                <a:gd name="connsiteY242" fmla="*/ 264189 h 1030680"/>
                <a:gd name="connsiteX243" fmla="*/ 1697828 w 2992697"/>
                <a:gd name="connsiteY243" fmla="*/ 264189 h 1030680"/>
                <a:gd name="connsiteX244" fmla="*/ 1700001 w 2992697"/>
                <a:gd name="connsiteY244" fmla="*/ 263879 h 1030680"/>
                <a:gd name="connsiteX245" fmla="*/ 1703106 w 2992697"/>
                <a:gd name="connsiteY245" fmla="*/ 259533 h 1030680"/>
                <a:gd name="connsiteX246" fmla="*/ 1700001 w 2992697"/>
                <a:gd name="connsiteY246" fmla="*/ 259533 h 1030680"/>
                <a:gd name="connsiteX247" fmla="*/ 1700001 w 2992697"/>
                <a:gd name="connsiteY247" fmla="*/ 256428 h 1030680"/>
                <a:gd name="connsiteX248" fmla="*/ 1683237 w 2992697"/>
                <a:gd name="connsiteY248" fmla="*/ 254255 h 1030680"/>
                <a:gd name="connsiteX249" fmla="*/ 1673924 w 2992697"/>
                <a:gd name="connsiteY249" fmla="*/ 248978 h 1030680"/>
                <a:gd name="connsiteX250" fmla="*/ 1666473 w 2992697"/>
                <a:gd name="connsiteY250" fmla="*/ 239354 h 1030680"/>
                <a:gd name="connsiteX251" fmla="*/ 1673924 w 2992697"/>
                <a:gd name="connsiteY251" fmla="*/ 237181 h 1030680"/>
                <a:gd name="connsiteX252" fmla="*/ 1680132 w 2992697"/>
                <a:gd name="connsiteY252" fmla="*/ 235007 h 1030680"/>
                <a:gd name="connsiteX253" fmla="*/ 1683237 w 2992697"/>
                <a:gd name="connsiteY253" fmla="*/ 234076 h 1030680"/>
                <a:gd name="connsiteX254" fmla="*/ 1687273 w 2992697"/>
                <a:gd name="connsiteY254" fmla="*/ 231903 h 1030680"/>
                <a:gd name="connsiteX255" fmla="*/ 1690377 w 2992697"/>
                <a:gd name="connsiteY255" fmla="*/ 229730 h 1030680"/>
                <a:gd name="connsiteX256" fmla="*/ 1694413 w 2992697"/>
                <a:gd name="connsiteY256" fmla="*/ 226625 h 1030680"/>
                <a:gd name="connsiteX257" fmla="*/ 1694413 w 2992697"/>
                <a:gd name="connsiteY257" fmla="*/ 222279 h 1030680"/>
                <a:gd name="connsiteX258" fmla="*/ 1679822 w 2992697"/>
                <a:gd name="connsiteY258" fmla="*/ 222279 h 1030680"/>
                <a:gd name="connsiteX259" fmla="*/ 1675786 w 2992697"/>
                <a:gd name="connsiteY259" fmla="*/ 224452 h 1030680"/>
                <a:gd name="connsiteX260" fmla="*/ 1672682 w 2992697"/>
                <a:gd name="connsiteY260" fmla="*/ 224452 h 1030680"/>
                <a:gd name="connsiteX261" fmla="*/ 1668646 w 2992697"/>
                <a:gd name="connsiteY261" fmla="*/ 226625 h 1030680"/>
                <a:gd name="connsiteX262" fmla="*/ 1663369 w 2992697"/>
                <a:gd name="connsiteY262" fmla="*/ 226625 h 1030680"/>
                <a:gd name="connsiteX263" fmla="*/ 1654055 w 2992697"/>
                <a:gd name="connsiteY263" fmla="*/ 209861 h 1030680"/>
                <a:gd name="connsiteX264" fmla="*/ 1643500 w 2992697"/>
                <a:gd name="connsiteY264" fmla="*/ 193097 h 1030680"/>
                <a:gd name="connsiteX265" fmla="*/ 1644431 w 2992697"/>
                <a:gd name="connsiteY265" fmla="*/ 187820 h 1030680"/>
                <a:gd name="connsiteX266" fmla="*/ 1644431 w 2992697"/>
                <a:gd name="connsiteY266" fmla="*/ 184715 h 1030680"/>
                <a:gd name="connsiteX267" fmla="*/ 1646604 w 2992697"/>
                <a:gd name="connsiteY267" fmla="*/ 182542 h 1030680"/>
                <a:gd name="connsiteX268" fmla="*/ 1648778 w 2992697"/>
                <a:gd name="connsiteY268" fmla="*/ 178196 h 1030680"/>
                <a:gd name="connsiteX269" fmla="*/ 1648778 w 2992697"/>
                <a:gd name="connsiteY269" fmla="*/ 175091 h 1030680"/>
                <a:gd name="connsiteX270" fmla="*/ 1650951 w 2992697"/>
                <a:gd name="connsiteY270" fmla="*/ 169814 h 1030680"/>
                <a:gd name="connsiteX271" fmla="*/ 1646915 w 2992697"/>
                <a:gd name="connsiteY271" fmla="*/ 169814 h 1030680"/>
                <a:gd name="connsiteX272" fmla="*/ 1646915 w 2992697"/>
                <a:gd name="connsiteY272" fmla="*/ 165468 h 1030680"/>
                <a:gd name="connsiteX273" fmla="*/ 1643810 w 2992697"/>
                <a:gd name="connsiteY273" fmla="*/ 167641 h 1030680"/>
                <a:gd name="connsiteX274" fmla="*/ 1641637 w 2992697"/>
                <a:gd name="connsiteY274" fmla="*/ 167641 h 1030680"/>
                <a:gd name="connsiteX275" fmla="*/ 1639464 w 2992697"/>
                <a:gd name="connsiteY275" fmla="*/ 167641 h 1030680"/>
                <a:gd name="connsiteX276" fmla="*/ 1639464 w 2992697"/>
                <a:gd name="connsiteY276" fmla="*/ 167641 h 1030680"/>
                <a:gd name="connsiteX277" fmla="*/ 1637291 w 2992697"/>
                <a:gd name="connsiteY277" fmla="*/ 167641 h 1030680"/>
                <a:gd name="connsiteX278" fmla="*/ 1637291 w 2992697"/>
                <a:gd name="connsiteY278" fmla="*/ 165468 h 1030680"/>
                <a:gd name="connsiteX279" fmla="*/ 1634187 w 2992697"/>
                <a:gd name="connsiteY279" fmla="*/ 162363 h 1030680"/>
                <a:gd name="connsiteX280" fmla="*/ 1632013 w 2992697"/>
                <a:gd name="connsiteY280" fmla="*/ 158017 h 1030680"/>
                <a:gd name="connsiteX281" fmla="*/ 1629840 w 2992697"/>
                <a:gd name="connsiteY281" fmla="*/ 154912 h 1030680"/>
                <a:gd name="connsiteX282" fmla="*/ 1628909 w 2992697"/>
                <a:gd name="connsiteY282" fmla="*/ 152739 h 1030680"/>
                <a:gd name="connsiteX283" fmla="*/ 1628909 w 2992697"/>
                <a:gd name="connsiteY283" fmla="*/ 147462 h 1030680"/>
                <a:gd name="connsiteX284" fmla="*/ 1626736 w 2992697"/>
                <a:gd name="connsiteY284" fmla="*/ 141253 h 1030680"/>
                <a:gd name="connsiteX285" fmla="*/ 1646604 w 2992697"/>
                <a:gd name="connsiteY285" fmla="*/ 128525 h 1030680"/>
                <a:gd name="connsiteX286" fmla="*/ 1666473 w 2992697"/>
                <a:gd name="connsiteY286" fmla="*/ 117969 h 1030680"/>
                <a:gd name="connsiteX287" fmla="*/ 1668646 w 2992697"/>
                <a:gd name="connsiteY287" fmla="*/ 123247 h 1030680"/>
                <a:gd name="connsiteX288" fmla="*/ 1670819 w 2992697"/>
                <a:gd name="connsiteY288" fmla="*/ 128525 h 1030680"/>
                <a:gd name="connsiteX289" fmla="*/ 1672992 w 2992697"/>
                <a:gd name="connsiteY289" fmla="*/ 130698 h 1030680"/>
                <a:gd name="connsiteX290" fmla="*/ 1676097 w 2992697"/>
                <a:gd name="connsiteY290" fmla="*/ 132871 h 1030680"/>
                <a:gd name="connsiteX291" fmla="*/ 1678270 w 2992697"/>
                <a:gd name="connsiteY291" fmla="*/ 132871 h 1030680"/>
                <a:gd name="connsiteX292" fmla="*/ 1680443 w 2992697"/>
                <a:gd name="connsiteY292" fmla="*/ 133802 h 1030680"/>
                <a:gd name="connsiteX293" fmla="*/ 1683547 w 2992697"/>
                <a:gd name="connsiteY293" fmla="*/ 135975 h 1030680"/>
                <a:gd name="connsiteX294" fmla="*/ 1687583 w 2992697"/>
                <a:gd name="connsiteY294" fmla="*/ 138148 h 1030680"/>
                <a:gd name="connsiteX295" fmla="*/ 1690688 w 2992697"/>
                <a:gd name="connsiteY295" fmla="*/ 148704 h 1030680"/>
                <a:gd name="connsiteX296" fmla="*/ 1692861 w 2992697"/>
                <a:gd name="connsiteY296" fmla="*/ 162363 h 1030680"/>
                <a:gd name="connsiteX297" fmla="*/ 1695034 w 2992697"/>
                <a:gd name="connsiteY297" fmla="*/ 175091 h 1030680"/>
                <a:gd name="connsiteX298" fmla="*/ 1703416 w 2992697"/>
                <a:gd name="connsiteY298" fmla="*/ 175091 h 1030680"/>
                <a:gd name="connsiteX299" fmla="*/ 1703416 w 2992697"/>
                <a:gd name="connsiteY299" fmla="*/ 165468 h 1030680"/>
                <a:gd name="connsiteX300" fmla="*/ 1700311 w 2992697"/>
                <a:gd name="connsiteY300" fmla="*/ 154912 h 1030680"/>
                <a:gd name="connsiteX301" fmla="*/ 1700311 w 2992697"/>
                <a:gd name="connsiteY301" fmla="*/ 141253 h 1030680"/>
                <a:gd name="connsiteX302" fmla="*/ 1703416 w 2992697"/>
                <a:gd name="connsiteY302" fmla="*/ 128525 h 1030680"/>
                <a:gd name="connsiteX303" fmla="*/ 1707452 w 2992697"/>
                <a:gd name="connsiteY303" fmla="*/ 117969 h 1030680"/>
                <a:gd name="connsiteX304" fmla="*/ 1730114 w 2992697"/>
                <a:gd name="connsiteY304" fmla="*/ 113934 h 1030680"/>
                <a:gd name="connsiteX305" fmla="*/ 1730114 w 2992697"/>
                <a:gd name="connsiteY305" fmla="*/ 113934 h 1030680"/>
                <a:gd name="connsiteX306" fmla="*/ 1730114 w 2992697"/>
                <a:gd name="connsiteY306" fmla="*/ 113934 h 1030680"/>
                <a:gd name="connsiteX307" fmla="*/ 2755827 w 2992697"/>
                <a:gd name="connsiteY307" fmla="*/ 104620 h 1030680"/>
                <a:gd name="connsiteX308" fmla="*/ 2761105 w 2992697"/>
                <a:gd name="connsiteY308" fmla="*/ 108966 h 1030680"/>
                <a:gd name="connsiteX309" fmla="*/ 2765140 w 2992697"/>
                <a:gd name="connsiteY309" fmla="*/ 112071 h 1030680"/>
                <a:gd name="connsiteX310" fmla="*/ 2770418 w 2992697"/>
                <a:gd name="connsiteY310" fmla="*/ 112071 h 1030680"/>
                <a:gd name="connsiteX311" fmla="*/ 2775696 w 2992697"/>
                <a:gd name="connsiteY311" fmla="*/ 112071 h 1030680"/>
                <a:gd name="connsiteX312" fmla="*/ 2785009 w 2992697"/>
                <a:gd name="connsiteY312" fmla="*/ 114244 h 1030680"/>
                <a:gd name="connsiteX313" fmla="*/ 2782836 w 2992697"/>
                <a:gd name="connsiteY313" fmla="*/ 118590 h 1030680"/>
                <a:gd name="connsiteX314" fmla="*/ 2782836 w 2992697"/>
                <a:gd name="connsiteY314" fmla="*/ 119522 h 1030680"/>
                <a:gd name="connsiteX315" fmla="*/ 2782836 w 2992697"/>
                <a:gd name="connsiteY315" fmla="*/ 121695 h 1030680"/>
                <a:gd name="connsiteX316" fmla="*/ 2781905 w 2992697"/>
                <a:gd name="connsiteY316" fmla="*/ 123868 h 1030680"/>
                <a:gd name="connsiteX317" fmla="*/ 2781905 w 2992697"/>
                <a:gd name="connsiteY317" fmla="*/ 126041 h 1030680"/>
                <a:gd name="connsiteX318" fmla="*/ 2768245 w 2992697"/>
                <a:gd name="connsiteY318" fmla="*/ 133492 h 1030680"/>
                <a:gd name="connsiteX319" fmla="*/ 2750550 w 2992697"/>
                <a:gd name="connsiteY319" fmla="*/ 136596 h 1030680"/>
                <a:gd name="connsiteX320" fmla="*/ 2731613 w 2992697"/>
                <a:gd name="connsiteY320" fmla="*/ 138769 h 1030680"/>
                <a:gd name="connsiteX321" fmla="*/ 2730681 w 2992697"/>
                <a:gd name="connsiteY321" fmla="*/ 134423 h 1030680"/>
                <a:gd name="connsiteX322" fmla="*/ 2730681 w 2992697"/>
                <a:gd name="connsiteY322" fmla="*/ 131319 h 1030680"/>
                <a:gd name="connsiteX323" fmla="*/ 2728508 w 2992697"/>
                <a:gd name="connsiteY323" fmla="*/ 126972 h 1030680"/>
                <a:gd name="connsiteX324" fmla="*/ 2728508 w 2992697"/>
                <a:gd name="connsiteY324" fmla="*/ 121695 h 1030680"/>
                <a:gd name="connsiteX325" fmla="*/ 2733786 w 2992697"/>
                <a:gd name="connsiteY325" fmla="*/ 118590 h 1030680"/>
                <a:gd name="connsiteX326" fmla="*/ 2737821 w 2992697"/>
                <a:gd name="connsiteY326" fmla="*/ 114244 h 1030680"/>
                <a:gd name="connsiteX327" fmla="*/ 2740926 w 2992697"/>
                <a:gd name="connsiteY327" fmla="*/ 112071 h 1030680"/>
                <a:gd name="connsiteX328" fmla="*/ 2744961 w 2992697"/>
                <a:gd name="connsiteY328" fmla="*/ 108966 h 1030680"/>
                <a:gd name="connsiteX329" fmla="*/ 2748066 w 2992697"/>
                <a:gd name="connsiteY329" fmla="*/ 106793 h 1030680"/>
                <a:gd name="connsiteX330" fmla="*/ 2755827 w 2992697"/>
                <a:gd name="connsiteY330" fmla="*/ 104620 h 1030680"/>
                <a:gd name="connsiteX331" fmla="*/ 2755827 w 2992697"/>
                <a:gd name="connsiteY331" fmla="*/ 104620 h 1030680"/>
                <a:gd name="connsiteX332" fmla="*/ 2755827 w 2992697"/>
                <a:gd name="connsiteY332" fmla="*/ 104620 h 1030680"/>
                <a:gd name="connsiteX333" fmla="*/ 2195472 w 2992697"/>
                <a:gd name="connsiteY333" fmla="*/ 104620 h 1030680"/>
                <a:gd name="connsiteX334" fmla="*/ 2210063 w 2992697"/>
                <a:gd name="connsiteY334" fmla="*/ 106793 h 1030680"/>
                <a:gd name="connsiteX335" fmla="*/ 2220619 w 2992697"/>
                <a:gd name="connsiteY335" fmla="*/ 112071 h 1030680"/>
                <a:gd name="connsiteX336" fmla="*/ 2231174 w 2992697"/>
                <a:gd name="connsiteY336" fmla="*/ 118280 h 1030680"/>
                <a:gd name="connsiteX337" fmla="*/ 2228069 w 2992697"/>
                <a:gd name="connsiteY337" fmla="*/ 121384 h 1030680"/>
                <a:gd name="connsiteX338" fmla="*/ 2225896 w 2992697"/>
                <a:gd name="connsiteY338" fmla="*/ 126662 h 1030680"/>
                <a:gd name="connsiteX339" fmla="*/ 2222792 w 2992697"/>
                <a:gd name="connsiteY339" fmla="*/ 128835 h 1030680"/>
                <a:gd name="connsiteX340" fmla="*/ 2217514 w 2992697"/>
                <a:gd name="connsiteY340" fmla="*/ 131008 h 1030680"/>
                <a:gd name="connsiteX341" fmla="*/ 2211305 w 2992697"/>
                <a:gd name="connsiteY341" fmla="*/ 133181 h 1030680"/>
                <a:gd name="connsiteX342" fmla="*/ 2203855 w 2992697"/>
                <a:gd name="connsiteY342" fmla="*/ 133181 h 1030680"/>
                <a:gd name="connsiteX343" fmla="*/ 2198577 w 2992697"/>
                <a:gd name="connsiteY343" fmla="*/ 136286 h 1030680"/>
                <a:gd name="connsiteX344" fmla="*/ 2193300 w 2992697"/>
                <a:gd name="connsiteY344" fmla="*/ 136286 h 1030680"/>
                <a:gd name="connsiteX345" fmla="*/ 2188022 w 2992697"/>
                <a:gd name="connsiteY345" fmla="*/ 138459 h 1030680"/>
                <a:gd name="connsiteX346" fmla="*/ 2180571 w 2992697"/>
                <a:gd name="connsiteY346" fmla="*/ 138459 h 1030680"/>
                <a:gd name="connsiteX347" fmla="*/ 2180571 w 2992697"/>
                <a:gd name="connsiteY347" fmla="*/ 126972 h 1030680"/>
                <a:gd name="connsiteX348" fmla="*/ 2181502 w 2992697"/>
                <a:gd name="connsiteY348" fmla="*/ 119522 h 1030680"/>
                <a:gd name="connsiteX349" fmla="*/ 2188953 w 2992697"/>
                <a:gd name="connsiteY349" fmla="*/ 114244 h 1030680"/>
                <a:gd name="connsiteX350" fmla="*/ 2195472 w 2992697"/>
                <a:gd name="connsiteY350" fmla="*/ 104620 h 1030680"/>
                <a:gd name="connsiteX351" fmla="*/ 2195472 w 2992697"/>
                <a:gd name="connsiteY351" fmla="*/ 104620 h 1030680"/>
                <a:gd name="connsiteX352" fmla="*/ 2195472 w 2992697"/>
                <a:gd name="connsiteY352" fmla="*/ 104620 h 1030680"/>
                <a:gd name="connsiteX353" fmla="*/ 798156 w 2992697"/>
                <a:gd name="connsiteY353" fmla="*/ 104620 h 1030680"/>
                <a:gd name="connsiteX354" fmla="*/ 812747 w 2992697"/>
                <a:gd name="connsiteY354" fmla="*/ 104620 h 1030680"/>
                <a:gd name="connsiteX355" fmla="*/ 815852 w 2992697"/>
                <a:gd name="connsiteY355" fmla="*/ 114244 h 1030680"/>
                <a:gd name="connsiteX356" fmla="*/ 819887 w 2992697"/>
                <a:gd name="connsiteY356" fmla="*/ 119522 h 1030680"/>
                <a:gd name="connsiteX357" fmla="*/ 822992 w 2992697"/>
                <a:gd name="connsiteY357" fmla="*/ 126972 h 1030680"/>
                <a:gd name="connsiteX358" fmla="*/ 825165 w 2992697"/>
                <a:gd name="connsiteY358" fmla="*/ 138459 h 1030680"/>
                <a:gd name="connsiteX359" fmla="*/ 822060 w 2992697"/>
                <a:gd name="connsiteY359" fmla="*/ 138459 h 1030680"/>
                <a:gd name="connsiteX360" fmla="*/ 810574 w 2992697"/>
                <a:gd name="connsiteY360" fmla="*/ 131008 h 1030680"/>
                <a:gd name="connsiteX361" fmla="*/ 803123 w 2992697"/>
                <a:gd name="connsiteY361" fmla="*/ 123557 h 1030680"/>
                <a:gd name="connsiteX362" fmla="*/ 797846 w 2992697"/>
                <a:gd name="connsiteY362" fmla="*/ 116107 h 1030680"/>
                <a:gd name="connsiteX363" fmla="*/ 797846 w 2992697"/>
                <a:gd name="connsiteY363" fmla="*/ 104620 h 1030680"/>
                <a:gd name="connsiteX364" fmla="*/ 798156 w 2992697"/>
                <a:gd name="connsiteY364" fmla="*/ 104620 h 1030680"/>
                <a:gd name="connsiteX365" fmla="*/ 798156 w 2992697"/>
                <a:gd name="connsiteY365" fmla="*/ 104620 h 1030680"/>
                <a:gd name="connsiteX366" fmla="*/ 2852997 w 2992697"/>
                <a:gd name="connsiteY366" fmla="*/ 81337 h 1030680"/>
                <a:gd name="connsiteX367" fmla="*/ 2856101 w 2992697"/>
                <a:gd name="connsiteY367" fmla="*/ 81337 h 1030680"/>
                <a:gd name="connsiteX368" fmla="*/ 2860137 w 2992697"/>
                <a:gd name="connsiteY368" fmla="*/ 83510 h 1030680"/>
                <a:gd name="connsiteX369" fmla="*/ 2861068 w 2992697"/>
                <a:gd name="connsiteY369" fmla="*/ 83510 h 1030680"/>
                <a:gd name="connsiteX370" fmla="*/ 2863241 w 2992697"/>
                <a:gd name="connsiteY370" fmla="*/ 83510 h 1030680"/>
                <a:gd name="connsiteX371" fmla="*/ 2865415 w 2992697"/>
                <a:gd name="connsiteY371" fmla="*/ 84441 h 1030680"/>
                <a:gd name="connsiteX372" fmla="*/ 2861379 w 2992697"/>
                <a:gd name="connsiteY372" fmla="*/ 88788 h 1030680"/>
                <a:gd name="connsiteX373" fmla="*/ 2858274 w 2992697"/>
                <a:gd name="connsiteY373" fmla="*/ 91892 h 1030680"/>
                <a:gd name="connsiteX374" fmla="*/ 2856101 w 2992697"/>
                <a:gd name="connsiteY374" fmla="*/ 97170 h 1030680"/>
                <a:gd name="connsiteX375" fmla="*/ 2853928 w 2992697"/>
                <a:gd name="connsiteY375" fmla="*/ 101516 h 1030680"/>
                <a:gd name="connsiteX376" fmla="*/ 2852997 w 2992697"/>
                <a:gd name="connsiteY376" fmla="*/ 108966 h 1030680"/>
                <a:gd name="connsiteX377" fmla="*/ 2856101 w 2992697"/>
                <a:gd name="connsiteY377" fmla="*/ 108966 h 1030680"/>
                <a:gd name="connsiteX378" fmla="*/ 2860137 w 2992697"/>
                <a:gd name="connsiteY378" fmla="*/ 103689 h 1030680"/>
                <a:gd name="connsiteX379" fmla="*/ 2863241 w 2992697"/>
                <a:gd name="connsiteY379" fmla="*/ 99343 h 1030680"/>
                <a:gd name="connsiteX380" fmla="*/ 2867277 w 2992697"/>
                <a:gd name="connsiteY380" fmla="*/ 96238 h 1030680"/>
                <a:gd name="connsiteX381" fmla="*/ 2872555 w 2992697"/>
                <a:gd name="connsiteY381" fmla="*/ 94065 h 1030680"/>
                <a:gd name="connsiteX382" fmla="*/ 2883110 w 2992697"/>
                <a:gd name="connsiteY382" fmla="*/ 104620 h 1030680"/>
                <a:gd name="connsiteX383" fmla="*/ 2896770 w 2992697"/>
                <a:gd name="connsiteY383" fmla="*/ 114244 h 1030680"/>
                <a:gd name="connsiteX384" fmla="*/ 2905151 w 2992697"/>
                <a:gd name="connsiteY384" fmla="*/ 121695 h 1030680"/>
                <a:gd name="connsiteX385" fmla="*/ 2905151 w 2992697"/>
                <a:gd name="connsiteY385" fmla="*/ 145910 h 1030680"/>
                <a:gd name="connsiteX386" fmla="*/ 2911360 w 2992697"/>
                <a:gd name="connsiteY386" fmla="*/ 151187 h 1030680"/>
                <a:gd name="connsiteX387" fmla="*/ 2916638 w 2992697"/>
                <a:gd name="connsiteY387" fmla="*/ 155533 h 1030680"/>
                <a:gd name="connsiteX388" fmla="*/ 2921916 w 2992697"/>
                <a:gd name="connsiteY388" fmla="*/ 156465 h 1030680"/>
                <a:gd name="connsiteX389" fmla="*/ 2925952 w 2992697"/>
                <a:gd name="connsiteY389" fmla="*/ 163915 h 1030680"/>
                <a:gd name="connsiteX390" fmla="*/ 2929056 w 2992697"/>
                <a:gd name="connsiteY390" fmla="*/ 178817 h 1030680"/>
                <a:gd name="connsiteX391" fmla="*/ 2921605 w 2992697"/>
                <a:gd name="connsiteY391" fmla="*/ 188441 h 1030680"/>
                <a:gd name="connsiteX392" fmla="*/ 2918501 w 2992697"/>
                <a:gd name="connsiteY392" fmla="*/ 198064 h 1030680"/>
                <a:gd name="connsiteX393" fmla="*/ 2911050 w 2992697"/>
                <a:gd name="connsiteY393" fmla="*/ 203342 h 1030680"/>
                <a:gd name="connsiteX394" fmla="*/ 2901737 w 2992697"/>
                <a:gd name="connsiteY394" fmla="*/ 205515 h 1030680"/>
                <a:gd name="connsiteX395" fmla="*/ 2884972 w 2992697"/>
                <a:gd name="connsiteY395" fmla="*/ 206446 h 1030680"/>
                <a:gd name="connsiteX396" fmla="*/ 2872555 w 2992697"/>
                <a:gd name="connsiteY396" fmla="*/ 195891 h 1030680"/>
                <a:gd name="connsiteX397" fmla="*/ 2853618 w 2992697"/>
                <a:gd name="connsiteY397" fmla="*/ 186267 h 1030680"/>
                <a:gd name="connsiteX398" fmla="*/ 2833749 w 2992697"/>
                <a:gd name="connsiteY398" fmla="*/ 180990 h 1030680"/>
                <a:gd name="connsiteX399" fmla="*/ 2813881 w 2992697"/>
                <a:gd name="connsiteY399" fmla="*/ 173539 h 1030680"/>
                <a:gd name="connsiteX400" fmla="*/ 2796185 w 2992697"/>
                <a:gd name="connsiteY400" fmla="*/ 166089 h 1030680"/>
                <a:gd name="connsiteX401" fmla="*/ 2784699 w 2992697"/>
                <a:gd name="connsiteY401" fmla="*/ 155533 h 1030680"/>
                <a:gd name="connsiteX402" fmla="*/ 2792149 w 2992697"/>
                <a:gd name="connsiteY402" fmla="*/ 151187 h 1030680"/>
                <a:gd name="connsiteX403" fmla="*/ 2797427 w 2992697"/>
                <a:gd name="connsiteY403" fmla="*/ 148083 h 1030680"/>
                <a:gd name="connsiteX404" fmla="*/ 2801463 w 2992697"/>
                <a:gd name="connsiteY404" fmla="*/ 143736 h 1030680"/>
                <a:gd name="connsiteX405" fmla="*/ 2803636 w 2992697"/>
                <a:gd name="connsiteY405" fmla="*/ 138459 h 1030680"/>
                <a:gd name="connsiteX406" fmla="*/ 2804567 w 2992697"/>
                <a:gd name="connsiteY406" fmla="*/ 128835 h 1030680"/>
                <a:gd name="connsiteX407" fmla="*/ 2803636 w 2992697"/>
                <a:gd name="connsiteY407" fmla="*/ 125731 h 1030680"/>
                <a:gd name="connsiteX408" fmla="*/ 2801463 w 2992697"/>
                <a:gd name="connsiteY408" fmla="*/ 119522 h 1030680"/>
                <a:gd name="connsiteX409" fmla="*/ 2801463 w 2992697"/>
                <a:gd name="connsiteY409" fmla="*/ 111760 h 1030680"/>
                <a:gd name="connsiteX410" fmla="*/ 2801463 w 2992697"/>
                <a:gd name="connsiteY410" fmla="*/ 104310 h 1030680"/>
                <a:gd name="connsiteX411" fmla="*/ 2801463 w 2992697"/>
                <a:gd name="connsiteY411" fmla="*/ 103378 h 1030680"/>
                <a:gd name="connsiteX412" fmla="*/ 2803636 w 2992697"/>
                <a:gd name="connsiteY412" fmla="*/ 103378 h 1030680"/>
                <a:gd name="connsiteX413" fmla="*/ 2803636 w 2992697"/>
                <a:gd name="connsiteY413" fmla="*/ 103378 h 1030680"/>
                <a:gd name="connsiteX414" fmla="*/ 2803636 w 2992697"/>
                <a:gd name="connsiteY414" fmla="*/ 103378 h 1030680"/>
                <a:gd name="connsiteX415" fmla="*/ 2803636 w 2992697"/>
                <a:gd name="connsiteY415" fmla="*/ 103378 h 1030680"/>
                <a:gd name="connsiteX416" fmla="*/ 2804567 w 2992697"/>
                <a:gd name="connsiteY416" fmla="*/ 101205 h 1030680"/>
                <a:gd name="connsiteX417" fmla="*/ 2821331 w 2992697"/>
                <a:gd name="connsiteY417" fmla="*/ 96859 h 1030680"/>
                <a:gd name="connsiteX418" fmla="*/ 2839027 w 2992697"/>
                <a:gd name="connsiteY418" fmla="*/ 88477 h 1030680"/>
                <a:gd name="connsiteX419" fmla="*/ 2852997 w 2992697"/>
                <a:gd name="connsiteY419" fmla="*/ 81337 h 1030680"/>
                <a:gd name="connsiteX420" fmla="*/ 2852997 w 2992697"/>
                <a:gd name="connsiteY420" fmla="*/ 81337 h 1030680"/>
                <a:gd name="connsiteX421" fmla="*/ 2852997 w 2992697"/>
                <a:gd name="connsiteY421" fmla="*/ 81337 h 1030680"/>
                <a:gd name="connsiteX422" fmla="*/ 2621404 w 2992697"/>
                <a:gd name="connsiteY422" fmla="*/ 76991 h 1030680"/>
                <a:gd name="connsiteX423" fmla="*/ 2631959 w 2992697"/>
                <a:gd name="connsiteY423" fmla="*/ 76991 h 1030680"/>
                <a:gd name="connsiteX424" fmla="*/ 2646550 w 2992697"/>
                <a:gd name="connsiteY424" fmla="*/ 91892 h 1030680"/>
                <a:gd name="connsiteX425" fmla="*/ 2665487 w 2992697"/>
                <a:gd name="connsiteY425" fmla="*/ 104620 h 1030680"/>
                <a:gd name="connsiteX426" fmla="*/ 2665487 w 2992697"/>
                <a:gd name="connsiteY426" fmla="*/ 108656 h 1030680"/>
                <a:gd name="connsiteX427" fmla="*/ 2661451 w 2992697"/>
                <a:gd name="connsiteY427" fmla="*/ 108656 h 1030680"/>
                <a:gd name="connsiteX428" fmla="*/ 2661451 w 2992697"/>
                <a:gd name="connsiteY428" fmla="*/ 113934 h 1030680"/>
                <a:gd name="connsiteX429" fmla="*/ 2643756 w 2992697"/>
                <a:gd name="connsiteY429" fmla="*/ 104310 h 1030680"/>
                <a:gd name="connsiteX430" fmla="*/ 2631338 w 2992697"/>
                <a:gd name="connsiteY430" fmla="*/ 91582 h 1030680"/>
                <a:gd name="connsiteX431" fmla="*/ 2621404 w 2992697"/>
                <a:gd name="connsiteY431" fmla="*/ 76991 h 1030680"/>
                <a:gd name="connsiteX432" fmla="*/ 2621404 w 2992697"/>
                <a:gd name="connsiteY432" fmla="*/ 76991 h 1030680"/>
                <a:gd name="connsiteX433" fmla="*/ 2621404 w 2992697"/>
                <a:gd name="connsiteY433" fmla="*/ 76991 h 1030680"/>
                <a:gd name="connsiteX434" fmla="*/ 2255078 w 2992697"/>
                <a:gd name="connsiteY434" fmla="*/ 71713 h 1030680"/>
                <a:gd name="connsiteX435" fmla="*/ 2269669 w 2992697"/>
                <a:gd name="connsiteY435" fmla="*/ 76059 h 1030680"/>
                <a:gd name="connsiteX436" fmla="*/ 2281155 w 2992697"/>
                <a:gd name="connsiteY436" fmla="*/ 79164 h 1030680"/>
                <a:gd name="connsiteX437" fmla="*/ 2291711 w 2992697"/>
                <a:gd name="connsiteY437" fmla="*/ 84441 h 1030680"/>
                <a:gd name="connsiteX438" fmla="*/ 2291711 w 2992697"/>
                <a:gd name="connsiteY438" fmla="*/ 94065 h 1030680"/>
                <a:gd name="connsiteX439" fmla="*/ 2282397 w 2992697"/>
                <a:gd name="connsiteY439" fmla="*/ 96238 h 1030680"/>
                <a:gd name="connsiteX440" fmla="*/ 2274015 w 2992697"/>
                <a:gd name="connsiteY440" fmla="*/ 99343 h 1030680"/>
                <a:gd name="connsiteX441" fmla="*/ 2260356 w 2992697"/>
                <a:gd name="connsiteY441" fmla="*/ 101516 h 1030680"/>
                <a:gd name="connsiteX442" fmla="*/ 2255078 w 2992697"/>
                <a:gd name="connsiteY442" fmla="*/ 103689 h 1030680"/>
                <a:gd name="connsiteX443" fmla="*/ 2251974 w 2992697"/>
                <a:gd name="connsiteY443" fmla="*/ 104620 h 1030680"/>
                <a:gd name="connsiteX444" fmla="*/ 2245765 w 2992697"/>
                <a:gd name="connsiteY444" fmla="*/ 104620 h 1030680"/>
                <a:gd name="connsiteX445" fmla="*/ 2240487 w 2992697"/>
                <a:gd name="connsiteY445" fmla="*/ 104620 h 1030680"/>
                <a:gd name="connsiteX446" fmla="*/ 2240487 w 2992697"/>
                <a:gd name="connsiteY446" fmla="*/ 94065 h 1030680"/>
                <a:gd name="connsiteX447" fmla="*/ 2244523 w 2992697"/>
                <a:gd name="connsiteY447" fmla="*/ 88788 h 1030680"/>
                <a:gd name="connsiteX448" fmla="*/ 2249800 w 2992697"/>
                <a:gd name="connsiteY448" fmla="*/ 81337 h 1030680"/>
                <a:gd name="connsiteX449" fmla="*/ 2255078 w 2992697"/>
                <a:gd name="connsiteY449" fmla="*/ 71713 h 1030680"/>
                <a:gd name="connsiteX450" fmla="*/ 2255078 w 2992697"/>
                <a:gd name="connsiteY450" fmla="*/ 71713 h 1030680"/>
                <a:gd name="connsiteX451" fmla="*/ 2255078 w 2992697"/>
                <a:gd name="connsiteY451" fmla="*/ 71713 h 1030680"/>
                <a:gd name="connsiteX452" fmla="*/ 1810520 w 2992697"/>
                <a:gd name="connsiteY452" fmla="*/ 61158 h 1030680"/>
                <a:gd name="connsiteX453" fmla="*/ 1810520 w 2992697"/>
                <a:gd name="connsiteY453" fmla="*/ 81337 h 1030680"/>
                <a:gd name="connsiteX454" fmla="*/ 1817970 w 2992697"/>
                <a:gd name="connsiteY454" fmla="*/ 81337 h 1030680"/>
                <a:gd name="connsiteX455" fmla="*/ 1822006 w 2992697"/>
                <a:gd name="connsiteY455" fmla="*/ 79164 h 1030680"/>
                <a:gd name="connsiteX456" fmla="*/ 1825111 w 2992697"/>
                <a:gd name="connsiteY456" fmla="*/ 79164 h 1030680"/>
                <a:gd name="connsiteX457" fmla="*/ 1829146 w 2992697"/>
                <a:gd name="connsiteY457" fmla="*/ 79164 h 1030680"/>
                <a:gd name="connsiteX458" fmla="*/ 1830078 w 2992697"/>
                <a:gd name="connsiteY458" fmla="*/ 79164 h 1030680"/>
                <a:gd name="connsiteX459" fmla="*/ 1834114 w 2992697"/>
                <a:gd name="connsiteY459" fmla="*/ 81337 h 1030680"/>
                <a:gd name="connsiteX460" fmla="*/ 1839391 w 2992697"/>
                <a:gd name="connsiteY460" fmla="*/ 84441 h 1030680"/>
                <a:gd name="connsiteX461" fmla="*/ 1839391 w 2992697"/>
                <a:gd name="connsiteY461" fmla="*/ 94065 h 1030680"/>
                <a:gd name="connsiteX462" fmla="*/ 1843427 w 2992697"/>
                <a:gd name="connsiteY462" fmla="*/ 96238 h 1030680"/>
                <a:gd name="connsiteX463" fmla="*/ 1848705 w 2992697"/>
                <a:gd name="connsiteY463" fmla="*/ 96238 h 1030680"/>
                <a:gd name="connsiteX464" fmla="*/ 1851809 w 2992697"/>
                <a:gd name="connsiteY464" fmla="*/ 94065 h 1030680"/>
                <a:gd name="connsiteX465" fmla="*/ 1858018 w 2992697"/>
                <a:gd name="connsiteY465" fmla="*/ 94065 h 1030680"/>
                <a:gd name="connsiteX466" fmla="*/ 1858949 w 2992697"/>
                <a:gd name="connsiteY466" fmla="*/ 91892 h 1030680"/>
                <a:gd name="connsiteX467" fmla="*/ 1862985 w 2992697"/>
                <a:gd name="connsiteY467" fmla="*/ 94065 h 1030680"/>
                <a:gd name="connsiteX468" fmla="*/ 1866090 w 2992697"/>
                <a:gd name="connsiteY468" fmla="*/ 97170 h 1030680"/>
                <a:gd name="connsiteX469" fmla="*/ 1870125 w 2992697"/>
                <a:gd name="connsiteY469" fmla="*/ 103378 h 1030680"/>
                <a:gd name="connsiteX470" fmla="*/ 1873230 w 2992697"/>
                <a:gd name="connsiteY470" fmla="*/ 108656 h 1030680"/>
                <a:gd name="connsiteX471" fmla="*/ 1867952 w 2992697"/>
                <a:gd name="connsiteY471" fmla="*/ 121384 h 1030680"/>
                <a:gd name="connsiteX472" fmla="*/ 1862675 w 2992697"/>
                <a:gd name="connsiteY472" fmla="*/ 134113 h 1030680"/>
                <a:gd name="connsiteX473" fmla="*/ 1858639 w 2992697"/>
                <a:gd name="connsiteY473" fmla="*/ 149014 h 1030680"/>
                <a:gd name="connsiteX474" fmla="*/ 1846221 w 2992697"/>
                <a:gd name="connsiteY474" fmla="*/ 149014 h 1030680"/>
                <a:gd name="connsiteX475" fmla="*/ 1836908 w 2992697"/>
                <a:gd name="connsiteY475" fmla="*/ 153360 h 1030680"/>
                <a:gd name="connsiteX476" fmla="*/ 1828526 w 2992697"/>
                <a:gd name="connsiteY476" fmla="*/ 158638 h 1030680"/>
                <a:gd name="connsiteX477" fmla="*/ 1813935 w 2992697"/>
                <a:gd name="connsiteY477" fmla="*/ 162984 h 1030680"/>
                <a:gd name="connsiteX478" fmla="*/ 1804621 w 2992697"/>
                <a:gd name="connsiteY478" fmla="*/ 155533 h 1030680"/>
                <a:gd name="connsiteX479" fmla="*/ 1792203 w 2992697"/>
                <a:gd name="connsiteY479" fmla="*/ 151187 h 1030680"/>
                <a:gd name="connsiteX480" fmla="*/ 1779786 w 2992697"/>
                <a:gd name="connsiteY480" fmla="*/ 145910 h 1030680"/>
                <a:gd name="connsiteX481" fmla="*/ 1777613 w 2992697"/>
                <a:gd name="connsiteY481" fmla="*/ 141563 h 1030680"/>
                <a:gd name="connsiteX482" fmla="*/ 1777613 w 2992697"/>
                <a:gd name="connsiteY482" fmla="*/ 138459 h 1030680"/>
                <a:gd name="connsiteX483" fmla="*/ 1775439 w 2992697"/>
                <a:gd name="connsiteY483" fmla="*/ 134113 h 1030680"/>
                <a:gd name="connsiteX484" fmla="*/ 1773266 w 2992697"/>
                <a:gd name="connsiteY484" fmla="*/ 128835 h 1030680"/>
                <a:gd name="connsiteX485" fmla="*/ 1767989 w 2992697"/>
                <a:gd name="connsiteY485" fmla="*/ 123557 h 1030680"/>
                <a:gd name="connsiteX486" fmla="*/ 1762711 w 2992697"/>
                <a:gd name="connsiteY486" fmla="*/ 118280 h 1030680"/>
                <a:gd name="connsiteX487" fmla="*/ 1758675 w 2992697"/>
                <a:gd name="connsiteY487" fmla="*/ 113934 h 1030680"/>
                <a:gd name="connsiteX488" fmla="*/ 1755571 w 2992697"/>
                <a:gd name="connsiteY488" fmla="*/ 106483 h 1030680"/>
                <a:gd name="connsiteX489" fmla="*/ 1753398 w 2992697"/>
                <a:gd name="connsiteY489" fmla="*/ 93755 h 1030680"/>
                <a:gd name="connsiteX490" fmla="*/ 1760848 w 2992697"/>
                <a:gd name="connsiteY490" fmla="*/ 84131 h 1030680"/>
                <a:gd name="connsiteX491" fmla="*/ 1766126 w 2992697"/>
                <a:gd name="connsiteY491" fmla="*/ 76680 h 1030680"/>
                <a:gd name="connsiteX492" fmla="*/ 1773577 w 2992697"/>
                <a:gd name="connsiteY492" fmla="*/ 76680 h 1030680"/>
                <a:gd name="connsiteX493" fmla="*/ 1779786 w 2992697"/>
                <a:gd name="connsiteY493" fmla="*/ 78853 h 1030680"/>
                <a:gd name="connsiteX494" fmla="*/ 1787236 w 2992697"/>
                <a:gd name="connsiteY494" fmla="*/ 81026 h 1030680"/>
                <a:gd name="connsiteX495" fmla="*/ 1794687 w 2992697"/>
                <a:gd name="connsiteY495" fmla="*/ 81026 h 1030680"/>
                <a:gd name="connsiteX496" fmla="*/ 1794687 w 2992697"/>
                <a:gd name="connsiteY496" fmla="*/ 68298 h 1030680"/>
                <a:gd name="connsiteX497" fmla="*/ 1797791 w 2992697"/>
                <a:gd name="connsiteY497" fmla="*/ 66125 h 1030680"/>
                <a:gd name="connsiteX498" fmla="*/ 1801827 w 2992697"/>
                <a:gd name="connsiteY498" fmla="*/ 63952 h 1030680"/>
                <a:gd name="connsiteX499" fmla="*/ 1802759 w 2992697"/>
                <a:gd name="connsiteY499" fmla="*/ 63952 h 1030680"/>
                <a:gd name="connsiteX500" fmla="*/ 1806794 w 2992697"/>
                <a:gd name="connsiteY500" fmla="*/ 61779 h 1030680"/>
                <a:gd name="connsiteX501" fmla="*/ 1810520 w 2992697"/>
                <a:gd name="connsiteY501" fmla="*/ 61158 h 1030680"/>
                <a:gd name="connsiteX502" fmla="*/ 1810520 w 2992697"/>
                <a:gd name="connsiteY502" fmla="*/ 61158 h 1030680"/>
                <a:gd name="connsiteX503" fmla="*/ 1810520 w 2992697"/>
                <a:gd name="connsiteY503" fmla="*/ 61158 h 1030680"/>
                <a:gd name="connsiteX504" fmla="*/ 2281155 w 2992697"/>
                <a:gd name="connsiteY504" fmla="*/ 47498 h 1030680"/>
                <a:gd name="connsiteX505" fmla="*/ 2295747 w 2992697"/>
                <a:gd name="connsiteY505" fmla="*/ 47498 h 1030680"/>
                <a:gd name="connsiteX506" fmla="*/ 2304129 w 2992697"/>
                <a:gd name="connsiteY506" fmla="*/ 57122 h 1030680"/>
                <a:gd name="connsiteX507" fmla="*/ 2313442 w 2992697"/>
                <a:gd name="connsiteY507" fmla="*/ 62400 h 1030680"/>
                <a:gd name="connsiteX508" fmla="*/ 2320893 w 2992697"/>
                <a:gd name="connsiteY508" fmla="*/ 69850 h 1030680"/>
                <a:gd name="connsiteX509" fmla="*/ 2328343 w 2992697"/>
                <a:gd name="connsiteY509" fmla="*/ 81337 h 1030680"/>
                <a:gd name="connsiteX510" fmla="*/ 2311579 w 2992697"/>
                <a:gd name="connsiteY510" fmla="*/ 81337 h 1030680"/>
                <a:gd name="connsiteX511" fmla="*/ 2301024 w 2992697"/>
                <a:gd name="connsiteY511" fmla="*/ 69850 h 1030680"/>
                <a:gd name="connsiteX512" fmla="*/ 2289538 w 2992697"/>
                <a:gd name="connsiteY512" fmla="*/ 61468 h 1030680"/>
                <a:gd name="connsiteX513" fmla="*/ 2281155 w 2992697"/>
                <a:gd name="connsiteY513" fmla="*/ 47498 h 1030680"/>
                <a:gd name="connsiteX514" fmla="*/ 2281155 w 2992697"/>
                <a:gd name="connsiteY514" fmla="*/ 47498 h 1030680"/>
                <a:gd name="connsiteX515" fmla="*/ 2281155 w 2992697"/>
                <a:gd name="connsiteY515" fmla="*/ 47498 h 1030680"/>
                <a:gd name="connsiteX516" fmla="*/ 439281 w 2992697"/>
                <a:gd name="connsiteY516" fmla="*/ 47498 h 1030680"/>
                <a:gd name="connsiteX517" fmla="*/ 451699 w 2992697"/>
                <a:gd name="connsiteY517" fmla="*/ 47498 h 1030680"/>
                <a:gd name="connsiteX518" fmla="*/ 456976 w 2992697"/>
                <a:gd name="connsiteY518" fmla="*/ 51844 h 1030680"/>
                <a:gd name="connsiteX519" fmla="*/ 461012 w 2992697"/>
                <a:gd name="connsiteY519" fmla="*/ 54949 h 1030680"/>
                <a:gd name="connsiteX520" fmla="*/ 463185 w 2992697"/>
                <a:gd name="connsiteY520" fmla="*/ 59295 h 1030680"/>
                <a:gd name="connsiteX521" fmla="*/ 466290 w 2992697"/>
                <a:gd name="connsiteY521" fmla="*/ 64573 h 1030680"/>
                <a:gd name="connsiteX522" fmla="*/ 468463 w 2992697"/>
                <a:gd name="connsiteY522" fmla="*/ 68919 h 1030680"/>
                <a:gd name="connsiteX523" fmla="*/ 477776 w 2992697"/>
                <a:gd name="connsiteY523" fmla="*/ 59295 h 1030680"/>
                <a:gd name="connsiteX524" fmla="*/ 488331 w 2992697"/>
                <a:gd name="connsiteY524" fmla="*/ 54949 h 1030680"/>
                <a:gd name="connsiteX525" fmla="*/ 505095 w 2992697"/>
                <a:gd name="connsiteY525" fmla="*/ 57122 h 1030680"/>
                <a:gd name="connsiteX526" fmla="*/ 505095 w 2992697"/>
                <a:gd name="connsiteY526" fmla="*/ 72023 h 1030680"/>
                <a:gd name="connsiteX527" fmla="*/ 528068 w 2992697"/>
                <a:gd name="connsiteY527" fmla="*/ 74197 h 1030680"/>
                <a:gd name="connsiteX528" fmla="*/ 548868 w 2992697"/>
                <a:gd name="connsiteY528" fmla="*/ 77301 h 1030680"/>
                <a:gd name="connsiteX529" fmla="*/ 566564 w 2992697"/>
                <a:gd name="connsiteY529" fmla="*/ 81647 h 1030680"/>
                <a:gd name="connsiteX530" fmla="*/ 586432 w 2992697"/>
                <a:gd name="connsiteY530" fmla="*/ 83820 h 1030680"/>
                <a:gd name="connsiteX531" fmla="*/ 608474 w 2992697"/>
                <a:gd name="connsiteY531" fmla="*/ 81647 h 1030680"/>
                <a:gd name="connsiteX532" fmla="*/ 608474 w 2992697"/>
                <a:gd name="connsiteY532" fmla="*/ 94376 h 1030680"/>
                <a:gd name="connsiteX533" fmla="*/ 612510 w 2992697"/>
                <a:gd name="connsiteY533" fmla="*/ 94376 h 1030680"/>
                <a:gd name="connsiteX534" fmla="*/ 615614 w 2992697"/>
                <a:gd name="connsiteY534" fmla="*/ 94376 h 1030680"/>
                <a:gd name="connsiteX535" fmla="*/ 617787 w 2992697"/>
                <a:gd name="connsiteY535" fmla="*/ 94376 h 1030680"/>
                <a:gd name="connsiteX536" fmla="*/ 619960 w 2992697"/>
                <a:gd name="connsiteY536" fmla="*/ 96549 h 1030680"/>
                <a:gd name="connsiteX537" fmla="*/ 622133 w 2992697"/>
                <a:gd name="connsiteY537" fmla="*/ 97480 h 1030680"/>
                <a:gd name="connsiteX538" fmla="*/ 618098 w 2992697"/>
                <a:gd name="connsiteY538" fmla="*/ 97480 h 1030680"/>
                <a:gd name="connsiteX539" fmla="*/ 601023 w 2992697"/>
                <a:gd name="connsiteY539" fmla="*/ 108656 h 1030680"/>
                <a:gd name="connsiteX540" fmla="*/ 581155 w 2992697"/>
                <a:gd name="connsiteY540" fmla="*/ 121384 h 1030680"/>
                <a:gd name="connsiteX541" fmla="*/ 557250 w 2992697"/>
                <a:gd name="connsiteY541" fmla="*/ 132871 h 1030680"/>
                <a:gd name="connsiteX542" fmla="*/ 535209 w 2992697"/>
                <a:gd name="connsiteY542" fmla="*/ 145599 h 1030680"/>
                <a:gd name="connsiteX543" fmla="*/ 519686 w 2992697"/>
                <a:gd name="connsiteY543" fmla="*/ 156154 h 1030680"/>
                <a:gd name="connsiteX544" fmla="*/ 508200 w 2992697"/>
                <a:gd name="connsiteY544" fmla="*/ 165778 h 1030680"/>
                <a:gd name="connsiteX545" fmla="*/ 524964 w 2992697"/>
                <a:gd name="connsiteY545" fmla="*/ 165778 h 1030680"/>
                <a:gd name="connsiteX546" fmla="*/ 530241 w 2992697"/>
                <a:gd name="connsiteY546" fmla="*/ 162674 h 1030680"/>
                <a:gd name="connsiteX547" fmla="*/ 535519 w 2992697"/>
                <a:gd name="connsiteY547" fmla="*/ 160500 h 1030680"/>
                <a:gd name="connsiteX548" fmla="*/ 541728 w 2992697"/>
                <a:gd name="connsiteY548" fmla="*/ 158327 h 1030680"/>
                <a:gd name="connsiteX549" fmla="*/ 549179 w 2992697"/>
                <a:gd name="connsiteY549" fmla="*/ 158327 h 1030680"/>
                <a:gd name="connsiteX550" fmla="*/ 549179 w 2992697"/>
                <a:gd name="connsiteY550" fmla="*/ 162674 h 1030680"/>
                <a:gd name="connsiteX551" fmla="*/ 527137 w 2992697"/>
                <a:gd name="connsiteY551" fmla="*/ 178506 h 1030680"/>
                <a:gd name="connsiteX552" fmla="*/ 508200 w 2992697"/>
                <a:gd name="connsiteY552" fmla="*/ 195270 h 1030680"/>
                <a:gd name="connsiteX553" fmla="*/ 492677 w 2992697"/>
                <a:gd name="connsiteY553" fmla="*/ 212034 h 1030680"/>
                <a:gd name="connsiteX554" fmla="*/ 473740 w 2992697"/>
                <a:gd name="connsiteY554" fmla="*/ 226936 h 1030680"/>
                <a:gd name="connsiteX555" fmla="*/ 453872 w 2992697"/>
                <a:gd name="connsiteY555" fmla="*/ 239664 h 1030680"/>
                <a:gd name="connsiteX556" fmla="*/ 427794 w 2992697"/>
                <a:gd name="connsiteY556" fmla="*/ 247115 h 1030680"/>
                <a:gd name="connsiteX557" fmla="*/ 427794 w 2992697"/>
                <a:gd name="connsiteY557" fmla="*/ 259843 h 1030680"/>
                <a:gd name="connsiteX558" fmla="*/ 415377 w 2992697"/>
                <a:gd name="connsiteY558" fmla="*/ 262016 h 1030680"/>
                <a:gd name="connsiteX559" fmla="*/ 400786 w 2992697"/>
                <a:gd name="connsiteY559" fmla="*/ 267294 h 1030680"/>
                <a:gd name="connsiteX560" fmla="*/ 392403 w 2992697"/>
                <a:gd name="connsiteY560" fmla="*/ 274745 h 1030680"/>
                <a:gd name="connsiteX561" fmla="*/ 397681 w 2992697"/>
                <a:gd name="connsiteY561" fmla="*/ 279091 h 1030680"/>
                <a:gd name="connsiteX562" fmla="*/ 400786 w 2992697"/>
                <a:gd name="connsiteY562" fmla="*/ 282195 h 1030680"/>
                <a:gd name="connsiteX563" fmla="*/ 402959 w 2992697"/>
                <a:gd name="connsiteY563" fmla="*/ 284368 h 1030680"/>
                <a:gd name="connsiteX564" fmla="*/ 402959 w 2992697"/>
                <a:gd name="connsiteY564" fmla="*/ 287473 h 1030680"/>
                <a:gd name="connsiteX565" fmla="*/ 402959 w 2992697"/>
                <a:gd name="connsiteY565" fmla="*/ 291819 h 1030680"/>
                <a:gd name="connsiteX566" fmla="*/ 400786 w 2992697"/>
                <a:gd name="connsiteY566" fmla="*/ 297097 h 1030680"/>
                <a:gd name="connsiteX567" fmla="*/ 400786 w 2992697"/>
                <a:gd name="connsiteY567" fmla="*/ 304547 h 1030680"/>
                <a:gd name="connsiteX568" fmla="*/ 361048 w 2992697"/>
                <a:gd name="connsiteY568" fmla="*/ 307652 h 1030680"/>
                <a:gd name="connsiteX569" fmla="*/ 361048 w 2992697"/>
                <a:gd name="connsiteY569" fmla="*/ 311998 h 1030680"/>
                <a:gd name="connsiteX570" fmla="*/ 366326 w 2992697"/>
                <a:gd name="connsiteY570" fmla="*/ 314171 h 1030680"/>
                <a:gd name="connsiteX571" fmla="*/ 368499 w 2992697"/>
                <a:gd name="connsiteY571" fmla="*/ 314171 h 1030680"/>
                <a:gd name="connsiteX572" fmla="*/ 371604 w 2992697"/>
                <a:gd name="connsiteY572" fmla="*/ 314171 h 1030680"/>
                <a:gd name="connsiteX573" fmla="*/ 371604 w 2992697"/>
                <a:gd name="connsiteY573" fmla="*/ 314171 h 1030680"/>
                <a:gd name="connsiteX574" fmla="*/ 373777 w 2992697"/>
                <a:gd name="connsiteY574" fmla="*/ 315103 h 1030680"/>
                <a:gd name="connsiteX575" fmla="*/ 373777 w 2992697"/>
                <a:gd name="connsiteY575" fmla="*/ 317276 h 1030680"/>
                <a:gd name="connsiteX576" fmla="*/ 377813 w 2992697"/>
                <a:gd name="connsiteY576" fmla="*/ 321622 h 1030680"/>
                <a:gd name="connsiteX577" fmla="*/ 371604 w 2992697"/>
                <a:gd name="connsiteY577" fmla="*/ 321622 h 1030680"/>
                <a:gd name="connsiteX578" fmla="*/ 363222 w 2992697"/>
                <a:gd name="connsiteY578" fmla="*/ 324726 h 1030680"/>
                <a:gd name="connsiteX579" fmla="*/ 351735 w 2992697"/>
                <a:gd name="connsiteY579" fmla="*/ 329073 h 1030680"/>
                <a:gd name="connsiteX580" fmla="*/ 341180 w 2992697"/>
                <a:gd name="connsiteY580" fmla="*/ 332177 h 1030680"/>
                <a:gd name="connsiteX581" fmla="*/ 344284 w 2992697"/>
                <a:gd name="connsiteY581" fmla="*/ 334350 h 1030680"/>
                <a:gd name="connsiteX582" fmla="*/ 346458 w 2992697"/>
                <a:gd name="connsiteY582" fmla="*/ 334350 h 1030680"/>
                <a:gd name="connsiteX583" fmla="*/ 348631 w 2992697"/>
                <a:gd name="connsiteY583" fmla="*/ 334350 h 1030680"/>
                <a:gd name="connsiteX584" fmla="*/ 349562 w 2992697"/>
                <a:gd name="connsiteY584" fmla="*/ 336523 h 1030680"/>
                <a:gd name="connsiteX585" fmla="*/ 351735 w 2992697"/>
                <a:gd name="connsiteY585" fmla="*/ 336523 h 1030680"/>
                <a:gd name="connsiteX586" fmla="*/ 349562 w 2992697"/>
                <a:gd name="connsiteY586" fmla="*/ 339628 h 1030680"/>
                <a:gd name="connsiteX587" fmla="*/ 348631 w 2992697"/>
                <a:gd name="connsiteY587" fmla="*/ 343974 h 1030680"/>
                <a:gd name="connsiteX588" fmla="*/ 346458 w 2992697"/>
                <a:gd name="connsiteY588" fmla="*/ 344905 h 1030680"/>
                <a:gd name="connsiteX589" fmla="*/ 348631 w 2992697"/>
                <a:gd name="connsiteY589" fmla="*/ 347078 h 1030680"/>
                <a:gd name="connsiteX590" fmla="*/ 348631 w 2992697"/>
                <a:gd name="connsiteY590" fmla="*/ 349252 h 1030680"/>
                <a:gd name="connsiteX591" fmla="*/ 349562 w 2992697"/>
                <a:gd name="connsiteY591" fmla="*/ 352356 h 1030680"/>
                <a:gd name="connsiteX592" fmla="*/ 351735 w 2992697"/>
                <a:gd name="connsiteY592" fmla="*/ 356702 h 1030680"/>
                <a:gd name="connsiteX593" fmla="*/ 344284 w 2992697"/>
                <a:gd name="connsiteY593" fmla="*/ 358875 h 1030680"/>
                <a:gd name="connsiteX594" fmla="*/ 339007 w 2992697"/>
                <a:gd name="connsiteY594" fmla="*/ 358875 h 1030680"/>
                <a:gd name="connsiteX595" fmla="*/ 333729 w 2992697"/>
                <a:gd name="connsiteY595" fmla="*/ 358875 h 1030680"/>
                <a:gd name="connsiteX596" fmla="*/ 327520 w 2992697"/>
                <a:gd name="connsiteY596" fmla="*/ 361980 h 1030680"/>
                <a:gd name="connsiteX597" fmla="*/ 346458 w 2992697"/>
                <a:gd name="connsiteY597" fmla="*/ 361980 h 1030680"/>
                <a:gd name="connsiteX598" fmla="*/ 361048 w 2992697"/>
                <a:gd name="connsiteY598" fmla="*/ 366326 h 1030680"/>
                <a:gd name="connsiteX599" fmla="*/ 361048 w 2992697"/>
                <a:gd name="connsiteY599" fmla="*/ 373777 h 1030680"/>
                <a:gd name="connsiteX600" fmla="*/ 337144 w 2992697"/>
                <a:gd name="connsiteY600" fmla="*/ 373777 h 1030680"/>
                <a:gd name="connsiteX601" fmla="*/ 334971 w 2992697"/>
                <a:gd name="connsiteY601" fmla="*/ 379054 h 1030680"/>
                <a:gd name="connsiteX602" fmla="*/ 334971 w 2992697"/>
                <a:gd name="connsiteY602" fmla="*/ 381227 h 1030680"/>
                <a:gd name="connsiteX603" fmla="*/ 334971 w 2992697"/>
                <a:gd name="connsiteY603" fmla="*/ 382159 h 1030680"/>
                <a:gd name="connsiteX604" fmla="*/ 334040 w 2992697"/>
                <a:gd name="connsiteY604" fmla="*/ 384332 h 1030680"/>
                <a:gd name="connsiteX605" fmla="*/ 331867 w 2992697"/>
                <a:gd name="connsiteY605" fmla="*/ 386505 h 1030680"/>
                <a:gd name="connsiteX606" fmla="*/ 322553 w 2992697"/>
                <a:gd name="connsiteY606" fmla="*/ 389609 h 1030680"/>
                <a:gd name="connsiteX607" fmla="*/ 310135 w 2992697"/>
                <a:gd name="connsiteY607" fmla="*/ 389609 h 1030680"/>
                <a:gd name="connsiteX608" fmla="*/ 297717 w 2992697"/>
                <a:gd name="connsiteY608" fmla="*/ 389609 h 1030680"/>
                <a:gd name="connsiteX609" fmla="*/ 285300 w 2992697"/>
                <a:gd name="connsiteY609" fmla="*/ 382159 h 1030680"/>
                <a:gd name="connsiteX610" fmla="*/ 268536 w 2992697"/>
                <a:gd name="connsiteY610" fmla="*/ 382159 h 1030680"/>
                <a:gd name="connsiteX611" fmla="*/ 251772 w 2992697"/>
                <a:gd name="connsiteY611" fmla="*/ 384332 h 1030680"/>
                <a:gd name="connsiteX612" fmla="*/ 234076 w 2992697"/>
                <a:gd name="connsiteY612" fmla="*/ 386505 h 1030680"/>
                <a:gd name="connsiteX613" fmla="*/ 217312 w 2992697"/>
                <a:gd name="connsiteY613" fmla="*/ 384332 h 1030680"/>
                <a:gd name="connsiteX614" fmla="*/ 200548 w 2992697"/>
                <a:gd name="connsiteY614" fmla="*/ 379054 h 1030680"/>
                <a:gd name="connsiteX615" fmla="*/ 199617 w 2992697"/>
                <a:gd name="connsiteY615" fmla="*/ 376881 h 1030680"/>
                <a:gd name="connsiteX616" fmla="*/ 199617 w 2992697"/>
                <a:gd name="connsiteY616" fmla="*/ 374708 h 1030680"/>
                <a:gd name="connsiteX617" fmla="*/ 197444 w 2992697"/>
                <a:gd name="connsiteY617" fmla="*/ 374708 h 1030680"/>
                <a:gd name="connsiteX618" fmla="*/ 197444 w 2992697"/>
                <a:gd name="connsiteY618" fmla="*/ 372535 h 1030680"/>
                <a:gd name="connsiteX619" fmla="*/ 197444 w 2992697"/>
                <a:gd name="connsiteY619" fmla="*/ 368189 h 1030680"/>
                <a:gd name="connsiteX620" fmla="*/ 200548 w 2992697"/>
                <a:gd name="connsiteY620" fmla="*/ 368189 h 1030680"/>
                <a:gd name="connsiteX621" fmla="*/ 202721 w 2992697"/>
                <a:gd name="connsiteY621" fmla="*/ 365084 h 1030680"/>
                <a:gd name="connsiteX622" fmla="*/ 206757 w 2992697"/>
                <a:gd name="connsiteY622" fmla="*/ 360738 h 1030680"/>
                <a:gd name="connsiteX623" fmla="*/ 207688 w 2992697"/>
                <a:gd name="connsiteY623" fmla="*/ 358565 h 1030680"/>
                <a:gd name="connsiteX624" fmla="*/ 211724 w 2992697"/>
                <a:gd name="connsiteY624" fmla="*/ 357634 h 1030680"/>
                <a:gd name="connsiteX625" fmla="*/ 213897 w 2992697"/>
                <a:gd name="connsiteY625" fmla="*/ 353287 h 1030680"/>
                <a:gd name="connsiteX626" fmla="*/ 217002 w 2992697"/>
                <a:gd name="connsiteY626" fmla="*/ 348010 h 1030680"/>
                <a:gd name="connsiteX627" fmla="*/ 209551 w 2992697"/>
                <a:gd name="connsiteY627" fmla="*/ 345837 h 1030680"/>
                <a:gd name="connsiteX628" fmla="*/ 204273 w 2992697"/>
                <a:gd name="connsiteY628" fmla="*/ 342732 h 1030680"/>
                <a:gd name="connsiteX629" fmla="*/ 200238 w 2992697"/>
                <a:gd name="connsiteY629" fmla="*/ 336523 h 1030680"/>
                <a:gd name="connsiteX630" fmla="*/ 199306 w 2992697"/>
                <a:gd name="connsiteY630" fmla="*/ 331246 h 1030680"/>
                <a:gd name="connsiteX631" fmla="*/ 197133 w 2992697"/>
                <a:gd name="connsiteY631" fmla="*/ 323795 h 1030680"/>
                <a:gd name="connsiteX632" fmla="*/ 204584 w 2992697"/>
                <a:gd name="connsiteY632" fmla="*/ 323795 h 1030680"/>
                <a:gd name="connsiteX633" fmla="*/ 217002 w 2992697"/>
                <a:gd name="connsiteY633" fmla="*/ 320691 h 1030680"/>
                <a:gd name="connsiteX634" fmla="*/ 231593 w 2992697"/>
                <a:gd name="connsiteY634" fmla="*/ 323795 h 1030680"/>
                <a:gd name="connsiteX635" fmla="*/ 244010 w 2992697"/>
                <a:gd name="connsiteY635" fmla="*/ 329073 h 1030680"/>
                <a:gd name="connsiteX636" fmla="*/ 256428 w 2992697"/>
                <a:gd name="connsiteY636" fmla="*/ 335281 h 1030680"/>
                <a:gd name="connsiteX637" fmla="*/ 256428 w 2992697"/>
                <a:gd name="connsiteY637" fmla="*/ 327831 h 1030680"/>
                <a:gd name="connsiteX638" fmla="*/ 244010 w 2992697"/>
                <a:gd name="connsiteY638" fmla="*/ 321622 h 1030680"/>
                <a:gd name="connsiteX639" fmla="*/ 233455 w 2992697"/>
                <a:gd name="connsiteY639" fmla="*/ 316344 h 1030680"/>
                <a:gd name="connsiteX640" fmla="*/ 224142 w 2992697"/>
                <a:gd name="connsiteY640" fmla="*/ 306720 h 1030680"/>
                <a:gd name="connsiteX641" fmla="*/ 227246 w 2992697"/>
                <a:gd name="connsiteY641" fmla="*/ 306720 h 1030680"/>
                <a:gd name="connsiteX642" fmla="*/ 236560 w 2992697"/>
                <a:gd name="connsiteY642" fmla="*/ 293061 h 1030680"/>
                <a:gd name="connsiteX643" fmla="*/ 248046 w 2992697"/>
                <a:gd name="connsiteY643" fmla="*/ 283437 h 1030680"/>
                <a:gd name="connsiteX644" fmla="*/ 262637 w 2992697"/>
                <a:gd name="connsiteY644" fmla="*/ 275986 h 1030680"/>
                <a:gd name="connsiteX645" fmla="*/ 280333 w 2992697"/>
                <a:gd name="connsiteY645" fmla="*/ 270709 h 1030680"/>
                <a:gd name="connsiteX646" fmla="*/ 280333 w 2992697"/>
                <a:gd name="connsiteY646" fmla="*/ 266983 h 1030680"/>
                <a:gd name="connsiteX647" fmla="*/ 263568 w 2992697"/>
                <a:gd name="connsiteY647" fmla="*/ 261706 h 1030680"/>
                <a:gd name="connsiteX648" fmla="*/ 251151 w 2992697"/>
                <a:gd name="connsiteY648" fmla="*/ 252082 h 1030680"/>
                <a:gd name="connsiteX649" fmla="*/ 240595 w 2992697"/>
                <a:gd name="connsiteY649" fmla="*/ 239354 h 1030680"/>
                <a:gd name="connsiteX650" fmla="*/ 231282 w 2992697"/>
                <a:gd name="connsiteY650" fmla="*/ 226625 h 1030680"/>
                <a:gd name="connsiteX651" fmla="*/ 236560 w 2992697"/>
                <a:gd name="connsiteY651" fmla="*/ 224452 h 1030680"/>
                <a:gd name="connsiteX652" fmla="*/ 240595 w 2992697"/>
                <a:gd name="connsiteY652" fmla="*/ 224452 h 1030680"/>
                <a:gd name="connsiteX653" fmla="*/ 245873 w 2992697"/>
                <a:gd name="connsiteY653" fmla="*/ 222279 h 1030680"/>
                <a:gd name="connsiteX654" fmla="*/ 251151 w 2992697"/>
                <a:gd name="connsiteY654" fmla="*/ 222279 h 1030680"/>
                <a:gd name="connsiteX655" fmla="*/ 258601 w 2992697"/>
                <a:gd name="connsiteY655" fmla="*/ 227557 h 1030680"/>
                <a:gd name="connsiteX656" fmla="*/ 263879 w 2992697"/>
                <a:gd name="connsiteY656" fmla="*/ 233766 h 1030680"/>
                <a:gd name="connsiteX657" fmla="*/ 271330 w 2992697"/>
                <a:gd name="connsiteY657" fmla="*/ 239043 h 1030680"/>
                <a:gd name="connsiteX658" fmla="*/ 271330 w 2992697"/>
                <a:gd name="connsiteY658" fmla="*/ 234697 h 1030680"/>
                <a:gd name="connsiteX659" fmla="*/ 270398 w 2992697"/>
                <a:gd name="connsiteY659" fmla="*/ 231593 h 1030680"/>
                <a:gd name="connsiteX660" fmla="*/ 268225 w 2992697"/>
                <a:gd name="connsiteY660" fmla="*/ 231593 h 1030680"/>
                <a:gd name="connsiteX661" fmla="*/ 268225 w 2992697"/>
                <a:gd name="connsiteY661" fmla="*/ 229419 h 1030680"/>
                <a:gd name="connsiteX662" fmla="*/ 266052 w 2992697"/>
                <a:gd name="connsiteY662" fmla="*/ 227246 h 1030680"/>
                <a:gd name="connsiteX663" fmla="*/ 266052 w 2992697"/>
                <a:gd name="connsiteY663" fmla="*/ 226315 h 1030680"/>
                <a:gd name="connsiteX664" fmla="*/ 263879 w 2992697"/>
                <a:gd name="connsiteY664" fmla="*/ 221969 h 1030680"/>
                <a:gd name="connsiteX665" fmla="*/ 267915 w 2992697"/>
                <a:gd name="connsiteY665" fmla="*/ 221969 h 1030680"/>
                <a:gd name="connsiteX666" fmla="*/ 267915 w 2992697"/>
                <a:gd name="connsiteY666" fmla="*/ 218864 h 1030680"/>
                <a:gd name="connsiteX667" fmla="*/ 284679 w 2992697"/>
                <a:gd name="connsiteY667" fmla="*/ 212655 h 1030680"/>
                <a:gd name="connsiteX668" fmla="*/ 300201 w 2992697"/>
                <a:gd name="connsiteY668" fmla="*/ 209551 h 1030680"/>
                <a:gd name="connsiteX669" fmla="*/ 316965 w 2992697"/>
                <a:gd name="connsiteY669" fmla="*/ 207378 h 1030680"/>
                <a:gd name="connsiteX670" fmla="*/ 336834 w 2992697"/>
                <a:gd name="connsiteY670" fmla="*/ 209551 h 1030680"/>
                <a:gd name="connsiteX671" fmla="*/ 327520 w 2992697"/>
                <a:gd name="connsiteY671" fmla="*/ 198064 h 1030680"/>
                <a:gd name="connsiteX672" fmla="*/ 339007 w 2992697"/>
                <a:gd name="connsiteY672" fmla="*/ 194960 h 1030680"/>
                <a:gd name="connsiteX673" fmla="*/ 351425 w 2992697"/>
                <a:gd name="connsiteY673" fmla="*/ 189682 h 1030680"/>
                <a:gd name="connsiteX674" fmla="*/ 363842 w 2992697"/>
                <a:gd name="connsiteY674" fmla="*/ 184405 h 1030680"/>
                <a:gd name="connsiteX675" fmla="*/ 371293 w 2992697"/>
                <a:gd name="connsiteY675" fmla="*/ 178196 h 1030680"/>
                <a:gd name="connsiteX676" fmla="*/ 377502 w 2992697"/>
                <a:gd name="connsiteY676" fmla="*/ 178196 h 1030680"/>
                <a:gd name="connsiteX677" fmla="*/ 377502 w 2992697"/>
                <a:gd name="connsiteY677" fmla="*/ 175091 h 1030680"/>
                <a:gd name="connsiteX678" fmla="*/ 368189 w 2992697"/>
                <a:gd name="connsiteY678" fmla="*/ 175091 h 1030680"/>
                <a:gd name="connsiteX679" fmla="*/ 364153 w 2992697"/>
                <a:gd name="connsiteY679" fmla="*/ 177265 h 1030680"/>
                <a:gd name="connsiteX680" fmla="*/ 361048 w 2992697"/>
                <a:gd name="connsiteY680" fmla="*/ 178196 h 1030680"/>
                <a:gd name="connsiteX681" fmla="*/ 358875 w 2992697"/>
                <a:gd name="connsiteY681" fmla="*/ 178196 h 1030680"/>
                <a:gd name="connsiteX682" fmla="*/ 356702 w 2992697"/>
                <a:gd name="connsiteY682" fmla="*/ 178196 h 1030680"/>
                <a:gd name="connsiteX683" fmla="*/ 355771 w 2992697"/>
                <a:gd name="connsiteY683" fmla="*/ 178196 h 1030680"/>
                <a:gd name="connsiteX684" fmla="*/ 353598 w 2992697"/>
                <a:gd name="connsiteY684" fmla="*/ 177265 h 1030680"/>
                <a:gd name="connsiteX685" fmla="*/ 351425 w 2992697"/>
                <a:gd name="connsiteY685" fmla="*/ 175091 h 1030680"/>
                <a:gd name="connsiteX686" fmla="*/ 348320 w 2992697"/>
                <a:gd name="connsiteY686" fmla="*/ 175091 h 1030680"/>
                <a:gd name="connsiteX687" fmla="*/ 344284 w 2992697"/>
                <a:gd name="connsiteY687" fmla="*/ 178196 h 1030680"/>
                <a:gd name="connsiteX688" fmla="*/ 339007 w 2992697"/>
                <a:gd name="connsiteY688" fmla="*/ 184405 h 1030680"/>
                <a:gd name="connsiteX689" fmla="*/ 333729 w 2992697"/>
                <a:gd name="connsiteY689" fmla="*/ 189682 h 1030680"/>
                <a:gd name="connsiteX690" fmla="*/ 329693 w 2992697"/>
                <a:gd name="connsiteY690" fmla="*/ 194960 h 1030680"/>
                <a:gd name="connsiteX691" fmla="*/ 324416 w 2992697"/>
                <a:gd name="connsiteY691" fmla="*/ 198064 h 1030680"/>
                <a:gd name="connsiteX692" fmla="*/ 304547 w 2992697"/>
                <a:gd name="connsiteY692" fmla="*/ 204273 h 1030680"/>
                <a:gd name="connsiteX693" fmla="*/ 285610 w 2992697"/>
                <a:gd name="connsiteY693" fmla="*/ 204273 h 1030680"/>
                <a:gd name="connsiteX694" fmla="*/ 267915 w 2992697"/>
                <a:gd name="connsiteY694" fmla="*/ 199927 h 1030680"/>
                <a:gd name="connsiteX695" fmla="*/ 251151 w 2992697"/>
                <a:gd name="connsiteY695" fmla="*/ 192476 h 1030680"/>
                <a:gd name="connsiteX696" fmla="*/ 248978 w 2992697"/>
                <a:gd name="connsiteY696" fmla="*/ 192476 h 1030680"/>
                <a:gd name="connsiteX697" fmla="*/ 245873 w 2992697"/>
                <a:gd name="connsiteY697" fmla="*/ 194650 h 1030680"/>
                <a:gd name="connsiteX698" fmla="*/ 240595 w 2992697"/>
                <a:gd name="connsiteY698" fmla="*/ 196823 h 1030680"/>
                <a:gd name="connsiteX699" fmla="*/ 236560 w 2992697"/>
                <a:gd name="connsiteY699" fmla="*/ 197754 h 1030680"/>
                <a:gd name="connsiteX700" fmla="*/ 233455 w 2992697"/>
                <a:gd name="connsiteY700" fmla="*/ 199927 h 1030680"/>
                <a:gd name="connsiteX701" fmla="*/ 227246 w 2992697"/>
                <a:gd name="connsiteY701" fmla="*/ 202100 h 1030680"/>
                <a:gd name="connsiteX702" fmla="*/ 224142 w 2992697"/>
                <a:gd name="connsiteY702" fmla="*/ 192476 h 1030680"/>
                <a:gd name="connsiteX703" fmla="*/ 227246 w 2992697"/>
                <a:gd name="connsiteY703" fmla="*/ 191545 h 1030680"/>
                <a:gd name="connsiteX704" fmla="*/ 227246 w 2992697"/>
                <a:gd name="connsiteY704" fmla="*/ 191545 h 1030680"/>
                <a:gd name="connsiteX705" fmla="*/ 229419 w 2992697"/>
                <a:gd name="connsiteY705" fmla="*/ 189372 h 1030680"/>
                <a:gd name="connsiteX706" fmla="*/ 231593 w 2992697"/>
                <a:gd name="connsiteY706" fmla="*/ 185026 h 1030680"/>
                <a:gd name="connsiteX707" fmla="*/ 221037 w 2992697"/>
                <a:gd name="connsiteY707" fmla="*/ 185026 h 1030680"/>
                <a:gd name="connsiteX708" fmla="*/ 217002 w 2992697"/>
                <a:gd name="connsiteY708" fmla="*/ 187199 h 1030680"/>
                <a:gd name="connsiteX709" fmla="*/ 211724 w 2992697"/>
                <a:gd name="connsiteY709" fmla="*/ 189372 h 1030680"/>
                <a:gd name="connsiteX710" fmla="*/ 206446 w 2992697"/>
                <a:gd name="connsiteY710" fmla="*/ 189372 h 1030680"/>
                <a:gd name="connsiteX711" fmla="*/ 200238 w 2992697"/>
                <a:gd name="connsiteY711" fmla="*/ 189372 h 1030680"/>
                <a:gd name="connsiteX712" fmla="*/ 197133 w 2992697"/>
                <a:gd name="connsiteY712" fmla="*/ 177885 h 1030680"/>
                <a:gd name="connsiteX713" fmla="*/ 200238 w 2992697"/>
                <a:gd name="connsiteY713" fmla="*/ 176954 h 1030680"/>
                <a:gd name="connsiteX714" fmla="*/ 202411 w 2992697"/>
                <a:gd name="connsiteY714" fmla="*/ 176954 h 1030680"/>
                <a:gd name="connsiteX715" fmla="*/ 204584 w 2992697"/>
                <a:gd name="connsiteY715" fmla="*/ 176954 h 1030680"/>
                <a:gd name="connsiteX716" fmla="*/ 206757 w 2992697"/>
                <a:gd name="connsiteY716" fmla="*/ 174781 h 1030680"/>
                <a:gd name="connsiteX717" fmla="*/ 207688 w 2992697"/>
                <a:gd name="connsiteY717" fmla="*/ 174781 h 1030680"/>
                <a:gd name="connsiteX718" fmla="*/ 184715 w 2992697"/>
                <a:gd name="connsiteY718" fmla="*/ 177885 h 1030680"/>
                <a:gd name="connsiteX719" fmla="*/ 182542 w 2992697"/>
                <a:gd name="connsiteY719" fmla="*/ 172608 h 1030680"/>
                <a:gd name="connsiteX720" fmla="*/ 178506 w 2992697"/>
                <a:gd name="connsiteY720" fmla="*/ 169503 h 1030680"/>
                <a:gd name="connsiteX721" fmla="*/ 177575 w 2992697"/>
                <a:gd name="connsiteY721" fmla="*/ 167330 h 1030680"/>
                <a:gd name="connsiteX722" fmla="*/ 175402 w 2992697"/>
                <a:gd name="connsiteY722" fmla="*/ 162984 h 1030680"/>
                <a:gd name="connsiteX723" fmla="*/ 171366 w 2992697"/>
                <a:gd name="connsiteY723" fmla="*/ 157706 h 1030680"/>
                <a:gd name="connsiteX724" fmla="*/ 177575 w 2992697"/>
                <a:gd name="connsiteY724" fmla="*/ 155533 h 1030680"/>
                <a:gd name="connsiteX725" fmla="*/ 180679 w 2992697"/>
                <a:gd name="connsiteY725" fmla="*/ 155533 h 1030680"/>
                <a:gd name="connsiteX726" fmla="*/ 182853 w 2992697"/>
                <a:gd name="connsiteY726" fmla="*/ 155533 h 1030680"/>
                <a:gd name="connsiteX727" fmla="*/ 185026 w 2992697"/>
                <a:gd name="connsiteY727" fmla="*/ 155533 h 1030680"/>
                <a:gd name="connsiteX728" fmla="*/ 185026 w 2992697"/>
                <a:gd name="connsiteY728" fmla="*/ 155223 h 1030680"/>
                <a:gd name="connsiteX729" fmla="*/ 185957 w 2992697"/>
                <a:gd name="connsiteY729" fmla="*/ 153050 h 1030680"/>
                <a:gd name="connsiteX730" fmla="*/ 188130 w 2992697"/>
                <a:gd name="connsiteY730" fmla="*/ 148704 h 1030680"/>
                <a:gd name="connsiteX731" fmla="*/ 180679 w 2992697"/>
                <a:gd name="connsiteY731" fmla="*/ 147772 h 1030680"/>
                <a:gd name="connsiteX732" fmla="*/ 173229 w 2992697"/>
                <a:gd name="connsiteY732" fmla="*/ 145599 h 1030680"/>
                <a:gd name="connsiteX733" fmla="*/ 170124 w 2992697"/>
                <a:gd name="connsiteY733" fmla="*/ 141253 h 1030680"/>
                <a:gd name="connsiteX734" fmla="*/ 163915 w 2992697"/>
                <a:gd name="connsiteY734" fmla="*/ 138148 h 1030680"/>
                <a:gd name="connsiteX735" fmla="*/ 167951 w 2992697"/>
                <a:gd name="connsiteY735" fmla="*/ 138148 h 1030680"/>
                <a:gd name="connsiteX736" fmla="*/ 167951 w 2992697"/>
                <a:gd name="connsiteY736" fmla="*/ 132871 h 1030680"/>
                <a:gd name="connsiteX737" fmla="*/ 185647 w 2992697"/>
                <a:gd name="connsiteY737" fmla="*/ 135975 h 1030680"/>
                <a:gd name="connsiteX738" fmla="*/ 194960 w 2992697"/>
                <a:gd name="connsiteY738" fmla="*/ 133802 h 1030680"/>
                <a:gd name="connsiteX739" fmla="*/ 202411 w 2992697"/>
                <a:gd name="connsiteY739" fmla="*/ 130698 h 1030680"/>
                <a:gd name="connsiteX740" fmla="*/ 206446 w 2992697"/>
                <a:gd name="connsiteY740" fmla="*/ 125420 h 1030680"/>
                <a:gd name="connsiteX741" fmla="*/ 211724 w 2992697"/>
                <a:gd name="connsiteY741" fmla="*/ 117969 h 1030680"/>
                <a:gd name="connsiteX742" fmla="*/ 221037 w 2992697"/>
                <a:gd name="connsiteY742" fmla="*/ 113623 h 1030680"/>
                <a:gd name="connsiteX743" fmla="*/ 231593 w 2992697"/>
                <a:gd name="connsiteY743" fmla="*/ 110519 h 1030680"/>
                <a:gd name="connsiteX744" fmla="*/ 239043 w 2992697"/>
                <a:gd name="connsiteY744" fmla="*/ 113623 h 1030680"/>
                <a:gd name="connsiteX745" fmla="*/ 248357 w 2992697"/>
                <a:gd name="connsiteY745" fmla="*/ 117969 h 1030680"/>
                <a:gd name="connsiteX746" fmla="*/ 255807 w 2992697"/>
                <a:gd name="connsiteY746" fmla="*/ 118901 h 1030680"/>
                <a:gd name="connsiteX747" fmla="*/ 264189 w 2992697"/>
                <a:gd name="connsiteY747" fmla="*/ 117969 h 1030680"/>
                <a:gd name="connsiteX748" fmla="*/ 261085 w 2992697"/>
                <a:gd name="connsiteY748" fmla="*/ 115796 h 1030680"/>
                <a:gd name="connsiteX749" fmla="*/ 257049 w 2992697"/>
                <a:gd name="connsiteY749" fmla="*/ 113623 h 1030680"/>
                <a:gd name="connsiteX750" fmla="*/ 256118 w 2992697"/>
                <a:gd name="connsiteY750" fmla="*/ 113623 h 1030680"/>
                <a:gd name="connsiteX751" fmla="*/ 256118 w 2992697"/>
                <a:gd name="connsiteY751" fmla="*/ 111760 h 1030680"/>
                <a:gd name="connsiteX752" fmla="*/ 253945 w 2992697"/>
                <a:gd name="connsiteY752" fmla="*/ 110829 h 1030680"/>
                <a:gd name="connsiteX753" fmla="*/ 253945 w 2992697"/>
                <a:gd name="connsiteY753" fmla="*/ 106483 h 1030680"/>
                <a:gd name="connsiteX754" fmla="*/ 251772 w 2992697"/>
                <a:gd name="connsiteY754" fmla="*/ 101205 h 1030680"/>
                <a:gd name="connsiteX755" fmla="*/ 257049 w 2992697"/>
                <a:gd name="connsiteY755" fmla="*/ 99032 h 1030680"/>
                <a:gd name="connsiteX756" fmla="*/ 261085 w 2992697"/>
                <a:gd name="connsiteY756" fmla="*/ 96859 h 1030680"/>
                <a:gd name="connsiteX757" fmla="*/ 264189 w 2992697"/>
                <a:gd name="connsiteY757" fmla="*/ 96859 h 1030680"/>
                <a:gd name="connsiteX758" fmla="*/ 266363 w 2992697"/>
                <a:gd name="connsiteY758" fmla="*/ 95928 h 1030680"/>
                <a:gd name="connsiteX759" fmla="*/ 270398 w 2992697"/>
                <a:gd name="connsiteY759" fmla="*/ 93755 h 1030680"/>
                <a:gd name="connsiteX760" fmla="*/ 277849 w 2992697"/>
                <a:gd name="connsiteY760" fmla="*/ 93755 h 1030680"/>
                <a:gd name="connsiteX761" fmla="*/ 280953 w 2992697"/>
                <a:gd name="connsiteY761" fmla="*/ 95928 h 1030680"/>
                <a:gd name="connsiteX762" fmla="*/ 284989 w 2992697"/>
                <a:gd name="connsiteY762" fmla="*/ 99032 h 1030680"/>
                <a:gd name="connsiteX763" fmla="*/ 288094 w 2992697"/>
                <a:gd name="connsiteY763" fmla="*/ 101205 h 1030680"/>
                <a:gd name="connsiteX764" fmla="*/ 288094 w 2992697"/>
                <a:gd name="connsiteY764" fmla="*/ 96859 h 1030680"/>
                <a:gd name="connsiteX765" fmla="*/ 285921 w 2992697"/>
                <a:gd name="connsiteY765" fmla="*/ 95928 h 1030680"/>
                <a:gd name="connsiteX766" fmla="*/ 285921 w 2992697"/>
                <a:gd name="connsiteY766" fmla="*/ 93755 h 1030680"/>
                <a:gd name="connsiteX767" fmla="*/ 285921 w 2992697"/>
                <a:gd name="connsiteY767" fmla="*/ 93755 h 1030680"/>
                <a:gd name="connsiteX768" fmla="*/ 285921 w 2992697"/>
                <a:gd name="connsiteY768" fmla="*/ 91582 h 1030680"/>
                <a:gd name="connsiteX769" fmla="*/ 284989 w 2992697"/>
                <a:gd name="connsiteY769" fmla="*/ 88477 h 1030680"/>
                <a:gd name="connsiteX770" fmla="*/ 290267 w 2992697"/>
                <a:gd name="connsiteY770" fmla="*/ 86304 h 1030680"/>
                <a:gd name="connsiteX771" fmla="*/ 293371 w 2992697"/>
                <a:gd name="connsiteY771" fmla="*/ 84131 h 1030680"/>
                <a:gd name="connsiteX772" fmla="*/ 299580 w 2992697"/>
                <a:gd name="connsiteY772" fmla="*/ 81026 h 1030680"/>
                <a:gd name="connsiteX773" fmla="*/ 302685 w 2992697"/>
                <a:gd name="connsiteY773" fmla="*/ 76680 h 1030680"/>
                <a:gd name="connsiteX774" fmla="*/ 304858 w 2992697"/>
                <a:gd name="connsiteY774" fmla="*/ 76680 h 1030680"/>
                <a:gd name="connsiteX775" fmla="*/ 312308 w 2992697"/>
                <a:gd name="connsiteY775" fmla="*/ 76680 h 1030680"/>
                <a:gd name="connsiteX776" fmla="*/ 317586 w 2992697"/>
                <a:gd name="connsiteY776" fmla="*/ 78853 h 1030680"/>
                <a:gd name="connsiteX777" fmla="*/ 321622 w 2992697"/>
                <a:gd name="connsiteY777" fmla="*/ 83199 h 1030680"/>
                <a:gd name="connsiteX778" fmla="*/ 327831 w 2992697"/>
                <a:gd name="connsiteY778" fmla="*/ 83199 h 1030680"/>
                <a:gd name="connsiteX779" fmla="*/ 337144 w 2992697"/>
                <a:gd name="connsiteY779" fmla="*/ 81026 h 1030680"/>
                <a:gd name="connsiteX780" fmla="*/ 341180 w 2992697"/>
                <a:gd name="connsiteY780" fmla="*/ 68298 h 1030680"/>
                <a:gd name="connsiteX781" fmla="*/ 346458 w 2992697"/>
                <a:gd name="connsiteY781" fmla="*/ 66125 h 1030680"/>
                <a:gd name="connsiteX782" fmla="*/ 351735 w 2992697"/>
                <a:gd name="connsiteY782" fmla="*/ 66125 h 1030680"/>
                <a:gd name="connsiteX783" fmla="*/ 357013 w 2992697"/>
                <a:gd name="connsiteY783" fmla="*/ 66125 h 1030680"/>
                <a:gd name="connsiteX784" fmla="*/ 361048 w 2992697"/>
                <a:gd name="connsiteY784" fmla="*/ 68298 h 1030680"/>
                <a:gd name="connsiteX785" fmla="*/ 364153 w 2992697"/>
                <a:gd name="connsiteY785" fmla="*/ 68298 h 1030680"/>
                <a:gd name="connsiteX786" fmla="*/ 371604 w 2992697"/>
                <a:gd name="connsiteY786" fmla="*/ 56812 h 1030680"/>
                <a:gd name="connsiteX787" fmla="*/ 383090 w 2992697"/>
                <a:gd name="connsiteY787" fmla="*/ 54638 h 1030680"/>
                <a:gd name="connsiteX788" fmla="*/ 390541 w 2992697"/>
                <a:gd name="connsiteY788" fmla="*/ 58985 h 1030680"/>
                <a:gd name="connsiteX789" fmla="*/ 397992 w 2992697"/>
                <a:gd name="connsiteY789" fmla="*/ 62089 h 1030680"/>
                <a:gd name="connsiteX790" fmla="*/ 405442 w 2992697"/>
                <a:gd name="connsiteY790" fmla="*/ 64262 h 1030680"/>
                <a:gd name="connsiteX791" fmla="*/ 414756 w 2992697"/>
                <a:gd name="connsiteY791" fmla="*/ 61158 h 1030680"/>
                <a:gd name="connsiteX792" fmla="*/ 427173 w 2992697"/>
                <a:gd name="connsiteY792" fmla="*/ 53707 h 1030680"/>
                <a:gd name="connsiteX793" fmla="*/ 439281 w 2992697"/>
                <a:gd name="connsiteY793" fmla="*/ 47498 h 1030680"/>
                <a:gd name="connsiteX794" fmla="*/ 439281 w 2992697"/>
                <a:gd name="connsiteY794" fmla="*/ 47498 h 1030680"/>
                <a:gd name="connsiteX795" fmla="*/ 439281 w 2992697"/>
                <a:gd name="connsiteY795" fmla="*/ 47498 h 1030680"/>
                <a:gd name="connsiteX796" fmla="*/ 2195472 w 2992697"/>
                <a:gd name="connsiteY796" fmla="*/ 44394 h 1030680"/>
                <a:gd name="connsiteX797" fmla="*/ 2202923 w 2992697"/>
                <a:gd name="connsiteY797" fmla="*/ 46567 h 1030680"/>
                <a:gd name="connsiteX798" fmla="*/ 2210374 w 2992697"/>
                <a:gd name="connsiteY798" fmla="*/ 49671 h 1030680"/>
                <a:gd name="connsiteX799" fmla="*/ 2213478 w 2992697"/>
                <a:gd name="connsiteY799" fmla="*/ 54018 h 1030680"/>
                <a:gd name="connsiteX800" fmla="*/ 2218756 w 2992697"/>
                <a:gd name="connsiteY800" fmla="*/ 57122 h 1030680"/>
                <a:gd name="connsiteX801" fmla="*/ 2224965 w 2992697"/>
                <a:gd name="connsiteY801" fmla="*/ 61468 h 1030680"/>
                <a:gd name="connsiteX802" fmla="*/ 2220929 w 2992697"/>
                <a:gd name="connsiteY802" fmla="*/ 72023 h 1030680"/>
                <a:gd name="connsiteX803" fmla="*/ 2198888 w 2992697"/>
                <a:gd name="connsiteY803" fmla="*/ 84752 h 1030680"/>
                <a:gd name="connsiteX804" fmla="*/ 2182123 w 2992697"/>
                <a:gd name="connsiteY804" fmla="*/ 99653 h 1030680"/>
                <a:gd name="connsiteX805" fmla="*/ 2167532 w 2992697"/>
                <a:gd name="connsiteY805" fmla="*/ 118590 h 1030680"/>
                <a:gd name="connsiteX806" fmla="*/ 2164428 w 2992697"/>
                <a:gd name="connsiteY806" fmla="*/ 118590 h 1030680"/>
                <a:gd name="connsiteX807" fmla="*/ 2164428 w 2992697"/>
                <a:gd name="connsiteY807" fmla="*/ 114244 h 1030680"/>
                <a:gd name="connsiteX808" fmla="*/ 2159150 w 2992697"/>
                <a:gd name="connsiteY808" fmla="*/ 111140 h 1030680"/>
                <a:gd name="connsiteX809" fmla="*/ 2155115 w 2992697"/>
                <a:gd name="connsiteY809" fmla="*/ 106793 h 1030680"/>
                <a:gd name="connsiteX810" fmla="*/ 2152942 w 2992697"/>
                <a:gd name="connsiteY810" fmla="*/ 103689 h 1030680"/>
                <a:gd name="connsiteX811" fmla="*/ 2149837 w 2992697"/>
                <a:gd name="connsiteY811" fmla="*/ 99343 h 1030680"/>
                <a:gd name="connsiteX812" fmla="*/ 2147664 w 2992697"/>
                <a:gd name="connsiteY812" fmla="*/ 94065 h 1030680"/>
                <a:gd name="connsiteX813" fmla="*/ 2151700 w 2992697"/>
                <a:gd name="connsiteY813" fmla="*/ 86614 h 1030680"/>
                <a:gd name="connsiteX814" fmla="*/ 2152631 w 2992697"/>
                <a:gd name="connsiteY814" fmla="*/ 81337 h 1030680"/>
                <a:gd name="connsiteX815" fmla="*/ 2154804 w 2992697"/>
                <a:gd name="connsiteY815" fmla="*/ 71713 h 1030680"/>
                <a:gd name="connsiteX816" fmla="*/ 2127795 w 2992697"/>
                <a:gd name="connsiteY816" fmla="*/ 71713 h 1030680"/>
                <a:gd name="connsiteX817" fmla="*/ 2127795 w 2992697"/>
                <a:gd name="connsiteY817" fmla="*/ 64262 h 1030680"/>
                <a:gd name="connsiteX818" fmla="*/ 2142386 w 2992697"/>
                <a:gd name="connsiteY818" fmla="*/ 58985 h 1030680"/>
                <a:gd name="connsiteX819" fmla="*/ 2156977 w 2992697"/>
                <a:gd name="connsiteY819" fmla="*/ 54638 h 1030680"/>
                <a:gd name="connsiteX820" fmla="*/ 2174673 w 2992697"/>
                <a:gd name="connsiteY820" fmla="*/ 51534 h 1030680"/>
                <a:gd name="connsiteX821" fmla="*/ 2176846 w 2992697"/>
                <a:gd name="connsiteY821" fmla="*/ 56812 h 1030680"/>
                <a:gd name="connsiteX822" fmla="*/ 2179019 w 2992697"/>
                <a:gd name="connsiteY822" fmla="*/ 58985 h 1030680"/>
                <a:gd name="connsiteX823" fmla="*/ 2179019 w 2992697"/>
                <a:gd name="connsiteY823" fmla="*/ 61158 h 1030680"/>
                <a:gd name="connsiteX824" fmla="*/ 2181192 w 2992697"/>
                <a:gd name="connsiteY824" fmla="*/ 61158 h 1030680"/>
                <a:gd name="connsiteX825" fmla="*/ 2181192 w 2992697"/>
                <a:gd name="connsiteY825" fmla="*/ 62089 h 1030680"/>
                <a:gd name="connsiteX826" fmla="*/ 2184297 w 2992697"/>
                <a:gd name="connsiteY826" fmla="*/ 64262 h 1030680"/>
                <a:gd name="connsiteX827" fmla="*/ 2186470 w 2992697"/>
                <a:gd name="connsiteY827" fmla="*/ 58985 h 1030680"/>
                <a:gd name="connsiteX828" fmla="*/ 2188643 w 2992697"/>
                <a:gd name="connsiteY828" fmla="*/ 54638 h 1030680"/>
                <a:gd name="connsiteX829" fmla="*/ 2189574 w 2992697"/>
                <a:gd name="connsiteY829" fmla="*/ 51534 h 1030680"/>
                <a:gd name="connsiteX830" fmla="*/ 2193610 w 2992697"/>
                <a:gd name="connsiteY830" fmla="*/ 47188 h 1030680"/>
                <a:gd name="connsiteX831" fmla="*/ 2195472 w 2992697"/>
                <a:gd name="connsiteY831" fmla="*/ 44394 h 1030680"/>
                <a:gd name="connsiteX832" fmla="*/ 2195472 w 2992697"/>
                <a:gd name="connsiteY832" fmla="*/ 44394 h 1030680"/>
                <a:gd name="connsiteX833" fmla="*/ 2195472 w 2992697"/>
                <a:gd name="connsiteY833" fmla="*/ 44394 h 1030680"/>
                <a:gd name="connsiteX834" fmla="*/ 2240487 w 2992697"/>
                <a:gd name="connsiteY834" fmla="*/ 24215 h 1030680"/>
                <a:gd name="connsiteX835" fmla="*/ 2244523 w 2992697"/>
                <a:gd name="connsiteY835" fmla="*/ 25146 h 1030680"/>
                <a:gd name="connsiteX836" fmla="*/ 2245454 w 2992697"/>
                <a:gd name="connsiteY836" fmla="*/ 25146 h 1030680"/>
                <a:gd name="connsiteX837" fmla="*/ 2247628 w 2992697"/>
                <a:gd name="connsiteY837" fmla="*/ 27319 h 1030680"/>
                <a:gd name="connsiteX838" fmla="*/ 2247628 w 2992697"/>
                <a:gd name="connsiteY838" fmla="*/ 27319 h 1030680"/>
                <a:gd name="connsiteX839" fmla="*/ 2249800 w 2992697"/>
                <a:gd name="connsiteY839" fmla="*/ 29492 h 1030680"/>
                <a:gd name="connsiteX840" fmla="*/ 2251974 w 2992697"/>
                <a:gd name="connsiteY840" fmla="*/ 32597 h 1030680"/>
                <a:gd name="connsiteX841" fmla="*/ 2255078 w 2992697"/>
                <a:gd name="connsiteY841" fmla="*/ 38806 h 1030680"/>
                <a:gd name="connsiteX842" fmla="*/ 2259114 w 2992697"/>
                <a:gd name="connsiteY842" fmla="*/ 44083 h 1030680"/>
                <a:gd name="connsiteX843" fmla="*/ 2260045 w 2992697"/>
                <a:gd name="connsiteY843" fmla="*/ 51534 h 1030680"/>
                <a:gd name="connsiteX844" fmla="*/ 2251663 w 2992697"/>
                <a:gd name="connsiteY844" fmla="*/ 51534 h 1030680"/>
                <a:gd name="connsiteX845" fmla="*/ 2251663 w 2992697"/>
                <a:gd name="connsiteY845" fmla="*/ 47188 h 1030680"/>
                <a:gd name="connsiteX846" fmla="*/ 2247628 w 2992697"/>
                <a:gd name="connsiteY846" fmla="*/ 44083 h 1030680"/>
                <a:gd name="connsiteX847" fmla="*/ 2244523 w 2992697"/>
                <a:gd name="connsiteY847" fmla="*/ 39737 h 1030680"/>
                <a:gd name="connsiteX848" fmla="*/ 2242350 w 2992697"/>
                <a:gd name="connsiteY848" fmla="*/ 36633 h 1030680"/>
                <a:gd name="connsiteX849" fmla="*/ 2240177 w 2992697"/>
                <a:gd name="connsiteY849" fmla="*/ 31355 h 1030680"/>
                <a:gd name="connsiteX850" fmla="*/ 2240177 w 2992697"/>
                <a:gd name="connsiteY850" fmla="*/ 24215 h 1030680"/>
                <a:gd name="connsiteX851" fmla="*/ 2240487 w 2992697"/>
                <a:gd name="connsiteY851" fmla="*/ 24215 h 1030680"/>
                <a:gd name="connsiteX852" fmla="*/ 2240487 w 2992697"/>
                <a:gd name="connsiteY852" fmla="*/ 24215 h 1030680"/>
                <a:gd name="connsiteX853" fmla="*/ 984113 w 2992697"/>
                <a:gd name="connsiteY853" fmla="*/ 20179 h 1030680"/>
                <a:gd name="connsiteX854" fmla="*/ 1009259 w 2992697"/>
                <a:gd name="connsiteY854" fmla="*/ 20179 h 1030680"/>
                <a:gd name="connsiteX855" fmla="*/ 1035337 w 2992697"/>
                <a:gd name="connsiteY855" fmla="*/ 24525 h 1030680"/>
                <a:gd name="connsiteX856" fmla="*/ 1058310 w 2992697"/>
                <a:gd name="connsiteY856" fmla="*/ 27630 h 1030680"/>
                <a:gd name="connsiteX857" fmla="*/ 1079110 w 2992697"/>
                <a:gd name="connsiteY857" fmla="*/ 32907 h 1030680"/>
                <a:gd name="connsiteX858" fmla="*/ 1109223 w 2992697"/>
                <a:gd name="connsiteY858" fmla="*/ 27630 h 1030680"/>
                <a:gd name="connsiteX859" fmla="*/ 1113259 w 2992697"/>
                <a:gd name="connsiteY859" fmla="*/ 31976 h 1030680"/>
                <a:gd name="connsiteX860" fmla="*/ 1116363 w 2992697"/>
                <a:gd name="connsiteY860" fmla="*/ 32907 h 1030680"/>
                <a:gd name="connsiteX861" fmla="*/ 1120399 w 2992697"/>
                <a:gd name="connsiteY861" fmla="*/ 39116 h 1030680"/>
                <a:gd name="connsiteX862" fmla="*/ 1122572 w 2992697"/>
                <a:gd name="connsiteY862" fmla="*/ 42221 h 1030680"/>
                <a:gd name="connsiteX863" fmla="*/ 1125676 w 2992697"/>
                <a:gd name="connsiteY863" fmla="*/ 44394 h 1030680"/>
                <a:gd name="connsiteX864" fmla="*/ 1143372 w 2992697"/>
                <a:gd name="connsiteY864" fmla="*/ 51844 h 1030680"/>
                <a:gd name="connsiteX865" fmla="*/ 1164172 w 2992697"/>
                <a:gd name="connsiteY865" fmla="*/ 57122 h 1030680"/>
                <a:gd name="connsiteX866" fmla="*/ 1181867 w 2992697"/>
                <a:gd name="connsiteY866" fmla="*/ 61468 h 1030680"/>
                <a:gd name="connsiteX867" fmla="*/ 1181867 w 2992697"/>
                <a:gd name="connsiteY867" fmla="*/ 68919 h 1030680"/>
                <a:gd name="connsiteX868" fmla="*/ 1152685 w 2992697"/>
                <a:gd name="connsiteY868" fmla="*/ 68919 h 1030680"/>
                <a:gd name="connsiteX869" fmla="*/ 1140267 w 2992697"/>
                <a:gd name="connsiteY869" fmla="*/ 62710 h 1030680"/>
                <a:gd name="connsiteX870" fmla="*/ 1125676 w 2992697"/>
                <a:gd name="connsiteY870" fmla="*/ 62710 h 1030680"/>
                <a:gd name="connsiteX871" fmla="*/ 1108912 w 2992697"/>
                <a:gd name="connsiteY871" fmla="*/ 64883 h 1030680"/>
                <a:gd name="connsiteX872" fmla="*/ 1093390 w 2992697"/>
                <a:gd name="connsiteY872" fmla="*/ 69229 h 1030680"/>
                <a:gd name="connsiteX873" fmla="*/ 1093390 w 2992697"/>
                <a:gd name="connsiteY873" fmla="*/ 77611 h 1030680"/>
                <a:gd name="connsiteX874" fmla="*/ 1113259 w 2992697"/>
                <a:gd name="connsiteY874" fmla="*/ 77611 h 1030680"/>
                <a:gd name="connsiteX875" fmla="*/ 1127850 w 2992697"/>
                <a:gd name="connsiteY875" fmla="*/ 74507 h 1030680"/>
                <a:gd name="connsiteX876" fmla="*/ 1145545 w 2992697"/>
                <a:gd name="connsiteY876" fmla="*/ 72334 h 1030680"/>
                <a:gd name="connsiteX877" fmla="*/ 1167587 w 2992697"/>
                <a:gd name="connsiteY877" fmla="*/ 72334 h 1030680"/>
                <a:gd name="connsiteX878" fmla="*/ 1189628 w 2992697"/>
                <a:gd name="connsiteY878" fmla="*/ 72334 h 1030680"/>
                <a:gd name="connsiteX879" fmla="*/ 1206392 w 2992697"/>
                <a:gd name="connsiteY879" fmla="*/ 72334 h 1030680"/>
                <a:gd name="connsiteX880" fmla="*/ 1220983 w 2992697"/>
                <a:gd name="connsiteY880" fmla="*/ 87235 h 1030680"/>
                <a:gd name="connsiteX881" fmla="*/ 1238679 w 2992697"/>
                <a:gd name="connsiteY881" fmla="*/ 97790 h 1030680"/>
                <a:gd name="connsiteX882" fmla="*/ 1233401 w 2992697"/>
                <a:gd name="connsiteY882" fmla="*/ 109277 h 1030680"/>
                <a:gd name="connsiteX883" fmla="*/ 1222846 w 2992697"/>
                <a:gd name="connsiteY883" fmla="*/ 116728 h 1030680"/>
                <a:gd name="connsiteX884" fmla="*/ 1213533 w 2992697"/>
                <a:gd name="connsiteY884" fmla="*/ 122005 h 1030680"/>
                <a:gd name="connsiteX885" fmla="*/ 1201115 w 2992697"/>
                <a:gd name="connsiteY885" fmla="*/ 126351 h 1030680"/>
                <a:gd name="connsiteX886" fmla="*/ 1182178 w 2992697"/>
                <a:gd name="connsiteY886" fmla="*/ 126351 h 1030680"/>
                <a:gd name="connsiteX887" fmla="*/ 1165413 w 2992697"/>
                <a:gd name="connsiteY887" fmla="*/ 131629 h 1030680"/>
                <a:gd name="connsiteX888" fmla="*/ 1147718 w 2992697"/>
                <a:gd name="connsiteY888" fmla="*/ 131629 h 1030680"/>
                <a:gd name="connsiteX889" fmla="*/ 1127850 w 2992697"/>
                <a:gd name="connsiteY889" fmla="*/ 129456 h 1030680"/>
                <a:gd name="connsiteX890" fmla="*/ 1108912 w 2992697"/>
                <a:gd name="connsiteY890" fmla="*/ 127283 h 1030680"/>
                <a:gd name="connsiteX891" fmla="*/ 1091527 w 2992697"/>
                <a:gd name="connsiteY891" fmla="*/ 127283 h 1030680"/>
                <a:gd name="connsiteX892" fmla="*/ 1076936 w 2992697"/>
                <a:gd name="connsiteY892" fmla="*/ 131629 h 1030680"/>
                <a:gd name="connsiteX893" fmla="*/ 1065450 w 2992697"/>
                <a:gd name="connsiteY893" fmla="*/ 142184 h 1030680"/>
                <a:gd name="connsiteX894" fmla="*/ 1109223 w 2992697"/>
                <a:gd name="connsiteY894" fmla="*/ 142184 h 1030680"/>
                <a:gd name="connsiteX895" fmla="*/ 1122882 w 2992697"/>
                <a:gd name="connsiteY895" fmla="*/ 139080 h 1030680"/>
                <a:gd name="connsiteX896" fmla="*/ 1138405 w 2992697"/>
                <a:gd name="connsiteY896" fmla="*/ 136907 h 1030680"/>
                <a:gd name="connsiteX897" fmla="*/ 1157342 w 2992697"/>
                <a:gd name="connsiteY897" fmla="*/ 139080 h 1030680"/>
                <a:gd name="connsiteX898" fmla="*/ 1169760 w 2992697"/>
                <a:gd name="connsiteY898" fmla="*/ 142184 h 1030680"/>
                <a:gd name="connsiteX899" fmla="*/ 1172864 w 2992697"/>
                <a:gd name="connsiteY899" fmla="*/ 155844 h 1030680"/>
                <a:gd name="connsiteX900" fmla="*/ 1179073 w 2992697"/>
                <a:gd name="connsiteY900" fmla="*/ 153671 h 1030680"/>
                <a:gd name="connsiteX901" fmla="*/ 1187455 w 2992697"/>
                <a:gd name="connsiteY901" fmla="*/ 148393 h 1030680"/>
                <a:gd name="connsiteX902" fmla="*/ 1198942 w 2992697"/>
                <a:gd name="connsiteY902" fmla="*/ 144047 h 1030680"/>
                <a:gd name="connsiteX903" fmla="*/ 1209497 w 2992697"/>
                <a:gd name="connsiteY903" fmla="*/ 141874 h 1030680"/>
                <a:gd name="connsiteX904" fmla="*/ 1211670 w 2992697"/>
                <a:gd name="connsiteY904" fmla="*/ 148083 h 1030680"/>
                <a:gd name="connsiteX905" fmla="*/ 1213843 w 2992697"/>
                <a:gd name="connsiteY905" fmla="*/ 151187 h 1030680"/>
                <a:gd name="connsiteX906" fmla="*/ 1216016 w 2992697"/>
                <a:gd name="connsiteY906" fmla="*/ 153360 h 1030680"/>
                <a:gd name="connsiteX907" fmla="*/ 1219121 w 2992697"/>
                <a:gd name="connsiteY907" fmla="*/ 155533 h 1030680"/>
                <a:gd name="connsiteX908" fmla="*/ 1223156 w 2992697"/>
                <a:gd name="connsiteY908" fmla="*/ 158638 h 1030680"/>
                <a:gd name="connsiteX909" fmla="*/ 1206392 w 2992697"/>
                <a:gd name="connsiteY909" fmla="*/ 189993 h 1030680"/>
                <a:gd name="connsiteX910" fmla="*/ 1213843 w 2992697"/>
                <a:gd name="connsiteY910" fmla="*/ 189993 h 1030680"/>
                <a:gd name="connsiteX911" fmla="*/ 1226261 w 2992697"/>
                <a:gd name="connsiteY911" fmla="*/ 182542 h 1030680"/>
                <a:gd name="connsiteX912" fmla="*/ 1243025 w 2992697"/>
                <a:gd name="connsiteY912" fmla="*/ 172918 h 1030680"/>
                <a:gd name="connsiteX913" fmla="*/ 1262893 w 2992697"/>
                <a:gd name="connsiteY913" fmla="*/ 165468 h 1030680"/>
                <a:gd name="connsiteX914" fmla="*/ 1284935 w 2992697"/>
                <a:gd name="connsiteY914" fmla="*/ 158017 h 1030680"/>
                <a:gd name="connsiteX915" fmla="*/ 1308839 w 2992697"/>
                <a:gd name="connsiteY915" fmla="*/ 152739 h 1030680"/>
                <a:gd name="connsiteX916" fmla="*/ 1329639 w 2992697"/>
                <a:gd name="connsiteY916" fmla="*/ 152739 h 1030680"/>
                <a:gd name="connsiteX917" fmla="*/ 1350439 w 2992697"/>
                <a:gd name="connsiteY917" fmla="*/ 154912 h 1030680"/>
                <a:gd name="connsiteX918" fmla="*/ 1365030 w 2992697"/>
                <a:gd name="connsiteY918" fmla="*/ 163294 h 1030680"/>
                <a:gd name="connsiteX919" fmla="*/ 1373412 w 2992697"/>
                <a:gd name="connsiteY919" fmla="*/ 178196 h 1030680"/>
                <a:gd name="connsiteX920" fmla="*/ 1379621 w 2992697"/>
                <a:gd name="connsiteY920" fmla="*/ 178196 h 1030680"/>
                <a:gd name="connsiteX921" fmla="*/ 1379621 w 2992697"/>
                <a:gd name="connsiteY921" fmla="*/ 180369 h 1030680"/>
                <a:gd name="connsiteX922" fmla="*/ 1379621 w 2992697"/>
                <a:gd name="connsiteY922" fmla="*/ 180369 h 1030680"/>
                <a:gd name="connsiteX923" fmla="*/ 1377448 w 2992697"/>
                <a:gd name="connsiteY923" fmla="*/ 182542 h 1030680"/>
                <a:gd name="connsiteX924" fmla="*/ 1375275 w 2992697"/>
                <a:gd name="connsiteY924" fmla="*/ 182542 h 1030680"/>
                <a:gd name="connsiteX925" fmla="*/ 1375275 w 2992697"/>
                <a:gd name="connsiteY925" fmla="*/ 182542 h 1030680"/>
                <a:gd name="connsiteX926" fmla="*/ 1373102 w 2992697"/>
                <a:gd name="connsiteY926" fmla="*/ 182542 h 1030680"/>
                <a:gd name="connsiteX927" fmla="*/ 1369997 w 2992697"/>
                <a:gd name="connsiteY927" fmla="*/ 185647 h 1030680"/>
                <a:gd name="connsiteX928" fmla="*/ 1364720 w 2992697"/>
                <a:gd name="connsiteY928" fmla="*/ 187820 h 1030680"/>
                <a:gd name="connsiteX929" fmla="*/ 1358511 w 2992697"/>
                <a:gd name="connsiteY929" fmla="*/ 189993 h 1030680"/>
                <a:gd name="connsiteX930" fmla="*/ 1351060 w 2992697"/>
                <a:gd name="connsiteY930" fmla="*/ 192166 h 1030680"/>
                <a:gd name="connsiteX931" fmla="*/ 1345783 w 2992697"/>
                <a:gd name="connsiteY931" fmla="*/ 193097 h 1030680"/>
                <a:gd name="connsiteX932" fmla="*/ 1333365 w 2992697"/>
                <a:gd name="connsiteY932" fmla="*/ 213276 h 1030680"/>
                <a:gd name="connsiteX933" fmla="*/ 1309460 w 2992697"/>
                <a:gd name="connsiteY933" fmla="*/ 228178 h 1030680"/>
                <a:gd name="connsiteX934" fmla="*/ 1282452 w 2992697"/>
                <a:gd name="connsiteY934" fmla="*/ 237801 h 1030680"/>
                <a:gd name="connsiteX935" fmla="*/ 1250165 w 2992697"/>
                <a:gd name="connsiteY935" fmla="*/ 243079 h 1030680"/>
                <a:gd name="connsiteX936" fmla="*/ 1250165 w 2992697"/>
                <a:gd name="connsiteY936" fmla="*/ 249288 h 1030680"/>
                <a:gd name="connsiteX937" fmla="*/ 1250165 w 2992697"/>
                <a:gd name="connsiteY937" fmla="*/ 252392 h 1030680"/>
                <a:gd name="connsiteX938" fmla="*/ 1250165 w 2992697"/>
                <a:gd name="connsiteY938" fmla="*/ 254566 h 1030680"/>
                <a:gd name="connsiteX939" fmla="*/ 1247992 w 2992697"/>
                <a:gd name="connsiteY939" fmla="*/ 256739 h 1030680"/>
                <a:gd name="connsiteX940" fmla="*/ 1250165 w 2992697"/>
                <a:gd name="connsiteY940" fmla="*/ 257670 h 1030680"/>
                <a:gd name="connsiteX941" fmla="*/ 1250165 w 2992697"/>
                <a:gd name="connsiteY941" fmla="*/ 259843 h 1030680"/>
                <a:gd name="connsiteX942" fmla="*/ 1253270 w 2992697"/>
                <a:gd name="connsiteY942" fmla="*/ 264189 h 1030680"/>
                <a:gd name="connsiteX943" fmla="*/ 1258547 w 2992697"/>
                <a:gd name="connsiteY943" fmla="*/ 267294 h 1030680"/>
                <a:gd name="connsiteX944" fmla="*/ 1262583 w 2992697"/>
                <a:gd name="connsiteY944" fmla="*/ 269467 h 1030680"/>
                <a:gd name="connsiteX945" fmla="*/ 1265687 w 2992697"/>
                <a:gd name="connsiteY945" fmla="*/ 272571 h 1030680"/>
                <a:gd name="connsiteX946" fmla="*/ 1269723 w 2992697"/>
                <a:gd name="connsiteY946" fmla="*/ 274745 h 1030680"/>
                <a:gd name="connsiteX947" fmla="*/ 1272828 w 2992697"/>
                <a:gd name="connsiteY947" fmla="*/ 280022 h 1030680"/>
                <a:gd name="connsiteX948" fmla="*/ 1269723 w 2992697"/>
                <a:gd name="connsiteY948" fmla="*/ 287473 h 1030680"/>
                <a:gd name="connsiteX949" fmla="*/ 1265687 w 2992697"/>
                <a:gd name="connsiteY949" fmla="*/ 304237 h 1030680"/>
                <a:gd name="connsiteX950" fmla="*/ 1262583 w 2992697"/>
                <a:gd name="connsiteY950" fmla="*/ 324416 h 1030680"/>
                <a:gd name="connsiteX951" fmla="*/ 1258547 w 2992697"/>
                <a:gd name="connsiteY951" fmla="*/ 344595 h 1030680"/>
                <a:gd name="connsiteX952" fmla="*/ 1258547 w 2992697"/>
                <a:gd name="connsiteY952" fmla="*/ 361359 h 1030680"/>
                <a:gd name="connsiteX953" fmla="*/ 1262583 w 2992697"/>
                <a:gd name="connsiteY953" fmla="*/ 359186 h 1030680"/>
                <a:gd name="connsiteX954" fmla="*/ 1265687 w 2992697"/>
                <a:gd name="connsiteY954" fmla="*/ 359186 h 1030680"/>
                <a:gd name="connsiteX955" fmla="*/ 1267861 w 2992697"/>
                <a:gd name="connsiteY955" fmla="*/ 359186 h 1030680"/>
                <a:gd name="connsiteX956" fmla="*/ 1271896 w 2992697"/>
                <a:gd name="connsiteY956" fmla="*/ 359186 h 1030680"/>
                <a:gd name="connsiteX957" fmla="*/ 1272828 w 2992697"/>
                <a:gd name="connsiteY957" fmla="*/ 359186 h 1030680"/>
                <a:gd name="connsiteX958" fmla="*/ 1279037 w 2992697"/>
                <a:gd name="connsiteY958" fmla="*/ 361359 h 1030680"/>
                <a:gd name="connsiteX959" fmla="*/ 1276864 w 2992697"/>
                <a:gd name="connsiteY959" fmla="*/ 366636 h 1030680"/>
                <a:gd name="connsiteX960" fmla="*/ 1276864 w 2992697"/>
                <a:gd name="connsiteY960" fmla="*/ 368810 h 1030680"/>
                <a:gd name="connsiteX961" fmla="*/ 1276864 w 2992697"/>
                <a:gd name="connsiteY961" fmla="*/ 373156 h 1030680"/>
                <a:gd name="connsiteX962" fmla="*/ 1276864 w 2992697"/>
                <a:gd name="connsiteY962" fmla="*/ 374087 h 1030680"/>
                <a:gd name="connsiteX963" fmla="*/ 1276864 w 2992697"/>
                <a:gd name="connsiteY963" fmla="*/ 378433 h 1030680"/>
                <a:gd name="connsiteX964" fmla="*/ 1279037 w 2992697"/>
                <a:gd name="connsiteY964" fmla="*/ 385884 h 1030680"/>
                <a:gd name="connsiteX965" fmla="*/ 1272828 w 2992697"/>
                <a:gd name="connsiteY965" fmla="*/ 385884 h 1030680"/>
                <a:gd name="connsiteX966" fmla="*/ 1272828 w 2992697"/>
                <a:gd name="connsiteY966" fmla="*/ 388989 h 1030680"/>
                <a:gd name="connsiteX967" fmla="*/ 1269723 w 2992697"/>
                <a:gd name="connsiteY967" fmla="*/ 388057 h 1030680"/>
                <a:gd name="connsiteX968" fmla="*/ 1265687 w 2992697"/>
                <a:gd name="connsiteY968" fmla="*/ 383711 h 1030680"/>
                <a:gd name="connsiteX969" fmla="*/ 1264756 w 2992697"/>
                <a:gd name="connsiteY969" fmla="*/ 381538 h 1030680"/>
                <a:gd name="connsiteX970" fmla="*/ 1260720 w 2992697"/>
                <a:gd name="connsiteY970" fmla="*/ 380607 h 1030680"/>
                <a:gd name="connsiteX971" fmla="*/ 1257616 w 2992697"/>
                <a:gd name="connsiteY971" fmla="*/ 378433 h 1030680"/>
                <a:gd name="connsiteX972" fmla="*/ 1250165 w 2992697"/>
                <a:gd name="connsiteY972" fmla="*/ 378433 h 1030680"/>
                <a:gd name="connsiteX973" fmla="*/ 1246129 w 2992697"/>
                <a:gd name="connsiteY973" fmla="*/ 380607 h 1030680"/>
                <a:gd name="connsiteX974" fmla="*/ 1243025 w 2992697"/>
                <a:gd name="connsiteY974" fmla="*/ 381538 h 1030680"/>
                <a:gd name="connsiteX975" fmla="*/ 1238989 w 2992697"/>
                <a:gd name="connsiteY975" fmla="*/ 383711 h 1030680"/>
                <a:gd name="connsiteX976" fmla="*/ 1236816 w 2992697"/>
                <a:gd name="connsiteY976" fmla="*/ 385884 h 1030680"/>
                <a:gd name="connsiteX977" fmla="*/ 1233711 w 2992697"/>
                <a:gd name="connsiteY977" fmla="*/ 388057 h 1030680"/>
                <a:gd name="connsiteX978" fmla="*/ 1231538 w 2992697"/>
                <a:gd name="connsiteY978" fmla="*/ 391162 h 1030680"/>
                <a:gd name="connsiteX979" fmla="*/ 1229365 w 2992697"/>
                <a:gd name="connsiteY979" fmla="*/ 398612 h 1030680"/>
                <a:gd name="connsiteX980" fmla="*/ 1253270 w 2992697"/>
                <a:gd name="connsiteY980" fmla="*/ 406063 h 1030680"/>
                <a:gd name="connsiteX981" fmla="*/ 1258547 w 2992697"/>
                <a:gd name="connsiteY981" fmla="*/ 438660 h 1030680"/>
                <a:gd name="connsiteX982" fmla="*/ 1253270 w 2992697"/>
                <a:gd name="connsiteY982" fmla="*/ 438660 h 1030680"/>
                <a:gd name="connsiteX983" fmla="*/ 1250165 w 2992697"/>
                <a:gd name="connsiteY983" fmla="*/ 438660 h 1030680"/>
                <a:gd name="connsiteX984" fmla="*/ 1246129 w 2992697"/>
                <a:gd name="connsiteY984" fmla="*/ 440833 h 1030680"/>
                <a:gd name="connsiteX985" fmla="*/ 1243025 w 2992697"/>
                <a:gd name="connsiteY985" fmla="*/ 443006 h 1030680"/>
                <a:gd name="connsiteX986" fmla="*/ 1243025 w 2992697"/>
                <a:gd name="connsiteY986" fmla="*/ 450457 h 1030680"/>
                <a:gd name="connsiteX987" fmla="*/ 1251407 w 2992697"/>
                <a:gd name="connsiteY987" fmla="*/ 455734 h 1030680"/>
                <a:gd name="connsiteX988" fmla="*/ 1257616 w 2992697"/>
                <a:gd name="connsiteY988" fmla="*/ 463185 h 1030680"/>
                <a:gd name="connsiteX989" fmla="*/ 1260720 w 2992697"/>
                <a:gd name="connsiteY989" fmla="*/ 472809 h 1030680"/>
                <a:gd name="connsiteX990" fmla="*/ 1262893 w 2992697"/>
                <a:gd name="connsiteY990" fmla="*/ 487710 h 1030680"/>
                <a:gd name="connsiteX991" fmla="*/ 1253580 w 2992697"/>
                <a:gd name="connsiteY991" fmla="*/ 487710 h 1030680"/>
                <a:gd name="connsiteX992" fmla="*/ 1251407 w 2992697"/>
                <a:gd name="connsiteY992" fmla="*/ 487710 h 1030680"/>
                <a:gd name="connsiteX993" fmla="*/ 1246129 w 2992697"/>
                <a:gd name="connsiteY993" fmla="*/ 485537 h 1030680"/>
                <a:gd name="connsiteX994" fmla="*/ 1243025 w 2992697"/>
                <a:gd name="connsiteY994" fmla="*/ 487710 h 1030680"/>
                <a:gd name="connsiteX995" fmla="*/ 1236816 w 2992697"/>
                <a:gd name="connsiteY995" fmla="*/ 487710 h 1030680"/>
                <a:gd name="connsiteX996" fmla="*/ 1233711 w 2992697"/>
                <a:gd name="connsiteY996" fmla="*/ 490815 h 1030680"/>
                <a:gd name="connsiteX997" fmla="*/ 1229676 w 2992697"/>
                <a:gd name="connsiteY997" fmla="*/ 495161 h 1030680"/>
                <a:gd name="connsiteX998" fmla="*/ 1235885 w 2992697"/>
                <a:gd name="connsiteY998" fmla="*/ 498266 h 1030680"/>
                <a:gd name="connsiteX999" fmla="*/ 1238989 w 2992697"/>
                <a:gd name="connsiteY999" fmla="*/ 500439 h 1030680"/>
                <a:gd name="connsiteX1000" fmla="*/ 1241162 w 2992697"/>
                <a:gd name="connsiteY1000" fmla="*/ 502612 h 1030680"/>
                <a:gd name="connsiteX1001" fmla="*/ 1243335 w 2992697"/>
                <a:gd name="connsiteY1001" fmla="*/ 503543 h 1030680"/>
                <a:gd name="connsiteX1002" fmla="*/ 1244267 w 2992697"/>
                <a:gd name="connsiteY1002" fmla="*/ 509752 h 1030680"/>
                <a:gd name="connsiteX1003" fmla="*/ 1246440 w 2992697"/>
                <a:gd name="connsiteY1003" fmla="*/ 515030 h 1030680"/>
                <a:gd name="connsiteX1004" fmla="*/ 1244267 w 2992697"/>
                <a:gd name="connsiteY1004" fmla="*/ 517203 h 1030680"/>
                <a:gd name="connsiteX1005" fmla="*/ 1244267 w 2992697"/>
                <a:gd name="connsiteY1005" fmla="*/ 518134 h 1030680"/>
                <a:gd name="connsiteX1006" fmla="*/ 1244267 w 2992697"/>
                <a:gd name="connsiteY1006" fmla="*/ 518134 h 1030680"/>
                <a:gd name="connsiteX1007" fmla="*/ 1243335 w 2992697"/>
                <a:gd name="connsiteY1007" fmla="*/ 520307 h 1030680"/>
                <a:gd name="connsiteX1008" fmla="*/ 1243335 w 2992697"/>
                <a:gd name="connsiteY1008" fmla="*/ 524653 h 1030680"/>
                <a:gd name="connsiteX1009" fmla="*/ 1228124 w 2992697"/>
                <a:gd name="connsiteY1009" fmla="*/ 524653 h 1030680"/>
                <a:gd name="connsiteX1010" fmla="*/ 1213533 w 2992697"/>
                <a:gd name="connsiteY1010" fmla="*/ 527758 h 1030680"/>
                <a:gd name="connsiteX1011" fmla="*/ 1202046 w 2992697"/>
                <a:gd name="connsiteY1011" fmla="*/ 532104 h 1030680"/>
                <a:gd name="connsiteX1012" fmla="*/ 1206082 w 2992697"/>
                <a:gd name="connsiteY1012" fmla="*/ 532104 h 1030680"/>
                <a:gd name="connsiteX1013" fmla="*/ 1211359 w 2992697"/>
                <a:gd name="connsiteY1013" fmla="*/ 535209 h 1030680"/>
                <a:gd name="connsiteX1014" fmla="*/ 1215395 w 2992697"/>
                <a:gd name="connsiteY1014" fmla="*/ 537382 h 1030680"/>
                <a:gd name="connsiteX1015" fmla="*/ 1218500 w 2992697"/>
                <a:gd name="connsiteY1015" fmla="*/ 537382 h 1030680"/>
                <a:gd name="connsiteX1016" fmla="*/ 1222536 w 2992697"/>
                <a:gd name="connsiteY1016" fmla="*/ 539555 h 1030680"/>
                <a:gd name="connsiteX1017" fmla="*/ 1225640 w 2992697"/>
                <a:gd name="connsiteY1017" fmla="*/ 542659 h 1030680"/>
                <a:gd name="connsiteX1018" fmla="*/ 1228744 w 2992697"/>
                <a:gd name="connsiteY1018" fmla="*/ 547937 h 1030680"/>
                <a:gd name="connsiteX1019" fmla="*/ 1222536 w 2992697"/>
                <a:gd name="connsiteY1019" fmla="*/ 557561 h 1030680"/>
                <a:gd name="connsiteX1020" fmla="*/ 1218500 w 2992697"/>
                <a:gd name="connsiteY1020" fmla="*/ 569047 h 1030680"/>
                <a:gd name="connsiteX1021" fmla="*/ 1213222 w 2992697"/>
                <a:gd name="connsiteY1021" fmla="*/ 581775 h 1030680"/>
                <a:gd name="connsiteX1022" fmla="*/ 1211049 w 2992697"/>
                <a:gd name="connsiteY1022" fmla="*/ 576498 h 1030680"/>
                <a:gd name="connsiteX1023" fmla="*/ 1207945 w 2992697"/>
                <a:gd name="connsiteY1023" fmla="*/ 572152 h 1030680"/>
                <a:gd name="connsiteX1024" fmla="*/ 1205771 w 2992697"/>
                <a:gd name="connsiteY1024" fmla="*/ 569979 h 1030680"/>
                <a:gd name="connsiteX1025" fmla="*/ 1201736 w 2992697"/>
                <a:gd name="connsiteY1025" fmla="*/ 569979 h 1030680"/>
                <a:gd name="connsiteX1026" fmla="*/ 1196458 w 2992697"/>
                <a:gd name="connsiteY1026" fmla="*/ 569047 h 1030680"/>
                <a:gd name="connsiteX1027" fmla="*/ 1189007 w 2992697"/>
                <a:gd name="connsiteY1027" fmla="*/ 569047 h 1030680"/>
                <a:gd name="connsiteX1028" fmla="*/ 1189007 w 2992697"/>
                <a:gd name="connsiteY1028" fmla="*/ 572152 h 1030680"/>
                <a:gd name="connsiteX1029" fmla="*/ 1193043 w 2992697"/>
                <a:gd name="connsiteY1029" fmla="*/ 572152 h 1030680"/>
                <a:gd name="connsiteX1030" fmla="*/ 1205461 w 2992697"/>
                <a:gd name="connsiteY1030" fmla="*/ 584880 h 1030680"/>
                <a:gd name="connsiteX1031" fmla="*/ 1216016 w 2992697"/>
                <a:gd name="connsiteY1031" fmla="*/ 599781 h 1030680"/>
                <a:gd name="connsiteX1032" fmla="*/ 1222225 w 2992697"/>
                <a:gd name="connsiteY1032" fmla="*/ 618719 h 1030680"/>
                <a:gd name="connsiteX1033" fmla="*/ 1225329 w 2992697"/>
                <a:gd name="connsiteY1033" fmla="*/ 640760 h 1030680"/>
                <a:gd name="connsiteX1034" fmla="*/ 1222225 w 2992697"/>
                <a:gd name="connsiteY1034" fmla="*/ 640760 h 1030680"/>
                <a:gd name="connsiteX1035" fmla="*/ 1222225 w 2992697"/>
                <a:gd name="connsiteY1035" fmla="*/ 646038 h 1030680"/>
                <a:gd name="connsiteX1036" fmla="*/ 1193043 w 2992697"/>
                <a:gd name="connsiteY1036" fmla="*/ 649142 h 1030680"/>
                <a:gd name="connsiteX1037" fmla="*/ 1193043 w 2992697"/>
                <a:gd name="connsiteY1037" fmla="*/ 628963 h 1030680"/>
                <a:gd name="connsiteX1038" fmla="*/ 1189007 w 2992697"/>
                <a:gd name="connsiteY1038" fmla="*/ 625859 h 1030680"/>
                <a:gd name="connsiteX1039" fmla="*/ 1185903 w 2992697"/>
                <a:gd name="connsiteY1039" fmla="*/ 623686 h 1030680"/>
                <a:gd name="connsiteX1040" fmla="*/ 1183730 w 2992697"/>
                <a:gd name="connsiteY1040" fmla="*/ 621513 h 1030680"/>
                <a:gd name="connsiteX1041" fmla="*/ 1178452 w 2992697"/>
                <a:gd name="connsiteY1041" fmla="*/ 618408 h 1030680"/>
                <a:gd name="connsiteX1042" fmla="*/ 1172243 w 2992697"/>
                <a:gd name="connsiteY1042" fmla="*/ 616235 h 1030680"/>
                <a:gd name="connsiteX1043" fmla="*/ 1163861 w 2992697"/>
                <a:gd name="connsiteY1043" fmla="*/ 621513 h 1030680"/>
                <a:gd name="connsiteX1044" fmla="*/ 1152375 w 2992697"/>
                <a:gd name="connsiteY1044" fmla="*/ 625859 h 1030680"/>
                <a:gd name="connsiteX1045" fmla="*/ 1139957 w 2992697"/>
                <a:gd name="connsiteY1045" fmla="*/ 626790 h 1030680"/>
                <a:gd name="connsiteX1046" fmla="*/ 1128470 w 2992697"/>
                <a:gd name="connsiteY1046" fmla="*/ 631136 h 1030680"/>
                <a:gd name="connsiteX1047" fmla="*/ 1122262 w 2992697"/>
                <a:gd name="connsiteY1047" fmla="*/ 636414 h 1030680"/>
                <a:gd name="connsiteX1048" fmla="*/ 1128470 w 2992697"/>
                <a:gd name="connsiteY1048" fmla="*/ 636414 h 1030680"/>
                <a:gd name="connsiteX1049" fmla="*/ 1137784 w 2992697"/>
                <a:gd name="connsiteY1049" fmla="*/ 636414 h 1030680"/>
                <a:gd name="connsiteX1050" fmla="*/ 1152375 w 2992697"/>
                <a:gd name="connsiteY1050" fmla="*/ 634241 h 1030680"/>
                <a:gd name="connsiteX1051" fmla="*/ 1169139 w 2992697"/>
                <a:gd name="connsiteY1051" fmla="*/ 633309 h 1030680"/>
                <a:gd name="connsiteX1052" fmla="*/ 1169139 w 2992697"/>
                <a:gd name="connsiteY1052" fmla="*/ 640760 h 1030680"/>
                <a:gd name="connsiteX1053" fmla="*/ 1132506 w 2992697"/>
                <a:gd name="connsiteY1053" fmla="*/ 653488 h 1030680"/>
                <a:gd name="connsiteX1054" fmla="*/ 1132506 w 2992697"/>
                <a:gd name="connsiteY1054" fmla="*/ 656593 h 1030680"/>
                <a:gd name="connsiteX1055" fmla="*/ 1141820 w 2992697"/>
                <a:gd name="connsiteY1055" fmla="*/ 656593 h 1030680"/>
                <a:gd name="connsiteX1056" fmla="*/ 1147097 w 2992697"/>
                <a:gd name="connsiteY1056" fmla="*/ 655662 h 1030680"/>
                <a:gd name="connsiteX1057" fmla="*/ 1154548 w 2992697"/>
                <a:gd name="connsiteY1057" fmla="*/ 653488 h 1030680"/>
                <a:gd name="connsiteX1058" fmla="*/ 1161999 w 2992697"/>
                <a:gd name="connsiteY1058" fmla="*/ 651315 h 1030680"/>
                <a:gd name="connsiteX1059" fmla="*/ 1169449 w 2992697"/>
                <a:gd name="connsiteY1059" fmla="*/ 649142 h 1030680"/>
                <a:gd name="connsiteX1060" fmla="*/ 1171622 w 2992697"/>
                <a:gd name="connsiteY1060" fmla="*/ 658766 h 1030680"/>
                <a:gd name="connsiteX1061" fmla="*/ 1179073 w 2992697"/>
                <a:gd name="connsiteY1061" fmla="*/ 663112 h 1030680"/>
                <a:gd name="connsiteX1062" fmla="*/ 1186524 w 2992697"/>
                <a:gd name="connsiteY1062" fmla="*/ 664044 h 1030680"/>
                <a:gd name="connsiteX1063" fmla="*/ 1198942 w 2992697"/>
                <a:gd name="connsiteY1063" fmla="*/ 663112 h 1030680"/>
                <a:gd name="connsiteX1064" fmla="*/ 1213533 w 2992697"/>
                <a:gd name="connsiteY1064" fmla="*/ 663112 h 1030680"/>
                <a:gd name="connsiteX1065" fmla="*/ 1213533 w 2992697"/>
                <a:gd name="connsiteY1065" fmla="*/ 666217 h 1030680"/>
                <a:gd name="connsiteX1066" fmla="*/ 1209497 w 2992697"/>
                <a:gd name="connsiteY1066" fmla="*/ 666217 h 1030680"/>
                <a:gd name="connsiteX1067" fmla="*/ 1189628 w 2992697"/>
                <a:gd name="connsiteY1067" fmla="*/ 685154 h 1030680"/>
                <a:gd name="connsiteX1068" fmla="*/ 1167587 w 2992697"/>
                <a:gd name="connsiteY1068" fmla="*/ 703160 h 1030680"/>
                <a:gd name="connsiteX1069" fmla="*/ 1145545 w 2992697"/>
                <a:gd name="connsiteY1069" fmla="*/ 718061 h 1030680"/>
                <a:gd name="connsiteX1070" fmla="*/ 1120399 w 2992697"/>
                <a:gd name="connsiteY1070" fmla="*/ 730789 h 1030680"/>
                <a:gd name="connsiteX1071" fmla="*/ 1093390 w 2992697"/>
                <a:gd name="connsiteY1071" fmla="*/ 736067 h 1030680"/>
                <a:gd name="connsiteX1072" fmla="*/ 1062035 w 2992697"/>
                <a:gd name="connsiteY1072" fmla="*/ 735136 h 1030680"/>
                <a:gd name="connsiteX1073" fmla="*/ 1062035 w 2992697"/>
                <a:gd name="connsiteY1073" fmla="*/ 740413 h 1030680"/>
                <a:gd name="connsiteX1074" fmla="*/ 1062035 w 2992697"/>
                <a:gd name="connsiteY1074" fmla="*/ 745691 h 1030680"/>
                <a:gd name="connsiteX1075" fmla="*/ 1059862 w 2992697"/>
                <a:gd name="connsiteY1075" fmla="*/ 750037 h 1030680"/>
                <a:gd name="connsiteX1076" fmla="*/ 1057689 w 2992697"/>
                <a:gd name="connsiteY1076" fmla="*/ 750968 h 1030680"/>
                <a:gd name="connsiteX1077" fmla="*/ 1056757 w 2992697"/>
                <a:gd name="connsiteY1077" fmla="*/ 750968 h 1030680"/>
                <a:gd name="connsiteX1078" fmla="*/ 1054584 w 2992697"/>
                <a:gd name="connsiteY1078" fmla="*/ 753142 h 1030680"/>
                <a:gd name="connsiteX1079" fmla="*/ 1050548 w 2992697"/>
                <a:gd name="connsiteY1079" fmla="*/ 755315 h 1030680"/>
                <a:gd name="connsiteX1080" fmla="*/ 1047444 w 2992697"/>
                <a:gd name="connsiteY1080" fmla="*/ 757488 h 1030680"/>
                <a:gd name="connsiteX1081" fmla="*/ 1045271 w 2992697"/>
                <a:gd name="connsiteY1081" fmla="*/ 758419 h 1030680"/>
                <a:gd name="connsiteX1082" fmla="*/ 1042166 w 2992697"/>
                <a:gd name="connsiteY1082" fmla="*/ 762765 h 1030680"/>
                <a:gd name="connsiteX1083" fmla="*/ 1038131 w 2992697"/>
                <a:gd name="connsiteY1083" fmla="*/ 773321 h 1030680"/>
                <a:gd name="connsiteX1084" fmla="*/ 1035957 w 2992697"/>
                <a:gd name="connsiteY1084" fmla="*/ 786980 h 1030680"/>
                <a:gd name="connsiteX1085" fmla="*/ 1032853 w 2992697"/>
                <a:gd name="connsiteY1085" fmla="*/ 795362 h 1030680"/>
                <a:gd name="connsiteX1086" fmla="*/ 1023540 w 2992697"/>
                <a:gd name="connsiteY1086" fmla="*/ 804986 h 1030680"/>
                <a:gd name="connsiteX1087" fmla="*/ 1008017 w 2992697"/>
                <a:gd name="connsiteY1087" fmla="*/ 815541 h 1030680"/>
                <a:gd name="connsiteX1088" fmla="*/ 987218 w 2992697"/>
                <a:gd name="connsiteY1088" fmla="*/ 825165 h 1030680"/>
                <a:gd name="connsiteX1089" fmla="*/ 969522 w 2992697"/>
                <a:gd name="connsiteY1089" fmla="*/ 832616 h 1030680"/>
                <a:gd name="connsiteX1090" fmla="*/ 952758 w 2992697"/>
                <a:gd name="connsiteY1090" fmla="*/ 836962 h 1030680"/>
                <a:gd name="connsiteX1091" fmla="*/ 952758 w 2992697"/>
                <a:gd name="connsiteY1091" fmla="*/ 832616 h 1030680"/>
                <a:gd name="connsiteX1092" fmla="*/ 952758 w 2992697"/>
                <a:gd name="connsiteY1092" fmla="*/ 829511 h 1030680"/>
                <a:gd name="connsiteX1093" fmla="*/ 950585 w 2992697"/>
                <a:gd name="connsiteY1093" fmla="*/ 829511 h 1030680"/>
                <a:gd name="connsiteX1094" fmla="*/ 950585 w 2992697"/>
                <a:gd name="connsiteY1094" fmla="*/ 827338 h 1030680"/>
                <a:gd name="connsiteX1095" fmla="*/ 949654 w 2992697"/>
                <a:gd name="connsiteY1095" fmla="*/ 825165 h 1030680"/>
                <a:gd name="connsiteX1096" fmla="*/ 947480 w 2992697"/>
                <a:gd name="connsiteY1096" fmla="*/ 840066 h 1030680"/>
                <a:gd name="connsiteX1097" fmla="*/ 942203 w 2992697"/>
                <a:gd name="connsiteY1097" fmla="*/ 852795 h 1030680"/>
                <a:gd name="connsiteX1098" fmla="*/ 938167 w 2992697"/>
                <a:gd name="connsiteY1098" fmla="*/ 864281 h 1030680"/>
                <a:gd name="connsiteX1099" fmla="*/ 932890 w 2992697"/>
                <a:gd name="connsiteY1099" fmla="*/ 874836 h 1030680"/>
                <a:gd name="connsiteX1100" fmla="*/ 928854 w 2992697"/>
                <a:gd name="connsiteY1100" fmla="*/ 889738 h 1030680"/>
                <a:gd name="connsiteX1101" fmla="*/ 932890 w 2992697"/>
                <a:gd name="connsiteY1101" fmla="*/ 891911 h 1030680"/>
                <a:gd name="connsiteX1102" fmla="*/ 932890 w 2992697"/>
                <a:gd name="connsiteY1102" fmla="*/ 894084 h 1030680"/>
                <a:gd name="connsiteX1103" fmla="*/ 935063 w 2992697"/>
                <a:gd name="connsiteY1103" fmla="*/ 894084 h 1030680"/>
                <a:gd name="connsiteX1104" fmla="*/ 935063 w 2992697"/>
                <a:gd name="connsiteY1104" fmla="*/ 894084 h 1030680"/>
                <a:gd name="connsiteX1105" fmla="*/ 935063 w 2992697"/>
                <a:gd name="connsiteY1105" fmla="*/ 896257 h 1030680"/>
                <a:gd name="connsiteX1106" fmla="*/ 932890 w 2992697"/>
                <a:gd name="connsiteY1106" fmla="*/ 897188 h 1030680"/>
                <a:gd name="connsiteX1107" fmla="*/ 928854 w 2992697"/>
                <a:gd name="connsiteY1107" fmla="*/ 901535 h 1030680"/>
                <a:gd name="connsiteX1108" fmla="*/ 925749 w 2992697"/>
                <a:gd name="connsiteY1108" fmla="*/ 903708 h 1030680"/>
                <a:gd name="connsiteX1109" fmla="*/ 922645 w 2992697"/>
                <a:gd name="connsiteY1109" fmla="*/ 906812 h 1030680"/>
                <a:gd name="connsiteX1110" fmla="*/ 918609 w 2992697"/>
                <a:gd name="connsiteY1110" fmla="*/ 908985 h 1030680"/>
                <a:gd name="connsiteX1111" fmla="*/ 916436 w 2992697"/>
                <a:gd name="connsiteY1111" fmla="*/ 912090 h 1030680"/>
                <a:gd name="connsiteX1112" fmla="*/ 913331 w 2992697"/>
                <a:gd name="connsiteY1112" fmla="*/ 917367 h 1030680"/>
                <a:gd name="connsiteX1113" fmla="*/ 905881 w 2992697"/>
                <a:gd name="connsiteY1113" fmla="*/ 938478 h 1030680"/>
                <a:gd name="connsiteX1114" fmla="*/ 900603 w 2992697"/>
                <a:gd name="connsiteY1114" fmla="*/ 960519 h 1030680"/>
                <a:gd name="connsiteX1115" fmla="*/ 898430 w 2992697"/>
                <a:gd name="connsiteY1115" fmla="*/ 985976 h 1030680"/>
                <a:gd name="connsiteX1116" fmla="*/ 894394 w 2992697"/>
                <a:gd name="connsiteY1116" fmla="*/ 1010191 h 1030680"/>
                <a:gd name="connsiteX1117" fmla="*/ 889117 w 2992697"/>
                <a:gd name="connsiteY1117" fmla="*/ 1032232 h 1030680"/>
                <a:gd name="connsiteX1118" fmla="*/ 886012 w 2992697"/>
                <a:gd name="connsiteY1118" fmla="*/ 1030059 h 1030680"/>
                <a:gd name="connsiteX1119" fmla="*/ 886012 w 2992697"/>
                <a:gd name="connsiteY1119" fmla="*/ 1030059 h 1030680"/>
                <a:gd name="connsiteX1120" fmla="*/ 883839 w 2992697"/>
                <a:gd name="connsiteY1120" fmla="*/ 1030059 h 1030680"/>
                <a:gd name="connsiteX1121" fmla="*/ 883839 w 2992697"/>
                <a:gd name="connsiteY1121" fmla="*/ 1027886 h 1030680"/>
                <a:gd name="connsiteX1122" fmla="*/ 881666 w 2992697"/>
                <a:gd name="connsiteY1122" fmla="*/ 1027886 h 1030680"/>
                <a:gd name="connsiteX1123" fmla="*/ 876388 w 2992697"/>
                <a:gd name="connsiteY1123" fmla="*/ 1024782 h 1030680"/>
                <a:gd name="connsiteX1124" fmla="*/ 867075 w 2992697"/>
                <a:gd name="connsiteY1124" fmla="*/ 1017331 h 1030680"/>
                <a:gd name="connsiteX1125" fmla="*/ 852484 w 2992697"/>
                <a:gd name="connsiteY1125" fmla="*/ 1005844 h 1030680"/>
                <a:gd name="connsiteX1126" fmla="*/ 835720 w 2992697"/>
                <a:gd name="connsiteY1126" fmla="*/ 996221 h 1030680"/>
                <a:gd name="connsiteX1127" fmla="*/ 820198 w 2992697"/>
                <a:gd name="connsiteY1127" fmla="*/ 985665 h 1030680"/>
                <a:gd name="connsiteX1128" fmla="*/ 807780 w 2992697"/>
                <a:gd name="connsiteY1128" fmla="*/ 976042 h 1030680"/>
                <a:gd name="connsiteX1129" fmla="*/ 796294 w 2992697"/>
                <a:gd name="connsiteY1129" fmla="*/ 970764 h 1030680"/>
                <a:gd name="connsiteX1130" fmla="*/ 793189 w 2992697"/>
                <a:gd name="connsiteY1130" fmla="*/ 968591 h 1030680"/>
                <a:gd name="connsiteX1131" fmla="*/ 789153 w 2992697"/>
                <a:gd name="connsiteY1131" fmla="*/ 928543 h 1030680"/>
                <a:gd name="connsiteX1132" fmla="*/ 786980 w 2992697"/>
                <a:gd name="connsiteY1132" fmla="*/ 924197 h 1030680"/>
                <a:gd name="connsiteX1133" fmla="*/ 781703 w 2992697"/>
                <a:gd name="connsiteY1133" fmla="*/ 921093 h 1030680"/>
                <a:gd name="connsiteX1134" fmla="*/ 778598 w 2992697"/>
                <a:gd name="connsiteY1134" fmla="*/ 918920 h 1030680"/>
                <a:gd name="connsiteX1135" fmla="*/ 772389 w 2992697"/>
                <a:gd name="connsiteY1135" fmla="*/ 914573 h 1030680"/>
                <a:gd name="connsiteX1136" fmla="*/ 769285 w 2992697"/>
                <a:gd name="connsiteY1136" fmla="*/ 911469 h 1030680"/>
                <a:gd name="connsiteX1137" fmla="*/ 772389 w 2992697"/>
                <a:gd name="connsiteY1137" fmla="*/ 909296 h 1030680"/>
                <a:gd name="connsiteX1138" fmla="*/ 772389 w 2992697"/>
                <a:gd name="connsiteY1138" fmla="*/ 907123 h 1030680"/>
                <a:gd name="connsiteX1139" fmla="*/ 774562 w 2992697"/>
                <a:gd name="connsiteY1139" fmla="*/ 906191 h 1030680"/>
                <a:gd name="connsiteX1140" fmla="*/ 774562 w 2992697"/>
                <a:gd name="connsiteY1140" fmla="*/ 906191 h 1030680"/>
                <a:gd name="connsiteX1141" fmla="*/ 776735 w 2992697"/>
                <a:gd name="connsiteY1141" fmla="*/ 901845 h 1030680"/>
                <a:gd name="connsiteX1142" fmla="*/ 778908 w 2992697"/>
                <a:gd name="connsiteY1142" fmla="*/ 898741 h 1030680"/>
                <a:gd name="connsiteX1143" fmla="*/ 769595 w 2992697"/>
                <a:gd name="connsiteY1143" fmla="*/ 898741 h 1030680"/>
                <a:gd name="connsiteX1144" fmla="*/ 764317 w 2992697"/>
                <a:gd name="connsiteY1144" fmla="*/ 898741 h 1030680"/>
                <a:gd name="connsiteX1145" fmla="*/ 760282 w 2992697"/>
                <a:gd name="connsiteY1145" fmla="*/ 898741 h 1030680"/>
                <a:gd name="connsiteX1146" fmla="*/ 758109 w 2992697"/>
                <a:gd name="connsiteY1146" fmla="*/ 896567 h 1030680"/>
                <a:gd name="connsiteX1147" fmla="*/ 757177 w 2992697"/>
                <a:gd name="connsiteY1147" fmla="*/ 893463 h 1030680"/>
                <a:gd name="connsiteX1148" fmla="*/ 753141 w 2992697"/>
                <a:gd name="connsiteY1148" fmla="*/ 887254 h 1030680"/>
                <a:gd name="connsiteX1149" fmla="*/ 750968 w 2992697"/>
                <a:gd name="connsiteY1149" fmla="*/ 884150 h 1030680"/>
                <a:gd name="connsiteX1150" fmla="*/ 750968 w 2992697"/>
                <a:gd name="connsiteY1150" fmla="*/ 879803 h 1030680"/>
                <a:gd name="connsiteX1151" fmla="*/ 750968 w 2992697"/>
                <a:gd name="connsiteY1151" fmla="*/ 878872 h 1030680"/>
                <a:gd name="connsiteX1152" fmla="*/ 750968 w 2992697"/>
                <a:gd name="connsiteY1152" fmla="*/ 874526 h 1030680"/>
                <a:gd name="connsiteX1153" fmla="*/ 753141 w 2992697"/>
                <a:gd name="connsiteY1153" fmla="*/ 871421 h 1030680"/>
                <a:gd name="connsiteX1154" fmla="*/ 753141 w 2992697"/>
                <a:gd name="connsiteY1154" fmla="*/ 867075 h 1030680"/>
                <a:gd name="connsiteX1155" fmla="*/ 742586 w 2992697"/>
                <a:gd name="connsiteY1155" fmla="*/ 867075 h 1030680"/>
                <a:gd name="connsiteX1156" fmla="*/ 742586 w 2992697"/>
                <a:gd name="connsiteY1156" fmla="*/ 861798 h 1030680"/>
                <a:gd name="connsiteX1157" fmla="*/ 743518 w 2992697"/>
                <a:gd name="connsiteY1157" fmla="*/ 856520 h 1030680"/>
                <a:gd name="connsiteX1158" fmla="*/ 745691 w 2992697"/>
                <a:gd name="connsiteY1158" fmla="*/ 854347 h 1030680"/>
                <a:gd name="connsiteX1159" fmla="*/ 745691 w 2992697"/>
                <a:gd name="connsiteY1159" fmla="*/ 850622 h 1030680"/>
                <a:gd name="connsiteX1160" fmla="*/ 747864 w 2992697"/>
                <a:gd name="connsiteY1160" fmla="*/ 847517 h 1030680"/>
                <a:gd name="connsiteX1161" fmla="*/ 750037 w 2992697"/>
                <a:gd name="connsiteY1161" fmla="*/ 842239 h 1030680"/>
                <a:gd name="connsiteX1162" fmla="*/ 743828 w 2992697"/>
                <a:gd name="connsiteY1162" fmla="*/ 842239 h 1030680"/>
                <a:gd name="connsiteX1163" fmla="*/ 737619 w 2992697"/>
                <a:gd name="connsiteY1163" fmla="*/ 842239 h 1030680"/>
                <a:gd name="connsiteX1164" fmla="*/ 734515 w 2992697"/>
                <a:gd name="connsiteY1164" fmla="*/ 840066 h 1030680"/>
                <a:gd name="connsiteX1165" fmla="*/ 728306 w 2992697"/>
                <a:gd name="connsiteY1165" fmla="*/ 837893 h 1030680"/>
                <a:gd name="connsiteX1166" fmla="*/ 727375 w 2992697"/>
                <a:gd name="connsiteY1166" fmla="*/ 810574 h 1030680"/>
                <a:gd name="connsiteX1167" fmla="*/ 725201 w 2992697"/>
                <a:gd name="connsiteY1167" fmla="*/ 785117 h 1030680"/>
                <a:gd name="connsiteX1168" fmla="*/ 725201 w 2992697"/>
                <a:gd name="connsiteY1168" fmla="*/ 760903 h 1030680"/>
                <a:gd name="connsiteX1169" fmla="*/ 732652 w 2992697"/>
                <a:gd name="connsiteY1169" fmla="*/ 736688 h 1030680"/>
                <a:gd name="connsiteX1170" fmla="*/ 740103 w 2992697"/>
                <a:gd name="connsiteY1170" fmla="*/ 726133 h 1030680"/>
                <a:gd name="connsiteX1171" fmla="*/ 749416 w 2992697"/>
                <a:gd name="connsiteY1171" fmla="*/ 718682 h 1030680"/>
                <a:gd name="connsiteX1172" fmla="*/ 756867 w 2992697"/>
                <a:gd name="connsiteY1172" fmla="*/ 712473 h 1030680"/>
                <a:gd name="connsiteX1173" fmla="*/ 762144 w 2992697"/>
                <a:gd name="connsiteY1173" fmla="*/ 704091 h 1030680"/>
                <a:gd name="connsiteX1174" fmla="*/ 767422 w 2992697"/>
                <a:gd name="connsiteY1174" fmla="*/ 692605 h 1030680"/>
                <a:gd name="connsiteX1175" fmla="*/ 769595 w 2992697"/>
                <a:gd name="connsiteY1175" fmla="*/ 672426 h 1030680"/>
                <a:gd name="connsiteX1176" fmla="*/ 765559 w 2992697"/>
                <a:gd name="connsiteY1176" fmla="*/ 672426 h 1030680"/>
                <a:gd name="connsiteX1177" fmla="*/ 762455 w 2992697"/>
                <a:gd name="connsiteY1177" fmla="*/ 676772 h 1030680"/>
                <a:gd name="connsiteX1178" fmla="*/ 758419 w 2992697"/>
                <a:gd name="connsiteY1178" fmla="*/ 677703 h 1030680"/>
                <a:gd name="connsiteX1179" fmla="*/ 757488 w 2992697"/>
                <a:gd name="connsiteY1179" fmla="*/ 677703 h 1030680"/>
                <a:gd name="connsiteX1180" fmla="*/ 753452 w 2992697"/>
                <a:gd name="connsiteY1180" fmla="*/ 677703 h 1030680"/>
                <a:gd name="connsiteX1181" fmla="*/ 750347 w 2992697"/>
                <a:gd name="connsiteY1181" fmla="*/ 676772 h 1030680"/>
                <a:gd name="connsiteX1182" fmla="*/ 735757 w 2992697"/>
                <a:gd name="connsiteY1182" fmla="*/ 672426 h 1030680"/>
                <a:gd name="connsiteX1183" fmla="*/ 724270 w 2992697"/>
                <a:gd name="connsiteY1183" fmla="*/ 664975 h 1030680"/>
                <a:gd name="connsiteX1184" fmla="*/ 716819 w 2992697"/>
                <a:gd name="connsiteY1184" fmla="*/ 654420 h 1030680"/>
                <a:gd name="connsiteX1185" fmla="*/ 713715 w 2992697"/>
                <a:gd name="connsiteY1185" fmla="*/ 635483 h 1030680"/>
                <a:gd name="connsiteX1186" fmla="*/ 718992 w 2992697"/>
                <a:gd name="connsiteY1186" fmla="*/ 635483 h 1030680"/>
                <a:gd name="connsiteX1187" fmla="*/ 718992 w 2992697"/>
                <a:gd name="connsiteY1187" fmla="*/ 632378 h 1030680"/>
                <a:gd name="connsiteX1188" fmla="*/ 728306 w 2992697"/>
                <a:gd name="connsiteY1188" fmla="*/ 637656 h 1030680"/>
                <a:gd name="connsiteX1189" fmla="*/ 738861 w 2992697"/>
                <a:gd name="connsiteY1189" fmla="*/ 645106 h 1030680"/>
                <a:gd name="connsiteX1190" fmla="*/ 748174 w 2992697"/>
                <a:gd name="connsiteY1190" fmla="*/ 648211 h 1030680"/>
                <a:gd name="connsiteX1191" fmla="*/ 758729 w 2992697"/>
                <a:gd name="connsiteY1191" fmla="*/ 648211 h 1030680"/>
                <a:gd name="connsiteX1192" fmla="*/ 758729 w 2992697"/>
                <a:gd name="connsiteY1192" fmla="*/ 647280 h 1030680"/>
                <a:gd name="connsiteX1193" fmla="*/ 760903 w 2992697"/>
                <a:gd name="connsiteY1193" fmla="*/ 645106 h 1030680"/>
                <a:gd name="connsiteX1194" fmla="*/ 760903 w 2992697"/>
                <a:gd name="connsiteY1194" fmla="*/ 645106 h 1030680"/>
                <a:gd name="connsiteX1195" fmla="*/ 760903 w 2992697"/>
                <a:gd name="connsiteY1195" fmla="*/ 642623 h 1030680"/>
                <a:gd name="connsiteX1196" fmla="*/ 763076 w 2992697"/>
                <a:gd name="connsiteY1196" fmla="*/ 639518 h 1030680"/>
                <a:gd name="connsiteX1197" fmla="*/ 743207 w 2992697"/>
                <a:gd name="connsiteY1197" fmla="*/ 624617 h 1030680"/>
                <a:gd name="connsiteX1198" fmla="*/ 726443 w 2992697"/>
                <a:gd name="connsiteY1198" fmla="*/ 603507 h 1030680"/>
                <a:gd name="connsiteX1199" fmla="*/ 721166 w 2992697"/>
                <a:gd name="connsiteY1199" fmla="*/ 605680 h 1030680"/>
                <a:gd name="connsiteX1200" fmla="*/ 717130 w 2992697"/>
                <a:gd name="connsiteY1200" fmla="*/ 607853 h 1030680"/>
                <a:gd name="connsiteX1201" fmla="*/ 711852 w 2992697"/>
                <a:gd name="connsiteY1201" fmla="*/ 610026 h 1030680"/>
                <a:gd name="connsiteX1202" fmla="*/ 706575 w 2992697"/>
                <a:gd name="connsiteY1202" fmla="*/ 610957 h 1030680"/>
                <a:gd name="connsiteX1203" fmla="*/ 702539 w 2992697"/>
                <a:gd name="connsiteY1203" fmla="*/ 607853 h 1030680"/>
                <a:gd name="connsiteX1204" fmla="*/ 701608 w 2992697"/>
                <a:gd name="connsiteY1204" fmla="*/ 605680 h 1030680"/>
                <a:gd name="connsiteX1205" fmla="*/ 699434 w 2992697"/>
                <a:gd name="connsiteY1205" fmla="*/ 602575 h 1030680"/>
                <a:gd name="connsiteX1206" fmla="*/ 697261 w 2992697"/>
                <a:gd name="connsiteY1206" fmla="*/ 600402 h 1030680"/>
                <a:gd name="connsiteX1207" fmla="*/ 694157 w 2992697"/>
                <a:gd name="connsiteY1207" fmla="*/ 595125 h 1030680"/>
                <a:gd name="connsiteX1208" fmla="*/ 704712 w 2992697"/>
                <a:gd name="connsiteY1208" fmla="*/ 583638 h 1030680"/>
                <a:gd name="connsiteX1209" fmla="*/ 706885 w 2992697"/>
                <a:gd name="connsiteY1209" fmla="*/ 567805 h 1030680"/>
                <a:gd name="connsiteX1210" fmla="*/ 704712 w 2992697"/>
                <a:gd name="connsiteY1210" fmla="*/ 546695 h 1030680"/>
                <a:gd name="connsiteX1211" fmla="*/ 699434 w 2992697"/>
                <a:gd name="connsiteY1211" fmla="*/ 524653 h 1030680"/>
                <a:gd name="connsiteX1212" fmla="*/ 690121 w 2992697"/>
                <a:gd name="connsiteY1212" fmla="*/ 501370 h 1030680"/>
                <a:gd name="connsiteX1213" fmla="*/ 679566 w 2992697"/>
                <a:gd name="connsiteY1213" fmla="*/ 479328 h 1030680"/>
                <a:gd name="connsiteX1214" fmla="*/ 665906 w 2992697"/>
                <a:gd name="connsiteY1214" fmla="*/ 459149 h 1030680"/>
                <a:gd name="connsiteX1215" fmla="*/ 655351 w 2992697"/>
                <a:gd name="connsiteY1215" fmla="*/ 440212 h 1030680"/>
                <a:gd name="connsiteX1216" fmla="*/ 646038 w 2992697"/>
                <a:gd name="connsiteY1216" fmla="*/ 425311 h 1030680"/>
                <a:gd name="connsiteX1217" fmla="*/ 623996 w 2992697"/>
                <a:gd name="connsiteY1217" fmla="*/ 410409 h 1030680"/>
                <a:gd name="connsiteX1218" fmla="*/ 598850 w 2992697"/>
                <a:gd name="connsiteY1218" fmla="*/ 405132 h 1030680"/>
                <a:gd name="connsiteX1219" fmla="*/ 572772 w 2992697"/>
                <a:gd name="connsiteY1219" fmla="*/ 405132 h 1030680"/>
                <a:gd name="connsiteX1220" fmla="*/ 543591 w 2992697"/>
                <a:gd name="connsiteY1220" fmla="*/ 405132 h 1030680"/>
                <a:gd name="connsiteX1221" fmla="*/ 515340 w 2992697"/>
                <a:gd name="connsiteY1221" fmla="*/ 407305 h 1030680"/>
                <a:gd name="connsiteX1222" fmla="*/ 486158 w 2992697"/>
                <a:gd name="connsiteY1222" fmla="*/ 405132 h 1030680"/>
                <a:gd name="connsiteX1223" fmla="*/ 486158 w 2992697"/>
                <a:gd name="connsiteY1223" fmla="*/ 399854 h 1030680"/>
                <a:gd name="connsiteX1224" fmla="*/ 486158 w 2992697"/>
                <a:gd name="connsiteY1224" fmla="*/ 395508 h 1030680"/>
                <a:gd name="connsiteX1225" fmla="*/ 487089 w 2992697"/>
                <a:gd name="connsiteY1225" fmla="*/ 394577 h 1030680"/>
                <a:gd name="connsiteX1226" fmla="*/ 487089 w 2992697"/>
                <a:gd name="connsiteY1226" fmla="*/ 392404 h 1030680"/>
                <a:gd name="connsiteX1227" fmla="*/ 487089 w 2992697"/>
                <a:gd name="connsiteY1227" fmla="*/ 390230 h 1030680"/>
                <a:gd name="connsiteX1228" fmla="*/ 486158 w 2992697"/>
                <a:gd name="connsiteY1228" fmla="*/ 388057 h 1030680"/>
                <a:gd name="connsiteX1229" fmla="*/ 474672 w 2992697"/>
                <a:gd name="connsiteY1229" fmla="*/ 382780 h 1030680"/>
                <a:gd name="connsiteX1230" fmla="*/ 464116 w 2992697"/>
                <a:gd name="connsiteY1230" fmla="*/ 379675 h 1030680"/>
                <a:gd name="connsiteX1231" fmla="*/ 452630 w 2992697"/>
                <a:gd name="connsiteY1231" fmla="*/ 372225 h 1030680"/>
                <a:gd name="connsiteX1232" fmla="*/ 461943 w 2992697"/>
                <a:gd name="connsiteY1232" fmla="*/ 372225 h 1030680"/>
                <a:gd name="connsiteX1233" fmla="*/ 472499 w 2992697"/>
                <a:gd name="connsiteY1233" fmla="*/ 367878 h 1030680"/>
                <a:gd name="connsiteX1234" fmla="*/ 487089 w 2992697"/>
                <a:gd name="connsiteY1234" fmla="*/ 364774 h 1030680"/>
                <a:gd name="connsiteX1235" fmla="*/ 503854 w 2992697"/>
                <a:gd name="connsiteY1235" fmla="*/ 362601 h 1030680"/>
                <a:gd name="connsiteX1236" fmla="*/ 516271 w 2992697"/>
                <a:gd name="connsiteY1236" fmla="*/ 358254 h 1030680"/>
                <a:gd name="connsiteX1237" fmla="*/ 525585 w 2992697"/>
                <a:gd name="connsiteY1237" fmla="*/ 350804 h 1030680"/>
                <a:gd name="connsiteX1238" fmla="*/ 481812 w 2992697"/>
                <a:gd name="connsiteY1238" fmla="*/ 350804 h 1030680"/>
                <a:gd name="connsiteX1239" fmla="*/ 471257 w 2992697"/>
                <a:gd name="connsiteY1239" fmla="*/ 347699 h 1030680"/>
                <a:gd name="connsiteX1240" fmla="*/ 461943 w 2992697"/>
                <a:gd name="connsiteY1240" fmla="*/ 347699 h 1030680"/>
                <a:gd name="connsiteX1241" fmla="*/ 450457 w 2992697"/>
                <a:gd name="connsiteY1241" fmla="*/ 345526 h 1030680"/>
                <a:gd name="connsiteX1242" fmla="*/ 442075 w 2992697"/>
                <a:gd name="connsiteY1242" fmla="*/ 343353 h 1030680"/>
                <a:gd name="connsiteX1243" fmla="*/ 432761 w 2992697"/>
                <a:gd name="connsiteY1243" fmla="*/ 340249 h 1030680"/>
                <a:gd name="connsiteX1244" fmla="*/ 427484 w 2992697"/>
                <a:gd name="connsiteY1244" fmla="*/ 330625 h 1030680"/>
                <a:gd name="connsiteX1245" fmla="*/ 425311 w 2992697"/>
                <a:gd name="connsiteY1245" fmla="*/ 315723 h 1030680"/>
                <a:gd name="connsiteX1246" fmla="*/ 447352 w 2992697"/>
                <a:gd name="connsiteY1246" fmla="*/ 312619 h 1030680"/>
                <a:gd name="connsiteX1247" fmla="*/ 467221 w 2992697"/>
                <a:gd name="connsiteY1247" fmla="*/ 305168 h 1030680"/>
                <a:gd name="connsiteX1248" fmla="*/ 483985 w 2992697"/>
                <a:gd name="connsiteY1248" fmla="*/ 297718 h 1030680"/>
                <a:gd name="connsiteX1249" fmla="*/ 501680 w 2992697"/>
                <a:gd name="connsiteY1249" fmla="*/ 290267 h 1030680"/>
                <a:gd name="connsiteX1250" fmla="*/ 538313 w 2992697"/>
                <a:gd name="connsiteY1250" fmla="*/ 290267 h 1030680"/>
                <a:gd name="connsiteX1251" fmla="*/ 552904 w 2992697"/>
                <a:gd name="connsiteY1251" fmla="*/ 241837 h 1030680"/>
                <a:gd name="connsiteX1252" fmla="*/ 518444 w 2992697"/>
                <a:gd name="connsiteY1252" fmla="*/ 241837 h 1030680"/>
                <a:gd name="connsiteX1253" fmla="*/ 509131 w 2992697"/>
                <a:gd name="connsiteY1253" fmla="*/ 229109 h 1030680"/>
                <a:gd name="connsiteX1254" fmla="*/ 520618 w 2992697"/>
                <a:gd name="connsiteY1254" fmla="*/ 221658 h 1030680"/>
                <a:gd name="connsiteX1255" fmla="*/ 529000 w 2992697"/>
                <a:gd name="connsiteY1255" fmla="*/ 214208 h 1030680"/>
                <a:gd name="connsiteX1256" fmla="*/ 540486 w 2992697"/>
                <a:gd name="connsiteY1256" fmla="*/ 208930 h 1030680"/>
                <a:gd name="connsiteX1257" fmla="*/ 552904 w 2992697"/>
                <a:gd name="connsiteY1257" fmla="*/ 204584 h 1030680"/>
                <a:gd name="connsiteX1258" fmla="*/ 552904 w 2992697"/>
                <a:gd name="connsiteY1258" fmla="*/ 191856 h 1030680"/>
                <a:gd name="connsiteX1259" fmla="*/ 567495 w 2992697"/>
                <a:gd name="connsiteY1259" fmla="*/ 184405 h 1030680"/>
                <a:gd name="connsiteX1260" fmla="*/ 574946 w 2992697"/>
                <a:gd name="connsiteY1260" fmla="*/ 176023 h 1030680"/>
                <a:gd name="connsiteX1261" fmla="*/ 582396 w 2992697"/>
                <a:gd name="connsiteY1261" fmla="*/ 164536 h 1030680"/>
                <a:gd name="connsiteX1262" fmla="*/ 593883 w 2992697"/>
                <a:gd name="connsiteY1262" fmla="*/ 157086 h 1030680"/>
                <a:gd name="connsiteX1263" fmla="*/ 606301 w 2992697"/>
                <a:gd name="connsiteY1263" fmla="*/ 151808 h 1030680"/>
                <a:gd name="connsiteX1264" fmla="*/ 616856 w 2992697"/>
                <a:gd name="connsiteY1264" fmla="*/ 151808 h 1030680"/>
                <a:gd name="connsiteX1265" fmla="*/ 626169 w 2992697"/>
                <a:gd name="connsiteY1265" fmla="*/ 154912 h 1030680"/>
                <a:gd name="connsiteX1266" fmla="*/ 638587 w 2992697"/>
                <a:gd name="connsiteY1266" fmla="*/ 153981 h 1030680"/>
                <a:gd name="connsiteX1267" fmla="*/ 629274 w 2992697"/>
                <a:gd name="connsiteY1267" fmla="*/ 149635 h 1030680"/>
                <a:gd name="connsiteX1268" fmla="*/ 623996 w 2992697"/>
                <a:gd name="connsiteY1268" fmla="*/ 147462 h 1030680"/>
                <a:gd name="connsiteX1269" fmla="*/ 618718 w 2992697"/>
                <a:gd name="connsiteY1269" fmla="*/ 146530 h 1030680"/>
                <a:gd name="connsiteX1270" fmla="*/ 613441 w 2992697"/>
                <a:gd name="connsiteY1270" fmla="*/ 140322 h 1030680"/>
                <a:gd name="connsiteX1271" fmla="*/ 631136 w 2992697"/>
                <a:gd name="connsiteY1271" fmla="*/ 137217 h 1030680"/>
                <a:gd name="connsiteX1272" fmla="*/ 647900 w 2992697"/>
                <a:gd name="connsiteY1272" fmla="*/ 131939 h 1030680"/>
                <a:gd name="connsiteX1273" fmla="*/ 662491 w 2992697"/>
                <a:gd name="connsiteY1273" fmla="*/ 127593 h 1030680"/>
                <a:gd name="connsiteX1274" fmla="*/ 679255 w 2992697"/>
                <a:gd name="connsiteY1274" fmla="*/ 124489 h 1030680"/>
                <a:gd name="connsiteX1275" fmla="*/ 680187 w 2992697"/>
                <a:gd name="connsiteY1275" fmla="*/ 131939 h 1030680"/>
                <a:gd name="connsiteX1276" fmla="*/ 682360 w 2992697"/>
                <a:gd name="connsiteY1276" fmla="*/ 135044 h 1030680"/>
                <a:gd name="connsiteX1277" fmla="*/ 684533 w 2992697"/>
                <a:gd name="connsiteY1277" fmla="*/ 140322 h 1030680"/>
                <a:gd name="connsiteX1278" fmla="*/ 686706 w 2992697"/>
                <a:gd name="connsiteY1278" fmla="*/ 144668 h 1030680"/>
                <a:gd name="connsiteX1279" fmla="*/ 691984 w 2992697"/>
                <a:gd name="connsiteY1279" fmla="*/ 146841 h 1030680"/>
                <a:gd name="connsiteX1280" fmla="*/ 699434 w 2992697"/>
                <a:gd name="connsiteY1280" fmla="*/ 147772 h 1030680"/>
                <a:gd name="connsiteX1281" fmla="*/ 699434 w 2992697"/>
                <a:gd name="connsiteY1281" fmla="*/ 142495 h 1030680"/>
                <a:gd name="connsiteX1282" fmla="*/ 702539 w 2992697"/>
                <a:gd name="connsiteY1282" fmla="*/ 137217 h 1030680"/>
                <a:gd name="connsiteX1283" fmla="*/ 704712 w 2992697"/>
                <a:gd name="connsiteY1283" fmla="*/ 129766 h 1030680"/>
                <a:gd name="connsiteX1284" fmla="*/ 706885 w 2992697"/>
                <a:gd name="connsiteY1284" fmla="*/ 124489 h 1030680"/>
                <a:gd name="connsiteX1285" fmla="*/ 709989 w 2992697"/>
                <a:gd name="connsiteY1285" fmla="*/ 129766 h 1030680"/>
                <a:gd name="connsiteX1286" fmla="*/ 716198 w 2992697"/>
                <a:gd name="connsiteY1286" fmla="*/ 135044 h 1030680"/>
                <a:gd name="connsiteX1287" fmla="*/ 719303 w 2992697"/>
                <a:gd name="connsiteY1287" fmla="*/ 139390 h 1030680"/>
                <a:gd name="connsiteX1288" fmla="*/ 726754 w 2992697"/>
                <a:gd name="connsiteY1288" fmla="*/ 142495 h 1030680"/>
                <a:gd name="connsiteX1289" fmla="*/ 734204 w 2992697"/>
                <a:gd name="connsiteY1289" fmla="*/ 144668 h 1030680"/>
                <a:gd name="connsiteX1290" fmla="*/ 730168 w 2992697"/>
                <a:gd name="connsiteY1290" fmla="*/ 120453 h 1030680"/>
                <a:gd name="connsiteX1291" fmla="*/ 743828 w 2992697"/>
                <a:gd name="connsiteY1291" fmla="*/ 117349 h 1030680"/>
                <a:gd name="connsiteX1292" fmla="*/ 754383 w 2992697"/>
                <a:gd name="connsiteY1292" fmla="*/ 113002 h 1030680"/>
                <a:gd name="connsiteX1293" fmla="*/ 771147 w 2992697"/>
                <a:gd name="connsiteY1293" fmla="*/ 117349 h 1030680"/>
                <a:gd name="connsiteX1294" fmla="*/ 788843 w 2992697"/>
                <a:gd name="connsiteY1294" fmla="*/ 124799 h 1030680"/>
                <a:gd name="connsiteX1295" fmla="*/ 807780 w 2992697"/>
                <a:gd name="connsiteY1295" fmla="*/ 135354 h 1030680"/>
                <a:gd name="connsiteX1296" fmla="*/ 827648 w 2992697"/>
                <a:gd name="connsiteY1296" fmla="*/ 144978 h 1030680"/>
                <a:gd name="connsiteX1297" fmla="*/ 844413 w 2992697"/>
                <a:gd name="connsiteY1297" fmla="*/ 152429 h 1030680"/>
                <a:gd name="connsiteX1298" fmla="*/ 859935 w 2992697"/>
                <a:gd name="connsiteY1298" fmla="*/ 157706 h 1030680"/>
                <a:gd name="connsiteX1299" fmla="*/ 859935 w 2992697"/>
                <a:gd name="connsiteY1299" fmla="*/ 154602 h 1030680"/>
                <a:gd name="connsiteX1300" fmla="*/ 849380 w 2992697"/>
                <a:gd name="connsiteY1300" fmla="*/ 144978 h 1030680"/>
                <a:gd name="connsiteX1301" fmla="*/ 841929 w 2992697"/>
                <a:gd name="connsiteY1301" fmla="*/ 137527 h 1030680"/>
                <a:gd name="connsiteX1302" fmla="*/ 837893 w 2992697"/>
                <a:gd name="connsiteY1302" fmla="*/ 127904 h 1030680"/>
                <a:gd name="connsiteX1303" fmla="*/ 844102 w 2992697"/>
                <a:gd name="connsiteY1303" fmla="*/ 117349 h 1030680"/>
                <a:gd name="connsiteX1304" fmla="*/ 840066 w 2992697"/>
                <a:gd name="connsiteY1304" fmla="*/ 113002 h 1030680"/>
                <a:gd name="connsiteX1305" fmla="*/ 834789 w 2992697"/>
                <a:gd name="connsiteY1305" fmla="*/ 107725 h 1030680"/>
                <a:gd name="connsiteX1306" fmla="*/ 829511 w 2992697"/>
                <a:gd name="connsiteY1306" fmla="*/ 103378 h 1030680"/>
                <a:gd name="connsiteX1307" fmla="*/ 824234 w 2992697"/>
                <a:gd name="connsiteY1307" fmla="*/ 100274 h 1030680"/>
                <a:gd name="connsiteX1308" fmla="*/ 820198 w 2992697"/>
                <a:gd name="connsiteY1308" fmla="*/ 95928 h 1030680"/>
                <a:gd name="connsiteX1309" fmla="*/ 824234 w 2992697"/>
                <a:gd name="connsiteY1309" fmla="*/ 87546 h 1030680"/>
                <a:gd name="connsiteX1310" fmla="*/ 834789 w 2992697"/>
                <a:gd name="connsiteY1310" fmla="*/ 90650 h 1030680"/>
                <a:gd name="connsiteX1311" fmla="*/ 849380 w 2992697"/>
                <a:gd name="connsiteY1311" fmla="*/ 92823 h 1030680"/>
                <a:gd name="connsiteX1312" fmla="*/ 861797 w 2992697"/>
                <a:gd name="connsiteY1312" fmla="*/ 90650 h 1030680"/>
                <a:gd name="connsiteX1313" fmla="*/ 871111 w 2992697"/>
                <a:gd name="connsiteY1313" fmla="*/ 83199 h 1030680"/>
                <a:gd name="connsiteX1314" fmla="*/ 827338 w 2992697"/>
                <a:gd name="connsiteY1314" fmla="*/ 83199 h 1030680"/>
                <a:gd name="connsiteX1315" fmla="*/ 827338 w 2992697"/>
                <a:gd name="connsiteY1315" fmla="*/ 80095 h 1030680"/>
                <a:gd name="connsiteX1316" fmla="*/ 824234 w 2992697"/>
                <a:gd name="connsiteY1316" fmla="*/ 80095 h 1030680"/>
                <a:gd name="connsiteX1317" fmla="*/ 824234 w 2992697"/>
                <a:gd name="connsiteY1317" fmla="*/ 75749 h 1030680"/>
                <a:gd name="connsiteX1318" fmla="*/ 829511 w 2992697"/>
                <a:gd name="connsiteY1318" fmla="*/ 72644 h 1030680"/>
                <a:gd name="connsiteX1319" fmla="*/ 834789 w 2992697"/>
                <a:gd name="connsiteY1319" fmla="*/ 68298 h 1030680"/>
                <a:gd name="connsiteX1320" fmla="*/ 840066 w 2992697"/>
                <a:gd name="connsiteY1320" fmla="*/ 65194 h 1030680"/>
                <a:gd name="connsiteX1321" fmla="*/ 845344 w 2992697"/>
                <a:gd name="connsiteY1321" fmla="*/ 60847 h 1030680"/>
                <a:gd name="connsiteX1322" fmla="*/ 851553 w 2992697"/>
                <a:gd name="connsiteY1322" fmla="*/ 59916 h 1030680"/>
                <a:gd name="connsiteX1323" fmla="*/ 874526 w 2992697"/>
                <a:gd name="connsiteY1323" fmla="*/ 63020 h 1030680"/>
                <a:gd name="connsiteX1324" fmla="*/ 880735 w 2992697"/>
                <a:gd name="connsiteY1324" fmla="*/ 46256 h 1030680"/>
                <a:gd name="connsiteX1325" fmla="*/ 907743 w 2992697"/>
                <a:gd name="connsiteY1325" fmla="*/ 50603 h 1030680"/>
                <a:gd name="connsiteX1326" fmla="*/ 909917 w 2992697"/>
                <a:gd name="connsiteY1326" fmla="*/ 50603 h 1030680"/>
                <a:gd name="connsiteX1327" fmla="*/ 910848 w 2992697"/>
                <a:gd name="connsiteY1327" fmla="*/ 46256 h 1030680"/>
                <a:gd name="connsiteX1328" fmla="*/ 913021 w 2992697"/>
                <a:gd name="connsiteY1328" fmla="*/ 45325 h 1030680"/>
                <a:gd name="connsiteX1329" fmla="*/ 915194 w 2992697"/>
                <a:gd name="connsiteY1329" fmla="*/ 40979 h 1030680"/>
                <a:gd name="connsiteX1330" fmla="*/ 920472 w 2992697"/>
                <a:gd name="connsiteY1330" fmla="*/ 38806 h 1030680"/>
                <a:gd name="connsiteX1331" fmla="*/ 924508 w 2992697"/>
                <a:gd name="connsiteY1331" fmla="*/ 45015 h 1030680"/>
                <a:gd name="connsiteX1332" fmla="*/ 929785 w 2992697"/>
                <a:gd name="connsiteY1332" fmla="*/ 50292 h 1030680"/>
                <a:gd name="connsiteX1333" fmla="*/ 935063 w 2992697"/>
                <a:gd name="connsiteY1333" fmla="*/ 55570 h 1030680"/>
                <a:gd name="connsiteX1334" fmla="*/ 935063 w 2992697"/>
                <a:gd name="connsiteY1334" fmla="*/ 45946 h 1030680"/>
                <a:gd name="connsiteX1335" fmla="*/ 937236 w 2992697"/>
                <a:gd name="connsiteY1335" fmla="*/ 45015 h 1030680"/>
                <a:gd name="connsiteX1336" fmla="*/ 937236 w 2992697"/>
                <a:gd name="connsiteY1336" fmla="*/ 42842 h 1030680"/>
                <a:gd name="connsiteX1337" fmla="*/ 937236 w 2992697"/>
                <a:gd name="connsiteY1337" fmla="*/ 40668 h 1030680"/>
                <a:gd name="connsiteX1338" fmla="*/ 937236 w 2992697"/>
                <a:gd name="connsiteY1338" fmla="*/ 38495 h 1030680"/>
                <a:gd name="connsiteX1339" fmla="*/ 938167 w 2992697"/>
                <a:gd name="connsiteY1339" fmla="*/ 35391 h 1030680"/>
                <a:gd name="connsiteX1340" fmla="*/ 940340 w 2992697"/>
                <a:gd name="connsiteY1340" fmla="*/ 33218 h 1030680"/>
                <a:gd name="connsiteX1341" fmla="*/ 944376 w 2992697"/>
                <a:gd name="connsiteY1341" fmla="*/ 31045 h 1030680"/>
                <a:gd name="connsiteX1342" fmla="*/ 962071 w 2992697"/>
                <a:gd name="connsiteY1342" fmla="*/ 22663 h 1030680"/>
                <a:gd name="connsiteX1343" fmla="*/ 984113 w 2992697"/>
                <a:gd name="connsiteY1343" fmla="*/ 20179 h 1030680"/>
                <a:gd name="connsiteX1344" fmla="*/ 984113 w 2992697"/>
                <a:gd name="connsiteY1344" fmla="*/ 20179 h 1030680"/>
                <a:gd name="connsiteX1345" fmla="*/ 984113 w 2992697"/>
                <a:gd name="connsiteY1345" fmla="*/ 20179 h 1030680"/>
                <a:gd name="connsiteX1346" fmla="*/ 2301024 w 2992697"/>
                <a:gd name="connsiteY1346" fmla="*/ 16764 h 1030680"/>
                <a:gd name="connsiteX1347" fmla="*/ 2311579 w 2992697"/>
                <a:gd name="connsiteY1347" fmla="*/ 19869 h 1030680"/>
                <a:gd name="connsiteX1348" fmla="*/ 2311579 w 2992697"/>
                <a:gd name="connsiteY1348" fmla="*/ 27319 h 1030680"/>
                <a:gd name="connsiteX1349" fmla="*/ 2296057 w 2992697"/>
                <a:gd name="connsiteY1349" fmla="*/ 27319 h 1030680"/>
                <a:gd name="connsiteX1350" fmla="*/ 2301024 w 2992697"/>
                <a:gd name="connsiteY1350" fmla="*/ 16764 h 1030680"/>
                <a:gd name="connsiteX1351" fmla="*/ 2301024 w 2992697"/>
                <a:gd name="connsiteY1351" fmla="*/ 16764 h 1030680"/>
                <a:gd name="connsiteX1352" fmla="*/ 2301024 w 2992697"/>
                <a:gd name="connsiteY1352" fmla="*/ 16764 h 1030680"/>
                <a:gd name="connsiteX1353" fmla="*/ 2792460 w 2992697"/>
                <a:gd name="connsiteY1353" fmla="*/ 0 h 1030680"/>
                <a:gd name="connsiteX1354" fmla="*/ 2797737 w 2992697"/>
                <a:gd name="connsiteY1354" fmla="*/ 3104 h 1030680"/>
                <a:gd name="connsiteX1355" fmla="*/ 2801773 w 2992697"/>
                <a:gd name="connsiteY1355" fmla="*/ 7451 h 1030680"/>
                <a:gd name="connsiteX1356" fmla="*/ 2803946 w 2992697"/>
                <a:gd name="connsiteY1356" fmla="*/ 10555 h 1030680"/>
                <a:gd name="connsiteX1357" fmla="*/ 2804878 w 2992697"/>
                <a:gd name="connsiteY1357" fmla="*/ 16764 h 1030680"/>
                <a:gd name="connsiteX1358" fmla="*/ 2807051 w 2992697"/>
                <a:gd name="connsiteY1358" fmla="*/ 19869 h 1030680"/>
                <a:gd name="connsiteX1359" fmla="*/ 2809224 w 2992697"/>
                <a:gd name="connsiteY1359" fmla="*/ 25146 h 1030680"/>
                <a:gd name="connsiteX1360" fmla="*/ 2812328 w 2992697"/>
                <a:gd name="connsiteY1360" fmla="*/ 27319 h 1030680"/>
                <a:gd name="connsiteX1361" fmla="*/ 2823815 w 2992697"/>
                <a:gd name="connsiteY1361" fmla="*/ 32597 h 1030680"/>
                <a:gd name="connsiteX1362" fmla="*/ 2834370 w 2992697"/>
                <a:gd name="connsiteY1362" fmla="*/ 34770 h 1030680"/>
                <a:gd name="connsiteX1363" fmla="*/ 2841821 w 2992697"/>
                <a:gd name="connsiteY1363" fmla="*/ 34770 h 1030680"/>
                <a:gd name="connsiteX1364" fmla="*/ 2847098 w 2992697"/>
                <a:gd name="connsiteY1364" fmla="*/ 39116 h 1030680"/>
                <a:gd name="connsiteX1365" fmla="*/ 2851134 w 2992697"/>
                <a:gd name="connsiteY1365" fmla="*/ 46567 h 1030680"/>
                <a:gd name="connsiteX1366" fmla="*/ 2853307 w 2992697"/>
                <a:gd name="connsiteY1366" fmla="*/ 61468 h 1030680"/>
                <a:gd name="connsiteX1367" fmla="*/ 2851134 w 2992697"/>
                <a:gd name="connsiteY1367" fmla="*/ 62400 h 1030680"/>
                <a:gd name="connsiteX1368" fmla="*/ 2851134 w 2992697"/>
                <a:gd name="connsiteY1368" fmla="*/ 62400 h 1030680"/>
                <a:gd name="connsiteX1369" fmla="*/ 2851134 w 2992697"/>
                <a:gd name="connsiteY1369" fmla="*/ 64573 h 1030680"/>
                <a:gd name="connsiteX1370" fmla="*/ 2851134 w 2992697"/>
                <a:gd name="connsiteY1370" fmla="*/ 66746 h 1030680"/>
                <a:gd name="connsiteX1371" fmla="*/ 2848961 w 2992697"/>
                <a:gd name="connsiteY1371" fmla="*/ 68919 h 1030680"/>
                <a:gd name="connsiteX1372" fmla="*/ 2825988 w 2992697"/>
                <a:gd name="connsiteY1372" fmla="*/ 68919 h 1030680"/>
                <a:gd name="connsiteX1373" fmla="*/ 2802084 w 2992697"/>
                <a:gd name="connsiteY1373" fmla="*/ 68919 h 1030680"/>
                <a:gd name="connsiteX1374" fmla="*/ 2782215 w 2992697"/>
                <a:gd name="connsiteY1374" fmla="*/ 77301 h 1030680"/>
                <a:gd name="connsiteX1375" fmla="*/ 2778179 w 2992697"/>
                <a:gd name="connsiteY1375" fmla="*/ 79474 h 1030680"/>
                <a:gd name="connsiteX1376" fmla="*/ 2776006 w 2992697"/>
                <a:gd name="connsiteY1376" fmla="*/ 83820 h 1030680"/>
                <a:gd name="connsiteX1377" fmla="*/ 2775075 w 2992697"/>
                <a:gd name="connsiteY1377" fmla="*/ 84752 h 1030680"/>
                <a:gd name="connsiteX1378" fmla="*/ 2772902 w 2992697"/>
                <a:gd name="connsiteY1378" fmla="*/ 86925 h 1030680"/>
                <a:gd name="connsiteX1379" fmla="*/ 2770729 w 2992697"/>
                <a:gd name="connsiteY1379" fmla="*/ 89098 h 1030680"/>
                <a:gd name="connsiteX1380" fmla="*/ 2767624 w 2992697"/>
                <a:gd name="connsiteY1380" fmla="*/ 91271 h 1030680"/>
                <a:gd name="connsiteX1381" fmla="*/ 2761415 w 2992697"/>
                <a:gd name="connsiteY1381" fmla="*/ 94376 h 1030680"/>
                <a:gd name="connsiteX1382" fmla="*/ 2758311 w 2992697"/>
                <a:gd name="connsiteY1382" fmla="*/ 89098 h 1030680"/>
                <a:gd name="connsiteX1383" fmla="*/ 2756137 w 2992697"/>
                <a:gd name="connsiteY1383" fmla="*/ 84752 h 1030680"/>
                <a:gd name="connsiteX1384" fmla="*/ 2753033 w 2992697"/>
                <a:gd name="connsiteY1384" fmla="*/ 81647 h 1030680"/>
                <a:gd name="connsiteX1385" fmla="*/ 2765451 w 2992697"/>
                <a:gd name="connsiteY1385" fmla="*/ 49982 h 1030680"/>
                <a:gd name="connsiteX1386" fmla="*/ 2777869 w 2992697"/>
                <a:gd name="connsiteY1386" fmla="*/ 24525 h 1030680"/>
                <a:gd name="connsiteX1387" fmla="*/ 2792460 w 2992697"/>
                <a:gd name="connsiteY1387" fmla="*/ 0 h 1030680"/>
                <a:gd name="connsiteX1388" fmla="*/ 2792460 w 2992697"/>
                <a:gd name="connsiteY1388" fmla="*/ 0 h 1030680"/>
                <a:gd name="connsiteX1389" fmla="*/ 2792460 w 2992697"/>
                <a:gd name="connsiteY1389" fmla="*/ 0 h 1030680"/>
                <a:gd name="connsiteX1390" fmla="*/ 2665177 w 2992697"/>
                <a:gd name="connsiteY1390" fmla="*/ 0 h 1030680"/>
                <a:gd name="connsiteX1391" fmla="*/ 2674490 w 2992697"/>
                <a:gd name="connsiteY1391" fmla="*/ 9624 h 1030680"/>
                <a:gd name="connsiteX1392" fmla="*/ 2679768 w 2992697"/>
                <a:gd name="connsiteY1392" fmla="*/ 20179 h 1030680"/>
                <a:gd name="connsiteX1393" fmla="*/ 2685046 w 2992697"/>
                <a:gd name="connsiteY1393" fmla="*/ 32907 h 1030680"/>
                <a:gd name="connsiteX1394" fmla="*/ 2675732 w 2992697"/>
                <a:gd name="connsiteY1394" fmla="*/ 32907 h 1030680"/>
                <a:gd name="connsiteX1395" fmla="*/ 2675732 w 2992697"/>
                <a:gd name="connsiteY1395" fmla="*/ 27319 h 1030680"/>
                <a:gd name="connsiteX1396" fmla="*/ 2672628 w 2992697"/>
                <a:gd name="connsiteY1396" fmla="*/ 24215 h 1030680"/>
                <a:gd name="connsiteX1397" fmla="*/ 2668592 w 2992697"/>
                <a:gd name="connsiteY1397" fmla="*/ 19869 h 1030680"/>
                <a:gd name="connsiteX1398" fmla="*/ 2667660 w 2992697"/>
                <a:gd name="connsiteY1398" fmla="*/ 14591 h 1030680"/>
                <a:gd name="connsiteX1399" fmla="*/ 2665487 w 2992697"/>
                <a:gd name="connsiteY1399" fmla="*/ 9313 h 1030680"/>
                <a:gd name="connsiteX1400" fmla="*/ 2665487 w 2992697"/>
                <a:gd name="connsiteY1400" fmla="*/ 0 h 1030680"/>
                <a:gd name="connsiteX1401" fmla="*/ 2665177 w 2992697"/>
                <a:gd name="connsiteY1401" fmla="*/ 0 h 1030680"/>
                <a:gd name="connsiteX1402" fmla="*/ 2665177 w 2992697"/>
                <a:gd name="connsiteY1402" fmla="*/ 0 h 103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</a:cxnLst>
              <a:rect l="l" t="t" r="r" b="b"/>
              <a:pathLst>
                <a:path w="2992697" h="1030680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311">
              <a:extLst>
                <a:ext uri="{FF2B5EF4-FFF2-40B4-BE49-F238E27FC236}">
                  <a16:creationId xmlns:a16="http://schemas.microsoft.com/office/drawing/2014/main" id="{3475FBE9-F7A2-4F75-A519-1FC210B1059E}"/>
                </a:ext>
              </a:extLst>
            </p:cNvPr>
            <p:cNvSpPr/>
            <p:nvPr/>
          </p:nvSpPr>
          <p:spPr>
            <a:xfrm>
              <a:off x="3709769" y="4075070"/>
              <a:ext cx="34149" cy="15522"/>
            </a:xfrm>
            <a:custGeom>
              <a:avLst/>
              <a:gdLst>
                <a:gd name="connsiteX0" fmla="*/ 13660 w 34149"/>
                <a:gd name="connsiteY0" fmla="*/ 14591 h 15522"/>
                <a:gd name="connsiteX1" fmla="*/ 20800 w 34149"/>
                <a:gd name="connsiteY1" fmla="*/ 16764 h 15522"/>
                <a:gd name="connsiteX2" fmla="*/ 23904 w 34149"/>
                <a:gd name="connsiteY2" fmla="*/ 16764 h 15522"/>
                <a:gd name="connsiteX3" fmla="*/ 28251 w 34149"/>
                <a:gd name="connsiteY3" fmla="*/ 16764 h 15522"/>
                <a:gd name="connsiteX4" fmla="*/ 36633 w 34149"/>
                <a:gd name="connsiteY4" fmla="*/ 16764 h 15522"/>
                <a:gd name="connsiteX5" fmla="*/ 35391 w 34149"/>
                <a:gd name="connsiteY5" fmla="*/ 10555 h 15522"/>
                <a:gd name="connsiteX6" fmla="*/ 35391 w 34149"/>
                <a:gd name="connsiteY6" fmla="*/ 7140 h 15522"/>
                <a:gd name="connsiteX7" fmla="*/ 33528 w 34149"/>
                <a:gd name="connsiteY7" fmla="*/ 3104 h 15522"/>
                <a:gd name="connsiteX8" fmla="*/ 33528 w 34149"/>
                <a:gd name="connsiteY8" fmla="*/ 0 h 15522"/>
                <a:gd name="connsiteX9" fmla="*/ 0 w 34149"/>
                <a:gd name="connsiteY9" fmla="*/ 0 h 15522"/>
                <a:gd name="connsiteX10" fmla="*/ 0 w 34149"/>
                <a:gd name="connsiteY10" fmla="*/ 12418 h 15522"/>
                <a:gd name="connsiteX11" fmla="*/ 7451 w 34149"/>
                <a:gd name="connsiteY11" fmla="*/ 1459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15522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312">
              <a:extLst>
                <a:ext uri="{FF2B5EF4-FFF2-40B4-BE49-F238E27FC236}">
                  <a16:creationId xmlns:a16="http://schemas.microsoft.com/office/drawing/2014/main" id="{05949361-0E65-4C9D-BE37-B57A09A42084}"/>
                </a:ext>
              </a:extLst>
            </p:cNvPr>
            <p:cNvSpPr/>
            <p:nvPr/>
          </p:nvSpPr>
          <p:spPr>
            <a:xfrm>
              <a:off x="3530642" y="4043094"/>
              <a:ext cx="34149" cy="9313"/>
            </a:xfrm>
            <a:custGeom>
              <a:avLst/>
              <a:gdLst>
                <a:gd name="connsiteX0" fmla="*/ 22973 w 34149"/>
                <a:gd name="connsiteY0" fmla="*/ 11797 h 9313"/>
                <a:gd name="connsiteX1" fmla="*/ 32286 w 34149"/>
                <a:gd name="connsiteY1" fmla="*/ 7451 h 9313"/>
                <a:gd name="connsiteX2" fmla="*/ 36633 w 34149"/>
                <a:gd name="connsiteY2" fmla="*/ 7451 h 9313"/>
                <a:gd name="connsiteX3" fmla="*/ 30424 w 34149"/>
                <a:gd name="connsiteY3" fmla="*/ 4346 h 9313"/>
                <a:gd name="connsiteX4" fmla="*/ 22973 w 34149"/>
                <a:gd name="connsiteY4" fmla="*/ 2173 h 9313"/>
                <a:gd name="connsiteX5" fmla="*/ 15833 w 34149"/>
                <a:gd name="connsiteY5" fmla="*/ 0 h 9313"/>
                <a:gd name="connsiteX6" fmla="*/ 12728 w 34149"/>
                <a:gd name="connsiteY6" fmla="*/ 2173 h 9313"/>
                <a:gd name="connsiteX7" fmla="*/ 7451 w 34149"/>
                <a:gd name="connsiteY7" fmla="*/ 4346 h 9313"/>
                <a:gd name="connsiteX8" fmla="*/ 3104 w 34149"/>
                <a:gd name="connsiteY8" fmla="*/ 7451 h 9313"/>
                <a:gd name="connsiteX9" fmla="*/ 0 w 34149"/>
                <a:gd name="connsiteY9" fmla="*/ 7451 h 9313"/>
                <a:gd name="connsiteX10" fmla="*/ 0 w 34149"/>
                <a:gd name="connsiteY10" fmla="*/ 11797 h 9313"/>
                <a:gd name="connsiteX11" fmla="*/ 12728 w 34149"/>
                <a:gd name="connsiteY11" fmla="*/ 11797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9313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313">
              <a:extLst>
                <a:ext uri="{FF2B5EF4-FFF2-40B4-BE49-F238E27FC236}">
                  <a16:creationId xmlns:a16="http://schemas.microsoft.com/office/drawing/2014/main" id="{82555289-AD05-4BC3-83F9-7943E6DD9475}"/>
                </a:ext>
              </a:extLst>
            </p:cNvPr>
            <p:cNvSpPr/>
            <p:nvPr/>
          </p:nvSpPr>
          <p:spPr>
            <a:xfrm>
              <a:off x="3730569" y="4013602"/>
              <a:ext cx="37253" cy="40358"/>
            </a:xfrm>
            <a:custGeom>
              <a:avLst/>
              <a:gdLst>
                <a:gd name="connsiteX0" fmla="*/ 10555 w 37253"/>
                <a:gd name="connsiteY0" fmla="*/ 39116 h 40357"/>
                <a:gd name="connsiteX1" fmla="*/ 14591 w 37253"/>
                <a:gd name="connsiteY1" fmla="*/ 41289 h 40357"/>
                <a:gd name="connsiteX2" fmla="*/ 22042 w 37253"/>
                <a:gd name="connsiteY2" fmla="*/ 41289 h 40357"/>
                <a:gd name="connsiteX3" fmla="*/ 27319 w 37253"/>
                <a:gd name="connsiteY3" fmla="*/ 41289 h 40357"/>
                <a:gd name="connsiteX4" fmla="*/ 29182 w 37253"/>
                <a:gd name="connsiteY4" fmla="*/ 34770 h 40357"/>
                <a:gd name="connsiteX5" fmla="*/ 30424 w 37253"/>
                <a:gd name="connsiteY5" fmla="*/ 31665 h 40357"/>
                <a:gd name="connsiteX6" fmla="*/ 32286 w 37253"/>
                <a:gd name="connsiteY6" fmla="*/ 27630 h 40357"/>
                <a:gd name="connsiteX7" fmla="*/ 34460 w 37253"/>
                <a:gd name="connsiteY7" fmla="*/ 26388 h 40357"/>
                <a:gd name="connsiteX8" fmla="*/ 36633 w 37253"/>
                <a:gd name="connsiteY8" fmla="*/ 24215 h 40357"/>
                <a:gd name="connsiteX9" fmla="*/ 39737 w 37253"/>
                <a:gd name="connsiteY9" fmla="*/ 20179 h 40357"/>
                <a:gd name="connsiteX10" fmla="*/ 32286 w 37253"/>
                <a:gd name="connsiteY10" fmla="*/ 14901 h 40357"/>
                <a:gd name="connsiteX11" fmla="*/ 25146 w 37253"/>
                <a:gd name="connsiteY11" fmla="*/ 7451 h 40357"/>
                <a:gd name="connsiteX12" fmla="*/ 19869 w 37253"/>
                <a:gd name="connsiteY12" fmla="*/ 0 h 40357"/>
                <a:gd name="connsiteX13" fmla="*/ 3104 w 37253"/>
                <a:gd name="connsiteY13" fmla="*/ 0 h 40357"/>
                <a:gd name="connsiteX14" fmla="*/ 3104 w 37253"/>
                <a:gd name="connsiteY14" fmla="*/ 9624 h 40357"/>
                <a:gd name="connsiteX15" fmla="*/ 3104 w 37253"/>
                <a:gd name="connsiteY15" fmla="*/ 16764 h 40357"/>
                <a:gd name="connsiteX16" fmla="*/ 1242 w 37253"/>
                <a:gd name="connsiteY16" fmla="*/ 24215 h 40357"/>
                <a:gd name="connsiteX17" fmla="*/ 0 w 37253"/>
                <a:gd name="connsiteY17" fmla="*/ 29492 h 40357"/>
                <a:gd name="connsiteX18" fmla="*/ 0 w 37253"/>
                <a:gd name="connsiteY18" fmla="*/ 36943 h 40357"/>
                <a:gd name="connsiteX19" fmla="*/ 5278 w 37253"/>
                <a:gd name="connsiteY19" fmla="*/ 39116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253" h="40357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314">
              <a:extLst>
                <a:ext uri="{FF2B5EF4-FFF2-40B4-BE49-F238E27FC236}">
                  <a16:creationId xmlns:a16="http://schemas.microsoft.com/office/drawing/2014/main" id="{CE328885-F8AA-4BE5-BEEE-36048ED750CF}"/>
                </a:ext>
              </a:extLst>
            </p:cNvPr>
            <p:cNvSpPr/>
            <p:nvPr/>
          </p:nvSpPr>
          <p:spPr>
            <a:xfrm>
              <a:off x="3457998" y="4104562"/>
              <a:ext cx="170745" cy="90029"/>
            </a:xfrm>
            <a:custGeom>
              <a:avLst/>
              <a:gdLst>
                <a:gd name="connsiteX0" fmla="*/ 170745 w 170745"/>
                <a:gd name="connsiteY0" fmla="*/ 30734 h 90029"/>
                <a:gd name="connsiteX1" fmla="*/ 170745 w 170745"/>
                <a:gd name="connsiteY1" fmla="*/ 29492 h 90029"/>
                <a:gd name="connsiteX2" fmla="*/ 168572 w 170745"/>
                <a:gd name="connsiteY2" fmla="*/ 27630 h 90029"/>
                <a:gd name="connsiteX3" fmla="*/ 165468 w 170745"/>
                <a:gd name="connsiteY3" fmla="*/ 25457 h 90029"/>
                <a:gd name="connsiteX4" fmla="*/ 163294 w 170745"/>
                <a:gd name="connsiteY4" fmla="*/ 25457 h 90029"/>
                <a:gd name="connsiteX5" fmla="*/ 161121 w 170745"/>
                <a:gd name="connsiteY5" fmla="*/ 25457 h 90029"/>
                <a:gd name="connsiteX6" fmla="*/ 159259 w 170745"/>
                <a:gd name="connsiteY6" fmla="*/ 27630 h 90029"/>
                <a:gd name="connsiteX7" fmla="*/ 156154 w 170745"/>
                <a:gd name="connsiteY7" fmla="*/ 30734 h 90029"/>
                <a:gd name="connsiteX8" fmla="*/ 148704 w 170745"/>
                <a:gd name="connsiteY8" fmla="*/ 30734 h 90029"/>
                <a:gd name="connsiteX9" fmla="*/ 143426 w 170745"/>
                <a:gd name="connsiteY9" fmla="*/ 30734 h 90029"/>
                <a:gd name="connsiteX10" fmla="*/ 137217 w 170745"/>
                <a:gd name="connsiteY10" fmla="*/ 29492 h 90029"/>
                <a:gd name="connsiteX11" fmla="*/ 132250 w 170745"/>
                <a:gd name="connsiteY11" fmla="*/ 27630 h 90029"/>
                <a:gd name="connsiteX12" fmla="*/ 128835 w 170745"/>
                <a:gd name="connsiteY12" fmla="*/ 27630 h 90029"/>
                <a:gd name="connsiteX13" fmla="*/ 128835 w 170745"/>
                <a:gd name="connsiteY13" fmla="*/ 23283 h 90029"/>
                <a:gd name="connsiteX14" fmla="*/ 132250 w 170745"/>
                <a:gd name="connsiteY14" fmla="*/ 23283 h 90029"/>
                <a:gd name="connsiteX15" fmla="*/ 132250 w 170745"/>
                <a:gd name="connsiteY15" fmla="*/ 17075 h 90029"/>
                <a:gd name="connsiteX16" fmla="*/ 130077 w 170745"/>
                <a:gd name="connsiteY16" fmla="*/ 12728 h 90029"/>
                <a:gd name="connsiteX17" fmla="*/ 130077 w 170745"/>
                <a:gd name="connsiteY17" fmla="*/ 9624 h 90029"/>
                <a:gd name="connsiteX18" fmla="*/ 128835 w 170745"/>
                <a:gd name="connsiteY18" fmla="*/ 5278 h 90029"/>
                <a:gd name="connsiteX19" fmla="*/ 126972 w 170745"/>
                <a:gd name="connsiteY19" fmla="*/ 3104 h 90029"/>
                <a:gd name="connsiteX20" fmla="*/ 124799 w 170745"/>
                <a:gd name="connsiteY20" fmla="*/ 0 h 90029"/>
                <a:gd name="connsiteX21" fmla="*/ 117659 w 170745"/>
                <a:gd name="connsiteY21" fmla="*/ 0 h 90029"/>
                <a:gd name="connsiteX22" fmla="*/ 112381 w 170745"/>
                <a:gd name="connsiteY22" fmla="*/ 0 h 90029"/>
                <a:gd name="connsiteX23" fmla="*/ 109277 w 170745"/>
                <a:gd name="connsiteY23" fmla="*/ 2173 h 90029"/>
                <a:gd name="connsiteX24" fmla="*/ 104931 w 170745"/>
                <a:gd name="connsiteY24" fmla="*/ 3104 h 90029"/>
                <a:gd name="connsiteX25" fmla="*/ 107104 w 170745"/>
                <a:gd name="connsiteY25" fmla="*/ 17075 h 90029"/>
                <a:gd name="connsiteX26" fmla="*/ 109277 w 170745"/>
                <a:gd name="connsiteY26" fmla="*/ 22352 h 90029"/>
                <a:gd name="connsiteX27" fmla="*/ 112381 w 170745"/>
                <a:gd name="connsiteY27" fmla="*/ 29492 h 90029"/>
                <a:gd name="connsiteX28" fmla="*/ 115486 w 170745"/>
                <a:gd name="connsiteY28" fmla="*/ 38185 h 90029"/>
                <a:gd name="connsiteX29" fmla="*/ 95617 w 170745"/>
                <a:gd name="connsiteY29" fmla="*/ 36943 h 90029"/>
                <a:gd name="connsiteX30" fmla="*/ 80095 w 170745"/>
                <a:gd name="connsiteY30" fmla="*/ 30734 h 90029"/>
                <a:gd name="connsiteX31" fmla="*/ 65504 w 170745"/>
                <a:gd name="connsiteY31" fmla="*/ 23283 h 90029"/>
                <a:gd name="connsiteX32" fmla="*/ 48740 w 170745"/>
                <a:gd name="connsiteY32" fmla="*/ 17075 h 90029"/>
                <a:gd name="connsiteX33" fmla="*/ 28871 w 170745"/>
                <a:gd name="connsiteY33" fmla="*/ 10555 h 90029"/>
                <a:gd name="connsiteX34" fmla="*/ 27009 w 170745"/>
                <a:gd name="connsiteY34" fmla="*/ 12728 h 90029"/>
                <a:gd name="connsiteX35" fmla="*/ 24836 w 170745"/>
                <a:gd name="connsiteY35" fmla="*/ 12728 h 90029"/>
                <a:gd name="connsiteX36" fmla="*/ 22663 w 170745"/>
                <a:gd name="connsiteY36" fmla="*/ 14901 h 90029"/>
                <a:gd name="connsiteX37" fmla="*/ 19558 w 170745"/>
                <a:gd name="connsiteY37" fmla="*/ 14901 h 90029"/>
                <a:gd name="connsiteX38" fmla="*/ 21731 w 170745"/>
                <a:gd name="connsiteY38" fmla="*/ 18006 h 90029"/>
                <a:gd name="connsiteX39" fmla="*/ 22663 w 170745"/>
                <a:gd name="connsiteY39" fmla="*/ 20179 h 90029"/>
                <a:gd name="connsiteX40" fmla="*/ 22663 w 170745"/>
                <a:gd name="connsiteY40" fmla="*/ 22352 h 90029"/>
                <a:gd name="connsiteX41" fmla="*/ 24836 w 170745"/>
                <a:gd name="connsiteY41" fmla="*/ 23283 h 90029"/>
                <a:gd name="connsiteX42" fmla="*/ 27009 w 170745"/>
                <a:gd name="connsiteY42" fmla="*/ 25457 h 90029"/>
                <a:gd name="connsiteX43" fmla="*/ 28871 w 170745"/>
                <a:gd name="connsiteY43" fmla="*/ 27630 h 90029"/>
                <a:gd name="connsiteX44" fmla="*/ 24836 w 170745"/>
                <a:gd name="connsiteY44" fmla="*/ 29492 h 90029"/>
                <a:gd name="connsiteX45" fmla="*/ 21731 w 170745"/>
                <a:gd name="connsiteY45" fmla="*/ 29492 h 90029"/>
                <a:gd name="connsiteX46" fmla="*/ 17695 w 170745"/>
                <a:gd name="connsiteY46" fmla="*/ 30734 h 90029"/>
                <a:gd name="connsiteX47" fmla="*/ 12418 w 170745"/>
                <a:gd name="connsiteY47" fmla="*/ 30734 h 90029"/>
                <a:gd name="connsiteX48" fmla="*/ 12418 w 170745"/>
                <a:gd name="connsiteY48" fmla="*/ 34770 h 90029"/>
                <a:gd name="connsiteX49" fmla="*/ 15522 w 170745"/>
                <a:gd name="connsiteY49" fmla="*/ 34770 h 90029"/>
                <a:gd name="connsiteX50" fmla="*/ 14280 w 170745"/>
                <a:gd name="connsiteY50" fmla="*/ 40047 h 90029"/>
                <a:gd name="connsiteX51" fmla="*/ 10245 w 170745"/>
                <a:gd name="connsiteY51" fmla="*/ 42221 h 90029"/>
                <a:gd name="connsiteX52" fmla="*/ 9313 w 170745"/>
                <a:gd name="connsiteY52" fmla="*/ 44394 h 90029"/>
                <a:gd name="connsiteX53" fmla="*/ 4967 w 170745"/>
                <a:gd name="connsiteY53" fmla="*/ 45636 h 90029"/>
                <a:gd name="connsiteX54" fmla="*/ 0 w 170745"/>
                <a:gd name="connsiteY54" fmla="*/ 47498 h 90029"/>
                <a:gd name="connsiteX55" fmla="*/ 0 w 170745"/>
                <a:gd name="connsiteY55" fmla="*/ 51844 h 90029"/>
                <a:gd name="connsiteX56" fmla="*/ 4967 w 170745"/>
                <a:gd name="connsiteY56" fmla="*/ 51844 h 90029"/>
                <a:gd name="connsiteX57" fmla="*/ 15522 w 170745"/>
                <a:gd name="connsiteY57" fmla="*/ 57122 h 90029"/>
                <a:gd name="connsiteX58" fmla="*/ 32286 w 170745"/>
                <a:gd name="connsiteY58" fmla="*/ 59295 h 90029"/>
                <a:gd name="connsiteX59" fmla="*/ 46567 w 170745"/>
                <a:gd name="connsiteY59" fmla="*/ 57122 h 90029"/>
                <a:gd name="connsiteX60" fmla="*/ 59295 w 170745"/>
                <a:gd name="connsiteY60" fmla="*/ 51844 h 90029"/>
                <a:gd name="connsiteX61" fmla="*/ 80095 w 170745"/>
                <a:gd name="connsiteY61" fmla="*/ 51844 h 90029"/>
                <a:gd name="connsiteX62" fmla="*/ 77922 w 170745"/>
                <a:gd name="connsiteY62" fmla="*/ 57122 h 90029"/>
                <a:gd name="connsiteX63" fmla="*/ 73886 w 170745"/>
                <a:gd name="connsiteY63" fmla="*/ 62400 h 90029"/>
                <a:gd name="connsiteX64" fmla="*/ 70782 w 170745"/>
                <a:gd name="connsiteY64" fmla="*/ 67677 h 90029"/>
                <a:gd name="connsiteX65" fmla="*/ 65504 w 170745"/>
                <a:gd name="connsiteY65" fmla="*/ 72023 h 90029"/>
                <a:gd name="connsiteX66" fmla="*/ 59295 w 170745"/>
                <a:gd name="connsiteY66" fmla="*/ 75128 h 90029"/>
                <a:gd name="connsiteX67" fmla="*/ 61158 w 170745"/>
                <a:gd name="connsiteY67" fmla="*/ 81337 h 90029"/>
                <a:gd name="connsiteX68" fmla="*/ 61158 w 170745"/>
                <a:gd name="connsiteY68" fmla="*/ 84752 h 90029"/>
                <a:gd name="connsiteX69" fmla="*/ 63331 w 170745"/>
                <a:gd name="connsiteY69" fmla="*/ 88787 h 90029"/>
                <a:gd name="connsiteX70" fmla="*/ 65504 w 170745"/>
                <a:gd name="connsiteY70" fmla="*/ 91892 h 90029"/>
                <a:gd name="connsiteX71" fmla="*/ 81026 w 170745"/>
                <a:gd name="connsiteY71" fmla="*/ 86614 h 90029"/>
                <a:gd name="connsiteX72" fmla="*/ 92513 w 170745"/>
                <a:gd name="connsiteY72" fmla="*/ 77301 h 90029"/>
                <a:gd name="connsiteX73" fmla="*/ 104931 w 170745"/>
                <a:gd name="connsiteY73" fmla="*/ 67677 h 90029"/>
                <a:gd name="connsiteX74" fmla="*/ 115486 w 170745"/>
                <a:gd name="connsiteY74" fmla="*/ 60226 h 90029"/>
                <a:gd name="connsiteX75" fmla="*/ 130077 w 170745"/>
                <a:gd name="connsiteY75" fmla="*/ 57122 h 90029"/>
                <a:gd name="connsiteX76" fmla="*/ 144668 w 170745"/>
                <a:gd name="connsiteY76" fmla="*/ 57122 h 90029"/>
                <a:gd name="connsiteX77" fmla="*/ 158017 w 170745"/>
                <a:gd name="connsiteY77" fmla="*/ 57122 h 90029"/>
                <a:gd name="connsiteX78" fmla="*/ 168572 w 170745"/>
                <a:gd name="connsiteY78" fmla="*/ 51844 h 90029"/>
                <a:gd name="connsiteX79" fmla="*/ 170745 w 170745"/>
                <a:gd name="connsiteY79" fmla="*/ 47498 h 90029"/>
                <a:gd name="connsiteX80" fmla="*/ 170745 w 170745"/>
                <a:gd name="connsiteY80" fmla="*/ 45636 h 90029"/>
                <a:gd name="connsiteX81" fmla="*/ 170745 w 170745"/>
                <a:gd name="connsiteY81" fmla="*/ 44394 h 90029"/>
                <a:gd name="connsiteX82" fmla="*/ 170745 w 170745"/>
                <a:gd name="connsiteY82" fmla="*/ 42221 h 90029"/>
                <a:gd name="connsiteX83" fmla="*/ 172608 w 170745"/>
                <a:gd name="connsiteY83" fmla="*/ 38185 h 90029"/>
                <a:gd name="connsiteX84" fmla="*/ 172608 w 170745"/>
                <a:gd name="connsiteY84" fmla="*/ 34770 h 90029"/>
                <a:gd name="connsiteX85" fmla="*/ 170745 w 170745"/>
                <a:gd name="connsiteY85" fmla="*/ 32907 h 9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70745" h="90029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315">
              <a:extLst>
                <a:ext uri="{FF2B5EF4-FFF2-40B4-BE49-F238E27FC236}">
                  <a16:creationId xmlns:a16="http://schemas.microsoft.com/office/drawing/2014/main" id="{A87FE7FC-1AFF-4C5A-BFB4-C1E52FBC4500}"/>
                </a:ext>
              </a:extLst>
            </p:cNvPr>
            <p:cNvSpPr/>
            <p:nvPr/>
          </p:nvSpPr>
          <p:spPr>
            <a:xfrm>
              <a:off x="3317366" y="4178759"/>
              <a:ext cx="139701" cy="152118"/>
            </a:xfrm>
            <a:custGeom>
              <a:avLst/>
              <a:gdLst>
                <a:gd name="connsiteX0" fmla="*/ 133181 w 139700"/>
                <a:gd name="connsiteY0" fmla="*/ 30424 h 152118"/>
                <a:gd name="connsiteX1" fmla="*/ 129145 w 139700"/>
                <a:gd name="connsiteY1" fmla="*/ 22042 h 152118"/>
                <a:gd name="connsiteX2" fmla="*/ 126041 w 139700"/>
                <a:gd name="connsiteY2" fmla="*/ 14591 h 152118"/>
                <a:gd name="connsiteX3" fmla="*/ 109277 w 139700"/>
                <a:gd name="connsiteY3" fmla="*/ 14591 h 152118"/>
                <a:gd name="connsiteX4" fmla="*/ 94686 w 139700"/>
                <a:gd name="connsiteY4" fmla="*/ 14591 h 152118"/>
                <a:gd name="connsiteX5" fmla="*/ 76991 w 139700"/>
                <a:gd name="connsiteY5" fmla="*/ 14591 h 152118"/>
                <a:gd name="connsiteX6" fmla="*/ 76991 w 139700"/>
                <a:gd name="connsiteY6" fmla="*/ 931 h 152118"/>
                <a:gd name="connsiteX7" fmla="*/ 62400 w 139700"/>
                <a:gd name="connsiteY7" fmla="*/ 0 h 152118"/>
                <a:gd name="connsiteX8" fmla="*/ 50913 w 139700"/>
                <a:gd name="connsiteY8" fmla="*/ 931 h 152118"/>
                <a:gd name="connsiteX9" fmla="*/ 42531 w 139700"/>
                <a:gd name="connsiteY9" fmla="*/ 5278 h 152118"/>
                <a:gd name="connsiteX10" fmla="*/ 31045 w 139700"/>
                <a:gd name="connsiteY10" fmla="*/ 7140 h 152118"/>
                <a:gd name="connsiteX11" fmla="*/ 16454 w 139700"/>
                <a:gd name="connsiteY11" fmla="*/ 10555 h 152118"/>
                <a:gd name="connsiteX12" fmla="*/ 18627 w 139700"/>
                <a:gd name="connsiteY12" fmla="*/ 17695 h 152118"/>
                <a:gd name="connsiteX13" fmla="*/ 20800 w 139700"/>
                <a:gd name="connsiteY13" fmla="*/ 25146 h 152118"/>
                <a:gd name="connsiteX14" fmla="*/ 21731 w 139700"/>
                <a:gd name="connsiteY14" fmla="*/ 29492 h 152118"/>
                <a:gd name="connsiteX15" fmla="*/ 23904 w 139700"/>
                <a:gd name="connsiteY15" fmla="*/ 34770 h 152118"/>
                <a:gd name="connsiteX16" fmla="*/ 29182 w 139700"/>
                <a:gd name="connsiteY16" fmla="*/ 37874 h 152118"/>
                <a:gd name="connsiteX17" fmla="*/ 21731 w 139700"/>
                <a:gd name="connsiteY17" fmla="*/ 60227 h 152118"/>
                <a:gd name="connsiteX18" fmla="*/ 13349 w 139700"/>
                <a:gd name="connsiteY18" fmla="*/ 80095 h 152118"/>
                <a:gd name="connsiteX19" fmla="*/ 0 w 139700"/>
                <a:gd name="connsiteY19" fmla="*/ 94996 h 152118"/>
                <a:gd name="connsiteX20" fmla="*/ 0 w 139700"/>
                <a:gd name="connsiteY20" fmla="*/ 106793 h 152118"/>
                <a:gd name="connsiteX21" fmla="*/ 6209 w 139700"/>
                <a:gd name="connsiteY21" fmla="*/ 106793 h 152118"/>
                <a:gd name="connsiteX22" fmla="*/ 7140 w 139700"/>
                <a:gd name="connsiteY22" fmla="*/ 106793 h 152118"/>
                <a:gd name="connsiteX23" fmla="*/ 9313 w 139700"/>
                <a:gd name="connsiteY23" fmla="*/ 106793 h 152118"/>
                <a:gd name="connsiteX24" fmla="*/ 11486 w 139700"/>
                <a:gd name="connsiteY24" fmla="*/ 106793 h 152118"/>
                <a:gd name="connsiteX25" fmla="*/ 13349 w 139700"/>
                <a:gd name="connsiteY25" fmla="*/ 106793 h 152118"/>
                <a:gd name="connsiteX26" fmla="*/ 16454 w 139700"/>
                <a:gd name="connsiteY26" fmla="*/ 109898 h 152118"/>
                <a:gd name="connsiteX27" fmla="*/ 18627 w 139700"/>
                <a:gd name="connsiteY27" fmla="*/ 112071 h 152118"/>
                <a:gd name="connsiteX28" fmla="*/ 18627 w 139700"/>
                <a:gd name="connsiteY28" fmla="*/ 114244 h 152118"/>
                <a:gd name="connsiteX29" fmla="*/ 20800 w 139700"/>
                <a:gd name="connsiteY29" fmla="*/ 116107 h 152118"/>
                <a:gd name="connsiteX30" fmla="*/ 20800 w 139700"/>
                <a:gd name="connsiteY30" fmla="*/ 117349 h 152118"/>
                <a:gd name="connsiteX31" fmla="*/ 20800 w 139700"/>
                <a:gd name="connsiteY31" fmla="*/ 123557 h 152118"/>
                <a:gd name="connsiteX32" fmla="*/ 33218 w 139700"/>
                <a:gd name="connsiteY32" fmla="*/ 123557 h 152118"/>
                <a:gd name="connsiteX33" fmla="*/ 33218 w 139700"/>
                <a:gd name="connsiteY33" fmla="*/ 126662 h 152118"/>
                <a:gd name="connsiteX34" fmla="*/ 31045 w 139700"/>
                <a:gd name="connsiteY34" fmla="*/ 131008 h 152118"/>
                <a:gd name="connsiteX35" fmla="*/ 31045 w 139700"/>
                <a:gd name="connsiteY35" fmla="*/ 131939 h 152118"/>
                <a:gd name="connsiteX36" fmla="*/ 31045 w 139700"/>
                <a:gd name="connsiteY36" fmla="*/ 134113 h 152118"/>
                <a:gd name="connsiteX37" fmla="*/ 29182 w 139700"/>
                <a:gd name="connsiteY37" fmla="*/ 136286 h 152118"/>
                <a:gd name="connsiteX38" fmla="*/ 31045 w 139700"/>
                <a:gd name="connsiteY38" fmla="*/ 139390 h 152118"/>
                <a:gd name="connsiteX39" fmla="*/ 31045 w 139700"/>
                <a:gd name="connsiteY39" fmla="*/ 143736 h 152118"/>
                <a:gd name="connsiteX40" fmla="*/ 33218 w 139700"/>
                <a:gd name="connsiteY40" fmla="*/ 145910 h 152118"/>
                <a:gd name="connsiteX41" fmla="*/ 35391 w 139700"/>
                <a:gd name="connsiteY41" fmla="*/ 149014 h 152118"/>
                <a:gd name="connsiteX42" fmla="*/ 36322 w 139700"/>
                <a:gd name="connsiteY42" fmla="*/ 152118 h 152118"/>
                <a:gd name="connsiteX43" fmla="*/ 54949 w 139700"/>
                <a:gd name="connsiteY43" fmla="*/ 146841 h 152118"/>
                <a:gd name="connsiteX44" fmla="*/ 69540 w 139700"/>
                <a:gd name="connsiteY44" fmla="*/ 141563 h 152118"/>
                <a:gd name="connsiteX45" fmla="*/ 85373 w 139700"/>
                <a:gd name="connsiteY45" fmla="*/ 139390 h 152118"/>
                <a:gd name="connsiteX46" fmla="*/ 82268 w 139700"/>
                <a:gd name="connsiteY46" fmla="*/ 123557 h 152118"/>
                <a:gd name="connsiteX47" fmla="*/ 84131 w 139700"/>
                <a:gd name="connsiteY47" fmla="*/ 106793 h 152118"/>
                <a:gd name="connsiteX48" fmla="*/ 91582 w 139700"/>
                <a:gd name="connsiteY48" fmla="*/ 91892 h 152118"/>
                <a:gd name="connsiteX49" fmla="*/ 99964 w 139700"/>
                <a:gd name="connsiteY49" fmla="*/ 74817 h 152118"/>
                <a:gd name="connsiteX50" fmla="*/ 114554 w 139700"/>
                <a:gd name="connsiteY50" fmla="*/ 69540 h 152118"/>
                <a:gd name="connsiteX51" fmla="*/ 129145 w 139700"/>
                <a:gd name="connsiteY51" fmla="*/ 64262 h 152118"/>
                <a:gd name="connsiteX52" fmla="*/ 140632 w 139700"/>
                <a:gd name="connsiteY52" fmla="*/ 50603 h 152118"/>
                <a:gd name="connsiteX53" fmla="*/ 140632 w 139700"/>
                <a:gd name="connsiteY53" fmla="*/ 47498 h 152118"/>
                <a:gd name="connsiteX54" fmla="*/ 136286 w 139700"/>
                <a:gd name="connsiteY54" fmla="*/ 4004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9700" h="152118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316">
              <a:extLst>
                <a:ext uri="{FF2B5EF4-FFF2-40B4-BE49-F238E27FC236}">
                  <a16:creationId xmlns:a16="http://schemas.microsoft.com/office/drawing/2014/main" id="{04477392-7856-4A4D-8AF9-7D5EF83CC5D7}"/>
                </a:ext>
              </a:extLst>
            </p:cNvPr>
            <p:cNvSpPr/>
            <p:nvPr/>
          </p:nvSpPr>
          <p:spPr>
            <a:xfrm>
              <a:off x="3770306" y="4054891"/>
              <a:ext cx="24836" cy="12418"/>
            </a:xfrm>
            <a:custGeom>
              <a:avLst/>
              <a:gdLst>
                <a:gd name="connsiteX0" fmla="*/ 3104 w 24835"/>
                <a:gd name="connsiteY0" fmla="*/ 12728 h 12417"/>
                <a:gd name="connsiteX1" fmla="*/ 27009 w 24835"/>
                <a:gd name="connsiteY1" fmla="*/ 7451 h 12417"/>
                <a:gd name="connsiteX2" fmla="*/ 27009 w 24835"/>
                <a:gd name="connsiteY2" fmla="*/ 0 h 12417"/>
                <a:gd name="connsiteX3" fmla="*/ 21731 w 24835"/>
                <a:gd name="connsiteY3" fmla="*/ 0 h 12417"/>
                <a:gd name="connsiteX4" fmla="*/ 17695 w 24835"/>
                <a:gd name="connsiteY4" fmla="*/ 0 h 12417"/>
                <a:gd name="connsiteX5" fmla="*/ 14591 w 24835"/>
                <a:gd name="connsiteY5" fmla="*/ 0 h 12417"/>
                <a:gd name="connsiteX6" fmla="*/ 12418 w 24835"/>
                <a:gd name="connsiteY6" fmla="*/ 0 h 12417"/>
                <a:gd name="connsiteX7" fmla="*/ 9313 w 24835"/>
                <a:gd name="connsiteY7" fmla="*/ 0 h 12417"/>
                <a:gd name="connsiteX8" fmla="*/ 5278 w 24835"/>
                <a:gd name="connsiteY8" fmla="*/ 0 h 12417"/>
                <a:gd name="connsiteX9" fmla="*/ 0 w 24835"/>
                <a:gd name="connsiteY9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12417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317">
              <a:extLst>
                <a:ext uri="{FF2B5EF4-FFF2-40B4-BE49-F238E27FC236}">
                  <a16:creationId xmlns:a16="http://schemas.microsoft.com/office/drawing/2014/main" id="{5D9AA3A4-76F9-4421-A926-A142F3AA45DE}"/>
                </a:ext>
              </a:extLst>
            </p:cNvPr>
            <p:cNvSpPr/>
            <p:nvPr/>
          </p:nvSpPr>
          <p:spPr>
            <a:xfrm>
              <a:off x="3430679" y="4132192"/>
              <a:ext cx="12418" cy="6209"/>
            </a:xfrm>
            <a:custGeom>
              <a:avLst/>
              <a:gdLst>
                <a:gd name="connsiteX0" fmla="*/ 7451 w 12417"/>
                <a:gd name="connsiteY0" fmla="*/ 1863 h 6208"/>
                <a:gd name="connsiteX1" fmla="*/ 3104 w 12417"/>
                <a:gd name="connsiteY1" fmla="*/ 0 h 6208"/>
                <a:gd name="connsiteX2" fmla="*/ 0 w 12417"/>
                <a:gd name="connsiteY2" fmla="*/ 0 h 6208"/>
                <a:gd name="connsiteX3" fmla="*/ 0 w 12417"/>
                <a:gd name="connsiteY3" fmla="*/ 7140 h 6208"/>
                <a:gd name="connsiteX4" fmla="*/ 12728 w 12417"/>
                <a:gd name="connsiteY4" fmla="*/ 7140 h 6208"/>
                <a:gd name="connsiteX5" fmla="*/ 10555 w 12417"/>
                <a:gd name="connsiteY5" fmla="*/ 3104 h 6208"/>
                <a:gd name="connsiteX6" fmla="*/ 8382 w 12417"/>
                <a:gd name="connsiteY6" fmla="*/ 1863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7" h="6208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318">
              <a:extLst>
                <a:ext uri="{FF2B5EF4-FFF2-40B4-BE49-F238E27FC236}">
                  <a16:creationId xmlns:a16="http://schemas.microsoft.com/office/drawing/2014/main" id="{67FDEC08-C48C-4E2D-B576-C9BF8712C604}"/>
                </a:ext>
              </a:extLst>
            </p:cNvPr>
            <p:cNvSpPr/>
            <p:nvPr/>
          </p:nvSpPr>
          <p:spPr>
            <a:xfrm>
              <a:off x="3367348" y="4082210"/>
              <a:ext cx="96238" cy="58985"/>
            </a:xfrm>
            <a:custGeom>
              <a:avLst/>
              <a:gdLst>
                <a:gd name="connsiteX0" fmla="*/ 24836 w 96238"/>
                <a:gd name="connsiteY0" fmla="*/ 60537 h 58984"/>
                <a:gd name="connsiteX1" fmla="*/ 35391 w 96238"/>
                <a:gd name="connsiteY1" fmla="*/ 60537 h 58984"/>
                <a:gd name="connsiteX2" fmla="*/ 48740 w 96238"/>
                <a:gd name="connsiteY2" fmla="*/ 57122 h 58984"/>
                <a:gd name="connsiteX3" fmla="*/ 54018 w 96238"/>
                <a:gd name="connsiteY3" fmla="*/ 47809 h 58984"/>
                <a:gd name="connsiteX4" fmla="*/ 56191 w 96238"/>
                <a:gd name="connsiteY4" fmla="*/ 29803 h 58984"/>
                <a:gd name="connsiteX5" fmla="*/ 59295 w 96238"/>
                <a:gd name="connsiteY5" fmla="*/ 32907 h 58984"/>
                <a:gd name="connsiteX6" fmla="*/ 61468 w 96238"/>
                <a:gd name="connsiteY6" fmla="*/ 35080 h 58984"/>
                <a:gd name="connsiteX7" fmla="*/ 64573 w 96238"/>
                <a:gd name="connsiteY7" fmla="*/ 37253 h 58984"/>
                <a:gd name="connsiteX8" fmla="*/ 68608 w 96238"/>
                <a:gd name="connsiteY8" fmla="*/ 39427 h 58984"/>
                <a:gd name="connsiteX9" fmla="*/ 76059 w 96238"/>
                <a:gd name="connsiteY9" fmla="*/ 42531 h 58984"/>
                <a:gd name="connsiteX10" fmla="*/ 79164 w 96238"/>
                <a:gd name="connsiteY10" fmla="*/ 37253 h 58984"/>
                <a:gd name="connsiteX11" fmla="*/ 85373 w 96238"/>
                <a:gd name="connsiteY11" fmla="*/ 32907 h 58984"/>
                <a:gd name="connsiteX12" fmla="*/ 90650 w 96238"/>
                <a:gd name="connsiteY12" fmla="*/ 29803 h 58984"/>
                <a:gd name="connsiteX13" fmla="*/ 95617 w 96238"/>
                <a:gd name="connsiteY13" fmla="*/ 25457 h 58984"/>
                <a:gd name="connsiteX14" fmla="*/ 95617 w 96238"/>
                <a:gd name="connsiteY14" fmla="*/ 22352 h 58984"/>
                <a:gd name="connsiteX15" fmla="*/ 97790 w 96238"/>
                <a:gd name="connsiteY15" fmla="*/ 18006 h 58984"/>
                <a:gd name="connsiteX16" fmla="*/ 95617 w 96238"/>
                <a:gd name="connsiteY16" fmla="*/ 12728 h 58984"/>
                <a:gd name="connsiteX17" fmla="*/ 95617 w 96238"/>
                <a:gd name="connsiteY17" fmla="*/ 7451 h 58984"/>
                <a:gd name="connsiteX18" fmla="*/ 95617 w 96238"/>
                <a:gd name="connsiteY18" fmla="*/ 0 h 58984"/>
                <a:gd name="connsiteX19" fmla="*/ 66435 w 96238"/>
                <a:gd name="connsiteY19" fmla="*/ 7451 h 58984"/>
                <a:gd name="connsiteX20" fmla="*/ 41600 w 96238"/>
                <a:gd name="connsiteY20" fmla="*/ 18006 h 58984"/>
                <a:gd name="connsiteX21" fmla="*/ 19558 w 96238"/>
                <a:gd name="connsiteY21" fmla="*/ 31976 h 58984"/>
                <a:gd name="connsiteX22" fmla="*/ 0 w 96238"/>
                <a:gd name="connsiteY22" fmla="*/ 45636 h 58984"/>
                <a:gd name="connsiteX23" fmla="*/ 0 w 96238"/>
                <a:gd name="connsiteY23" fmla="*/ 60537 h 58984"/>
                <a:gd name="connsiteX24" fmla="*/ 13349 w 96238"/>
                <a:gd name="connsiteY24" fmla="*/ 60537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238" h="58984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319">
              <a:extLst>
                <a:ext uri="{FF2B5EF4-FFF2-40B4-BE49-F238E27FC236}">
                  <a16:creationId xmlns:a16="http://schemas.microsoft.com/office/drawing/2014/main" id="{9F8F6D83-C0A6-4D26-928C-A952F5A805FB}"/>
                </a:ext>
              </a:extLst>
            </p:cNvPr>
            <p:cNvSpPr/>
            <p:nvPr/>
          </p:nvSpPr>
          <p:spPr>
            <a:xfrm>
              <a:off x="3502702" y="4062342"/>
              <a:ext cx="43462" cy="27940"/>
            </a:xfrm>
            <a:custGeom>
              <a:avLst/>
              <a:gdLst>
                <a:gd name="connsiteX0" fmla="*/ 4036 w 43462"/>
                <a:gd name="connsiteY0" fmla="*/ 25146 h 27940"/>
                <a:gd name="connsiteX1" fmla="*/ 7140 w 43462"/>
                <a:gd name="connsiteY1" fmla="*/ 29492 h 27940"/>
                <a:gd name="connsiteX2" fmla="*/ 13349 w 43462"/>
                <a:gd name="connsiteY2" fmla="*/ 30734 h 27940"/>
                <a:gd name="connsiteX3" fmla="*/ 16454 w 43462"/>
                <a:gd name="connsiteY3" fmla="*/ 30734 h 27940"/>
                <a:gd name="connsiteX4" fmla="*/ 21731 w 43462"/>
                <a:gd name="connsiteY4" fmla="*/ 29492 h 27940"/>
                <a:gd name="connsiteX5" fmla="*/ 27940 w 43462"/>
                <a:gd name="connsiteY5" fmla="*/ 25146 h 27940"/>
                <a:gd name="connsiteX6" fmla="*/ 33218 w 43462"/>
                <a:gd name="connsiteY6" fmla="*/ 19869 h 27940"/>
                <a:gd name="connsiteX7" fmla="*/ 36322 w 43462"/>
                <a:gd name="connsiteY7" fmla="*/ 15833 h 27940"/>
                <a:gd name="connsiteX8" fmla="*/ 40668 w 43462"/>
                <a:gd name="connsiteY8" fmla="*/ 10555 h 27940"/>
                <a:gd name="connsiteX9" fmla="*/ 43773 w 43462"/>
                <a:gd name="connsiteY9" fmla="*/ 5278 h 27940"/>
                <a:gd name="connsiteX10" fmla="*/ 38495 w 43462"/>
                <a:gd name="connsiteY10" fmla="*/ 3104 h 27940"/>
                <a:gd name="connsiteX11" fmla="*/ 31045 w 43462"/>
                <a:gd name="connsiteY11" fmla="*/ 931 h 27940"/>
                <a:gd name="connsiteX12" fmla="*/ 23904 w 43462"/>
                <a:gd name="connsiteY12" fmla="*/ 931 h 27940"/>
                <a:gd name="connsiteX13" fmla="*/ 14591 w 43462"/>
                <a:gd name="connsiteY13" fmla="*/ 0 h 27940"/>
                <a:gd name="connsiteX14" fmla="*/ 7140 w 43462"/>
                <a:gd name="connsiteY14" fmla="*/ 7451 h 27940"/>
                <a:gd name="connsiteX15" fmla="*/ 0 w 43462"/>
                <a:gd name="connsiteY15" fmla="*/ 12728 h 27940"/>
                <a:gd name="connsiteX16" fmla="*/ 0 w 43462"/>
                <a:gd name="connsiteY16" fmla="*/ 18006 h 27940"/>
                <a:gd name="connsiteX17" fmla="*/ 1863 w 43462"/>
                <a:gd name="connsiteY17" fmla="*/ 22042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462" h="27940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320">
              <a:extLst>
                <a:ext uri="{FF2B5EF4-FFF2-40B4-BE49-F238E27FC236}">
                  <a16:creationId xmlns:a16="http://schemas.microsoft.com/office/drawing/2014/main" id="{0B17B820-30F4-4306-A463-67B1E6F2D951}"/>
                </a:ext>
              </a:extLst>
            </p:cNvPr>
            <p:cNvSpPr/>
            <p:nvPr/>
          </p:nvSpPr>
          <p:spPr>
            <a:xfrm>
              <a:off x="5862400" y="4041231"/>
              <a:ext cx="260774" cy="310446"/>
            </a:xfrm>
            <a:custGeom>
              <a:avLst/>
              <a:gdLst>
                <a:gd name="connsiteX0" fmla="*/ 16454 w 260774"/>
                <a:gd name="connsiteY0" fmla="*/ 264189 h 310445"/>
                <a:gd name="connsiteX1" fmla="*/ 24836 w 260774"/>
                <a:gd name="connsiteY1" fmla="*/ 273813 h 310445"/>
                <a:gd name="connsiteX2" fmla="*/ 34149 w 260774"/>
                <a:gd name="connsiteY2" fmla="*/ 286541 h 310445"/>
                <a:gd name="connsiteX3" fmla="*/ 39427 w 260774"/>
                <a:gd name="connsiteY3" fmla="*/ 301443 h 310445"/>
                <a:gd name="connsiteX4" fmla="*/ 56191 w 260774"/>
                <a:gd name="connsiteY4" fmla="*/ 304547 h 310445"/>
                <a:gd name="connsiteX5" fmla="*/ 70782 w 260774"/>
                <a:gd name="connsiteY5" fmla="*/ 310756 h 310445"/>
                <a:gd name="connsiteX6" fmla="*/ 74818 w 260774"/>
                <a:gd name="connsiteY6" fmla="*/ 301443 h 310445"/>
                <a:gd name="connsiteX7" fmla="*/ 80095 w 260774"/>
                <a:gd name="connsiteY7" fmla="*/ 301443 h 310445"/>
                <a:gd name="connsiteX8" fmla="*/ 80095 w 260774"/>
                <a:gd name="connsiteY8" fmla="*/ 297097 h 310445"/>
                <a:gd name="connsiteX9" fmla="*/ 68609 w 260774"/>
                <a:gd name="connsiteY9" fmla="*/ 288715 h 310445"/>
                <a:gd name="connsiteX10" fmla="*/ 60226 w 260774"/>
                <a:gd name="connsiteY10" fmla="*/ 276918 h 310445"/>
                <a:gd name="connsiteX11" fmla="*/ 53086 w 260774"/>
                <a:gd name="connsiteY11" fmla="*/ 266362 h 310445"/>
                <a:gd name="connsiteX12" fmla="*/ 50913 w 260774"/>
                <a:gd name="connsiteY12" fmla="*/ 257049 h 310445"/>
                <a:gd name="connsiteX13" fmla="*/ 56191 w 260774"/>
                <a:gd name="connsiteY13" fmla="*/ 229419 h 310445"/>
                <a:gd name="connsiteX14" fmla="*/ 67677 w 260774"/>
                <a:gd name="connsiteY14" fmla="*/ 199927 h 310445"/>
                <a:gd name="connsiteX15" fmla="*/ 83199 w 260774"/>
                <a:gd name="connsiteY15" fmla="*/ 170124 h 310445"/>
                <a:gd name="connsiteX16" fmla="*/ 104000 w 260774"/>
                <a:gd name="connsiteY16" fmla="*/ 140632 h 310445"/>
                <a:gd name="connsiteX17" fmla="*/ 124799 w 260774"/>
                <a:gd name="connsiteY17" fmla="*/ 115175 h 310445"/>
                <a:gd name="connsiteX18" fmla="*/ 145599 w 260774"/>
                <a:gd name="connsiteY18" fmla="*/ 92823 h 310445"/>
                <a:gd name="connsiteX19" fmla="*/ 163295 w 260774"/>
                <a:gd name="connsiteY19" fmla="*/ 78232 h 310445"/>
                <a:gd name="connsiteX20" fmla="*/ 180059 w 260774"/>
                <a:gd name="connsiteY20" fmla="*/ 70782 h 310445"/>
                <a:gd name="connsiteX21" fmla="*/ 197754 w 260774"/>
                <a:gd name="connsiteY21" fmla="*/ 63331 h 310445"/>
                <a:gd name="connsiteX22" fmla="*/ 217623 w 260774"/>
                <a:gd name="connsiteY22" fmla="*/ 55880 h 310445"/>
                <a:gd name="connsiteX23" fmla="*/ 234076 w 260774"/>
                <a:gd name="connsiteY23" fmla="*/ 46256 h 310445"/>
                <a:gd name="connsiteX24" fmla="*/ 248667 w 260774"/>
                <a:gd name="connsiteY24" fmla="*/ 35701 h 310445"/>
                <a:gd name="connsiteX25" fmla="*/ 260154 w 260774"/>
                <a:gd name="connsiteY25" fmla="*/ 21110 h 310445"/>
                <a:gd name="connsiteX26" fmla="*/ 261395 w 260774"/>
                <a:gd name="connsiteY26" fmla="*/ 18937 h 310445"/>
                <a:gd name="connsiteX27" fmla="*/ 261395 w 260774"/>
                <a:gd name="connsiteY27" fmla="*/ 16764 h 310445"/>
                <a:gd name="connsiteX28" fmla="*/ 263258 w 260774"/>
                <a:gd name="connsiteY28" fmla="*/ 13660 h 310445"/>
                <a:gd name="connsiteX29" fmla="*/ 260154 w 260774"/>
                <a:gd name="connsiteY29" fmla="*/ 9313 h 310445"/>
                <a:gd name="connsiteX30" fmla="*/ 258291 w 260774"/>
                <a:gd name="connsiteY30" fmla="*/ 6209 h 310445"/>
                <a:gd name="connsiteX31" fmla="*/ 253945 w 260774"/>
                <a:gd name="connsiteY31" fmla="*/ 1863 h 310445"/>
                <a:gd name="connsiteX32" fmla="*/ 236249 w 260774"/>
                <a:gd name="connsiteY32" fmla="*/ 0 h 310445"/>
                <a:gd name="connsiteX33" fmla="*/ 223832 w 260774"/>
                <a:gd name="connsiteY33" fmla="*/ 4036 h 310445"/>
                <a:gd name="connsiteX34" fmla="*/ 216381 w 260774"/>
                <a:gd name="connsiteY34" fmla="*/ 7140 h 310445"/>
                <a:gd name="connsiteX35" fmla="*/ 210172 w 260774"/>
                <a:gd name="connsiteY35" fmla="*/ 11486 h 310445"/>
                <a:gd name="connsiteX36" fmla="*/ 205205 w 260774"/>
                <a:gd name="connsiteY36" fmla="*/ 18937 h 310445"/>
                <a:gd name="connsiteX37" fmla="*/ 197754 w 260774"/>
                <a:gd name="connsiteY37" fmla="*/ 24215 h 310445"/>
                <a:gd name="connsiteX38" fmla="*/ 187199 w 260774"/>
                <a:gd name="connsiteY38" fmla="*/ 29492 h 310445"/>
                <a:gd name="connsiteX39" fmla="*/ 153981 w 260774"/>
                <a:gd name="connsiteY39" fmla="*/ 29492 h 310445"/>
                <a:gd name="connsiteX40" fmla="*/ 134113 w 260774"/>
                <a:gd name="connsiteY40" fmla="*/ 39116 h 310445"/>
                <a:gd name="connsiteX41" fmla="*/ 110208 w 260774"/>
                <a:gd name="connsiteY41" fmla="*/ 51844 h 310445"/>
                <a:gd name="connsiteX42" fmla="*/ 87235 w 260774"/>
                <a:gd name="connsiteY42" fmla="*/ 68609 h 310445"/>
                <a:gd name="connsiteX43" fmla="*/ 68609 w 260774"/>
                <a:gd name="connsiteY43" fmla="*/ 85683 h 310445"/>
                <a:gd name="connsiteX44" fmla="*/ 54017 w 260774"/>
                <a:gd name="connsiteY44" fmla="*/ 101516 h 310445"/>
                <a:gd name="connsiteX45" fmla="*/ 53086 w 260774"/>
                <a:gd name="connsiteY45" fmla="*/ 107725 h 310445"/>
                <a:gd name="connsiteX46" fmla="*/ 53086 w 260774"/>
                <a:gd name="connsiteY46" fmla="*/ 110829 h 310445"/>
                <a:gd name="connsiteX47" fmla="*/ 53086 w 260774"/>
                <a:gd name="connsiteY47" fmla="*/ 116107 h 310445"/>
                <a:gd name="connsiteX48" fmla="*/ 54017 w 260774"/>
                <a:gd name="connsiteY48" fmla="*/ 118280 h 310445"/>
                <a:gd name="connsiteX49" fmla="*/ 54017 w 260774"/>
                <a:gd name="connsiteY49" fmla="*/ 122626 h 310445"/>
                <a:gd name="connsiteX50" fmla="*/ 56191 w 260774"/>
                <a:gd name="connsiteY50" fmla="*/ 127904 h 310445"/>
                <a:gd name="connsiteX51" fmla="*/ 54017 w 260774"/>
                <a:gd name="connsiteY51" fmla="*/ 131008 h 310445"/>
                <a:gd name="connsiteX52" fmla="*/ 48740 w 260774"/>
                <a:gd name="connsiteY52" fmla="*/ 144668 h 310445"/>
                <a:gd name="connsiteX53" fmla="*/ 39427 w 260774"/>
                <a:gd name="connsiteY53" fmla="*/ 153360 h 310445"/>
                <a:gd name="connsiteX54" fmla="*/ 31045 w 260774"/>
                <a:gd name="connsiteY54" fmla="*/ 162674 h 310445"/>
                <a:gd name="connsiteX55" fmla="*/ 31045 w 260774"/>
                <a:gd name="connsiteY55" fmla="*/ 164847 h 310445"/>
                <a:gd name="connsiteX56" fmla="*/ 31045 w 260774"/>
                <a:gd name="connsiteY56" fmla="*/ 167020 h 310445"/>
                <a:gd name="connsiteX57" fmla="*/ 32286 w 260774"/>
                <a:gd name="connsiteY57" fmla="*/ 167020 h 310445"/>
                <a:gd name="connsiteX58" fmla="*/ 32286 w 260774"/>
                <a:gd name="connsiteY58" fmla="*/ 167951 h 310445"/>
                <a:gd name="connsiteX59" fmla="*/ 36322 w 260774"/>
                <a:gd name="connsiteY59" fmla="*/ 170124 h 310445"/>
                <a:gd name="connsiteX60" fmla="*/ 39427 w 260774"/>
                <a:gd name="connsiteY60" fmla="*/ 172297 h 310445"/>
                <a:gd name="connsiteX61" fmla="*/ 34149 w 260774"/>
                <a:gd name="connsiteY61" fmla="*/ 182853 h 310445"/>
                <a:gd name="connsiteX62" fmla="*/ 27009 w 260774"/>
                <a:gd name="connsiteY62" fmla="*/ 190303 h 310445"/>
                <a:gd name="connsiteX63" fmla="*/ 19558 w 260774"/>
                <a:gd name="connsiteY63" fmla="*/ 195581 h 310445"/>
                <a:gd name="connsiteX64" fmla="*/ 14591 w 260774"/>
                <a:gd name="connsiteY64" fmla="*/ 205205 h 310445"/>
                <a:gd name="connsiteX65" fmla="*/ 12418 w 260774"/>
                <a:gd name="connsiteY65" fmla="*/ 212345 h 310445"/>
                <a:gd name="connsiteX66" fmla="*/ 14591 w 260774"/>
                <a:gd name="connsiteY66" fmla="*/ 219796 h 310445"/>
                <a:gd name="connsiteX67" fmla="*/ 16454 w 260774"/>
                <a:gd name="connsiteY67" fmla="*/ 224142 h 310445"/>
                <a:gd name="connsiteX68" fmla="*/ 16454 w 260774"/>
                <a:gd name="connsiteY68" fmla="*/ 229419 h 310445"/>
                <a:gd name="connsiteX69" fmla="*/ 10245 w 260774"/>
                <a:gd name="connsiteY69" fmla="*/ 232524 h 310445"/>
                <a:gd name="connsiteX70" fmla="*/ 0 w 260774"/>
                <a:gd name="connsiteY70" fmla="*/ 239975 h 310445"/>
                <a:gd name="connsiteX71" fmla="*/ 7140 w 260774"/>
                <a:gd name="connsiteY71" fmla="*/ 254876 h 31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774" h="310445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321">
              <a:extLst>
                <a:ext uri="{FF2B5EF4-FFF2-40B4-BE49-F238E27FC236}">
                  <a16:creationId xmlns:a16="http://schemas.microsoft.com/office/drawing/2014/main" id="{1CE18121-9B43-4802-91BC-909567480A14}"/>
                </a:ext>
              </a:extLst>
            </p:cNvPr>
            <p:cNvSpPr/>
            <p:nvPr/>
          </p:nvSpPr>
          <p:spPr>
            <a:xfrm>
              <a:off x="7125604" y="4179690"/>
              <a:ext cx="15522" cy="12418"/>
            </a:xfrm>
            <a:custGeom>
              <a:avLst/>
              <a:gdLst>
                <a:gd name="connsiteX0" fmla="*/ 0 w 15522"/>
                <a:gd name="connsiteY0" fmla="*/ 13660 h 12417"/>
                <a:gd name="connsiteX1" fmla="*/ 16454 w 15522"/>
                <a:gd name="connsiteY1" fmla="*/ 13660 h 12417"/>
                <a:gd name="connsiteX2" fmla="*/ 16454 w 15522"/>
                <a:gd name="connsiteY2" fmla="*/ 6209 h 12417"/>
                <a:gd name="connsiteX3" fmla="*/ 4036 w 15522"/>
                <a:gd name="connsiteY3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12417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322">
              <a:extLst>
                <a:ext uri="{FF2B5EF4-FFF2-40B4-BE49-F238E27FC236}">
                  <a16:creationId xmlns:a16="http://schemas.microsoft.com/office/drawing/2014/main" id="{96A5A84E-8A7C-4888-8814-91FDE1FD7A44}"/>
                </a:ext>
              </a:extLst>
            </p:cNvPr>
            <p:cNvSpPr/>
            <p:nvPr/>
          </p:nvSpPr>
          <p:spPr>
            <a:xfrm>
              <a:off x="3826497" y="4062342"/>
              <a:ext cx="15522" cy="6209"/>
            </a:xfrm>
            <a:custGeom>
              <a:avLst/>
              <a:gdLst>
                <a:gd name="connsiteX0" fmla="*/ 0 w 15522"/>
                <a:gd name="connsiteY0" fmla="*/ 0 h 6208"/>
                <a:gd name="connsiteX1" fmla="*/ 16764 w 15522"/>
                <a:gd name="connsiteY1" fmla="*/ 0 h 6208"/>
                <a:gd name="connsiteX2" fmla="*/ 16764 w 15522"/>
                <a:gd name="connsiteY2" fmla="*/ 8382 h 6208"/>
                <a:gd name="connsiteX3" fmla="*/ 0 w 15522"/>
                <a:gd name="connsiteY3" fmla="*/ 8382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6208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323">
              <a:extLst>
                <a:ext uri="{FF2B5EF4-FFF2-40B4-BE49-F238E27FC236}">
                  <a16:creationId xmlns:a16="http://schemas.microsoft.com/office/drawing/2014/main" id="{054B3502-E2EC-4FBB-992D-674E0CE824F0}"/>
                </a:ext>
              </a:extLst>
            </p:cNvPr>
            <p:cNvSpPr/>
            <p:nvPr/>
          </p:nvSpPr>
          <p:spPr>
            <a:xfrm>
              <a:off x="7212839" y="4119464"/>
              <a:ext cx="71403" cy="49671"/>
            </a:xfrm>
            <a:custGeom>
              <a:avLst/>
              <a:gdLst>
                <a:gd name="connsiteX0" fmla="*/ 27009 w 71402"/>
                <a:gd name="connsiteY0" fmla="*/ 37874 h 49671"/>
                <a:gd name="connsiteX1" fmla="*/ 49050 w 71402"/>
                <a:gd name="connsiteY1" fmla="*/ 45325 h 49671"/>
                <a:gd name="connsiteX2" fmla="*/ 72955 w 71402"/>
                <a:gd name="connsiteY2" fmla="*/ 49671 h 49671"/>
                <a:gd name="connsiteX3" fmla="*/ 68919 w 71402"/>
                <a:gd name="connsiteY3" fmla="*/ 32597 h 49671"/>
                <a:gd name="connsiteX4" fmla="*/ 61468 w 71402"/>
                <a:gd name="connsiteY4" fmla="*/ 19869 h 49671"/>
                <a:gd name="connsiteX5" fmla="*/ 51224 w 71402"/>
                <a:gd name="connsiteY5" fmla="*/ 10555 h 49671"/>
                <a:gd name="connsiteX6" fmla="*/ 36632 w 71402"/>
                <a:gd name="connsiteY6" fmla="*/ 5278 h 49671"/>
                <a:gd name="connsiteX7" fmla="*/ 19868 w 71402"/>
                <a:gd name="connsiteY7" fmla="*/ 2173 h 49671"/>
                <a:gd name="connsiteX8" fmla="*/ 3104 w 71402"/>
                <a:gd name="connsiteY8" fmla="*/ 0 h 49671"/>
                <a:gd name="connsiteX9" fmla="*/ 3104 w 71402"/>
                <a:gd name="connsiteY9" fmla="*/ 3104 h 49671"/>
                <a:gd name="connsiteX10" fmla="*/ 3104 w 71402"/>
                <a:gd name="connsiteY10" fmla="*/ 7451 h 49671"/>
                <a:gd name="connsiteX11" fmla="*/ 2173 w 71402"/>
                <a:gd name="connsiteY11" fmla="*/ 8382 h 49671"/>
                <a:gd name="connsiteX12" fmla="*/ 2173 w 71402"/>
                <a:gd name="connsiteY12" fmla="*/ 10555 h 49671"/>
                <a:gd name="connsiteX13" fmla="*/ 0 w 71402"/>
                <a:gd name="connsiteY13" fmla="*/ 12728 h 49671"/>
                <a:gd name="connsiteX14" fmla="*/ 10555 w 71402"/>
                <a:gd name="connsiteY14" fmla="*/ 27319 h 4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402" h="49671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324">
              <a:extLst>
                <a:ext uri="{FF2B5EF4-FFF2-40B4-BE49-F238E27FC236}">
                  <a16:creationId xmlns:a16="http://schemas.microsoft.com/office/drawing/2014/main" id="{7E21F9B5-C722-443E-A5E4-DF9049EB79F1}"/>
                </a:ext>
              </a:extLst>
            </p:cNvPr>
            <p:cNvSpPr/>
            <p:nvPr/>
          </p:nvSpPr>
          <p:spPr>
            <a:xfrm>
              <a:off x="7085867" y="4082210"/>
              <a:ext cx="108656" cy="80716"/>
            </a:xfrm>
            <a:custGeom>
              <a:avLst/>
              <a:gdLst>
                <a:gd name="connsiteX0" fmla="*/ 14591 w 108656"/>
                <a:gd name="connsiteY0" fmla="*/ 72023 h 80715"/>
                <a:gd name="connsiteX1" fmla="*/ 27009 w 108656"/>
                <a:gd name="connsiteY1" fmla="*/ 82579 h 80715"/>
                <a:gd name="connsiteX2" fmla="*/ 32286 w 108656"/>
                <a:gd name="connsiteY2" fmla="*/ 81647 h 80715"/>
                <a:gd name="connsiteX3" fmla="*/ 43773 w 108656"/>
                <a:gd name="connsiteY3" fmla="*/ 79474 h 80715"/>
                <a:gd name="connsiteX4" fmla="*/ 58364 w 108656"/>
                <a:gd name="connsiteY4" fmla="*/ 77301 h 80715"/>
                <a:gd name="connsiteX5" fmla="*/ 76059 w 108656"/>
                <a:gd name="connsiteY5" fmla="*/ 75128 h 80715"/>
                <a:gd name="connsiteX6" fmla="*/ 93754 w 108656"/>
                <a:gd name="connsiteY6" fmla="*/ 74197 h 80715"/>
                <a:gd name="connsiteX7" fmla="*/ 107414 w 108656"/>
                <a:gd name="connsiteY7" fmla="*/ 74197 h 80715"/>
                <a:gd name="connsiteX8" fmla="*/ 108346 w 108656"/>
                <a:gd name="connsiteY8" fmla="*/ 72023 h 80715"/>
                <a:gd name="connsiteX9" fmla="*/ 110519 w 108656"/>
                <a:gd name="connsiteY9" fmla="*/ 72023 h 80715"/>
                <a:gd name="connsiteX10" fmla="*/ 110519 w 108656"/>
                <a:gd name="connsiteY10" fmla="*/ 69850 h 80715"/>
                <a:gd name="connsiteX11" fmla="*/ 110519 w 108656"/>
                <a:gd name="connsiteY11" fmla="*/ 12728 h 80715"/>
                <a:gd name="connsiteX12" fmla="*/ 95928 w 108656"/>
                <a:gd name="connsiteY12" fmla="*/ 20179 h 80715"/>
                <a:gd name="connsiteX13" fmla="*/ 83199 w 108656"/>
                <a:gd name="connsiteY13" fmla="*/ 27630 h 80715"/>
                <a:gd name="connsiteX14" fmla="*/ 66746 w 108656"/>
                <a:gd name="connsiteY14" fmla="*/ 32907 h 80715"/>
                <a:gd name="connsiteX15" fmla="*/ 66746 w 108656"/>
                <a:gd name="connsiteY15" fmla="*/ 20179 h 80715"/>
                <a:gd name="connsiteX16" fmla="*/ 66746 w 108656"/>
                <a:gd name="connsiteY16" fmla="*/ 9624 h 80715"/>
                <a:gd name="connsiteX17" fmla="*/ 63641 w 108656"/>
                <a:gd name="connsiteY17" fmla="*/ 0 h 80715"/>
                <a:gd name="connsiteX18" fmla="*/ 54018 w 108656"/>
                <a:gd name="connsiteY18" fmla="*/ 0 h 80715"/>
                <a:gd name="connsiteX19" fmla="*/ 39737 w 108656"/>
                <a:gd name="connsiteY19" fmla="*/ 2173 h 80715"/>
                <a:gd name="connsiteX20" fmla="*/ 25146 w 108656"/>
                <a:gd name="connsiteY20" fmla="*/ 7451 h 80715"/>
                <a:gd name="connsiteX21" fmla="*/ 15522 w 108656"/>
                <a:gd name="connsiteY21" fmla="*/ 12728 h 80715"/>
                <a:gd name="connsiteX22" fmla="*/ 8382 w 108656"/>
                <a:gd name="connsiteY22" fmla="*/ 17075 h 80715"/>
                <a:gd name="connsiteX23" fmla="*/ 7451 w 108656"/>
                <a:gd name="connsiteY23" fmla="*/ 20179 h 80715"/>
                <a:gd name="connsiteX24" fmla="*/ 5277 w 108656"/>
                <a:gd name="connsiteY24" fmla="*/ 24525 h 80715"/>
                <a:gd name="connsiteX25" fmla="*/ 3104 w 108656"/>
                <a:gd name="connsiteY25" fmla="*/ 27630 h 80715"/>
                <a:gd name="connsiteX26" fmla="*/ 931 w 108656"/>
                <a:gd name="connsiteY26" fmla="*/ 31976 h 80715"/>
                <a:gd name="connsiteX27" fmla="*/ 0 w 108656"/>
                <a:gd name="connsiteY27" fmla="*/ 37253 h 80715"/>
                <a:gd name="connsiteX28" fmla="*/ 5277 w 108656"/>
                <a:gd name="connsiteY28" fmla="*/ 57122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656" h="80715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325">
              <a:extLst>
                <a:ext uri="{FF2B5EF4-FFF2-40B4-BE49-F238E27FC236}">
                  <a16:creationId xmlns:a16="http://schemas.microsoft.com/office/drawing/2014/main" id="{3FF95A54-4C7F-43A3-A328-0277E406E0AA}"/>
                </a:ext>
              </a:extLst>
            </p:cNvPr>
            <p:cNvSpPr/>
            <p:nvPr/>
          </p:nvSpPr>
          <p:spPr>
            <a:xfrm>
              <a:off x="4090065" y="4082210"/>
              <a:ext cx="12418" cy="9313"/>
            </a:xfrm>
            <a:custGeom>
              <a:avLst/>
              <a:gdLst>
                <a:gd name="connsiteX0" fmla="*/ 4036 w 12417"/>
                <a:gd name="connsiteY0" fmla="*/ 9624 h 9313"/>
                <a:gd name="connsiteX1" fmla="*/ 7140 w 12417"/>
                <a:gd name="connsiteY1" fmla="*/ 9624 h 9313"/>
                <a:gd name="connsiteX2" fmla="*/ 12418 w 12417"/>
                <a:gd name="connsiteY2" fmla="*/ 9624 h 9313"/>
                <a:gd name="connsiteX3" fmla="*/ 12418 w 12417"/>
                <a:gd name="connsiteY3" fmla="*/ 5278 h 9313"/>
                <a:gd name="connsiteX4" fmla="*/ 0 w 12417"/>
                <a:gd name="connsiteY4" fmla="*/ 0 h 9313"/>
                <a:gd name="connsiteX5" fmla="*/ 0 w 12417"/>
                <a:gd name="connsiteY5" fmla="*/ 5278 h 9313"/>
                <a:gd name="connsiteX6" fmla="*/ 0 w 12417"/>
                <a:gd name="connsiteY6" fmla="*/ 7451 h 9313"/>
                <a:gd name="connsiteX7" fmla="*/ 1863 w 12417"/>
                <a:gd name="connsiteY7" fmla="*/ 9624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7" h="9313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326">
              <a:extLst>
                <a:ext uri="{FF2B5EF4-FFF2-40B4-BE49-F238E27FC236}">
                  <a16:creationId xmlns:a16="http://schemas.microsoft.com/office/drawing/2014/main" id="{616960A8-E189-4DF4-B899-7830C57EAAA2}"/>
                </a:ext>
              </a:extLst>
            </p:cNvPr>
            <p:cNvSpPr/>
            <p:nvPr/>
          </p:nvSpPr>
          <p:spPr>
            <a:xfrm>
              <a:off x="6122554" y="4209183"/>
              <a:ext cx="12418" cy="12418"/>
            </a:xfrm>
            <a:custGeom>
              <a:avLst/>
              <a:gdLst>
                <a:gd name="connsiteX0" fmla="*/ 1242 w 12417"/>
                <a:gd name="connsiteY0" fmla="*/ 4346 h 12417"/>
                <a:gd name="connsiteX1" fmla="*/ 0 w 12417"/>
                <a:gd name="connsiteY1" fmla="*/ 6519 h 12417"/>
                <a:gd name="connsiteX2" fmla="*/ 0 w 12417"/>
                <a:gd name="connsiteY2" fmla="*/ 9624 h 12417"/>
                <a:gd name="connsiteX3" fmla="*/ 0 w 12417"/>
                <a:gd name="connsiteY3" fmla="*/ 14901 h 12417"/>
                <a:gd name="connsiteX4" fmla="*/ 3104 w 12417"/>
                <a:gd name="connsiteY4" fmla="*/ 14901 h 12417"/>
                <a:gd name="connsiteX5" fmla="*/ 5278 w 12417"/>
                <a:gd name="connsiteY5" fmla="*/ 14901 h 12417"/>
                <a:gd name="connsiteX6" fmla="*/ 7451 w 12417"/>
                <a:gd name="connsiteY6" fmla="*/ 14901 h 12417"/>
                <a:gd name="connsiteX7" fmla="*/ 8382 w 12417"/>
                <a:gd name="connsiteY7" fmla="*/ 13970 h 12417"/>
                <a:gd name="connsiteX8" fmla="*/ 10555 w 12417"/>
                <a:gd name="connsiteY8" fmla="*/ 11797 h 12417"/>
                <a:gd name="connsiteX9" fmla="*/ 14591 w 12417"/>
                <a:gd name="connsiteY9" fmla="*/ 11797 h 12417"/>
                <a:gd name="connsiteX10" fmla="*/ 14591 w 12417"/>
                <a:gd name="connsiteY10" fmla="*/ 4346 h 12417"/>
                <a:gd name="connsiteX11" fmla="*/ 3104 w 12417"/>
                <a:gd name="connsiteY11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12417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327">
              <a:extLst>
                <a:ext uri="{FF2B5EF4-FFF2-40B4-BE49-F238E27FC236}">
                  <a16:creationId xmlns:a16="http://schemas.microsoft.com/office/drawing/2014/main" id="{506D9441-2635-4415-B3CB-258E96B87EE0}"/>
                </a:ext>
              </a:extLst>
            </p:cNvPr>
            <p:cNvSpPr/>
            <p:nvPr/>
          </p:nvSpPr>
          <p:spPr>
            <a:xfrm>
              <a:off x="4937582" y="4135296"/>
              <a:ext cx="15522" cy="6209"/>
            </a:xfrm>
            <a:custGeom>
              <a:avLst/>
              <a:gdLst>
                <a:gd name="connsiteX0" fmla="*/ 5277 w 15522"/>
                <a:gd name="connsiteY0" fmla="*/ 6209 h 6208"/>
                <a:gd name="connsiteX1" fmla="*/ 7451 w 15522"/>
                <a:gd name="connsiteY1" fmla="*/ 6209 h 6208"/>
                <a:gd name="connsiteX2" fmla="*/ 8382 w 15522"/>
                <a:gd name="connsiteY2" fmla="*/ 6209 h 6208"/>
                <a:gd name="connsiteX3" fmla="*/ 12418 w 15522"/>
                <a:gd name="connsiteY3" fmla="*/ 4036 h 6208"/>
                <a:gd name="connsiteX4" fmla="*/ 15522 w 15522"/>
                <a:gd name="connsiteY4" fmla="*/ 4036 h 6208"/>
                <a:gd name="connsiteX5" fmla="*/ 15522 w 15522"/>
                <a:gd name="connsiteY5" fmla="*/ 0 h 6208"/>
                <a:gd name="connsiteX6" fmla="*/ 0 w 15522"/>
                <a:gd name="connsiteY6" fmla="*/ 0 h 6208"/>
                <a:gd name="connsiteX7" fmla="*/ 3104 w 15522"/>
                <a:gd name="connsiteY7" fmla="*/ 4036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22" h="6208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328">
              <a:extLst>
                <a:ext uri="{FF2B5EF4-FFF2-40B4-BE49-F238E27FC236}">
                  <a16:creationId xmlns:a16="http://schemas.microsoft.com/office/drawing/2014/main" id="{060E1C2B-ABF0-47CC-9ED4-B2C419D993B7}"/>
                </a:ext>
              </a:extLst>
            </p:cNvPr>
            <p:cNvSpPr/>
            <p:nvPr/>
          </p:nvSpPr>
          <p:spPr>
            <a:xfrm>
              <a:off x="5256410" y="5105129"/>
              <a:ext cx="12418" cy="24836"/>
            </a:xfrm>
            <a:custGeom>
              <a:avLst/>
              <a:gdLst>
                <a:gd name="connsiteX0" fmla="*/ 9313 w 12417"/>
                <a:gd name="connsiteY0" fmla="*/ 22352 h 24835"/>
                <a:gd name="connsiteX1" fmla="*/ 10245 w 12417"/>
                <a:gd name="connsiteY1" fmla="*/ 18006 h 24835"/>
                <a:gd name="connsiteX2" fmla="*/ 10245 w 12417"/>
                <a:gd name="connsiteY2" fmla="*/ 12728 h 24835"/>
                <a:gd name="connsiteX3" fmla="*/ 10245 w 12417"/>
                <a:gd name="connsiteY3" fmla="*/ 7451 h 24835"/>
                <a:gd name="connsiteX4" fmla="*/ 12418 w 12417"/>
                <a:gd name="connsiteY4" fmla="*/ 0 h 24835"/>
                <a:gd name="connsiteX5" fmla="*/ 3104 w 12417"/>
                <a:gd name="connsiteY5" fmla="*/ 0 h 24835"/>
                <a:gd name="connsiteX6" fmla="*/ 2173 w 12417"/>
                <a:gd name="connsiteY6" fmla="*/ 5588 h 24835"/>
                <a:gd name="connsiteX7" fmla="*/ 2173 w 12417"/>
                <a:gd name="connsiteY7" fmla="*/ 12728 h 24835"/>
                <a:gd name="connsiteX8" fmla="*/ 0 w 12417"/>
                <a:gd name="connsiteY8" fmla="*/ 20179 h 24835"/>
                <a:gd name="connsiteX9" fmla="*/ 0 w 12417"/>
                <a:gd name="connsiteY9" fmla="*/ 27630 h 24835"/>
                <a:gd name="connsiteX10" fmla="*/ 7140 w 12417"/>
                <a:gd name="connsiteY10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" h="24835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329">
              <a:extLst>
                <a:ext uri="{FF2B5EF4-FFF2-40B4-BE49-F238E27FC236}">
                  <a16:creationId xmlns:a16="http://schemas.microsoft.com/office/drawing/2014/main" id="{CAD5BDC3-6B7A-45F8-ACD1-340AF3FA2B2C}"/>
                </a:ext>
              </a:extLst>
            </p:cNvPr>
            <p:cNvSpPr/>
            <p:nvPr/>
          </p:nvSpPr>
          <p:spPr>
            <a:xfrm>
              <a:off x="3850401" y="4200801"/>
              <a:ext cx="406684" cy="447042"/>
            </a:xfrm>
            <a:custGeom>
              <a:avLst/>
              <a:gdLst>
                <a:gd name="connsiteX0" fmla="*/ 395818 w 406683"/>
                <a:gd name="connsiteY0" fmla="*/ 287783 h 447041"/>
                <a:gd name="connsiteX1" fmla="*/ 392714 w 406683"/>
                <a:gd name="connsiteY1" fmla="*/ 285610 h 447041"/>
                <a:gd name="connsiteX2" fmla="*/ 387436 w 406683"/>
                <a:gd name="connsiteY2" fmla="*/ 283437 h 447041"/>
                <a:gd name="connsiteX3" fmla="*/ 383401 w 406683"/>
                <a:gd name="connsiteY3" fmla="*/ 282506 h 447041"/>
                <a:gd name="connsiteX4" fmla="*/ 381227 w 406683"/>
                <a:gd name="connsiteY4" fmla="*/ 280333 h 447041"/>
                <a:gd name="connsiteX5" fmla="*/ 381227 w 406683"/>
                <a:gd name="connsiteY5" fmla="*/ 278159 h 447041"/>
                <a:gd name="connsiteX6" fmla="*/ 381227 w 406683"/>
                <a:gd name="connsiteY6" fmla="*/ 275986 h 447041"/>
                <a:gd name="connsiteX7" fmla="*/ 383401 w 406683"/>
                <a:gd name="connsiteY7" fmla="*/ 275055 h 447041"/>
                <a:gd name="connsiteX8" fmla="*/ 381227 w 406683"/>
                <a:gd name="connsiteY8" fmla="*/ 270709 h 447041"/>
                <a:gd name="connsiteX9" fmla="*/ 379986 w 406683"/>
                <a:gd name="connsiteY9" fmla="*/ 268846 h 447041"/>
                <a:gd name="connsiteX10" fmla="*/ 375950 w 406683"/>
                <a:gd name="connsiteY10" fmla="*/ 265431 h 447041"/>
                <a:gd name="connsiteX11" fmla="*/ 372845 w 406683"/>
                <a:gd name="connsiteY11" fmla="*/ 263568 h 447041"/>
                <a:gd name="connsiteX12" fmla="*/ 366636 w 406683"/>
                <a:gd name="connsiteY12" fmla="*/ 261395 h 447041"/>
                <a:gd name="connsiteX13" fmla="*/ 363532 w 406683"/>
                <a:gd name="connsiteY13" fmla="*/ 258291 h 447041"/>
                <a:gd name="connsiteX14" fmla="*/ 359186 w 406683"/>
                <a:gd name="connsiteY14" fmla="*/ 256118 h 447041"/>
                <a:gd name="connsiteX15" fmla="*/ 358254 w 406683"/>
                <a:gd name="connsiteY15" fmla="*/ 253945 h 447041"/>
                <a:gd name="connsiteX16" fmla="*/ 358254 w 406683"/>
                <a:gd name="connsiteY16" fmla="*/ 252703 h 447041"/>
                <a:gd name="connsiteX17" fmla="*/ 356081 w 406683"/>
                <a:gd name="connsiteY17" fmla="*/ 250840 h 447041"/>
                <a:gd name="connsiteX18" fmla="*/ 356081 w 406683"/>
                <a:gd name="connsiteY18" fmla="*/ 248667 h 447041"/>
                <a:gd name="connsiteX19" fmla="*/ 356081 w 406683"/>
                <a:gd name="connsiteY19" fmla="*/ 243389 h 447041"/>
                <a:gd name="connsiteX20" fmla="*/ 341490 w 406683"/>
                <a:gd name="connsiteY20" fmla="*/ 238112 h 447041"/>
                <a:gd name="connsiteX21" fmla="*/ 330004 w 406683"/>
                <a:gd name="connsiteY21" fmla="*/ 228488 h 447041"/>
                <a:gd name="connsiteX22" fmla="*/ 322864 w 406683"/>
                <a:gd name="connsiteY22" fmla="*/ 215760 h 447041"/>
                <a:gd name="connsiteX23" fmla="*/ 325037 w 406683"/>
                <a:gd name="connsiteY23" fmla="*/ 211724 h 447041"/>
                <a:gd name="connsiteX24" fmla="*/ 326899 w 406683"/>
                <a:gd name="connsiteY24" fmla="*/ 206446 h 447041"/>
                <a:gd name="connsiteX25" fmla="*/ 330004 w 406683"/>
                <a:gd name="connsiteY25" fmla="*/ 203032 h 447041"/>
                <a:gd name="connsiteX26" fmla="*/ 336523 w 406683"/>
                <a:gd name="connsiteY26" fmla="*/ 195581 h 447041"/>
                <a:gd name="connsiteX27" fmla="*/ 326899 w 406683"/>
                <a:gd name="connsiteY27" fmla="*/ 184094 h 447041"/>
                <a:gd name="connsiteX28" fmla="*/ 319759 w 406683"/>
                <a:gd name="connsiteY28" fmla="*/ 171366 h 447041"/>
                <a:gd name="connsiteX29" fmla="*/ 310446 w 406683"/>
                <a:gd name="connsiteY29" fmla="*/ 158638 h 447041"/>
                <a:gd name="connsiteX30" fmla="*/ 302995 w 406683"/>
                <a:gd name="connsiteY30" fmla="*/ 147151 h 447041"/>
                <a:gd name="connsiteX31" fmla="*/ 290577 w 406683"/>
                <a:gd name="connsiteY31" fmla="*/ 139701 h 447041"/>
                <a:gd name="connsiteX32" fmla="*/ 275986 w 406683"/>
                <a:gd name="connsiteY32" fmla="*/ 134423 h 447041"/>
                <a:gd name="connsiteX33" fmla="*/ 275986 w 406683"/>
                <a:gd name="connsiteY33" fmla="*/ 121695 h 447041"/>
                <a:gd name="connsiteX34" fmla="*/ 259222 w 406683"/>
                <a:gd name="connsiteY34" fmla="*/ 106793 h 447041"/>
                <a:gd name="connsiteX35" fmla="*/ 244631 w 406683"/>
                <a:gd name="connsiteY35" fmla="*/ 90029 h 447041"/>
                <a:gd name="connsiteX36" fmla="*/ 226936 w 406683"/>
                <a:gd name="connsiteY36" fmla="*/ 77301 h 447041"/>
                <a:gd name="connsiteX37" fmla="*/ 222900 w 406683"/>
                <a:gd name="connsiteY37" fmla="*/ 75128 h 447041"/>
                <a:gd name="connsiteX38" fmla="*/ 219796 w 406683"/>
                <a:gd name="connsiteY38" fmla="*/ 75128 h 447041"/>
                <a:gd name="connsiteX39" fmla="*/ 214518 w 406683"/>
                <a:gd name="connsiteY39" fmla="*/ 75128 h 447041"/>
                <a:gd name="connsiteX40" fmla="*/ 209240 w 406683"/>
                <a:gd name="connsiteY40" fmla="*/ 75128 h 447041"/>
                <a:gd name="connsiteX41" fmla="*/ 203032 w 406683"/>
                <a:gd name="connsiteY41" fmla="*/ 75128 h 447041"/>
                <a:gd name="connsiteX42" fmla="*/ 199927 w 406683"/>
                <a:gd name="connsiteY42" fmla="*/ 72955 h 447041"/>
                <a:gd name="connsiteX43" fmla="*/ 192787 w 406683"/>
                <a:gd name="connsiteY43" fmla="*/ 64573 h 447041"/>
                <a:gd name="connsiteX44" fmla="*/ 187509 w 406683"/>
                <a:gd name="connsiteY44" fmla="*/ 50913 h 447041"/>
                <a:gd name="connsiteX45" fmla="*/ 180059 w 406683"/>
                <a:gd name="connsiteY45" fmla="*/ 36012 h 447041"/>
                <a:gd name="connsiteX46" fmla="*/ 172918 w 406683"/>
                <a:gd name="connsiteY46" fmla="*/ 23283 h 447041"/>
                <a:gd name="connsiteX47" fmla="*/ 166709 w 406683"/>
                <a:gd name="connsiteY47" fmla="*/ 22352 h 447041"/>
                <a:gd name="connsiteX48" fmla="*/ 161432 w 406683"/>
                <a:gd name="connsiteY48" fmla="*/ 20179 h 447041"/>
                <a:gd name="connsiteX49" fmla="*/ 156154 w 406683"/>
                <a:gd name="connsiteY49" fmla="*/ 18006 h 447041"/>
                <a:gd name="connsiteX50" fmla="*/ 152118 w 406683"/>
                <a:gd name="connsiteY50" fmla="*/ 15833 h 447041"/>
                <a:gd name="connsiteX51" fmla="*/ 146841 w 406683"/>
                <a:gd name="connsiteY51" fmla="*/ 12728 h 447041"/>
                <a:gd name="connsiteX52" fmla="*/ 141563 w 406683"/>
                <a:gd name="connsiteY52" fmla="*/ 12728 h 447041"/>
                <a:gd name="connsiteX53" fmla="*/ 137527 w 406683"/>
                <a:gd name="connsiteY53" fmla="*/ 14901 h 447041"/>
                <a:gd name="connsiteX54" fmla="*/ 136596 w 406683"/>
                <a:gd name="connsiteY54" fmla="*/ 14901 h 447041"/>
                <a:gd name="connsiteX55" fmla="*/ 132250 w 406683"/>
                <a:gd name="connsiteY55" fmla="*/ 15833 h 447041"/>
                <a:gd name="connsiteX56" fmla="*/ 136596 w 406683"/>
                <a:gd name="connsiteY56" fmla="*/ 28561 h 447041"/>
                <a:gd name="connsiteX57" fmla="*/ 139701 w 406683"/>
                <a:gd name="connsiteY57" fmla="*/ 38185 h 447041"/>
                <a:gd name="connsiteX58" fmla="*/ 141563 w 406683"/>
                <a:gd name="connsiteY58" fmla="*/ 49671 h 447041"/>
                <a:gd name="connsiteX59" fmla="*/ 143736 w 406683"/>
                <a:gd name="connsiteY59" fmla="*/ 65504 h 447041"/>
                <a:gd name="connsiteX60" fmla="*/ 154291 w 406683"/>
                <a:gd name="connsiteY60" fmla="*/ 62400 h 447041"/>
                <a:gd name="connsiteX61" fmla="*/ 161432 w 406683"/>
                <a:gd name="connsiteY61" fmla="*/ 57122 h 447041"/>
                <a:gd name="connsiteX62" fmla="*/ 166709 w 406683"/>
                <a:gd name="connsiteY62" fmla="*/ 52776 h 447041"/>
                <a:gd name="connsiteX63" fmla="*/ 176023 w 406683"/>
                <a:gd name="connsiteY63" fmla="*/ 49671 h 447041"/>
                <a:gd name="connsiteX64" fmla="*/ 176023 w 406683"/>
                <a:gd name="connsiteY64" fmla="*/ 52776 h 447041"/>
                <a:gd name="connsiteX65" fmla="*/ 180059 w 406683"/>
                <a:gd name="connsiteY65" fmla="*/ 52776 h 447041"/>
                <a:gd name="connsiteX66" fmla="*/ 176023 w 406683"/>
                <a:gd name="connsiteY66" fmla="*/ 54949 h 447041"/>
                <a:gd name="connsiteX67" fmla="*/ 172918 w 406683"/>
                <a:gd name="connsiteY67" fmla="*/ 58053 h 447041"/>
                <a:gd name="connsiteX68" fmla="*/ 166709 w 406683"/>
                <a:gd name="connsiteY68" fmla="*/ 60226 h 447041"/>
                <a:gd name="connsiteX69" fmla="*/ 163605 w 406683"/>
                <a:gd name="connsiteY69" fmla="*/ 62400 h 447041"/>
                <a:gd name="connsiteX70" fmla="*/ 159259 w 406683"/>
                <a:gd name="connsiteY70" fmla="*/ 65504 h 447041"/>
                <a:gd name="connsiteX71" fmla="*/ 158327 w 406683"/>
                <a:gd name="connsiteY71" fmla="*/ 69850 h 447041"/>
                <a:gd name="connsiteX72" fmla="*/ 156154 w 406683"/>
                <a:gd name="connsiteY72" fmla="*/ 75128 h 447041"/>
                <a:gd name="connsiteX73" fmla="*/ 154291 w 406683"/>
                <a:gd name="connsiteY73" fmla="*/ 80405 h 447041"/>
                <a:gd name="connsiteX74" fmla="*/ 152118 w 406683"/>
                <a:gd name="connsiteY74" fmla="*/ 84752 h 447041"/>
                <a:gd name="connsiteX75" fmla="*/ 150877 w 406683"/>
                <a:gd name="connsiteY75" fmla="*/ 86614 h 447041"/>
                <a:gd name="connsiteX76" fmla="*/ 149014 w 406683"/>
                <a:gd name="connsiteY76" fmla="*/ 87856 h 447041"/>
                <a:gd name="connsiteX77" fmla="*/ 146841 w 406683"/>
                <a:gd name="connsiteY77" fmla="*/ 87856 h 447041"/>
                <a:gd name="connsiteX78" fmla="*/ 143736 w 406683"/>
                <a:gd name="connsiteY78" fmla="*/ 90029 h 447041"/>
                <a:gd name="connsiteX79" fmla="*/ 143736 w 406683"/>
                <a:gd name="connsiteY79" fmla="*/ 82579 h 447041"/>
                <a:gd name="connsiteX80" fmla="*/ 141563 w 406683"/>
                <a:gd name="connsiteY80" fmla="*/ 69850 h 447041"/>
                <a:gd name="connsiteX81" fmla="*/ 139701 w 406683"/>
                <a:gd name="connsiteY81" fmla="*/ 58053 h 447041"/>
                <a:gd name="connsiteX82" fmla="*/ 139701 w 406683"/>
                <a:gd name="connsiteY82" fmla="*/ 52776 h 447041"/>
                <a:gd name="connsiteX83" fmla="*/ 126972 w 406683"/>
                <a:gd name="connsiteY83" fmla="*/ 49671 h 447041"/>
                <a:gd name="connsiteX84" fmla="*/ 119832 w 406683"/>
                <a:gd name="connsiteY84" fmla="*/ 38185 h 447041"/>
                <a:gd name="connsiteX85" fmla="*/ 112381 w 406683"/>
                <a:gd name="connsiteY85" fmla="*/ 25457 h 447041"/>
                <a:gd name="connsiteX86" fmla="*/ 107414 w 406683"/>
                <a:gd name="connsiteY86" fmla="*/ 12728 h 447041"/>
                <a:gd name="connsiteX87" fmla="*/ 80095 w 406683"/>
                <a:gd name="connsiteY87" fmla="*/ 12728 h 447041"/>
                <a:gd name="connsiteX88" fmla="*/ 80095 w 406683"/>
                <a:gd name="connsiteY88" fmla="*/ 57122 h 447041"/>
                <a:gd name="connsiteX89" fmla="*/ 73886 w 406683"/>
                <a:gd name="connsiteY89" fmla="*/ 57122 h 447041"/>
                <a:gd name="connsiteX90" fmla="*/ 70782 w 406683"/>
                <a:gd name="connsiteY90" fmla="*/ 54949 h 447041"/>
                <a:gd name="connsiteX91" fmla="*/ 66746 w 406683"/>
                <a:gd name="connsiteY91" fmla="*/ 54949 h 447041"/>
                <a:gd name="connsiteX92" fmla="*/ 63641 w 406683"/>
                <a:gd name="connsiteY92" fmla="*/ 52776 h 447041"/>
                <a:gd name="connsiteX93" fmla="*/ 56191 w 406683"/>
                <a:gd name="connsiteY93" fmla="*/ 38185 h 447041"/>
                <a:gd name="connsiteX94" fmla="*/ 54328 w 406683"/>
                <a:gd name="connsiteY94" fmla="*/ 22352 h 447041"/>
                <a:gd name="connsiteX95" fmla="*/ 56191 w 406683"/>
                <a:gd name="connsiteY95" fmla="*/ 3104 h 447041"/>
                <a:gd name="connsiteX96" fmla="*/ 52155 w 406683"/>
                <a:gd name="connsiteY96" fmla="*/ 3104 h 447041"/>
                <a:gd name="connsiteX97" fmla="*/ 52155 w 406683"/>
                <a:gd name="connsiteY97" fmla="*/ 0 h 447041"/>
                <a:gd name="connsiteX98" fmla="*/ 22973 w 406683"/>
                <a:gd name="connsiteY98" fmla="*/ 3104 h 447041"/>
                <a:gd name="connsiteX99" fmla="*/ 19869 w 406683"/>
                <a:gd name="connsiteY99" fmla="*/ 28561 h 447041"/>
                <a:gd name="connsiteX100" fmla="*/ 16764 w 406683"/>
                <a:gd name="connsiteY100" fmla="*/ 54949 h 447041"/>
                <a:gd name="connsiteX101" fmla="*/ 9313 w 406683"/>
                <a:gd name="connsiteY101" fmla="*/ 79474 h 447041"/>
                <a:gd name="connsiteX102" fmla="*/ 0 w 406683"/>
                <a:gd name="connsiteY102" fmla="*/ 97480 h 447041"/>
                <a:gd name="connsiteX103" fmla="*/ 3104 w 406683"/>
                <a:gd name="connsiteY103" fmla="*/ 104620 h 447041"/>
                <a:gd name="connsiteX104" fmla="*/ 7451 w 406683"/>
                <a:gd name="connsiteY104" fmla="*/ 109898 h 447041"/>
                <a:gd name="connsiteX105" fmla="*/ 12418 w 406683"/>
                <a:gd name="connsiteY105" fmla="*/ 114244 h 447041"/>
                <a:gd name="connsiteX106" fmla="*/ 19869 w 406683"/>
                <a:gd name="connsiteY106" fmla="*/ 116417 h 447041"/>
                <a:gd name="connsiteX107" fmla="*/ 27009 w 406683"/>
                <a:gd name="connsiteY107" fmla="*/ 117349 h 447041"/>
                <a:gd name="connsiteX108" fmla="*/ 27009 w 406683"/>
                <a:gd name="connsiteY108" fmla="*/ 121695 h 447041"/>
                <a:gd name="connsiteX109" fmla="*/ 27009 w 406683"/>
                <a:gd name="connsiteY109" fmla="*/ 123868 h 447041"/>
                <a:gd name="connsiteX110" fmla="*/ 25146 w 406683"/>
                <a:gd name="connsiteY110" fmla="*/ 123868 h 447041"/>
                <a:gd name="connsiteX111" fmla="*/ 25146 w 406683"/>
                <a:gd name="connsiteY111" fmla="*/ 124799 h 447041"/>
                <a:gd name="connsiteX112" fmla="*/ 22973 w 406683"/>
                <a:gd name="connsiteY112" fmla="*/ 126972 h 447041"/>
                <a:gd name="connsiteX113" fmla="*/ 30113 w 406683"/>
                <a:gd name="connsiteY113" fmla="*/ 141874 h 447041"/>
                <a:gd name="connsiteX114" fmla="*/ 41600 w 406683"/>
                <a:gd name="connsiteY114" fmla="*/ 151187 h 447041"/>
                <a:gd name="connsiteX115" fmla="*/ 56191 w 406683"/>
                <a:gd name="connsiteY115" fmla="*/ 156465 h 447041"/>
                <a:gd name="connsiteX116" fmla="*/ 72955 w 406683"/>
                <a:gd name="connsiteY116" fmla="*/ 161742 h 447041"/>
                <a:gd name="connsiteX117" fmla="*/ 90650 w 406683"/>
                <a:gd name="connsiteY117" fmla="*/ 166089 h 447041"/>
                <a:gd name="connsiteX118" fmla="*/ 107414 w 406683"/>
                <a:gd name="connsiteY118" fmla="*/ 171366 h 447041"/>
                <a:gd name="connsiteX119" fmla="*/ 119832 w 406683"/>
                <a:gd name="connsiteY119" fmla="*/ 178817 h 447041"/>
                <a:gd name="connsiteX120" fmla="*/ 132250 w 406683"/>
                <a:gd name="connsiteY120" fmla="*/ 174471 h 447041"/>
                <a:gd name="connsiteX121" fmla="*/ 139701 w 406683"/>
                <a:gd name="connsiteY121" fmla="*/ 169193 h 447041"/>
                <a:gd name="connsiteX122" fmla="*/ 144668 w 406683"/>
                <a:gd name="connsiteY122" fmla="*/ 163915 h 447041"/>
                <a:gd name="connsiteX123" fmla="*/ 150877 w 406683"/>
                <a:gd name="connsiteY123" fmla="*/ 158638 h 447041"/>
                <a:gd name="connsiteX124" fmla="*/ 159259 w 406683"/>
                <a:gd name="connsiteY124" fmla="*/ 154602 h 447041"/>
                <a:gd name="connsiteX125" fmla="*/ 168882 w 406683"/>
                <a:gd name="connsiteY125" fmla="*/ 156465 h 447041"/>
                <a:gd name="connsiteX126" fmla="*/ 178196 w 406683"/>
                <a:gd name="connsiteY126" fmla="*/ 163915 h 447041"/>
                <a:gd name="connsiteX127" fmla="*/ 188441 w 406683"/>
                <a:gd name="connsiteY127" fmla="*/ 171366 h 447041"/>
                <a:gd name="connsiteX128" fmla="*/ 203032 w 406683"/>
                <a:gd name="connsiteY128" fmla="*/ 174471 h 447041"/>
                <a:gd name="connsiteX129" fmla="*/ 212345 w 406683"/>
                <a:gd name="connsiteY129" fmla="*/ 218864 h 447041"/>
                <a:gd name="connsiteX130" fmla="*/ 219796 w 406683"/>
                <a:gd name="connsiteY130" fmla="*/ 228488 h 447041"/>
                <a:gd name="connsiteX131" fmla="*/ 230040 w 406683"/>
                <a:gd name="connsiteY131" fmla="*/ 235939 h 447041"/>
                <a:gd name="connsiteX132" fmla="*/ 239664 w 406683"/>
                <a:gd name="connsiteY132" fmla="*/ 243389 h 447041"/>
                <a:gd name="connsiteX133" fmla="*/ 246804 w 406683"/>
                <a:gd name="connsiteY133" fmla="*/ 256118 h 447041"/>
                <a:gd name="connsiteX134" fmla="*/ 248977 w 406683"/>
                <a:gd name="connsiteY134" fmla="*/ 265431 h 447041"/>
                <a:gd name="connsiteX135" fmla="*/ 246804 w 406683"/>
                <a:gd name="connsiteY135" fmla="*/ 278159 h 447041"/>
                <a:gd name="connsiteX136" fmla="*/ 243700 w 406683"/>
                <a:gd name="connsiteY136" fmla="*/ 295234 h 447041"/>
                <a:gd name="connsiteX137" fmla="*/ 237491 w 406683"/>
                <a:gd name="connsiteY137" fmla="*/ 311998 h 447041"/>
                <a:gd name="connsiteX138" fmla="*/ 232213 w 406683"/>
                <a:gd name="connsiteY138" fmla="*/ 326899 h 447041"/>
                <a:gd name="connsiteX139" fmla="*/ 226936 w 406683"/>
                <a:gd name="connsiteY139" fmla="*/ 337455 h 447041"/>
                <a:gd name="connsiteX140" fmla="*/ 209240 w 406683"/>
                <a:gd name="connsiteY140" fmla="*/ 342732 h 447041"/>
                <a:gd name="connsiteX141" fmla="*/ 188441 w 406683"/>
                <a:gd name="connsiteY141" fmla="*/ 348010 h 447041"/>
                <a:gd name="connsiteX142" fmla="*/ 172918 w 406683"/>
                <a:gd name="connsiteY142" fmla="*/ 354529 h 447041"/>
                <a:gd name="connsiteX143" fmla="*/ 172918 w 406683"/>
                <a:gd name="connsiteY143" fmla="*/ 361669 h 447041"/>
                <a:gd name="connsiteX144" fmla="*/ 172918 w 406683"/>
                <a:gd name="connsiteY144" fmla="*/ 367257 h 447041"/>
                <a:gd name="connsiteX145" fmla="*/ 173850 w 406683"/>
                <a:gd name="connsiteY145" fmla="*/ 372535 h 447041"/>
                <a:gd name="connsiteX146" fmla="*/ 176023 w 406683"/>
                <a:gd name="connsiteY146" fmla="*/ 377813 h 447041"/>
                <a:gd name="connsiteX147" fmla="*/ 197754 w 406683"/>
                <a:gd name="connsiteY147" fmla="*/ 376571 h 447041"/>
                <a:gd name="connsiteX148" fmla="*/ 216691 w 406683"/>
                <a:gd name="connsiteY148" fmla="*/ 370362 h 447041"/>
                <a:gd name="connsiteX149" fmla="*/ 232213 w 406683"/>
                <a:gd name="connsiteY149" fmla="*/ 361669 h 447041"/>
                <a:gd name="connsiteX150" fmla="*/ 243700 w 406683"/>
                <a:gd name="connsiteY150" fmla="*/ 372535 h 447041"/>
                <a:gd name="connsiteX151" fmla="*/ 254255 w 406683"/>
                <a:gd name="connsiteY151" fmla="*/ 387126 h 447041"/>
                <a:gd name="connsiteX152" fmla="*/ 261395 w 406683"/>
                <a:gd name="connsiteY152" fmla="*/ 402027 h 447041"/>
                <a:gd name="connsiteX153" fmla="*/ 268846 w 406683"/>
                <a:gd name="connsiteY153" fmla="*/ 418791 h 447041"/>
                <a:gd name="connsiteX154" fmla="*/ 280022 w 406683"/>
                <a:gd name="connsiteY154" fmla="*/ 429657 h 447041"/>
                <a:gd name="connsiteX155" fmla="*/ 292750 w 406683"/>
                <a:gd name="connsiteY155" fmla="*/ 436797 h 447041"/>
                <a:gd name="connsiteX156" fmla="*/ 310446 w 406683"/>
                <a:gd name="connsiteY156" fmla="*/ 441143 h 447041"/>
                <a:gd name="connsiteX157" fmla="*/ 326899 w 406683"/>
                <a:gd name="connsiteY157" fmla="*/ 444248 h 447041"/>
                <a:gd name="connsiteX158" fmla="*/ 339628 w 406683"/>
                <a:gd name="connsiteY158" fmla="*/ 449526 h 447041"/>
                <a:gd name="connsiteX159" fmla="*/ 343663 w 406683"/>
                <a:gd name="connsiteY159" fmla="*/ 449526 h 447041"/>
                <a:gd name="connsiteX160" fmla="*/ 336523 w 406683"/>
                <a:gd name="connsiteY160" fmla="*/ 433693 h 447041"/>
                <a:gd name="connsiteX161" fmla="*/ 326899 w 406683"/>
                <a:gd name="connsiteY161" fmla="*/ 420964 h 447041"/>
                <a:gd name="connsiteX162" fmla="*/ 316655 w 406683"/>
                <a:gd name="connsiteY162" fmla="*/ 406374 h 447041"/>
                <a:gd name="connsiteX163" fmla="*/ 319759 w 406683"/>
                <a:gd name="connsiteY163" fmla="*/ 406374 h 447041"/>
                <a:gd name="connsiteX164" fmla="*/ 322864 w 406683"/>
                <a:gd name="connsiteY164" fmla="*/ 407305 h 447041"/>
                <a:gd name="connsiteX165" fmla="*/ 330004 w 406683"/>
                <a:gd name="connsiteY165" fmla="*/ 411651 h 447041"/>
                <a:gd name="connsiteX166" fmla="*/ 339628 w 406683"/>
                <a:gd name="connsiteY166" fmla="*/ 416929 h 447041"/>
                <a:gd name="connsiteX167" fmla="*/ 348941 w 406683"/>
                <a:gd name="connsiteY167" fmla="*/ 422206 h 447041"/>
                <a:gd name="connsiteX168" fmla="*/ 356081 w 406683"/>
                <a:gd name="connsiteY168" fmla="*/ 426242 h 447041"/>
                <a:gd name="connsiteX169" fmla="*/ 359186 w 406683"/>
                <a:gd name="connsiteY169" fmla="*/ 424379 h 447041"/>
                <a:gd name="connsiteX170" fmla="*/ 361359 w 406683"/>
                <a:gd name="connsiteY170" fmla="*/ 422206 h 447041"/>
                <a:gd name="connsiteX171" fmla="*/ 363532 w 406683"/>
                <a:gd name="connsiteY171" fmla="*/ 420964 h 447041"/>
                <a:gd name="connsiteX172" fmla="*/ 363532 w 406683"/>
                <a:gd name="connsiteY172" fmla="*/ 418791 h 447041"/>
                <a:gd name="connsiteX173" fmla="*/ 365395 w 406683"/>
                <a:gd name="connsiteY173" fmla="*/ 416929 h 447041"/>
                <a:gd name="connsiteX174" fmla="*/ 366636 w 406683"/>
                <a:gd name="connsiteY174" fmla="*/ 414756 h 447041"/>
                <a:gd name="connsiteX175" fmla="*/ 365395 w 406683"/>
                <a:gd name="connsiteY175" fmla="*/ 394577 h 447041"/>
                <a:gd name="connsiteX176" fmla="*/ 359186 w 406683"/>
                <a:gd name="connsiteY176" fmla="*/ 379675 h 447041"/>
                <a:gd name="connsiteX177" fmla="*/ 352045 w 406683"/>
                <a:gd name="connsiteY177" fmla="*/ 365084 h 447041"/>
                <a:gd name="connsiteX178" fmla="*/ 339628 w 406683"/>
                <a:gd name="connsiteY178" fmla="*/ 365084 h 447041"/>
                <a:gd name="connsiteX179" fmla="*/ 332177 w 406683"/>
                <a:gd name="connsiteY179" fmla="*/ 333108 h 447041"/>
                <a:gd name="connsiteX180" fmla="*/ 322864 w 406683"/>
                <a:gd name="connsiteY180" fmla="*/ 304547 h 447041"/>
                <a:gd name="connsiteX181" fmla="*/ 329073 w 406683"/>
                <a:gd name="connsiteY181" fmla="*/ 302685 h 447041"/>
                <a:gd name="connsiteX182" fmla="*/ 334350 w 406683"/>
                <a:gd name="connsiteY182" fmla="*/ 302685 h 447041"/>
                <a:gd name="connsiteX183" fmla="*/ 339628 w 406683"/>
                <a:gd name="connsiteY183" fmla="*/ 300512 h 447041"/>
                <a:gd name="connsiteX184" fmla="*/ 346768 w 406683"/>
                <a:gd name="connsiteY184" fmla="*/ 300512 h 447041"/>
                <a:gd name="connsiteX185" fmla="*/ 352045 w 406683"/>
                <a:gd name="connsiteY185" fmla="*/ 313240 h 447041"/>
                <a:gd name="connsiteX186" fmla="*/ 359186 w 406683"/>
                <a:gd name="connsiteY186" fmla="*/ 322553 h 447041"/>
                <a:gd name="connsiteX187" fmla="*/ 368810 w 406683"/>
                <a:gd name="connsiteY187" fmla="*/ 332177 h 447041"/>
                <a:gd name="connsiteX188" fmla="*/ 375950 w 406683"/>
                <a:gd name="connsiteY188" fmla="*/ 340559 h 447041"/>
                <a:gd name="connsiteX189" fmla="*/ 383401 w 406683"/>
                <a:gd name="connsiteY189" fmla="*/ 340559 h 447041"/>
                <a:gd name="connsiteX190" fmla="*/ 388368 w 406683"/>
                <a:gd name="connsiteY190" fmla="*/ 339628 h 447041"/>
                <a:gd name="connsiteX191" fmla="*/ 394577 w 406683"/>
                <a:gd name="connsiteY191" fmla="*/ 339628 h 447041"/>
                <a:gd name="connsiteX192" fmla="*/ 399854 w 406683"/>
                <a:gd name="connsiteY192" fmla="*/ 337455 h 447041"/>
                <a:gd name="connsiteX193" fmla="*/ 407305 w 406683"/>
                <a:gd name="connsiteY193" fmla="*/ 287783 h 447041"/>
                <a:gd name="connsiteX194" fmla="*/ 402027 w 406683"/>
                <a:gd name="connsiteY194" fmla="*/ 287783 h 44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406683" h="447041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330">
              <a:extLst>
                <a:ext uri="{FF2B5EF4-FFF2-40B4-BE49-F238E27FC236}">
                  <a16:creationId xmlns:a16="http://schemas.microsoft.com/office/drawing/2014/main" id="{09189E76-8913-420F-8D80-22224580CDA8}"/>
                </a:ext>
              </a:extLst>
            </p:cNvPr>
            <p:cNvSpPr/>
            <p:nvPr/>
          </p:nvSpPr>
          <p:spPr>
            <a:xfrm>
              <a:off x="5463788" y="5234275"/>
              <a:ext cx="43462" cy="15522"/>
            </a:xfrm>
            <a:custGeom>
              <a:avLst/>
              <a:gdLst>
                <a:gd name="connsiteX0" fmla="*/ 24836 w 43462"/>
                <a:gd name="connsiteY0" fmla="*/ 7451 h 15522"/>
                <a:gd name="connsiteX1" fmla="*/ 14591 w 43462"/>
                <a:gd name="connsiteY1" fmla="*/ 3415 h 15522"/>
                <a:gd name="connsiteX2" fmla="*/ 4967 w 43462"/>
                <a:gd name="connsiteY2" fmla="*/ 0 h 15522"/>
                <a:gd name="connsiteX3" fmla="*/ 3104 w 43462"/>
                <a:gd name="connsiteY3" fmla="*/ 3415 h 15522"/>
                <a:gd name="connsiteX4" fmla="*/ 3104 w 43462"/>
                <a:gd name="connsiteY4" fmla="*/ 5278 h 15522"/>
                <a:gd name="connsiteX5" fmla="*/ 1863 w 43462"/>
                <a:gd name="connsiteY5" fmla="*/ 7451 h 15522"/>
                <a:gd name="connsiteX6" fmla="*/ 0 w 43462"/>
                <a:gd name="connsiteY6" fmla="*/ 8692 h 15522"/>
                <a:gd name="connsiteX7" fmla="*/ 0 w 43462"/>
                <a:gd name="connsiteY7" fmla="*/ 12728 h 15522"/>
                <a:gd name="connsiteX8" fmla="*/ 7140 w 43462"/>
                <a:gd name="connsiteY8" fmla="*/ 12728 h 15522"/>
                <a:gd name="connsiteX9" fmla="*/ 10245 w 43462"/>
                <a:gd name="connsiteY9" fmla="*/ 14901 h 15522"/>
                <a:gd name="connsiteX10" fmla="*/ 12418 w 43462"/>
                <a:gd name="connsiteY10" fmla="*/ 14901 h 15522"/>
                <a:gd name="connsiteX11" fmla="*/ 15522 w 43462"/>
                <a:gd name="connsiteY11" fmla="*/ 15833 h 15522"/>
                <a:gd name="connsiteX12" fmla="*/ 44704 w 43462"/>
                <a:gd name="connsiteY12" fmla="*/ 15833 h 15522"/>
                <a:gd name="connsiteX13" fmla="*/ 37253 w 43462"/>
                <a:gd name="connsiteY13" fmla="*/ 1055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62" h="15522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331">
              <a:extLst>
                <a:ext uri="{FF2B5EF4-FFF2-40B4-BE49-F238E27FC236}">
                  <a16:creationId xmlns:a16="http://schemas.microsoft.com/office/drawing/2014/main" id="{9DDCFBC6-C72E-43B3-A802-07B15935D3B0}"/>
                </a:ext>
              </a:extLst>
            </p:cNvPr>
            <p:cNvSpPr/>
            <p:nvPr/>
          </p:nvSpPr>
          <p:spPr>
            <a:xfrm>
              <a:off x="5144029" y="5162562"/>
              <a:ext cx="24836" cy="9313"/>
            </a:xfrm>
            <a:custGeom>
              <a:avLst/>
              <a:gdLst>
                <a:gd name="connsiteX0" fmla="*/ 4967 w 24835"/>
                <a:gd name="connsiteY0" fmla="*/ 10555 h 9313"/>
                <a:gd name="connsiteX1" fmla="*/ 10245 w 24835"/>
                <a:gd name="connsiteY1" fmla="*/ 10555 h 9313"/>
                <a:gd name="connsiteX2" fmla="*/ 14280 w 24835"/>
                <a:gd name="connsiteY2" fmla="*/ 8382 h 9313"/>
                <a:gd name="connsiteX3" fmla="*/ 17695 w 24835"/>
                <a:gd name="connsiteY3" fmla="*/ 7140 h 9313"/>
                <a:gd name="connsiteX4" fmla="*/ 19558 w 24835"/>
                <a:gd name="connsiteY4" fmla="*/ 5278 h 9313"/>
                <a:gd name="connsiteX5" fmla="*/ 24836 w 24835"/>
                <a:gd name="connsiteY5" fmla="*/ 3104 h 9313"/>
                <a:gd name="connsiteX6" fmla="*/ 24836 w 24835"/>
                <a:gd name="connsiteY6" fmla="*/ 0 h 9313"/>
                <a:gd name="connsiteX7" fmla="*/ 0 w 24835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5" h="9313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332">
              <a:extLst>
                <a:ext uri="{FF2B5EF4-FFF2-40B4-BE49-F238E27FC236}">
                  <a16:creationId xmlns:a16="http://schemas.microsoft.com/office/drawing/2014/main" id="{1583DA69-4B3B-4CE4-8078-A85CDDD2CFB4}"/>
                </a:ext>
              </a:extLst>
            </p:cNvPr>
            <p:cNvSpPr/>
            <p:nvPr/>
          </p:nvSpPr>
          <p:spPr>
            <a:xfrm>
              <a:off x="5247097" y="5141141"/>
              <a:ext cx="24836" cy="40358"/>
            </a:xfrm>
            <a:custGeom>
              <a:avLst/>
              <a:gdLst>
                <a:gd name="connsiteX0" fmla="*/ 21731 w 24835"/>
                <a:gd name="connsiteY0" fmla="*/ 0 h 40357"/>
                <a:gd name="connsiteX1" fmla="*/ 14591 w 24835"/>
                <a:gd name="connsiteY1" fmla="*/ 0 h 40357"/>
                <a:gd name="connsiteX2" fmla="*/ 9313 w 24835"/>
                <a:gd name="connsiteY2" fmla="*/ 0 h 40357"/>
                <a:gd name="connsiteX3" fmla="*/ 4967 w 24835"/>
                <a:gd name="connsiteY3" fmla="*/ 2173 h 40357"/>
                <a:gd name="connsiteX4" fmla="*/ 1863 w 24835"/>
                <a:gd name="connsiteY4" fmla="*/ 4346 h 40357"/>
                <a:gd name="connsiteX5" fmla="*/ 0 w 24835"/>
                <a:gd name="connsiteY5" fmla="*/ 11797 h 40357"/>
                <a:gd name="connsiteX6" fmla="*/ 0 w 24835"/>
                <a:gd name="connsiteY6" fmla="*/ 26698 h 40357"/>
                <a:gd name="connsiteX7" fmla="*/ 1863 w 24835"/>
                <a:gd name="connsiteY7" fmla="*/ 41289 h 40357"/>
                <a:gd name="connsiteX8" fmla="*/ 7140 w 24835"/>
                <a:gd name="connsiteY8" fmla="*/ 39116 h 40357"/>
                <a:gd name="connsiteX9" fmla="*/ 11487 w 24835"/>
                <a:gd name="connsiteY9" fmla="*/ 39116 h 40357"/>
                <a:gd name="connsiteX10" fmla="*/ 14591 w 24835"/>
                <a:gd name="connsiteY10" fmla="*/ 39116 h 40357"/>
                <a:gd name="connsiteX11" fmla="*/ 16454 w 24835"/>
                <a:gd name="connsiteY11" fmla="*/ 37253 h 40357"/>
                <a:gd name="connsiteX12" fmla="*/ 26078 w 24835"/>
                <a:gd name="connsiteY12" fmla="*/ 37253 h 40357"/>
                <a:gd name="connsiteX13" fmla="*/ 23904 w 24835"/>
                <a:gd name="connsiteY13" fmla="*/ 17075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35" h="40357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333">
              <a:extLst>
                <a:ext uri="{FF2B5EF4-FFF2-40B4-BE49-F238E27FC236}">
                  <a16:creationId xmlns:a16="http://schemas.microsoft.com/office/drawing/2014/main" id="{CE0BC769-E724-4AB4-B661-940F3722E550}"/>
                </a:ext>
              </a:extLst>
            </p:cNvPr>
            <p:cNvSpPr/>
            <p:nvPr/>
          </p:nvSpPr>
          <p:spPr>
            <a:xfrm>
              <a:off x="5592933" y="5239552"/>
              <a:ext cx="34149" cy="21731"/>
            </a:xfrm>
            <a:custGeom>
              <a:avLst/>
              <a:gdLst>
                <a:gd name="connsiteX0" fmla="*/ 21731 w 34149"/>
                <a:gd name="connsiteY0" fmla="*/ 3415 h 21731"/>
                <a:gd name="connsiteX1" fmla="*/ 14591 w 34149"/>
                <a:gd name="connsiteY1" fmla="*/ 5278 h 21731"/>
                <a:gd name="connsiteX2" fmla="*/ 7140 w 34149"/>
                <a:gd name="connsiteY2" fmla="*/ 9624 h 21731"/>
                <a:gd name="connsiteX3" fmla="*/ 0 w 34149"/>
                <a:gd name="connsiteY3" fmla="*/ 10555 h 21731"/>
                <a:gd name="connsiteX4" fmla="*/ 3104 w 34149"/>
                <a:gd name="connsiteY4" fmla="*/ 24525 h 21731"/>
                <a:gd name="connsiteX5" fmla="*/ 7140 w 34149"/>
                <a:gd name="connsiteY5" fmla="*/ 22352 h 21731"/>
                <a:gd name="connsiteX6" fmla="*/ 10245 w 34149"/>
                <a:gd name="connsiteY6" fmla="*/ 22352 h 21731"/>
                <a:gd name="connsiteX7" fmla="*/ 12418 w 34149"/>
                <a:gd name="connsiteY7" fmla="*/ 22352 h 21731"/>
                <a:gd name="connsiteX8" fmla="*/ 12418 w 34149"/>
                <a:gd name="connsiteY8" fmla="*/ 20179 h 21731"/>
                <a:gd name="connsiteX9" fmla="*/ 15522 w 34149"/>
                <a:gd name="connsiteY9" fmla="*/ 20179 h 21731"/>
                <a:gd name="connsiteX10" fmla="*/ 21731 w 34149"/>
                <a:gd name="connsiteY10" fmla="*/ 17075 h 21731"/>
                <a:gd name="connsiteX11" fmla="*/ 24836 w 34149"/>
                <a:gd name="connsiteY11" fmla="*/ 12728 h 21731"/>
                <a:gd name="connsiteX12" fmla="*/ 29182 w 34149"/>
                <a:gd name="connsiteY12" fmla="*/ 9624 h 21731"/>
                <a:gd name="connsiteX13" fmla="*/ 32286 w 34149"/>
                <a:gd name="connsiteY13" fmla="*/ 5278 h 21731"/>
                <a:gd name="connsiteX14" fmla="*/ 36322 w 34149"/>
                <a:gd name="connsiteY14" fmla="*/ 0 h 21731"/>
                <a:gd name="connsiteX15" fmla="*/ 27009 w 34149"/>
                <a:gd name="connsiteY15" fmla="*/ 0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21731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334">
              <a:extLst>
                <a:ext uri="{FF2B5EF4-FFF2-40B4-BE49-F238E27FC236}">
                  <a16:creationId xmlns:a16="http://schemas.microsoft.com/office/drawing/2014/main" id="{E546B050-CA46-4788-85A1-50504D887ED9}"/>
                </a:ext>
              </a:extLst>
            </p:cNvPr>
            <p:cNvSpPr/>
            <p:nvPr/>
          </p:nvSpPr>
          <p:spPr>
            <a:xfrm>
              <a:off x="4877977" y="3996527"/>
              <a:ext cx="2967861" cy="2340761"/>
            </a:xfrm>
            <a:custGeom>
              <a:avLst/>
              <a:gdLst>
                <a:gd name="connsiteX0" fmla="*/ 2965999 w 2967861"/>
                <a:gd name="connsiteY0" fmla="*/ 516271 h 2340761"/>
                <a:gd name="connsiteX1" fmla="*/ 2956685 w 2967861"/>
                <a:gd name="connsiteY1" fmla="*/ 502612 h 2340761"/>
                <a:gd name="connsiteX2" fmla="*/ 2945199 w 2967861"/>
                <a:gd name="connsiteY2" fmla="*/ 489883 h 2340761"/>
                <a:gd name="connsiteX3" fmla="*/ 2934644 w 2967861"/>
                <a:gd name="connsiteY3" fmla="*/ 477155 h 2340761"/>
                <a:gd name="connsiteX4" fmla="*/ 2930608 w 2967861"/>
                <a:gd name="connsiteY4" fmla="*/ 477155 h 2340761"/>
                <a:gd name="connsiteX5" fmla="*/ 2929677 w 2967861"/>
                <a:gd name="connsiteY5" fmla="*/ 477155 h 2340761"/>
                <a:gd name="connsiteX6" fmla="*/ 2927503 w 2967861"/>
                <a:gd name="connsiteY6" fmla="*/ 479328 h 2340761"/>
                <a:gd name="connsiteX7" fmla="*/ 2925330 w 2967861"/>
                <a:gd name="connsiteY7" fmla="*/ 479328 h 2340761"/>
                <a:gd name="connsiteX8" fmla="*/ 2923158 w 2967861"/>
                <a:gd name="connsiteY8" fmla="*/ 480260 h 2340761"/>
                <a:gd name="connsiteX9" fmla="*/ 2905462 w 2967861"/>
                <a:gd name="connsiteY9" fmla="*/ 477155 h 2340761"/>
                <a:gd name="connsiteX10" fmla="*/ 2896149 w 2967861"/>
                <a:gd name="connsiteY10" fmla="*/ 469705 h 2340761"/>
                <a:gd name="connsiteX11" fmla="*/ 2889008 w 2967861"/>
                <a:gd name="connsiteY11" fmla="*/ 460081 h 2340761"/>
                <a:gd name="connsiteX12" fmla="*/ 2881868 w 2967861"/>
                <a:gd name="connsiteY12" fmla="*/ 449526 h 2340761"/>
                <a:gd name="connsiteX13" fmla="*/ 2871313 w 2967861"/>
                <a:gd name="connsiteY13" fmla="*/ 439902 h 2340761"/>
                <a:gd name="connsiteX14" fmla="*/ 2866035 w 2967861"/>
                <a:gd name="connsiteY14" fmla="*/ 435555 h 2340761"/>
                <a:gd name="connsiteX15" fmla="*/ 2859827 w 2967861"/>
                <a:gd name="connsiteY15" fmla="*/ 435555 h 2340761"/>
                <a:gd name="connsiteX16" fmla="*/ 2854549 w 2967861"/>
                <a:gd name="connsiteY16" fmla="*/ 434624 h 2340761"/>
                <a:gd name="connsiteX17" fmla="*/ 2849271 w 2967861"/>
                <a:gd name="connsiteY17" fmla="*/ 434624 h 2340761"/>
                <a:gd name="connsiteX18" fmla="*/ 2843994 w 2967861"/>
                <a:gd name="connsiteY18" fmla="*/ 430278 h 2340761"/>
                <a:gd name="connsiteX19" fmla="*/ 2810776 w 2967861"/>
                <a:gd name="connsiteY19" fmla="*/ 395508 h 2340761"/>
                <a:gd name="connsiteX20" fmla="*/ 2751481 w 2967861"/>
                <a:gd name="connsiteY20" fmla="*/ 370051 h 2340761"/>
                <a:gd name="connsiteX21" fmla="*/ 2747445 w 2967861"/>
                <a:gd name="connsiteY21" fmla="*/ 370983 h 2340761"/>
                <a:gd name="connsiteX22" fmla="*/ 2744340 w 2967861"/>
                <a:gd name="connsiteY22" fmla="*/ 373156 h 2340761"/>
                <a:gd name="connsiteX23" fmla="*/ 2740305 w 2967861"/>
                <a:gd name="connsiteY23" fmla="*/ 377502 h 2340761"/>
                <a:gd name="connsiteX24" fmla="*/ 2735027 w 2967861"/>
                <a:gd name="connsiteY24" fmla="*/ 378433 h 2340761"/>
                <a:gd name="connsiteX25" fmla="*/ 2729750 w 2967861"/>
                <a:gd name="connsiteY25" fmla="*/ 378433 h 2340761"/>
                <a:gd name="connsiteX26" fmla="*/ 2723541 w 2967861"/>
                <a:gd name="connsiteY26" fmla="*/ 378433 h 2340761"/>
                <a:gd name="connsiteX27" fmla="*/ 2708950 w 2967861"/>
                <a:gd name="connsiteY27" fmla="*/ 373156 h 2340761"/>
                <a:gd name="connsiteX28" fmla="*/ 2696532 w 2967861"/>
                <a:gd name="connsiteY28" fmla="*/ 365705 h 2340761"/>
                <a:gd name="connsiteX29" fmla="*/ 2678836 w 2967861"/>
                <a:gd name="connsiteY29" fmla="*/ 362601 h 2340761"/>
                <a:gd name="connsiteX30" fmla="*/ 2678836 w 2967861"/>
                <a:gd name="connsiteY30" fmla="*/ 367878 h 2340761"/>
                <a:gd name="connsiteX31" fmla="*/ 2678836 w 2967861"/>
                <a:gd name="connsiteY31" fmla="*/ 373156 h 2340761"/>
                <a:gd name="connsiteX32" fmla="*/ 2676664 w 2967861"/>
                <a:gd name="connsiteY32" fmla="*/ 377502 h 2340761"/>
                <a:gd name="connsiteX33" fmla="*/ 2676664 w 2967861"/>
                <a:gd name="connsiteY33" fmla="*/ 380607 h 2340761"/>
                <a:gd name="connsiteX34" fmla="*/ 2678836 w 2967861"/>
                <a:gd name="connsiteY34" fmla="*/ 382780 h 2340761"/>
                <a:gd name="connsiteX35" fmla="*/ 2681010 w 2967861"/>
                <a:gd name="connsiteY35" fmla="*/ 385884 h 2340761"/>
                <a:gd name="connsiteX36" fmla="*/ 2684114 w 2967861"/>
                <a:gd name="connsiteY36" fmla="*/ 392093 h 2340761"/>
                <a:gd name="connsiteX37" fmla="*/ 2681941 w 2967861"/>
                <a:gd name="connsiteY37" fmla="*/ 397371 h 2340761"/>
                <a:gd name="connsiteX38" fmla="*/ 2681941 w 2967861"/>
                <a:gd name="connsiteY38" fmla="*/ 400475 h 2340761"/>
                <a:gd name="connsiteX39" fmla="*/ 2681010 w 2967861"/>
                <a:gd name="connsiteY39" fmla="*/ 404821 h 2340761"/>
                <a:gd name="connsiteX40" fmla="*/ 2678836 w 2967861"/>
                <a:gd name="connsiteY40" fmla="*/ 406994 h 2340761"/>
                <a:gd name="connsiteX41" fmla="*/ 2678836 w 2967861"/>
                <a:gd name="connsiteY41" fmla="*/ 412272 h 2340761"/>
                <a:gd name="connsiteX42" fmla="*/ 2671696 w 2967861"/>
                <a:gd name="connsiteY42" fmla="*/ 406994 h 2340761"/>
                <a:gd name="connsiteX43" fmla="*/ 2666419 w 2967861"/>
                <a:gd name="connsiteY43" fmla="*/ 402648 h 2340761"/>
                <a:gd name="connsiteX44" fmla="*/ 2660210 w 2967861"/>
                <a:gd name="connsiteY44" fmla="*/ 395198 h 2340761"/>
                <a:gd name="connsiteX45" fmla="*/ 2654932 w 2967861"/>
                <a:gd name="connsiteY45" fmla="*/ 389920 h 2340761"/>
                <a:gd name="connsiteX46" fmla="*/ 2651828 w 2967861"/>
                <a:gd name="connsiteY46" fmla="*/ 382469 h 2340761"/>
                <a:gd name="connsiteX47" fmla="*/ 2616437 w 2967861"/>
                <a:gd name="connsiteY47" fmla="*/ 382469 h 2340761"/>
                <a:gd name="connsiteX48" fmla="*/ 2581978 w 2967861"/>
                <a:gd name="connsiteY48" fmla="*/ 382469 h 2340761"/>
                <a:gd name="connsiteX49" fmla="*/ 2547518 w 2967861"/>
                <a:gd name="connsiteY49" fmla="*/ 385574 h 2340761"/>
                <a:gd name="connsiteX50" fmla="*/ 2544414 w 2967861"/>
                <a:gd name="connsiteY50" fmla="*/ 384642 h 2340761"/>
                <a:gd name="connsiteX51" fmla="*/ 2542240 w 2967861"/>
                <a:gd name="connsiteY51" fmla="*/ 380296 h 2340761"/>
                <a:gd name="connsiteX52" fmla="*/ 2538205 w 2967861"/>
                <a:gd name="connsiteY52" fmla="*/ 378123 h 2340761"/>
                <a:gd name="connsiteX53" fmla="*/ 2535100 w 2967861"/>
                <a:gd name="connsiteY53" fmla="*/ 365395 h 2340761"/>
                <a:gd name="connsiteX54" fmla="*/ 2532927 w 2967861"/>
                <a:gd name="connsiteY54" fmla="*/ 350493 h 2340761"/>
                <a:gd name="connsiteX55" fmla="*/ 2527650 w 2967861"/>
                <a:gd name="connsiteY55" fmla="*/ 333419 h 2340761"/>
                <a:gd name="connsiteX56" fmla="*/ 2515232 w 2967861"/>
                <a:gd name="connsiteY56" fmla="*/ 330314 h 2340761"/>
                <a:gd name="connsiteX57" fmla="*/ 2498468 w 2967861"/>
                <a:gd name="connsiteY57" fmla="*/ 327210 h 2340761"/>
                <a:gd name="connsiteX58" fmla="*/ 2481703 w 2967861"/>
                <a:gd name="connsiteY58" fmla="*/ 325037 h 2340761"/>
                <a:gd name="connsiteX59" fmla="*/ 2464008 w 2967861"/>
                <a:gd name="connsiteY59" fmla="*/ 325037 h 2340761"/>
                <a:gd name="connsiteX60" fmla="*/ 2451590 w 2967861"/>
                <a:gd name="connsiteY60" fmla="*/ 330314 h 2340761"/>
                <a:gd name="connsiteX61" fmla="*/ 2437931 w 2967861"/>
                <a:gd name="connsiteY61" fmla="*/ 325037 h 2340761"/>
                <a:gd name="connsiteX62" fmla="*/ 2427375 w 2967861"/>
                <a:gd name="connsiteY62" fmla="*/ 315413 h 2340761"/>
                <a:gd name="connsiteX63" fmla="*/ 2420235 w 2967861"/>
                <a:gd name="connsiteY63" fmla="*/ 304858 h 2340761"/>
                <a:gd name="connsiteX64" fmla="*/ 2414958 w 2967861"/>
                <a:gd name="connsiteY64" fmla="*/ 293371 h 2340761"/>
                <a:gd name="connsiteX65" fmla="*/ 2401298 w 2967861"/>
                <a:gd name="connsiteY65" fmla="*/ 293371 h 2340761"/>
                <a:gd name="connsiteX66" fmla="*/ 2388880 w 2967861"/>
                <a:gd name="connsiteY66" fmla="*/ 293371 h 2340761"/>
                <a:gd name="connsiteX67" fmla="*/ 2378325 w 2967861"/>
                <a:gd name="connsiteY67" fmla="*/ 297718 h 2340761"/>
                <a:gd name="connsiteX68" fmla="*/ 2373047 w 2967861"/>
                <a:gd name="connsiteY68" fmla="*/ 295544 h 2340761"/>
                <a:gd name="connsiteX69" fmla="*/ 2369012 w 2967861"/>
                <a:gd name="connsiteY69" fmla="*/ 293371 h 2340761"/>
                <a:gd name="connsiteX70" fmla="*/ 2365907 w 2967861"/>
                <a:gd name="connsiteY70" fmla="*/ 291198 h 2340761"/>
                <a:gd name="connsiteX71" fmla="*/ 2365907 w 2967861"/>
                <a:gd name="connsiteY71" fmla="*/ 288094 h 2340761"/>
                <a:gd name="connsiteX72" fmla="*/ 2363734 w 2967861"/>
                <a:gd name="connsiteY72" fmla="*/ 285921 h 2340761"/>
                <a:gd name="connsiteX73" fmla="*/ 2363734 w 2967861"/>
                <a:gd name="connsiteY73" fmla="*/ 282816 h 2340761"/>
                <a:gd name="connsiteX74" fmla="*/ 2361561 w 2967861"/>
                <a:gd name="connsiteY74" fmla="*/ 276607 h 2340761"/>
                <a:gd name="connsiteX75" fmla="*/ 2358457 w 2967861"/>
                <a:gd name="connsiteY75" fmla="*/ 273503 h 2340761"/>
                <a:gd name="connsiteX76" fmla="*/ 2351316 w 2967861"/>
                <a:gd name="connsiteY76" fmla="*/ 268225 h 2340761"/>
                <a:gd name="connsiteX77" fmla="*/ 2334552 w 2967861"/>
                <a:gd name="connsiteY77" fmla="*/ 262016 h 2340761"/>
                <a:gd name="connsiteX78" fmla="*/ 2315925 w 2967861"/>
                <a:gd name="connsiteY78" fmla="*/ 256739 h 2340761"/>
                <a:gd name="connsiteX79" fmla="*/ 2296057 w 2967861"/>
                <a:gd name="connsiteY79" fmla="*/ 251461 h 2340761"/>
                <a:gd name="connsiteX80" fmla="*/ 2276188 w 2967861"/>
                <a:gd name="connsiteY80" fmla="*/ 249288 h 2340761"/>
                <a:gd name="connsiteX81" fmla="*/ 2258493 w 2967861"/>
                <a:gd name="connsiteY81" fmla="*/ 249288 h 2340761"/>
                <a:gd name="connsiteX82" fmla="*/ 2247007 w 2967861"/>
                <a:gd name="connsiteY82" fmla="*/ 253634 h 2340761"/>
                <a:gd name="connsiteX83" fmla="*/ 2234589 w 2967861"/>
                <a:gd name="connsiteY83" fmla="*/ 256739 h 2340761"/>
                <a:gd name="connsiteX84" fmla="*/ 2237693 w 2967861"/>
                <a:gd name="connsiteY84" fmla="*/ 273813 h 2340761"/>
                <a:gd name="connsiteX85" fmla="*/ 2241729 w 2967861"/>
                <a:gd name="connsiteY85" fmla="*/ 286541 h 2340761"/>
                <a:gd name="connsiteX86" fmla="*/ 2243902 w 2967861"/>
                <a:gd name="connsiteY86" fmla="*/ 305479 h 2340761"/>
                <a:gd name="connsiteX87" fmla="*/ 2236762 w 2967861"/>
                <a:gd name="connsiteY87" fmla="*/ 305479 h 2340761"/>
                <a:gd name="connsiteX88" fmla="*/ 2232726 w 2967861"/>
                <a:gd name="connsiteY88" fmla="*/ 303306 h 2340761"/>
                <a:gd name="connsiteX89" fmla="*/ 2227448 w 2967861"/>
                <a:gd name="connsiteY89" fmla="*/ 303306 h 2340761"/>
                <a:gd name="connsiteX90" fmla="*/ 2225275 w 2967861"/>
                <a:gd name="connsiteY90" fmla="*/ 303306 h 2340761"/>
                <a:gd name="connsiteX91" fmla="*/ 2222171 w 2967861"/>
                <a:gd name="connsiteY91" fmla="*/ 303306 h 2340761"/>
                <a:gd name="connsiteX92" fmla="*/ 2218135 w 2967861"/>
                <a:gd name="connsiteY92" fmla="*/ 306410 h 2340761"/>
                <a:gd name="connsiteX93" fmla="*/ 2215030 w 2967861"/>
                <a:gd name="connsiteY93" fmla="*/ 310756 h 2340761"/>
                <a:gd name="connsiteX94" fmla="*/ 2207890 w 2967861"/>
                <a:gd name="connsiteY94" fmla="*/ 306410 h 2340761"/>
                <a:gd name="connsiteX95" fmla="*/ 2201681 w 2967861"/>
                <a:gd name="connsiteY95" fmla="*/ 303306 h 2340761"/>
                <a:gd name="connsiteX96" fmla="*/ 2198577 w 2967861"/>
                <a:gd name="connsiteY96" fmla="*/ 298028 h 2340761"/>
                <a:gd name="connsiteX97" fmla="*/ 2193299 w 2967861"/>
                <a:gd name="connsiteY97" fmla="*/ 293682 h 2340761"/>
                <a:gd name="connsiteX98" fmla="*/ 2188022 w 2967861"/>
                <a:gd name="connsiteY98" fmla="*/ 288404 h 2340761"/>
                <a:gd name="connsiteX99" fmla="*/ 2174362 w 2967861"/>
                <a:gd name="connsiteY99" fmla="*/ 310756 h 2340761"/>
                <a:gd name="connsiteX100" fmla="*/ 2165980 w 2967861"/>
                <a:gd name="connsiteY100" fmla="*/ 308583 h 2340761"/>
                <a:gd name="connsiteX101" fmla="*/ 2158840 w 2967861"/>
                <a:gd name="connsiteY101" fmla="*/ 306410 h 2340761"/>
                <a:gd name="connsiteX102" fmla="*/ 2152631 w 2967861"/>
                <a:gd name="connsiteY102" fmla="*/ 303306 h 2340761"/>
                <a:gd name="connsiteX103" fmla="*/ 2149526 w 2967861"/>
                <a:gd name="connsiteY103" fmla="*/ 298028 h 2340761"/>
                <a:gd name="connsiteX104" fmla="*/ 2147353 w 2967861"/>
                <a:gd name="connsiteY104" fmla="*/ 290577 h 2340761"/>
                <a:gd name="connsiteX105" fmla="*/ 2147353 w 2967861"/>
                <a:gd name="connsiteY105" fmla="*/ 280953 h 2340761"/>
                <a:gd name="connsiteX106" fmla="*/ 2140213 w 2967861"/>
                <a:gd name="connsiteY106" fmla="*/ 290577 h 2340761"/>
                <a:gd name="connsiteX107" fmla="*/ 2137109 w 2967861"/>
                <a:gd name="connsiteY107" fmla="*/ 301132 h 2340761"/>
                <a:gd name="connsiteX108" fmla="*/ 2133073 w 2967861"/>
                <a:gd name="connsiteY108" fmla="*/ 312619 h 2340761"/>
                <a:gd name="connsiteX109" fmla="*/ 2127795 w 2967861"/>
                <a:gd name="connsiteY109" fmla="*/ 321001 h 2340761"/>
                <a:gd name="connsiteX110" fmla="*/ 2125622 w 2967861"/>
                <a:gd name="connsiteY110" fmla="*/ 323174 h 2340761"/>
                <a:gd name="connsiteX111" fmla="*/ 2123449 w 2967861"/>
                <a:gd name="connsiteY111" fmla="*/ 325347 h 2340761"/>
                <a:gd name="connsiteX112" fmla="*/ 2112894 w 2967861"/>
                <a:gd name="connsiteY112" fmla="*/ 317896 h 2340761"/>
                <a:gd name="connsiteX113" fmla="*/ 2100476 w 2967861"/>
                <a:gd name="connsiteY113" fmla="*/ 310446 h 2340761"/>
                <a:gd name="connsiteX114" fmla="*/ 2091163 w 2967861"/>
                <a:gd name="connsiteY114" fmla="*/ 300822 h 2340761"/>
                <a:gd name="connsiteX115" fmla="*/ 2088989 w 2967861"/>
                <a:gd name="connsiteY115" fmla="*/ 295544 h 2340761"/>
                <a:gd name="connsiteX116" fmla="*/ 2088058 w 2967861"/>
                <a:gd name="connsiteY116" fmla="*/ 291198 h 2340761"/>
                <a:gd name="connsiteX117" fmla="*/ 2088058 w 2967861"/>
                <a:gd name="connsiteY117" fmla="*/ 288094 h 2340761"/>
                <a:gd name="connsiteX118" fmla="*/ 2085885 w 2967861"/>
                <a:gd name="connsiteY118" fmla="*/ 283747 h 2340761"/>
                <a:gd name="connsiteX119" fmla="*/ 2083712 w 2967861"/>
                <a:gd name="connsiteY119" fmla="*/ 280643 h 2340761"/>
                <a:gd name="connsiteX120" fmla="*/ 2090852 w 2967861"/>
                <a:gd name="connsiteY120" fmla="*/ 261706 h 2340761"/>
                <a:gd name="connsiteX121" fmla="*/ 2103270 w 2967861"/>
                <a:gd name="connsiteY121" fmla="*/ 248978 h 2340761"/>
                <a:gd name="connsiteX122" fmla="*/ 2093957 w 2967861"/>
                <a:gd name="connsiteY122" fmla="*/ 212034 h 2340761"/>
                <a:gd name="connsiteX123" fmla="*/ 2090852 w 2967861"/>
                <a:gd name="connsiteY123" fmla="*/ 212034 h 2340761"/>
                <a:gd name="connsiteX124" fmla="*/ 2090852 w 2967861"/>
                <a:gd name="connsiteY124" fmla="*/ 206757 h 2340761"/>
                <a:gd name="connsiteX125" fmla="*/ 2070984 w 2967861"/>
                <a:gd name="connsiteY125" fmla="*/ 208930 h 2340761"/>
                <a:gd name="connsiteX126" fmla="*/ 2058566 w 2967861"/>
                <a:gd name="connsiteY126" fmla="*/ 214208 h 2340761"/>
                <a:gd name="connsiteX127" fmla="*/ 2047079 w 2967861"/>
                <a:gd name="connsiteY127" fmla="*/ 223831 h 2340761"/>
                <a:gd name="connsiteX128" fmla="*/ 2036524 w 2967861"/>
                <a:gd name="connsiteY128" fmla="*/ 218554 h 2340761"/>
                <a:gd name="connsiteX129" fmla="*/ 2025038 w 2967861"/>
                <a:gd name="connsiteY129" fmla="*/ 212345 h 2340761"/>
                <a:gd name="connsiteX130" fmla="*/ 2014482 w 2967861"/>
                <a:gd name="connsiteY130" fmla="*/ 207067 h 2340761"/>
                <a:gd name="connsiteX131" fmla="*/ 2012310 w 2967861"/>
                <a:gd name="connsiteY131" fmla="*/ 209240 h 2340761"/>
                <a:gd name="connsiteX132" fmla="*/ 2012310 w 2967861"/>
                <a:gd name="connsiteY132" fmla="*/ 211414 h 2340761"/>
                <a:gd name="connsiteX133" fmla="*/ 2010136 w 2967861"/>
                <a:gd name="connsiteY133" fmla="*/ 211414 h 2340761"/>
                <a:gd name="connsiteX134" fmla="*/ 2007032 w 2967861"/>
                <a:gd name="connsiteY134" fmla="*/ 212345 h 2340761"/>
                <a:gd name="connsiteX135" fmla="*/ 2007032 w 2967861"/>
                <a:gd name="connsiteY135" fmla="*/ 218554 h 2340761"/>
                <a:gd name="connsiteX136" fmla="*/ 2007032 w 2967861"/>
                <a:gd name="connsiteY136" fmla="*/ 223831 h 2340761"/>
                <a:gd name="connsiteX137" fmla="*/ 2007032 w 2967861"/>
                <a:gd name="connsiteY137" fmla="*/ 226936 h 2340761"/>
                <a:gd name="connsiteX138" fmla="*/ 2007032 w 2967861"/>
                <a:gd name="connsiteY138" fmla="*/ 229109 h 2340761"/>
                <a:gd name="connsiteX139" fmla="*/ 2007032 w 2967861"/>
                <a:gd name="connsiteY139" fmla="*/ 232213 h 2340761"/>
                <a:gd name="connsiteX140" fmla="*/ 2002996 w 2967861"/>
                <a:gd name="connsiteY140" fmla="*/ 243700 h 2340761"/>
                <a:gd name="connsiteX141" fmla="*/ 1950841 w 2967861"/>
                <a:gd name="connsiteY141" fmla="*/ 239354 h 2340761"/>
                <a:gd name="connsiteX142" fmla="*/ 1948668 w 2967861"/>
                <a:gd name="connsiteY142" fmla="*/ 234076 h 2340761"/>
                <a:gd name="connsiteX143" fmla="*/ 1948668 w 2967861"/>
                <a:gd name="connsiteY143" fmla="*/ 228799 h 2340761"/>
                <a:gd name="connsiteX144" fmla="*/ 1946495 w 2967861"/>
                <a:gd name="connsiteY144" fmla="*/ 223521 h 2340761"/>
                <a:gd name="connsiteX145" fmla="*/ 1946495 w 2967861"/>
                <a:gd name="connsiteY145" fmla="*/ 218243 h 2340761"/>
                <a:gd name="connsiteX146" fmla="*/ 1946495 w 2967861"/>
                <a:gd name="connsiteY146" fmla="*/ 216070 h 2340761"/>
                <a:gd name="connsiteX147" fmla="*/ 1934077 w 2967861"/>
                <a:gd name="connsiteY147" fmla="*/ 206446 h 2340761"/>
                <a:gd name="connsiteX148" fmla="*/ 1921659 w 2967861"/>
                <a:gd name="connsiteY148" fmla="*/ 204273 h 2340761"/>
                <a:gd name="connsiteX149" fmla="*/ 1904895 w 2967861"/>
                <a:gd name="connsiteY149" fmla="*/ 204273 h 2340761"/>
                <a:gd name="connsiteX150" fmla="*/ 1887200 w 2967861"/>
                <a:gd name="connsiteY150" fmla="*/ 206446 h 2340761"/>
                <a:gd name="connsiteX151" fmla="*/ 1887200 w 2967861"/>
                <a:gd name="connsiteY151" fmla="*/ 219175 h 2340761"/>
                <a:gd name="connsiteX152" fmla="*/ 1877886 w 2967861"/>
                <a:gd name="connsiteY152" fmla="*/ 219175 h 2340761"/>
                <a:gd name="connsiteX153" fmla="*/ 1877886 w 2967861"/>
                <a:gd name="connsiteY153" fmla="*/ 218243 h 2340761"/>
                <a:gd name="connsiteX154" fmla="*/ 1875713 w 2967861"/>
                <a:gd name="connsiteY154" fmla="*/ 218243 h 2340761"/>
                <a:gd name="connsiteX155" fmla="*/ 1873540 w 2967861"/>
                <a:gd name="connsiteY155" fmla="*/ 216070 h 2340761"/>
                <a:gd name="connsiteX156" fmla="*/ 1875713 w 2967861"/>
                <a:gd name="connsiteY156" fmla="*/ 206446 h 2340761"/>
                <a:gd name="connsiteX157" fmla="*/ 1877886 w 2967861"/>
                <a:gd name="connsiteY157" fmla="*/ 198996 h 2340761"/>
                <a:gd name="connsiteX158" fmla="*/ 1880060 w 2967861"/>
                <a:gd name="connsiteY158" fmla="*/ 193718 h 2340761"/>
                <a:gd name="connsiteX159" fmla="*/ 1883164 w 2967861"/>
                <a:gd name="connsiteY159" fmla="*/ 188441 h 2340761"/>
                <a:gd name="connsiteX160" fmla="*/ 1883164 w 2967861"/>
                <a:gd name="connsiteY160" fmla="*/ 182232 h 2340761"/>
                <a:gd name="connsiteX161" fmla="*/ 1873851 w 2967861"/>
                <a:gd name="connsiteY161" fmla="*/ 186578 h 2340761"/>
                <a:gd name="connsiteX162" fmla="*/ 1866710 w 2967861"/>
                <a:gd name="connsiteY162" fmla="*/ 191856 h 2340761"/>
                <a:gd name="connsiteX163" fmla="*/ 1859570 w 2967861"/>
                <a:gd name="connsiteY163" fmla="*/ 197133 h 2340761"/>
                <a:gd name="connsiteX164" fmla="*/ 1854293 w 2967861"/>
                <a:gd name="connsiteY164" fmla="*/ 203342 h 2340761"/>
                <a:gd name="connsiteX165" fmla="*/ 1851188 w 2967861"/>
                <a:gd name="connsiteY165" fmla="*/ 201169 h 2340761"/>
                <a:gd name="connsiteX166" fmla="*/ 1849015 w 2967861"/>
                <a:gd name="connsiteY166" fmla="*/ 201169 h 2340761"/>
                <a:gd name="connsiteX167" fmla="*/ 1849015 w 2967861"/>
                <a:gd name="connsiteY167" fmla="*/ 198996 h 2340761"/>
                <a:gd name="connsiteX168" fmla="*/ 1849015 w 2967861"/>
                <a:gd name="connsiteY168" fmla="*/ 196823 h 2340761"/>
                <a:gd name="connsiteX169" fmla="*/ 1849015 w 2967861"/>
                <a:gd name="connsiteY169" fmla="*/ 195891 h 2340761"/>
                <a:gd name="connsiteX170" fmla="*/ 1851188 w 2967861"/>
                <a:gd name="connsiteY170" fmla="*/ 191545 h 2340761"/>
                <a:gd name="connsiteX171" fmla="*/ 1851188 w 2967861"/>
                <a:gd name="connsiteY171" fmla="*/ 188441 h 2340761"/>
                <a:gd name="connsiteX172" fmla="*/ 1834424 w 2967861"/>
                <a:gd name="connsiteY172" fmla="*/ 186267 h 2340761"/>
                <a:gd name="connsiteX173" fmla="*/ 1819833 w 2967861"/>
                <a:gd name="connsiteY173" fmla="*/ 188441 h 2340761"/>
                <a:gd name="connsiteX174" fmla="*/ 1807415 w 2967861"/>
                <a:gd name="connsiteY174" fmla="*/ 195891 h 2340761"/>
                <a:gd name="connsiteX175" fmla="*/ 1803379 w 2967861"/>
                <a:gd name="connsiteY175" fmla="*/ 195891 h 2340761"/>
                <a:gd name="connsiteX176" fmla="*/ 1815797 w 2967861"/>
                <a:gd name="connsiteY176" fmla="*/ 180990 h 2340761"/>
                <a:gd name="connsiteX177" fmla="*/ 1832561 w 2967861"/>
                <a:gd name="connsiteY177" fmla="*/ 169503 h 2340761"/>
                <a:gd name="connsiteX178" fmla="*/ 1849325 w 2967861"/>
                <a:gd name="connsiteY178" fmla="*/ 159880 h 2340761"/>
                <a:gd name="connsiteX179" fmla="*/ 1863916 w 2967861"/>
                <a:gd name="connsiteY179" fmla="*/ 151498 h 2340761"/>
                <a:gd name="connsiteX180" fmla="*/ 1869194 w 2967861"/>
                <a:gd name="connsiteY180" fmla="*/ 141874 h 2340761"/>
                <a:gd name="connsiteX181" fmla="*/ 1873230 w 2967861"/>
                <a:gd name="connsiteY181" fmla="*/ 132250 h 2340761"/>
                <a:gd name="connsiteX182" fmla="*/ 1878507 w 2967861"/>
                <a:gd name="connsiteY182" fmla="*/ 123868 h 2340761"/>
                <a:gd name="connsiteX183" fmla="*/ 1890925 w 2967861"/>
                <a:gd name="connsiteY183" fmla="*/ 114244 h 2340761"/>
                <a:gd name="connsiteX184" fmla="*/ 1890925 w 2967861"/>
                <a:gd name="connsiteY184" fmla="*/ 90029 h 2340761"/>
                <a:gd name="connsiteX185" fmla="*/ 1881612 w 2967861"/>
                <a:gd name="connsiteY185" fmla="*/ 77301 h 2340761"/>
                <a:gd name="connsiteX186" fmla="*/ 1873230 w 2967861"/>
                <a:gd name="connsiteY186" fmla="*/ 65815 h 2340761"/>
                <a:gd name="connsiteX187" fmla="*/ 1861743 w 2967861"/>
                <a:gd name="connsiteY187" fmla="*/ 57432 h 2340761"/>
                <a:gd name="connsiteX188" fmla="*/ 1847152 w 2967861"/>
                <a:gd name="connsiteY188" fmla="*/ 49982 h 2340761"/>
                <a:gd name="connsiteX189" fmla="*/ 1847152 w 2967861"/>
                <a:gd name="connsiteY189" fmla="*/ 47809 h 2340761"/>
                <a:gd name="connsiteX190" fmla="*/ 1847152 w 2967861"/>
                <a:gd name="connsiteY190" fmla="*/ 45636 h 2340761"/>
                <a:gd name="connsiteX191" fmla="*/ 1844979 w 2967861"/>
                <a:gd name="connsiteY191" fmla="*/ 43462 h 2340761"/>
                <a:gd name="connsiteX192" fmla="*/ 1844048 w 2967861"/>
                <a:gd name="connsiteY192" fmla="*/ 45636 h 2340761"/>
                <a:gd name="connsiteX193" fmla="*/ 1827284 w 2967861"/>
                <a:gd name="connsiteY193" fmla="*/ 50913 h 2340761"/>
                <a:gd name="connsiteX194" fmla="*/ 1812693 w 2967861"/>
                <a:gd name="connsiteY194" fmla="*/ 53086 h 2340761"/>
                <a:gd name="connsiteX195" fmla="*/ 1800275 w 2967861"/>
                <a:gd name="connsiteY195" fmla="*/ 55259 h 2340761"/>
                <a:gd name="connsiteX196" fmla="*/ 1787857 w 2967861"/>
                <a:gd name="connsiteY196" fmla="*/ 60537 h 2340761"/>
                <a:gd name="connsiteX197" fmla="*/ 1780717 w 2967861"/>
                <a:gd name="connsiteY197" fmla="*/ 50913 h 2340761"/>
                <a:gd name="connsiteX198" fmla="*/ 1773577 w 2967861"/>
                <a:gd name="connsiteY198" fmla="*/ 43462 h 2340761"/>
                <a:gd name="connsiteX199" fmla="*/ 1766436 w 2967861"/>
                <a:gd name="connsiteY199" fmla="*/ 40358 h 2340761"/>
                <a:gd name="connsiteX200" fmla="*/ 1751845 w 2967861"/>
                <a:gd name="connsiteY200" fmla="*/ 36012 h 2340761"/>
                <a:gd name="connsiteX201" fmla="*/ 1752777 w 2967861"/>
                <a:gd name="connsiteY201" fmla="*/ 30734 h 2340761"/>
                <a:gd name="connsiteX202" fmla="*/ 1754950 w 2967861"/>
                <a:gd name="connsiteY202" fmla="*/ 28561 h 2340761"/>
                <a:gd name="connsiteX203" fmla="*/ 1757123 w 2967861"/>
                <a:gd name="connsiteY203" fmla="*/ 25457 h 2340761"/>
                <a:gd name="connsiteX204" fmla="*/ 1760227 w 2967861"/>
                <a:gd name="connsiteY204" fmla="*/ 23283 h 2340761"/>
                <a:gd name="connsiteX205" fmla="*/ 1762401 w 2967861"/>
                <a:gd name="connsiteY205" fmla="*/ 22352 h 2340761"/>
                <a:gd name="connsiteX206" fmla="*/ 1767678 w 2967861"/>
                <a:gd name="connsiteY206" fmla="*/ 20179 h 2340761"/>
                <a:gd name="connsiteX207" fmla="*/ 1766747 w 2967861"/>
                <a:gd name="connsiteY207" fmla="*/ 14901 h 2340761"/>
                <a:gd name="connsiteX208" fmla="*/ 1762711 w 2967861"/>
                <a:gd name="connsiteY208" fmla="*/ 10555 h 2340761"/>
                <a:gd name="connsiteX209" fmla="*/ 1760538 w 2967861"/>
                <a:gd name="connsiteY209" fmla="*/ 7451 h 2340761"/>
                <a:gd name="connsiteX210" fmla="*/ 1759607 w 2967861"/>
                <a:gd name="connsiteY210" fmla="*/ 5278 h 2340761"/>
                <a:gd name="connsiteX211" fmla="*/ 1755571 w 2967861"/>
                <a:gd name="connsiteY211" fmla="*/ 0 h 2340761"/>
                <a:gd name="connsiteX212" fmla="*/ 1735702 w 2967861"/>
                <a:gd name="connsiteY212" fmla="*/ 0 h 2340761"/>
                <a:gd name="connsiteX213" fmla="*/ 1731666 w 2967861"/>
                <a:gd name="connsiteY213" fmla="*/ 18006 h 2340761"/>
                <a:gd name="connsiteX214" fmla="*/ 1721111 w 2967861"/>
                <a:gd name="connsiteY214" fmla="*/ 28561 h 2340761"/>
                <a:gd name="connsiteX215" fmla="*/ 1708693 w 2967861"/>
                <a:gd name="connsiteY215" fmla="*/ 38185 h 2340761"/>
                <a:gd name="connsiteX216" fmla="*/ 1695034 w 2967861"/>
                <a:gd name="connsiteY216" fmla="*/ 45636 h 2340761"/>
                <a:gd name="connsiteX217" fmla="*/ 1679511 w 2967861"/>
                <a:gd name="connsiteY217" fmla="*/ 53086 h 2340761"/>
                <a:gd name="connsiteX218" fmla="*/ 1679511 w 2967861"/>
                <a:gd name="connsiteY218" fmla="*/ 73265 h 2340761"/>
                <a:gd name="connsiteX219" fmla="*/ 1674234 w 2967861"/>
                <a:gd name="connsiteY219" fmla="*/ 73265 h 2340761"/>
                <a:gd name="connsiteX220" fmla="*/ 1668025 w 2967861"/>
                <a:gd name="connsiteY220" fmla="*/ 72334 h 2340761"/>
                <a:gd name="connsiteX221" fmla="*/ 1664921 w 2967861"/>
                <a:gd name="connsiteY221" fmla="*/ 72334 h 2340761"/>
                <a:gd name="connsiteX222" fmla="*/ 1659643 w 2967861"/>
                <a:gd name="connsiteY222" fmla="*/ 70161 h 2340761"/>
                <a:gd name="connsiteX223" fmla="*/ 1653434 w 2967861"/>
                <a:gd name="connsiteY223" fmla="*/ 75438 h 2340761"/>
                <a:gd name="connsiteX224" fmla="*/ 1646294 w 2967861"/>
                <a:gd name="connsiteY224" fmla="*/ 82889 h 2340761"/>
                <a:gd name="connsiteX225" fmla="*/ 1639153 w 2967861"/>
                <a:gd name="connsiteY225" fmla="*/ 88167 h 2340761"/>
                <a:gd name="connsiteX226" fmla="*/ 1632013 w 2967861"/>
                <a:gd name="connsiteY226" fmla="*/ 94376 h 2340761"/>
                <a:gd name="connsiteX227" fmla="*/ 1626736 w 2967861"/>
                <a:gd name="connsiteY227" fmla="*/ 94376 h 2340761"/>
                <a:gd name="connsiteX228" fmla="*/ 1616181 w 2967861"/>
                <a:gd name="connsiteY228" fmla="*/ 94376 h 2340761"/>
                <a:gd name="connsiteX229" fmla="*/ 1601590 w 2967861"/>
                <a:gd name="connsiteY229" fmla="*/ 94376 h 2340761"/>
                <a:gd name="connsiteX230" fmla="*/ 1586999 w 2967861"/>
                <a:gd name="connsiteY230" fmla="*/ 94376 h 2340761"/>
                <a:gd name="connsiteX231" fmla="*/ 1575512 w 2967861"/>
                <a:gd name="connsiteY231" fmla="*/ 94376 h 2340761"/>
                <a:gd name="connsiteX232" fmla="*/ 1572408 w 2967861"/>
                <a:gd name="connsiteY232" fmla="*/ 99653 h 2340761"/>
                <a:gd name="connsiteX233" fmla="*/ 1570235 w 2967861"/>
                <a:gd name="connsiteY233" fmla="*/ 104931 h 2340761"/>
                <a:gd name="connsiteX234" fmla="*/ 1567130 w 2967861"/>
                <a:gd name="connsiteY234" fmla="*/ 110208 h 2340761"/>
                <a:gd name="connsiteX235" fmla="*/ 1564957 w 2967861"/>
                <a:gd name="connsiteY235" fmla="*/ 117659 h 2340761"/>
                <a:gd name="connsiteX236" fmla="*/ 1543226 w 2967861"/>
                <a:gd name="connsiteY236" fmla="*/ 117659 h 2340761"/>
                <a:gd name="connsiteX237" fmla="*/ 1526462 w 2967861"/>
                <a:gd name="connsiteY237" fmla="*/ 123868 h 2340761"/>
                <a:gd name="connsiteX238" fmla="*/ 1511871 w 2967861"/>
                <a:gd name="connsiteY238" fmla="*/ 130077 h 2340761"/>
                <a:gd name="connsiteX239" fmla="*/ 1497280 w 2967861"/>
                <a:gd name="connsiteY239" fmla="*/ 141563 h 2340761"/>
                <a:gd name="connsiteX240" fmla="*/ 1484862 w 2967861"/>
                <a:gd name="connsiteY240" fmla="*/ 152118 h 2340761"/>
                <a:gd name="connsiteX241" fmla="*/ 1468098 w 2967861"/>
                <a:gd name="connsiteY241" fmla="*/ 161742 h 2340761"/>
                <a:gd name="connsiteX242" fmla="*/ 1462821 w 2967861"/>
                <a:gd name="connsiteY242" fmla="*/ 180679 h 2340761"/>
                <a:gd name="connsiteX243" fmla="*/ 1459716 w 2967861"/>
                <a:gd name="connsiteY243" fmla="*/ 198685 h 2340761"/>
                <a:gd name="connsiteX244" fmla="*/ 1455680 w 2967861"/>
                <a:gd name="connsiteY244" fmla="*/ 215760 h 2340761"/>
                <a:gd name="connsiteX245" fmla="*/ 1452576 w 2967861"/>
                <a:gd name="connsiteY245" fmla="*/ 215760 h 2340761"/>
                <a:gd name="connsiteX246" fmla="*/ 1445436 w 2967861"/>
                <a:gd name="connsiteY246" fmla="*/ 198685 h 2340761"/>
                <a:gd name="connsiteX247" fmla="*/ 1419358 w 2967861"/>
                <a:gd name="connsiteY247" fmla="*/ 203963 h 2340761"/>
                <a:gd name="connsiteX248" fmla="*/ 1395454 w 2967861"/>
                <a:gd name="connsiteY248" fmla="*/ 211414 h 2340761"/>
                <a:gd name="connsiteX249" fmla="*/ 1399490 w 2967861"/>
                <a:gd name="connsiteY249" fmla="*/ 233766 h 2340761"/>
                <a:gd name="connsiteX250" fmla="*/ 1404767 w 2967861"/>
                <a:gd name="connsiteY250" fmla="*/ 253945 h 2340761"/>
                <a:gd name="connsiteX251" fmla="*/ 1410045 w 2967861"/>
                <a:gd name="connsiteY251" fmla="*/ 275055 h 2340761"/>
                <a:gd name="connsiteX252" fmla="*/ 1419358 w 2967861"/>
                <a:gd name="connsiteY252" fmla="*/ 290888 h 2340761"/>
                <a:gd name="connsiteX253" fmla="*/ 1431776 w 2967861"/>
                <a:gd name="connsiteY253" fmla="*/ 304547 h 2340761"/>
                <a:gd name="connsiteX254" fmla="*/ 1431776 w 2967861"/>
                <a:gd name="connsiteY254" fmla="*/ 312929 h 2340761"/>
                <a:gd name="connsiteX255" fmla="*/ 1416254 w 2967861"/>
                <a:gd name="connsiteY255" fmla="*/ 302374 h 2340761"/>
                <a:gd name="connsiteX256" fmla="*/ 1399490 w 2967861"/>
                <a:gd name="connsiteY256" fmla="*/ 287473 h 2340761"/>
                <a:gd name="connsiteX257" fmla="*/ 1388934 w 2967861"/>
                <a:gd name="connsiteY257" fmla="*/ 272571 h 2340761"/>
                <a:gd name="connsiteX258" fmla="*/ 1368135 w 2967861"/>
                <a:gd name="connsiteY258" fmla="*/ 272571 h 2340761"/>
                <a:gd name="connsiteX259" fmla="*/ 1352612 w 2967861"/>
                <a:gd name="connsiteY259" fmla="*/ 275676 h 2340761"/>
                <a:gd name="connsiteX260" fmla="*/ 1338953 w 2967861"/>
                <a:gd name="connsiteY260" fmla="*/ 283127 h 2340761"/>
                <a:gd name="connsiteX261" fmla="*/ 1331812 w 2967861"/>
                <a:gd name="connsiteY261" fmla="*/ 274745 h 2340761"/>
                <a:gd name="connsiteX262" fmla="*/ 1328708 w 2967861"/>
                <a:gd name="connsiteY262" fmla="*/ 263258 h 2340761"/>
                <a:gd name="connsiteX263" fmla="*/ 1324672 w 2967861"/>
                <a:gd name="connsiteY263" fmla="*/ 252703 h 2340761"/>
                <a:gd name="connsiteX264" fmla="*/ 1321568 w 2967861"/>
                <a:gd name="connsiteY264" fmla="*/ 250530 h 2340761"/>
                <a:gd name="connsiteX265" fmla="*/ 1321568 w 2967861"/>
                <a:gd name="connsiteY265" fmla="*/ 249909 h 2340761"/>
                <a:gd name="connsiteX266" fmla="*/ 1319394 w 2967861"/>
                <a:gd name="connsiteY266" fmla="*/ 249909 h 2340761"/>
                <a:gd name="connsiteX267" fmla="*/ 1316290 w 2967861"/>
                <a:gd name="connsiteY267" fmla="*/ 249909 h 2340761"/>
                <a:gd name="connsiteX268" fmla="*/ 1312254 w 2967861"/>
                <a:gd name="connsiteY268" fmla="*/ 249909 h 2340761"/>
                <a:gd name="connsiteX269" fmla="*/ 1312254 w 2967861"/>
                <a:gd name="connsiteY269" fmla="*/ 284679 h 2340761"/>
                <a:gd name="connsiteX270" fmla="*/ 1289281 w 2967861"/>
                <a:gd name="connsiteY270" fmla="*/ 305789 h 2340761"/>
                <a:gd name="connsiteX271" fmla="*/ 1294559 w 2967861"/>
                <a:gd name="connsiteY271" fmla="*/ 320691 h 2340761"/>
                <a:gd name="connsiteX272" fmla="*/ 1299837 w 2967861"/>
                <a:gd name="connsiteY272" fmla="*/ 331246 h 2340761"/>
                <a:gd name="connsiteX273" fmla="*/ 1305114 w 2967861"/>
                <a:gd name="connsiteY273" fmla="*/ 343974 h 2340761"/>
                <a:gd name="connsiteX274" fmla="*/ 1309150 w 2967861"/>
                <a:gd name="connsiteY274" fmla="*/ 362911 h 2340761"/>
                <a:gd name="connsiteX275" fmla="*/ 1329018 w 2967861"/>
                <a:gd name="connsiteY275" fmla="*/ 370362 h 2340761"/>
                <a:gd name="connsiteX276" fmla="*/ 1350750 w 2967861"/>
                <a:gd name="connsiteY276" fmla="*/ 378744 h 2340761"/>
                <a:gd name="connsiteX277" fmla="*/ 1368445 w 2967861"/>
                <a:gd name="connsiteY277" fmla="*/ 386195 h 2340761"/>
                <a:gd name="connsiteX278" fmla="*/ 1368445 w 2967861"/>
                <a:gd name="connsiteY278" fmla="*/ 392403 h 2340761"/>
                <a:gd name="connsiteX279" fmla="*/ 1350750 w 2967861"/>
                <a:gd name="connsiteY279" fmla="*/ 386195 h 2340761"/>
                <a:gd name="connsiteX280" fmla="*/ 1332123 w 2967861"/>
                <a:gd name="connsiteY280" fmla="*/ 386195 h 2340761"/>
                <a:gd name="connsiteX281" fmla="*/ 1312254 w 2967861"/>
                <a:gd name="connsiteY281" fmla="*/ 386195 h 2340761"/>
                <a:gd name="connsiteX282" fmla="*/ 1314427 w 2967861"/>
                <a:gd name="connsiteY282" fmla="*/ 401096 h 2340761"/>
                <a:gd name="connsiteX283" fmla="*/ 1316601 w 2967861"/>
                <a:gd name="connsiteY283" fmla="*/ 418170 h 2340761"/>
                <a:gd name="connsiteX284" fmla="*/ 1319705 w 2967861"/>
                <a:gd name="connsiteY284" fmla="*/ 435245 h 2340761"/>
                <a:gd name="connsiteX285" fmla="*/ 1316601 w 2967861"/>
                <a:gd name="connsiteY285" fmla="*/ 453251 h 2340761"/>
                <a:gd name="connsiteX286" fmla="*/ 1310392 w 2967861"/>
                <a:gd name="connsiteY286" fmla="*/ 464737 h 2340761"/>
                <a:gd name="connsiteX287" fmla="*/ 1303251 w 2967861"/>
                <a:gd name="connsiteY287" fmla="*/ 479639 h 2340761"/>
                <a:gd name="connsiteX288" fmla="*/ 1296111 w 2967861"/>
                <a:gd name="connsiteY288" fmla="*/ 492367 h 2340761"/>
                <a:gd name="connsiteX289" fmla="*/ 1293006 w 2967861"/>
                <a:gd name="connsiteY289" fmla="*/ 494540 h 2340761"/>
                <a:gd name="connsiteX290" fmla="*/ 1290833 w 2967861"/>
                <a:gd name="connsiteY290" fmla="*/ 495472 h 2340761"/>
                <a:gd name="connsiteX291" fmla="*/ 1289902 w 2967861"/>
                <a:gd name="connsiteY291" fmla="*/ 497645 h 2340761"/>
                <a:gd name="connsiteX292" fmla="*/ 1269102 w 2967861"/>
                <a:gd name="connsiteY292" fmla="*/ 497645 h 2340761"/>
                <a:gd name="connsiteX293" fmla="*/ 1269102 w 2967861"/>
                <a:gd name="connsiteY293" fmla="*/ 492057 h 2340761"/>
                <a:gd name="connsiteX294" fmla="*/ 1276243 w 2967861"/>
                <a:gd name="connsiteY294" fmla="*/ 489883 h 2340761"/>
                <a:gd name="connsiteX295" fmla="*/ 1282452 w 2967861"/>
                <a:gd name="connsiteY295" fmla="*/ 486779 h 2340761"/>
                <a:gd name="connsiteX296" fmla="*/ 1287729 w 2967861"/>
                <a:gd name="connsiteY296" fmla="*/ 484606 h 2340761"/>
                <a:gd name="connsiteX297" fmla="*/ 1290833 w 2967861"/>
                <a:gd name="connsiteY297" fmla="*/ 480260 h 2340761"/>
                <a:gd name="connsiteX298" fmla="*/ 1296111 w 2967861"/>
                <a:gd name="connsiteY298" fmla="*/ 477155 h 2340761"/>
                <a:gd name="connsiteX299" fmla="*/ 1296111 w 2967861"/>
                <a:gd name="connsiteY299" fmla="*/ 460081 h 2340761"/>
                <a:gd name="connsiteX300" fmla="*/ 1300147 w 2967861"/>
                <a:gd name="connsiteY300" fmla="*/ 447352 h 2340761"/>
                <a:gd name="connsiteX301" fmla="*/ 1305424 w 2967861"/>
                <a:gd name="connsiteY301" fmla="*/ 435866 h 2340761"/>
                <a:gd name="connsiteX302" fmla="*/ 1302320 w 2967861"/>
                <a:gd name="connsiteY302" fmla="*/ 429657 h 2340761"/>
                <a:gd name="connsiteX303" fmla="*/ 1300147 w 2967861"/>
                <a:gd name="connsiteY303" fmla="*/ 423448 h 2340761"/>
                <a:gd name="connsiteX304" fmla="*/ 1296111 w 2967861"/>
                <a:gd name="connsiteY304" fmla="*/ 420344 h 2340761"/>
                <a:gd name="connsiteX305" fmla="*/ 1293006 w 2967861"/>
                <a:gd name="connsiteY305" fmla="*/ 415997 h 2340761"/>
                <a:gd name="connsiteX306" fmla="*/ 1290833 w 2967861"/>
                <a:gd name="connsiteY306" fmla="*/ 412893 h 2340761"/>
                <a:gd name="connsiteX307" fmla="*/ 1289902 w 2967861"/>
                <a:gd name="connsiteY307" fmla="*/ 407615 h 2340761"/>
                <a:gd name="connsiteX308" fmla="*/ 1289902 w 2967861"/>
                <a:gd name="connsiteY308" fmla="*/ 400165 h 2340761"/>
                <a:gd name="connsiteX309" fmla="*/ 1293006 w 2967861"/>
                <a:gd name="connsiteY309" fmla="*/ 390541 h 2340761"/>
                <a:gd name="connsiteX310" fmla="*/ 1296111 w 2967861"/>
                <a:gd name="connsiteY310" fmla="*/ 379054 h 2340761"/>
                <a:gd name="connsiteX311" fmla="*/ 1296111 w 2967861"/>
                <a:gd name="connsiteY311" fmla="*/ 366326 h 2340761"/>
                <a:gd name="connsiteX312" fmla="*/ 1293006 w 2967861"/>
                <a:gd name="connsiteY312" fmla="*/ 355771 h 2340761"/>
                <a:gd name="connsiteX313" fmla="*/ 1289902 w 2967861"/>
                <a:gd name="connsiteY313" fmla="*/ 340870 h 2340761"/>
                <a:gd name="connsiteX314" fmla="*/ 1283693 w 2967861"/>
                <a:gd name="connsiteY314" fmla="*/ 328141 h 2340761"/>
                <a:gd name="connsiteX315" fmla="*/ 1280589 w 2967861"/>
                <a:gd name="connsiteY315" fmla="*/ 318517 h 2340761"/>
                <a:gd name="connsiteX316" fmla="*/ 1282762 w 2967861"/>
                <a:gd name="connsiteY316" fmla="*/ 311067 h 2340761"/>
                <a:gd name="connsiteX317" fmla="*/ 1283693 w 2967861"/>
                <a:gd name="connsiteY317" fmla="*/ 299580 h 2340761"/>
                <a:gd name="connsiteX318" fmla="*/ 1287729 w 2967861"/>
                <a:gd name="connsiteY318" fmla="*/ 286852 h 2340761"/>
                <a:gd name="connsiteX319" fmla="*/ 1290833 w 2967861"/>
                <a:gd name="connsiteY319" fmla="*/ 271951 h 2340761"/>
                <a:gd name="connsiteX320" fmla="*/ 1293006 w 2967861"/>
                <a:gd name="connsiteY320" fmla="*/ 257049 h 2340761"/>
                <a:gd name="connsiteX321" fmla="*/ 1285866 w 2967861"/>
                <a:gd name="connsiteY321" fmla="*/ 249598 h 2340761"/>
                <a:gd name="connsiteX322" fmla="*/ 1280589 w 2967861"/>
                <a:gd name="connsiteY322" fmla="*/ 239975 h 2340761"/>
                <a:gd name="connsiteX323" fmla="*/ 1260720 w 2967861"/>
                <a:gd name="connsiteY323" fmla="*/ 239043 h 2340761"/>
                <a:gd name="connsiteX324" fmla="*/ 1243956 w 2967861"/>
                <a:gd name="connsiteY324" fmla="*/ 239975 h 2340761"/>
                <a:gd name="connsiteX325" fmla="*/ 1234643 w 2967861"/>
                <a:gd name="connsiteY325" fmla="*/ 246184 h 2340761"/>
                <a:gd name="connsiteX326" fmla="*/ 1227502 w 2967861"/>
                <a:gd name="connsiteY326" fmla="*/ 254566 h 2340761"/>
                <a:gd name="connsiteX327" fmla="*/ 1222225 w 2967861"/>
                <a:gd name="connsiteY327" fmla="*/ 266052 h 2340761"/>
                <a:gd name="connsiteX328" fmla="*/ 1218189 w 2967861"/>
                <a:gd name="connsiteY328" fmla="*/ 276607 h 2340761"/>
                <a:gd name="connsiteX329" fmla="*/ 1215085 w 2967861"/>
                <a:gd name="connsiteY329" fmla="*/ 290267 h 2340761"/>
                <a:gd name="connsiteX330" fmla="*/ 1211049 w 2967861"/>
                <a:gd name="connsiteY330" fmla="*/ 300822 h 2340761"/>
                <a:gd name="connsiteX331" fmla="*/ 1203909 w 2967861"/>
                <a:gd name="connsiteY331" fmla="*/ 310446 h 2340761"/>
                <a:gd name="connsiteX332" fmla="*/ 1193353 w 2967861"/>
                <a:gd name="connsiteY332" fmla="*/ 317896 h 2340761"/>
                <a:gd name="connsiteX333" fmla="*/ 1196458 w 2967861"/>
                <a:gd name="connsiteY333" fmla="*/ 338075 h 2340761"/>
                <a:gd name="connsiteX334" fmla="*/ 1198631 w 2967861"/>
                <a:gd name="connsiteY334" fmla="*/ 352977 h 2340761"/>
                <a:gd name="connsiteX335" fmla="*/ 1202667 w 2967861"/>
                <a:gd name="connsiteY335" fmla="*/ 370051 h 2340761"/>
                <a:gd name="connsiteX336" fmla="*/ 1200494 w 2967861"/>
                <a:gd name="connsiteY336" fmla="*/ 392403 h 2340761"/>
                <a:gd name="connsiteX337" fmla="*/ 1217258 w 2967861"/>
                <a:gd name="connsiteY337" fmla="*/ 392403 h 2340761"/>
                <a:gd name="connsiteX338" fmla="*/ 1218189 w 2967861"/>
                <a:gd name="connsiteY338" fmla="*/ 399854 h 2340761"/>
                <a:gd name="connsiteX339" fmla="*/ 1222225 w 2967861"/>
                <a:gd name="connsiteY339" fmla="*/ 405132 h 2340761"/>
                <a:gd name="connsiteX340" fmla="*/ 1224398 w 2967861"/>
                <a:gd name="connsiteY340" fmla="*/ 410409 h 2340761"/>
                <a:gd name="connsiteX341" fmla="*/ 1227502 w 2967861"/>
                <a:gd name="connsiteY341" fmla="*/ 414756 h 2340761"/>
                <a:gd name="connsiteX342" fmla="*/ 1232780 w 2967861"/>
                <a:gd name="connsiteY342" fmla="*/ 420033 h 2340761"/>
                <a:gd name="connsiteX343" fmla="*/ 1231849 w 2967861"/>
                <a:gd name="connsiteY343" fmla="*/ 423138 h 2340761"/>
                <a:gd name="connsiteX344" fmla="*/ 1231849 w 2967861"/>
                <a:gd name="connsiteY344" fmla="*/ 425311 h 2340761"/>
                <a:gd name="connsiteX345" fmla="*/ 1229676 w 2967861"/>
                <a:gd name="connsiteY345" fmla="*/ 427484 h 2340761"/>
                <a:gd name="connsiteX346" fmla="*/ 1220362 w 2967861"/>
                <a:gd name="connsiteY346" fmla="*/ 423138 h 2340761"/>
                <a:gd name="connsiteX347" fmla="*/ 1205771 w 2967861"/>
                <a:gd name="connsiteY347" fmla="*/ 415687 h 2340761"/>
                <a:gd name="connsiteX348" fmla="*/ 1190249 w 2967861"/>
                <a:gd name="connsiteY348" fmla="*/ 402959 h 2340761"/>
                <a:gd name="connsiteX349" fmla="*/ 1171622 w 2967861"/>
                <a:gd name="connsiteY349" fmla="*/ 390230 h 2340761"/>
                <a:gd name="connsiteX350" fmla="*/ 1159204 w 2967861"/>
                <a:gd name="connsiteY350" fmla="*/ 377502 h 2340761"/>
                <a:gd name="connsiteX351" fmla="*/ 1149891 w 2967861"/>
                <a:gd name="connsiteY351" fmla="*/ 366016 h 2340761"/>
                <a:gd name="connsiteX352" fmla="*/ 1142751 w 2967861"/>
                <a:gd name="connsiteY352" fmla="*/ 366016 h 2340761"/>
                <a:gd name="connsiteX353" fmla="*/ 1135611 w 2967861"/>
                <a:gd name="connsiteY353" fmla="*/ 366016 h 2340761"/>
                <a:gd name="connsiteX354" fmla="*/ 1130333 w 2967861"/>
                <a:gd name="connsiteY354" fmla="*/ 363842 h 2340761"/>
                <a:gd name="connsiteX355" fmla="*/ 1126297 w 2967861"/>
                <a:gd name="connsiteY355" fmla="*/ 362911 h 2340761"/>
                <a:gd name="connsiteX356" fmla="*/ 1119157 w 2967861"/>
                <a:gd name="connsiteY356" fmla="*/ 366016 h 2340761"/>
                <a:gd name="connsiteX357" fmla="*/ 1116052 w 2967861"/>
                <a:gd name="connsiteY357" fmla="*/ 368189 h 2340761"/>
                <a:gd name="connsiteX358" fmla="*/ 1112017 w 2967861"/>
                <a:gd name="connsiteY358" fmla="*/ 371293 h 2340761"/>
                <a:gd name="connsiteX359" fmla="*/ 1106739 w 2967861"/>
                <a:gd name="connsiteY359" fmla="*/ 375639 h 2340761"/>
                <a:gd name="connsiteX360" fmla="*/ 1106739 w 2967861"/>
                <a:gd name="connsiteY360" fmla="*/ 383090 h 2340761"/>
                <a:gd name="connsiteX361" fmla="*/ 1106739 w 2967861"/>
                <a:gd name="connsiteY361" fmla="*/ 388368 h 2340761"/>
                <a:gd name="connsiteX362" fmla="*/ 1108912 w 2967861"/>
                <a:gd name="connsiteY362" fmla="*/ 392714 h 2340761"/>
                <a:gd name="connsiteX363" fmla="*/ 1111085 w 2967861"/>
                <a:gd name="connsiteY363" fmla="*/ 395818 h 2340761"/>
                <a:gd name="connsiteX364" fmla="*/ 1114190 w 2967861"/>
                <a:gd name="connsiteY364" fmla="*/ 400165 h 2340761"/>
                <a:gd name="connsiteX365" fmla="*/ 1114190 w 2967861"/>
                <a:gd name="connsiteY365" fmla="*/ 405442 h 2340761"/>
                <a:gd name="connsiteX366" fmla="*/ 1112017 w 2967861"/>
                <a:gd name="connsiteY366" fmla="*/ 410720 h 2340761"/>
                <a:gd name="connsiteX367" fmla="*/ 1112017 w 2967861"/>
                <a:gd name="connsiteY367" fmla="*/ 415066 h 2340761"/>
                <a:gd name="connsiteX368" fmla="*/ 1111085 w 2967861"/>
                <a:gd name="connsiteY368" fmla="*/ 415997 h 2340761"/>
                <a:gd name="connsiteX369" fmla="*/ 1108912 w 2967861"/>
                <a:gd name="connsiteY369" fmla="*/ 420344 h 2340761"/>
                <a:gd name="connsiteX370" fmla="*/ 1106739 w 2967861"/>
                <a:gd name="connsiteY370" fmla="*/ 423448 h 2340761"/>
                <a:gd name="connsiteX371" fmla="*/ 1099599 w 2967861"/>
                <a:gd name="connsiteY371" fmla="*/ 422517 h 2340761"/>
                <a:gd name="connsiteX372" fmla="*/ 1096495 w 2967861"/>
                <a:gd name="connsiteY372" fmla="*/ 422517 h 2340761"/>
                <a:gd name="connsiteX373" fmla="*/ 1094321 w 2967861"/>
                <a:gd name="connsiteY373" fmla="*/ 420344 h 2340761"/>
                <a:gd name="connsiteX374" fmla="*/ 1092148 w 2967861"/>
                <a:gd name="connsiteY374" fmla="*/ 418170 h 2340761"/>
                <a:gd name="connsiteX375" fmla="*/ 1089044 w 2967861"/>
                <a:gd name="connsiteY375" fmla="*/ 415066 h 2340761"/>
                <a:gd name="connsiteX376" fmla="*/ 1086871 w 2967861"/>
                <a:gd name="connsiteY376" fmla="*/ 412893 h 2340761"/>
                <a:gd name="connsiteX377" fmla="*/ 1083766 w 2967861"/>
                <a:gd name="connsiteY377" fmla="*/ 412893 h 2340761"/>
                <a:gd name="connsiteX378" fmla="*/ 1072280 w 2967861"/>
                <a:gd name="connsiteY378" fmla="*/ 415997 h 2340761"/>
                <a:gd name="connsiteX379" fmla="*/ 1061724 w 2967861"/>
                <a:gd name="connsiteY379" fmla="*/ 420344 h 2340761"/>
                <a:gd name="connsiteX380" fmla="*/ 1048065 w 2967861"/>
                <a:gd name="connsiteY380" fmla="*/ 425621 h 2340761"/>
                <a:gd name="connsiteX381" fmla="*/ 1035647 w 2967861"/>
                <a:gd name="connsiteY381" fmla="*/ 430899 h 2340761"/>
                <a:gd name="connsiteX382" fmla="*/ 1030369 w 2967861"/>
                <a:gd name="connsiteY382" fmla="*/ 436176 h 2340761"/>
                <a:gd name="connsiteX383" fmla="*/ 1021056 w 2967861"/>
                <a:gd name="connsiteY383" fmla="*/ 436176 h 2340761"/>
                <a:gd name="connsiteX384" fmla="*/ 1028196 w 2967861"/>
                <a:gd name="connsiteY384" fmla="*/ 425621 h 2340761"/>
                <a:gd name="connsiteX385" fmla="*/ 1035336 w 2967861"/>
                <a:gd name="connsiteY385" fmla="*/ 420344 h 2340761"/>
                <a:gd name="connsiteX386" fmla="*/ 1044650 w 2967861"/>
                <a:gd name="connsiteY386" fmla="*/ 415066 h 2340761"/>
                <a:gd name="connsiteX387" fmla="*/ 1053963 w 2967861"/>
                <a:gd name="connsiteY387" fmla="*/ 407615 h 2340761"/>
                <a:gd name="connsiteX388" fmla="*/ 1040304 w 2967861"/>
                <a:gd name="connsiteY388" fmla="*/ 403269 h 2340761"/>
                <a:gd name="connsiteX389" fmla="*/ 1025713 w 2967861"/>
                <a:gd name="connsiteY389" fmla="*/ 400165 h 2340761"/>
                <a:gd name="connsiteX390" fmla="*/ 1010190 w 2967861"/>
                <a:gd name="connsiteY390" fmla="*/ 400165 h 2340761"/>
                <a:gd name="connsiteX391" fmla="*/ 1008017 w 2967861"/>
                <a:gd name="connsiteY391" fmla="*/ 407615 h 2340761"/>
                <a:gd name="connsiteX392" fmla="*/ 1008017 w 2967861"/>
                <a:gd name="connsiteY392" fmla="*/ 412893 h 2340761"/>
                <a:gd name="connsiteX393" fmla="*/ 1005844 w 2967861"/>
                <a:gd name="connsiteY393" fmla="*/ 415997 h 2340761"/>
                <a:gd name="connsiteX394" fmla="*/ 1003671 w 2967861"/>
                <a:gd name="connsiteY394" fmla="*/ 420344 h 2340761"/>
                <a:gd name="connsiteX395" fmla="*/ 1000567 w 2967861"/>
                <a:gd name="connsiteY395" fmla="*/ 423448 h 2340761"/>
                <a:gd name="connsiteX396" fmla="*/ 1000567 w 2967861"/>
                <a:gd name="connsiteY396" fmla="*/ 427794 h 2340761"/>
                <a:gd name="connsiteX397" fmla="*/ 996531 w 2967861"/>
                <a:gd name="connsiteY397" fmla="*/ 425621 h 2340761"/>
                <a:gd name="connsiteX398" fmla="*/ 995600 w 2967861"/>
                <a:gd name="connsiteY398" fmla="*/ 422517 h 2340761"/>
                <a:gd name="connsiteX399" fmla="*/ 993426 w 2967861"/>
                <a:gd name="connsiteY399" fmla="*/ 420344 h 2340761"/>
                <a:gd name="connsiteX400" fmla="*/ 991253 w 2967861"/>
                <a:gd name="connsiteY400" fmla="*/ 415997 h 2340761"/>
                <a:gd name="connsiteX401" fmla="*/ 990322 w 2967861"/>
                <a:gd name="connsiteY401" fmla="*/ 412893 h 2340761"/>
                <a:gd name="connsiteX402" fmla="*/ 986286 w 2967861"/>
                <a:gd name="connsiteY402" fmla="*/ 410720 h 2340761"/>
                <a:gd name="connsiteX403" fmla="*/ 983182 w 2967861"/>
                <a:gd name="connsiteY403" fmla="*/ 408547 h 2340761"/>
                <a:gd name="connsiteX404" fmla="*/ 981009 w 2967861"/>
                <a:gd name="connsiteY404" fmla="*/ 410720 h 2340761"/>
                <a:gd name="connsiteX405" fmla="*/ 975731 w 2967861"/>
                <a:gd name="connsiteY405" fmla="*/ 410720 h 2340761"/>
                <a:gd name="connsiteX406" fmla="*/ 969522 w 2967861"/>
                <a:gd name="connsiteY406" fmla="*/ 412893 h 2340761"/>
                <a:gd name="connsiteX407" fmla="*/ 957104 w 2967861"/>
                <a:gd name="connsiteY407" fmla="*/ 429967 h 2340761"/>
                <a:gd name="connsiteX408" fmla="*/ 942513 w 2967861"/>
                <a:gd name="connsiteY408" fmla="*/ 443627 h 2340761"/>
                <a:gd name="connsiteX409" fmla="*/ 930095 w 2967861"/>
                <a:gd name="connsiteY409" fmla="*/ 460702 h 2340761"/>
                <a:gd name="connsiteX410" fmla="*/ 932269 w 2967861"/>
                <a:gd name="connsiteY410" fmla="*/ 465979 h 2340761"/>
                <a:gd name="connsiteX411" fmla="*/ 932269 w 2967861"/>
                <a:gd name="connsiteY411" fmla="*/ 470325 h 2340761"/>
                <a:gd name="connsiteX412" fmla="*/ 932269 w 2967861"/>
                <a:gd name="connsiteY412" fmla="*/ 475603 h 2340761"/>
                <a:gd name="connsiteX413" fmla="*/ 932269 w 2967861"/>
                <a:gd name="connsiteY413" fmla="*/ 479949 h 2340761"/>
                <a:gd name="connsiteX414" fmla="*/ 930095 w 2967861"/>
                <a:gd name="connsiteY414" fmla="*/ 485227 h 2340761"/>
                <a:gd name="connsiteX415" fmla="*/ 926060 w 2967861"/>
                <a:gd name="connsiteY415" fmla="*/ 487400 h 2340761"/>
                <a:gd name="connsiteX416" fmla="*/ 925128 w 2967861"/>
                <a:gd name="connsiteY416" fmla="*/ 487400 h 2340761"/>
                <a:gd name="connsiteX417" fmla="*/ 922955 w 2967861"/>
                <a:gd name="connsiteY417" fmla="*/ 488331 h 2340761"/>
                <a:gd name="connsiteX418" fmla="*/ 920782 w 2967861"/>
                <a:gd name="connsiteY418" fmla="*/ 488331 h 2340761"/>
                <a:gd name="connsiteX419" fmla="*/ 915504 w 2967861"/>
                <a:gd name="connsiteY419" fmla="*/ 488331 h 2340761"/>
                <a:gd name="connsiteX420" fmla="*/ 911469 w 2967861"/>
                <a:gd name="connsiteY420" fmla="*/ 487400 h 2340761"/>
                <a:gd name="connsiteX421" fmla="*/ 908364 w 2967861"/>
                <a:gd name="connsiteY421" fmla="*/ 485227 h 2340761"/>
                <a:gd name="connsiteX422" fmla="*/ 906191 w 2967861"/>
                <a:gd name="connsiteY422" fmla="*/ 483054 h 2340761"/>
                <a:gd name="connsiteX423" fmla="*/ 900914 w 2967861"/>
                <a:gd name="connsiteY423" fmla="*/ 480881 h 2340761"/>
                <a:gd name="connsiteX424" fmla="*/ 900914 w 2967861"/>
                <a:gd name="connsiteY424" fmla="*/ 460702 h 2340761"/>
                <a:gd name="connsiteX425" fmla="*/ 908054 w 2967861"/>
                <a:gd name="connsiteY425" fmla="*/ 460702 h 2340761"/>
                <a:gd name="connsiteX426" fmla="*/ 911158 w 2967861"/>
                <a:gd name="connsiteY426" fmla="*/ 458528 h 2340761"/>
                <a:gd name="connsiteX427" fmla="*/ 913331 w 2967861"/>
                <a:gd name="connsiteY427" fmla="*/ 458528 h 2340761"/>
                <a:gd name="connsiteX428" fmla="*/ 917367 w 2967861"/>
                <a:gd name="connsiteY428" fmla="*/ 457597 h 2340761"/>
                <a:gd name="connsiteX429" fmla="*/ 917367 w 2967861"/>
                <a:gd name="connsiteY429" fmla="*/ 447973 h 2340761"/>
                <a:gd name="connsiteX430" fmla="*/ 911158 w 2967861"/>
                <a:gd name="connsiteY430" fmla="*/ 438349 h 2340761"/>
                <a:gd name="connsiteX431" fmla="*/ 904018 w 2967861"/>
                <a:gd name="connsiteY431" fmla="*/ 427794 h 2340761"/>
                <a:gd name="connsiteX432" fmla="*/ 896878 w 2967861"/>
                <a:gd name="connsiteY432" fmla="*/ 420344 h 2340761"/>
                <a:gd name="connsiteX433" fmla="*/ 866765 w 2967861"/>
                <a:gd name="connsiteY433" fmla="*/ 420344 h 2340761"/>
                <a:gd name="connsiteX434" fmla="*/ 873905 w 2967861"/>
                <a:gd name="connsiteY434" fmla="*/ 464737 h 2340761"/>
                <a:gd name="connsiteX435" fmla="*/ 877009 w 2967861"/>
                <a:gd name="connsiteY435" fmla="*/ 504785 h 2340761"/>
                <a:gd name="connsiteX436" fmla="*/ 869869 w 2967861"/>
                <a:gd name="connsiteY436" fmla="*/ 502612 h 2340761"/>
                <a:gd name="connsiteX437" fmla="*/ 862729 w 2967861"/>
                <a:gd name="connsiteY437" fmla="*/ 501680 h 2340761"/>
                <a:gd name="connsiteX438" fmla="*/ 855588 w 2967861"/>
                <a:gd name="connsiteY438" fmla="*/ 499507 h 2340761"/>
                <a:gd name="connsiteX439" fmla="*/ 850311 w 2967861"/>
                <a:gd name="connsiteY439" fmla="*/ 497334 h 2340761"/>
                <a:gd name="connsiteX440" fmla="*/ 840997 w 2967861"/>
                <a:gd name="connsiteY440" fmla="*/ 510062 h 2340761"/>
                <a:gd name="connsiteX441" fmla="*/ 830442 w 2967861"/>
                <a:gd name="connsiteY441" fmla="*/ 521549 h 2340761"/>
                <a:gd name="connsiteX442" fmla="*/ 813678 w 2967861"/>
                <a:gd name="connsiteY442" fmla="*/ 529000 h 2340761"/>
                <a:gd name="connsiteX443" fmla="*/ 815851 w 2967861"/>
                <a:gd name="connsiteY443" fmla="*/ 534277 h 2340761"/>
                <a:gd name="connsiteX444" fmla="*/ 815851 w 2967861"/>
                <a:gd name="connsiteY444" fmla="*/ 537382 h 2340761"/>
                <a:gd name="connsiteX445" fmla="*/ 815851 w 2967861"/>
                <a:gd name="connsiteY445" fmla="*/ 539555 h 2340761"/>
                <a:gd name="connsiteX446" fmla="*/ 818025 w 2967861"/>
                <a:gd name="connsiteY446" fmla="*/ 541728 h 2340761"/>
                <a:gd name="connsiteX447" fmla="*/ 818956 w 2967861"/>
                <a:gd name="connsiteY447" fmla="*/ 543901 h 2340761"/>
                <a:gd name="connsiteX448" fmla="*/ 821129 w 2967861"/>
                <a:gd name="connsiteY448" fmla="*/ 544832 h 2340761"/>
                <a:gd name="connsiteX449" fmla="*/ 821129 w 2967861"/>
                <a:gd name="connsiteY449" fmla="*/ 551041 h 2340761"/>
                <a:gd name="connsiteX450" fmla="*/ 818956 w 2967861"/>
                <a:gd name="connsiteY450" fmla="*/ 556319 h 2340761"/>
                <a:gd name="connsiteX451" fmla="*/ 818025 w 2967861"/>
                <a:gd name="connsiteY451" fmla="*/ 558492 h 2340761"/>
                <a:gd name="connsiteX452" fmla="*/ 815851 w 2967861"/>
                <a:gd name="connsiteY452" fmla="*/ 561596 h 2340761"/>
                <a:gd name="connsiteX453" fmla="*/ 813678 w 2967861"/>
                <a:gd name="connsiteY453" fmla="*/ 565943 h 2340761"/>
                <a:gd name="connsiteX454" fmla="*/ 799087 w 2967861"/>
                <a:gd name="connsiteY454" fmla="*/ 559734 h 2340761"/>
                <a:gd name="connsiteX455" fmla="*/ 786669 w 2967861"/>
                <a:gd name="connsiteY455" fmla="*/ 552283 h 2340761"/>
                <a:gd name="connsiteX456" fmla="*/ 774252 w 2967861"/>
                <a:gd name="connsiteY456" fmla="*/ 544832 h 2340761"/>
                <a:gd name="connsiteX457" fmla="*/ 774252 w 2967861"/>
                <a:gd name="connsiteY457" fmla="*/ 549179 h 2340761"/>
                <a:gd name="connsiteX458" fmla="*/ 767732 w 2967861"/>
                <a:gd name="connsiteY458" fmla="*/ 549179 h 2340761"/>
                <a:gd name="connsiteX459" fmla="*/ 767732 w 2967861"/>
                <a:gd name="connsiteY459" fmla="*/ 559734 h 2340761"/>
                <a:gd name="connsiteX460" fmla="*/ 769906 w 2967861"/>
                <a:gd name="connsiteY460" fmla="*/ 569358 h 2340761"/>
                <a:gd name="connsiteX461" fmla="*/ 772079 w 2967861"/>
                <a:gd name="connsiteY461" fmla="*/ 582086 h 2340761"/>
                <a:gd name="connsiteX462" fmla="*/ 764938 w 2967861"/>
                <a:gd name="connsiteY462" fmla="*/ 581155 h 2340761"/>
                <a:gd name="connsiteX463" fmla="*/ 760903 w 2967861"/>
                <a:gd name="connsiteY463" fmla="*/ 576808 h 2340761"/>
                <a:gd name="connsiteX464" fmla="*/ 755625 w 2967861"/>
                <a:gd name="connsiteY464" fmla="*/ 574635 h 2340761"/>
                <a:gd name="connsiteX465" fmla="*/ 752520 w 2967861"/>
                <a:gd name="connsiteY465" fmla="*/ 569358 h 2340761"/>
                <a:gd name="connsiteX466" fmla="*/ 748485 w 2967861"/>
                <a:gd name="connsiteY466" fmla="*/ 559734 h 2340761"/>
                <a:gd name="connsiteX467" fmla="*/ 745380 w 2967861"/>
                <a:gd name="connsiteY467" fmla="*/ 544832 h 2340761"/>
                <a:gd name="connsiteX468" fmla="*/ 743207 w 2967861"/>
                <a:gd name="connsiteY468" fmla="*/ 526827 h 2340761"/>
                <a:gd name="connsiteX469" fmla="*/ 741034 w 2967861"/>
                <a:gd name="connsiteY469" fmla="*/ 509752 h 2340761"/>
                <a:gd name="connsiteX470" fmla="*/ 738861 w 2967861"/>
                <a:gd name="connsiteY470" fmla="*/ 497024 h 2340761"/>
                <a:gd name="connsiteX471" fmla="*/ 753452 w 2967861"/>
                <a:gd name="connsiteY471" fmla="*/ 502301 h 2340761"/>
                <a:gd name="connsiteX472" fmla="*/ 768043 w 2967861"/>
                <a:gd name="connsiteY472" fmla="*/ 509752 h 2340761"/>
                <a:gd name="connsiteX473" fmla="*/ 784807 w 2967861"/>
                <a:gd name="connsiteY473" fmla="*/ 517203 h 2340761"/>
                <a:gd name="connsiteX474" fmla="*/ 802502 w 2967861"/>
                <a:gd name="connsiteY474" fmla="*/ 517203 h 2340761"/>
                <a:gd name="connsiteX475" fmla="*/ 819266 w 2967861"/>
                <a:gd name="connsiteY475" fmla="*/ 508821 h 2340761"/>
                <a:gd name="connsiteX476" fmla="*/ 831684 w 2967861"/>
                <a:gd name="connsiteY476" fmla="*/ 495161 h 2340761"/>
                <a:gd name="connsiteX477" fmla="*/ 833857 w 2967861"/>
                <a:gd name="connsiteY477" fmla="*/ 479328 h 2340761"/>
                <a:gd name="connsiteX478" fmla="*/ 830753 w 2967861"/>
                <a:gd name="connsiteY478" fmla="*/ 462254 h 2340761"/>
                <a:gd name="connsiteX479" fmla="*/ 819266 w 2967861"/>
                <a:gd name="connsiteY479" fmla="*/ 445179 h 2340761"/>
                <a:gd name="connsiteX480" fmla="*/ 806848 w 2967861"/>
                <a:gd name="connsiteY480" fmla="*/ 429347 h 2340761"/>
                <a:gd name="connsiteX481" fmla="*/ 792258 w 2967861"/>
                <a:gd name="connsiteY481" fmla="*/ 414445 h 2340761"/>
                <a:gd name="connsiteX482" fmla="*/ 777667 w 2967861"/>
                <a:gd name="connsiteY482" fmla="*/ 402959 h 2340761"/>
                <a:gd name="connsiteX483" fmla="*/ 765249 w 2967861"/>
                <a:gd name="connsiteY483" fmla="*/ 395508 h 2340761"/>
                <a:gd name="connsiteX484" fmla="*/ 732031 w 2967861"/>
                <a:gd name="connsiteY484" fmla="*/ 392403 h 2340761"/>
                <a:gd name="connsiteX485" fmla="*/ 726753 w 2967861"/>
                <a:gd name="connsiteY485" fmla="*/ 386195 h 2340761"/>
                <a:gd name="connsiteX486" fmla="*/ 721476 w 2967861"/>
                <a:gd name="connsiteY486" fmla="*/ 380917 h 2340761"/>
                <a:gd name="connsiteX487" fmla="*/ 719303 w 2967861"/>
                <a:gd name="connsiteY487" fmla="*/ 375639 h 2340761"/>
                <a:gd name="connsiteX488" fmla="*/ 717130 w 2967861"/>
                <a:gd name="connsiteY488" fmla="*/ 371293 h 2340761"/>
                <a:gd name="connsiteX489" fmla="*/ 711852 w 2967861"/>
                <a:gd name="connsiteY489" fmla="*/ 371293 h 2340761"/>
                <a:gd name="connsiteX490" fmla="*/ 704712 w 2967861"/>
                <a:gd name="connsiteY490" fmla="*/ 373466 h 2340761"/>
                <a:gd name="connsiteX491" fmla="*/ 692294 w 2967861"/>
                <a:gd name="connsiteY491" fmla="*/ 378744 h 2340761"/>
                <a:gd name="connsiteX492" fmla="*/ 690121 w 2967861"/>
                <a:gd name="connsiteY492" fmla="*/ 375639 h 2340761"/>
                <a:gd name="connsiteX493" fmla="*/ 689190 w 2967861"/>
                <a:gd name="connsiteY493" fmla="*/ 373466 h 2340761"/>
                <a:gd name="connsiteX494" fmla="*/ 687016 w 2967861"/>
                <a:gd name="connsiteY494" fmla="*/ 373466 h 2340761"/>
                <a:gd name="connsiteX495" fmla="*/ 684843 w 2967861"/>
                <a:gd name="connsiteY495" fmla="*/ 370362 h 2340761"/>
                <a:gd name="connsiteX496" fmla="*/ 684843 w 2967861"/>
                <a:gd name="connsiteY496" fmla="*/ 366016 h 2340761"/>
                <a:gd name="connsiteX497" fmla="*/ 687016 w 2967861"/>
                <a:gd name="connsiteY497" fmla="*/ 363842 h 2340761"/>
                <a:gd name="connsiteX498" fmla="*/ 687016 w 2967861"/>
                <a:gd name="connsiteY498" fmla="*/ 362911 h 2340761"/>
                <a:gd name="connsiteX499" fmla="*/ 689190 w 2967861"/>
                <a:gd name="connsiteY499" fmla="*/ 362911 h 2340761"/>
                <a:gd name="connsiteX500" fmla="*/ 690121 w 2967861"/>
                <a:gd name="connsiteY500" fmla="*/ 360738 h 2340761"/>
                <a:gd name="connsiteX501" fmla="*/ 692294 w 2967861"/>
                <a:gd name="connsiteY501" fmla="*/ 358565 h 2340761"/>
                <a:gd name="connsiteX502" fmla="*/ 689190 w 2967861"/>
                <a:gd name="connsiteY502" fmla="*/ 343664 h 2340761"/>
                <a:gd name="connsiteX503" fmla="*/ 682981 w 2967861"/>
                <a:gd name="connsiteY503" fmla="*/ 336213 h 2340761"/>
                <a:gd name="connsiteX504" fmla="*/ 675840 w 2967861"/>
                <a:gd name="connsiteY504" fmla="*/ 334040 h 2340761"/>
                <a:gd name="connsiteX505" fmla="*/ 668700 w 2967861"/>
                <a:gd name="connsiteY505" fmla="*/ 333108 h 2340761"/>
                <a:gd name="connsiteX506" fmla="*/ 660318 w 2967861"/>
                <a:gd name="connsiteY506" fmla="*/ 328762 h 2340761"/>
                <a:gd name="connsiteX507" fmla="*/ 653178 w 2967861"/>
                <a:gd name="connsiteY507" fmla="*/ 321311 h 2340761"/>
                <a:gd name="connsiteX508" fmla="*/ 636414 w 2967861"/>
                <a:gd name="connsiteY508" fmla="*/ 323485 h 2340761"/>
                <a:gd name="connsiteX509" fmla="*/ 619650 w 2967861"/>
                <a:gd name="connsiteY509" fmla="*/ 327831 h 2340761"/>
                <a:gd name="connsiteX510" fmla="*/ 607232 w 2967861"/>
                <a:gd name="connsiteY510" fmla="*/ 330935 h 2340761"/>
                <a:gd name="connsiteX511" fmla="*/ 595745 w 2967861"/>
                <a:gd name="connsiteY511" fmla="*/ 340559 h 2340761"/>
                <a:gd name="connsiteX512" fmla="*/ 589536 w 2967861"/>
                <a:gd name="connsiteY512" fmla="*/ 355460 h 2340761"/>
                <a:gd name="connsiteX513" fmla="*/ 583328 w 2967861"/>
                <a:gd name="connsiteY513" fmla="*/ 351114 h 2340761"/>
                <a:gd name="connsiteX514" fmla="*/ 581465 w 2967861"/>
                <a:gd name="connsiteY514" fmla="*/ 351114 h 2340761"/>
                <a:gd name="connsiteX515" fmla="*/ 579292 w 2967861"/>
                <a:gd name="connsiteY515" fmla="*/ 348941 h 2340761"/>
                <a:gd name="connsiteX516" fmla="*/ 577119 w 2967861"/>
                <a:gd name="connsiteY516" fmla="*/ 348941 h 2340761"/>
                <a:gd name="connsiteX517" fmla="*/ 574014 w 2967861"/>
                <a:gd name="connsiteY517" fmla="*/ 348941 h 2340761"/>
                <a:gd name="connsiteX518" fmla="*/ 569978 w 2967861"/>
                <a:gd name="connsiteY518" fmla="*/ 348941 h 2340761"/>
                <a:gd name="connsiteX519" fmla="*/ 564701 w 2967861"/>
                <a:gd name="connsiteY519" fmla="*/ 348941 h 2340761"/>
                <a:gd name="connsiteX520" fmla="*/ 564701 w 2967861"/>
                <a:gd name="connsiteY520" fmla="*/ 362601 h 2340761"/>
                <a:gd name="connsiteX521" fmla="*/ 560665 w 2967861"/>
                <a:gd name="connsiteY521" fmla="*/ 360428 h 2340761"/>
                <a:gd name="connsiteX522" fmla="*/ 559734 w 2967861"/>
                <a:gd name="connsiteY522" fmla="*/ 360428 h 2340761"/>
                <a:gd name="connsiteX523" fmla="*/ 557561 w 2967861"/>
                <a:gd name="connsiteY523" fmla="*/ 360428 h 2340761"/>
                <a:gd name="connsiteX524" fmla="*/ 555387 w 2967861"/>
                <a:gd name="connsiteY524" fmla="*/ 358254 h 2340761"/>
                <a:gd name="connsiteX525" fmla="*/ 535519 w 2967861"/>
                <a:gd name="connsiteY525" fmla="*/ 363532 h 2340761"/>
                <a:gd name="connsiteX526" fmla="*/ 520928 w 2967861"/>
                <a:gd name="connsiteY526" fmla="*/ 375019 h 2340761"/>
                <a:gd name="connsiteX527" fmla="*/ 511615 w 2967861"/>
                <a:gd name="connsiteY527" fmla="*/ 392093 h 2340761"/>
                <a:gd name="connsiteX528" fmla="*/ 494850 w 2967861"/>
                <a:gd name="connsiteY528" fmla="*/ 392093 h 2340761"/>
                <a:gd name="connsiteX529" fmla="*/ 494850 w 2967861"/>
                <a:gd name="connsiteY529" fmla="*/ 406994 h 2340761"/>
                <a:gd name="connsiteX530" fmla="*/ 479328 w 2967861"/>
                <a:gd name="connsiteY530" fmla="*/ 415377 h 2340761"/>
                <a:gd name="connsiteX531" fmla="*/ 466910 w 2967861"/>
                <a:gd name="connsiteY531" fmla="*/ 430278 h 2340761"/>
                <a:gd name="connsiteX532" fmla="*/ 453251 w 2967861"/>
                <a:gd name="connsiteY532" fmla="*/ 452630 h 2340761"/>
                <a:gd name="connsiteX533" fmla="*/ 442696 w 2967861"/>
                <a:gd name="connsiteY533" fmla="*/ 476845 h 2340761"/>
                <a:gd name="connsiteX534" fmla="*/ 431209 w 2967861"/>
                <a:gd name="connsiteY534" fmla="*/ 501060 h 2340761"/>
                <a:gd name="connsiteX535" fmla="*/ 420654 w 2967861"/>
                <a:gd name="connsiteY535" fmla="*/ 524343 h 2340761"/>
                <a:gd name="connsiteX536" fmla="*/ 408236 w 2967861"/>
                <a:gd name="connsiteY536" fmla="*/ 544522 h 2340761"/>
                <a:gd name="connsiteX537" fmla="*/ 394577 w 2967861"/>
                <a:gd name="connsiteY537" fmla="*/ 561596 h 2340761"/>
                <a:gd name="connsiteX538" fmla="*/ 396750 w 2967861"/>
                <a:gd name="connsiteY538" fmla="*/ 565943 h 2340761"/>
                <a:gd name="connsiteX539" fmla="*/ 396750 w 2967861"/>
                <a:gd name="connsiteY539" fmla="*/ 569047 h 2340761"/>
                <a:gd name="connsiteX540" fmla="*/ 396750 w 2967861"/>
                <a:gd name="connsiteY540" fmla="*/ 571220 h 2340761"/>
                <a:gd name="connsiteX541" fmla="*/ 398923 w 2967861"/>
                <a:gd name="connsiteY541" fmla="*/ 571220 h 2340761"/>
                <a:gd name="connsiteX542" fmla="*/ 401096 w 2967861"/>
                <a:gd name="connsiteY542" fmla="*/ 571220 h 2340761"/>
                <a:gd name="connsiteX543" fmla="*/ 404200 w 2967861"/>
                <a:gd name="connsiteY543" fmla="*/ 573393 h 2340761"/>
                <a:gd name="connsiteX544" fmla="*/ 394887 w 2967861"/>
                <a:gd name="connsiteY544" fmla="*/ 581775 h 2340761"/>
                <a:gd name="connsiteX545" fmla="*/ 384332 w 2967861"/>
                <a:gd name="connsiteY545" fmla="*/ 586122 h 2340761"/>
                <a:gd name="connsiteX546" fmla="*/ 371914 w 2967861"/>
                <a:gd name="connsiteY546" fmla="*/ 593572 h 2340761"/>
                <a:gd name="connsiteX547" fmla="*/ 369741 w 2967861"/>
                <a:gd name="connsiteY547" fmla="*/ 596677 h 2340761"/>
                <a:gd name="connsiteX548" fmla="*/ 367568 w 2967861"/>
                <a:gd name="connsiteY548" fmla="*/ 602886 h 2340761"/>
                <a:gd name="connsiteX549" fmla="*/ 366636 w 2967861"/>
                <a:gd name="connsiteY549" fmla="*/ 605990 h 2340761"/>
                <a:gd name="connsiteX550" fmla="*/ 364463 w 2967861"/>
                <a:gd name="connsiteY550" fmla="*/ 610336 h 2340761"/>
                <a:gd name="connsiteX551" fmla="*/ 360427 w 2967861"/>
                <a:gd name="connsiteY551" fmla="*/ 613441 h 2340761"/>
                <a:gd name="connsiteX552" fmla="*/ 359496 w 2967861"/>
                <a:gd name="connsiteY552" fmla="*/ 611268 h 2340761"/>
                <a:gd name="connsiteX553" fmla="*/ 357323 w 2967861"/>
                <a:gd name="connsiteY553" fmla="*/ 610336 h 2340761"/>
                <a:gd name="connsiteX554" fmla="*/ 355150 w 2967861"/>
                <a:gd name="connsiteY554" fmla="*/ 608163 h 2340761"/>
                <a:gd name="connsiteX555" fmla="*/ 352045 w 2967861"/>
                <a:gd name="connsiteY555" fmla="*/ 605990 h 2340761"/>
                <a:gd name="connsiteX556" fmla="*/ 345836 w 2967861"/>
                <a:gd name="connsiteY556" fmla="*/ 611268 h 2340761"/>
                <a:gd name="connsiteX557" fmla="*/ 340559 w 2967861"/>
                <a:gd name="connsiteY557" fmla="*/ 617477 h 2340761"/>
                <a:gd name="connsiteX558" fmla="*/ 335281 w 2967861"/>
                <a:gd name="connsiteY558" fmla="*/ 622754 h 2340761"/>
                <a:gd name="connsiteX559" fmla="*/ 331246 w 2967861"/>
                <a:gd name="connsiteY559" fmla="*/ 625859 h 2340761"/>
                <a:gd name="connsiteX560" fmla="*/ 325968 w 2967861"/>
                <a:gd name="connsiteY560" fmla="*/ 640760 h 2340761"/>
                <a:gd name="connsiteX561" fmla="*/ 323795 w 2967861"/>
                <a:gd name="connsiteY561" fmla="*/ 652247 h 2340761"/>
                <a:gd name="connsiteX562" fmla="*/ 320690 w 2967861"/>
                <a:gd name="connsiteY562" fmla="*/ 660629 h 2340761"/>
                <a:gd name="connsiteX563" fmla="*/ 311377 w 2967861"/>
                <a:gd name="connsiteY563" fmla="*/ 670252 h 2340761"/>
                <a:gd name="connsiteX564" fmla="*/ 313550 w 2967861"/>
                <a:gd name="connsiteY564" fmla="*/ 692605 h 2340761"/>
                <a:gd name="connsiteX565" fmla="*/ 316655 w 2967861"/>
                <a:gd name="connsiteY565" fmla="*/ 709679 h 2340761"/>
                <a:gd name="connsiteX566" fmla="*/ 320690 w 2967861"/>
                <a:gd name="connsiteY566" fmla="*/ 724581 h 2340761"/>
                <a:gd name="connsiteX567" fmla="*/ 322864 w 2967861"/>
                <a:gd name="connsiteY567" fmla="*/ 742586 h 2340761"/>
                <a:gd name="connsiteX568" fmla="*/ 323795 w 2967861"/>
                <a:gd name="connsiteY568" fmla="*/ 764938 h 2340761"/>
                <a:gd name="connsiteX569" fmla="*/ 327831 w 2967861"/>
                <a:gd name="connsiteY569" fmla="*/ 764938 h 2340761"/>
                <a:gd name="connsiteX570" fmla="*/ 330004 w 2967861"/>
                <a:gd name="connsiteY570" fmla="*/ 767112 h 2340761"/>
                <a:gd name="connsiteX571" fmla="*/ 330935 w 2967861"/>
                <a:gd name="connsiteY571" fmla="*/ 767112 h 2340761"/>
                <a:gd name="connsiteX572" fmla="*/ 333108 w 2967861"/>
                <a:gd name="connsiteY572" fmla="*/ 767112 h 2340761"/>
                <a:gd name="connsiteX573" fmla="*/ 335281 w 2967861"/>
                <a:gd name="connsiteY573" fmla="*/ 769285 h 2340761"/>
                <a:gd name="connsiteX574" fmla="*/ 352977 w 2967861"/>
                <a:gd name="connsiteY574" fmla="*/ 764938 h 2340761"/>
                <a:gd name="connsiteX575" fmla="*/ 364463 w 2967861"/>
                <a:gd name="connsiteY575" fmla="*/ 759661 h 2340761"/>
                <a:gd name="connsiteX576" fmla="*/ 375018 w 2967861"/>
                <a:gd name="connsiteY576" fmla="*/ 752210 h 2340761"/>
                <a:gd name="connsiteX577" fmla="*/ 384332 w 2967861"/>
                <a:gd name="connsiteY577" fmla="*/ 742586 h 2340761"/>
                <a:gd name="connsiteX578" fmla="*/ 398923 w 2967861"/>
                <a:gd name="connsiteY578" fmla="*/ 735136 h 2340761"/>
                <a:gd name="connsiteX579" fmla="*/ 409478 w 2967861"/>
                <a:gd name="connsiteY579" fmla="*/ 762765 h 2340761"/>
                <a:gd name="connsiteX580" fmla="*/ 415687 w 2967861"/>
                <a:gd name="connsiteY580" fmla="*/ 786980 h 2340761"/>
                <a:gd name="connsiteX581" fmla="*/ 424069 w 2967861"/>
                <a:gd name="connsiteY581" fmla="*/ 809332 h 2340761"/>
                <a:gd name="connsiteX582" fmla="*/ 438660 w 2967861"/>
                <a:gd name="connsiteY582" fmla="*/ 829511 h 2340761"/>
                <a:gd name="connsiteX583" fmla="*/ 438660 w 2967861"/>
                <a:gd name="connsiteY583" fmla="*/ 833857 h 2340761"/>
                <a:gd name="connsiteX584" fmla="*/ 444869 w 2967861"/>
                <a:gd name="connsiteY584" fmla="*/ 833857 h 2340761"/>
                <a:gd name="connsiteX585" fmla="*/ 453251 w 2967861"/>
                <a:gd name="connsiteY585" fmla="*/ 818956 h 2340761"/>
                <a:gd name="connsiteX586" fmla="*/ 462564 w 2967861"/>
                <a:gd name="connsiteY586" fmla="*/ 807470 h 2340761"/>
                <a:gd name="connsiteX587" fmla="*/ 474051 w 2967861"/>
                <a:gd name="connsiteY587" fmla="*/ 796914 h 2340761"/>
                <a:gd name="connsiteX588" fmla="*/ 481191 w 2967861"/>
                <a:gd name="connsiteY588" fmla="*/ 784186 h 2340761"/>
                <a:gd name="connsiteX589" fmla="*/ 488331 w 2967861"/>
                <a:gd name="connsiteY589" fmla="*/ 767112 h 2340761"/>
                <a:gd name="connsiteX590" fmla="*/ 491436 w 2967861"/>
                <a:gd name="connsiteY590" fmla="*/ 744759 h 2340761"/>
                <a:gd name="connsiteX591" fmla="*/ 515340 w 2967861"/>
                <a:gd name="connsiteY591" fmla="*/ 735136 h 2340761"/>
                <a:gd name="connsiteX592" fmla="*/ 516271 w 2967861"/>
                <a:gd name="connsiteY592" fmla="*/ 734204 h 2340761"/>
                <a:gd name="connsiteX593" fmla="*/ 516271 w 2967861"/>
                <a:gd name="connsiteY593" fmla="*/ 729858 h 2340761"/>
                <a:gd name="connsiteX594" fmla="*/ 518444 w 2967861"/>
                <a:gd name="connsiteY594" fmla="*/ 727685 h 2340761"/>
                <a:gd name="connsiteX595" fmla="*/ 518444 w 2967861"/>
                <a:gd name="connsiteY595" fmla="*/ 726754 h 2340761"/>
                <a:gd name="connsiteX596" fmla="*/ 520618 w 2967861"/>
                <a:gd name="connsiteY596" fmla="*/ 724581 h 2340761"/>
                <a:gd name="connsiteX597" fmla="*/ 522791 w 2967861"/>
                <a:gd name="connsiteY597" fmla="*/ 722407 h 2340761"/>
                <a:gd name="connsiteX598" fmla="*/ 528068 w 2967861"/>
                <a:gd name="connsiteY598" fmla="*/ 720234 h 2340761"/>
                <a:gd name="connsiteX599" fmla="*/ 524032 w 2967861"/>
                <a:gd name="connsiteY599" fmla="*/ 704402 h 2340761"/>
                <a:gd name="connsiteX600" fmla="*/ 516892 w 2967861"/>
                <a:gd name="connsiteY600" fmla="*/ 690742 h 2340761"/>
                <a:gd name="connsiteX601" fmla="*/ 506337 w 2967861"/>
                <a:gd name="connsiteY601" fmla="*/ 680187 h 2340761"/>
                <a:gd name="connsiteX602" fmla="*/ 494850 w 2967861"/>
                <a:gd name="connsiteY602" fmla="*/ 670563 h 2340761"/>
                <a:gd name="connsiteX603" fmla="*/ 501059 w 2967861"/>
                <a:gd name="connsiteY603" fmla="*/ 645106 h 2340761"/>
                <a:gd name="connsiteX604" fmla="*/ 509441 w 2967861"/>
                <a:gd name="connsiteY604" fmla="*/ 622754 h 2340761"/>
                <a:gd name="connsiteX605" fmla="*/ 523101 w 2967861"/>
                <a:gd name="connsiteY605" fmla="*/ 603817 h 2340761"/>
                <a:gd name="connsiteX606" fmla="*/ 537692 w 2967861"/>
                <a:gd name="connsiteY606" fmla="*/ 587984 h 2340761"/>
                <a:gd name="connsiteX607" fmla="*/ 550110 w 2967861"/>
                <a:gd name="connsiteY607" fmla="*/ 570910 h 2340761"/>
                <a:gd name="connsiteX608" fmla="*/ 559423 w 2967861"/>
                <a:gd name="connsiteY608" fmla="*/ 550731 h 2340761"/>
                <a:gd name="connsiteX609" fmla="*/ 564701 w 2967861"/>
                <a:gd name="connsiteY609" fmla="*/ 524343 h 2340761"/>
                <a:gd name="connsiteX610" fmla="*/ 581465 w 2967861"/>
                <a:gd name="connsiteY610" fmla="*/ 523412 h 2340761"/>
                <a:gd name="connsiteX611" fmla="*/ 595125 w 2967861"/>
                <a:gd name="connsiteY611" fmla="*/ 521238 h 2340761"/>
                <a:gd name="connsiteX612" fmla="*/ 601334 w 2967861"/>
                <a:gd name="connsiteY612" fmla="*/ 526516 h 2340761"/>
                <a:gd name="connsiteX613" fmla="*/ 606611 w 2967861"/>
                <a:gd name="connsiteY613" fmla="*/ 531794 h 2340761"/>
                <a:gd name="connsiteX614" fmla="*/ 611889 w 2967861"/>
                <a:gd name="connsiteY614" fmla="*/ 537071 h 2340761"/>
                <a:gd name="connsiteX615" fmla="*/ 602575 w 2967861"/>
                <a:gd name="connsiteY615" fmla="*/ 554146 h 2340761"/>
                <a:gd name="connsiteX616" fmla="*/ 590157 w 2967861"/>
                <a:gd name="connsiteY616" fmla="*/ 569047 h 2340761"/>
                <a:gd name="connsiteX617" fmla="*/ 575566 w 2967861"/>
                <a:gd name="connsiteY617" fmla="*/ 583949 h 2340761"/>
                <a:gd name="connsiteX618" fmla="*/ 560976 w 2967861"/>
                <a:gd name="connsiteY618" fmla="*/ 596677 h 2340761"/>
                <a:gd name="connsiteX619" fmla="*/ 552593 w 2967861"/>
                <a:gd name="connsiteY619" fmla="*/ 615614 h 2340761"/>
                <a:gd name="connsiteX620" fmla="*/ 550420 w 2967861"/>
                <a:gd name="connsiteY620" fmla="*/ 628342 h 2340761"/>
                <a:gd name="connsiteX621" fmla="*/ 552593 w 2967861"/>
                <a:gd name="connsiteY621" fmla="*/ 643244 h 2340761"/>
                <a:gd name="connsiteX622" fmla="*/ 553525 w 2967861"/>
                <a:gd name="connsiteY622" fmla="*/ 655972 h 2340761"/>
                <a:gd name="connsiteX623" fmla="*/ 552593 w 2967861"/>
                <a:gd name="connsiteY623" fmla="*/ 667458 h 2340761"/>
                <a:gd name="connsiteX624" fmla="*/ 553525 w 2967861"/>
                <a:gd name="connsiteY624" fmla="*/ 682360 h 2340761"/>
                <a:gd name="connsiteX625" fmla="*/ 557561 w 2967861"/>
                <a:gd name="connsiteY625" fmla="*/ 690742 h 2340761"/>
                <a:gd name="connsiteX626" fmla="*/ 562838 w 2967861"/>
                <a:gd name="connsiteY626" fmla="*/ 698193 h 2340761"/>
                <a:gd name="connsiteX627" fmla="*/ 568116 w 2967861"/>
                <a:gd name="connsiteY627" fmla="*/ 705643 h 2340761"/>
                <a:gd name="connsiteX628" fmla="*/ 572152 w 2967861"/>
                <a:gd name="connsiteY628" fmla="*/ 715267 h 2340761"/>
                <a:gd name="connsiteX629" fmla="*/ 593883 w 2967861"/>
                <a:gd name="connsiteY629" fmla="*/ 712163 h 2340761"/>
                <a:gd name="connsiteX630" fmla="*/ 613751 w 2967861"/>
                <a:gd name="connsiteY630" fmla="*/ 705954 h 2340761"/>
                <a:gd name="connsiteX631" fmla="*/ 631447 w 2967861"/>
                <a:gd name="connsiteY631" fmla="*/ 697572 h 2340761"/>
                <a:gd name="connsiteX632" fmla="*/ 638587 w 2967861"/>
                <a:gd name="connsiteY632" fmla="*/ 697572 h 2340761"/>
                <a:gd name="connsiteX633" fmla="*/ 644796 w 2967861"/>
                <a:gd name="connsiteY633" fmla="*/ 698503 h 2340761"/>
                <a:gd name="connsiteX634" fmla="*/ 647900 w 2967861"/>
                <a:gd name="connsiteY634" fmla="*/ 700676 h 2340761"/>
                <a:gd name="connsiteX635" fmla="*/ 653178 w 2967861"/>
                <a:gd name="connsiteY635" fmla="*/ 702849 h 2340761"/>
                <a:gd name="connsiteX636" fmla="*/ 659387 w 2967861"/>
                <a:gd name="connsiteY636" fmla="*/ 705022 h 2340761"/>
                <a:gd name="connsiteX637" fmla="*/ 652246 w 2967861"/>
                <a:gd name="connsiteY637" fmla="*/ 715578 h 2340761"/>
                <a:gd name="connsiteX638" fmla="*/ 642933 w 2967861"/>
                <a:gd name="connsiteY638" fmla="*/ 719924 h 2340761"/>
                <a:gd name="connsiteX639" fmla="*/ 633620 w 2967861"/>
                <a:gd name="connsiteY639" fmla="*/ 717751 h 2340761"/>
                <a:gd name="connsiteX640" fmla="*/ 621202 w 2967861"/>
                <a:gd name="connsiteY640" fmla="*/ 715578 h 2340761"/>
                <a:gd name="connsiteX641" fmla="*/ 608784 w 2967861"/>
                <a:gd name="connsiteY641" fmla="*/ 715578 h 2340761"/>
                <a:gd name="connsiteX642" fmla="*/ 601644 w 2967861"/>
                <a:gd name="connsiteY642" fmla="*/ 719924 h 2340761"/>
                <a:gd name="connsiteX643" fmla="*/ 595435 w 2967861"/>
                <a:gd name="connsiteY643" fmla="*/ 723028 h 2340761"/>
                <a:gd name="connsiteX644" fmla="*/ 589226 w 2967861"/>
                <a:gd name="connsiteY644" fmla="*/ 727375 h 2340761"/>
                <a:gd name="connsiteX645" fmla="*/ 579913 w 2967861"/>
                <a:gd name="connsiteY645" fmla="*/ 728306 h 2340761"/>
                <a:gd name="connsiteX646" fmla="*/ 583017 w 2967861"/>
                <a:gd name="connsiteY646" fmla="*/ 745380 h 2340761"/>
                <a:gd name="connsiteX647" fmla="*/ 585190 w 2967861"/>
                <a:gd name="connsiteY647" fmla="*/ 755004 h 2340761"/>
                <a:gd name="connsiteX648" fmla="*/ 589226 w 2967861"/>
                <a:gd name="connsiteY648" fmla="*/ 762455 h 2340761"/>
                <a:gd name="connsiteX649" fmla="*/ 590157 w 2967861"/>
                <a:gd name="connsiteY649" fmla="*/ 773010 h 2340761"/>
                <a:gd name="connsiteX650" fmla="*/ 592331 w 2967861"/>
                <a:gd name="connsiteY650" fmla="*/ 790085 h 2340761"/>
                <a:gd name="connsiteX651" fmla="*/ 587053 w 2967861"/>
                <a:gd name="connsiteY651" fmla="*/ 787911 h 2340761"/>
                <a:gd name="connsiteX652" fmla="*/ 581775 w 2967861"/>
                <a:gd name="connsiteY652" fmla="*/ 785738 h 2340761"/>
                <a:gd name="connsiteX653" fmla="*/ 579602 w 2967861"/>
                <a:gd name="connsiteY653" fmla="*/ 784807 h 2340761"/>
                <a:gd name="connsiteX654" fmla="*/ 577429 w 2967861"/>
                <a:gd name="connsiteY654" fmla="*/ 780461 h 2340761"/>
                <a:gd name="connsiteX655" fmla="*/ 575256 w 2967861"/>
                <a:gd name="connsiteY655" fmla="*/ 777356 h 2340761"/>
                <a:gd name="connsiteX656" fmla="*/ 572152 w 2967861"/>
                <a:gd name="connsiteY656" fmla="*/ 773010 h 2340761"/>
                <a:gd name="connsiteX657" fmla="*/ 572152 w 2967861"/>
                <a:gd name="connsiteY657" fmla="*/ 769906 h 2340761"/>
                <a:gd name="connsiteX658" fmla="*/ 566874 w 2967861"/>
                <a:gd name="connsiteY658" fmla="*/ 770837 h 2340761"/>
                <a:gd name="connsiteX659" fmla="*/ 562838 w 2967861"/>
                <a:gd name="connsiteY659" fmla="*/ 773010 h 2340761"/>
                <a:gd name="connsiteX660" fmla="*/ 559734 w 2967861"/>
                <a:gd name="connsiteY660" fmla="*/ 777356 h 2340761"/>
                <a:gd name="connsiteX661" fmla="*/ 555698 w 2967861"/>
                <a:gd name="connsiteY661" fmla="*/ 778288 h 2340761"/>
                <a:gd name="connsiteX662" fmla="*/ 552593 w 2967861"/>
                <a:gd name="connsiteY662" fmla="*/ 782634 h 2340761"/>
                <a:gd name="connsiteX663" fmla="*/ 548558 w 2967861"/>
                <a:gd name="connsiteY663" fmla="*/ 808090 h 2340761"/>
                <a:gd name="connsiteX664" fmla="*/ 548558 w 2967861"/>
                <a:gd name="connsiteY664" fmla="*/ 839756 h 2340761"/>
                <a:gd name="connsiteX665" fmla="*/ 543280 w 2967861"/>
                <a:gd name="connsiteY665" fmla="*/ 841929 h 2340761"/>
                <a:gd name="connsiteX666" fmla="*/ 539244 w 2967861"/>
                <a:gd name="connsiteY666" fmla="*/ 841929 h 2340761"/>
                <a:gd name="connsiteX667" fmla="*/ 536140 w 2967861"/>
                <a:gd name="connsiteY667" fmla="*/ 842860 h 2340761"/>
                <a:gd name="connsiteX668" fmla="*/ 532104 w 2967861"/>
                <a:gd name="connsiteY668" fmla="*/ 847207 h 2340761"/>
                <a:gd name="connsiteX669" fmla="*/ 531173 w 2967861"/>
                <a:gd name="connsiteY669" fmla="*/ 849380 h 2340761"/>
                <a:gd name="connsiteX670" fmla="*/ 528999 w 2967861"/>
                <a:gd name="connsiteY670" fmla="*/ 854657 h 2340761"/>
                <a:gd name="connsiteX671" fmla="*/ 509131 w 2967861"/>
                <a:gd name="connsiteY671" fmla="*/ 850311 h 2340761"/>
                <a:gd name="connsiteX672" fmla="*/ 494540 w 2967861"/>
                <a:gd name="connsiteY672" fmla="*/ 849380 h 2340761"/>
                <a:gd name="connsiteX673" fmla="*/ 485227 w 2967861"/>
                <a:gd name="connsiteY673" fmla="*/ 852484 h 2340761"/>
                <a:gd name="connsiteX674" fmla="*/ 478086 w 2967861"/>
                <a:gd name="connsiteY674" fmla="*/ 856830 h 2340761"/>
                <a:gd name="connsiteX675" fmla="*/ 472809 w 2967861"/>
                <a:gd name="connsiteY675" fmla="*/ 862108 h 2340761"/>
                <a:gd name="connsiteX676" fmla="*/ 463495 w 2967861"/>
                <a:gd name="connsiteY676" fmla="*/ 867386 h 2340761"/>
                <a:gd name="connsiteX677" fmla="*/ 452940 w 2967861"/>
                <a:gd name="connsiteY677" fmla="*/ 871732 h 2340761"/>
                <a:gd name="connsiteX678" fmla="*/ 443627 w 2967861"/>
                <a:gd name="connsiteY678" fmla="*/ 871732 h 2340761"/>
                <a:gd name="connsiteX679" fmla="*/ 436487 w 2967861"/>
                <a:gd name="connsiteY679" fmla="*/ 865523 h 2340761"/>
                <a:gd name="connsiteX680" fmla="*/ 431209 w 2967861"/>
                <a:gd name="connsiteY680" fmla="*/ 862418 h 2340761"/>
                <a:gd name="connsiteX681" fmla="*/ 423138 w 2967861"/>
                <a:gd name="connsiteY681" fmla="*/ 862418 h 2340761"/>
                <a:gd name="connsiteX682" fmla="*/ 411651 w 2967861"/>
                <a:gd name="connsiteY682" fmla="*/ 867696 h 2340761"/>
                <a:gd name="connsiteX683" fmla="*/ 406373 w 2967861"/>
                <a:gd name="connsiteY683" fmla="*/ 864592 h 2340761"/>
                <a:gd name="connsiteX684" fmla="*/ 402338 w 2967861"/>
                <a:gd name="connsiteY684" fmla="*/ 862418 h 2340761"/>
                <a:gd name="connsiteX685" fmla="*/ 401406 w 2967861"/>
                <a:gd name="connsiteY685" fmla="*/ 860245 h 2340761"/>
                <a:gd name="connsiteX686" fmla="*/ 397371 w 2967861"/>
                <a:gd name="connsiteY686" fmla="*/ 858072 h 2340761"/>
                <a:gd name="connsiteX687" fmla="*/ 392093 w 2967861"/>
                <a:gd name="connsiteY687" fmla="*/ 854968 h 2340761"/>
                <a:gd name="connsiteX688" fmla="*/ 392093 w 2967861"/>
                <a:gd name="connsiteY688" fmla="*/ 842239 h 2340761"/>
                <a:gd name="connsiteX689" fmla="*/ 394266 w 2967861"/>
                <a:gd name="connsiteY689" fmla="*/ 825165 h 2340761"/>
                <a:gd name="connsiteX690" fmla="*/ 395197 w 2967861"/>
                <a:gd name="connsiteY690" fmla="*/ 807159 h 2340761"/>
                <a:gd name="connsiteX691" fmla="*/ 397371 w 2967861"/>
                <a:gd name="connsiteY691" fmla="*/ 793500 h 2340761"/>
                <a:gd name="connsiteX692" fmla="*/ 399544 w 2967861"/>
                <a:gd name="connsiteY692" fmla="*/ 786049 h 2340761"/>
                <a:gd name="connsiteX693" fmla="*/ 399544 w 2967861"/>
                <a:gd name="connsiteY693" fmla="*/ 777667 h 2340761"/>
                <a:gd name="connsiteX694" fmla="*/ 387126 w 2967861"/>
                <a:gd name="connsiteY694" fmla="*/ 780771 h 2340761"/>
                <a:gd name="connsiteX695" fmla="*/ 375639 w 2967861"/>
                <a:gd name="connsiteY695" fmla="*/ 785117 h 2340761"/>
                <a:gd name="connsiteX696" fmla="*/ 360117 w 2967861"/>
                <a:gd name="connsiteY696" fmla="*/ 786049 h 2340761"/>
                <a:gd name="connsiteX697" fmla="*/ 361048 w 2967861"/>
                <a:gd name="connsiteY697" fmla="*/ 803123 h 2340761"/>
                <a:gd name="connsiteX698" fmla="*/ 361048 w 2967861"/>
                <a:gd name="connsiteY698" fmla="*/ 823302 h 2340761"/>
                <a:gd name="connsiteX699" fmla="*/ 365084 w 2967861"/>
                <a:gd name="connsiteY699" fmla="*/ 845654 h 2340761"/>
                <a:gd name="connsiteX700" fmla="*/ 372224 w 2967861"/>
                <a:gd name="connsiteY700" fmla="*/ 864592 h 2340761"/>
                <a:gd name="connsiteX701" fmla="*/ 370051 w 2967861"/>
                <a:gd name="connsiteY701" fmla="*/ 865523 h 2340761"/>
                <a:gd name="connsiteX702" fmla="*/ 370051 w 2967861"/>
                <a:gd name="connsiteY702" fmla="*/ 867696 h 2340761"/>
                <a:gd name="connsiteX703" fmla="*/ 370051 w 2967861"/>
                <a:gd name="connsiteY703" fmla="*/ 869869 h 2340761"/>
                <a:gd name="connsiteX704" fmla="*/ 367878 w 2967861"/>
                <a:gd name="connsiteY704" fmla="*/ 872042 h 2340761"/>
                <a:gd name="connsiteX705" fmla="*/ 353287 w 2967861"/>
                <a:gd name="connsiteY705" fmla="*/ 877320 h 2340761"/>
                <a:gd name="connsiteX706" fmla="*/ 337765 w 2967861"/>
                <a:gd name="connsiteY706" fmla="*/ 882597 h 2340761"/>
                <a:gd name="connsiteX707" fmla="*/ 324105 w 2967861"/>
                <a:gd name="connsiteY707" fmla="*/ 887875 h 2340761"/>
                <a:gd name="connsiteX708" fmla="*/ 313550 w 2967861"/>
                <a:gd name="connsiteY708" fmla="*/ 895326 h 2340761"/>
                <a:gd name="connsiteX709" fmla="*/ 308273 w 2967861"/>
                <a:gd name="connsiteY709" fmla="*/ 906812 h 2340761"/>
                <a:gd name="connsiteX710" fmla="*/ 306099 w 2967861"/>
                <a:gd name="connsiteY710" fmla="*/ 917367 h 2340761"/>
                <a:gd name="connsiteX711" fmla="*/ 298959 w 2967861"/>
                <a:gd name="connsiteY711" fmla="*/ 928854 h 2340761"/>
                <a:gd name="connsiteX712" fmla="*/ 264500 w 2967861"/>
                <a:gd name="connsiteY712" fmla="*/ 939409 h 2340761"/>
                <a:gd name="connsiteX713" fmla="*/ 262327 w 2967861"/>
                <a:gd name="connsiteY713" fmla="*/ 943755 h 2340761"/>
                <a:gd name="connsiteX714" fmla="*/ 260154 w 2967861"/>
                <a:gd name="connsiteY714" fmla="*/ 946860 h 2340761"/>
                <a:gd name="connsiteX715" fmla="*/ 260154 w 2967861"/>
                <a:gd name="connsiteY715" fmla="*/ 951206 h 2340761"/>
                <a:gd name="connsiteX716" fmla="*/ 260154 w 2967861"/>
                <a:gd name="connsiteY716" fmla="*/ 954310 h 2340761"/>
                <a:gd name="connsiteX717" fmla="*/ 260154 w 2967861"/>
                <a:gd name="connsiteY717" fmla="*/ 958657 h 2340761"/>
                <a:gd name="connsiteX718" fmla="*/ 259222 w 2967861"/>
                <a:gd name="connsiteY718" fmla="*/ 961761 h 2340761"/>
                <a:gd name="connsiteX719" fmla="*/ 257049 w 2967861"/>
                <a:gd name="connsiteY719" fmla="*/ 963934 h 2340761"/>
                <a:gd name="connsiteX720" fmla="*/ 251771 w 2967861"/>
                <a:gd name="connsiteY720" fmla="*/ 966107 h 2340761"/>
                <a:gd name="connsiteX721" fmla="*/ 247736 w 2967861"/>
                <a:gd name="connsiteY721" fmla="*/ 967039 h 2340761"/>
                <a:gd name="connsiteX722" fmla="*/ 242458 w 2967861"/>
                <a:gd name="connsiteY722" fmla="*/ 969212 h 2340761"/>
                <a:gd name="connsiteX723" fmla="*/ 238422 w 2967861"/>
                <a:gd name="connsiteY723" fmla="*/ 973558 h 2340761"/>
                <a:gd name="connsiteX724" fmla="*/ 235318 w 2967861"/>
                <a:gd name="connsiteY724" fmla="*/ 971385 h 2340761"/>
                <a:gd name="connsiteX725" fmla="*/ 231282 w 2967861"/>
                <a:gd name="connsiteY725" fmla="*/ 969212 h 2340761"/>
                <a:gd name="connsiteX726" fmla="*/ 228178 w 2967861"/>
                <a:gd name="connsiteY726" fmla="*/ 969212 h 2340761"/>
                <a:gd name="connsiteX727" fmla="*/ 226004 w 2967861"/>
                <a:gd name="connsiteY727" fmla="*/ 967039 h 2340761"/>
                <a:gd name="connsiteX728" fmla="*/ 220727 w 2967861"/>
                <a:gd name="connsiteY728" fmla="*/ 966107 h 2340761"/>
                <a:gd name="connsiteX729" fmla="*/ 215449 w 2967861"/>
                <a:gd name="connsiteY729" fmla="*/ 966107 h 2340761"/>
                <a:gd name="connsiteX730" fmla="*/ 215449 w 2967861"/>
                <a:gd name="connsiteY730" fmla="*/ 986286 h 2340761"/>
                <a:gd name="connsiteX731" fmla="*/ 209240 w 2967861"/>
                <a:gd name="connsiteY731" fmla="*/ 986286 h 2340761"/>
                <a:gd name="connsiteX732" fmla="*/ 203963 w 2967861"/>
                <a:gd name="connsiteY732" fmla="*/ 986286 h 2340761"/>
                <a:gd name="connsiteX733" fmla="*/ 198685 w 2967861"/>
                <a:gd name="connsiteY733" fmla="*/ 988459 h 2340761"/>
                <a:gd name="connsiteX734" fmla="*/ 194650 w 2967861"/>
                <a:gd name="connsiteY734" fmla="*/ 989391 h 2340761"/>
                <a:gd name="connsiteX735" fmla="*/ 188441 w 2967861"/>
                <a:gd name="connsiteY735" fmla="*/ 989391 h 2340761"/>
                <a:gd name="connsiteX736" fmla="*/ 184405 w 2967861"/>
                <a:gd name="connsiteY736" fmla="*/ 991564 h 2340761"/>
                <a:gd name="connsiteX737" fmla="*/ 181300 w 2967861"/>
                <a:gd name="connsiteY737" fmla="*/ 991564 h 2340761"/>
                <a:gd name="connsiteX738" fmla="*/ 179127 w 2967861"/>
                <a:gd name="connsiteY738" fmla="*/ 993737 h 2340761"/>
                <a:gd name="connsiteX739" fmla="*/ 175091 w 2967861"/>
                <a:gd name="connsiteY739" fmla="*/ 995910 h 2340761"/>
                <a:gd name="connsiteX740" fmla="*/ 171987 w 2967861"/>
                <a:gd name="connsiteY740" fmla="*/ 996842 h 2340761"/>
                <a:gd name="connsiteX741" fmla="*/ 181300 w 2967861"/>
                <a:gd name="connsiteY741" fmla="*/ 1006465 h 2340761"/>
                <a:gd name="connsiteX742" fmla="*/ 193718 w 2967861"/>
                <a:gd name="connsiteY742" fmla="*/ 1013916 h 2340761"/>
                <a:gd name="connsiteX743" fmla="*/ 206136 w 2967861"/>
                <a:gd name="connsiteY743" fmla="*/ 1018262 h 2340761"/>
                <a:gd name="connsiteX744" fmla="*/ 218554 w 2967861"/>
                <a:gd name="connsiteY744" fmla="*/ 1021367 h 2340761"/>
                <a:gd name="connsiteX745" fmla="*/ 220727 w 2967861"/>
                <a:gd name="connsiteY745" fmla="*/ 1040304 h 2340761"/>
                <a:gd name="connsiteX746" fmla="*/ 222900 w 2967861"/>
                <a:gd name="connsiteY746" fmla="*/ 1056137 h 2340761"/>
                <a:gd name="connsiteX747" fmla="*/ 222900 w 2967861"/>
                <a:gd name="connsiteY747" fmla="*/ 1073211 h 2340761"/>
                <a:gd name="connsiteX748" fmla="*/ 218864 w 2967861"/>
                <a:gd name="connsiteY748" fmla="*/ 1088113 h 2340761"/>
                <a:gd name="connsiteX749" fmla="*/ 218864 w 2967861"/>
                <a:gd name="connsiteY749" fmla="*/ 1090286 h 2340761"/>
                <a:gd name="connsiteX750" fmla="*/ 218864 w 2967861"/>
                <a:gd name="connsiteY750" fmla="*/ 1091217 h 2340761"/>
                <a:gd name="connsiteX751" fmla="*/ 216691 w 2967861"/>
                <a:gd name="connsiteY751" fmla="*/ 1091217 h 2340761"/>
                <a:gd name="connsiteX752" fmla="*/ 216691 w 2967861"/>
                <a:gd name="connsiteY752" fmla="*/ 1093390 h 2340761"/>
                <a:gd name="connsiteX753" fmla="*/ 215760 w 2967861"/>
                <a:gd name="connsiteY753" fmla="*/ 1095563 h 2340761"/>
                <a:gd name="connsiteX754" fmla="*/ 202100 w 2967861"/>
                <a:gd name="connsiteY754" fmla="*/ 1100841 h 2340761"/>
                <a:gd name="connsiteX755" fmla="*/ 184405 w 2967861"/>
                <a:gd name="connsiteY755" fmla="*/ 1105187 h 2340761"/>
                <a:gd name="connsiteX756" fmla="*/ 166709 w 2967861"/>
                <a:gd name="connsiteY756" fmla="*/ 1105187 h 2340761"/>
                <a:gd name="connsiteX757" fmla="*/ 149945 w 2967861"/>
                <a:gd name="connsiteY757" fmla="*/ 1100841 h 2340761"/>
                <a:gd name="connsiteX758" fmla="*/ 135354 w 2967861"/>
                <a:gd name="connsiteY758" fmla="*/ 1095563 h 2340761"/>
                <a:gd name="connsiteX759" fmla="*/ 130077 w 2967861"/>
                <a:gd name="connsiteY759" fmla="*/ 1095563 h 2340761"/>
                <a:gd name="connsiteX760" fmla="*/ 126041 w 2967861"/>
                <a:gd name="connsiteY760" fmla="*/ 1097736 h 2340761"/>
                <a:gd name="connsiteX761" fmla="*/ 122936 w 2967861"/>
                <a:gd name="connsiteY761" fmla="*/ 1097736 h 2340761"/>
                <a:gd name="connsiteX762" fmla="*/ 120763 w 2967861"/>
                <a:gd name="connsiteY762" fmla="*/ 1097736 h 2340761"/>
                <a:gd name="connsiteX763" fmla="*/ 118590 w 2967861"/>
                <a:gd name="connsiteY763" fmla="*/ 1098668 h 2340761"/>
                <a:gd name="connsiteX764" fmla="*/ 116417 w 2967861"/>
                <a:gd name="connsiteY764" fmla="*/ 1103014 h 2340761"/>
                <a:gd name="connsiteX765" fmla="*/ 115796 w 2967861"/>
                <a:gd name="connsiteY765" fmla="*/ 1106739 h 2340761"/>
                <a:gd name="connsiteX766" fmla="*/ 111760 w 2967861"/>
                <a:gd name="connsiteY766" fmla="*/ 1119468 h 2340761"/>
                <a:gd name="connsiteX767" fmla="*/ 111760 w 2967861"/>
                <a:gd name="connsiteY767" fmla="*/ 1140578 h 2340761"/>
                <a:gd name="connsiteX768" fmla="*/ 111760 w 2967861"/>
                <a:gd name="connsiteY768" fmla="*/ 1163861 h 2340761"/>
                <a:gd name="connsiteX769" fmla="*/ 113934 w 2967861"/>
                <a:gd name="connsiteY769" fmla="*/ 1188076 h 2340761"/>
                <a:gd name="connsiteX770" fmla="*/ 116107 w 2967861"/>
                <a:gd name="connsiteY770" fmla="*/ 1208255 h 2340761"/>
                <a:gd name="connsiteX771" fmla="*/ 116107 w 2967861"/>
                <a:gd name="connsiteY771" fmla="*/ 1223157 h 2340761"/>
                <a:gd name="connsiteX772" fmla="*/ 119211 w 2967861"/>
                <a:gd name="connsiteY772" fmla="*/ 1223157 h 2340761"/>
                <a:gd name="connsiteX773" fmla="*/ 119211 w 2967861"/>
                <a:gd name="connsiteY773" fmla="*/ 1228434 h 2340761"/>
                <a:gd name="connsiteX774" fmla="*/ 126351 w 2967861"/>
                <a:gd name="connsiteY774" fmla="*/ 1228434 h 2340761"/>
                <a:gd name="connsiteX775" fmla="*/ 131629 w 2967861"/>
                <a:gd name="connsiteY775" fmla="*/ 1227503 h 2340761"/>
                <a:gd name="connsiteX776" fmla="*/ 135665 w 2967861"/>
                <a:gd name="connsiteY776" fmla="*/ 1227503 h 2340761"/>
                <a:gd name="connsiteX777" fmla="*/ 138769 w 2967861"/>
                <a:gd name="connsiteY777" fmla="*/ 1223157 h 2340761"/>
                <a:gd name="connsiteX778" fmla="*/ 144978 w 2967861"/>
                <a:gd name="connsiteY778" fmla="*/ 1225330 h 2340761"/>
                <a:gd name="connsiteX779" fmla="*/ 148083 w 2967861"/>
                <a:gd name="connsiteY779" fmla="*/ 1225330 h 2340761"/>
                <a:gd name="connsiteX780" fmla="*/ 152118 w 2967861"/>
                <a:gd name="connsiteY780" fmla="*/ 1227503 h 2340761"/>
                <a:gd name="connsiteX781" fmla="*/ 155223 w 2967861"/>
                <a:gd name="connsiteY781" fmla="*/ 1228434 h 2340761"/>
                <a:gd name="connsiteX782" fmla="*/ 157396 w 2967861"/>
                <a:gd name="connsiteY782" fmla="*/ 1230607 h 2340761"/>
                <a:gd name="connsiteX783" fmla="*/ 157396 w 2967861"/>
                <a:gd name="connsiteY783" fmla="*/ 1232780 h 2340761"/>
                <a:gd name="connsiteX784" fmla="*/ 157396 w 2967861"/>
                <a:gd name="connsiteY784" fmla="*/ 1234953 h 2340761"/>
                <a:gd name="connsiteX785" fmla="*/ 159569 w 2967861"/>
                <a:gd name="connsiteY785" fmla="*/ 1234953 h 2340761"/>
                <a:gd name="connsiteX786" fmla="*/ 159569 w 2967861"/>
                <a:gd name="connsiteY786" fmla="*/ 1235885 h 2340761"/>
                <a:gd name="connsiteX787" fmla="*/ 153360 w 2967861"/>
                <a:gd name="connsiteY787" fmla="*/ 1252959 h 2340761"/>
                <a:gd name="connsiteX788" fmla="*/ 142805 w 2967861"/>
                <a:gd name="connsiteY788" fmla="*/ 1265688 h 2340761"/>
                <a:gd name="connsiteX789" fmla="*/ 130387 w 2967861"/>
                <a:gd name="connsiteY789" fmla="*/ 1277174 h 2340761"/>
                <a:gd name="connsiteX790" fmla="*/ 116728 w 2967861"/>
                <a:gd name="connsiteY790" fmla="*/ 1287729 h 2340761"/>
                <a:gd name="connsiteX791" fmla="*/ 104310 w 2967861"/>
                <a:gd name="connsiteY791" fmla="*/ 1299216 h 2340761"/>
                <a:gd name="connsiteX792" fmla="*/ 94996 w 2967861"/>
                <a:gd name="connsiteY792" fmla="*/ 1314117 h 2340761"/>
                <a:gd name="connsiteX793" fmla="*/ 94065 w 2967861"/>
                <a:gd name="connsiteY793" fmla="*/ 1324672 h 2340761"/>
                <a:gd name="connsiteX794" fmla="*/ 94996 w 2967861"/>
                <a:gd name="connsiteY794" fmla="*/ 1337401 h 2340761"/>
                <a:gd name="connsiteX795" fmla="*/ 94996 w 2967861"/>
                <a:gd name="connsiteY795" fmla="*/ 1348887 h 2340761"/>
                <a:gd name="connsiteX796" fmla="*/ 91892 w 2967861"/>
                <a:gd name="connsiteY796" fmla="*/ 1357269 h 2340761"/>
                <a:gd name="connsiteX797" fmla="*/ 77301 w 2967861"/>
                <a:gd name="connsiteY797" fmla="*/ 1366893 h 2340761"/>
                <a:gd name="connsiteX798" fmla="*/ 62710 w 2967861"/>
                <a:gd name="connsiteY798" fmla="*/ 1374344 h 2340761"/>
                <a:gd name="connsiteX799" fmla="*/ 48119 w 2967861"/>
                <a:gd name="connsiteY799" fmla="*/ 1383967 h 2340761"/>
                <a:gd name="connsiteX800" fmla="*/ 35701 w 2967861"/>
                <a:gd name="connsiteY800" fmla="*/ 1394523 h 2340761"/>
                <a:gd name="connsiteX801" fmla="*/ 31666 w 2967861"/>
                <a:gd name="connsiteY801" fmla="*/ 1401973 h 2340761"/>
                <a:gd name="connsiteX802" fmla="*/ 24525 w 2967861"/>
                <a:gd name="connsiteY802" fmla="*/ 1415633 h 2340761"/>
                <a:gd name="connsiteX803" fmla="*/ 17385 w 2967861"/>
                <a:gd name="connsiteY803" fmla="*/ 1431466 h 2340761"/>
                <a:gd name="connsiteX804" fmla="*/ 10245 w 2967861"/>
                <a:gd name="connsiteY804" fmla="*/ 1450403 h 2340761"/>
                <a:gd name="connsiteX805" fmla="*/ 3104 w 2967861"/>
                <a:gd name="connsiteY805" fmla="*/ 1466236 h 2340761"/>
                <a:gd name="connsiteX806" fmla="*/ 0 w 2967861"/>
                <a:gd name="connsiteY806" fmla="*/ 1481137 h 2340761"/>
                <a:gd name="connsiteX807" fmla="*/ 0 w 2967861"/>
                <a:gd name="connsiteY807" fmla="*/ 1492623 h 2340761"/>
                <a:gd name="connsiteX808" fmla="*/ 3104 w 2967861"/>
                <a:gd name="connsiteY808" fmla="*/ 1500074 h 2340761"/>
                <a:gd name="connsiteX809" fmla="*/ 9313 w 2967861"/>
                <a:gd name="connsiteY809" fmla="*/ 1509698 h 2340761"/>
                <a:gd name="connsiteX810" fmla="*/ 12418 w 2967861"/>
                <a:gd name="connsiteY810" fmla="*/ 1518080 h 2340761"/>
                <a:gd name="connsiteX811" fmla="*/ 12418 w 2967861"/>
                <a:gd name="connsiteY811" fmla="*/ 1532981 h 2340761"/>
                <a:gd name="connsiteX812" fmla="*/ 10245 w 2967861"/>
                <a:gd name="connsiteY812" fmla="*/ 1542605 h 2340761"/>
                <a:gd name="connsiteX813" fmla="*/ 7140 w 2967861"/>
                <a:gd name="connsiteY813" fmla="*/ 1555334 h 2340761"/>
                <a:gd name="connsiteX814" fmla="*/ 3104 w 2967861"/>
                <a:gd name="connsiteY814" fmla="*/ 1570235 h 2340761"/>
                <a:gd name="connsiteX815" fmla="*/ 2173 w 2967861"/>
                <a:gd name="connsiteY815" fmla="*/ 1587309 h 2340761"/>
                <a:gd name="connsiteX816" fmla="*/ 5278 w 2967861"/>
                <a:gd name="connsiteY816" fmla="*/ 1597865 h 2340761"/>
                <a:gd name="connsiteX817" fmla="*/ 5278 w 2967861"/>
                <a:gd name="connsiteY817" fmla="*/ 1622079 h 2340761"/>
                <a:gd name="connsiteX818" fmla="*/ 14591 w 2967861"/>
                <a:gd name="connsiteY818" fmla="*/ 1633566 h 2340761"/>
                <a:gd name="connsiteX819" fmla="*/ 29182 w 2967861"/>
                <a:gd name="connsiteY819" fmla="*/ 1646294 h 2340761"/>
                <a:gd name="connsiteX820" fmla="*/ 45946 w 2967861"/>
                <a:gd name="connsiteY820" fmla="*/ 1659022 h 2340761"/>
                <a:gd name="connsiteX821" fmla="*/ 56501 w 2967861"/>
                <a:gd name="connsiteY821" fmla="*/ 1671751 h 2340761"/>
                <a:gd name="connsiteX822" fmla="*/ 65815 w 2967861"/>
                <a:gd name="connsiteY822" fmla="*/ 1695965 h 2340761"/>
                <a:gd name="connsiteX823" fmla="*/ 78232 w 2967861"/>
                <a:gd name="connsiteY823" fmla="*/ 1705589 h 2340761"/>
                <a:gd name="connsiteX824" fmla="*/ 92823 w 2967861"/>
                <a:gd name="connsiteY824" fmla="*/ 1713040 h 2340761"/>
                <a:gd name="connsiteX825" fmla="*/ 107414 w 2967861"/>
                <a:gd name="connsiteY825" fmla="*/ 1720491 h 2340761"/>
                <a:gd name="connsiteX826" fmla="*/ 122005 w 2967861"/>
                <a:gd name="connsiteY826" fmla="*/ 1727941 h 2340761"/>
                <a:gd name="connsiteX827" fmla="*/ 132560 w 2967861"/>
                <a:gd name="connsiteY827" fmla="*/ 1740670 h 2340761"/>
                <a:gd name="connsiteX828" fmla="*/ 139701 w 2967861"/>
                <a:gd name="connsiteY828" fmla="*/ 1738497 h 2340761"/>
                <a:gd name="connsiteX829" fmla="*/ 145910 w 2967861"/>
                <a:gd name="connsiteY829" fmla="*/ 1736323 h 2340761"/>
                <a:gd name="connsiteX830" fmla="*/ 149014 w 2967861"/>
                <a:gd name="connsiteY830" fmla="*/ 1733219 h 2340761"/>
                <a:gd name="connsiteX831" fmla="*/ 153050 w 2967861"/>
                <a:gd name="connsiteY831" fmla="*/ 1731046 h 2340761"/>
                <a:gd name="connsiteX832" fmla="*/ 161432 w 2967861"/>
                <a:gd name="connsiteY832" fmla="*/ 1733219 h 2340761"/>
                <a:gd name="connsiteX833" fmla="*/ 172918 w 2967861"/>
                <a:gd name="connsiteY833" fmla="*/ 1736323 h 2340761"/>
                <a:gd name="connsiteX834" fmla="*/ 185336 w 2967861"/>
                <a:gd name="connsiteY834" fmla="*/ 1736323 h 2340761"/>
                <a:gd name="connsiteX835" fmla="*/ 189372 w 2967861"/>
                <a:gd name="connsiteY835" fmla="*/ 1723595 h 2340761"/>
                <a:gd name="connsiteX836" fmla="*/ 224763 w 2967861"/>
                <a:gd name="connsiteY836" fmla="*/ 1731046 h 2340761"/>
                <a:gd name="connsiteX837" fmla="*/ 239354 w 2967861"/>
                <a:gd name="connsiteY837" fmla="*/ 1725768 h 2340761"/>
                <a:gd name="connsiteX838" fmla="*/ 257980 w 2967861"/>
                <a:gd name="connsiteY838" fmla="*/ 1718318 h 2340761"/>
                <a:gd name="connsiteX839" fmla="*/ 275676 w 2967861"/>
                <a:gd name="connsiteY839" fmla="*/ 1710867 h 2340761"/>
                <a:gd name="connsiteX840" fmla="*/ 290267 w 2967861"/>
                <a:gd name="connsiteY840" fmla="*/ 1713040 h 2340761"/>
                <a:gd name="connsiteX841" fmla="*/ 302685 w 2967861"/>
                <a:gd name="connsiteY841" fmla="*/ 1713971 h 2340761"/>
                <a:gd name="connsiteX842" fmla="*/ 316344 w 2967861"/>
                <a:gd name="connsiteY842" fmla="*/ 1716144 h 2340761"/>
                <a:gd name="connsiteX843" fmla="*/ 336213 w 2967861"/>
                <a:gd name="connsiteY843" fmla="*/ 1747810 h 2340761"/>
                <a:gd name="connsiteX844" fmla="*/ 343353 w 2967861"/>
                <a:gd name="connsiteY844" fmla="*/ 1747810 h 2340761"/>
                <a:gd name="connsiteX845" fmla="*/ 348631 w 2967861"/>
                <a:gd name="connsiteY845" fmla="*/ 1747810 h 2340761"/>
                <a:gd name="connsiteX846" fmla="*/ 353908 w 2967861"/>
                <a:gd name="connsiteY846" fmla="*/ 1745637 h 2340761"/>
                <a:gd name="connsiteX847" fmla="*/ 356081 w 2967861"/>
                <a:gd name="connsiteY847" fmla="*/ 1743464 h 2340761"/>
                <a:gd name="connsiteX848" fmla="*/ 360117 w 2967861"/>
                <a:gd name="connsiteY848" fmla="*/ 1740359 h 2340761"/>
                <a:gd name="connsiteX849" fmla="*/ 367257 w 2967861"/>
                <a:gd name="connsiteY849" fmla="*/ 1742532 h 2340761"/>
                <a:gd name="connsiteX850" fmla="*/ 372535 w 2967861"/>
                <a:gd name="connsiteY850" fmla="*/ 1742532 h 2340761"/>
                <a:gd name="connsiteX851" fmla="*/ 375639 w 2967861"/>
                <a:gd name="connsiteY851" fmla="*/ 1743464 h 2340761"/>
                <a:gd name="connsiteX852" fmla="*/ 379675 w 2967861"/>
                <a:gd name="connsiteY852" fmla="*/ 1747810 h 2340761"/>
                <a:gd name="connsiteX853" fmla="*/ 382780 w 2967861"/>
                <a:gd name="connsiteY853" fmla="*/ 1749983 h 2340761"/>
                <a:gd name="connsiteX854" fmla="*/ 388989 w 2967861"/>
                <a:gd name="connsiteY854" fmla="*/ 1753088 h 2340761"/>
                <a:gd name="connsiteX855" fmla="*/ 382780 w 2967861"/>
                <a:gd name="connsiteY855" fmla="*/ 1775440 h 2340761"/>
                <a:gd name="connsiteX856" fmla="*/ 377502 w 2967861"/>
                <a:gd name="connsiteY856" fmla="*/ 1795619 h 2340761"/>
                <a:gd name="connsiteX857" fmla="*/ 372224 w 2967861"/>
                <a:gd name="connsiteY857" fmla="*/ 1817971 h 2340761"/>
                <a:gd name="connsiteX858" fmla="*/ 388989 w 2967861"/>
                <a:gd name="connsiteY858" fmla="*/ 1835045 h 2340761"/>
                <a:gd name="connsiteX859" fmla="*/ 404511 w 2967861"/>
                <a:gd name="connsiteY859" fmla="*/ 1855224 h 2340761"/>
                <a:gd name="connsiteX860" fmla="*/ 421275 w 2967861"/>
                <a:gd name="connsiteY860" fmla="*/ 1877576 h 2340761"/>
                <a:gd name="connsiteX861" fmla="*/ 431830 w 2967861"/>
                <a:gd name="connsiteY861" fmla="*/ 1899928 h 2340761"/>
                <a:gd name="connsiteX862" fmla="*/ 435866 w 2967861"/>
                <a:gd name="connsiteY862" fmla="*/ 1917003 h 2340761"/>
                <a:gd name="connsiteX863" fmla="*/ 435866 w 2967861"/>
                <a:gd name="connsiteY863" fmla="*/ 1929731 h 2340761"/>
                <a:gd name="connsiteX864" fmla="*/ 438039 w 2967861"/>
                <a:gd name="connsiteY864" fmla="*/ 1942459 h 2340761"/>
                <a:gd name="connsiteX865" fmla="*/ 445179 w 2967861"/>
                <a:gd name="connsiteY865" fmla="*/ 1957361 h 2340761"/>
                <a:gd name="connsiteX866" fmla="*/ 438970 w 2967861"/>
                <a:gd name="connsiteY866" fmla="*/ 1972262 h 2340761"/>
                <a:gd name="connsiteX867" fmla="*/ 431830 w 2967861"/>
                <a:gd name="connsiteY867" fmla="*/ 1989337 h 2340761"/>
                <a:gd name="connsiteX868" fmla="*/ 421275 w 2967861"/>
                <a:gd name="connsiteY868" fmla="*/ 2009516 h 2340761"/>
                <a:gd name="connsiteX869" fmla="*/ 414135 w 2967861"/>
                <a:gd name="connsiteY869" fmla="*/ 2027522 h 2340761"/>
                <a:gd name="connsiteX870" fmla="*/ 410099 w 2967861"/>
                <a:gd name="connsiteY870" fmla="*/ 2048632 h 2340761"/>
                <a:gd name="connsiteX871" fmla="*/ 412272 w 2967861"/>
                <a:gd name="connsiteY871" fmla="*/ 2066638 h 2340761"/>
                <a:gd name="connsiteX872" fmla="*/ 419412 w 2967861"/>
                <a:gd name="connsiteY872" fmla="*/ 2081539 h 2340761"/>
                <a:gd name="connsiteX873" fmla="*/ 430899 w 2967861"/>
                <a:gd name="connsiteY873" fmla="*/ 2096441 h 2340761"/>
                <a:gd name="connsiteX874" fmla="*/ 441454 w 2967861"/>
                <a:gd name="connsiteY874" fmla="*/ 2113515 h 2340761"/>
                <a:gd name="connsiteX875" fmla="*/ 448594 w 2967861"/>
                <a:gd name="connsiteY875" fmla="*/ 2128416 h 2340761"/>
                <a:gd name="connsiteX876" fmla="*/ 448594 w 2967861"/>
                <a:gd name="connsiteY876" fmla="*/ 2133694 h 2340761"/>
                <a:gd name="connsiteX877" fmla="*/ 448594 w 2967861"/>
                <a:gd name="connsiteY877" fmla="*/ 2138972 h 2340761"/>
                <a:gd name="connsiteX878" fmla="*/ 446421 w 2967861"/>
                <a:gd name="connsiteY878" fmla="*/ 2143318 h 2340761"/>
                <a:gd name="connsiteX879" fmla="*/ 445490 w 2967861"/>
                <a:gd name="connsiteY879" fmla="*/ 2148595 h 2340761"/>
                <a:gd name="connsiteX880" fmla="*/ 445490 w 2967861"/>
                <a:gd name="connsiteY880" fmla="*/ 2151700 h 2340761"/>
                <a:gd name="connsiteX881" fmla="*/ 445490 w 2967861"/>
                <a:gd name="connsiteY881" fmla="*/ 2156046 h 2340761"/>
                <a:gd name="connsiteX882" fmla="*/ 452630 w 2967861"/>
                <a:gd name="connsiteY882" fmla="*/ 2159151 h 2340761"/>
                <a:gd name="connsiteX883" fmla="*/ 450457 w 2967861"/>
                <a:gd name="connsiteY883" fmla="*/ 2163497 h 2340761"/>
                <a:gd name="connsiteX884" fmla="*/ 448284 w 2967861"/>
                <a:gd name="connsiteY884" fmla="*/ 2166601 h 2340761"/>
                <a:gd name="connsiteX885" fmla="*/ 448284 w 2967861"/>
                <a:gd name="connsiteY885" fmla="*/ 2170948 h 2340761"/>
                <a:gd name="connsiteX886" fmla="*/ 446111 w 2967861"/>
                <a:gd name="connsiteY886" fmla="*/ 2176225 h 2340761"/>
                <a:gd name="connsiteX887" fmla="*/ 448284 w 2967861"/>
                <a:gd name="connsiteY887" fmla="*/ 2181503 h 2340761"/>
                <a:gd name="connsiteX888" fmla="*/ 450457 w 2967861"/>
                <a:gd name="connsiteY888" fmla="*/ 2181503 h 2340761"/>
                <a:gd name="connsiteX889" fmla="*/ 452630 w 2967861"/>
                <a:gd name="connsiteY889" fmla="*/ 2185849 h 2340761"/>
                <a:gd name="connsiteX890" fmla="*/ 455734 w 2967861"/>
                <a:gd name="connsiteY890" fmla="*/ 2186780 h 2340761"/>
                <a:gd name="connsiteX891" fmla="*/ 459770 w 2967861"/>
                <a:gd name="connsiteY891" fmla="*/ 2191127 h 2340761"/>
                <a:gd name="connsiteX892" fmla="*/ 459770 w 2967861"/>
                <a:gd name="connsiteY892" fmla="*/ 2193300 h 2340761"/>
                <a:gd name="connsiteX893" fmla="*/ 455734 w 2967861"/>
                <a:gd name="connsiteY893" fmla="*/ 2206028 h 2340761"/>
                <a:gd name="connsiteX894" fmla="*/ 465048 w 2967861"/>
                <a:gd name="connsiteY894" fmla="*/ 2224034 h 2340761"/>
                <a:gd name="connsiteX895" fmla="*/ 479639 w 2967861"/>
                <a:gd name="connsiteY895" fmla="*/ 2242971 h 2340761"/>
                <a:gd name="connsiteX896" fmla="*/ 494230 w 2967861"/>
                <a:gd name="connsiteY896" fmla="*/ 2260046 h 2340761"/>
                <a:gd name="connsiteX897" fmla="*/ 504785 w 2967861"/>
                <a:gd name="connsiteY897" fmla="*/ 2278051 h 2340761"/>
                <a:gd name="connsiteX898" fmla="*/ 506958 w 2967861"/>
                <a:gd name="connsiteY898" fmla="*/ 2290780 h 2340761"/>
                <a:gd name="connsiteX899" fmla="*/ 506958 w 2967861"/>
                <a:gd name="connsiteY899" fmla="*/ 2303508 h 2340761"/>
                <a:gd name="connsiteX900" fmla="*/ 506958 w 2967861"/>
                <a:gd name="connsiteY900" fmla="*/ 2314994 h 2340761"/>
                <a:gd name="connsiteX901" fmla="*/ 509131 w 2967861"/>
                <a:gd name="connsiteY901" fmla="*/ 2324618 h 2340761"/>
                <a:gd name="connsiteX902" fmla="*/ 512236 w 2967861"/>
                <a:gd name="connsiteY902" fmla="*/ 2327723 h 2340761"/>
                <a:gd name="connsiteX903" fmla="*/ 516271 w 2967861"/>
                <a:gd name="connsiteY903" fmla="*/ 2333000 h 2340761"/>
                <a:gd name="connsiteX904" fmla="*/ 519376 w 2967861"/>
                <a:gd name="connsiteY904" fmla="*/ 2335173 h 2340761"/>
                <a:gd name="connsiteX905" fmla="*/ 523411 w 2967861"/>
                <a:gd name="connsiteY905" fmla="*/ 2339520 h 2340761"/>
                <a:gd name="connsiteX906" fmla="*/ 528689 w 2967861"/>
                <a:gd name="connsiteY906" fmla="*/ 2342624 h 2340761"/>
                <a:gd name="connsiteX907" fmla="*/ 553835 w 2967861"/>
                <a:gd name="connsiteY907" fmla="*/ 2337347 h 2340761"/>
                <a:gd name="connsiteX908" fmla="*/ 582086 w 2967861"/>
                <a:gd name="connsiteY908" fmla="*/ 2332069 h 2340761"/>
                <a:gd name="connsiteX909" fmla="*/ 609095 w 2967861"/>
                <a:gd name="connsiteY909" fmla="*/ 2324618 h 2340761"/>
                <a:gd name="connsiteX910" fmla="*/ 636103 w 2967861"/>
                <a:gd name="connsiteY910" fmla="*/ 2317168 h 2340761"/>
                <a:gd name="connsiteX911" fmla="*/ 657834 w 2967861"/>
                <a:gd name="connsiteY911" fmla="*/ 2303508 h 2340761"/>
                <a:gd name="connsiteX912" fmla="*/ 675530 w 2967861"/>
                <a:gd name="connsiteY912" fmla="*/ 2287675 h 2340761"/>
                <a:gd name="connsiteX913" fmla="*/ 684843 w 2967861"/>
                <a:gd name="connsiteY913" fmla="*/ 2270601 h 2340761"/>
                <a:gd name="connsiteX914" fmla="*/ 691984 w 2967861"/>
                <a:gd name="connsiteY914" fmla="*/ 2253526 h 2340761"/>
                <a:gd name="connsiteX915" fmla="*/ 715888 w 2967861"/>
                <a:gd name="connsiteY915" fmla="*/ 2233347 h 2340761"/>
                <a:gd name="connsiteX916" fmla="*/ 718992 w 2967861"/>
                <a:gd name="connsiteY916" fmla="*/ 2218446 h 2340761"/>
                <a:gd name="connsiteX917" fmla="*/ 721165 w 2967861"/>
                <a:gd name="connsiteY917" fmla="*/ 2203544 h 2340761"/>
                <a:gd name="connsiteX918" fmla="*/ 723339 w 2967861"/>
                <a:gd name="connsiteY918" fmla="*/ 2188643 h 2340761"/>
                <a:gd name="connsiteX919" fmla="*/ 728616 w 2967861"/>
                <a:gd name="connsiteY919" fmla="*/ 2175915 h 2340761"/>
                <a:gd name="connsiteX920" fmla="*/ 748485 w 2967861"/>
                <a:gd name="connsiteY920" fmla="*/ 2171568 h 2340761"/>
                <a:gd name="connsiteX921" fmla="*/ 752520 w 2967861"/>
                <a:gd name="connsiteY921" fmla="*/ 2168464 h 2340761"/>
                <a:gd name="connsiteX922" fmla="*/ 753452 w 2967861"/>
                <a:gd name="connsiteY922" fmla="*/ 2164118 h 2340761"/>
                <a:gd name="connsiteX923" fmla="*/ 757488 w 2967861"/>
                <a:gd name="connsiteY923" fmla="*/ 2161013 h 2340761"/>
                <a:gd name="connsiteX924" fmla="*/ 759661 w 2967861"/>
                <a:gd name="connsiteY924" fmla="*/ 2158840 h 2340761"/>
                <a:gd name="connsiteX925" fmla="*/ 762765 w 2967861"/>
                <a:gd name="connsiteY925" fmla="*/ 2155736 h 2340761"/>
                <a:gd name="connsiteX926" fmla="*/ 768043 w 2967861"/>
                <a:gd name="connsiteY926" fmla="*/ 2151390 h 2340761"/>
                <a:gd name="connsiteX927" fmla="*/ 764938 w 2967861"/>
                <a:gd name="connsiteY927" fmla="*/ 2131211 h 2340761"/>
                <a:gd name="connsiteX928" fmla="*/ 757798 w 2967861"/>
                <a:gd name="connsiteY928" fmla="*/ 2114136 h 2340761"/>
                <a:gd name="connsiteX929" fmla="*/ 748485 w 2967861"/>
                <a:gd name="connsiteY929" fmla="*/ 2103581 h 2340761"/>
                <a:gd name="connsiteX930" fmla="*/ 757798 w 2967861"/>
                <a:gd name="connsiteY930" fmla="*/ 2084644 h 2340761"/>
                <a:gd name="connsiteX931" fmla="*/ 772389 w 2967861"/>
                <a:gd name="connsiteY931" fmla="*/ 2071915 h 2340761"/>
                <a:gd name="connsiteX932" fmla="*/ 790084 w 2967861"/>
                <a:gd name="connsiteY932" fmla="*/ 2062291 h 2340761"/>
                <a:gd name="connsiteX933" fmla="*/ 808711 w 2967861"/>
                <a:gd name="connsiteY933" fmla="*/ 2053909 h 2340761"/>
                <a:gd name="connsiteX934" fmla="*/ 824234 w 2967861"/>
                <a:gd name="connsiteY934" fmla="*/ 2042423 h 2340761"/>
                <a:gd name="connsiteX935" fmla="*/ 835720 w 2967861"/>
                <a:gd name="connsiteY935" fmla="*/ 2019140 h 2340761"/>
                <a:gd name="connsiteX936" fmla="*/ 837893 w 2967861"/>
                <a:gd name="connsiteY936" fmla="*/ 1996787 h 2340761"/>
                <a:gd name="connsiteX937" fmla="*/ 831684 w 2967861"/>
                <a:gd name="connsiteY937" fmla="*/ 1974435 h 2340761"/>
                <a:gd name="connsiteX938" fmla="*/ 824544 w 2967861"/>
                <a:gd name="connsiteY938" fmla="*/ 1952083 h 2340761"/>
                <a:gd name="connsiteX939" fmla="*/ 817404 w 2967861"/>
                <a:gd name="connsiteY939" fmla="*/ 1931904 h 2340761"/>
                <a:gd name="connsiteX940" fmla="*/ 810263 w 2967861"/>
                <a:gd name="connsiteY940" fmla="*/ 1909552 h 2340761"/>
                <a:gd name="connsiteX941" fmla="*/ 807159 w 2967861"/>
                <a:gd name="connsiteY941" fmla="*/ 1887200 h 2340761"/>
                <a:gd name="connsiteX942" fmla="*/ 812437 w 2967861"/>
                <a:gd name="connsiteY942" fmla="*/ 1862985 h 2340761"/>
                <a:gd name="connsiteX943" fmla="*/ 827027 w 2967861"/>
                <a:gd name="connsiteY943" fmla="*/ 1837529 h 2340761"/>
                <a:gd name="connsiteX944" fmla="*/ 845654 w 2967861"/>
                <a:gd name="connsiteY944" fmla="*/ 1815177 h 2340761"/>
                <a:gd name="connsiteX945" fmla="*/ 867385 w 2967861"/>
                <a:gd name="connsiteY945" fmla="*/ 1794066 h 2340761"/>
                <a:gd name="connsiteX946" fmla="*/ 890358 w 2967861"/>
                <a:gd name="connsiteY946" fmla="*/ 1776060 h 2340761"/>
                <a:gd name="connsiteX947" fmla="*/ 912090 w 2967861"/>
                <a:gd name="connsiteY947" fmla="*/ 1757123 h 2340761"/>
                <a:gd name="connsiteX948" fmla="*/ 931958 w 2967861"/>
                <a:gd name="connsiteY948" fmla="*/ 1736944 h 2340761"/>
                <a:gd name="connsiteX949" fmla="*/ 945618 w 2967861"/>
                <a:gd name="connsiteY949" fmla="*/ 1718938 h 2340761"/>
                <a:gd name="connsiteX950" fmla="*/ 958036 w 2967861"/>
                <a:gd name="connsiteY950" fmla="*/ 1696586 h 2340761"/>
                <a:gd name="connsiteX951" fmla="*/ 968591 w 2967861"/>
                <a:gd name="connsiteY951" fmla="*/ 1674234 h 2340761"/>
                <a:gd name="connsiteX952" fmla="*/ 975731 w 2967861"/>
                <a:gd name="connsiteY952" fmla="*/ 1655297 h 2340761"/>
                <a:gd name="connsiteX953" fmla="*/ 979767 w 2967861"/>
                <a:gd name="connsiteY953" fmla="*/ 1642569 h 2340761"/>
                <a:gd name="connsiteX954" fmla="*/ 979767 w 2967861"/>
                <a:gd name="connsiteY954" fmla="*/ 1631393 h 2340761"/>
                <a:gd name="connsiteX955" fmla="*/ 985044 w 2967861"/>
                <a:gd name="connsiteY955" fmla="*/ 1621769 h 2340761"/>
                <a:gd name="connsiteX956" fmla="*/ 985044 w 2967861"/>
                <a:gd name="connsiteY956" fmla="*/ 1618665 h 2340761"/>
                <a:gd name="connsiteX957" fmla="*/ 963313 w 2967861"/>
                <a:gd name="connsiteY957" fmla="*/ 1621769 h 2340761"/>
                <a:gd name="connsiteX958" fmla="*/ 939409 w 2967861"/>
                <a:gd name="connsiteY958" fmla="*/ 1627046 h 2340761"/>
                <a:gd name="connsiteX959" fmla="*/ 914263 w 2967861"/>
                <a:gd name="connsiteY959" fmla="*/ 1633255 h 2340761"/>
                <a:gd name="connsiteX960" fmla="*/ 895636 w 2967861"/>
                <a:gd name="connsiteY960" fmla="*/ 1641637 h 2340761"/>
                <a:gd name="connsiteX961" fmla="*/ 880114 w 2967861"/>
                <a:gd name="connsiteY961" fmla="*/ 1640706 h 2340761"/>
                <a:gd name="connsiteX962" fmla="*/ 874836 w 2967861"/>
                <a:gd name="connsiteY962" fmla="*/ 1634497 h 2340761"/>
                <a:gd name="connsiteX963" fmla="*/ 872663 w 2967861"/>
                <a:gd name="connsiteY963" fmla="*/ 1629220 h 2340761"/>
                <a:gd name="connsiteX964" fmla="*/ 872663 w 2967861"/>
                <a:gd name="connsiteY964" fmla="*/ 1623942 h 2340761"/>
                <a:gd name="connsiteX965" fmla="*/ 872663 w 2967861"/>
                <a:gd name="connsiteY965" fmla="*/ 1616491 h 2340761"/>
                <a:gd name="connsiteX966" fmla="*/ 868627 w 2967861"/>
                <a:gd name="connsiteY966" fmla="*/ 1611214 h 2340761"/>
                <a:gd name="connsiteX967" fmla="*/ 854036 w 2967861"/>
                <a:gd name="connsiteY967" fmla="*/ 1599727 h 2340761"/>
                <a:gd name="connsiteX968" fmla="*/ 836341 w 2967861"/>
                <a:gd name="connsiteY968" fmla="*/ 1589172 h 2340761"/>
                <a:gd name="connsiteX969" fmla="*/ 819577 w 2967861"/>
                <a:gd name="connsiteY969" fmla="*/ 1577686 h 2340761"/>
                <a:gd name="connsiteX970" fmla="*/ 809022 w 2967861"/>
                <a:gd name="connsiteY970" fmla="*/ 1564957 h 2340761"/>
                <a:gd name="connsiteX971" fmla="*/ 804986 w 2967861"/>
                <a:gd name="connsiteY971" fmla="*/ 1553471 h 2340761"/>
                <a:gd name="connsiteX972" fmla="*/ 802813 w 2967861"/>
                <a:gd name="connsiteY972" fmla="*/ 1545089 h 2340761"/>
                <a:gd name="connsiteX973" fmla="*/ 799708 w 2967861"/>
                <a:gd name="connsiteY973" fmla="*/ 1533602 h 2340761"/>
                <a:gd name="connsiteX974" fmla="*/ 797535 w 2967861"/>
                <a:gd name="connsiteY974" fmla="*/ 1530498 h 2340761"/>
                <a:gd name="connsiteX975" fmla="*/ 792258 w 2967861"/>
                <a:gd name="connsiteY975" fmla="*/ 1526152 h 2340761"/>
                <a:gd name="connsiteX976" fmla="*/ 786980 w 2967861"/>
                <a:gd name="connsiteY976" fmla="*/ 1523047 h 2340761"/>
                <a:gd name="connsiteX977" fmla="*/ 782944 w 2967861"/>
                <a:gd name="connsiteY977" fmla="*/ 1517770 h 2340761"/>
                <a:gd name="connsiteX978" fmla="*/ 779840 w 2967861"/>
                <a:gd name="connsiteY978" fmla="*/ 1513423 h 2340761"/>
                <a:gd name="connsiteX979" fmla="*/ 779840 w 2967861"/>
                <a:gd name="connsiteY979" fmla="*/ 1476480 h 2340761"/>
                <a:gd name="connsiteX980" fmla="*/ 777667 w 2967861"/>
                <a:gd name="connsiteY980" fmla="*/ 1471203 h 2340761"/>
                <a:gd name="connsiteX981" fmla="*/ 772389 w 2967861"/>
                <a:gd name="connsiteY981" fmla="*/ 1466856 h 2340761"/>
                <a:gd name="connsiteX982" fmla="*/ 768353 w 2967861"/>
                <a:gd name="connsiteY982" fmla="*/ 1463752 h 2340761"/>
                <a:gd name="connsiteX983" fmla="*/ 763076 w 2967861"/>
                <a:gd name="connsiteY983" fmla="*/ 1459406 h 2340761"/>
                <a:gd name="connsiteX984" fmla="*/ 759971 w 2967861"/>
                <a:gd name="connsiteY984" fmla="*/ 1456301 h 2340761"/>
                <a:gd name="connsiteX985" fmla="*/ 750658 w 2967861"/>
                <a:gd name="connsiteY985" fmla="*/ 1436122 h 2340761"/>
                <a:gd name="connsiteX986" fmla="*/ 743518 w 2967861"/>
                <a:gd name="connsiteY986" fmla="*/ 1415943 h 2340761"/>
                <a:gd name="connsiteX987" fmla="*/ 736377 w 2967861"/>
                <a:gd name="connsiteY987" fmla="*/ 1393591 h 2340761"/>
                <a:gd name="connsiteX988" fmla="*/ 724891 w 2967861"/>
                <a:gd name="connsiteY988" fmla="*/ 1374654 h 2340761"/>
                <a:gd name="connsiteX989" fmla="*/ 712473 w 2967861"/>
                <a:gd name="connsiteY989" fmla="*/ 1357580 h 2340761"/>
                <a:gd name="connsiteX990" fmla="*/ 712473 w 2967861"/>
                <a:gd name="connsiteY990" fmla="*/ 1350129 h 2340761"/>
                <a:gd name="connsiteX991" fmla="*/ 716509 w 2967861"/>
                <a:gd name="connsiteY991" fmla="*/ 1350129 h 2340761"/>
                <a:gd name="connsiteX992" fmla="*/ 719613 w 2967861"/>
                <a:gd name="connsiteY992" fmla="*/ 1357580 h 2340761"/>
                <a:gd name="connsiteX993" fmla="*/ 723649 w 2967861"/>
                <a:gd name="connsiteY993" fmla="*/ 1363788 h 2340761"/>
                <a:gd name="connsiteX994" fmla="*/ 726753 w 2967861"/>
                <a:gd name="connsiteY994" fmla="*/ 1366893 h 2340761"/>
                <a:gd name="connsiteX995" fmla="*/ 730789 w 2967861"/>
                <a:gd name="connsiteY995" fmla="*/ 1369066 h 2340761"/>
                <a:gd name="connsiteX996" fmla="*/ 733894 w 2967861"/>
                <a:gd name="connsiteY996" fmla="*/ 1371239 h 2340761"/>
                <a:gd name="connsiteX997" fmla="*/ 737930 w 2967861"/>
                <a:gd name="connsiteY997" fmla="*/ 1372170 h 2340761"/>
                <a:gd name="connsiteX998" fmla="*/ 738861 w 2967861"/>
                <a:gd name="connsiteY998" fmla="*/ 1376517 h 2340761"/>
                <a:gd name="connsiteX999" fmla="*/ 745070 w 2967861"/>
                <a:gd name="connsiteY999" fmla="*/ 1378690 h 2340761"/>
                <a:gd name="connsiteX1000" fmla="*/ 755625 w 2967861"/>
                <a:gd name="connsiteY1000" fmla="*/ 1386141 h 2340761"/>
                <a:gd name="connsiteX1001" fmla="*/ 762765 w 2967861"/>
                <a:gd name="connsiteY1001" fmla="*/ 1396696 h 2340761"/>
                <a:gd name="connsiteX1002" fmla="*/ 768043 w 2967861"/>
                <a:gd name="connsiteY1002" fmla="*/ 1409424 h 2340761"/>
                <a:gd name="connsiteX1003" fmla="*/ 774252 w 2967861"/>
                <a:gd name="connsiteY1003" fmla="*/ 1423084 h 2340761"/>
                <a:gd name="connsiteX1004" fmla="*/ 779529 w 2967861"/>
                <a:gd name="connsiteY1004" fmla="*/ 1435812 h 2340761"/>
                <a:gd name="connsiteX1005" fmla="*/ 799398 w 2967861"/>
                <a:gd name="connsiteY1005" fmla="*/ 1448540 h 2340761"/>
                <a:gd name="connsiteX1006" fmla="*/ 804675 w 2967861"/>
                <a:gd name="connsiteY1006" fmla="*/ 1459095 h 2340761"/>
                <a:gd name="connsiteX1007" fmla="*/ 806848 w 2967861"/>
                <a:gd name="connsiteY1007" fmla="*/ 1472755 h 2340761"/>
                <a:gd name="connsiteX1008" fmla="*/ 809022 w 2967861"/>
                <a:gd name="connsiteY1008" fmla="*/ 1485483 h 2340761"/>
                <a:gd name="connsiteX1009" fmla="*/ 812126 w 2967861"/>
                <a:gd name="connsiteY1009" fmla="*/ 1496038 h 2340761"/>
                <a:gd name="connsiteX1010" fmla="*/ 824544 w 2967861"/>
                <a:gd name="connsiteY1010" fmla="*/ 1510940 h 2340761"/>
                <a:gd name="connsiteX1011" fmla="*/ 838204 w 2967861"/>
                <a:gd name="connsiteY1011" fmla="*/ 1525841 h 2340761"/>
                <a:gd name="connsiteX1012" fmla="*/ 850621 w 2967861"/>
                <a:gd name="connsiteY1012" fmla="*/ 1542916 h 2340761"/>
                <a:gd name="connsiteX1013" fmla="*/ 859935 w 2967861"/>
                <a:gd name="connsiteY1013" fmla="*/ 1560922 h 2340761"/>
                <a:gd name="connsiteX1014" fmla="*/ 860866 w 2967861"/>
                <a:gd name="connsiteY1014" fmla="*/ 1572408 h 2340761"/>
                <a:gd name="connsiteX1015" fmla="*/ 860866 w 2967861"/>
                <a:gd name="connsiteY1015" fmla="*/ 1582963 h 2340761"/>
                <a:gd name="connsiteX1016" fmla="*/ 863039 w 2967861"/>
                <a:gd name="connsiteY1016" fmla="*/ 1594450 h 2340761"/>
                <a:gd name="connsiteX1017" fmla="*/ 868317 w 2967861"/>
                <a:gd name="connsiteY1017" fmla="*/ 1605005 h 2340761"/>
                <a:gd name="connsiteX1018" fmla="*/ 870490 w 2967861"/>
                <a:gd name="connsiteY1018" fmla="*/ 1609351 h 2340761"/>
                <a:gd name="connsiteX1019" fmla="*/ 872663 w 2967861"/>
                <a:gd name="connsiteY1019" fmla="*/ 1611524 h 2340761"/>
                <a:gd name="connsiteX1020" fmla="*/ 874836 w 2967861"/>
                <a:gd name="connsiteY1020" fmla="*/ 1612456 h 2340761"/>
                <a:gd name="connsiteX1021" fmla="*/ 875767 w 2967861"/>
                <a:gd name="connsiteY1021" fmla="*/ 1612456 h 2340761"/>
                <a:gd name="connsiteX1022" fmla="*/ 879803 w 2967861"/>
                <a:gd name="connsiteY1022" fmla="*/ 1614629 h 2340761"/>
                <a:gd name="connsiteX1023" fmla="*/ 889117 w 2967861"/>
                <a:gd name="connsiteY1023" fmla="*/ 1614629 h 2340761"/>
                <a:gd name="connsiteX1024" fmla="*/ 901534 w 2967861"/>
                <a:gd name="connsiteY1024" fmla="*/ 1611524 h 2340761"/>
                <a:gd name="connsiteX1025" fmla="*/ 913952 w 2967861"/>
                <a:gd name="connsiteY1025" fmla="*/ 1604074 h 2340761"/>
                <a:gd name="connsiteX1026" fmla="*/ 928543 w 2967861"/>
                <a:gd name="connsiteY1026" fmla="*/ 1597865 h 2340761"/>
                <a:gd name="connsiteX1027" fmla="*/ 946239 w 2967861"/>
                <a:gd name="connsiteY1027" fmla="*/ 1592587 h 2340761"/>
                <a:gd name="connsiteX1028" fmla="*/ 963003 w 2967861"/>
                <a:gd name="connsiteY1028" fmla="*/ 1589483 h 2340761"/>
                <a:gd name="connsiteX1029" fmla="*/ 979767 w 2967861"/>
                <a:gd name="connsiteY1029" fmla="*/ 1582032 h 2340761"/>
                <a:gd name="connsiteX1030" fmla="*/ 992185 w 2967861"/>
                <a:gd name="connsiteY1030" fmla="*/ 1572408 h 2340761"/>
                <a:gd name="connsiteX1031" fmla="*/ 1002740 w 2967861"/>
                <a:gd name="connsiteY1031" fmla="*/ 1560922 h 2340761"/>
                <a:gd name="connsiteX1032" fmla="*/ 1016399 w 2967861"/>
                <a:gd name="connsiteY1032" fmla="*/ 1553471 h 2340761"/>
                <a:gd name="connsiteX1033" fmla="*/ 1039372 w 2967861"/>
                <a:gd name="connsiteY1033" fmla="*/ 1553471 h 2340761"/>
                <a:gd name="connsiteX1034" fmla="*/ 1039372 w 2967861"/>
                <a:gd name="connsiteY1034" fmla="*/ 1544468 h 2340761"/>
                <a:gd name="connsiteX1035" fmla="*/ 1057999 w 2967861"/>
                <a:gd name="connsiteY1035" fmla="*/ 1531740 h 2340761"/>
                <a:gd name="connsiteX1036" fmla="*/ 1075694 w 2967861"/>
                <a:gd name="connsiteY1036" fmla="*/ 1520253 h 2340761"/>
                <a:gd name="connsiteX1037" fmla="*/ 1075694 w 2967861"/>
                <a:gd name="connsiteY1037" fmla="*/ 1500074 h 2340761"/>
                <a:gd name="connsiteX1038" fmla="*/ 1089354 w 2967861"/>
                <a:gd name="connsiteY1038" fmla="*/ 1494797 h 2340761"/>
                <a:gd name="connsiteX1039" fmla="*/ 1095563 w 2967861"/>
                <a:gd name="connsiteY1039" fmla="*/ 1487346 h 2340761"/>
                <a:gd name="connsiteX1040" fmla="*/ 1101772 w 2967861"/>
                <a:gd name="connsiteY1040" fmla="*/ 1477722 h 2340761"/>
                <a:gd name="connsiteX1041" fmla="*/ 1108912 w 2967861"/>
                <a:gd name="connsiteY1041" fmla="*/ 1468098 h 2340761"/>
                <a:gd name="connsiteX1042" fmla="*/ 1087181 w 2967861"/>
                <a:gd name="connsiteY1042" fmla="*/ 1450092 h 2340761"/>
                <a:gd name="connsiteX1043" fmla="*/ 1060172 w 2967861"/>
                <a:gd name="connsiteY1043" fmla="*/ 1435191 h 2340761"/>
                <a:gd name="connsiteX1044" fmla="*/ 1057999 w 2967861"/>
                <a:gd name="connsiteY1044" fmla="*/ 1420290 h 2340761"/>
                <a:gd name="connsiteX1045" fmla="*/ 1055826 w 2967861"/>
                <a:gd name="connsiteY1045" fmla="*/ 1401352 h 2340761"/>
                <a:gd name="connsiteX1046" fmla="*/ 1035958 w 2967861"/>
                <a:gd name="connsiteY1046" fmla="*/ 1416254 h 2340761"/>
                <a:gd name="connsiteX1047" fmla="*/ 1019193 w 2967861"/>
                <a:gd name="connsiteY1047" fmla="*/ 1435191 h 2340761"/>
                <a:gd name="connsiteX1048" fmla="*/ 1008638 w 2967861"/>
                <a:gd name="connsiteY1048" fmla="*/ 1435191 h 2340761"/>
                <a:gd name="connsiteX1049" fmla="*/ 999325 w 2967861"/>
                <a:gd name="connsiteY1049" fmla="*/ 1437364 h 2340761"/>
                <a:gd name="connsiteX1050" fmla="*/ 992185 w 2967861"/>
                <a:gd name="connsiteY1050" fmla="*/ 1438295 h 2340761"/>
                <a:gd name="connsiteX1051" fmla="*/ 990011 w 2967861"/>
                <a:gd name="connsiteY1051" fmla="*/ 1433018 h 2340761"/>
                <a:gd name="connsiteX1052" fmla="*/ 989080 w 2967861"/>
                <a:gd name="connsiteY1052" fmla="*/ 1427740 h 2340761"/>
                <a:gd name="connsiteX1053" fmla="*/ 989080 w 2967861"/>
                <a:gd name="connsiteY1053" fmla="*/ 1422463 h 2340761"/>
                <a:gd name="connsiteX1054" fmla="*/ 986907 w 2967861"/>
                <a:gd name="connsiteY1054" fmla="*/ 1416254 h 2340761"/>
                <a:gd name="connsiteX1055" fmla="*/ 984734 w 2967861"/>
                <a:gd name="connsiteY1055" fmla="*/ 1410976 h 2340761"/>
                <a:gd name="connsiteX1056" fmla="*/ 979456 w 2967861"/>
                <a:gd name="connsiteY1056" fmla="*/ 1408803 h 2340761"/>
                <a:gd name="connsiteX1057" fmla="*/ 977283 w 2967861"/>
                <a:gd name="connsiteY1057" fmla="*/ 1408803 h 2340761"/>
                <a:gd name="connsiteX1058" fmla="*/ 975110 w 2967861"/>
                <a:gd name="connsiteY1058" fmla="*/ 1408803 h 2340761"/>
                <a:gd name="connsiteX1059" fmla="*/ 975110 w 2967861"/>
                <a:gd name="connsiteY1059" fmla="*/ 1410976 h 2340761"/>
                <a:gd name="connsiteX1060" fmla="*/ 974179 w 2967861"/>
                <a:gd name="connsiteY1060" fmla="*/ 1413149 h 2340761"/>
                <a:gd name="connsiteX1061" fmla="*/ 972006 w 2967861"/>
                <a:gd name="connsiteY1061" fmla="*/ 1418427 h 2340761"/>
                <a:gd name="connsiteX1062" fmla="*/ 964865 w 2967861"/>
                <a:gd name="connsiteY1062" fmla="*/ 1407872 h 2340761"/>
                <a:gd name="connsiteX1063" fmla="*/ 957725 w 2967861"/>
                <a:gd name="connsiteY1063" fmla="*/ 1392970 h 2340761"/>
                <a:gd name="connsiteX1064" fmla="*/ 948412 w 2967861"/>
                <a:gd name="connsiteY1064" fmla="*/ 1375896 h 2340761"/>
                <a:gd name="connsiteX1065" fmla="*/ 943134 w 2967861"/>
                <a:gd name="connsiteY1065" fmla="*/ 1358821 h 2340761"/>
                <a:gd name="connsiteX1066" fmla="*/ 939098 w 2967861"/>
                <a:gd name="connsiteY1066" fmla="*/ 1343920 h 2340761"/>
                <a:gd name="connsiteX1067" fmla="*/ 946239 w 2967861"/>
                <a:gd name="connsiteY1067" fmla="*/ 1343920 h 2340761"/>
                <a:gd name="connsiteX1068" fmla="*/ 950274 w 2967861"/>
                <a:gd name="connsiteY1068" fmla="*/ 1343920 h 2340761"/>
                <a:gd name="connsiteX1069" fmla="*/ 952448 w 2967861"/>
                <a:gd name="connsiteY1069" fmla="*/ 1343920 h 2340761"/>
                <a:gd name="connsiteX1070" fmla="*/ 953379 w 2967861"/>
                <a:gd name="connsiteY1070" fmla="*/ 1343920 h 2340761"/>
                <a:gd name="connsiteX1071" fmla="*/ 955552 w 2967861"/>
                <a:gd name="connsiteY1071" fmla="*/ 1343920 h 2340761"/>
                <a:gd name="connsiteX1072" fmla="*/ 967039 w 2967861"/>
                <a:gd name="connsiteY1072" fmla="*/ 1353544 h 2340761"/>
                <a:gd name="connsiteX1073" fmla="*/ 972316 w 2967861"/>
                <a:gd name="connsiteY1073" fmla="*/ 1363167 h 2340761"/>
                <a:gd name="connsiteX1074" fmla="*/ 975421 w 2967861"/>
                <a:gd name="connsiteY1074" fmla="*/ 1373723 h 2340761"/>
                <a:gd name="connsiteX1075" fmla="*/ 984734 w 2967861"/>
                <a:gd name="connsiteY1075" fmla="*/ 1381173 h 2340761"/>
                <a:gd name="connsiteX1076" fmla="*/ 997152 w 2967861"/>
                <a:gd name="connsiteY1076" fmla="*/ 1388624 h 2340761"/>
                <a:gd name="connsiteX1077" fmla="*/ 1008638 w 2967861"/>
                <a:gd name="connsiteY1077" fmla="*/ 1393902 h 2340761"/>
                <a:gd name="connsiteX1078" fmla="*/ 1019193 w 2967861"/>
                <a:gd name="connsiteY1078" fmla="*/ 1401352 h 2340761"/>
                <a:gd name="connsiteX1079" fmla="*/ 1031611 w 2967861"/>
                <a:gd name="connsiteY1079" fmla="*/ 1401352 h 2340761"/>
                <a:gd name="connsiteX1080" fmla="*/ 1040925 w 2967861"/>
                <a:gd name="connsiteY1080" fmla="*/ 1400421 h 2340761"/>
                <a:gd name="connsiteX1081" fmla="*/ 1048065 w 2967861"/>
                <a:gd name="connsiteY1081" fmla="*/ 1398248 h 2340761"/>
                <a:gd name="connsiteX1082" fmla="*/ 1059551 w 2967861"/>
                <a:gd name="connsiteY1082" fmla="*/ 1393902 h 2340761"/>
                <a:gd name="connsiteX1083" fmla="*/ 1066692 w 2967861"/>
                <a:gd name="connsiteY1083" fmla="*/ 1407561 h 2340761"/>
                <a:gd name="connsiteX1084" fmla="*/ 1071969 w 2967861"/>
                <a:gd name="connsiteY1084" fmla="*/ 1418116 h 2340761"/>
                <a:gd name="connsiteX1085" fmla="*/ 1102082 w 2967861"/>
                <a:gd name="connsiteY1085" fmla="*/ 1420290 h 2340761"/>
                <a:gd name="connsiteX1086" fmla="*/ 1133438 w 2967861"/>
                <a:gd name="connsiteY1086" fmla="*/ 1422463 h 2340761"/>
                <a:gd name="connsiteX1087" fmla="*/ 1164793 w 2967861"/>
                <a:gd name="connsiteY1087" fmla="*/ 1422463 h 2340761"/>
                <a:gd name="connsiteX1088" fmla="*/ 1194906 w 2967861"/>
                <a:gd name="connsiteY1088" fmla="*/ 1418116 h 2340761"/>
                <a:gd name="connsiteX1089" fmla="*/ 1206392 w 2967861"/>
                <a:gd name="connsiteY1089" fmla="*/ 1429603 h 2340761"/>
                <a:gd name="connsiteX1090" fmla="*/ 1218810 w 2967861"/>
                <a:gd name="connsiteY1090" fmla="*/ 1437985 h 2340761"/>
                <a:gd name="connsiteX1091" fmla="*/ 1231228 w 2967861"/>
                <a:gd name="connsiteY1091" fmla="*/ 1447609 h 2340761"/>
                <a:gd name="connsiteX1092" fmla="*/ 1238368 w 2967861"/>
                <a:gd name="connsiteY1092" fmla="*/ 1458164 h 2340761"/>
                <a:gd name="connsiteX1093" fmla="*/ 1235264 w 2967861"/>
                <a:gd name="connsiteY1093" fmla="*/ 1471824 h 2340761"/>
                <a:gd name="connsiteX1094" fmla="*/ 1238368 w 2967861"/>
                <a:gd name="connsiteY1094" fmla="*/ 1474928 h 2340761"/>
                <a:gd name="connsiteX1095" fmla="*/ 1242404 w 2967861"/>
                <a:gd name="connsiteY1095" fmla="*/ 1479274 h 2340761"/>
                <a:gd name="connsiteX1096" fmla="*/ 1247681 w 2967861"/>
                <a:gd name="connsiteY1096" fmla="*/ 1482379 h 2340761"/>
                <a:gd name="connsiteX1097" fmla="*/ 1251717 w 2967861"/>
                <a:gd name="connsiteY1097" fmla="*/ 1486725 h 2340761"/>
                <a:gd name="connsiteX1098" fmla="*/ 1262273 w 2967861"/>
                <a:gd name="connsiteY1098" fmla="*/ 1487656 h 2340761"/>
                <a:gd name="connsiteX1099" fmla="*/ 1271586 w 2967861"/>
                <a:gd name="connsiteY1099" fmla="*/ 1487656 h 2340761"/>
                <a:gd name="connsiteX1100" fmla="*/ 1284004 w 2967861"/>
                <a:gd name="connsiteY1100" fmla="*/ 1486725 h 2340761"/>
                <a:gd name="connsiteX1101" fmla="*/ 1288039 w 2967861"/>
                <a:gd name="connsiteY1101" fmla="*/ 1524910 h 2340761"/>
                <a:gd name="connsiteX1102" fmla="*/ 1296422 w 2967861"/>
                <a:gd name="connsiteY1102" fmla="*/ 1556575 h 2340761"/>
                <a:gd name="connsiteX1103" fmla="*/ 1308840 w 2967861"/>
                <a:gd name="connsiteY1103" fmla="*/ 1586068 h 2340761"/>
                <a:gd name="connsiteX1104" fmla="*/ 1327466 w 2967861"/>
                <a:gd name="connsiteY1104" fmla="*/ 1613697 h 2340761"/>
                <a:gd name="connsiteX1105" fmla="*/ 1327466 w 2967861"/>
                <a:gd name="connsiteY1105" fmla="*/ 1615870 h 2340761"/>
                <a:gd name="connsiteX1106" fmla="*/ 1325293 w 2967861"/>
                <a:gd name="connsiteY1106" fmla="*/ 1618044 h 2340761"/>
                <a:gd name="connsiteX1107" fmla="*/ 1323120 w 2967861"/>
                <a:gd name="connsiteY1107" fmla="*/ 1621148 h 2340761"/>
                <a:gd name="connsiteX1108" fmla="*/ 1322188 w 2967861"/>
                <a:gd name="connsiteY1108" fmla="*/ 1625494 h 2340761"/>
                <a:gd name="connsiteX1109" fmla="*/ 1323120 w 2967861"/>
                <a:gd name="connsiteY1109" fmla="*/ 1628599 h 2340761"/>
                <a:gd name="connsiteX1110" fmla="*/ 1329329 w 2967861"/>
                <a:gd name="connsiteY1110" fmla="*/ 1645673 h 2340761"/>
                <a:gd name="connsiteX1111" fmla="*/ 1339884 w 2967861"/>
                <a:gd name="connsiteY1111" fmla="*/ 1665852 h 2340761"/>
                <a:gd name="connsiteX1112" fmla="*/ 1351370 w 2967861"/>
                <a:gd name="connsiteY1112" fmla="*/ 1678581 h 2340761"/>
                <a:gd name="connsiteX1113" fmla="*/ 1352302 w 2967861"/>
                <a:gd name="connsiteY1113" fmla="*/ 1680754 h 2340761"/>
                <a:gd name="connsiteX1114" fmla="*/ 1354475 w 2967861"/>
                <a:gd name="connsiteY1114" fmla="*/ 1680754 h 2340761"/>
                <a:gd name="connsiteX1115" fmla="*/ 1356648 w 2967861"/>
                <a:gd name="connsiteY1115" fmla="*/ 1682927 h 2340761"/>
                <a:gd name="connsiteX1116" fmla="*/ 1358821 w 2967861"/>
                <a:gd name="connsiteY1116" fmla="*/ 1682927 h 2340761"/>
                <a:gd name="connsiteX1117" fmla="*/ 1378690 w 2967861"/>
                <a:gd name="connsiteY1117" fmla="*/ 1658712 h 2340761"/>
                <a:gd name="connsiteX1118" fmla="*/ 1391108 w 2967861"/>
                <a:gd name="connsiteY1118" fmla="*/ 1633255 h 2340761"/>
                <a:gd name="connsiteX1119" fmla="*/ 1400421 w 2967861"/>
                <a:gd name="connsiteY1119" fmla="*/ 1601590 h 2340761"/>
                <a:gd name="connsiteX1120" fmla="*/ 1403525 w 2967861"/>
                <a:gd name="connsiteY1120" fmla="*/ 1564647 h 2340761"/>
                <a:gd name="connsiteX1121" fmla="*/ 1415943 w 2967861"/>
                <a:gd name="connsiteY1121" fmla="*/ 1557196 h 2340761"/>
                <a:gd name="connsiteX1122" fmla="*/ 1425257 w 2967861"/>
                <a:gd name="connsiteY1122" fmla="*/ 1547572 h 2340761"/>
                <a:gd name="connsiteX1123" fmla="*/ 1434570 w 2967861"/>
                <a:gd name="connsiteY1123" fmla="*/ 1540122 h 2340761"/>
                <a:gd name="connsiteX1124" fmla="*/ 1451334 w 2967861"/>
                <a:gd name="connsiteY1124" fmla="*/ 1540122 h 2340761"/>
                <a:gd name="connsiteX1125" fmla="*/ 1463752 w 2967861"/>
                <a:gd name="connsiteY1125" fmla="*/ 1507214 h 2340761"/>
                <a:gd name="connsiteX1126" fmla="*/ 1470892 w 2967861"/>
                <a:gd name="connsiteY1126" fmla="*/ 1501937 h 2340761"/>
                <a:gd name="connsiteX1127" fmla="*/ 1478032 w 2967861"/>
                <a:gd name="connsiteY1127" fmla="*/ 1499764 h 2340761"/>
                <a:gd name="connsiteX1128" fmla="*/ 1485172 w 2967861"/>
                <a:gd name="connsiteY1128" fmla="*/ 1499764 h 2340761"/>
                <a:gd name="connsiteX1129" fmla="*/ 1488277 w 2967861"/>
                <a:gd name="connsiteY1129" fmla="*/ 1497591 h 2340761"/>
                <a:gd name="connsiteX1130" fmla="*/ 1493555 w 2967861"/>
                <a:gd name="connsiteY1130" fmla="*/ 1490140 h 2340761"/>
                <a:gd name="connsiteX1131" fmla="*/ 1497590 w 2967861"/>
                <a:gd name="connsiteY1131" fmla="*/ 1475239 h 2340761"/>
                <a:gd name="connsiteX1132" fmla="*/ 1512181 w 2967861"/>
                <a:gd name="connsiteY1132" fmla="*/ 1475239 h 2340761"/>
                <a:gd name="connsiteX1133" fmla="*/ 1526772 w 2967861"/>
                <a:gd name="connsiteY1133" fmla="*/ 1477412 h 2340761"/>
                <a:gd name="connsiteX1134" fmla="*/ 1543536 w 2967861"/>
                <a:gd name="connsiteY1134" fmla="*/ 1475239 h 2340761"/>
                <a:gd name="connsiteX1135" fmla="*/ 1544468 w 2967861"/>
                <a:gd name="connsiteY1135" fmla="*/ 1473065 h 2340761"/>
                <a:gd name="connsiteX1136" fmla="*/ 1546641 w 2967861"/>
                <a:gd name="connsiteY1136" fmla="*/ 1472134 h 2340761"/>
                <a:gd name="connsiteX1137" fmla="*/ 1548814 w 2967861"/>
                <a:gd name="connsiteY1137" fmla="*/ 1467788 h 2340761"/>
                <a:gd name="connsiteX1138" fmla="*/ 1550987 w 2967861"/>
                <a:gd name="connsiteY1138" fmla="*/ 1465615 h 2340761"/>
                <a:gd name="connsiteX1139" fmla="*/ 1554092 w 2967861"/>
                <a:gd name="connsiteY1139" fmla="*/ 1462510 h 2340761"/>
                <a:gd name="connsiteX1140" fmla="*/ 1565578 w 2967861"/>
                <a:gd name="connsiteY1140" fmla="*/ 1480516 h 2340761"/>
                <a:gd name="connsiteX1141" fmla="*/ 1573960 w 2967861"/>
                <a:gd name="connsiteY1141" fmla="*/ 1495418 h 2340761"/>
                <a:gd name="connsiteX1142" fmla="*/ 1585447 w 2967861"/>
                <a:gd name="connsiteY1142" fmla="*/ 1509077 h 2340761"/>
                <a:gd name="connsiteX1143" fmla="*/ 1592587 w 2967861"/>
                <a:gd name="connsiteY1143" fmla="*/ 1523979 h 2340761"/>
                <a:gd name="connsiteX1144" fmla="*/ 1597864 w 2967861"/>
                <a:gd name="connsiteY1144" fmla="*/ 1541984 h 2340761"/>
                <a:gd name="connsiteX1145" fmla="*/ 1597864 w 2967861"/>
                <a:gd name="connsiteY1145" fmla="*/ 1564337 h 2340761"/>
                <a:gd name="connsiteX1146" fmla="*/ 1600037 w 2967861"/>
                <a:gd name="connsiteY1146" fmla="*/ 1566509 h 2340761"/>
                <a:gd name="connsiteX1147" fmla="*/ 1600969 w 2967861"/>
                <a:gd name="connsiteY1147" fmla="*/ 1566509 h 2340761"/>
                <a:gd name="connsiteX1148" fmla="*/ 1600969 w 2967861"/>
                <a:gd name="connsiteY1148" fmla="*/ 1567441 h 2340761"/>
                <a:gd name="connsiteX1149" fmla="*/ 1603142 w 2967861"/>
                <a:gd name="connsiteY1149" fmla="*/ 1567441 h 2340761"/>
                <a:gd name="connsiteX1150" fmla="*/ 1610282 w 2967861"/>
                <a:gd name="connsiteY1150" fmla="*/ 1567441 h 2340761"/>
                <a:gd name="connsiteX1151" fmla="*/ 1617422 w 2967861"/>
                <a:gd name="connsiteY1151" fmla="*/ 1566509 h 2340761"/>
                <a:gd name="connsiteX1152" fmla="*/ 1621458 w 2967861"/>
                <a:gd name="connsiteY1152" fmla="*/ 1564337 h 2340761"/>
                <a:gd name="connsiteX1153" fmla="*/ 1626736 w 2967861"/>
                <a:gd name="connsiteY1153" fmla="*/ 1559990 h 2340761"/>
                <a:gd name="connsiteX1154" fmla="*/ 1629840 w 2967861"/>
                <a:gd name="connsiteY1154" fmla="*/ 1556886 h 2340761"/>
                <a:gd name="connsiteX1155" fmla="*/ 1641327 w 2967861"/>
                <a:gd name="connsiteY1155" fmla="*/ 1569614 h 2340761"/>
                <a:gd name="connsiteX1156" fmla="*/ 1648467 w 2967861"/>
                <a:gd name="connsiteY1156" fmla="*/ 1586688 h 2340761"/>
                <a:gd name="connsiteX1157" fmla="*/ 1650640 w 2967861"/>
                <a:gd name="connsiteY1157" fmla="*/ 1606867 h 2340761"/>
                <a:gd name="connsiteX1158" fmla="*/ 1650640 w 2967861"/>
                <a:gd name="connsiteY1158" fmla="*/ 1629220 h 2340761"/>
                <a:gd name="connsiteX1159" fmla="*/ 1650640 w 2967861"/>
                <a:gd name="connsiteY1159" fmla="*/ 1649399 h 2340761"/>
                <a:gd name="connsiteX1160" fmla="*/ 1650640 w 2967861"/>
                <a:gd name="connsiteY1160" fmla="*/ 1668336 h 2340761"/>
                <a:gd name="connsiteX1161" fmla="*/ 1653745 w 2967861"/>
                <a:gd name="connsiteY1161" fmla="*/ 1683237 h 2340761"/>
                <a:gd name="connsiteX1162" fmla="*/ 1653745 w 2967861"/>
                <a:gd name="connsiteY1162" fmla="*/ 1686342 h 2340761"/>
                <a:gd name="connsiteX1163" fmla="*/ 1663058 w 2967861"/>
                <a:gd name="connsiteY1163" fmla="*/ 1683237 h 2340761"/>
                <a:gd name="connsiteX1164" fmla="*/ 1663058 w 2967861"/>
                <a:gd name="connsiteY1164" fmla="*/ 1686342 h 2340761"/>
                <a:gd name="connsiteX1165" fmla="*/ 1672371 w 2967861"/>
                <a:gd name="connsiteY1165" fmla="*/ 1699070 h 2340761"/>
                <a:gd name="connsiteX1166" fmla="*/ 1677649 w 2967861"/>
                <a:gd name="connsiteY1166" fmla="*/ 1713971 h 2340761"/>
                <a:gd name="connsiteX1167" fmla="*/ 1682927 w 2967861"/>
                <a:gd name="connsiteY1167" fmla="*/ 1728873 h 2340761"/>
                <a:gd name="connsiteX1168" fmla="*/ 1686962 w 2967861"/>
                <a:gd name="connsiteY1168" fmla="*/ 1745947 h 2340761"/>
                <a:gd name="connsiteX1169" fmla="*/ 1693171 w 2967861"/>
                <a:gd name="connsiteY1169" fmla="*/ 1760849 h 2340761"/>
                <a:gd name="connsiteX1170" fmla="*/ 1702485 w 2967861"/>
                <a:gd name="connsiteY1170" fmla="*/ 1768299 h 2340761"/>
                <a:gd name="connsiteX1171" fmla="*/ 1704658 w 2967861"/>
                <a:gd name="connsiteY1171" fmla="*/ 1770472 h 2340761"/>
                <a:gd name="connsiteX1172" fmla="*/ 1715213 w 2967861"/>
                <a:gd name="connsiteY1172" fmla="*/ 1775750 h 2340761"/>
                <a:gd name="connsiteX1173" fmla="*/ 1726699 w 2967861"/>
                <a:gd name="connsiteY1173" fmla="*/ 1785374 h 2340761"/>
                <a:gd name="connsiteX1174" fmla="*/ 1737255 w 2967861"/>
                <a:gd name="connsiteY1174" fmla="*/ 1785374 h 2340761"/>
                <a:gd name="connsiteX1175" fmla="*/ 1736323 w 2967861"/>
                <a:gd name="connsiteY1175" fmla="*/ 1758986 h 2340761"/>
                <a:gd name="connsiteX1176" fmla="*/ 1729183 w 2967861"/>
                <a:gd name="connsiteY1176" fmla="*/ 1733529 h 2340761"/>
                <a:gd name="connsiteX1177" fmla="*/ 1717696 w 2967861"/>
                <a:gd name="connsiteY1177" fmla="*/ 1711177 h 2340761"/>
                <a:gd name="connsiteX1178" fmla="*/ 1703106 w 2967861"/>
                <a:gd name="connsiteY1178" fmla="*/ 1696276 h 2340761"/>
                <a:gd name="connsiteX1179" fmla="*/ 1700001 w 2967861"/>
                <a:gd name="connsiteY1179" fmla="*/ 1694103 h 2340761"/>
                <a:gd name="connsiteX1180" fmla="*/ 1695965 w 2967861"/>
                <a:gd name="connsiteY1180" fmla="*/ 1694103 h 2340761"/>
                <a:gd name="connsiteX1181" fmla="*/ 1692861 w 2967861"/>
                <a:gd name="connsiteY1181" fmla="*/ 1694103 h 2340761"/>
                <a:gd name="connsiteX1182" fmla="*/ 1688825 w 2967861"/>
                <a:gd name="connsiteY1182" fmla="*/ 1694103 h 2340761"/>
                <a:gd name="connsiteX1183" fmla="*/ 1687894 w 2967861"/>
                <a:gd name="connsiteY1183" fmla="*/ 1691930 h 2340761"/>
                <a:gd name="connsiteX1184" fmla="*/ 1681685 w 2967861"/>
                <a:gd name="connsiteY1184" fmla="*/ 1681374 h 2340761"/>
                <a:gd name="connsiteX1185" fmla="*/ 1680753 w 2967861"/>
                <a:gd name="connsiteY1185" fmla="*/ 1671751 h 2340761"/>
                <a:gd name="connsiteX1186" fmla="*/ 1676718 w 2967861"/>
                <a:gd name="connsiteY1186" fmla="*/ 1664300 h 2340761"/>
                <a:gd name="connsiteX1187" fmla="*/ 1667404 w 2967861"/>
                <a:gd name="connsiteY1187" fmla="*/ 1659022 h 2340761"/>
                <a:gd name="connsiteX1188" fmla="*/ 1676718 w 2967861"/>
                <a:gd name="connsiteY1188" fmla="*/ 1634808 h 2340761"/>
                <a:gd name="connsiteX1189" fmla="*/ 1683858 w 2967861"/>
                <a:gd name="connsiteY1189" fmla="*/ 1605315 h 2340761"/>
                <a:gd name="connsiteX1190" fmla="*/ 1700622 w 2967861"/>
                <a:gd name="connsiteY1190" fmla="*/ 1618975 h 2340761"/>
                <a:gd name="connsiteX1191" fmla="*/ 1716144 w 2967861"/>
                <a:gd name="connsiteY1191" fmla="*/ 1631703 h 2340761"/>
                <a:gd name="connsiteX1192" fmla="*/ 1730735 w 2967861"/>
                <a:gd name="connsiteY1192" fmla="*/ 1644431 h 2340761"/>
                <a:gd name="connsiteX1193" fmla="*/ 1742222 w 2967861"/>
                <a:gd name="connsiteY1193" fmla="*/ 1659333 h 2340761"/>
                <a:gd name="connsiteX1194" fmla="*/ 1747499 w 2967861"/>
                <a:gd name="connsiteY1194" fmla="*/ 1679512 h 2340761"/>
                <a:gd name="connsiteX1195" fmla="*/ 1754640 w 2967861"/>
                <a:gd name="connsiteY1195" fmla="*/ 1679512 h 2340761"/>
                <a:gd name="connsiteX1196" fmla="*/ 1815176 w 2967861"/>
                <a:gd name="connsiteY1196" fmla="*/ 1629841 h 2340761"/>
                <a:gd name="connsiteX1197" fmla="*/ 1813003 w 2967861"/>
                <a:gd name="connsiteY1197" fmla="*/ 1600348 h 2340761"/>
                <a:gd name="connsiteX1198" fmla="*/ 1807726 w 2967861"/>
                <a:gd name="connsiteY1198" fmla="*/ 1576133 h 2340761"/>
                <a:gd name="connsiteX1199" fmla="*/ 1796239 w 2967861"/>
                <a:gd name="connsiteY1199" fmla="*/ 1558128 h 2340761"/>
                <a:gd name="connsiteX1200" fmla="*/ 1783822 w 2967861"/>
                <a:gd name="connsiteY1200" fmla="*/ 1541053 h 2340761"/>
                <a:gd name="connsiteX1201" fmla="*/ 1767057 w 2967861"/>
                <a:gd name="connsiteY1201" fmla="*/ 1525220 h 2340761"/>
                <a:gd name="connsiteX1202" fmla="*/ 1769230 w 2967861"/>
                <a:gd name="connsiteY1202" fmla="*/ 1510319 h 2340761"/>
                <a:gd name="connsiteX1203" fmla="*/ 1774508 w 2967861"/>
                <a:gd name="connsiteY1203" fmla="*/ 1500695 h 2340761"/>
                <a:gd name="connsiteX1204" fmla="*/ 1780717 w 2967861"/>
                <a:gd name="connsiteY1204" fmla="*/ 1495418 h 2340761"/>
                <a:gd name="connsiteX1205" fmla="*/ 1787857 w 2967861"/>
                <a:gd name="connsiteY1205" fmla="*/ 1489209 h 2340761"/>
                <a:gd name="connsiteX1206" fmla="*/ 1794066 w 2967861"/>
                <a:gd name="connsiteY1206" fmla="*/ 1480827 h 2340761"/>
                <a:gd name="connsiteX1207" fmla="*/ 1800275 w 2967861"/>
                <a:gd name="connsiteY1207" fmla="*/ 1480827 h 2340761"/>
                <a:gd name="connsiteX1208" fmla="*/ 1805553 w 2967861"/>
                <a:gd name="connsiteY1208" fmla="*/ 1481758 h 2340761"/>
                <a:gd name="connsiteX1209" fmla="*/ 1807726 w 2967861"/>
                <a:gd name="connsiteY1209" fmla="*/ 1481758 h 2340761"/>
                <a:gd name="connsiteX1210" fmla="*/ 1810830 w 2967861"/>
                <a:gd name="connsiteY1210" fmla="*/ 1483931 h 2340761"/>
                <a:gd name="connsiteX1211" fmla="*/ 1813003 w 2967861"/>
                <a:gd name="connsiteY1211" fmla="*/ 1488277 h 2340761"/>
                <a:gd name="connsiteX1212" fmla="*/ 1816108 w 2967861"/>
                <a:gd name="connsiteY1212" fmla="*/ 1493555 h 2340761"/>
                <a:gd name="connsiteX1213" fmla="*/ 1818281 w 2967861"/>
                <a:gd name="connsiteY1213" fmla="*/ 1496659 h 2340761"/>
                <a:gd name="connsiteX1214" fmla="*/ 1816108 w 2967861"/>
                <a:gd name="connsiteY1214" fmla="*/ 1501006 h 2340761"/>
                <a:gd name="connsiteX1215" fmla="*/ 1815176 w 2967861"/>
                <a:gd name="connsiteY1215" fmla="*/ 1504110 h 2340761"/>
                <a:gd name="connsiteX1216" fmla="*/ 1811141 w 2967861"/>
                <a:gd name="connsiteY1216" fmla="*/ 1506283 h 2340761"/>
                <a:gd name="connsiteX1217" fmla="*/ 1808036 w 2967861"/>
                <a:gd name="connsiteY1217" fmla="*/ 1506283 h 2340761"/>
                <a:gd name="connsiteX1218" fmla="*/ 1804000 w 2967861"/>
                <a:gd name="connsiteY1218" fmla="*/ 1508456 h 2340761"/>
                <a:gd name="connsiteX1219" fmla="*/ 1804000 w 2967861"/>
                <a:gd name="connsiteY1219" fmla="*/ 1518080 h 2340761"/>
                <a:gd name="connsiteX1220" fmla="*/ 1804000 w 2967861"/>
                <a:gd name="connsiteY1220" fmla="*/ 1523358 h 2340761"/>
                <a:gd name="connsiteX1221" fmla="*/ 1806173 w 2967861"/>
                <a:gd name="connsiteY1221" fmla="*/ 1528635 h 2340761"/>
                <a:gd name="connsiteX1222" fmla="*/ 1808346 w 2967861"/>
                <a:gd name="connsiteY1222" fmla="*/ 1533913 h 2340761"/>
                <a:gd name="connsiteX1223" fmla="*/ 1811451 w 2967861"/>
                <a:gd name="connsiteY1223" fmla="*/ 1532981 h 2340761"/>
                <a:gd name="connsiteX1224" fmla="*/ 1813624 w 2967861"/>
                <a:gd name="connsiteY1224" fmla="*/ 1532981 h 2340761"/>
                <a:gd name="connsiteX1225" fmla="*/ 1815797 w 2967861"/>
                <a:gd name="connsiteY1225" fmla="*/ 1532981 h 2340761"/>
                <a:gd name="connsiteX1226" fmla="*/ 1816729 w 2967861"/>
                <a:gd name="connsiteY1226" fmla="*/ 1530808 h 2340761"/>
                <a:gd name="connsiteX1227" fmla="*/ 1818902 w 2967861"/>
                <a:gd name="connsiteY1227" fmla="*/ 1530808 h 2340761"/>
                <a:gd name="connsiteX1228" fmla="*/ 1826042 w 2967861"/>
                <a:gd name="connsiteY1228" fmla="*/ 1526462 h 2340761"/>
                <a:gd name="connsiteX1229" fmla="*/ 1830078 w 2967861"/>
                <a:gd name="connsiteY1229" fmla="*/ 1523358 h 2340761"/>
                <a:gd name="connsiteX1230" fmla="*/ 1831009 w 2967861"/>
                <a:gd name="connsiteY1230" fmla="*/ 1521184 h 2340761"/>
                <a:gd name="connsiteX1231" fmla="*/ 1835045 w 2967861"/>
                <a:gd name="connsiteY1231" fmla="*/ 1518080 h 2340761"/>
                <a:gd name="connsiteX1232" fmla="*/ 1838150 w 2967861"/>
                <a:gd name="connsiteY1232" fmla="*/ 1513734 h 2340761"/>
                <a:gd name="connsiteX1233" fmla="*/ 1837218 w 2967861"/>
                <a:gd name="connsiteY1233" fmla="*/ 1508456 h 2340761"/>
                <a:gd name="connsiteX1234" fmla="*/ 1837218 w 2967861"/>
                <a:gd name="connsiteY1234" fmla="*/ 1503179 h 2340761"/>
                <a:gd name="connsiteX1235" fmla="*/ 1835045 w 2967861"/>
                <a:gd name="connsiteY1235" fmla="*/ 1501006 h 2340761"/>
                <a:gd name="connsiteX1236" fmla="*/ 1835045 w 2967861"/>
                <a:gd name="connsiteY1236" fmla="*/ 1498832 h 2340761"/>
                <a:gd name="connsiteX1237" fmla="*/ 1835045 w 2967861"/>
                <a:gd name="connsiteY1237" fmla="*/ 1495728 h 2340761"/>
                <a:gd name="connsiteX1238" fmla="*/ 1835045 w 2967861"/>
                <a:gd name="connsiteY1238" fmla="*/ 1491382 h 2340761"/>
                <a:gd name="connsiteX1239" fmla="*/ 1835045 w 2967861"/>
                <a:gd name="connsiteY1239" fmla="*/ 1483931 h 2340761"/>
                <a:gd name="connsiteX1240" fmla="*/ 1862054 w 2967861"/>
                <a:gd name="connsiteY1240" fmla="*/ 1478653 h 2340761"/>
                <a:gd name="connsiteX1241" fmla="*/ 1891236 w 2967861"/>
                <a:gd name="connsiteY1241" fmla="*/ 1469030 h 2340761"/>
                <a:gd name="connsiteX1242" fmla="*/ 1916382 w 2967861"/>
                <a:gd name="connsiteY1242" fmla="*/ 1458474 h 2340761"/>
                <a:gd name="connsiteX1243" fmla="*/ 1940286 w 2967861"/>
                <a:gd name="connsiteY1243" fmla="*/ 1443573 h 2340761"/>
                <a:gd name="connsiteX1244" fmla="*/ 1958913 w 2967861"/>
                <a:gd name="connsiteY1244" fmla="*/ 1423394 h 2340761"/>
                <a:gd name="connsiteX1245" fmla="*/ 1967295 w 2967861"/>
                <a:gd name="connsiteY1245" fmla="*/ 1408493 h 2340761"/>
                <a:gd name="connsiteX1246" fmla="*/ 1974435 w 2967861"/>
                <a:gd name="connsiteY1246" fmla="*/ 1394833 h 2340761"/>
                <a:gd name="connsiteX1247" fmla="*/ 1981575 w 2967861"/>
                <a:gd name="connsiteY1247" fmla="*/ 1379932 h 2340761"/>
                <a:gd name="connsiteX1248" fmla="*/ 1993993 w 2967861"/>
                <a:gd name="connsiteY1248" fmla="*/ 1371550 h 2340761"/>
                <a:gd name="connsiteX1249" fmla="*/ 1993993 w 2967861"/>
                <a:gd name="connsiteY1249" fmla="*/ 1351992 h 2340761"/>
                <a:gd name="connsiteX1250" fmla="*/ 1993062 w 2967861"/>
                <a:gd name="connsiteY1250" fmla="*/ 1329639 h 2340761"/>
                <a:gd name="connsiteX1251" fmla="*/ 1989026 w 2967861"/>
                <a:gd name="connsiteY1251" fmla="*/ 1309460 h 2340761"/>
                <a:gd name="connsiteX1252" fmla="*/ 1981886 w 2967861"/>
                <a:gd name="connsiteY1252" fmla="*/ 1289281 h 2340761"/>
                <a:gd name="connsiteX1253" fmla="*/ 1973504 w 2967861"/>
                <a:gd name="connsiteY1253" fmla="*/ 1274380 h 2340761"/>
                <a:gd name="connsiteX1254" fmla="*/ 1958913 w 2967861"/>
                <a:gd name="connsiteY1254" fmla="*/ 1264756 h 2340761"/>
                <a:gd name="connsiteX1255" fmla="*/ 1964190 w 2967861"/>
                <a:gd name="connsiteY1255" fmla="*/ 1252028 h 2340761"/>
                <a:gd name="connsiteX1256" fmla="*/ 1969468 w 2967861"/>
                <a:gd name="connsiteY1256" fmla="*/ 1244577 h 2340761"/>
                <a:gd name="connsiteX1257" fmla="*/ 1976608 w 2967861"/>
                <a:gd name="connsiteY1257" fmla="*/ 1237127 h 2340761"/>
                <a:gd name="connsiteX1258" fmla="*/ 1983748 w 2967861"/>
                <a:gd name="connsiteY1258" fmla="*/ 1227503 h 2340761"/>
                <a:gd name="connsiteX1259" fmla="*/ 2003617 w 2967861"/>
                <a:gd name="connsiteY1259" fmla="*/ 1227503 h 2340761"/>
                <a:gd name="connsiteX1260" fmla="*/ 2003617 w 2967861"/>
                <a:gd name="connsiteY1260" fmla="*/ 1214774 h 2340761"/>
                <a:gd name="connsiteX1261" fmla="*/ 1998339 w 2967861"/>
                <a:gd name="connsiteY1261" fmla="*/ 1214774 h 2340761"/>
                <a:gd name="connsiteX1262" fmla="*/ 1987784 w 2967861"/>
                <a:gd name="connsiteY1262" fmla="*/ 1209497 h 2340761"/>
                <a:gd name="connsiteX1263" fmla="*/ 1978471 w 2967861"/>
                <a:gd name="connsiteY1263" fmla="*/ 1209497 h 2340761"/>
                <a:gd name="connsiteX1264" fmla="*/ 1969157 w 2967861"/>
                <a:gd name="connsiteY1264" fmla="*/ 1212601 h 2340761"/>
                <a:gd name="connsiteX1265" fmla="*/ 1958602 w 2967861"/>
                <a:gd name="connsiteY1265" fmla="*/ 1218810 h 2340761"/>
                <a:gd name="connsiteX1266" fmla="*/ 1954567 w 2967861"/>
                <a:gd name="connsiteY1266" fmla="*/ 1212601 h 2340761"/>
                <a:gd name="connsiteX1267" fmla="*/ 1951462 w 2967861"/>
                <a:gd name="connsiteY1267" fmla="*/ 1209497 h 2340761"/>
                <a:gd name="connsiteX1268" fmla="*/ 1947426 w 2967861"/>
                <a:gd name="connsiteY1268" fmla="*/ 1205151 h 2340761"/>
                <a:gd name="connsiteX1269" fmla="*/ 1942149 w 2967861"/>
                <a:gd name="connsiteY1269" fmla="*/ 1202046 h 2340761"/>
                <a:gd name="connsiteX1270" fmla="*/ 1935008 w 2967861"/>
                <a:gd name="connsiteY1270" fmla="*/ 1197700 h 2340761"/>
                <a:gd name="connsiteX1271" fmla="*/ 1942149 w 2967861"/>
                <a:gd name="connsiteY1271" fmla="*/ 1184972 h 2340761"/>
                <a:gd name="connsiteX1272" fmla="*/ 1954567 w 2967861"/>
                <a:gd name="connsiteY1272" fmla="*/ 1174416 h 2340761"/>
                <a:gd name="connsiteX1273" fmla="*/ 1966985 w 2967861"/>
                <a:gd name="connsiteY1273" fmla="*/ 1164793 h 2340761"/>
                <a:gd name="connsiteX1274" fmla="*/ 1978471 w 2967861"/>
                <a:gd name="connsiteY1274" fmla="*/ 1153306 h 2340761"/>
                <a:gd name="connsiteX1275" fmla="*/ 1983748 w 2967861"/>
                <a:gd name="connsiteY1275" fmla="*/ 1155479 h 2340761"/>
                <a:gd name="connsiteX1276" fmla="*/ 1987784 w 2967861"/>
                <a:gd name="connsiteY1276" fmla="*/ 1155479 h 2340761"/>
                <a:gd name="connsiteX1277" fmla="*/ 1990889 w 2967861"/>
                <a:gd name="connsiteY1277" fmla="*/ 1157652 h 2340761"/>
                <a:gd name="connsiteX1278" fmla="*/ 1993993 w 2967861"/>
                <a:gd name="connsiteY1278" fmla="*/ 1157652 h 2340761"/>
                <a:gd name="connsiteX1279" fmla="*/ 1990889 w 2967861"/>
                <a:gd name="connsiteY1279" fmla="*/ 1165103 h 2340761"/>
                <a:gd name="connsiteX1280" fmla="*/ 1988716 w 2967861"/>
                <a:gd name="connsiteY1280" fmla="*/ 1168208 h 2340761"/>
                <a:gd name="connsiteX1281" fmla="*/ 1987784 w 2967861"/>
                <a:gd name="connsiteY1281" fmla="*/ 1174416 h 2340761"/>
                <a:gd name="connsiteX1282" fmla="*/ 1985611 w 2967861"/>
                <a:gd name="connsiteY1282" fmla="*/ 1177521 h 2340761"/>
                <a:gd name="connsiteX1283" fmla="*/ 1983438 w 2967861"/>
                <a:gd name="connsiteY1283" fmla="*/ 1182799 h 2340761"/>
                <a:gd name="connsiteX1284" fmla="*/ 1983438 w 2967861"/>
                <a:gd name="connsiteY1284" fmla="*/ 1187145 h 2340761"/>
                <a:gd name="connsiteX1285" fmla="*/ 1995856 w 2967861"/>
                <a:gd name="connsiteY1285" fmla="*/ 1181867 h 2340761"/>
                <a:gd name="connsiteX1286" fmla="*/ 2010447 w 2967861"/>
                <a:gd name="connsiteY1286" fmla="*/ 1175658 h 2340761"/>
                <a:gd name="connsiteX1287" fmla="*/ 2022865 w 2967861"/>
                <a:gd name="connsiteY1287" fmla="*/ 1172554 h 2340761"/>
                <a:gd name="connsiteX1288" fmla="*/ 2034351 w 2967861"/>
                <a:gd name="connsiteY1288" fmla="*/ 1174727 h 2340761"/>
                <a:gd name="connsiteX1289" fmla="*/ 2043664 w 2967861"/>
                <a:gd name="connsiteY1289" fmla="*/ 1174727 h 2340761"/>
                <a:gd name="connsiteX1290" fmla="*/ 2039629 w 2967861"/>
                <a:gd name="connsiteY1290" fmla="*/ 1182178 h 2340761"/>
                <a:gd name="connsiteX1291" fmla="*/ 2037456 w 2967861"/>
                <a:gd name="connsiteY1291" fmla="*/ 1187455 h 2340761"/>
                <a:gd name="connsiteX1292" fmla="*/ 2034351 w 2967861"/>
                <a:gd name="connsiteY1292" fmla="*/ 1192733 h 2340761"/>
                <a:gd name="connsiteX1293" fmla="*/ 2030315 w 2967861"/>
                <a:gd name="connsiteY1293" fmla="*/ 1198010 h 2340761"/>
                <a:gd name="connsiteX1294" fmla="*/ 2034351 w 2967861"/>
                <a:gd name="connsiteY1294" fmla="*/ 1204219 h 2340761"/>
                <a:gd name="connsiteX1295" fmla="*/ 2037456 w 2967861"/>
                <a:gd name="connsiteY1295" fmla="*/ 1205151 h 2340761"/>
                <a:gd name="connsiteX1296" fmla="*/ 2039629 w 2967861"/>
                <a:gd name="connsiteY1296" fmla="*/ 1207324 h 2340761"/>
                <a:gd name="connsiteX1297" fmla="*/ 2041802 w 2967861"/>
                <a:gd name="connsiteY1297" fmla="*/ 1207324 h 2340761"/>
                <a:gd name="connsiteX1298" fmla="*/ 2044906 w 2967861"/>
                <a:gd name="connsiteY1298" fmla="*/ 1207324 h 2340761"/>
                <a:gd name="connsiteX1299" fmla="*/ 2048942 w 2967861"/>
                <a:gd name="connsiteY1299" fmla="*/ 1207324 h 2340761"/>
                <a:gd name="connsiteX1300" fmla="*/ 2054220 w 2967861"/>
                <a:gd name="connsiteY1300" fmla="*/ 1207324 h 2340761"/>
                <a:gd name="connsiteX1301" fmla="*/ 2054220 w 2967861"/>
                <a:gd name="connsiteY1301" fmla="*/ 1218810 h 2340761"/>
                <a:gd name="connsiteX1302" fmla="*/ 2052046 w 2967861"/>
                <a:gd name="connsiteY1302" fmla="*/ 1233712 h 2340761"/>
                <a:gd name="connsiteX1303" fmla="*/ 2052046 w 2967861"/>
                <a:gd name="connsiteY1303" fmla="*/ 1246440 h 2340761"/>
                <a:gd name="connsiteX1304" fmla="*/ 2054220 w 2967861"/>
                <a:gd name="connsiteY1304" fmla="*/ 1254822 h 2340761"/>
                <a:gd name="connsiteX1305" fmla="*/ 2054220 w 2967861"/>
                <a:gd name="connsiteY1305" fmla="*/ 1264446 h 2340761"/>
                <a:gd name="connsiteX1306" fmla="*/ 2078124 w 2967861"/>
                <a:gd name="connsiteY1306" fmla="*/ 1261341 h 2340761"/>
                <a:gd name="connsiteX1307" fmla="*/ 2092715 w 2967861"/>
                <a:gd name="connsiteY1307" fmla="*/ 1255132 h 2340761"/>
                <a:gd name="connsiteX1308" fmla="*/ 2099855 w 2967861"/>
                <a:gd name="connsiteY1308" fmla="*/ 1247682 h 2340761"/>
                <a:gd name="connsiteX1309" fmla="*/ 2102960 w 2967861"/>
                <a:gd name="connsiteY1309" fmla="*/ 1239300 h 2340761"/>
                <a:gd name="connsiteX1310" fmla="*/ 2100787 w 2967861"/>
                <a:gd name="connsiteY1310" fmla="*/ 1226571 h 2340761"/>
                <a:gd name="connsiteX1311" fmla="*/ 2097682 w 2967861"/>
                <a:gd name="connsiteY1311" fmla="*/ 1215085 h 2340761"/>
                <a:gd name="connsiteX1312" fmla="*/ 2090542 w 2967861"/>
                <a:gd name="connsiteY1312" fmla="*/ 1202357 h 2340761"/>
                <a:gd name="connsiteX1313" fmla="*/ 2085264 w 2967861"/>
                <a:gd name="connsiteY1313" fmla="*/ 1189628 h 2340761"/>
                <a:gd name="connsiteX1314" fmla="*/ 2078124 w 2967861"/>
                <a:gd name="connsiteY1314" fmla="*/ 1178142 h 2340761"/>
                <a:gd name="connsiteX1315" fmla="*/ 2074088 w 2967861"/>
                <a:gd name="connsiteY1315" fmla="*/ 1167587 h 2340761"/>
                <a:gd name="connsiteX1316" fmla="*/ 2078124 w 2967861"/>
                <a:gd name="connsiteY1316" fmla="*/ 1165414 h 2340761"/>
                <a:gd name="connsiteX1317" fmla="*/ 2081228 w 2967861"/>
                <a:gd name="connsiteY1317" fmla="*/ 1165414 h 2340761"/>
                <a:gd name="connsiteX1318" fmla="*/ 2083402 w 2967861"/>
                <a:gd name="connsiteY1318" fmla="*/ 1165414 h 2340761"/>
                <a:gd name="connsiteX1319" fmla="*/ 2085575 w 2967861"/>
                <a:gd name="connsiteY1319" fmla="*/ 1163241 h 2340761"/>
                <a:gd name="connsiteX1320" fmla="*/ 2087748 w 2967861"/>
                <a:gd name="connsiteY1320" fmla="*/ 1163241 h 2340761"/>
                <a:gd name="connsiteX1321" fmla="*/ 2098303 w 2967861"/>
                <a:gd name="connsiteY1321" fmla="*/ 1155790 h 2340761"/>
                <a:gd name="connsiteX1322" fmla="*/ 2105443 w 2967861"/>
                <a:gd name="connsiteY1322" fmla="*/ 1145235 h 2340761"/>
                <a:gd name="connsiteX1323" fmla="*/ 2110721 w 2967861"/>
                <a:gd name="connsiteY1323" fmla="*/ 1133748 h 2340761"/>
                <a:gd name="connsiteX1324" fmla="*/ 2117861 w 2967861"/>
                <a:gd name="connsiteY1324" fmla="*/ 1123193 h 2340761"/>
                <a:gd name="connsiteX1325" fmla="*/ 2127175 w 2967861"/>
                <a:gd name="connsiteY1325" fmla="*/ 1113569 h 2340761"/>
                <a:gd name="connsiteX1326" fmla="*/ 2137730 w 2967861"/>
                <a:gd name="connsiteY1326" fmla="*/ 1111396 h 2340761"/>
                <a:gd name="connsiteX1327" fmla="*/ 2149216 w 2967861"/>
                <a:gd name="connsiteY1327" fmla="*/ 1111396 h 2340761"/>
                <a:gd name="connsiteX1328" fmla="*/ 2161634 w 2967861"/>
                <a:gd name="connsiteY1328" fmla="*/ 1113569 h 2340761"/>
                <a:gd name="connsiteX1329" fmla="*/ 2174052 w 2967861"/>
                <a:gd name="connsiteY1329" fmla="*/ 1110465 h 2340761"/>
                <a:gd name="connsiteX1330" fmla="*/ 2178088 w 2967861"/>
                <a:gd name="connsiteY1330" fmla="*/ 1106118 h 2340761"/>
                <a:gd name="connsiteX1331" fmla="*/ 2185228 w 2967861"/>
                <a:gd name="connsiteY1331" fmla="*/ 1096495 h 2340761"/>
                <a:gd name="connsiteX1332" fmla="*/ 2195783 w 2967861"/>
                <a:gd name="connsiteY1332" fmla="*/ 1083766 h 2340761"/>
                <a:gd name="connsiteX1333" fmla="*/ 2208201 w 2967861"/>
                <a:gd name="connsiteY1333" fmla="*/ 1071038 h 2340761"/>
                <a:gd name="connsiteX1334" fmla="*/ 2219687 w 2967861"/>
                <a:gd name="connsiteY1334" fmla="*/ 1056137 h 2340761"/>
                <a:gd name="connsiteX1335" fmla="*/ 2230242 w 2967861"/>
                <a:gd name="connsiteY1335" fmla="*/ 1043408 h 2340761"/>
                <a:gd name="connsiteX1336" fmla="*/ 2239556 w 2967861"/>
                <a:gd name="connsiteY1336" fmla="*/ 1031922 h 2340761"/>
                <a:gd name="connsiteX1337" fmla="*/ 2243592 w 2967861"/>
                <a:gd name="connsiteY1337" fmla="*/ 1028817 h 2340761"/>
                <a:gd name="connsiteX1338" fmla="*/ 2250732 w 2967861"/>
                <a:gd name="connsiteY1338" fmla="*/ 1011743 h 2340761"/>
                <a:gd name="connsiteX1339" fmla="*/ 2256010 w 2967861"/>
                <a:gd name="connsiteY1339" fmla="*/ 999015 h 2340761"/>
                <a:gd name="connsiteX1340" fmla="*/ 2263150 w 2967861"/>
                <a:gd name="connsiteY1340" fmla="*/ 986286 h 2340761"/>
                <a:gd name="connsiteX1341" fmla="*/ 2273705 w 2967861"/>
                <a:gd name="connsiteY1341" fmla="*/ 974800 h 2340761"/>
                <a:gd name="connsiteX1342" fmla="*/ 2270600 w 2967861"/>
                <a:gd name="connsiteY1342" fmla="*/ 962072 h 2340761"/>
                <a:gd name="connsiteX1343" fmla="*/ 2266565 w 2967861"/>
                <a:gd name="connsiteY1343" fmla="*/ 952448 h 2340761"/>
                <a:gd name="connsiteX1344" fmla="*/ 2263460 w 2967861"/>
                <a:gd name="connsiteY1344" fmla="*/ 942824 h 2340761"/>
                <a:gd name="connsiteX1345" fmla="*/ 2263460 w 2967861"/>
                <a:gd name="connsiteY1345" fmla="*/ 932269 h 2340761"/>
                <a:gd name="connsiteX1346" fmla="*/ 2265633 w 2967861"/>
                <a:gd name="connsiteY1346" fmla="*/ 922645 h 2340761"/>
                <a:gd name="connsiteX1347" fmla="*/ 2270911 w 2967861"/>
                <a:gd name="connsiteY1347" fmla="*/ 917367 h 2340761"/>
                <a:gd name="connsiteX1348" fmla="*/ 2273084 w 2967861"/>
                <a:gd name="connsiteY1348" fmla="*/ 912090 h 2340761"/>
                <a:gd name="connsiteX1349" fmla="*/ 2270911 w 2967861"/>
                <a:gd name="connsiteY1349" fmla="*/ 902466 h 2340761"/>
                <a:gd name="connsiteX1350" fmla="*/ 2266875 w 2967861"/>
                <a:gd name="connsiteY1350" fmla="*/ 887565 h 2340761"/>
                <a:gd name="connsiteX1351" fmla="*/ 2263771 w 2967861"/>
                <a:gd name="connsiteY1351" fmla="*/ 877941 h 2340761"/>
                <a:gd name="connsiteX1352" fmla="*/ 2258493 w 2967861"/>
                <a:gd name="connsiteY1352" fmla="*/ 870490 h 2340761"/>
                <a:gd name="connsiteX1353" fmla="*/ 2251353 w 2967861"/>
                <a:gd name="connsiteY1353" fmla="*/ 862108 h 2340761"/>
                <a:gd name="connsiteX1354" fmla="*/ 2242039 w 2967861"/>
                <a:gd name="connsiteY1354" fmla="*/ 862108 h 2340761"/>
                <a:gd name="connsiteX1355" fmla="*/ 2236762 w 2967861"/>
                <a:gd name="connsiteY1355" fmla="*/ 862108 h 2340761"/>
                <a:gd name="connsiteX1356" fmla="*/ 2230553 w 2967861"/>
                <a:gd name="connsiteY1356" fmla="*/ 863039 h 2340761"/>
                <a:gd name="connsiteX1357" fmla="*/ 2227448 w 2967861"/>
                <a:gd name="connsiteY1357" fmla="*/ 865213 h 2340761"/>
                <a:gd name="connsiteX1358" fmla="*/ 2223413 w 2967861"/>
                <a:gd name="connsiteY1358" fmla="*/ 869559 h 2340761"/>
                <a:gd name="connsiteX1359" fmla="*/ 2216272 w 2967861"/>
                <a:gd name="connsiteY1359" fmla="*/ 867386 h 2340761"/>
                <a:gd name="connsiteX1360" fmla="*/ 2213168 w 2967861"/>
                <a:gd name="connsiteY1360" fmla="*/ 865213 h 2340761"/>
                <a:gd name="connsiteX1361" fmla="*/ 2209132 w 2967861"/>
                <a:gd name="connsiteY1361" fmla="*/ 862108 h 2340761"/>
                <a:gd name="connsiteX1362" fmla="*/ 2208201 w 2967861"/>
                <a:gd name="connsiteY1362" fmla="*/ 857762 h 2340761"/>
                <a:gd name="connsiteX1363" fmla="*/ 2206028 w 2967861"/>
                <a:gd name="connsiteY1363" fmla="*/ 854657 h 2340761"/>
                <a:gd name="connsiteX1364" fmla="*/ 2203854 w 2967861"/>
                <a:gd name="connsiteY1364" fmla="*/ 848448 h 2340761"/>
                <a:gd name="connsiteX1365" fmla="*/ 2188332 w 2967861"/>
                <a:gd name="connsiteY1365" fmla="*/ 848448 h 2340761"/>
                <a:gd name="connsiteX1366" fmla="*/ 2188332 w 2967861"/>
                <a:gd name="connsiteY1366" fmla="*/ 837893 h 2340761"/>
                <a:gd name="connsiteX1367" fmla="*/ 2200750 w 2967861"/>
                <a:gd name="connsiteY1367" fmla="*/ 828269 h 2340761"/>
                <a:gd name="connsiteX1368" fmla="*/ 2206028 w 2967861"/>
                <a:gd name="connsiteY1368" fmla="*/ 820819 h 2340761"/>
                <a:gd name="connsiteX1369" fmla="*/ 2211305 w 2967861"/>
                <a:gd name="connsiteY1369" fmla="*/ 812437 h 2340761"/>
                <a:gd name="connsiteX1370" fmla="*/ 2218446 w 2967861"/>
                <a:gd name="connsiteY1370" fmla="*/ 804986 h 2340761"/>
                <a:gd name="connsiteX1371" fmla="*/ 2247627 w 2967861"/>
                <a:gd name="connsiteY1371" fmla="*/ 795362 h 2340761"/>
                <a:gd name="connsiteX1372" fmla="*/ 2256941 w 2967861"/>
                <a:gd name="connsiteY1372" fmla="*/ 785738 h 2340761"/>
                <a:gd name="connsiteX1373" fmla="*/ 2264081 w 2967861"/>
                <a:gd name="connsiteY1373" fmla="*/ 773010 h 2340761"/>
                <a:gd name="connsiteX1374" fmla="*/ 2271221 w 2967861"/>
                <a:gd name="connsiteY1374" fmla="*/ 760282 h 2340761"/>
                <a:gd name="connsiteX1375" fmla="*/ 2278361 w 2967861"/>
                <a:gd name="connsiteY1375" fmla="*/ 746622 h 2340761"/>
                <a:gd name="connsiteX1376" fmla="*/ 2290779 w 2967861"/>
                <a:gd name="connsiteY1376" fmla="*/ 736067 h 2340761"/>
                <a:gd name="connsiteX1377" fmla="*/ 2305370 w 2967861"/>
                <a:gd name="connsiteY1377" fmla="*/ 726443 h 2340761"/>
                <a:gd name="connsiteX1378" fmla="*/ 2317788 w 2967861"/>
                <a:gd name="connsiteY1378" fmla="*/ 713715 h 2340761"/>
                <a:gd name="connsiteX1379" fmla="*/ 2354110 w 2967861"/>
                <a:gd name="connsiteY1379" fmla="*/ 718993 h 2340761"/>
                <a:gd name="connsiteX1380" fmla="*/ 2363424 w 2967861"/>
                <a:gd name="connsiteY1380" fmla="*/ 730479 h 2340761"/>
                <a:gd name="connsiteX1381" fmla="*/ 2375841 w 2967861"/>
                <a:gd name="connsiteY1381" fmla="*/ 732652 h 2340761"/>
                <a:gd name="connsiteX1382" fmla="*/ 2390432 w 2967861"/>
                <a:gd name="connsiteY1382" fmla="*/ 726443 h 2340761"/>
                <a:gd name="connsiteX1383" fmla="*/ 2407196 w 2967861"/>
                <a:gd name="connsiteY1383" fmla="*/ 723339 h 2340761"/>
                <a:gd name="connsiteX1384" fmla="*/ 2407196 w 2967861"/>
                <a:gd name="connsiteY1384" fmla="*/ 743518 h 2340761"/>
                <a:gd name="connsiteX1385" fmla="*/ 2422719 w 2967861"/>
                <a:gd name="connsiteY1385" fmla="*/ 743518 h 2340761"/>
                <a:gd name="connsiteX1386" fmla="*/ 2439483 w 2967861"/>
                <a:gd name="connsiteY1386" fmla="*/ 741345 h 2340761"/>
                <a:gd name="connsiteX1387" fmla="*/ 2451901 w 2967861"/>
                <a:gd name="connsiteY1387" fmla="*/ 739171 h 2340761"/>
                <a:gd name="connsiteX1388" fmla="*/ 2463387 w 2967861"/>
                <a:gd name="connsiteY1388" fmla="*/ 733894 h 2340761"/>
                <a:gd name="connsiteX1389" fmla="*/ 2463387 w 2967861"/>
                <a:gd name="connsiteY1389" fmla="*/ 730789 h 2340761"/>
                <a:gd name="connsiteX1390" fmla="*/ 2461214 w 2967861"/>
                <a:gd name="connsiteY1390" fmla="*/ 726443 h 2340761"/>
                <a:gd name="connsiteX1391" fmla="*/ 2459041 w 2967861"/>
                <a:gd name="connsiteY1391" fmla="*/ 721166 h 2340761"/>
                <a:gd name="connsiteX1392" fmla="*/ 2458110 w 2967861"/>
                <a:gd name="connsiteY1392" fmla="*/ 718061 h 2340761"/>
                <a:gd name="connsiteX1393" fmla="*/ 2458110 w 2967861"/>
                <a:gd name="connsiteY1393" fmla="*/ 713715 h 2340761"/>
                <a:gd name="connsiteX1394" fmla="*/ 2458110 w 2967861"/>
                <a:gd name="connsiteY1394" fmla="*/ 710610 h 2340761"/>
                <a:gd name="connsiteX1395" fmla="*/ 2463387 w 2967861"/>
                <a:gd name="connsiteY1395" fmla="*/ 700987 h 2340761"/>
                <a:gd name="connsiteX1396" fmla="*/ 2473942 w 2967861"/>
                <a:gd name="connsiteY1396" fmla="*/ 688258 h 2340761"/>
                <a:gd name="connsiteX1397" fmla="*/ 2485429 w 2967861"/>
                <a:gd name="connsiteY1397" fmla="*/ 674599 h 2340761"/>
                <a:gd name="connsiteX1398" fmla="*/ 2497847 w 2967861"/>
                <a:gd name="connsiteY1398" fmla="*/ 664044 h 2340761"/>
                <a:gd name="connsiteX1399" fmla="*/ 2507160 w 2967861"/>
                <a:gd name="connsiteY1399" fmla="*/ 658766 h 2340761"/>
                <a:gd name="connsiteX1400" fmla="*/ 2510265 w 2967861"/>
                <a:gd name="connsiteY1400" fmla="*/ 656593 h 2340761"/>
                <a:gd name="connsiteX1401" fmla="*/ 2515542 w 2967861"/>
                <a:gd name="connsiteY1401" fmla="*/ 658766 h 2340761"/>
                <a:gd name="connsiteX1402" fmla="*/ 2519578 w 2967861"/>
                <a:gd name="connsiteY1402" fmla="*/ 659697 h 2340761"/>
                <a:gd name="connsiteX1403" fmla="*/ 2524855 w 2967861"/>
                <a:gd name="connsiteY1403" fmla="*/ 661871 h 2340761"/>
                <a:gd name="connsiteX1404" fmla="*/ 2530133 w 2967861"/>
                <a:gd name="connsiteY1404" fmla="*/ 666217 h 2340761"/>
                <a:gd name="connsiteX1405" fmla="*/ 2530133 w 2967861"/>
                <a:gd name="connsiteY1405" fmla="*/ 669321 h 2340761"/>
                <a:gd name="connsiteX1406" fmla="*/ 2529202 w 2967861"/>
                <a:gd name="connsiteY1406" fmla="*/ 673667 h 2340761"/>
                <a:gd name="connsiteX1407" fmla="*/ 2529202 w 2967861"/>
                <a:gd name="connsiteY1407" fmla="*/ 674599 h 2340761"/>
                <a:gd name="connsiteX1408" fmla="*/ 2529202 w 2967861"/>
                <a:gd name="connsiteY1408" fmla="*/ 676772 h 2340761"/>
                <a:gd name="connsiteX1409" fmla="*/ 2527028 w 2967861"/>
                <a:gd name="connsiteY1409" fmla="*/ 678945 h 2340761"/>
                <a:gd name="connsiteX1410" fmla="*/ 2527028 w 2967861"/>
                <a:gd name="connsiteY1410" fmla="*/ 684223 h 2340761"/>
                <a:gd name="connsiteX1411" fmla="*/ 2529202 w 2967861"/>
                <a:gd name="connsiteY1411" fmla="*/ 688569 h 2340761"/>
                <a:gd name="connsiteX1412" fmla="*/ 2529202 w 2967861"/>
                <a:gd name="connsiteY1412" fmla="*/ 689500 h 2340761"/>
                <a:gd name="connsiteX1413" fmla="*/ 2530133 w 2967861"/>
                <a:gd name="connsiteY1413" fmla="*/ 695709 h 2340761"/>
                <a:gd name="connsiteX1414" fmla="*/ 2546897 w 2967861"/>
                <a:gd name="connsiteY1414" fmla="*/ 688258 h 2340761"/>
                <a:gd name="connsiteX1415" fmla="*/ 2559315 w 2967861"/>
                <a:gd name="connsiteY1415" fmla="*/ 678635 h 2340761"/>
                <a:gd name="connsiteX1416" fmla="*/ 2568628 w 2967861"/>
                <a:gd name="connsiteY1416" fmla="*/ 665906 h 2340761"/>
                <a:gd name="connsiteX1417" fmla="*/ 2577942 w 2967861"/>
                <a:gd name="connsiteY1417" fmla="*/ 651005 h 2340761"/>
                <a:gd name="connsiteX1418" fmla="*/ 2587255 w 2967861"/>
                <a:gd name="connsiteY1418" fmla="*/ 637345 h 2340761"/>
                <a:gd name="connsiteX1419" fmla="*/ 2588186 w 2967861"/>
                <a:gd name="connsiteY1419" fmla="*/ 636414 h 2340761"/>
                <a:gd name="connsiteX1420" fmla="*/ 2590359 w 2967861"/>
                <a:gd name="connsiteY1420" fmla="*/ 634241 h 2340761"/>
                <a:gd name="connsiteX1421" fmla="*/ 2593464 w 2967861"/>
                <a:gd name="connsiteY1421" fmla="*/ 632068 h 2340761"/>
                <a:gd name="connsiteX1422" fmla="*/ 2595637 w 2967861"/>
                <a:gd name="connsiteY1422" fmla="*/ 634241 h 2340761"/>
                <a:gd name="connsiteX1423" fmla="*/ 2595637 w 2967861"/>
                <a:gd name="connsiteY1423" fmla="*/ 636414 h 2340761"/>
                <a:gd name="connsiteX1424" fmla="*/ 2597810 w 2967861"/>
                <a:gd name="connsiteY1424" fmla="*/ 636414 h 2340761"/>
                <a:gd name="connsiteX1425" fmla="*/ 2597810 w 2967861"/>
                <a:gd name="connsiteY1425" fmla="*/ 637345 h 2340761"/>
                <a:gd name="connsiteX1426" fmla="*/ 2592533 w 2967861"/>
                <a:gd name="connsiteY1426" fmla="*/ 651005 h 2340761"/>
                <a:gd name="connsiteX1427" fmla="*/ 2588497 w 2967861"/>
                <a:gd name="connsiteY1427" fmla="*/ 665906 h 2340761"/>
                <a:gd name="connsiteX1428" fmla="*/ 2583219 w 2967861"/>
                <a:gd name="connsiteY1428" fmla="*/ 678635 h 2340761"/>
                <a:gd name="connsiteX1429" fmla="*/ 2570802 w 2967861"/>
                <a:gd name="connsiteY1429" fmla="*/ 688258 h 2340761"/>
                <a:gd name="connsiteX1430" fmla="*/ 2558384 w 2967861"/>
                <a:gd name="connsiteY1430" fmla="*/ 696640 h 2340761"/>
                <a:gd name="connsiteX1431" fmla="*/ 2546897 w 2967861"/>
                <a:gd name="connsiteY1431" fmla="*/ 706264 h 2340761"/>
                <a:gd name="connsiteX1432" fmla="*/ 2532306 w 2967861"/>
                <a:gd name="connsiteY1432" fmla="*/ 728616 h 2340761"/>
                <a:gd name="connsiteX1433" fmla="*/ 2517715 w 2967861"/>
                <a:gd name="connsiteY1433" fmla="*/ 750968 h 2340761"/>
                <a:gd name="connsiteX1434" fmla="*/ 2510575 w 2967861"/>
                <a:gd name="connsiteY1434" fmla="*/ 758419 h 2340761"/>
                <a:gd name="connsiteX1435" fmla="*/ 2500020 w 2967861"/>
                <a:gd name="connsiteY1435" fmla="*/ 761524 h 2340761"/>
                <a:gd name="connsiteX1436" fmla="*/ 2490706 w 2967861"/>
                <a:gd name="connsiteY1436" fmla="*/ 765870 h 2340761"/>
                <a:gd name="connsiteX1437" fmla="*/ 2483566 w 2967861"/>
                <a:gd name="connsiteY1437" fmla="*/ 771147 h 2340761"/>
                <a:gd name="connsiteX1438" fmla="*/ 2476426 w 2967861"/>
                <a:gd name="connsiteY1438" fmla="*/ 786049 h 2340761"/>
                <a:gd name="connsiteX1439" fmla="*/ 2478599 w 2967861"/>
                <a:gd name="connsiteY1439" fmla="*/ 798777 h 2340761"/>
                <a:gd name="connsiteX1440" fmla="*/ 2483877 w 2967861"/>
                <a:gd name="connsiteY1440" fmla="*/ 808401 h 2340761"/>
                <a:gd name="connsiteX1441" fmla="*/ 2480772 w 2967861"/>
                <a:gd name="connsiteY1441" fmla="*/ 815852 h 2340761"/>
                <a:gd name="connsiteX1442" fmla="*/ 2478599 w 2967861"/>
                <a:gd name="connsiteY1442" fmla="*/ 821129 h 2340761"/>
                <a:gd name="connsiteX1443" fmla="*/ 2473322 w 2967861"/>
                <a:gd name="connsiteY1443" fmla="*/ 825475 h 2340761"/>
                <a:gd name="connsiteX1444" fmla="*/ 2469286 w 2967861"/>
                <a:gd name="connsiteY1444" fmla="*/ 828580 h 2340761"/>
                <a:gd name="connsiteX1445" fmla="*/ 2464008 w 2967861"/>
                <a:gd name="connsiteY1445" fmla="*/ 832926 h 2340761"/>
                <a:gd name="connsiteX1446" fmla="*/ 2461835 w 2967861"/>
                <a:gd name="connsiteY1446" fmla="*/ 865833 h 2340761"/>
                <a:gd name="connsiteX1447" fmla="*/ 2464008 w 2967861"/>
                <a:gd name="connsiteY1447" fmla="*/ 893463 h 2340761"/>
                <a:gd name="connsiteX1448" fmla="*/ 2473322 w 2967861"/>
                <a:gd name="connsiteY1448" fmla="*/ 917678 h 2340761"/>
                <a:gd name="connsiteX1449" fmla="*/ 2487912 w 2967861"/>
                <a:gd name="connsiteY1449" fmla="*/ 937857 h 2340761"/>
                <a:gd name="connsiteX1450" fmla="*/ 2487912 w 2967861"/>
                <a:gd name="connsiteY1450" fmla="*/ 943134 h 2340761"/>
                <a:gd name="connsiteX1451" fmla="*/ 2494121 w 2967861"/>
                <a:gd name="connsiteY1451" fmla="*/ 943134 h 2340761"/>
                <a:gd name="connsiteX1452" fmla="*/ 2498157 w 2967861"/>
                <a:gd name="connsiteY1452" fmla="*/ 922955 h 2340761"/>
                <a:gd name="connsiteX1453" fmla="*/ 2510575 w 2967861"/>
                <a:gd name="connsiteY1453" fmla="*/ 922955 h 2340761"/>
                <a:gd name="connsiteX1454" fmla="*/ 2515852 w 2967861"/>
                <a:gd name="connsiteY1454" fmla="*/ 904950 h 2340761"/>
                <a:gd name="connsiteX1455" fmla="*/ 2522993 w 2967861"/>
                <a:gd name="connsiteY1455" fmla="*/ 890048 h 2340761"/>
                <a:gd name="connsiteX1456" fmla="*/ 2527028 w 2967861"/>
                <a:gd name="connsiteY1456" fmla="*/ 890048 h 2340761"/>
                <a:gd name="connsiteX1457" fmla="*/ 2529202 w 2967861"/>
                <a:gd name="connsiteY1457" fmla="*/ 890048 h 2340761"/>
                <a:gd name="connsiteX1458" fmla="*/ 2530133 w 2967861"/>
                <a:gd name="connsiteY1458" fmla="*/ 890048 h 2340761"/>
                <a:gd name="connsiteX1459" fmla="*/ 2534169 w 2967861"/>
                <a:gd name="connsiteY1459" fmla="*/ 890048 h 2340761"/>
                <a:gd name="connsiteX1460" fmla="*/ 2537273 w 2967861"/>
                <a:gd name="connsiteY1460" fmla="*/ 890048 h 2340761"/>
                <a:gd name="connsiteX1461" fmla="*/ 2539446 w 2967861"/>
                <a:gd name="connsiteY1461" fmla="*/ 875147 h 2340761"/>
                <a:gd name="connsiteX1462" fmla="*/ 2541620 w 2967861"/>
                <a:gd name="connsiteY1462" fmla="*/ 867696 h 2340761"/>
                <a:gd name="connsiteX1463" fmla="*/ 2546897 w 2967861"/>
                <a:gd name="connsiteY1463" fmla="*/ 860245 h 2340761"/>
                <a:gd name="connsiteX1464" fmla="*/ 2554037 w 2967861"/>
                <a:gd name="connsiteY1464" fmla="*/ 848759 h 2340761"/>
                <a:gd name="connsiteX1465" fmla="*/ 2566455 w 2967861"/>
                <a:gd name="connsiteY1465" fmla="*/ 848759 h 2340761"/>
                <a:gd name="connsiteX1466" fmla="*/ 2566455 w 2967861"/>
                <a:gd name="connsiteY1466" fmla="*/ 840377 h 2340761"/>
                <a:gd name="connsiteX1467" fmla="*/ 2566455 w 2967861"/>
                <a:gd name="connsiteY1467" fmla="*/ 832926 h 2340761"/>
                <a:gd name="connsiteX1468" fmla="*/ 2568628 w 2967861"/>
                <a:gd name="connsiteY1468" fmla="*/ 827649 h 2340761"/>
                <a:gd name="connsiteX1469" fmla="*/ 2570802 w 2967861"/>
                <a:gd name="connsiteY1469" fmla="*/ 821440 h 2340761"/>
                <a:gd name="connsiteX1470" fmla="*/ 2572975 w 2967861"/>
                <a:gd name="connsiteY1470" fmla="*/ 820508 h 2340761"/>
                <a:gd name="connsiteX1471" fmla="*/ 2573906 w 2967861"/>
                <a:gd name="connsiteY1471" fmla="*/ 818335 h 2340761"/>
                <a:gd name="connsiteX1472" fmla="*/ 2576079 w 2967861"/>
                <a:gd name="connsiteY1472" fmla="*/ 818335 h 2340761"/>
                <a:gd name="connsiteX1473" fmla="*/ 2578252 w 2967861"/>
                <a:gd name="connsiteY1473" fmla="*/ 818335 h 2340761"/>
                <a:gd name="connsiteX1474" fmla="*/ 2583530 w 2967861"/>
                <a:gd name="connsiteY1474" fmla="*/ 818335 h 2340761"/>
                <a:gd name="connsiteX1475" fmla="*/ 2580425 w 2967861"/>
                <a:gd name="connsiteY1475" fmla="*/ 794120 h 2340761"/>
                <a:gd name="connsiteX1476" fmla="*/ 2580425 w 2967861"/>
                <a:gd name="connsiteY1476" fmla="*/ 766491 h 2340761"/>
                <a:gd name="connsiteX1477" fmla="*/ 2581356 w 2967861"/>
                <a:gd name="connsiteY1477" fmla="*/ 742276 h 2340761"/>
                <a:gd name="connsiteX1478" fmla="*/ 2590670 w 2967861"/>
                <a:gd name="connsiteY1478" fmla="*/ 719924 h 2340761"/>
                <a:gd name="connsiteX1479" fmla="*/ 2595948 w 2967861"/>
                <a:gd name="connsiteY1479" fmla="*/ 718993 h 2340761"/>
                <a:gd name="connsiteX1480" fmla="*/ 2607434 w 2967861"/>
                <a:gd name="connsiteY1480" fmla="*/ 716819 h 2340761"/>
                <a:gd name="connsiteX1481" fmla="*/ 2619852 w 2967861"/>
                <a:gd name="connsiteY1481" fmla="*/ 716819 h 2340761"/>
                <a:gd name="connsiteX1482" fmla="*/ 2629165 w 2967861"/>
                <a:gd name="connsiteY1482" fmla="*/ 716819 h 2340761"/>
                <a:gd name="connsiteX1483" fmla="*/ 2634443 w 2967861"/>
                <a:gd name="connsiteY1483" fmla="*/ 714646 h 2340761"/>
                <a:gd name="connsiteX1484" fmla="*/ 2634443 w 2967861"/>
                <a:gd name="connsiteY1484" fmla="*/ 707196 h 2340761"/>
                <a:gd name="connsiteX1485" fmla="*/ 2639720 w 2967861"/>
                <a:gd name="connsiteY1485" fmla="*/ 704091 h 2340761"/>
                <a:gd name="connsiteX1486" fmla="*/ 2646861 w 2967861"/>
                <a:gd name="connsiteY1486" fmla="*/ 699745 h 2340761"/>
                <a:gd name="connsiteX1487" fmla="*/ 2656174 w 2967861"/>
                <a:gd name="connsiteY1487" fmla="*/ 697572 h 2340761"/>
                <a:gd name="connsiteX1488" fmla="*/ 2663314 w 2967861"/>
                <a:gd name="connsiteY1488" fmla="*/ 696640 h 2340761"/>
                <a:gd name="connsiteX1489" fmla="*/ 2666419 w 2967861"/>
                <a:gd name="connsiteY1489" fmla="*/ 701918 h 2340761"/>
                <a:gd name="connsiteX1490" fmla="*/ 2672628 w 2967861"/>
                <a:gd name="connsiteY1490" fmla="*/ 707196 h 2340761"/>
                <a:gd name="connsiteX1491" fmla="*/ 2677905 w 2967861"/>
                <a:gd name="connsiteY1491" fmla="*/ 711542 h 2340761"/>
                <a:gd name="connsiteX1492" fmla="*/ 2685045 w 2967861"/>
                <a:gd name="connsiteY1492" fmla="*/ 709369 h 2340761"/>
                <a:gd name="connsiteX1493" fmla="*/ 2692186 w 2967861"/>
                <a:gd name="connsiteY1493" fmla="*/ 705022 h 2340761"/>
                <a:gd name="connsiteX1494" fmla="*/ 2702741 w 2967861"/>
                <a:gd name="connsiteY1494" fmla="*/ 701918 h 2340761"/>
                <a:gd name="connsiteX1495" fmla="*/ 2717332 w 2967861"/>
                <a:gd name="connsiteY1495" fmla="*/ 699745 h 2340761"/>
                <a:gd name="connsiteX1496" fmla="*/ 2724472 w 2967861"/>
                <a:gd name="connsiteY1496" fmla="*/ 689190 h 2340761"/>
                <a:gd name="connsiteX1497" fmla="*/ 2728508 w 2967861"/>
                <a:gd name="connsiteY1497" fmla="*/ 677703 h 2340761"/>
                <a:gd name="connsiteX1498" fmla="*/ 2729439 w 2967861"/>
                <a:gd name="connsiteY1498" fmla="*/ 662802 h 2340761"/>
                <a:gd name="connsiteX1499" fmla="*/ 2744030 w 2967861"/>
                <a:gd name="connsiteY1499" fmla="*/ 657524 h 2340761"/>
                <a:gd name="connsiteX1500" fmla="*/ 2757690 w 2967861"/>
                <a:gd name="connsiteY1500" fmla="*/ 652247 h 2340761"/>
                <a:gd name="connsiteX1501" fmla="*/ 2768245 w 2967861"/>
                <a:gd name="connsiteY1501" fmla="*/ 644796 h 2340761"/>
                <a:gd name="connsiteX1502" fmla="*/ 2773522 w 2967861"/>
                <a:gd name="connsiteY1502" fmla="*/ 629895 h 2340761"/>
                <a:gd name="connsiteX1503" fmla="*/ 2782836 w 2967861"/>
                <a:gd name="connsiteY1503" fmla="*/ 632068 h 2340761"/>
                <a:gd name="connsiteX1504" fmla="*/ 2789976 w 2967861"/>
                <a:gd name="connsiteY1504" fmla="*/ 632999 h 2340761"/>
                <a:gd name="connsiteX1505" fmla="*/ 2795254 w 2967861"/>
                <a:gd name="connsiteY1505" fmla="*/ 637345 h 2340761"/>
                <a:gd name="connsiteX1506" fmla="*/ 2802394 w 2967861"/>
                <a:gd name="connsiteY1506" fmla="*/ 642623 h 2340761"/>
                <a:gd name="connsiteX1507" fmla="*/ 2807671 w 2967861"/>
                <a:gd name="connsiteY1507" fmla="*/ 640450 h 2340761"/>
                <a:gd name="connsiteX1508" fmla="*/ 2811707 w 2967861"/>
                <a:gd name="connsiteY1508" fmla="*/ 640450 h 2340761"/>
                <a:gd name="connsiteX1509" fmla="*/ 2813880 w 2967861"/>
                <a:gd name="connsiteY1509" fmla="*/ 638277 h 2340761"/>
                <a:gd name="connsiteX1510" fmla="*/ 2816985 w 2967861"/>
                <a:gd name="connsiteY1510" fmla="*/ 638277 h 2340761"/>
                <a:gd name="connsiteX1511" fmla="*/ 2811707 w 2967861"/>
                <a:gd name="connsiteY1511" fmla="*/ 612820 h 2340761"/>
                <a:gd name="connsiteX1512" fmla="*/ 2800221 w 2967861"/>
                <a:gd name="connsiteY1512" fmla="*/ 590468 h 2340761"/>
                <a:gd name="connsiteX1513" fmla="*/ 2789666 w 2967861"/>
                <a:gd name="connsiteY1513" fmla="*/ 577740 h 2340761"/>
                <a:gd name="connsiteX1514" fmla="*/ 2792770 w 2967861"/>
                <a:gd name="connsiteY1514" fmla="*/ 572462 h 2340761"/>
                <a:gd name="connsiteX1515" fmla="*/ 2794943 w 2967861"/>
                <a:gd name="connsiteY1515" fmla="*/ 570289 h 2340761"/>
                <a:gd name="connsiteX1516" fmla="*/ 2797116 w 2967861"/>
                <a:gd name="connsiteY1516" fmla="*/ 568116 h 2340761"/>
                <a:gd name="connsiteX1517" fmla="*/ 2799290 w 2967861"/>
                <a:gd name="connsiteY1517" fmla="*/ 568116 h 2340761"/>
                <a:gd name="connsiteX1518" fmla="*/ 2800221 w 2967861"/>
                <a:gd name="connsiteY1518" fmla="*/ 568116 h 2340761"/>
                <a:gd name="connsiteX1519" fmla="*/ 2802394 w 2967861"/>
                <a:gd name="connsiteY1519" fmla="*/ 570289 h 2340761"/>
                <a:gd name="connsiteX1520" fmla="*/ 2804567 w 2967861"/>
                <a:gd name="connsiteY1520" fmla="*/ 570289 h 2340761"/>
                <a:gd name="connsiteX1521" fmla="*/ 2806740 w 2967861"/>
                <a:gd name="connsiteY1521" fmla="*/ 570289 h 2340761"/>
                <a:gd name="connsiteX1522" fmla="*/ 2809845 w 2967861"/>
                <a:gd name="connsiteY1522" fmla="*/ 570289 h 2340761"/>
                <a:gd name="connsiteX1523" fmla="*/ 2813880 w 2967861"/>
                <a:gd name="connsiteY1523" fmla="*/ 568116 h 2340761"/>
                <a:gd name="connsiteX1524" fmla="*/ 2822263 w 2967861"/>
                <a:gd name="connsiteY1524" fmla="*/ 560665 h 2340761"/>
                <a:gd name="connsiteX1525" fmla="*/ 2826298 w 2967861"/>
                <a:gd name="connsiteY1525" fmla="*/ 547937 h 2340761"/>
                <a:gd name="connsiteX1526" fmla="*/ 2829403 w 2967861"/>
                <a:gd name="connsiteY1526" fmla="*/ 533036 h 2340761"/>
                <a:gd name="connsiteX1527" fmla="*/ 2829403 w 2967861"/>
                <a:gd name="connsiteY1527" fmla="*/ 520307 h 2340761"/>
                <a:gd name="connsiteX1528" fmla="*/ 2833439 w 2967861"/>
                <a:gd name="connsiteY1528" fmla="*/ 525585 h 2340761"/>
                <a:gd name="connsiteX1529" fmla="*/ 2838716 w 2967861"/>
                <a:gd name="connsiteY1529" fmla="*/ 533036 h 2340761"/>
                <a:gd name="connsiteX1530" fmla="*/ 2842752 w 2967861"/>
                <a:gd name="connsiteY1530" fmla="*/ 540486 h 2340761"/>
                <a:gd name="connsiteX1531" fmla="*/ 2845856 w 2967861"/>
                <a:gd name="connsiteY1531" fmla="*/ 538313 h 2340761"/>
                <a:gd name="connsiteX1532" fmla="*/ 2848029 w 2967861"/>
                <a:gd name="connsiteY1532" fmla="*/ 538313 h 2340761"/>
                <a:gd name="connsiteX1533" fmla="*/ 2850203 w 2967861"/>
                <a:gd name="connsiteY1533" fmla="*/ 538313 h 2340761"/>
                <a:gd name="connsiteX1534" fmla="*/ 2851134 w 2967861"/>
                <a:gd name="connsiteY1534" fmla="*/ 536140 h 2340761"/>
                <a:gd name="connsiteX1535" fmla="*/ 2853307 w 2967861"/>
                <a:gd name="connsiteY1535" fmla="*/ 536140 h 2340761"/>
                <a:gd name="connsiteX1536" fmla="*/ 2860447 w 2967861"/>
                <a:gd name="connsiteY1536" fmla="*/ 536140 h 2340761"/>
                <a:gd name="connsiteX1537" fmla="*/ 2864483 w 2967861"/>
                <a:gd name="connsiteY1537" fmla="*/ 538313 h 2340761"/>
                <a:gd name="connsiteX1538" fmla="*/ 2865414 w 2967861"/>
                <a:gd name="connsiteY1538" fmla="*/ 540486 h 2340761"/>
                <a:gd name="connsiteX1539" fmla="*/ 2869450 w 2967861"/>
                <a:gd name="connsiteY1539" fmla="*/ 542659 h 2340761"/>
                <a:gd name="connsiteX1540" fmla="*/ 2872555 w 2967861"/>
                <a:gd name="connsiteY1540" fmla="*/ 543591 h 2340761"/>
                <a:gd name="connsiteX1541" fmla="*/ 2872555 w 2967861"/>
                <a:gd name="connsiteY1541" fmla="*/ 557250 h 2340761"/>
                <a:gd name="connsiteX1542" fmla="*/ 2887146 w 2967861"/>
                <a:gd name="connsiteY1542" fmla="*/ 560355 h 2340761"/>
                <a:gd name="connsiteX1543" fmla="*/ 2898632 w 2967861"/>
                <a:gd name="connsiteY1543" fmla="*/ 565632 h 2340761"/>
                <a:gd name="connsiteX1544" fmla="*/ 2905772 w 2967861"/>
                <a:gd name="connsiteY1544" fmla="*/ 577119 h 2340761"/>
                <a:gd name="connsiteX1545" fmla="*/ 2912913 w 2967861"/>
                <a:gd name="connsiteY1545" fmla="*/ 577119 h 2340761"/>
                <a:gd name="connsiteX1546" fmla="*/ 2916017 w 2967861"/>
                <a:gd name="connsiteY1546" fmla="*/ 577119 h 2340761"/>
                <a:gd name="connsiteX1547" fmla="*/ 2920053 w 2967861"/>
                <a:gd name="connsiteY1547" fmla="*/ 577119 h 2340761"/>
                <a:gd name="connsiteX1548" fmla="*/ 2923158 w 2967861"/>
                <a:gd name="connsiteY1548" fmla="*/ 574946 h 2340761"/>
                <a:gd name="connsiteX1549" fmla="*/ 2925330 w 2967861"/>
                <a:gd name="connsiteY1549" fmla="*/ 572773 h 2340761"/>
                <a:gd name="connsiteX1550" fmla="*/ 2928435 w 2967861"/>
                <a:gd name="connsiteY1550" fmla="*/ 567495 h 2340761"/>
                <a:gd name="connsiteX1551" fmla="*/ 2930608 w 2967861"/>
                <a:gd name="connsiteY1551" fmla="*/ 564390 h 2340761"/>
                <a:gd name="connsiteX1552" fmla="*/ 2930608 w 2967861"/>
                <a:gd name="connsiteY1552" fmla="*/ 562217 h 2340761"/>
                <a:gd name="connsiteX1553" fmla="*/ 2928435 w 2967861"/>
                <a:gd name="connsiteY1553" fmla="*/ 557871 h 2340761"/>
                <a:gd name="connsiteX1554" fmla="*/ 2927503 w 2967861"/>
                <a:gd name="connsiteY1554" fmla="*/ 556940 h 2340761"/>
                <a:gd name="connsiteX1555" fmla="*/ 2925330 w 2967861"/>
                <a:gd name="connsiteY1555" fmla="*/ 554767 h 2340761"/>
                <a:gd name="connsiteX1556" fmla="*/ 2921295 w 2967861"/>
                <a:gd name="connsiteY1556" fmla="*/ 552594 h 2340761"/>
                <a:gd name="connsiteX1557" fmla="*/ 2923468 w 2967861"/>
                <a:gd name="connsiteY1557" fmla="*/ 547316 h 2340761"/>
                <a:gd name="connsiteX1558" fmla="*/ 2925641 w 2967861"/>
                <a:gd name="connsiteY1558" fmla="*/ 542038 h 2340761"/>
                <a:gd name="connsiteX1559" fmla="*/ 2927814 w 2967861"/>
                <a:gd name="connsiteY1559" fmla="*/ 539865 h 2340761"/>
                <a:gd name="connsiteX1560" fmla="*/ 2930919 w 2967861"/>
                <a:gd name="connsiteY1560" fmla="*/ 535519 h 2340761"/>
                <a:gd name="connsiteX1561" fmla="*/ 2933092 w 2967861"/>
                <a:gd name="connsiteY1561" fmla="*/ 532415 h 2340761"/>
                <a:gd name="connsiteX1562" fmla="*/ 2969414 w 2967861"/>
                <a:gd name="connsiteY1562" fmla="*/ 532415 h 2340761"/>
                <a:gd name="connsiteX1563" fmla="*/ 2965999 w 2967861"/>
                <a:gd name="connsiteY1563" fmla="*/ 516271 h 2340761"/>
                <a:gd name="connsiteX1564" fmla="*/ 758729 w 2967861"/>
                <a:gd name="connsiteY1564" fmla="*/ 1039993 h 2340761"/>
                <a:gd name="connsiteX1565" fmla="*/ 776425 w 2967861"/>
                <a:gd name="connsiteY1565" fmla="*/ 1034716 h 2340761"/>
                <a:gd name="connsiteX1566" fmla="*/ 791016 w 2967861"/>
                <a:gd name="connsiteY1566" fmla="*/ 1027265 h 2340761"/>
                <a:gd name="connsiteX1567" fmla="*/ 791016 w 2967861"/>
                <a:gd name="connsiteY1567" fmla="*/ 1030370 h 2340761"/>
                <a:gd name="connsiteX1568" fmla="*/ 791016 w 2967861"/>
                <a:gd name="connsiteY1568" fmla="*/ 1034716 h 2340761"/>
                <a:gd name="connsiteX1569" fmla="*/ 791016 w 2967861"/>
                <a:gd name="connsiteY1569" fmla="*/ 1039993 h 2340761"/>
                <a:gd name="connsiteX1570" fmla="*/ 788843 w 2967861"/>
                <a:gd name="connsiteY1570" fmla="*/ 1045271 h 2340761"/>
                <a:gd name="connsiteX1571" fmla="*/ 785738 w 2967861"/>
                <a:gd name="connsiteY1571" fmla="*/ 1050549 h 2340761"/>
                <a:gd name="connsiteX1572" fmla="*/ 785738 w 2967861"/>
                <a:gd name="connsiteY1572" fmla="*/ 1057999 h 2340761"/>
                <a:gd name="connsiteX1573" fmla="*/ 774252 w 2967861"/>
                <a:gd name="connsiteY1573" fmla="*/ 1057999 h 2340761"/>
                <a:gd name="connsiteX1574" fmla="*/ 765870 w 2967861"/>
                <a:gd name="connsiteY1574" fmla="*/ 1057068 h 2340761"/>
                <a:gd name="connsiteX1575" fmla="*/ 758729 w 2967861"/>
                <a:gd name="connsiteY1575" fmla="*/ 1054895 h 2340761"/>
                <a:gd name="connsiteX1576" fmla="*/ 758729 w 2967861"/>
                <a:gd name="connsiteY1576" fmla="*/ 1039993 h 2340761"/>
                <a:gd name="connsiteX1577" fmla="*/ 644175 w 2967861"/>
                <a:gd name="connsiteY1577" fmla="*/ 1152064 h 2340761"/>
                <a:gd name="connsiteX1578" fmla="*/ 645106 w 2967861"/>
                <a:gd name="connsiteY1578" fmla="*/ 1151133 h 2340761"/>
                <a:gd name="connsiteX1579" fmla="*/ 645106 w 2967861"/>
                <a:gd name="connsiteY1579" fmla="*/ 1148960 h 2340761"/>
                <a:gd name="connsiteX1580" fmla="*/ 647279 w 2967861"/>
                <a:gd name="connsiteY1580" fmla="*/ 1148960 h 2340761"/>
                <a:gd name="connsiteX1581" fmla="*/ 649453 w 2967861"/>
                <a:gd name="connsiteY1581" fmla="*/ 1146787 h 2340761"/>
                <a:gd name="connsiteX1582" fmla="*/ 651626 w 2967861"/>
                <a:gd name="connsiteY1582" fmla="*/ 1144614 h 2340761"/>
                <a:gd name="connsiteX1583" fmla="*/ 666217 w 2967861"/>
                <a:gd name="connsiteY1583" fmla="*/ 1144614 h 2340761"/>
                <a:gd name="connsiteX1584" fmla="*/ 662181 w 2967861"/>
                <a:gd name="connsiteY1584" fmla="*/ 1148960 h 2340761"/>
                <a:gd name="connsiteX1585" fmla="*/ 659076 w 2967861"/>
                <a:gd name="connsiteY1585" fmla="*/ 1151133 h 2340761"/>
                <a:gd name="connsiteX1586" fmla="*/ 655041 w 2967861"/>
                <a:gd name="connsiteY1586" fmla="*/ 1152064 h 2340761"/>
                <a:gd name="connsiteX1587" fmla="*/ 651936 w 2967861"/>
                <a:gd name="connsiteY1587" fmla="*/ 1154238 h 2340761"/>
                <a:gd name="connsiteX1588" fmla="*/ 645727 w 2967861"/>
                <a:gd name="connsiteY1588" fmla="*/ 1156411 h 2340761"/>
                <a:gd name="connsiteX1589" fmla="*/ 642623 w 2967861"/>
                <a:gd name="connsiteY1589" fmla="*/ 1156411 h 2340761"/>
                <a:gd name="connsiteX1590" fmla="*/ 644175 w 2967861"/>
                <a:gd name="connsiteY1590" fmla="*/ 1152064 h 2340761"/>
                <a:gd name="connsiteX1591" fmla="*/ 765870 w 2967861"/>
                <a:gd name="connsiteY1591" fmla="*/ 1265377 h 2340761"/>
                <a:gd name="connsiteX1592" fmla="*/ 759661 w 2967861"/>
                <a:gd name="connsiteY1592" fmla="*/ 1282452 h 2340761"/>
                <a:gd name="connsiteX1593" fmla="*/ 752520 w 2967861"/>
                <a:gd name="connsiteY1593" fmla="*/ 1300457 h 2340761"/>
                <a:gd name="connsiteX1594" fmla="*/ 751589 w 2967861"/>
                <a:gd name="connsiteY1594" fmla="*/ 1315359 h 2340761"/>
                <a:gd name="connsiteX1595" fmla="*/ 737930 w 2967861"/>
                <a:gd name="connsiteY1595" fmla="*/ 1319705 h 2340761"/>
                <a:gd name="connsiteX1596" fmla="*/ 725512 w 2967861"/>
                <a:gd name="connsiteY1596" fmla="*/ 1320636 h 2340761"/>
                <a:gd name="connsiteX1597" fmla="*/ 714957 w 2967861"/>
                <a:gd name="connsiteY1597" fmla="*/ 1315359 h 2340761"/>
                <a:gd name="connsiteX1598" fmla="*/ 701297 w 2967861"/>
                <a:gd name="connsiteY1598" fmla="*/ 1312254 h 2340761"/>
                <a:gd name="connsiteX1599" fmla="*/ 696019 w 2967861"/>
                <a:gd name="connsiteY1599" fmla="*/ 1312254 h 2340761"/>
                <a:gd name="connsiteX1600" fmla="*/ 692915 w 2967861"/>
                <a:gd name="connsiteY1600" fmla="*/ 1312254 h 2340761"/>
                <a:gd name="connsiteX1601" fmla="*/ 688879 w 2967861"/>
                <a:gd name="connsiteY1601" fmla="*/ 1313186 h 2340761"/>
                <a:gd name="connsiteX1602" fmla="*/ 685775 w 2967861"/>
                <a:gd name="connsiteY1602" fmla="*/ 1317532 h 2340761"/>
                <a:gd name="connsiteX1603" fmla="*/ 683602 w 2967861"/>
                <a:gd name="connsiteY1603" fmla="*/ 1319705 h 2340761"/>
                <a:gd name="connsiteX1604" fmla="*/ 681428 w 2967861"/>
                <a:gd name="connsiteY1604" fmla="*/ 1322810 h 2340761"/>
                <a:gd name="connsiteX1605" fmla="*/ 678324 w 2967861"/>
                <a:gd name="connsiteY1605" fmla="*/ 1324983 h 2340761"/>
                <a:gd name="connsiteX1606" fmla="*/ 673046 w 2967861"/>
                <a:gd name="connsiteY1606" fmla="*/ 1322810 h 2340761"/>
                <a:gd name="connsiteX1607" fmla="*/ 661560 w 2967861"/>
                <a:gd name="connsiteY1607" fmla="*/ 1320636 h 2340761"/>
                <a:gd name="connsiteX1608" fmla="*/ 646969 w 2967861"/>
                <a:gd name="connsiteY1608" fmla="*/ 1319705 h 2340761"/>
                <a:gd name="connsiteX1609" fmla="*/ 632378 w 2967861"/>
                <a:gd name="connsiteY1609" fmla="*/ 1315359 h 2340761"/>
                <a:gd name="connsiteX1610" fmla="*/ 617787 w 2967861"/>
                <a:gd name="connsiteY1610" fmla="*/ 1313186 h 2340761"/>
                <a:gd name="connsiteX1611" fmla="*/ 610647 w 2967861"/>
                <a:gd name="connsiteY1611" fmla="*/ 1312254 h 2340761"/>
                <a:gd name="connsiteX1612" fmla="*/ 596056 w 2967861"/>
                <a:gd name="connsiteY1612" fmla="*/ 1306046 h 2340761"/>
                <a:gd name="connsiteX1613" fmla="*/ 581465 w 2967861"/>
                <a:gd name="connsiteY1613" fmla="*/ 1298595 h 2340761"/>
                <a:gd name="connsiteX1614" fmla="*/ 566874 w 2967861"/>
                <a:gd name="connsiteY1614" fmla="*/ 1295490 h 2340761"/>
                <a:gd name="connsiteX1615" fmla="*/ 551352 w 2967861"/>
                <a:gd name="connsiteY1615" fmla="*/ 1298595 h 2340761"/>
                <a:gd name="connsiteX1616" fmla="*/ 539865 w 2967861"/>
                <a:gd name="connsiteY1616" fmla="*/ 1306046 h 2340761"/>
                <a:gd name="connsiteX1617" fmla="*/ 536761 w 2967861"/>
                <a:gd name="connsiteY1617" fmla="*/ 1315669 h 2340761"/>
                <a:gd name="connsiteX1618" fmla="*/ 532725 w 2967861"/>
                <a:gd name="connsiteY1618" fmla="*/ 1325293 h 2340761"/>
                <a:gd name="connsiteX1619" fmla="*/ 530552 w 2967861"/>
                <a:gd name="connsiteY1619" fmla="*/ 1335848 h 2340761"/>
                <a:gd name="connsiteX1620" fmla="*/ 523411 w 2967861"/>
                <a:gd name="connsiteY1620" fmla="*/ 1334917 h 2340761"/>
                <a:gd name="connsiteX1621" fmla="*/ 510994 w 2967861"/>
                <a:gd name="connsiteY1621" fmla="*/ 1330571 h 2340761"/>
                <a:gd name="connsiteX1622" fmla="*/ 496403 w 2967861"/>
                <a:gd name="connsiteY1622" fmla="*/ 1327466 h 2340761"/>
                <a:gd name="connsiteX1623" fmla="*/ 485848 w 2967861"/>
                <a:gd name="connsiteY1623" fmla="*/ 1323120 h 2340761"/>
                <a:gd name="connsiteX1624" fmla="*/ 478707 w 2967861"/>
                <a:gd name="connsiteY1624" fmla="*/ 1320016 h 2340761"/>
                <a:gd name="connsiteX1625" fmla="*/ 474671 w 2967861"/>
                <a:gd name="connsiteY1625" fmla="*/ 1305114 h 2340761"/>
                <a:gd name="connsiteX1626" fmla="*/ 460081 w 2967861"/>
                <a:gd name="connsiteY1626" fmla="*/ 1297664 h 2340761"/>
                <a:gd name="connsiteX1627" fmla="*/ 445490 w 2967861"/>
                <a:gd name="connsiteY1627" fmla="*/ 1295490 h 2340761"/>
                <a:gd name="connsiteX1628" fmla="*/ 430899 w 2967861"/>
                <a:gd name="connsiteY1628" fmla="*/ 1295490 h 2340761"/>
                <a:gd name="connsiteX1629" fmla="*/ 418481 w 2967861"/>
                <a:gd name="connsiteY1629" fmla="*/ 1291144 h 2340761"/>
                <a:gd name="connsiteX1630" fmla="*/ 415376 w 2967861"/>
                <a:gd name="connsiteY1630" fmla="*/ 1288040 h 2340761"/>
                <a:gd name="connsiteX1631" fmla="*/ 413203 w 2967861"/>
                <a:gd name="connsiteY1631" fmla="*/ 1285867 h 2340761"/>
                <a:gd name="connsiteX1632" fmla="*/ 409167 w 2967861"/>
                <a:gd name="connsiteY1632" fmla="*/ 1282762 h 2340761"/>
                <a:gd name="connsiteX1633" fmla="*/ 408236 w 2967861"/>
                <a:gd name="connsiteY1633" fmla="*/ 1278416 h 2340761"/>
                <a:gd name="connsiteX1634" fmla="*/ 402027 w 2967861"/>
                <a:gd name="connsiteY1634" fmla="*/ 1275311 h 2340761"/>
                <a:gd name="connsiteX1635" fmla="*/ 406063 w 2967861"/>
                <a:gd name="connsiteY1635" fmla="*/ 1256374 h 2340761"/>
                <a:gd name="connsiteX1636" fmla="*/ 409167 w 2967861"/>
                <a:gd name="connsiteY1636" fmla="*/ 1238368 h 2340761"/>
                <a:gd name="connsiteX1637" fmla="*/ 415376 w 2967861"/>
                <a:gd name="connsiteY1637" fmla="*/ 1221294 h 2340761"/>
                <a:gd name="connsiteX1638" fmla="*/ 410720 w 2967861"/>
                <a:gd name="connsiteY1638" fmla="*/ 1221294 h 2340761"/>
                <a:gd name="connsiteX1639" fmla="*/ 401406 w 2967861"/>
                <a:gd name="connsiteY1639" fmla="*/ 1219121 h 2340761"/>
                <a:gd name="connsiteX1640" fmla="*/ 381538 w 2967861"/>
                <a:gd name="connsiteY1640" fmla="*/ 1218189 h 2340761"/>
                <a:gd name="connsiteX1641" fmla="*/ 358565 w 2967861"/>
                <a:gd name="connsiteY1641" fmla="*/ 1218189 h 2340761"/>
                <a:gd name="connsiteX1642" fmla="*/ 330314 w 2967861"/>
                <a:gd name="connsiteY1642" fmla="*/ 1218189 h 2340761"/>
                <a:gd name="connsiteX1643" fmla="*/ 305168 w 2967861"/>
                <a:gd name="connsiteY1643" fmla="*/ 1219121 h 2340761"/>
                <a:gd name="connsiteX1644" fmla="*/ 281264 w 2967861"/>
                <a:gd name="connsiteY1644" fmla="*/ 1223467 h 2340761"/>
                <a:gd name="connsiteX1645" fmla="*/ 265742 w 2967861"/>
                <a:gd name="connsiteY1645" fmla="*/ 1226571 h 2340761"/>
                <a:gd name="connsiteX1646" fmla="*/ 254255 w 2967861"/>
                <a:gd name="connsiteY1646" fmla="*/ 1234022 h 2340761"/>
                <a:gd name="connsiteX1647" fmla="*/ 239664 w 2967861"/>
                <a:gd name="connsiteY1647" fmla="*/ 1243646 h 2340761"/>
                <a:gd name="connsiteX1648" fmla="*/ 225073 w 2967861"/>
                <a:gd name="connsiteY1648" fmla="*/ 1251097 h 2340761"/>
                <a:gd name="connsiteX1649" fmla="*/ 174160 w 2967861"/>
                <a:gd name="connsiteY1649" fmla="*/ 1243646 h 2340761"/>
                <a:gd name="connsiteX1650" fmla="*/ 174160 w 2967861"/>
                <a:gd name="connsiteY1650" fmla="*/ 1234022 h 2340761"/>
                <a:gd name="connsiteX1651" fmla="*/ 180369 w 2967861"/>
                <a:gd name="connsiteY1651" fmla="*/ 1233091 h 2340761"/>
                <a:gd name="connsiteX1652" fmla="*/ 183473 w 2967861"/>
                <a:gd name="connsiteY1652" fmla="*/ 1230918 h 2340761"/>
                <a:gd name="connsiteX1653" fmla="*/ 187509 w 2967861"/>
                <a:gd name="connsiteY1653" fmla="*/ 1228744 h 2340761"/>
                <a:gd name="connsiteX1654" fmla="*/ 190614 w 2967861"/>
                <a:gd name="connsiteY1654" fmla="*/ 1226571 h 2340761"/>
                <a:gd name="connsiteX1655" fmla="*/ 192787 w 2967861"/>
                <a:gd name="connsiteY1655" fmla="*/ 1226571 h 2340761"/>
                <a:gd name="connsiteX1656" fmla="*/ 195891 w 2967861"/>
                <a:gd name="connsiteY1656" fmla="*/ 1228744 h 2340761"/>
                <a:gd name="connsiteX1657" fmla="*/ 199927 w 2967861"/>
                <a:gd name="connsiteY1657" fmla="*/ 1230918 h 2340761"/>
                <a:gd name="connsiteX1658" fmla="*/ 205205 w 2967861"/>
                <a:gd name="connsiteY1658" fmla="*/ 1233091 h 2340761"/>
                <a:gd name="connsiteX1659" fmla="*/ 208309 w 2967861"/>
                <a:gd name="connsiteY1659" fmla="*/ 1233091 h 2340761"/>
                <a:gd name="connsiteX1660" fmla="*/ 214518 w 2967861"/>
                <a:gd name="connsiteY1660" fmla="*/ 1230918 h 2340761"/>
                <a:gd name="connsiteX1661" fmla="*/ 219796 w 2967861"/>
                <a:gd name="connsiteY1661" fmla="*/ 1225640 h 2340761"/>
                <a:gd name="connsiteX1662" fmla="*/ 222900 w 2967861"/>
                <a:gd name="connsiteY1662" fmla="*/ 1219431 h 2340761"/>
                <a:gd name="connsiteX1663" fmla="*/ 226936 w 2967861"/>
                <a:gd name="connsiteY1663" fmla="*/ 1216327 h 2340761"/>
                <a:gd name="connsiteX1664" fmla="*/ 232213 w 2967861"/>
                <a:gd name="connsiteY1664" fmla="*/ 1211980 h 2340761"/>
                <a:gd name="connsiteX1665" fmla="*/ 244631 w 2967861"/>
                <a:gd name="connsiteY1665" fmla="*/ 1211049 h 2340761"/>
                <a:gd name="connsiteX1666" fmla="*/ 244631 w 2967861"/>
                <a:gd name="connsiteY1666" fmla="*/ 1204840 h 2340761"/>
                <a:gd name="connsiteX1667" fmla="*/ 244631 w 2967861"/>
                <a:gd name="connsiteY1667" fmla="*/ 1202978 h 2340761"/>
                <a:gd name="connsiteX1668" fmla="*/ 244631 w 2967861"/>
                <a:gd name="connsiteY1668" fmla="*/ 1200804 h 2340761"/>
                <a:gd name="connsiteX1669" fmla="*/ 244631 w 2967861"/>
                <a:gd name="connsiteY1669" fmla="*/ 1196458 h 2340761"/>
                <a:gd name="connsiteX1670" fmla="*/ 248667 w 2967861"/>
                <a:gd name="connsiteY1670" fmla="*/ 1195527 h 2340761"/>
                <a:gd name="connsiteX1671" fmla="*/ 250840 w 2967861"/>
                <a:gd name="connsiteY1671" fmla="*/ 1193354 h 2340761"/>
                <a:gd name="connsiteX1672" fmla="*/ 251771 w 2967861"/>
                <a:gd name="connsiteY1672" fmla="*/ 1191181 h 2340761"/>
                <a:gd name="connsiteX1673" fmla="*/ 253945 w 2967861"/>
                <a:gd name="connsiteY1673" fmla="*/ 1191181 h 2340761"/>
                <a:gd name="connsiteX1674" fmla="*/ 256118 w 2967861"/>
                <a:gd name="connsiteY1674" fmla="*/ 1189007 h 2340761"/>
                <a:gd name="connsiteX1675" fmla="*/ 261395 w 2967861"/>
                <a:gd name="connsiteY1675" fmla="*/ 1189007 h 2340761"/>
                <a:gd name="connsiteX1676" fmla="*/ 259222 w 2967861"/>
                <a:gd name="connsiteY1676" fmla="*/ 1185903 h 2340761"/>
                <a:gd name="connsiteX1677" fmla="*/ 256118 w 2967861"/>
                <a:gd name="connsiteY1677" fmla="*/ 1181557 h 2340761"/>
                <a:gd name="connsiteX1678" fmla="*/ 253945 w 2967861"/>
                <a:gd name="connsiteY1678" fmla="*/ 1180625 h 2340761"/>
                <a:gd name="connsiteX1679" fmla="*/ 251771 w 2967861"/>
                <a:gd name="connsiteY1679" fmla="*/ 1178452 h 2340761"/>
                <a:gd name="connsiteX1680" fmla="*/ 251771 w 2967861"/>
                <a:gd name="connsiteY1680" fmla="*/ 1174106 h 2340761"/>
                <a:gd name="connsiteX1681" fmla="*/ 253945 w 2967861"/>
                <a:gd name="connsiteY1681" fmla="*/ 1173175 h 2340761"/>
                <a:gd name="connsiteX1682" fmla="*/ 257980 w 2967861"/>
                <a:gd name="connsiteY1682" fmla="*/ 1159515 h 2340761"/>
                <a:gd name="connsiteX1683" fmla="*/ 263258 w 2967861"/>
                <a:gd name="connsiteY1683" fmla="*/ 1148960 h 2340761"/>
                <a:gd name="connsiteX1684" fmla="*/ 270398 w 2967861"/>
                <a:gd name="connsiteY1684" fmla="*/ 1139336 h 2340761"/>
                <a:gd name="connsiteX1685" fmla="*/ 290267 w 2967861"/>
                <a:gd name="connsiteY1685" fmla="*/ 1139336 h 2340761"/>
                <a:gd name="connsiteX1686" fmla="*/ 295544 w 2967861"/>
                <a:gd name="connsiteY1686" fmla="*/ 1130954 h 2340761"/>
                <a:gd name="connsiteX1687" fmla="*/ 297717 w 2967861"/>
                <a:gd name="connsiteY1687" fmla="*/ 1119468 h 2340761"/>
                <a:gd name="connsiteX1688" fmla="*/ 300822 w 2967861"/>
                <a:gd name="connsiteY1688" fmla="*/ 1108912 h 2340761"/>
                <a:gd name="connsiteX1689" fmla="*/ 310135 w 2967861"/>
                <a:gd name="connsiteY1689" fmla="*/ 1101462 h 2340761"/>
                <a:gd name="connsiteX1690" fmla="*/ 314171 w 2967861"/>
                <a:gd name="connsiteY1690" fmla="*/ 1099289 h 2340761"/>
                <a:gd name="connsiteX1691" fmla="*/ 315102 w 2967861"/>
                <a:gd name="connsiteY1691" fmla="*/ 1099289 h 2340761"/>
                <a:gd name="connsiteX1692" fmla="*/ 319138 w 2967861"/>
                <a:gd name="connsiteY1692" fmla="*/ 1099289 h 2340761"/>
                <a:gd name="connsiteX1693" fmla="*/ 321311 w 2967861"/>
                <a:gd name="connsiteY1693" fmla="*/ 1101462 h 2340761"/>
                <a:gd name="connsiteX1694" fmla="*/ 322243 w 2967861"/>
                <a:gd name="connsiteY1694" fmla="*/ 1104566 h 2340761"/>
                <a:gd name="connsiteX1695" fmla="*/ 324416 w 2967861"/>
                <a:gd name="connsiteY1695" fmla="*/ 1108912 h 2340761"/>
                <a:gd name="connsiteX1696" fmla="*/ 344284 w 2967861"/>
                <a:gd name="connsiteY1696" fmla="*/ 1104566 h 2340761"/>
                <a:gd name="connsiteX1697" fmla="*/ 361048 w 2967861"/>
                <a:gd name="connsiteY1697" fmla="*/ 1094942 h 2340761"/>
                <a:gd name="connsiteX1698" fmla="*/ 373466 w 2967861"/>
                <a:gd name="connsiteY1698" fmla="*/ 1084387 h 2340761"/>
                <a:gd name="connsiteX1699" fmla="*/ 388057 w 2967861"/>
                <a:gd name="connsiteY1699" fmla="*/ 1089665 h 2340761"/>
                <a:gd name="connsiteX1700" fmla="*/ 399544 w 2967861"/>
                <a:gd name="connsiteY1700" fmla="*/ 1101151 h 2340761"/>
                <a:gd name="connsiteX1701" fmla="*/ 406684 w 2967861"/>
                <a:gd name="connsiteY1701" fmla="*/ 1113880 h 2340761"/>
                <a:gd name="connsiteX1702" fmla="*/ 415066 w 2967861"/>
                <a:gd name="connsiteY1702" fmla="*/ 1124435 h 2340761"/>
                <a:gd name="connsiteX1703" fmla="*/ 424379 w 2967861"/>
                <a:gd name="connsiteY1703" fmla="*/ 1135921 h 2340761"/>
                <a:gd name="connsiteX1704" fmla="*/ 453561 w 2967861"/>
                <a:gd name="connsiteY1704" fmla="*/ 1156100 h 2340761"/>
                <a:gd name="connsiteX1705" fmla="*/ 480570 w 2967861"/>
                <a:gd name="connsiteY1705" fmla="*/ 1176279 h 2340761"/>
                <a:gd name="connsiteX1706" fmla="*/ 480570 w 2967861"/>
                <a:gd name="connsiteY1706" fmla="*/ 1180625 h 2340761"/>
                <a:gd name="connsiteX1707" fmla="*/ 480570 w 2967861"/>
                <a:gd name="connsiteY1707" fmla="*/ 1183730 h 2340761"/>
                <a:gd name="connsiteX1708" fmla="*/ 479639 w 2967861"/>
                <a:gd name="connsiteY1708" fmla="*/ 1185903 h 2340761"/>
                <a:gd name="connsiteX1709" fmla="*/ 479639 w 2967861"/>
                <a:gd name="connsiteY1709" fmla="*/ 1188076 h 2340761"/>
                <a:gd name="connsiteX1710" fmla="*/ 477466 w 2967861"/>
                <a:gd name="connsiteY1710" fmla="*/ 1189007 h 2340761"/>
                <a:gd name="connsiteX1711" fmla="*/ 470325 w 2967861"/>
                <a:gd name="connsiteY1711" fmla="*/ 1196458 h 2340761"/>
                <a:gd name="connsiteX1712" fmla="*/ 458839 w 2967861"/>
                <a:gd name="connsiteY1712" fmla="*/ 1200804 h 2340761"/>
                <a:gd name="connsiteX1713" fmla="*/ 444248 w 2967861"/>
                <a:gd name="connsiteY1713" fmla="*/ 1202978 h 2340761"/>
                <a:gd name="connsiteX1714" fmla="*/ 429657 w 2967861"/>
                <a:gd name="connsiteY1714" fmla="*/ 1200804 h 2340761"/>
                <a:gd name="connsiteX1715" fmla="*/ 435866 w 2967861"/>
                <a:gd name="connsiteY1715" fmla="*/ 1213533 h 2340761"/>
                <a:gd name="connsiteX1716" fmla="*/ 444248 w 2967861"/>
                <a:gd name="connsiteY1716" fmla="*/ 1218810 h 2340761"/>
                <a:gd name="connsiteX1717" fmla="*/ 455734 w 2967861"/>
                <a:gd name="connsiteY1717" fmla="*/ 1223157 h 2340761"/>
                <a:gd name="connsiteX1718" fmla="*/ 465048 w 2967861"/>
                <a:gd name="connsiteY1718" fmla="*/ 1230607 h 2340761"/>
                <a:gd name="connsiteX1719" fmla="*/ 473430 w 2967861"/>
                <a:gd name="connsiteY1719" fmla="*/ 1230607 h 2340761"/>
                <a:gd name="connsiteX1720" fmla="*/ 473430 w 2967861"/>
                <a:gd name="connsiteY1720" fmla="*/ 1206082 h 2340761"/>
                <a:gd name="connsiteX1721" fmla="*/ 484916 w 2967861"/>
                <a:gd name="connsiteY1721" fmla="*/ 1206082 h 2340761"/>
                <a:gd name="connsiteX1722" fmla="*/ 488021 w 2967861"/>
                <a:gd name="connsiteY1722" fmla="*/ 1198631 h 2340761"/>
                <a:gd name="connsiteX1723" fmla="*/ 492057 w 2967861"/>
                <a:gd name="connsiteY1723" fmla="*/ 1193354 h 2340761"/>
                <a:gd name="connsiteX1724" fmla="*/ 495161 w 2967861"/>
                <a:gd name="connsiteY1724" fmla="*/ 1189007 h 2340761"/>
                <a:gd name="connsiteX1725" fmla="*/ 500439 w 2967861"/>
                <a:gd name="connsiteY1725" fmla="*/ 1185903 h 2340761"/>
                <a:gd name="connsiteX1726" fmla="*/ 499507 w 2967861"/>
                <a:gd name="connsiteY1726" fmla="*/ 1180625 h 2340761"/>
                <a:gd name="connsiteX1727" fmla="*/ 497334 w 2967861"/>
                <a:gd name="connsiteY1727" fmla="*/ 1176279 h 2340761"/>
                <a:gd name="connsiteX1728" fmla="*/ 497334 w 2967861"/>
                <a:gd name="connsiteY1728" fmla="*/ 1174106 h 2340761"/>
                <a:gd name="connsiteX1729" fmla="*/ 495161 w 2967861"/>
                <a:gd name="connsiteY1729" fmla="*/ 1171002 h 2340761"/>
                <a:gd name="connsiteX1730" fmla="*/ 494230 w 2967861"/>
                <a:gd name="connsiteY1730" fmla="*/ 1166655 h 2340761"/>
                <a:gd name="connsiteX1731" fmla="*/ 494230 w 2967861"/>
                <a:gd name="connsiteY1731" fmla="*/ 1161378 h 2340761"/>
                <a:gd name="connsiteX1732" fmla="*/ 499507 w 2967861"/>
                <a:gd name="connsiteY1732" fmla="*/ 1161378 h 2340761"/>
                <a:gd name="connsiteX1733" fmla="*/ 504785 w 2967861"/>
                <a:gd name="connsiteY1733" fmla="*/ 1163551 h 2340761"/>
                <a:gd name="connsiteX1734" fmla="*/ 507889 w 2967861"/>
                <a:gd name="connsiteY1734" fmla="*/ 1165724 h 2340761"/>
                <a:gd name="connsiteX1735" fmla="*/ 510062 w 2967861"/>
                <a:gd name="connsiteY1735" fmla="*/ 1165724 h 2340761"/>
                <a:gd name="connsiteX1736" fmla="*/ 514098 w 2967861"/>
                <a:gd name="connsiteY1736" fmla="*/ 1165724 h 2340761"/>
                <a:gd name="connsiteX1737" fmla="*/ 517203 w 2967861"/>
                <a:gd name="connsiteY1737" fmla="*/ 1165724 h 2340761"/>
                <a:gd name="connsiteX1738" fmla="*/ 521238 w 2967861"/>
                <a:gd name="connsiteY1738" fmla="*/ 1165724 h 2340761"/>
                <a:gd name="connsiteX1739" fmla="*/ 521238 w 2967861"/>
                <a:gd name="connsiteY1739" fmla="*/ 1161378 h 2340761"/>
                <a:gd name="connsiteX1740" fmla="*/ 509752 w 2967861"/>
                <a:gd name="connsiteY1740" fmla="*/ 1151754 h 2340761"/>
                <a:gd name="connsiteX1741" fmla="*/ 499197 w 2967861"/>
                <a:gd name="connsiteY1741" fmla="*/ 1144303 h 2340761"/>
                <a:gd name="connsiteX1742" fmla="*/ 484606 w 2967861"/>
                <a:gd name="connsiteY1742" fmla="*/ 1139026 h 2340761"/>
                <a:gd name="connsiteX1743" fmla="*/ 484606 w 2967861"/>
                <a:gd name="connsiteY1743" fmla="*/ 1128471 h 2340761"/>
                <a:gd name="connsiteX1744" fmla="*/ 470015 w 2967861"/>
                <a:gd name="connsiteY1744" fmla="*/ 1128471 h 2340761"/>
                <a:gd name="connsiteX1745" fmla="*/ 457597 w 2967861"/>
                <a:gd name="connsiteY1745" fmla="*/ 1109533 h 2340761"/>
                <a:gd name="connsiteX1746" fmla="*/ 443937 w 2967861"/>
                <a:gd name="connsiteY1746" fmla="*/ 1093701 h 2340761"/>
                <a:gd name="connsiteX1747" fmla="*/ 429346 w 2967861"/>
                <a:gd name="connsiteY1747" fmla="*/ 1078799 h 2340761"/>
                <a:gd name="connsiteX1748" fmla="*/ 429346 w 2967861"/>
                <a:gd name="connsiteY1748" fmla="*/ 1072590 h 2340761"/>
                <a:gd name="connsiteX1749" fmla="*/ 429346 w 2967861"/>
                <a:gd name="connsiteY1749" fmla="*/ 1069486 h 2340761"/>
                <a:gd name="connsiteX1750" fmla="*/ 429346 w 2967861"/>
                <a:gd name="connsiteY1750" fmla="*/ 1065140 h 2340761"/>
                <a:gd name="connsiteX1751" fmla="*/ 429346 w 2967861"/>
                <a:gd name="connsiteY1751" fmla="*/ 1064208 h 2340761"/>
                <a:gd name="connsiteX1752" fmla="*/ 433382 w 2967861"/>
                <a:gd name="connsiteY1752" fmla="*/ 1062035 h 2340761"/>
                <a:gd name="connsiteX1753" fmla="*/ 436487 w 2967861"/>
                <a:gd name="connsiteY1753" fmla="*/ 1057689 h 2340761"/>
                <a:gd name="connsiteX1754" fmla="*/ 438660 w 2967861"/>
                <a:gd name="connsiteY1754" fmla="*/ 1057689 h 2340761"/>
                <a:gd name="connsiteX1755" fmla="*/ 438660 w 2967861"/>
                <a:gd name="connsiteY1755" fmla="*/ 1056758 h 2340761"/>
                <a:gd name="connsiteX1756" fmla="*/ 440833 w 2967861"/>
                <a:gd name="connsiteY1756" fmla="*/ 1056758 h 2340761"/>
                <a:gd name="connsiteX1757" fmla="*/ 443006 w 2967861"/>
                <a:gd name="connsiteY1757" fmla="*/ 1056758 h 2340761"/>
                <a:gd name="connsiteX1758" fmla="*/ 443937 w 2967861"/>
                <a:gd name="connsiteY1758" fmla="*/ 1054584 h 2340761"/>
                <a:gd name="connsiteX1759" fmla="*/ 446111 w 2967861"/>
                <a:gd name="connsiteY1759" fmla="*/ 1057689 h 2340761"/>
                <a:gd name="connsiteX1760" fmla="*/ 448284 w 2967861"/>
                <a:gd name="connsiteY1760" fmla="*/ 1062035 h 2340761"/>
                <a:gd name="connsiteX1761" fmla="*/ 448284 w 2967861"/>
                <a:gd name="connsiteY1761" fmla="*/ 1065140 h 2340761"/>
                <a:gd name="connsiteX1762" fmla="*/ 450457 w 2967861"/>
                <a:gd name="connsiteY1762" fmla="*/ 1071349 h 2340761"/>
                <a:gd name="connsiteX1763" fmla="*/ 465048 w 2967861"/>
                <a:gd name="connsiteY1763" fmla="*/ 1067002 h 2340761"/>
                <a:gd name="connsiteX1764" fmla="*/ 472188 w 2967861"/>
                <a:gd name="connsiteY1764" fmla="*/ 1087181 h 2340761"/>
                <a:gd name="connsiteX1765" fmla="*/ 479328 w 2967861"/>
                <a:gd name="connsiteY1765" fmla="*/ 1098668 h 2340761"/>
                <a:gd name="connsiteX1766" fmla="*/ 487710 w 2967861"/>
                <a:gd name="connsiteY1766" fmla="*/ 1103945 h 2340761"/>
                <a:gd name="connsiteX1767" fmla="*/ 497024 w 2967861"/>
                <a:gd name="connsiteY1767" fmla="*/ 1106118 h 2340761"/>
                <a:gd name="connsiteX1768" fmla="*/ 507579 w 2967861"/>
                <a:gd name="connsiteY1768" fmla="*/ 1111396 h 2340761"/>
                <a:gd name="connsiteX1769" fmla="*/ 521238 w 2967861"/>
                <a:gd name="connsiteY1769" fmla="*/ 1121020 h 2340761"/>
                <a:gd name="connsiteX1770" fmla="*/ 526516 w 2967861"/>
                <a:gd name="connsiteY1770" fmla="*/ 1126297 h 2340761"/>
                <a:gd name="connsiteX1771" fmla="*/ 526516 w 2967861"/>
                <a:gd name="connsiteY1771" fmla="*/ 1133748 h 2340761"/>
                <a:gd name="connsiteX1772" fmla="*/ 524343 w 2967861"/>
                <a:gd name="connsiteY1772" fmla="*/ 1141199 h 2340761"/>
                <a:gd name="connsiteX1773" fmla="*/ 522170 w 2967861"/>
                <a:gd name="connsiteY1773" fmla="*/ 1150823 h 2340761"/>
                <a:gd name="connsiteX1774" fmla="*/ 524343 w 2967861"/>
                <a:gd name="connsiteY1774" fmla="*/ 1161378 h 2340761"/>
                <a:gd name="connsiteX1775" fmla="*/ 528379 w 2967861"/>
                <a:gd name="connsiteY1775" fmla="*/ 1165724 h 2340761"/>
                <a:gd name="connsiteX1776" fmla="*/ 531483 w 2967861"/>
                <a:gd name="connsiteY1776" fmla="*/ 1166655 h 2340761"/>
                <a:gd name="connsiteX1777" fmla="*/ 536761 w 2967861"/>
                <a:gd name="connsiteY1777" fmla="*/ 1171002 h 2340761"/>
                <a:gd name="connsiteX1778" fmla="*/ 540797 w 2967861"/>
                <a:gd name="connsiteY1778" fmla="*/ 1174106 h 2340761"/>
                <a:gd name="connsiteX1779" fmla="*/ 543901 w 2967861"/>
                <a:gd name="connsiteY1779" fmla="*/ 1176279 h 2340761"/>
                <a:gd name="connsiteX1780" fmla="*/ 560665 w 2967861"/>
                <a:gd name="connsiteY1780" fmla="*/ 1225951 h 2340761"/>
                <a:gd name="connsiteX1781" fmla="*/ 564701 w 2967861"/>
                <a:gd name="connsiteY1781" fmla="*/ 1225951 h 2340761"/>
                <a:gd name="connsiteX1782" fmla="*/ 565632 w 2967861"/>
                <a:gd name="connsiteY1782" fmla="*/ 1228124 h 2340761"/>
                <a:gd name="connsiteX1783" fmla="*/ 567805 w 2967861"/>
                <a:gd name="connsiteY1783" fmla="*/ 1228124 h 2340761"/>
                <a:gd name="connsiteX1784" fmla="*/ 569978 w 2967861"/>
                <a:gd name="connsiteY1784" fmla="*/ 1230297 h 2340761"/>
                <a:gd name="connsiteX1785" fmla="*/ 575256 w 2967861"/>
                <a:gd name="connsiteY1785" fmla="*/ 1228124 h 2340761"/>
                <a:gd name="connsiteX1786" fmla="*/ 580534 w 2967861"/>
                <a:gd name="connsiteY1786" fmla="*/ 1225951 h 2340761"/>
                <a:gd name="connsiteX1787" fmla="*/ 582707 w 2967861"/>
                <a:gd name="connsiteY1787" fmla="*/ 1225019 h 2340761"/>
                <a:gd name="connsiteX1788" fmla="*/ 584880 w 2967861"/>
                <a:gd name="connsiteY1788" fmla="*/ 1220673 h 2340761"/>
                <a:gd name="connsiteX1789" fmla="*/ 584880 w 2967861"/>
                <a:gd name="connsiteY1789" fmla="*/ 1218500 h 2340761"/>
                <a:gd name="connsiteX1790" fmla="*/ 587053 w 2967861"/>
                <a:gd name="connsiteY1790" fmla="*/ 1215395 h 2340761"/>
                <a:gd name="connsiteX1791" fmla="*/ 587984 w 2967861"/>
                <a:gd name="connsiteY1791" fmla="*/ 1211049 h 2340761"/>
                <a:gd name="connsiteX1792" fmla="*/ 592020 w 2967861"/>
                <a:gd name="connsiteY1792" fmla="*/ 1210118 h 2340761"/>
                <a:gd name="connsiteX1793" fmla="*/ 597298 w 2967861"/>
                <a:gd name="connsiteY1793" fmla="*/ 1205772 h 2340761"/>
                <a:gd name="connsiteX1794" fmla="*/ 594193 w 2967861"/>
                <a:gd name="connsiteY1794" fmla="*/ 1188697 h 2340761"/>
                <a:gd name="connsiteX1795" fmla="*/ 587053 w 2967861"/>
                <a:gd name="connsiteY1795" fmla="*/ 1172864 h 2340761"/>
                <a:gd name="connsiteX1796" fmla="*/ 577740 w 2967861"/>
                <a:gd name="connsiteY1796" fmla="*/ 1161378 h 2340761"/>
                <a:gd name="connsiteX1797" fmla="*/ 577740 w 2967861"/>
                <a:gd name="connsiteY1797" fmla="*/ 1156411 h 2340761"/>
                <a:gd name="connsiteX1798" fmla="*/ 580844 w 2967861"/>
                <a:gd name="connsiteY1798" fmla="*/ 1158584 h 2340761"/>
                <a:gd name="connsiteX1799" fmla="*/ 580844 w 2967861"/>
                <a:gd name="connsiteY1799" fmla="*/ 1159515 h 2340761"/>
                <a:gd name="connsiteX1800" fmla="*/ 583017 w 2967861"/>
                <a:gd name="connsiteY1800" fmla="*/ 1161688 h 2340761"/>
                <a:gd name="connsiteX1801" fmla="*/ 585190 w 2967861"/>
                <a:gd name="connsiteY1801" fmla="*/ 1166035 h 2340761"/>
                <a:gd name="connsiteX1802" fmla="*/ 592331 w 2967861"/>
                <a:gd name="connsiteY1802" fmla="*/ 1163861 h 2340761"/>
                <a:gd name="connsiteX1803" fmla="*/ 595435 w 2967861"/>
                <a:gd name="connsiteY1803" fmla="*/ 1163861 h 2340761"/>
                <a:gd name="connsiteX1804" fmla="*/ 597608 w 2967861"/>
                <a:gd name="connsiteY1804" fmla="*/ 1163861 h 2340761"/>
                <a:gd name="connsiteX1805" fmla="*/ 599781 w 2967861"/>
                <a:gd name="connsiteY1805" fmla="*/ 1161688 h 2340761"/>
                <a:gd name="connsiteX1806" fmla="*/ 599781 w 2967861"/>
                <a:gd name="connsiteY1806" fmla="*/ 1159515 h 2340761"/>
                <a:gd name="connsiteX1807" fmla="*/ 599781 w 2967861"/>
                <a:gd name="connsiteY1807" fmla="*/ 1158584 h 2340761"/>
                <a:gd name="connsiteX1808" fmla="*/ 597608 w 2967861"/>
                <a:gd name="connsiteY1808" fmla="*/ 1154238 h 2340761"/>
                <a:gd name="connsiteX1809" fmla="*/ 597608 w 2967861"/>
                <a:gd name="connsiteY1809" fmla="*/ 1148960 h 2340761"/>
                <a:gd name="connsiteX1810" fmla="*/ 600713 w 2967861"/>
                <a:gd name="connsiteY1810" fmla="*/ 1148960 h 2340761"/>
                <a:gd name="connsiteX1811" fmla="*/ 600713 w 2967861"/>
                <a:gd name="connsiteY1811" fmla="*/ 1144614 h 2340761"/>
                <a:gd name="connsiteX1812" fmla="*/ 604748 w 2967861"/>
                <a:gd name="connsiteY1812" fmla="*/ 1144614 h 2340761"/>
                <a:gd name="connsiteX1813" fmla="*/ 607853 w 2967861"/>
                <a:gd name="connsiteY1813" fmla="*/ 1144614 h 2340761"/>
                <a:gd name="connsiteX1814" fmla="*/ 610026 w 2967861"/>
                <a:gd name="connsiteY1814" fmla="*/ 1146787 h 2340761"/>
                <a:gd name="connsiteX1815" fmla="*/ 612199 w 2967861"/>
                <a:gd name="connsiteY1815" fmla="*/ 1146787 h 2340761"/>
                <a:gd name="connsiteX1816" fmla="*/ 614372 w 2967861"/>
                <a:gd name="connsiteY1816" fmla="*/ 1148960 h 2340761"/>
                <a:gd name="connsiteX1817" fmla="*/ 619650 w 2967861"/>
                <a:gd name="connsiteY1817" fmla="*/ 1151133 h 2340761"/>
                <a:gd name="connsiteX1818" fmla="*/ 622754 w 2967861"/>
                <a:gd name="connsiteY1818" fmla="*/ 1152064 h 2340761"/>
                <a:gd name="connsiteX1819" fmla="*/ 624927 w 2967861"/>
                <a:gd name="connsiteY1819" fmla="*/ 1154238 h 2340761"/>
                <a:gd name="connsiteX1820" fmla="*/ 627100 w 2967861"/>
                <a:gd name="connsiteY1820" fmla="*/ 1156411 h 2340761"/>
                <a:gd name="connsiteX1821" fmla="*/ 630205 w 2967861"/>
                <a:gd name="connsiteY1821" fmla="*/ 1158584 h 2340761"/>
                <a:gd name="connsiteX1822" fmla="*/ 634241 w 2967861"/>
                <a:gd name="connsiteY1822" fmla="*/ 1161688 h 2340761"/>
                <a:gd name="connsiteX1823" fmla="*/ 632068 w 2967861"/>
                <a:gd name="connsiteY1823" fmla="*/ 1166966 h 2340761"/>
                <a:gd name="connsiteX1824" fmla="*/ 629894 w 2967861"/>
                <a:gd name="connsiteY1824" fmla="*/ 1171312 h 2340761"/>
                <a:gd name="connsiteX1825" fmla="*/ 629894 w 2967861"/>
                <a:gd name="connsiteY1825" fmla="*/ 1174416 h 2340761"/>
                <a:gd name="connsiteX1826" fmla="*/ 629894 w 2967861"/>
                <a:gd name="connsiteY1826" fmla="*/ 1178763 h 2340761"/>
                <a:gd name="connsiteX1827" fmla="*/ 629894 w 2967861"/>
                <a:gd name="connsiteY1827" fmla="*/ 1181867 h 2340761"/>
                <a:gd name="connsiteX1828" fmla="*/ 629894 w 2967861"/>
                <a:gd name="connsiteY1828" fmla="*/ 1186213 h 2340761"/>
                <a:gd name="connsiteX1829" fmla="*/ 629894 w 2967861"/>
                <a:gd name="connsiteY1829" fmla="*/ 1189318 h 2340761"/>
                <a:gd name="connsiteX1830" fmla="*/ 636103 w 2967861"/>
                <a:gd name="connsiteY1830" fmla="*/ 1206392 h 2340761"/>
                <a:gd name="connsiteX1831" fmla="*/ 648521 w 2967861"/>
                <a:gd name="connsiteY1831" fmla="*/ 1223467 h 2340761"/>
                <a:gd name="connsiteX1832" fmla="*/ 665285 w 2967861"/>
                <a:gd name="connsiteY1832" fmla="*/ 1234022 h 2340761"/>
                <a:gd name="connsiteX1833" fmla="*/ 680808 w 2967861"/>
                <a:gd name="connsiteY1833" fmla="*/ 1238368 h 2340761"/>
                <a:gd name="connsiteX1834" fmla="*/ 684843 w 2967861"/>
                <a:gd name="connsiteY1834" fmla="*/ 1236195 h 2340761"/>
                <a:gd name="connsiteX1835" fmla="*/ 687948 w 2967861"/>
                <a:gd name="connsiteY1835" fmla="*/ 1233091 h 2340761"/>
                <a:gd name="connsiteX1836" fmla="*/ 690121 w 2967861"/>
                <a:gd name="connsiteY1836" fmla="*/ 1228744 h 2340761"/>
                <a:gd name="connsiteX1837" fmla="*/ 695399 w 2967861"/>
                <a:gd name="connsiteY1837" fmla="*/ 1226571 h 2340761"/>
                <a:gd name="connsiteX1838" fmla="*/ 699434 w 2967861"/>
                <a:gd name="connsiteY1838" fmla="*/ 1225640 h 2340761"/>
                <a:gd name="connsiteX1839" fmla="*/ 704712 w 2967861"/>
                <a:gd name="connsiteY1839" fmla="*/ 1226571 h 2340761"/>
                <a:gd name="connsiteX1840" fmla="*/ 714025 w 2967861"/>
                <a:gd name="connsiteY1840" fmla="*/ 1230918 h 2340761"/>
                <a:gd name="connsiteX1841" fmla="*/ 721165 w 2967861"/>
                <a:gd name="connsiteY1841" fmla="*/ 1234022 h 2340761"/>
                <a:gd name="connsiteX1842" fmla="*/ 728306 w 2967861"/>
                <a:gd name="connsiteY1842" fmla="*/ 1236195 h 2340761"/>
                <a:gd name="connsiteX1843" fmla="*/ 735446 w 2967861"/>
                <a:gd name="connsiteY1843" fmla="*/ 1234022 h 2340761"/>
                <a:gd name="connsiteX1844" fmla="*/ 743828 w 2967861"/>
                <a:gd name="connsiteY1844" fmla="*/ 1226571 h 2340761"/>
                <a:gd name="connsiteX1845" fmla="*/ 750968 w 2967861"/>
                <a:gd name="connsiteY1845" fmla="*/ 1226571 h 2340761"/>
                <a:gd name="connsiteX1846" fmla="*/ 755004 w 2967861"/>
                <a:gd name="connsiteY1846" fmla="*/ 1226571 h 2340761"/>
                <a:gd name="connsiteX1847" fmla="*/ 758109 w 2967861"/>
                <a:gd name="connsiteY1847" fmla="*/ 1226571 h 2340761"/>
                <a:gd name="connsiteX1848" fmla="*/ 760282 w 2967861"/>
                <a:gd name="connsiteY1848" fmla="*/ 1228744 h 2340761"/>
                <a:gd name="connsiteX1849" fmla="*/ 762455 w 2967861"/>
                <a:gd name="connsiteY1849" fmla="*/ 1230918 h 2340761"/>
                <a:gd name="connsiteX1850" fmla="*/ 762455 w 2967861"/>
                <a:gd name="connsiteY1850" fmla="*/ 1234022 h 2340761"/>
                <a:gd name="connsiteX1851" fmla="*/ 764628 w 2967861"/>
                <a:gd name="connsiteY1851" fmla="*/ 1238368 h 2340761"/>
                <a:gd name="connsiteX1852" fmla="*/ 767732 w 2967861"/>
                <a:gd name="connsiteY1852" fmla="*/ 1251097 h 2340761"/>
                <a:gd name="connsiteX1853" fmla="*/ 765870 w 2967861"/>
                <a:gd name="connsiteY1853" fmla="*/ 1265377 h 2340761"/>
                <a:gd name="connsiteX1854" fmla="*/ 845033 w 2967861"/>
                <a:gd name="connsiteY1854" fmla="*/ 1136232 h 2340761"/>
                <a:gd name="connsiteX1855" fmla="*/ 825165 w 2967861"/>
                <a:gd name="connsiteY1855" fmla="*/ 1141509 h 2340761"/>
                <a:gd name="connsiteX1856" fmla="*/ 803434 w 2967861"/>
                <a:gd name="connsiteY1856" fmla="*/ 1143682 h 2340761"/>
                <a:gd name="connsiteX1857" fmla="*/ 781702 w 2967861"/>
                <a:gd name="connsiteY1857" fmla="*/ 1139336 h 2340761"/>
                <a:gd name="connsiteX1858" fmla="*/ 773320 w 2967861"/>
                <a:gd name="connsiteY1858" fmla="*/ 1136232 h 2340761"/>
                <a:gd name="connsiteX1859" fmla="*/ 766180 w 2967861"/>
                <a:gd name="connsiteY1859" fmla="*/ 1130954 h 2340761"/>
                <a:gd name="connsiteX1860" fmla="*/ 756867 w 2967861"/>
                <a:gd name="connsiteY1860" fmla="*/ 1124745 h 2340761"/>
                <a:gd name="connsiteX1861" fmla="*/ 742276 w 2967861"/>
                <a:gd name="connsiteY1861" fmla="*/ 1124745 h 2340761"/>
                <a:gd name="connsiteX1862" fmla="*/ 727685 w 2967861"/>
                <a:gd name="connsiteY1862" fmla="*/ 1126918 h 2340761"/>
                <a:gd name="connsiteX1863" fmla="*/ 713094 w 2967861"/>
                <a:gd name="connsiteY1863" fmla="*/ 1134369 h 2340761"/>
                <a:gd name="connsiteX1864" fmla="*/ 700676 w 2967861"/>
                <a:gd name="connsiteY1864" fmla="*/ 1139647 h 2340761"/>
                <a:gd name="connsiteX1865" fmla="*/ 686085 w 2967861"/>
                <a:gd name="connsiteY1865" fmla="*/ 1141820 h 2340761"/>
                <a:gd name="connsiteX1866" fmla="*/ 671494 w 2967861"/>
                <a:gd name="connsiteY1866" fmla="*/ 1136542 h 2340761"/>
                <a:gd name="connsiteX1867" fmla="*/ 666217 w 2967861"/>
                <a:gd name="connsiteY1867" fmla="*/ 1134369 h 2340761"/>
                <a:gd name="connsiteX1868" fmla="*/ 662181 w 2967861"/>
                <a:gd name="connsiteY1868" fmla="*/ 1132196 h 2340761"/>
                <a:gd name="connsiteX1869" fmla="*/ 659076 w 2967861"/>
                <a:gd name="connsiteY1869" fmla="*/ 1131265 h 2340761"/>
                <a:gd name="connsiteX1870" fmla="*/ 656903 w 2967861"/>
                <a:gd name="connsiteY1870" fmla="*/ 1126918 h 2340761"/>
                <a:gd name="connsiteX1871" fmla="*/ 656903 w 2967861"/>
                <a:gd name="connsiteY1871" fmla="*/ 1123814 h 2340761"/>
                <a:gd name="connsiteX1872" fmla="*/ 654730 w 2967861"/>
                <a:gd name="connsiteY1872" fmla="*/ 1116363 h 2340761"/>
                <a:gd name="connsiteX1873" fmla="*/ 654730 w 2967861"/>
                <a:gd name="connsiteY1873" fmla="*/ 1110154 h 2340761"/>
                <a:gd name="connsiteX1874" fmla="*/ 658766 w 2967861"/>
                <a:gd name="connsiteY1874" fmla="*/ 1099599 h 2340761"/>
                <a:gd name="connsiteX1875" fmla="*/ 665906 w 2967861"/>
                <a:gd name="connsiteY1875" fmla="*/ 1086871 h 2340761"/>
                <a:gd name="connsiteX1876" fmla="*/ 674288 w 2967861"/>
                <a:gd name="connsiteY1876" fmla="*/ 1071969 h 2340761"/>
                <a:gd name="connsiteX1877" fmla="*/ 683602 w 2967861"/>
                <a:gd name="connsiteY1877" fmla="*/ 1057068 h 2340761"/>
                <a:gd name="connsiteX1878" fmla="*/ 690742 w 2967861"/>
                <a:gd name="connsiteY1878" fmla="*/ 1043408 h 2340761"/>
                <a:gd name="connsiteX1879" fmla="*/ 694778 w 2967861"/>
                <a:gd name="connsiteY1879" fmla="*/ 1035026 h 2340761"/>
                <a:gd name="connsiteX1880" fmla="*/ 703160 w 2967861"/>
                <a:gd name="connsiteY1880" fmla="*/ 1037199 h 2340761"/>
                <a:gd name="connsiteX1881" fmla="*/ 710300 w 2967861"/>
                <a:gd name="connsiteY1881" fmla="*/ 1040304 h 2340761"/>
                <a:gd name="connsiteX1882" fmla="*/ 715578 w 2967861"/>
                <a:gd name="connsiteY1882" fmla="*/ 1042477 h 2340761"/>
                <a:gd name="connsiteX1883" fmla="*/ 721786 w 2967861"/>
                <a:gd name="connsiteY1883" fmla="*/ 1047755 h 2340761"/>
                <a:gd name="connsiteX1884" fmla="*/ 724891 w 2967861"/>
                <a:gd name="connsiteY1884" fmla="*/ 1049928 h 2340761"/>
                <a:gd name="connsiteX1885" fmla="*/ 727064 w 2967861"/>
                <a:gd name="connsiteY1885" fmla="*/ 1049928 h 2340761"/>
                <a:gd name="connsiteX1886" fmla="*/ 729237 w 2967861"/>
                <a:gd name="connsiteY1886" fmla="*/ 1049928 h 2340761"/>
                <a:gd name="connsiteX1887" fmla="*/ 730168 w 2967861"/>
                <a:gd name="connsiteY1887" fmla="*/ 1050859 h 2340761"/>
                <a:gd name="connsiteX1888" fmla="*/ 717751 w 2967861"/>
                <a:gd name="connsiteY1888" fmla="*/ 1055205 h 2340761"/>
                <a:gd name="connsiteX1889" fmla="*/ 721786 w 2967861"/>
                <a:gd name="connsiteY1889" fmla="*/ 1064829 h 2340761"/>
                <a:gd name="connsiteX1890" fmla="*/ 728927 w 2967861"/>
                <a:gd name="connsiteY1890" fmla="*/ 1072280 h 2340761"/>
                <a:gd name="connsiteX1891" fmla="*/ 734204 w 2967861"/>
                <a:gd name="connsiteY1891" fmla="*/ 1079731 h 2340761"/>
                <a:gd name="connsiteX1892" fmla="*/ 743518 w 2967861"/>
                <a:gd name="connsiteY1892" fmla="*/ 1080662 h 2340761"/>
                <a:gd name="connsiteX1893" fmla="*/ 755935 w 2967861"/>
                <a:gd name="connsiteY1893" fmla="*/ 1075384 h 2340761"/>
                <a:gd name="connsiteX1894" fmla="*/ 765249 w 2967861"/>
                <a:gd name="connsiteY1894" fmla="*/ 1067934 h 2340761"/>
                <a:gd name="connsiteX1895" fmla="*/ 780771 w 2967861"/>
                <a:gd name="connsiteY1895" fmla="*/ 1073211 h 2340761"/>
                <a:gd name="connsiteX1896" fmla="*/ 800640 w 2967861"/>
                <a:gd name="connsiteY1896" fmla="*/ 1084698 h 2340761"/>
                <a:gd name="connsiteX1897" fmla="*/ 821439 w 2967861"/>
                <a:gd name="connsiteY1897" fmla="*/ 1097426 h 2340761"/>
                <a:gd name="connsiteX1898" fmla="*/ 836030 w 2967861"/>
                <a:gd name="connsiteY1898" fmla="*/ 1110154 h 2340761"/>
                <a:gd name="connsiteX1899" fmla="*/ 844413 w 2967861"/>
                <a:gd name="connsiteY1899" fmla="*/ 1125056 h 2340761"/>
                <a:gd name="connsiteX1900" fmla="*/ 850621 w 2967861"/>
                <a:gd name="connsiteY1900" fmla="*/ 1125056 h 2340761"/>
                <a:gd name="connsiteX1901" fmla="*/ 845033 w 2967861"/>
                <a:gd name="connsiteY1901" fmla="*/ 1136232 h 2340761"/>
                <a:gd name="connsiteX1902" fmla="*/ 1025402 w 2967861"/>
                <a:gd name="connsiteY1902" fmla="*/ 1146787 h 2340761"/>
                <a:gd name="connsiteX1903" fmla="*/ 1022298 w 2967861"/>
                <a:gd name="connsiteY1903" fmla="*/ 1146787 h 2340761"/>
                <a:gd name="connsiteX1904" fmla="*/ 1018262 w 2967861"/>
                <a:gd name="connsiteY1904" fmla="*/ 1146787 h 2340761"/>
                <a:gd name="connsiteX1905" fmla="*/ 1015157 w 2967861"/>
                <a:gd name="connsiteY1905" fmla="*/ 1146787 h 2340761"/>
                <a:gd name="connsiteX1906" fmla="*/ 1011122 w 2967861"/>
                <a:gd name="connsiteY1906" fmla="*/ 1144614 h 2340761"/>
                <a:gd name="connsiteX1907" fmla="*/ 1008949 w 2967861"/>
                <a:gd name="connsiteY1907" fmla="*/ 1161688 h 2340761"/>
                <a:gd name="connsiteX1908" fmla="*/ 1011122 w 2967861"/>
                <a:gd name="connsiteY1908" fmla="*/ 1173175 h 2340761"/>
                <a:gd name="connsiteX1909" fmla="*/ 1016399 w 2967861"/>
                <a:gd name="connsiteY1909" fmla="*/ 1183730 h 2340761"/>
                <a:gd name="connsiteX1910" fmla="*/ 1020435 w 2967861"/>
                <a:gd name="connsiteY1910" fmla="*/ 1196458 h 2340761"/>
                <a:gd name="connsiteX1911" fmla="*/ 1022608 w 2967861"/>
                <a:gd name="connsiteY1911" fmla="*/ 1217569 h 2340761"/>
                <a:gd name="connsiteX1912" fmla="*/ 995600 w 2967861"/>
                <a:gd name="connsiteY1912" fmla="*/ 1218500 h 2340761"/>
                <a:gd name="connsiteX1913" fmla="*/ 976973 w 2967861"/>
                <a:gd name="connsiteY1913" fmla="*/ 1215395 h 2340761"/>
                <a:gd name="connsiteX1914" fmla="*/ 966418 w 2967861"/>
                <a:gd name="connsiteY1914" fmla="*/ 1205772 h 2340761"/>
                <a:gd name="connsiteX1915" fmla="*/ 962382 w 2967861"/>
                <a:gd name="connsiteY1915" fmla="*/ 1188697 h 2340761"/>
                <a:gd name="connsiteX1916" fmla="*/ 962382 w 2967861"/>
                <a:gd name="connsiteY1916" fmla="*/ 1165414 h 2340761"/>
                <a:gd name="connsiteX1917" fmla="*/ 974800 w 2967861"/>
                <a:gd name="connsiteY1917" fmla="*/ 1165414 h 2340761"/>
                <a:gd name="connsiteX1918" fmla="*/ 967660 w 2967861"/>
                <a:gd name="connsiteY1918" fmla="*/ 1151754 h 2340761"/>
                <a:gd name="connsiteX1919" fmla="*/ 955242 w 2967861"/>
                <a:gd name="connsiteY1919" fmla="*/ 1138094 h 2340761"/>
                <a:gd name="connsiteX1920" fmla="*/ 944686 w 2967861"/>
                <a:gd name="connsiteY1920" fmla="*/ 1121020 h 2340761"/>
                <a:gd name="connsiteX1921" fmla="*/ 933200 w 2967861"/>
                <a:gd name="connsiteY1921" fmla="*/ 1103945 h 2340761"/>
                <a:gd name="connsiteX1922" fmla="*/ 927922 w 2967861"/>
                <a:gd name="connsiteY1922" fmla="*/ 1086871 h 2340761"/>
                <a:gd name="connsiteX1923" fmla="*/ 931027 w 2967861"/>
                <a:gd name="connsiteY1923" fmla="*/ 1071038 h 2340761"/>
                <a:gd name="connsiteX1924" fmla="*/ 938167 w 2967861"/>
                <a:gd name="connsiteY1924" fmla="*/ 1059552 h 2340761"/>
                <a:gd name="connsiteX1925" fmla="*/ 949653 w 2967861"/>
                <a:gd name="connsiteY1925" fmla="*/ 1049928 h 2340761"/>
                <a:gd name="connsiteX1926" fmla="*/ 962071 w 2967861"/>
                <a:gd name="connsiteY1926" fmla="*/ 1044650 h 2340761"/>
                <a:gd name="connsiteX1927" fmla="*/ 974489 w 2967861"/>
                <a:gd name="connsiteY1927" fmla="*/ 1039373 h 2340761"/>
                <a:gd name="connsiteX1928" fmla="*/ 985976 w 2967861"/>
                <a:gd name="connsiteY1928" fmla="*/ 1029749 h 2340761"/>
                <a:gd name="connsiteX1929" fmla="*/ 995289 w 2967861"/>
                <a:gd name="connsiteY1929" fmla="*/ 1029749 h 2340761"/>
                <a:gd name="connsiteX1930" fmla="*/ 1000567 w 2967861"/>
                <a:gd name="connsiteY1930" fmla="*/ 1031922 h 2340761"/>
                <a:gd name="connsiteX1931" fmla="*/ 1005844 w 2967861"/>
                <a:gd name="connsiteY1931" fmla="*/ 1031922 h 2340761"/>
                <a:gd name="connsiteX1932" fmla="*/ 1011122 w 2967861"/>
                <a:gd name="connsiteY1932" fmla="*/ 1034095 h 2340761"/>
                <a:gd name="connsiteX1933" fmla="*/ 1008017 w 2967861"/>
                <a:gd name="connsiteY1933" fmla="*/ 1049928 h 2340761"/>
                <a:gd name="connsiteX1934" fmla="*/ 1000877 w 2967861"/>
                <a:gd name="connsiteY1934" fmla="*/ 1063587 h 2340761"/>
                <a:gd name="connsiteX1935" fmla="*/ 986286 w 2967861"/>
                <a:gd name="connsiteY1935" fmla="*/ 1068865 h 2340761"/>
                <a:gd name="connsiteX1936" fmla="*/ 966418 w 2967861"/>
                <a:gd name="connsiteY1936" fmla="*/ 1071038 h 2340761"/>
                <a:gd name="connsiteX1937" fmla="*/ 973558 w 2967861"/>
                <a:gd name="connsiteY1937" fmla="*/ 1086871 h 2340761"/>
                <a:gd name="connsiteX1938" fmla="*/ 985976 w 2967861"/>
                <a:gd name="connsiteY1938" fmla="*/ 1101772 h 2340761"/>
                <a:gd name="connsiteX1939" fmla="*/ 1001498 w 2967861"/>
                <a:gd name="connsiteY1939" fmla="*/ 1111396 h 2340761"/>
                <a:gd name="connsiteX1940" fmla="*/ 1000567 w 2967861"/>
                <a:gd name="connsiteY1940" fmla="*/ 1115742 h 2340761"/>
                <a:gd name="connsiteX1941" fmla="*/ 998394 w 2967861"/>
                <a:gd name="connsiteY1941" fmla="*/ 1116674 h 2340761"/>
                <a:gd name="connsiteX1942" fmla="*/ 996220 w 2967861"/>
                <a:gd name="connsiteY1942" fmla="*/ 1116674 h 2340761"/>
                <a:gd name="connsiteX1943" fmla="*/ 995289 w 2967861"/>
                <a:gd name="connsiteY1943" fmla="*/ 1121020 h 2340761"/>
                <a:gd name="connsiteX1944" fmla="*/ 1000567 w 2967861"/>
                <a:gd name="connsiteY1944" fmla="*/ 1130644 h 2340761"/>
                <a:gd name="connsiteX1945" fmla="*/ 1005844 w 2967861"/>
                <a:gd name="connsiteY1945" fmla="*/ 1139026 h 2340761"/>
                <a:gd name="connsiteX1946" fmla="*/ 1008017 w 2967861"/>
                <a:gd name="connsiteY1946" fmla="*/ 1143372 h 2340761"/>
                <a:gd name="connsiteX1947" fmla="*/ 1008949 w 2967861"/>
                <a:gd name="connsiteY1947" fmla="*/ 1144303 h 2340761"/>
                <a:gd name="connsiteX1948" fmla="*/ 1011122 w 2967861"/>
                <a:gd name="connsiteY1948" fmla="*/ 1143372 h 2340761"/>
                <a:gd name="connsiteX1949" fmla="*/ 1011122 w 2967861"/>
                <a:gd name="connsiteY1949" fmla="*/ 1141199 h 2340761"/>
                <a:gd name="connsiteX1950" fmla="*/ 1013295 w 2967861"/>
                <a:gd name="connsiteY1950" fmla="*/ 1138094 h 2340761"/>
                <a:gd name="connsiteX1951" fmla="*/ 1013295 w 2967861"/>
                <a:gd name="connsiteY1951" fmla="*/ 1133748 h 2340761"/>
                <a:gd name="connsiteX1952" fmla="*/ 1015468 w 2967861"/>
                <a:gd name="connsiteY1952" fmla="*/ 1131575 h 2340761"/>
                <a:gd name="connsiteX1953" fmla="*/ 1018573 w 2967861"/>
                <a:gd name="connsiteY1953" fmla="*/ 1133748 h 2340761"/>
                <a:gd name="connsiteX1954" fmla="*/ 1022608 w 2967861"/>
                <a:gd name="connsiteY1954" fmla="*/ 1138094 h 2340761"/>
                <a:gd name="connsiteX1955" fmla="*/ 1023540 w 2967861"/>
                <a:gd name="connsiteY1955" fmla="*/ 1139026 h 2340761"/>
                <a:gd name="connsiteX1956" fmla="*/ 1027575 w 2967861"/>
                <a:gd name="connsiteY1956" fmla="*/ 1141199 h 2340761"/>
                <a:gd name="connsiteX1957" fmla="*/ 1030680 w 2967861"/>
                <a:gd name="connsiteY1957" fmla="*/ 1144303 h 2340761"/>
                <a:gd name="connsiteX1958" fmla="*/ 1025402 w 2967861"/>
                <a:gd name="connsiteY1958" fmla="*/ 1146787 h 234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</a:cxnLst>
              <a:rect l="l" t="t" r="r" b="b"/>
              <a:pathLst>
                <a:path w="2967861" h="2340761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335">
              <a:extLst>
                <a:ext uri="{FF2B5EF4-FFF2-40B4-BE49-F238E27FC236}">
                  <a16:creationId xmlns:a16="http://schemas.microsoft.com/office/drawing/2014/main" id="{B77D4DE7-8D55-480A-81E3-C7FD58D7CDE2}"/>
                </a:ext>
              </a:extLst>
            </p:cNvPr>
            <p:cNvSpPr/>
            <p:nvPr/>
          </p:nvSpPr>
          <p:spPr>
            <a:xfrm>
              <a:off x="3690211" y="4196454"/>
              <a:ext cx="74507" cy="99343"/>
            </a:xfrm>
            <a:custGeom>
              <a:avLst/>
              <a:gdLst>
                <a:gd name="connsiteX0" fmla="*/ 60226 w 74506"/>
                <a:gd name="connsiteY0" fmla="*/ 0 h 99342"/>
                <a:gd name="connsiteX1" fmla="*/ 43462 w 74506"/>
                <a:gd name="connsiteY1" fmla="*/ 0 h 99342"/>
                <a:gd name="connsiteX2" fmla="*/ 23904 w 74506"/>
                <a:gd name="connsiteY2" fmla="*/ 2173 h 99342"/>
                <a:gd name="connsiteX3" fmla="*/ 4036 w 74506"/>
                <a:gd name="connsiteY3" fmla="*/ 4346 h 99342"/>
                <a:gd name="connsiteX4" fmla="*/ 4967 w 74506"/>
                <a:gd name="connsiteY4" fmla="*/ 11797 h 99342"/>
                <a:gd name="connsiteX5" fmla="*/ 7140 w 74506"/>
                <a:gd name="connsiteY5" fmla="*/ 14901 h 99342"/>
                <a:gd name="connsiteX6" fmla="*/ 11176 w 74506"/>
                <a:gd name="connsiteY6" fmla="*/ 19248 h 99342"/>
                <a:gd name="connsiteX7" fmla="*/ 14281 w 74506"/>
                <a:gd name="connsiteY7" fmla="*/ 20179 h 99342"/>
                <a:gd name="connsiteX8" fmla="*/ 18627 w 74506"/>
                <a:gd name="connsiteY8" fmla="*/ 22352 h 99342"/>
                <a:gd name="connsiteX9" fmla="*/ 23904 w 74506"/>
                <a:gd name="connsiteY9" fmla="*/ 24525 h 99342"/>
                <a:gd name="connsiteX10" fmla="*/ 18627 w 74506"/>
                <a:gd name="connsiteY10" fmla="*/ 31976 h 99342"/>
                <a:gd name="connsiteX11" fmla="*/ 11176 w 74506"/>
                <a:gd name="connsiteY11" fmla="*/ 37253 h 99342"/>
                <a:gd name="connsiteX12" fmla="*/ 4036 w 74506"/>
                <a:gd name="connsiteY12" fmla="*/ 40358 h 99342"/>
                <a:gd name="connsiteX13" fmla="*/ 0 w 74506"/>
                <a:gd name="connsiteY13" fmla="*/ 74197 h 99342"/>
                <a:gd name="connsiteX14" fmla="*/ 23904 w 74506"/>
                <a:gd name="connsiteY14" fmla="*/ 77301 h 99342"/>
                <a:gd name="connsiteX15" fmla="*/ 23904 w 74506"/>
                <a:gd name="connsiteY15" fmla="*/ 89098 h 99342"/>
                <a:gd name="connsiteX16" fmla="*/ 31045 w 74506"/>
                <a:gd name="connsiteY16" fmla="*/ 92202 h 99342"/>
                <a:gd name="connsiteX17" fmla="*/ 38495 w 74506"/>
                <a:gd name="connsiteY17" fmla="*/ 98411 h 99342"/>
                <a:gd name="connsiteX18" fmla="*/ 43462 w 74506"/>
                <a:gd name="connsiteY18" fmla="*/ 101826 h 99342"/>
                <a:gd name="connsiteX19" fmla="*/ 48740 w 74506"/>
                <a:gd name="connsiteY19" fmla="*/ 99653 h 99342"/>
                <a:gd name="connsiteX20" fmla="*/ 50913 w 74506"/>
                <a:gd name="connsiteY20" fmla="*/ 96549 h 99342"/>
                <a:gd name="connsiteX21" fmla="*/ 53086 w 74506"/>
                <a:gd name="connsiteY21" fmla="*/ 94376 h 99342"/>
                <a:gd name="connsiteX22" fmla="*/ 53086 w 74506"/>
                <a:gd name="connsiteY22" fmla="*/ 92202 h 99342"/>
                <a:gd name="connsiteX23" fmla="*/ 53086 w 74506"/>
                <a:gd name="connsiteY23" fmla="*/ 89098 h 99342"/>
                <a:gd name="connsiteX24" fmla="*/ 53086 w 74506"/>
                <a:gd name="connsiteY24" fmla="*/ 84752 h 99342"/>
                <a:gd name="connsiteX25" fmla="*/ 56191 w 74506"/>
                <a:gd name="connsiteY25" fmla="*/ 81647 h 99342"/>
                <a:gd name="connsiteX26" fmla="*/ 67677 w 74506"/>
                <a:gd name="connsiteY26" fmla="*/ 84752 h 99342"/>
                <a:gd name="connsiteX27" fmla="*/ 72644 w 74506"/>
                <a:gd name="connsiteY27" fmla="*/ 77301 h 99342"/>
                <a:gd name="connsiteX28" fmla="*/ 76991 w 74506"/>
                <a:gd name="connsiteY28" fmla="*/ 77301 h 99342"/>
                <a:gd name="connsiteX29" fmla="*/ 69540 w 74506"/>
                <a:gd name="connsiteY29" fmla="*/ 37253 h 9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4506" h="99342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36">
              <a:extLst>
                <a:ext uri="{FF2B5EF4-FFF2-40B4-BE49-F238E27FC236}">
                  <a16:creationId xmlns:a16="http://schemas.microsoft.com/office/drawing/2014/main" id="{C0C74871-EA25-45C0-AD75-EF81208AA215}"/>
                </a:ext>
              </a:extLst>
            </p:cNvPr>
            <p:cNvSpPr/>
            <p:nvPr/>
          </p:nvSpPr>
          <p:spPr>
            <a:xfrm>
              <a:off x="3753542" y="4135296"/>
              <a:ext cx="40358" cy="34149"/>
            </a:xfrm>
            <a:custGeom>
              <a:avLst/>
              <a:gdLst>
                <a:gd name="connsiteX0" fmla="*/ 22042 w 40357"/>
                <a:gd name="connsiteY0" fmla="*/ 36012 h 34149"/>
                <a:gd name="connsiteX1" fmla="*/ 27009 w 40357"/>
                <a:gd name="connsiteY1" fmla="*/ 31665 h 34149"/>
                <a:gd name="connsiteX2" fmla="*/ 31355 w 40357"/>
                <a:gd name="connsiteY2" fmla="*/ 29492 h 34149"/>
                <a:gd name="connsiteX3" fmla="*/ 34460 w 40357"/>
                <a:gd name="connsiteY3" fmla="*/ 28561 h 34149"/>
                <a:gd name="connsiteX4" fmla="*/ 40668 w 40357"/>
                <a:gd name="connsiteY4" fmla="*/ 24215 h 34149"/>
                <a:gd name="connsiteX5" fmla="*/ 36633 w 40357"/>
                <a:gd name="connsiteY5" fmla="*/ 0 h 34149"/>
                <a:gd name="connsiteX6" fmla="*/ 23904 w 40357"/>
                <a:gd name="connsiteY6" fmla="*/ 2173 h 34149"/>
                <a:gd name="connsiteX7" fmla="*/ 16764 w 40357"/>
                <a:gd name="connsiteY7" fmla="*/ 6209 h 34149"/>
                <a:gd name="connsiteX8" fmla="*/ 9313 w 40357"/>
                <a:gd name="connsiteY8" fmla="*/ 11486 h 34149"/>
                <a:gd name="connsiteX9" fmla="*/ 0 w 40357"/>
                <a:gd name="connsiteY9" fmla="*/ 16764 h 34149"/>
                <a:gd name="connsiteX10" fmla="*/ 0 w 40357"/>
                <a:gd name="connsiteY10" fmla="*/ 24215 h 34149"/>
                <a:gd name="connsiteX11" fmla="*/ 2173 w 40357"/>
                <a:gd name="connsiteY11" fmla="*/ 26388 h 34149"/>
                <a:gd name="connsiteX12" fmla="*/ 2173 w 40357"/>
                <a:gd name="connsiteY12" fmla="*/ 28561 h 34149"/>
                <a:gd name="connsiteX13" fmla="*/ 4346 w 40357"/>
                <a:gd name="connsiteY13" fmla="*/ 28561 h 34149"/>
                <a:gd name="connsiteX14" fmla="*/ 4346 w 40357"/>
                <a:gd name="connsiteY14" fmla="*/ 29492 h 34149"/>
                <a:gd name="connsiteX15" fmla="*/ 4346 w 40357"/>
                <a:gd name="connsiteY15" fmla="*/ 33839 h 34149"/>
                <a:gd name="connsiteX16" fmla="*/ 9313 w 40357"/>
                <a:gd name="connsiteY16" fmla="*/ 33839 h 34149"/>
                <a:gd name="connsiteX17" fmla="*/ 11487 w 40357"/>
                <a:gd name="connsiteY17" fmla="*/ 33839 h 34149"/>
                <a:gd name="connsiteX18" fmla="*/ 13660 w 40357"/>
                <a:gd name="connsiteY18" fmla="*/ 36012 h 34149"/>
                <a:gd name="connsiteX19" fmla="*/ 14591 w 40357"/>
                <a:gd name="connsiteY19" fmla="*/ 36012 h 34149"/>
                <a:gd name="connsiteX20" fmla="*/ 16764 w 40357"/>
                <a:gd name="connsiteY20" fmla="*/ 36943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357" h="34149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37">
              <a:extLst>
                <a:ext uri="{FF2B5EF4-FFF2-40B4-BE49-F238E27FC236}">
                  <a16:creationId xmlns:a16="http://schemas.microsoft.com/office/drawing/2014/main" id="{83037652-1EFB-4FB2-B59C-BEE552E05496}"/>
                </a:ext>
              </a:extLst>
            </p:cNvPr>
            <p:cNvSpPr/>
            <p:nvPr/>
          </p:nvSpPr>
          <p:spPr>
            <a:xfrm>
              <a:off x="3770306" y="4179690"/>
              <a:ext cx="55880" cy="96238"/>
            </a:xfrm>
            <a:custGeom>
              <a:avLst/>
              <a:gdLst>
                <a:gd name="connsiteX0" fmla="*/ 54018 w 55880"/>
                <a:gd name="connsiteY0" fmla="*/ 13660 h 96238"/>
                <a:gd name="connsiteX1" fmla="*/ 53086 w 55880"/>
                <a:gd name="connsiteY1" fmla="*/ 9624 h 96238"/>
                <a:gd name="connsiteX2" fmla="*/ 43773 w 55880"/>
                <a:gd name="connsiteY2" fmla="*/ 6209 h 96238"/>
                <a:gd name="connsiteX3" fmla="*/ 31045 w 55880"/>
                <a:gd name="connsiteY3" fmla="*/ 4346 h 96238"/>
                <a:gd name="connsiteX4" fmla="*/ 16454 w 55880"/>
                <a:gd name="connsiteY4" fmla="*/ 2173 h 96238"/>
                <a:gd name="connsiteX5" fmla="*/ 3104 w 55880"/>
                <a:gd name="connsiteY5" fmla="*/ 0 h 96238"/>
                <a:gd name="connsiteX6" fmla="*/ 0 w 55880"/>
                <a:gd name="connsiteY6" fmla="*/ 16764 h 96238"/>
                <a:gd name="connsiteX7" fmla="*/ 2173 w 55880"/>
                <a:gd name="connsiteY7" fmla="*/ 31665 h 96238"/>
                <a:gd name="connsiteX8" fmla="*/ 3104 w 55880"/>
                <a:gd name="connsiteY8" fmla="*/ 48740 h 96238"/>
                <a:gd name="connsiteX9" fmla="*/ 7140 w 55880"/>
                <a:gd name="connsiteY9" fmla="*/ 63331 h 96238"/>
                <a:gd name="connsiteX10" fmla="*/ 7140 w 55880"/>
                <a:gd name="connsiteY10" fmla="*/ 76059 h 96238"/>
                <a:gd name="connsiteX11" fmla="*/ 3104 w 55880"/>
                <a:gd name="connsiteY11" fmla="*/ 86614 h 96238"/>
                <a:gd name="connsiteX12" fmla="*/ 7140 w 55880"/>
                <a:gd name="connsiteY12" fmla="*/ 98411 h 96238"/>
                <a:gd name="connsiteX13" fmla="*/ 14591 w 55880"/>
                <a:gd name="connsiteY13" fmla="*/ 98411 h 96238"/>
                <a:gd name="connsiteX14" fmla="*/ 19869 w 55880"/>
                <a:gd name="connsiteY14" fmla="*/ 98411 h 96238"/>
                <a:gd name="connsiteX15" fmla="*/ 23904 w 55880"/>
                <a:gd name="connsiteY15" fmla="*/ 96238 h 96238"/>
                <a:gd name="connsiteX16" fmla="*/ 27009 w 55880"/>
                <a:gd name="connsiteY16" fmla="*/ 94065 h 96238"/>
                <a:gd name="connsiteX17" fmla="*/ 31045 w 55880"/>
                <a:gd name="connsiteY17" fmla="*/ 88788 h 96238"/>
                <a:gd name="connsiteX18" fmla="*/ 32286 w 55880"/>
                <a:gd name="connsiteY18" fmla="*/ 81337 h 96238"/>
                <a:gd name="connsiteX19" fmla="*/ 34460 w 55880"/>
                <a:gd name="connsiteY19" fmla="*/ 70782 h 96238"/>
                <a:gd name="connsiteX20" fmla="*/ 32286 w 55880"/>
                <a:gd name="connsiteY20" fmla="*/ 61468 h 96238"/>
                <a:gd name="connsiteX21" fmla="*/ 34460 w 55880"/>
                <a:gd name="connsiteY21" fmla="*/ 57122 h 96238"/>
                <a:gd name="connsiteX22" fmla="*/ 38495 w 55880"/>
                <a:gd name="connsiteY22" fmla="*/ 56191 h 96238"/>
                <a:gd name="connsiteX23" fmla="*/ 39427 w 55880"/>
                <a:gd name="connsiteY23" fmla="*/ 54018 h 96238"/>
                <a:gd name="connsiteX24" fmla="*/ 43773 w 55880"/>
                <a:gd name="connsiteY24" fmla="*/ 51844 h 96238"/>
                <a:gd name="connsiteX25" fmla="*/ 46877 w 55880"/>
                <a:gd name="connsiteY25" fmla="*/ 49671 h 96238"/>
                <a:gd name="connsiteX26" fmla="*/ 50913 w 55880"/>
                <a:gd name="connsiteY26" fmla="*/ 46567 h 96238"/>
                <a:gd name="connsiteX27" fmla="*/ 53086 w 55880"/>
                <a:gd name="connsiteY27" fmla="*/ 41289 h 96238"/>
                <a:gd name="connsiteX28" fmla="*/ 54018 w 55880"/>
                <a:gd name="connsiteY28" fmla="*/ 36943 h 96238"/>
                <a:gd name="connsiteX29" fmla="*/ 56191 w 55880"/>
                <a:gd name="connsiteY29" fmla="*/ 33839 h 96238"/>
                <a:gd name="connsiteX30" fmla="*/ 56191 w 55880"/>
                <a:gd name="connsiteY30" fmla="*/ 26388 h 96238"/>
                <a:gd name="connsiteX31" fmla="*/ 54018 w 55880"/>
                <a:gd name="connsiteY31" fmla="*/ 18937 h 9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5880" h="96238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38">
              <a:extLst>
                <a:ext uri="{FF2B5EF4-FFF2-40B4-BE49-F238E27FC236}">
                  <a16:creationId xmlns:a16="http://schemas.microsoft.com/office/drawing/2014/main" id="{8260FEEB-827E-496C-BBBB-E9FA5E9D7A17}"/>
                </a:ext>
              </a:extLst>
            </p:cNvPr>
            <p:cNvSpPr/>
            <p:nvPr/>
          </p:nvSpPr>
          <p:spPr>
            <a:xfrm>
              <a:off x="3630606" y="4070724"/>
              <a:ext cx="21731" cy="27940"/>
            </a:xfrm>
            <a:custGeom>
              <a:avLst/>
              <a:gdLst>
                <a:gd name="connsiteX0" fmla="*/ 22973 w 21731"/>
                <a:gd name="connsiteY0" fmla="*/ 28561 h 27940"/>
                <a:gd name="connsiteX1" fmla="*/ 22042 w 21731"/>
                <a:gd name="connsiteY1" fmla="*/ 21110 h 27940"/>
                <a:gd name="connsiteX2" fmla="*/ 17695 w 21731"/>
                <a:gd name="connsiteY2" fmla="*/ 13660 h 27940"/>
                <a:gd name="connsiteX3" fmla="*/ 14591 w 21731"/>
                <a:gd name="connsiteY3" fmla="*/ 7451 h 27940"/>
                <a:gd name="connsiteX4" fmla="*/ 7451 w 21731"/>
                <a:gd name="connsiteY4" fmla="*/ 4346 h 27940"/>
                <a:gd name="connsiteX5" fmla="*/ 0 w 21731"/>
                <a:gd name="connsiteY5" fmla="*/ 0 h 27940"/>
                <a:gd name="connsiteX6" fmla="*/ 1242 w 21731"/>
                <a:gd name="connsiteY6" fmla="*/ 7451 h 27940"/>
                <a:gd name="connsiteX7" fmla="*/ 3104 w 21731"/>
                <a:gd name="connsiteY7" fmla="*/ 13660 h 27940"/>
                <a:gd name="connsiteX8" fmla="*/ 5278 w 21731"/>
                <a:gd name="connsiteY8" fmla="*/ 16764 h 27940"/>
                <a:gd name="connsiteX9" fmla="*/ 7451 w 21731"/>
                <a:gd name="connsiteY9" fmla="*/ 21110 h 27940"/>
                <a:gd name="connsiteX10" fmla="*/ 12728 w 21731"/>
                <a:gd name="connsiteY10" fmla="*/ 24215 h 27940"/>
                <a:gd name="connsiteX11" fmla="*/ 12728 w 21731"/>
                <a:gd name="connsiteY11" fmla="*/ 28561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31" h="2794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9">
              <a:extLst>
                <a:ext uri="{FF2B5EF4-FFF2-40B4-BE49-F238E27FC236}">
                  <a16:creationId xmlns:a16="http://schemas.microsoft.com/office/drawing/2014/main" id="{2794CC57-74DC-4848-AB60-9411B0B303C3}"/>
                </a:ext>
              </a:extLst>
            </p:cNvPr>
            <p:cNvSpPr/>
            <p:nvPr/>
          </p:nvSpPr>
          <p:spPr>
            <a:xfrm>
              <a:off x="3646438" y="4107667"/>
              <a:ext cx="86925" cy="68298"/>
            </a:xfrm>
            <a:custGeom>
              <a:avLst/>
              <a:gdLst>
                <a:gd name="connsiteX0" fmla="*/ 50913 w 86924"/>
                <a:gd name="connsiteY0" fmla="*/ 44394 h 68298"/>
                <a:gd name="connsiteX1" fmla="*/ 54949 w 86924"/>
                <a:gd name="connsiteY1" fmla="*/ 48740 h 68298"/>
                <a:gd name="connsiteX2" fmla="*/ 54949 w 86924"/>
                <a:gd name="connsiteY2" fmla="*/ 51844 h 68298"/>
                <a:gd name="connsiteX3" fmla="*/ 54949 w 86924"/>
                <a:gd name="connsiteY3" fmla="*/ 57122 h 68298"/>
                <a:gd name="connsiteX4" fmla="*/ 56191 w 86924"/>
                <a:gd name="connsiteY4" fmla="*/ 61468 h 68298"/>
                <a:gd name="connsiteX5" fmla="*/ 60226 w 86924"/>
                <a:gd name="connsiteY5" fmla="*/ 64573 h 68298"/>
                <a:gd name="connsiteX6" fmla="*/ 62400 w 86924"/>
                <a:gd name="connsiteY6" fmla="*/ 66746 h 68298"/>
                <a:gd name="connsiteX7" fmla="*/ 63331 w 86924"/>
                <a:gd name="connsiteY7" fmla="*/ 66746 h 68298"/>
                <a:gd name="connsiteX8" fmla="*/ 63331 w 86924"/>
                <a:gd name="connsiteY8" fmla="*/ 68919 h 68298"/>
                <a:gd name="connsiteX9" fmla="*/ 67677 w 86924"/>
                <a:gd name="connsiteY9" fmla="*/ 68919 h 68298"/>
                <a:gd name="connsiteX10" fmla="*/ 70782 w 86924"/>
                <a:gd name="connsiteY10" fmla="*/ 64573 h 68298"/>
                <a:gd name="connsiteX11" fmla="*/ 74817 w 86924"/>
                <a:gd name="connsiteY11" fmla="*/ 63641 h 68298"/>
                <a:gd name="connsiteX12" fmla="*/ 80095 w 86924"/>
                <a:gd name="connsiteY12" fmla="*/ 61468 h 68298"/>
                <a:gd name="connsiteX13" fmla="*/ 82268 w 86924"/>
                <a:gd name="connsiteY13" fmla="*/ 48740 h 68298"/>
                <a:gd name="connsiteX14" fmla="*/ 84131 w 86924"/>
                <a:gd name="connsiteY14" fmla="*/ 31665 h 68298"/>
                <a:gd name="connsiteX15" fmla="*/ 87235 w 86924"/>
                <a:gd name="connsiteY15" fmla="*/ 20179 h 68298"/>
                <a:gd name="connsiteX16" fmla="*/ 87235 w 86924"/>
                <a:gd name="connsiteY16" fmla="*/ 14901 h 68298"/>
                <a:gd name="connsiteX17" fmla="*/ 87235 w 86924"/>
                <a:gd name="connsiteY17" fmla="*/ 9624 h 68298"/>
                <a:gd name="connsiteX18" fmla="*/ 85373 w 86924"/>
                <a:gd name="connsiteY18" fmla="*/ 7451 h 68298"/>
                <a:gd name="connsiteX19" fmla="*/ 84131 w 86924"/>
                <a:gd name="connsiteY19" fmla="*/ 4346 h 68298"/>
                <a:gd name="connsiteX20" fmla="*/ 82268 w 86924"/>
                <a:gd name="connsiteY20" fmla="*/ 2173 h 68298"/>
                <a:gd name="connsiteX21" fmla="*/ 80095 w 86924"/>
                <a:gd name="connsiteY21" fmla="*/ 2173 h 68298"/>
                <a:gd name="connsiteX22" fmla="*/ 77922 w 86924"/>
                <a:gd name="connsiteY22" fmla="*/ 0 h 68298"/>
                <a:gd name="connsiteX23" fmla="*/ 76991 w 86924"/>
                <a:gd name="connsiteY23" fmla="*/ 0 h 68298"/>
                <a:gd name="connsiteX24" fmla="*/ 70782 w 86924"/>
                <a:gd name="connsiteY24" fmla="*/ 0 h 68298"/>
                <a:gd name="connsiteX25" fmla="*/ 70782 w 86924"/>
                <a:gd name="connsiteY25" fmla="*/ 11797 h 68298"/>
                <a:gd name="connsiteX26" fmla="*/ 58053 w 86924"/>
                <a:gd name="connsiteY26" fmla="*/ 11797 h 68298"/>
                <a:gd name="connsiteX27" fmla="*/ 43773 w 86924"/>
                <a:gd name="connsiteY27" fmla="*/ 13970 h 68298"/>
                <a:gd name="connsiteX28" fmla="*/ 31045 w 86924"/>
                <a:gd name="connsiteY28" fmla="*/ 14901 h 68298"/>
                <a:gd name="connsiteX29" fmla="*/ 20800 w 86924"/>
                <a:gd name="connsiteY29" fmla="*/ 11797 h 68298"/>
                <a:gd name="connsiteX30" fmla="*/ 14591 w 86924"/>
                <a:gd name="connsiteY30" fmla="*/ 13970 h 68298"/>
                <a:gd name="connsiteX31" fmla="*/ 11487 w 86924"/>
                <a:gd name="connsiteY31" fmla="*/ 13970 h 68298"/>
                <a:gd name="connsiteX32" fmla="*/ 9313 w 86924"/>
                <a:gd name="connsiteY32" fmla="*/ 13970 h 68298"/>
                <a:gd name="connsiteX33" fmla="*/ 7140 w 86924"/>
                <a:gd name="connsiteY33" fmla="*/ 13970 h 68298"/>
                <a:gd name="connsiteX34" fmla="*/ 7140 w 86924"/>
                <a:gd name="connsiteY34" fmla="*/ 14901 h 68298"/>
                <a:gd name="connsiteX35" fmla="*/ 6209 w 86924"/>
                <a:gd name="connsiteY35" fmla="*/ 17075 h 68298"/>
                <a:gd name="connsiteX36" fmla="*/ 4036 w 86924"/>
                <a:gd name="connsiteY36" fmla="*/ 20179 h 68298"/>
                <a:gd name="connsiteX37" fmla="*/ 0 w 86924"/>
                <a:gd name="connsiteY37" fmla="*/ 20179 h 68298"/>
                <a:gd name="connsiteX38" fmla="*/ 7140 w 86924"/>
                <a:gd name="connsiteY38" fmla="*/ 31665 h 68298"/>
                <a:gd name="connsiteX39" fmla="*/ 16454 w 86924"/>
                <a:gd name="connsiteY39" fmla="*/ 36943 h 68298"/>
                <a:gd name="connsiteX40" fmla="*/ 26077 w 86924"/>
                <a:gd name="connsiteY40" fmla="*/ 39116 h 68298"/>
                <a:gd name="connsiteX41" fmla="*/ 34149 w 86924"/>
                <a:gd name="connsiteY41" fmla="*/ 36943 h 68298"/>
                <a:gd name="connsiteX42" fmla="*/ 43773 w 86924"/>
                <a:gd name="connsiteY42" fmla="*/ 39116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6924" h="68298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0">
              <a:extLst>
                <a:ext uri="{FF2B5EF4-FFF2-40B4-BE49-F238E27FC236}">
                  <a16:creationId xmlns:a16="http://schemas.microsoft.com/office/drawing/2014/main" id="{BBB0AC9A-5A93-4845-90CA-3085B1C5EA23}"/>
                </a:ext>
              </a:extLst>
            </p:cNvPr>
            <p:cNvSpPr/>
            <p:nvPr/>
          </p:nvSpPr>
          <p:spPr>
            <a:xfrm>
              <a:off x="3750438" y="4075070"/>
              <a:ext cx="235939" cy="102447"/>
            </a:xfrm>
            <a:custGeom>
              <a:avLst/>
              <a:gdLst>
                <a:gd name="connsiteX0" fmla="*/ 97790 w 235938"/>
                <a:gd name="connsiteY0" fmla="*/ 86614 h 102447"/>
                <a:gd name="connsiteX1" fmla="*/ 97790 w 235938"/>
                <a:gd name="connsiteY1" fmla="*/ 88787 h 102447"/>
                <a:gd name="connsiteX2" fmla="*/ 97790 w 235938"/>
                <a:gd name="connsiteY2" fmla="*/ 89719 h 102447"/>
                <a:gd name="connsiteX3" fmla="*/ 99964 w 235938"/>
                <a:gd name="connsiteY3" fmla="*/ 91892 h 102447"/>
                <a:gd name="connsiteX4" fmla="*/ 103068 w 235938"/>
                <a:gd name="connsiteY4" fmla="*/ 94065 h 102447"/>
                <a:gd name="connsiteX5" fmla="*/ 107414 w 235938"/>
                <a:gd name="connsiteY5" fmla="*/ 96238 h 102447"/>
                <a:gd name="connsiteX6" fmla="*/ 110519 w 235938"/>
                <a:gd name="connsiteY6" fmla="*/ 96238 h 102447"/>
                <a:gd name="connsiteX7" fmla="*/ 112381 w 235938"/>
                <a:gd name="connsiteY7" fmla="*/ 94065 h 102447"/>
                <a:gd name="connsiteX8" fmla="*/ 114554 w 235938"/>
                <a:gd name="connsiteY8" fmla="*/ 89719 h 102447"/>
                <a:gd name="connsiteX9" fmla="*/ 116728 w 235938"/>
                <a:gd name="connsiteY9" fmla="*/ 84441 h 102447"/>
                <a:gd name="connsiteX10" fmla="*/ 119832 w 235938"/>
                <a:gd name="connsiteY10" fmla="*/ 91892 h 102447"/>
                <a:gd name="connsiteX11" fmla="*/ 122937 w 235938"/>
                <a:gd name="connsiteY11" fmla="*/ 99343 h 102447"/>
                <a:gd name="connsiteX12" fmla="*/ 126972 w 235938"/>
                <a:gd name="connsiteY12" fmla="*/ 104620 h 102447"/>
                <a:gd name="connsiteX13" fmla="*/ 136596 w 235938"/>
                <a:gd name="connsiteY13" fmla="*/ 104620 h 102447"/>
                <a:gd name="connsiteX14" fmla="*/ 137527 w 235938"/>
                <a:gd name="connsiteY14" fmla="*/ 101516 h 102447"/>
                <a:gd name="connsiteX15" fmla="*/ 139701 w 235938"/>
                <a:gd name="connsiteY15" fmla="*/ 97170 h 102447"/>
                <a:gd name="connsiteX16" fmla="*/ 143736 w 235938"/>
                <a:gd name="connsiteY16" fmla="*/ 94065 h 102447"/>
                <a:gd name="connsiteX17" fmla="*/ 143736 w 235938"/>
                <a:gd name="connsiteY17" fmla="*/ 89719 h 102447"/>
                <a:gd name="connsiteX18" fmla="*/ 146841 w 235938"/>
                <a:gd name="connsiteY18" fmla="*/ 94065 h 102447"/>
                <a:gd name="connsiteX19" fmla="*/ 149014 w 235938"/>
                <a:gd name="connsiteY19" fmla="*/ 99343 h 102447"/>
                <a:gd name="connsiteX20" fmla="*/ 152118 w 235938"/>
                <a:gd name="connsiteY20" fmla="*/ 104620 h 102447"/>
                <a:gd name="connsiteX21" fmla="*/ 158327 w 235938"/>
                <a:gd name="connsiteY21" fmla="*/ 104620 h 102447"/>
                <a:gd name="connsiteX22" fmla="*/ 163605 w 235938"/>
                <a:gd name="connsiteY22" fmla="*/ 104620 h 102447"/>
                <a:gd name="connsiteX23" fmla="*/ 166709 w 235938"/>
                <a:gd name="connsiteY23" fmla="*/ 103689 h 102447"/>
                <a:gd name="connsiteX24" fmla="*/ 172918 w 235938"/>
                <a:gd name="connsiteY24" fmla="*/ 101516 h 102447"/>
                <a:gd name="connsiteX25" fmla="*/ 178196 w 235938"/>
                <a:gd name="connsiteY25" fmla="*/ 101516 h 102447"/>
                <a:gd name="connsiteX26" fmla="*/ 183163 w 235938"/>
                <a:gd name="connsiteY26" fmla="*/ 99343 h 102447"/>
                <a:gd name="connsiteX27" fmla="*/ 185336 w 235938"/>
                <a:gd name="connsiteY27" fmla="*/ 97170 h 102447"/>
                <a:gd name="connsiteX28" fmla="*/ 188441 w 235938"/>
                <a:gd name="connsiteY28" fmla="*/ 97170 h 102447"/>
                <a:gd name="connsiteX29" fmla="*/ 190614 w 235938"/>
                <a:gd name="connsiteY29" fmla="*/ 96238 h 102447"/>
                <a:gd name="connsiteX30" fmla="*/ 192787 w 235938"/>
                <a:gd name="connsiteY30" fmla="*/ 91892 h 102447"/>
                <a:gd name="connsiteX31" fmla="*/ 195891 w 235938"/>
                <a:gd name="connsiteY31" fmla="*/ 89719 h 102447"/>
                <a:gd name="connsiteX32" fmla="*/ 199927 w 235938"/>
                <a:gd name="connsiteY32" fmla="*/ 89719 h 102447"/>
                <a:gd name="connsiteX33" fmla="*/ 209240 w 235938"/>
                <a:gd name="connsiteY33" fmla="*/ 91892 h 102447"/>
                <a:gd name="connsiteX34" fmla="*/ 221969 w 235938"/>
                <a:gd name="connsiteY34" fmla="*/ 94065 h 102447"/>
                <a:gd name="connsiteX35" fmla="*/ 232213 w 235938"/>
                <a:gd name="connsiteY35" fmla="*/ 94065 h 102447"/>
                <a:gd name="connsiteX36" fmla="*/ 236560 w 235938"/>
                <a:gd name="connsiteY36" fmla="*/ 81337 h 102447"/>
                <a:gd name="connsiteX37" fmla="*/ 236560 w 235938"/>
                <a:gd name="connsiteY37" fmla="*/ 76991 h 102447"/>
                <a:gd name="connsiteX38" fmla="*/ 236560 w 235938"/>
                <a:gd name="connsiteY38" fmla="*/ 73886 h 102447"/>
                <a:gd name="connsiteX39" fmla="*/ 236560 w 235938"/>
                <a:gd name="connsiteY39" fmla="*/ 71713 h 102447"/>
                <a:gd name="connsiteX40" fmla="*/ 234387 w 235938"/>
                <a:gd name="connsiteY40" fmla="*/ 67677 h 102447"/>
                <a:gd name="connsiteX41" fmla="*/ 232213 w 235938"/>
                <a:gd name="connsiteY41" fmla="*/ 62400 h 102447"/>
                <a:gd name="connsiteX42" fmla="*/ 232213 w 235938"/>
                <a:gd name="connsiteY42" fmla="*/ 57122 h 102447"/>
                <a:gd name="connsiteX43" fmla="*/ 209240 w 235938"/>
                <a:gd name="connsiteY43" fmla="*/ 54949 h 102447"/>
                <a:gd name="connsiteX44" fmla="*/ 181300 w 235938"/>
                <a:gd name="connsiteY44" fmla="*/ 57122 h 102447"/>
                <a:gd name="connsiteX45" fmla="*/ 156154 w 235938"/>
                <a:gd name="connsiteY45" fmla="*/ 57122 h 102447"/>
                <a:gd name="connsiteX46" fmla="*/ 130077 w 235938"/>
                <a:gd name="connsiteY46" fmla="*/ 57122 h 102447"/>
                <a:gd name="connsiteX47" fmla="*/ 107414 w 235938"/>
                <a:gd name="connsiteY47" fmla="*/ 51844 h 102447"/>
                <a:gd name="connsiteX48" fmla="*/ 87546 w 235938"/>
                <a:gd name="connsiteY48" fmla="*/ 40047 h 102447"/>
                <a:gd name="connsiteX49" fmla="*/ 87546 w 235938"/>
                <a:gd name="connsiteY49" fmla="*/ 36943 h 102447"/>
                <a:gd name="connsiteX50" fmla="*/ 87546 w 235938"/>
                <a:gd name="connsiteY50" fmla="*/ 31665 h 102447"/>
                <a:gd name="connsiteX51" fmla="*/ 87546 w 235938"/>
                <a:gd name="connsiteY51" fmla="*/ 27319 h 102447"/>
                <a:gd name="connsiteX52" fmla="*/ 85373 w 235938"/>
                <a:gd name="connsiteY52" fmla="*/ 22042 h 102447"/>
                <a:gd name="connsiteX53" fmla="*/ 83199 w 235938"/>
                <a:gd name="connsiteY53" fmla="*/ 16764 h 102447"/>
                <a:gd name="connsiteX54" fmla="*/ 83199 w 235938"/>
                <a:gd name="connsiteY54" fmla="*/ 12418 h 102447"/>
                <a:gd name="connsiteX55" fmla="*/ 65504 w 235938"/>
                <a:gd name="connsiteY55" fmla="*/ 14591 h 102447"/>
                <a:gd name="connsiteX56" fmla="*/ 54328 w 235938"/>
                <a:gd name="connsiteY56" fmla="*/ 14591 h 102447"/>
                <a:gd name="connsiteX57" fmla="*/ 46877 w 235938"/>
                <a:gd name="connsiteY57" fmla="*/ 10555 h 102447"/>
                <a:gd name="connsiteX58" fmla="*/ 43773 w 235938"/>
                <a:gd name="connsiteY58" fmla="*/ 0 h 102447"/>
                <a:gd name="connsiteX59" fmla="*/ 37564 w 235938"/>
                <a:gd name="connsiteY59" fmla="*/ 0 h 102447"/>
                <a:gd name="connsiteX60" fmla="*/ 34460 w 235938"/>
                <a:gd name="connsiteY60" fmla="*/ 1863 h 102447"/>
                <a:gd name="connsiteX61" fmla="*/ 30113 w 235938"/>
                <a:gd name="connsiteY61" fmla="*/ 1863 h 102447"/>
                <a:gd name="connsiteX62" fmla="*/ 27009 w 235938"/>
                <a:gd name="connsiteY62" fmla="*/ 3104 h 102447"/>
                <a:gd name="connsiteX63" fmla="*/ 16764 w 235938"/>
                <a:gd name="connsiteY63" fmla="*/ 5278 h 102447"/>
                <a:gd name="connsiteX64" fmla="*/ 7451 w 235938"/>
                <a:gd name="connsiteY64" fmla="*/ 5278 h 102447"/>
                <a:gd name="connsiteX65" fmla="*/ 0 w 235938"/>
                <a:gd name="connsiteY65" fmla="*/ 7140 h 102447"/>
                <a:gd name="connsiteX66" fmla="*/ 0 w 235938"/>
                <a:gd name="connsiteY66" fmla="*/ 12418 h 102447"/>
                <a:gd name="connsiteX67" fmla="*/ 2173 w 235938"/>
                <a:gd name="connsiteY67" fmla="*/ 14591 h 102447"/>
                <a:gd name="connsiteX68" fmla="*/ 2173 w 235938"/>
                <a:gd name="connsiteY68" fmla="*/ 16764 h 102447"/>
                <a:gd name="connsiteX69" fmla="*/ 2173 w 235938"/>
                <a:gd name="connsiteY69" fmla="*/ 18006 h 102447"/>
                <a:gd name="connsiteX70" fmla="*/ 3104 w 235938"/>
                <a:gd name="connsiteY70" fmla="*/ 19869 h 102447"/>
                <a:gd name="connsiteX71" fmla="*/ 17695 w 235938"/>
                <a:gd name="connsiteY71" fmla="*/ 25146 h 102447"/>
                <a:gd name="connsiteX72" fmla="*/ 34460 w 235938"/>
                <a:gd name="connsiteY72" fmla="*/ 31665 h 102447"/>
                <a:gd name="connsiteX73" fmla="*/ 52155 w 235938"/>
                <a:gd name="connsiteY73" fmla="*/ 32597 h 102447"/>
                <a:gd name="connsiteX74" fmla="*/ 52155 w 235938"/>
                <a:gd name="connsiteY74" fmla="*/ 44394 h 102447"/>
                <a:gd name="connsiteX75" fmla="*/ 56191 w 235938"/>
                <a:gd name="connsiteY75" fmla="*/ 52776 h 102447"/>
                <a:gd name="connsiteX76" fmla="*/ 59295 w 235938"/>
                <a:gd name="connsiteY76" fmla="*/ 58985 h 102447"/>
                <a:gd name="connsiteX77" fmla="*/ 61468 w 235938"/>
                <a:gd name="connsiteY77" fmla="*/ 66435 h 102447"/>
                <a:gd name="connsiteX78" fmla="*/ 59295 w 235938"/>
                <a:gd name="connsiteY78" fmla="*/ 76991 h 102447"/>
                <a:gd name="connsiteX79" fmla="*/ 61468 w 235938"/>
                <a:gd name="connsiteY79" fmla="*/ 79164 h 102447"/>
                <a:gd name="connsiteX80" fmla="*/ 65504 w 235938"/>
                <a:gd name="connsiteY80" fmla="*/ 81337 h 102447"/>
                <a:gd name="connsiteX81" fmla="*/ 66746 w 235938"/>
                <a:gd name="connsiteY81" fmla="*/ 82268 h 102447"/>
                <a:gd name="connsiteX82" fmla="*/ 70782 w 235938"/>
                <a:gd name="connsiteY82" fmla="*/ 84441 h 102447"/>
                <a:gd name="connsiteX83" fmla="*/ 72955 w 235938"/>
                <a:gd name="connsiteY83" fmla="*/ 84441 h 102447"/>
                <a:gd name="connsiteX84" fmla="*/ 73886 w 235938"/>
                <a:gd name="connsiteY84" fmla="*/ 86614 h 102447"/>
                <a:gd name="connsiteX85" fmla="*/ 80095 w 235938"/>
                <a:gd name="connsiteY85" fmla="*/ 84441 h 102447"/>
                <a:gd name="connsiteX86" fmla="*/ 83199 w 235938"/>
                <a:gd name="connsiteY86" fmla="*/ 84441 h 102447"/>
                <a:gd name="connsiteX87" fmla="*/ 88477 w 235938"/>
                <a:gd name="connsiteY87" fmla="*/ 82268 h 102447"/>
                <a:gd name="connsiteX88" fmla="*/ 92823 w 235938"/>
                <a:gd name="connsiteY88" fmla="*/ 82268 h 102447"/>
                <a:gd name="connsiteX89" fmla="*/ 94686 w 235938"/>
                <a:gd name="connsiteY89" fmla="*/ 81337 h 102447"/>
                <a:gd name="connsiteX90" fmla="*/ 95928 w 235938"/>
                <a:gd name="connsiteY90" fmla="*/ 81337 h 102447"/>
                <a:gd name="connsiteX91" fmla="*/ 97790 w 235938"/>
                <a:gd name="connsiteY91" fmla="*/ 82268 h 102447"/>
                <a:gd name="connsiteX92" fmla="*/ 97790 w 235938"/>
                <a:gd name="connsiteY92" fmla="*/ 84441 h 10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35938" h="102447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41">
              <a:extLst>
                <a:ext uri="{FF2B5EF4-FFF2-40B4-BE49-F238E27FC236}">
                  <a16:creationId xmlns:a16="http://schemas.microsoft.com/office/drawing/2014/main" id="{7FDD1CAB-95DD-49A8-B4F6-885DD85F3150}"/>
                </a:ext>
              </a:extLst>
            </p:cNvPr>
            <p:cNvSpPr/>
            <p:nvPr/>
          </p:nvSpPr>
          <p:spPr>
            <a:xfrm>
              <a:off x="6856448" y="5409987"/>
              <a:ext cx="24836" cy="58985"/>
            </a:xfrm>
            <a:custGeom>
              <a:avLst/>
              <a:gdLst>
                <a:gd name="connsiteX0" fmla="*/ 5277 w 24835"/>
                <a:gd name="connsiteY0" fmla="*/ 50913 h 58984"/>
                <a:gd name="connsiteX1" fmla="*/ 12418 w 24835"/>
                <a:gd name="connsiteY1" fmla="*/ 60227 h 58984"/>
                <a:gd name="connsiteX2" fmla="*/ 27009 w 24835"/>
                <a:gd name="connsiteY2" fmla="*/ 23283 h 58984"/>
                <a:gd name="connsiteX3" fmla="*/ 27009 w 24835"/>
                <a:gd name="connsiteY3" fmla="*/ 15833 h 58984"/>
                <a:gd name="connsiteX4" fmla="*/ 27009 w 24835"/>
                <a:gd name="connsiteY4" fmla="*/ 10555 h 58984"/>
                <a:gd name="connsiteX5" fmla="*/ 25146 w 24835"/>
                <a:gd name="connsiteY5" fmla="*/ 7451 h 58984"/>
                <a:gd name="connsiteX6" fmla="*/ 22973 w 24835"/>
                <a:gd name="connsiteY6" fmla="*/ 3104 h 58984"/>
                <a:gd name="connsiteX7" fmla="*/ 19869 w 24835"/>
                <a:gd name="connsiteY7" fmla="*/ 0 h 58984"/>
                <a:gd name="connsiteX8" fmla="*/ 0 w 24835"/>
                <a:gd name="connsiteY8" fmla="*/ 27630 h 58984"/>
                <a:gd name="connsiteX9" fmla="*/ 2173 w 24835"/>
                <a:gd name="connsiteY9" fmla="*/ 42531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58984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42">
              <a:extLst>
                <a:ext uri="{FF2B5EF4-FFF2-40B4-BE49-F238E27FC236}">
                  <a16:creationId xmlns:a16="http://schemas.microsoft.com/office/drawing/2014/main" id="{7FB71B0C-EE2F-4BAF-98C9-B5B168F88602}"/>
                </a:ext>
              </a:extLst>
            </p:cNvPr>
            <p:cNvSpPr/>
            <p:nvPr/>
          </p:nvSpPr>
          <p:spPr>
            <a:xfrm>
              <a:off x="6876316" y="5644063"/>
              <a:ext cx="68298" cy="65194"/>
            </a:xfrm>
            <a:custGeom>
              <a:avLst/>
              <a:gdLst>
                <a:gd name="connsiteX0" fmla="*/ 43773 w 68298"/>
                <a:gd name="connsiteY0" fmla="*/ 12418 h 65193"/>
                <a:gd name="connsiteX1" fmla="*/ 31355 w 68298"/>
                <a:gd name="connsiteY1" fmla="*/ 19868 h 65193"/>
                <a:gd name="connsiteX2" fmla="*/ 17695 w 68298"/>
                <a:gd name="connsiteY2" fmla="*/ 24215 h 65193"/>
                <a:gd name="connsiteX3" fmla="*/ 3104 w 68298"/>
                <a:gd name="connsiteY3" fmla="*/ 29492 h 65193"/>
                <a:gd name="connsiteX4" fmla="*/ 3104 w 68298"/>
                <a:gd name="connsiteY4" fmla="*/ 33838 h 65193"/>
                <a:gd name="connsiteX5" fmla="*/ 2173 w 68298"/>
                <a:gd name="connsiteY5" fmla="*/ 33838 h 65193"/>
                <a:gd name="connsiteX6" fmla="*/ 2173 w 68298"/>
                <a:gd name="connsiteY6" fmla="*/ 34770 h 65193"/>
                <a:gd name="connsiteX7" fmla="*/ 0 w 68298"/>
                <a:gd name="connsiteY7" fmla="*/ 36943 h 65193"/>
                <a:gd name="connsiteX8" fmla="*/ 0 w 68298"/>
                <a:gd name="connsiteY8" fmla="*/ 46567 h 65193"/>
                <a:gd name="connsiteX9" fmla="*/ 7140 w 68298"/>
                <a:gd name="connsiteY9" fmla="*/ 42221 h 65193"/>
                <a:gd name="connsiteX10" fmla="*/ 14591 w 68298"/>
                <a:gd name="connsiteY10" fmla="*/ 40979 h 65193"/>
                <a:gd name="connsiteX11" fmla="*/ 21731 w 68298"/>
                <a:gd name="connsiteY11" fmla="*/ 36943 h 65193"/>
                <a:gd name="connsiteX12" fmla="*/ 27009 w 68298"/>
                <a:gd name="connsiteY12" fmla="*/ 33838 h 65193"/>
                <a:gd name="connsiteX13" fmla="*/ 31355 w 68298"/>
                <a:gd name="connsiteY13" fmla="*/ 40979 h 65193"/>
                <a:gd name="connsiteX14" fmla="*/ 32286 w 68298"/>
                <a:gd name="connsiteY14" fmla="*/ 46567 h 65193"/>
                <a:gd name="connsiteX15" fmla="*/ 34459 w 68298"/>
                <a:gd name="connsiteY15" fmla="*/ 51844 h 65193"/>
                <a:gd name="connsiteX16" fmla="*/ 36322 w 68298"/>
                <a:gd name="connsiteY16" fmla="*/ 55880 h 65193"/>
                <a:gd name="connsiteX17" fmla="*/ 41600 w 68298"/>
                <a:gd name="connsiteY17" fmla="*/ 58985 h 65193"/>
                <a:gd name="connsiteX18" fmla="*/ 46877 w 68298"/>
                <a:gd name="connsiteY18" fmla="*/ 61158 h 65193"/>
                <a:gd name="connsiteX19" fmla="*/ 46877 w 68298"/>
                <a:gd name="connsiteY19" fmla="*/ 66435 h 65193"/>
                <a:gd name="connsiteX20" fmla="*/ 56191 w 68298"/>
                <a:gd name="connsiteY20" fmla="*/ 66435 h 65193"/>
                <a:gd name="connsiteX21" fmla="*/ 56191 w 68298"/>
                <a:gd name="connsiteY21" fmla="*/ 61158 h 65193"/>
                <a:gd name="connsiteX22" fmla="*/ 56191 w 68298"/>
                <a:gd name="connsiteY22" fmla="*/ 58985 h 65193"/>
                <a:gd name="connsiteX23" fmla="*/ 56191 w 68298"/>
                <a:gd name="connsiteY23" fmla="*/ 57122 h 65193"/>
                <a:gd name="connsiteX24" fmla="*/ 58364 w 68298"/>
                <a:gd name="connsiteY24" fmla="*/ 55880 h 65193"/>
                <a:gd name="connsiteX25" fmla="*/ 56191 w 68298"/>
                <a:gd name="connsiteY25" fmla="*/ 53707 h 65193"/>
                <a:gd name="connsiteX26" fmla="*/ 54018 w 68298"/>
                <a:gd name="connsiteY26" fmla="*/ 51844 h 65193"/>
                <a:gd name="connsiteX27" fmla="*/ 53086 w 68298"/>
                <a:gd name="connsiteY27" fmla="*/ 49671 h 65193"/>
                <a:gd name="connsiteX28" fmla="*/ 53086 w 68298"/>
                <a:gd name="connsiteY28" fmla="*/ 46567 h 65193"/>
                <a:gd name="connsiteX29" fmla="*/ 54018 w 68298"/>
                <a:gd name="connsiteY29" fmla="*/ 48429 h 65193"/>
                <a:gd name="connsiteX30" fmla="*/ 56191 w 68298"/>
                <a:gd name="connsiteY30" fmla="*/ 48429 h 65193"/>
                <a:gd name="connsiteX31" fmla="*/ 58364 w 68298"/>
                <a:gd name="connsiteY31" fmla="*/ 48429 h 65193"/>
                <a:gd name="connsiteX32" fmla="*/ 58364 w 68298"/>
                <a:gd name="connsiteY32" fmla="*/ 49671 h 65193"/>
                <a:gd name="connsiteX33" fmla="*/ 60227 w 68298"/>
                <a:gd name="connsiteY33" fmla="*/ 53707 h 65193"/>
                <a:gd name="connsiteX34" fmla="*/ 63641 w 68298"/>
                <a:gd name="connsiteY34" fmla="*/ 51844 h 65193"/>
                <a:gd name="connsiteX35" fmla="*/ 65504 w 68298"/>
                <a:gd name="connsiteY35" fmla="*/ 51844 h 65193"/>
                <a:gd name="connsiteX36" fmla="*/ 65504 w 68298"/>
                <a:gd name="connsiteY36" fmla="*/ 49671 h 65193"/>
                <a:gd name="connsiteX37" fmla="*/ 67677 w 68298"/>
                <a:gd name="connsiteY37" fmla="*/ 49671 h 65193"/>
                <a:gd name="connsiteX38" fmla="*/ 67677 w 68298"/>
                <a:gd name="connsiteY38" fmla="*/ 46567 h 65193"/>
                <a:gd name="connsiteX39" fmla="*/ 68608 w 68298"/>
                <a:gd name="connsiteY39" fmla="*/ 42221 h 65193"/>
                <a:gd name="connsiteX40" fmla="*/ 70781 w 68298"/>
                <a:gd name="connsiteY40" fmla="*/ 42221 h 65193"/>
                <a:gd name="connsiteX41" fmla="*/ 70781 w 68298"/>
                <a:gd name="connsiteY41" fmla="*/ 40979 h 65193"/>
                <a:gd name="connsiteX42" fmla="*/ 68608 w 68298"/>
                <a:gd name="connsiteY42" fmla="*/ 40979 h 65193"/>
                <a:gd name="connsiteX43" fmla="*/ 67677 w 68298"/>
                <a:gd name="connsiteY43" fmla="*/ 36943 h 65193"/>
                <a:gd name="connsiteX44" fmla="*/ 67677 w 68298"/>
                <a:gd name="connsiteY44" fmla="*/ 19868 h 65193"/>
                <a:gd name="connsiteX45" fmla="*/ 61468 w 68298"/>
                <a:gd name="connsiteY45" fmla="*/ 9313 h 65193"/>
                <a:gd name="connsiteX46" fmla="*/ 53086 w 68298"/>
                <a:gd name="connsiteY46" fmla="*/ 0 h 6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298" h="65193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43">
              <a:extLst>
                <a:ext uri="{FF2B5EF4-FFF2-40B4-BE49-F238E27FC236}">
                  <a16:creationId xmlns:a16="http://schemas.microsoft.com/office/drawing/2014/main" id="{3426D561-4077-4AD1-A363-13AA5022D5DB}"/>
                </a:ext>
              </a:extLst>
            </p:cNvPr>
            <p:cNvSpPr/>
            <p:nvPr/>
          </p:nvSpPr>
          <p:spPr>
            <a:xfrm>
              <a:off x="6851170" y="5514917"/>
              <a:ext cx="83820" cy="139701"/>
            </a:xfrm>
            <a:custGeom>
              <a:avLst/>
              <a:gdLst>
                <a:gd name="connsiteX0" fmla="*/ 7450 w 83820"/>
                <a:gd name="connsiteY0" fmla="*/ 76991 h 139700"/>
                <a:gd name="connsiteX1" fmla="*/ 12728 w 83820"/>
                <a:gd name="connsiteY1" fmla="*/ 90961 h 139700"/>
                <a:gd name="connsiteX2" fmla="*/ 14591 w 83820"/>
                <a:gd name="connsiteY2" fmla="*/ 91892 h 139700"/>
                <a:gd name="connsiteX3" fmla="*/ 14591 w 83820"/>
                <a:gd name="connsiteY3" fmla="*/ 94065 h 139700"/>
                <a:gd name="connsiteX4" fmla="*/ 15833 w 83820"/>
                <a:gd name="connsiteY4" fmla="*/ 96238 h 139700"/>
                <a:gd name="connsiteX5" fmla="*/ 17695 w 83820"/>
                <a:gd name="connsiteY5" fmla="*/ 98411 h 139700"/>
                <a:gd name="connsiteX6" fmla="*/ 17695 w 83820"/>
                <a:gd name="connsiteY6" fmla="*/ 91892 h 139700"/>
                <a:gd name="connsiteX7" fmla="*/ 19868 w 83820"/>
                <a:gd name="connsiteY7" fmla="*/ 86614 h 139700"/>
                <a:gd name="connsiteX8" fmla="*/ 22042 w 83820"/>
                <a:gd name="connsiteY8" fmla="*/ 81337 h 139700"/>
                <a:gd name="connsiteX9" fmla="*/ 22042 w 83820"/>
                <a:gd name="connsiteY9" fmla="*/ 73886 h 139700"/>
                <a:gd name="connsiteX10" fmla="*/ 42841 w 83820"/>
                <a:gd name="connsiteY10" fmla="*/ 83510 h 139700"/>
                <a:gd name="connsiteX11" fmla="*/ 61468 w 83820"/>
                <a:gd name="connsiteY11" fmla="*/ 98411 h 139700"/>
                <a:gd name="connsiteX12" fmla="*/ 64572 w 83820"/>
                <a:gd name="connsiteY12" fmla="*/ 98411 h 139700"/>
                <a:gd name="connsiteX13" fmla="*/ 63641 w 83820"/>
                <a:gd name="connsiteY13" fmla="*/ 101516 h 139700"/>
                <a:gd name="connsiteX14" fmla="*/ 61468 w 83820"/>
                <a:gd name="connsiteY14" fmla="*/ 103689 h 139700"/>
                <a:gd name="connsiteX15" fmla="*/ 61468 w 83820"/>
                <a:gd name="connsiteY15" fmla="*/ 105862 h 139700"/>
                <a:gd name="connsiteX16" fmla="*/ 59605 w 83820"/>
                <a:gd name="connsiteY16" fmla="*/ 106793 h 139700"/>
                <a:gd name="connsiteX17" fmla="*/ 57432 w 83820"/>
                <a:gd name="connsiteY17" fmla="*/ 111140 h 139700"/>
                <a:gd name="connsiteX18" fmla="*/ 57432 w 83820"/>
                <a:gd name="connsiteY18" fmla="*/ 114244 h 139700"/>
                <a:gd name="connsiteX19" fmla="*/ 45015 w 83820"/>
                <a:gd name="connsiteY19" fmla="*/ 114244 h 139700"/>
                <a:gd name="connsiteX20" fmla="*/ 45015 w 83820"/>
                <a:gd name="connsiteY20" fmla="*/ 101516 h 139700"/>
                <a:gd name="connsiteX21" fmla="*/ 37564 w 83820"/>
                <a:gd name="connsiteY21" fmla="*/ 101516 h 139700"/>
                <a:gd name="connsiteX22" fmla="*/ 32286 w 83820"/>
                <a:gd name="connsiteY22" fmla="*/ 103689 h 139700"/>
                <a:gd name="connsiteX23" fmla="*/ 28250 w 83820"/>
                <a:gd name="connsiteY23" fmla="*/ 103689 h 139700"/>
                <a:gd name="connsiteX24" fmla="*/ 27319 w 83820"/>
                <a:gd name="connsiteY24" fmla="*/ 105862 h 139700"/>
                <a:gd name="connsiteX25" fmla="*/ 27319 w 83820"/>
                <a:gd name="connsiteY25" fmla="*/ 106793 h 139700"/>
                <a:gd name="connsiteX26" fmla="*/ 25146 w 83820"/>
                <a:gd name="connsiteY26" fmla="*/ 111140 h 139700"/>
                <a:gd name="connsiteX27" fmla="*/ 25146 w 83820"/>
                <a:gd name="connsiteY27" fmla="*/ 116417 h 139700"/>
                <a:gd name="connsiteX28" fmla="*/ 25146 w 83820"/>
                <a:gd name="connsiteY28" fmla="*/ 121695 h 139700"/>
                <a:gd name="connsiteX29" fmla="*/ 30423 w 83820"/>
                <a:gd name="connsiteY29" fmla="*/ 123558 h 139700"/>
                <a:gd name="connsiteX30" fmla="*/ 32286 w 83820"/>
                <a:gd name="connsiteY30" fmla="*/ 123558 h 139700"/>
                <a:gd name="connsiteX31" fmla="*/ 34459 w 83820"/>
                <a:gd name="connsiteY31" fmla="*/ 125731 h 139700"/>
                <a:gd name="connsiteX32" fmla="*/ 34459 w 83820"/>
                <a:gd name="connsiteY32" fmla="*/ 127904 h 139700"/>
                <a:gd name="connsiteX33" fmla="*/ 34459 w 83820"/>
                <a:gd name="connsiteY33" fmla="*/ 129146 h 139700"/>
                <a:gd name="connsiteX34" fmla="*/ 34459 w 83820"/>
                <a:gd name="connsiteY34" fmla="*/ 131008 h 139700"/>
                <a:gd name="connsiteX35" fmla="*/ 34459 w 83820"/>
                <a:gd name="connsiteY35" fmla="*/ 134423 h 139700"/>
                <a:gd name="connsiteX36" fmla="*/ 37564 w 83820"/>
                <a:gd name="connsiteY36" fmla="*/ 138459 h 139700"/>
                <a:gd name="connsiteX37" fmla="*/ 37564 w 83820"/>
                <a:gd name="connsiteY37" fmla="*/ 141563 h 139700"/>
                <a:gd name="connsiteX38" fmla="*/ 42841 w 83820"/>
                <a:gd name="connsiteY38" fmla="*/ 138459 h 139700"/>
                <a:gd name="connsiteX39" fmla="*/ 49050 w 83820"/>
                <a:gd name="connsiteY39" fmla="*/ 136286 h 139700"/>
                <a:gd name="connsiteX40" fmla="*/ 52155 w 83820"/>
                <a:gd name="connsiteY40" fmla="*/ 131008 h 139700"/>
                <a:gd name="connsiteX41" fmla="*/ 54328 w 83820"/>
                <a:gd name="connsiteY41" fmla="*/ 125731 h 139700"/>
                <a:gd name="connsiteX42" fmla="*/ 57432 w 83820"/>
                <a:gd name="connsiteY42" fmla="*/ 118280 h 139700"/>
                <a:gd name="connsiteX43" fmla="*/ 59605 w 83820"/>
                <a:gd name="connsiteY43" fmla="*/ 120453 h 139700"/>
                <a:gd name="connsiteX44" fmla="*/ 61468 w 83820"/>
                <a:gd name="connsiteY44" fmla="*/ 120453 h 139700"/>
                <a:gd name="connsiteX45" fmla="*/ 63641 w 83820"/>
                <a:gd name="connsiteY45" fmla="*/ 120453 h 139700"/>
                <a:gd name="connsiteX46" fmla="*/ 63641 w 83820"/>
                <a:gd name="connsiteY46" fmla="*/ 121695 h 139700"/>
                <a:gd name="connsiteX47" fmla="*/ 64572 w 83820"/>
                <a:gd name="connsiteY47" fmla="*/ 125731 h 139700"/>
                <a:gd name="connsiteX48" fmla="*/ 70781 w 83820"/>
                <a:gd name="connsiteY48" fmla="*/ 123558 h 139700"/>
                <a:gd name="connsiteX49" fmla="*/ 74196 w 83820"/>
                <a:gd name="connsiteY49" fmla="*/ 123558 h 139700"/>
                <a:gd name="connsiteX50" fmla="*/ 74196 w 83820"/>
                <a:gd name="connsiteY50" fmla="*/ 121695 h 139700"/>
                <a:gd name="connsiteX51" fmla="*/ 74196 w 83820"/>
                <a:gd name="connsiteY51" fmla="*/ 120453 h 139700"/>
                <a:gd name="connsiteX52" fmla="*/ 74196 w 83820"/>
                <a:gd name="connsiteY52" fmla="*/ 118280 h 139700"/>
                <a:gd name="connsiteX53" fmla="*/ 76059 w 83820"/>
                <a:gd name="connsiteY53" fmla="*/ 118280 h 139700"/>
                <a:gd name="connsiteX54" fmla="*/ 79164 w 83820"/>
                <a:gd name="connsiteY54" fmla="*/ 116417 h 139700"/>
                <a:gd name="connsiteX55" fmla="*/ 85373 w 83820"/>
                <a:gd name="connsiteY55" fmla="*/ 114244 h 139700"/>
                <a:gd name="connsiteX56" fmla="*/ 78232 w 83820"/>
                <a:gd name="connsiteY56" fmla="*/ 101516 h 139700"/>
                <a:gd name="connsiteX57" fmla="*/ 68919 w 83820"/>
                <a:gd name="connsiteY57" fmla="*/ 91892 h 139700"/>
                <a:gd name="connsiteX58" fmla="*/ 61468 w 83820"/>
                <a:gd name="connsiteY58" fmla="*/ 83510 h 139700"/>
                <a:gd name="connsiteX59" fmla="*/ 57432 w 83820"/>
                <a:gd name="connsiteY59" fmla="*/ 69850 h 139700"/>
                <a:gd name="connsiteX60" fmla="*/ 49982 w 83820"/>
                <a:gd name="connsiteY60" fmla="*/ 68609 h 139700"/>
                <a:gd name="connsiteX61" fmla="*/ 46877 w 83820"/>
                <a:gd name="connsiteY61" fmla="*/ 66435 h 139700"/>
                <a:gd name="connsiteX62" fmla="*/ 42841 w 83820"/>
                <a:gd name="connsiteY62" fmla="*/ 64573 h 139700"/>
                <a:gd name="connsiteX63" fmla="*/ 39737 w 83820"/>
                <a:gd name="connsiteY63" fmla="*/ 64573 h 139700"/>
                <a:gd name="connsiteX64" fmla="*/ 35391 w 83820"/>
                <a:gd name="connsiteY64" fmla="*/ 64573 h 139700"/>
                <a:gd name="connsiteX65" fmla="*/ 28250 w 83820"/>
                <a:gd name="connsiteY65" fmla="*/ 64573 h 139700"/>
                <a:gd name="connsiteX66" fmla="*/ 28250 w 83820"/>
                <a:gd name="connsiteY66" fmla="*/ 61158 h 139700"/>
                <a:gd name="connsiteX67" fmla="*/ 25146 w 83820"/>
                <a:gd name="connsiteY67" fmla="*/ 61158 h 139700"/>
                <a:gd name="connsiteX68" fmla="*/ 27319 w 83820"/>
                <a:gd name="connsiteY68" fmla="*/ 42221 h 139700"/>
                <a:gd name="connsiteX69" fmla="*/ 30423 w 83820"/>
                <a:gd name="connsiteY69" fmla="*/ 31666 h 139700"/>
                <a:gd name="connsiteX70" fmla="*/ 32286 w 83820"/>
                <a:gd name="connsiteY70" fmla="*/ 18937 h 139700"/>
                <a:gd name="connsiteX71" fmla="*/ 32286 w 83820"/>
                <a:gd name="connsiteY71" fmla="*/ 0 h 139700"/>
                <a:gd name="connsiteX72" fmla="*/ 25146 w 83820"/>
                <a:gd name="connsiteY72" fmla="*/ 0 h 139700"/>
                <a:gd name="connsiteX73" fmla="*/ 19868 w 83820"/>
                <a:gd name="connsiteY73" fmla="*/ 0 h 139700"/>
                <a:gd name="connsiteX74" fmla="*/ 14591 w 83820"/>
                <a:gd name="connsiteY74" fmla="*/ 1863 h 139700"/>
                <a:gd name="connsiteX75" fmla="*/ 8382 w 83820"/>
                <a:gd name="connsiteY75" fmla="*/ 4036 h 139700"/>
                <a:gd name="connsiteX76" fmla="*/ 1241 w 83820"/>
                <a:gd name="connsiteY76" fmla="*/ 22042 h 139700"/>
                <a:gd name="connsiteX77" fmla="*/ 0 w 83820"/>
                <a:gd name="connsiteY77" fmla="*/ 40048 h 139700"/>
                <a:gd name="connsiteX78" fmla="*/ 1241 w 83820"/>
                <a:gd name="connsiteY78" fmla="*/ 61158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3820" h="13970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44">
              <a:extLst>
                <a:ext uri="{FF2B5EF4-FFF2-40B4-BE49-F238E27FC236}">
                  <a16:creationId xmlns:a16="http://schemas.microsoft.com/office/drawing/2014/main" id="{B7E0C1F4-FF5D-4317-B362-C293F34686B8}"/>
                </a:ext>
              </a:extLst>
            </p:cNvPr>
            <p:cNvSpPr/>
            <p:nvPr/>
          </p:nvSpPr>
          <p:spPr>
            <a:xfrm>
              <a:off x="6849307" y="5908563"/>
              <a:ext cx="46567" cy="15522"/>
            </a:xfrm>
            <a:custGeom>
              <a:avLst/>
              <a:gdLst>
                <a:gd name="connsiteX0" fmla="*/ 39427 w 46566"/>
                <a:gd name="connsiteY0" fmla="*/ 12728 h 15522"/>
                <a:gd name="connsiteX1" fmla="*/ 46878 w 46566"/>
                <a:gd name="connsiteY1" fmla="*/ 12728 h 15522"/>
                <a:gd name="connsiteX2" fmla="*/ 44704 w 46566"/>
                <a:gd name="connsiteY2" fmla="*/ 9313 h 15522"/>
                <a:gd name="connsiteX3" fmla="*/ 44704 w 46566"/>
                <a:gd name="connsiteY3" fmla="*/ 5277 h 15522"/>
                <a:gd name="connsiteX4" fmla="*/ 44704 w 46566"/>
                <a:gd name="connsiteY4" fmla="*/ 3104 h 15522"/>
                <a:gd name="connsiteX5" fmla="*/ 43773 w 46566"/>
                <a:gd name="connsiteY5" fmla="*/ 3104 h 15522"/>
                <a:gd name="connsiteX6" fmla="*/ 39427 w 46566"/>
                <a:gd name="connsiteY6" fmla="*/ 0 h 15522"/>
                <a:gd name="connsiteX7" fmla="*/ 30113 w 46566"/>
                <a:gd name="connsiteY7" fmla="*/ 5277 h 15522"/>
                <a:gd name="connsiteX8" fmla="*/ 21731 w 46566"/>
                <a:gd name="connsiteY8" fmla="*/ 5277 h 15522"/>
                <a:gd name="connsiteX9" fmla="*/ 12418 w 46566"/>
                <a:gd name="connsiteY9" fmla="*/ 5277 h 15522"/>
                <a:gd name="connsiteX10" fmla="*/ 3104 w 46566"/>
                <a:gd name="connsiteY10" fmla="*/ 9313 h 15522"/>
                <a:gd name="connsiteX11" fmla="*/ 1863 w 46566"/>
                <a:gd name="connsiteY11" fmla="*/ 10555 h 15522"/>
                <a:gd name="connsiteX12" fmla="*/ 0 w 46566"/>
                <a:gd name="connsiteY12" fmla="*/ 10555 h 15522"/>
                <a:gd name="connsiteX13" fmla="*/ 0 w 46566"/>
                <a:gd name="connsiteY13" fmla="*/ 12728 h 15522"/>
                <a:gd name="connsiteX14" fmla="*/ 12418 w 46566"/>
                <a:gd name="connsiteY14" fmla="*/ 16764 h 15522"/>
                <a:gd name="connsiteX15" fmla="*/ 27009 w 46566"/>
                <a:gd name="connsiteY15" fmla="*/ 16764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566" h="15522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45">
              <a:extLst>
                <a:ext uri="{FF2B5EF4-FFF2-40B4-BE49-F238E27FC236}">
                  <a16:creationId xmlns:a16="http://schemas.microsoft.com/office/drawing/2014/main" id="{25F826BC-2B35-4006-9ECE-7124268DDC1F}"/>
                </a:ext>
              </a:extLst>
            </p:cNvPr>
            <p:cNvSpPr/>
            <p:nvPr/>
          </p:nvSpPr>
          <p:spPr>
            <a:xfrm>
              <a:off x="6900220" y="5913840"/>
              <a:ext cx="55880" cy="31045"/>
            </a:xfrm>
            <a:custGeom>
              <a:avLst/>
              <a:gdLst>
                <a:gd name="connsiteX0" fmla="*/ 5278 w 55880"/>
                <a:gd name="connsiteY0" fmla="*/ 29492 h 31044"/>
                <a:gd name="connsiteX1" fmla="*/ 7451 w 55880"/>
                <a:gd name="connsiteY1" fmla="*/ 29492 h 31044"/>
                <a:gd name="connsiteX2" fmla="*/ 8382 w 55880"/>
                <a:gd name="connsiteY2" fmla="*/ 31666 h 31044"/>
                <a:gd name="connsiteX3" fmla="*/ 12418 w 55880"/>
                <a:gd name="connsiteY3" fmla="*/ 31666 h 31044"/>
                <a:gd name="connsiteX4" fmla="*/ 25146 w 55880"/>
                <a:gd name="connsiteY4" fmla="*/ 22042 h 31044"/>
                <a:gd name="connsiteX5" fmla="*/ 39737 w 55880"/>
                <a:gd name="connsiteY5" fmla="*/ 12728 h 31044"/>
                <a:gd name="connsiteX6" fmla="*/ 52155 w 55880"/>
                <a:gd name="connsiteY6" fmla="*/ 4036 h 31044"/>
                <a:gd name="connsiteX7" fmla="*/ 56191 w 55880"/>
                <a:gd name="connsiteY7" fmla="*/ 4036 h 31044"/>
                <a:gd name="connsiteX8" fmla="*/ 56191 w 55880"/>
                <a:gd name="connsiteY8" fmla="*/ 0 h 31044"/>
                <a:gd name="connsiteX9" fmla="*/ 36322 w 55880"/>
                <a:gd name="connsiteY9" fmla="*/ 0 h 31044"/>
                <a:gd name="connsiteX10" fmla="*/ 17696 w 55880"/>
                <a:gd name="connsiteY10" fmla="*/ 12728 h 31044"/>
                <a:gd name="connsiteX11" fmla="*/ 0 w 55880"/>
                <a:gd name="connsiteY11" fmla="*/ 24215 h 31044"/>
                <a:gd name="connsiteX12" fmla="*/ 0 w 55880"/>
                <a:gd name="connsiteY12" fmla="*/ 27319 h 31044"/>
                <a:gd name="connsiteX13" fmla="*/ 3104 w 55880"/>
                <a:gd name="connsiteY13" fmla="*/ 27319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80" h="31044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346">
              <a:extLst>
                <a:ext uri="{FF2B5EF4-FFF2-40B4-BE49-F238E27FC236}">
                  <a16:creationId xmlns:a16="http://schemas.microsoft.com/office/drawing/2014/main" id="{7EA69CF7-5EBA-4BCB-AFCA-E453D727E279}"/>
                </a:ext>
              </a:extLst>
            </p:cNvPr>
            <p:cNvSpPr/>
            <p:nvPr/>
          </p:nvSpPr>
          <p:spPr>
            <a:xfrm>
              <a:off x="6939958" y="5274633"/>
              <a:ext cx="15522" cy="12418"/>
            </a:xfrm>
            <a:custGeom>
              <a:avLst/>
              <a:gdLst>
                <a:gd name="connsiteX0" fmla="*/ 16453 w 15522"/>
                <a:gd name="connsiteY0" fmla="*/ 0 h 12417"/>
                <a:gd name="connsiteX1" fmla="*/ 4036 w 15522"/>
                <a:gd name="connsiteY1" fmla="*/ 0 h 12417"/>
                <a:gd name="connsiteX2" fmla="*/ 4036 w 15522"/>
                <a:gd name="connsiteY2" fmla="*/ 4346 h 12417"/>
                <a:gd name="connsiteX3" fmla="*/ 0 w 15522"/>
                <a:gd name="connsiteY3" fmla="*/ 4346 h 12417"/>
                <a:gd name="connsiteX4" fmla="*/ 0 w 15522"/>
                <a:gd name="connsiteY4" fmla="*/ 12728 h 12417"/>
                <a:gd name="connsiteX5" fmla="*/ 16453 w 15522"/>
                <a:gd name="connsiteY5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2" h="12417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347">
              <a:extLst>
                <a:ext uri="{FF2B5EF4-FFF2-40B4-BE49-F238E27FC236}">
                  <a16:creationId xmlns:a16="http://schemas.microsoft.com/office/drawing/2014/main" id="{812ADC1E-0222-47F6-9771-03E113EB3699}"/>
                </a:ext>
              </a:extLst>
            </p:cNvPr>
            <p:cNvSpPr/>
            <p:nvPr/>
          </p:nvSpPr>
          <p:spPr>
            <a:xfrm>
              <a:off x="6808639" y="5623884"/>
              <a:ext cx="40358" cy="46567"/>
            </a:xfrm>
            <a:custGeom>
              <a:avLst/>
              <a:gdLst>
                <a:gd name="connsiteX0" fmla="*/ 21731 w 40357"/>
                <a:gd name="connsiteY0" fmla="*/ 31666 h 46566"/>
                <a:gd name="connsiteX1" fmla="*/ 29182 w 40357"/>
                <a:gd name="connsiteY1" fmla="*/ 22042 h 46566"/>
                <a:gd name="connsiteX2" fmla="*/ 40668 w 40357"/>
                <a:gd name="connsiteY2" fmla="*/ 12728 h 46566"/>
                <a:gd name="connsiteX3" fmla="*/ 38495 w 40357"/>
                <a:gd name="connsiteY3" fmla="*/ 9313 h 46566"/>
                <a:gd name="connsiteX4" fmla="*/ 38495 w 40357"/>
                <a:gd name="connsiteY4" fmla="*/ 5278 h 46566"/>
                <a:gd name="connsiteX5" fmla="*/ 38495 w 40357"/>
                <a:gd name="connsiteY5" fmla="*/ 4036 h 46566"/>
                <a:gd name="connsiteX6" fmla="*/ 36322 w 40357"/>
                <a:gd name="connsiteY6" fmla="*/ 4036 h 46566"/>
                <a:gd name="connsiteX7" fmla="*/ 35391 w 40357"/>
                <a:gd name="connsiteY7" fmla="*/ 4036 h 46566"/>
                <a:gd name="connsiteX8" fmla="*/ 31045 w 40357"/>
                <a:gd name="connsiteY8" fmla="*/ 0 h 46566"/>
                <a:gd name="connsiteX9" fmla="*/ 23905 w 40357"/>
                <a:gd name="connsiteY9" fmla="*/ 16764 h 46566"/>
                <a:gd name="connsiteX10" fmla="*/ 11487 w 40357"/>
                <a:gd name="connsiteY10" fmla="*/ 29492 h 46566"/>
                <a:gd name="connsiteX11" fmla="*/ 0 w 40357"/>
                <a:gd name="connsiteY11" fmla="*/ 42221 h 46566"/>
                <a:gd name="connsiteX12" fmla="*/ 0 w 40357"/>
                <a:gd name="connsiteY12" fmla="*/ 46567 h 46566"/>
                <a:gd name="connsiteX13" fmla="*/ 13349 w 40357"/>
                <a:gd name="connsiteY13" fmla="*/ 391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57" h="46566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348">
              <a:extLst>
                <a:ext uri="{FF2B5EF4-FFF2-40B4-BE49-F238E27FC236}">
                  <a16:creationId xmlns:a16="http://schemas.microsoft.com/office/drawing/2014/main" id="{9FF92A60-A065-4C65-A003-F0C3033ABE21}"/>
                </a:ext>
              </a:extLst>
            </p:cNvPr>
            <p:cNvSpPr/>
            <p:nvPr/>
          </p:nvSpPr>
          <p:spPr>
            <a:xfrm>
              <a:off x="4168919" y="5514917"/>
              <a:ext cx="24836" cy="12418"/>
            </a:xfrm>
            <a:custGeom>
              <a:avLst/>
              <a:gdLst>
                <a:gd name="connsiteX0" fmla="*/ 27009 w 24835"/>
                <a:gd name="connsiteY0" fmla="*/ 4036 h 12417"/>
                <a:gd name="connsiteX1" fmla="*/ 21731 w 24835"/>
                <a:gd name="connsiteY1" fmla="*/ 1863 h 12417"/>
                <a:gd name="connsiteX2" fmla="*/ 14591 w 24835"/>
                <a:gd name="connsiteY2" fmla="*/ 1863 h 12417"/>
                <a:gd name="connsiteX3" fmla="*/ 7140 w 24835"/>
                <a:gd name="connsiteY3" fmla="*/ 0 h 12417"/>
                <a:gd name="connsiteX4" fmla="*/ 0 w 24835"/>
                <a:gd name="connsiteY4" fmla="*/ 0 h 12417"/>
                <a:gd name="connsiteX5" fmla="*/ 0 w 24835"/>
                <a:gd name="connsiteY5" fmla="*/ 12728 h 12417"/>
                <a:gd name="connsiteX6" fmla="*/ 27009 w 24835"/>
                <a:gd name="connsiteY6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35" h="12417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349">
              <a:extLst>
                <a:ext uri="{FF2B5EF4-FFF2-40B4-BE49-F238E27FC236}">
                  <a16:creationId xmlns:a16="http://schemas.microsoft.com/office/drawing/2014/main" id="{1E5267E4-7EB6-44C2-BCD5-1BEF57BA33DA}"/>
                </a:ext>
              </a:extLst>
            </p:cNvPr>
            <p:cNvSpPr/>
            <p:nvPr/>
          </p:nvSpPr>
          <p:spPr>
            <a:xfrm>
              <a:off x="2808235" y="5420542"/>
              <a:ext cx="27940" cy="15522"/>
            </a:xfrm>
            <a:custGeom>
              <a:avLst/>
              <a:gdLst>
                <a:gd name="connsiteX0" fmla="*/ 16764 w 27940"/>
                <a:gd name="connsiteY0" fmla="*/ 2173 h 15522"/>
                <a:gd name="connsiteX1" fmla="*/ 13660 w 27940"/>
                <a:gd name="connsiteY1" fmla="*/ 2173 h 15522"/>
                <a:gd name="connsiteX2" fmla="*/ 6209 w 27940"/>
                <a:gd name="connsiteY2" fmla="*/ 2173 h 15522"/>
                <a:gd name="connsiteX3" fmla="*/ 0 w 27940"/>
                <a:gd name="connsiteY3" fmla="*/ 0 h 15522"/>
                <a:gd name="connsiteX4" fmla="*/ 0 w 27940"/>
                <a:gd name="connsiteY4" fmla="*/ 17075 h 15522"/>
                <a:gd name="connsiteX5" fmla="*/ 7451 w 27940"/>
                <a:gd name="connsiteY5" fmla="*/ 17075 h 15522"/>
                <a:gd name="connsiteX6" fmla="*/ 13660 w 27940"/>
                <a:gd name="connsiteY6" fmla="*/ 17075 h 15522"/>
                <a:gd name="connsiteX7" fmla="*/ 18937 w 27940"/>
                <a:gd name="connsiteY7" fmla="*/ 14901 h 15522"/>
                <a:gd name="connsiteX8" fmla="*/ 24215 w 27940"/>
                <a:gd name="connsiteY8" fmla="*/ 12728 h 15522"/>
                <a:gd name="connsiteX9" fmla="*/ 28251 w 27940"/>
                <a:gd name="connsiteY9" fmla="*/ 12728 h 15522"/>
                <a:gd name="connsiteX10" fmla="*/ 28251 w 27940"/>
                <a:gd name="connsiteY10" fmla="*/ 5278 h 15522"/>
                <a:gd name="connsiteX11" fmla="*/ 22042 w 27940"/>
                <a:gd name="connsiteY11" fmla="*/ 4346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40" h="15522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350">
              <a:extLst>
                <a:ext uri="{FF2B5EF4-FFF2-40B4-BE49-F238E27FC236}">
                  <a16:creationId xmlns:a16="http://schemas.microsoft.com/office/drawing/2014/main" id="{1AA6F518-DE00-4742-8FC5-A5E9C84A94B0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351">
              <a:extLst>
                <a:ext uri="{FF2B5EF4-FFF2-40B4-BE49-F238E27FC236}">
                  <a16:creationId xmlns:a16="http://schemas.microsoft.com/office/drawing/2014/main" id="{1BEF83E1-5FA9-4915-9137-E0AF76E58965}"/>
                </a:ext>
              </a:extLst>
            </p:cNvPr>
            <p:cNvSpPr/>
            <p:nvPr/>
          </p:nvSpPr>
          <p:spPr>
            <a:xfrm>
              <a:off x="4243736" y="5014168"/>
              <a:ext cx="18627" cy="37253"/>
            </a:xfrm>
            <a:custGeom>
              <a:avLst/>
              <a:gdLst>
                <a:gd name="connsiteX0" fmla="*/ 3104 w 18626"/>
                <a:gd name="connsiteY0" fmla="*/ 31976 h 37253"/>
                <a:gd name="connsiteX1" fmla="*/ 3104 w 18626"/>
                <a:gd name="connsiteY1" fmla="*/ 32907 h 37253"/>
                <a:gd name="connsiteX2" fmla="*/ 3104 w 18626"/>
                <a:gd name="connsiteY2" fmla="*/ 35080 h 37253"/>
                <a:gd name="connsiteX3" fmla="*/ 5278 w 18626"/>
                <a:gd name="connsiteY3" fmla="*/ 37253 h 37253"/>
                <a:gd name="connsiteX4" fmla="*/ 12728 w 18626"/>
                <a:gd name="connsiteY4" fmla="*/ 37253 h 37253"/>
                <a:gd name="connsiteX5" fmla="*/ 14591 w 18626"/>
                <a:gd name="connsiteY5" fmla="*/ 37253 h 37253"/>
                <a:gd name="connsiteX6" fmla="*/ 14591 w 18626"/>
                <a:gd name="connsiteY6" fmla="*/ 35080 h 37253"/>
                <a:gd name="connsiteX7" fmla="*/ 15833 w 18626"/>
                <a:gd name="connsiteY7" fmla="*/ 35080 h 37253"/>
                <a:gd name="connsiteX8" fmla="*/ 17695 w 18626"/>
                <a:gd name="connsiteY8" fmla="*/ 35080 h 37253"/>
                <a:gd name="connsiteX9" fmla="*/ 19869 w 18626"/>
                <a:gd name="connsiteY9" fmla="*/ 32907 h 37253"/>
                <a:gd name="connsiteX10" fmla="*/ 17695 w 18626"/>
                <a:gd name="connsiteY10" fmla="*/ 22352 h 37253"/>
                <a:gd name="connsiteX11" fmla="*/ 15833 w 18626"/>
                <a:gd name="connsiteY11" fmla="*/ 9624 h 37253"/>
                <a:gd name="connsiteX12" fmla="*/ 12728 w 18626"/>
                <a:gd name="connsiteY12" fmla="*/ 0 h 37253"/>
                <a:gd name="connsiteX13" fmla="*/ 0 w 18626"/>
                <a:gd name="connsiteY13" fmla="*/ 29803 h 37253"/>
                <a:gd name="connsiteX14" fmla="*/ 1242 w 18626"/>
                <a:gd name="connsiteY14" fmla="*/ 31976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37253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352">
              <a:extLst>
                <a:ext uri="{FF2B5EF4-FFF2-40B4-BE49-F238E27FC236}">
                  <a16:creationId xmlns:a16="http://schemas.microsoft.com/office/drawing/2014/main" id="{861EE591-64FB-4D41-B4FF-BE7AA7DB4C9B}"/>
                </a:ext>
              </a:extLst>
            </p:cNvPr>
            <p:cNvSpPr/>
            <p:nvPr/>
          </p:nvSpPr>
          <p:spPr>
            <a:xfrm>
              <a:off x="6688807" y="5690630"/>
              <a:ext cx="149014" cy="161432"/>
            </a:xfrm>
            <a:custGeom>
              <a:avLst/>
              <a:gdLst>
                <a:gd name="connsiteX0" fmla="*/ 11486 w 149013"/>
                <a:gd name="connsiteY0" fmla="*/ 128835 h 161431"/>
                <a:gd name="connsiteX1" fmla="*/ 23904 w 149013"/>
                <a:gd name="connsiteY1" fmla="*/ 145910 h 161431"/>
                <a:gd name="connsiteX2" fmla="*/ 36322 w 149013"/>
                <a:gd name="connsiteY2" fmla="*/ 151187 h 161431"/>
                <a:gd name="connsiteX3" fmla="*/ 49051 w 149013"/>
                <a:gd name="connsiteY3" fmla="*/ 153360 h 161431"/>
                <a:gd name="connsiteX4" fmla="*/ 62400 w 149013"/>
                <a:gd name="connsiteY4" fmla="*/ 153360 h 161431"/>
                <a:gd name="connsiteX5" fmla="*/ 72955 w 149013"/>
                <a:gd name="connsiteY5" fmla="*/ 155533 h 161431"/>
                <a:gd name="connsiteX6" fmla="*/ 84441 w 149013"/>
                <a:gd name="connsiteY6" fmla="*/ 161742 h 161431"/>
                <a:gd name="connsiteX7" fmla="*/ 90650 w 149013"/>
                <a:gd name="connsiteY7" fmla="*/ 161742 h 161431"/>
                <a:gd name="connsiteX8" fmla="*/ 96859 w 149013"/>
                <a:gd name="connsiteY8" fmla="*/ 160811 h 161431"/>
                <a:gd name="connsiteX9" fmla="*/ 102137 w 149013"/>
                <a:gd name="connsiteY9" fmla="*/ 160811 h 161431"/>
                <a:gd name="connsiteX10" fmla="*/ 107104 w 149013"/>
                <a:gd name="connsiteY10" fmla="*/ 156465 h 161431"/>
                <a:gd name="connsiteX11" fmla="*/ 116728 w 149013"/>
                <a:gd name="connsiteY11" fmla="*/ 138459 h 161431"/>
                <a:gd name="connsiteX12" fmla="*/ 121695 w 149013"/>
                <a:gd name="connsiteY12" fmla="*/ 118280 h 161431"/>
                <a:gd name="connsiteX13" fmla="*/ 131319 w 149013"/>
                <a:gd name="connsiteY13" fmla="*/ 101516 h 161431"/>
                <a:gd name="connsiteX14" fmla="*/ 133181 w 149013"/>
                <a:gd name="connsiteY14" fmla="*/ 97170 h 161431"/>
                <a:gd name="connsiteX15" fmla="*/ 134423 w 149013"/>
                <a:gd name="connsiteY15" fmla="*/ 96238 h 161431"/>
                <a:gd name="connsiteX16" fmla="*/ 136286 w 149013"/>
                <a:gd name="connsiteY16" fmla="*/ 94065 h 161431"/>
                <a:gd name="connsiteX17" fmla="*/ 138459 w 149013"/>
                <a:gd name="connsiteY17" fmla="*/ 94065 h 161431"/>
                <a:gd name="connsiteX18" fmla="*/ 141563 w 149013"/>
                <a:gd name="connsiteY18" fmla="*/ 94065 h 161431"/>
                <a:gd name="connsiteX19" fmla="*/ 147772 w 149013"/>
                <a:gd name="connsiteY19" fmla="*/ 91892 h 161431"/>
                <a:gd name="connsiteX20" fmla="*/ 140632 w 149013"/>
                <a:gd name="connsiteY20" fmla="*/ 76991 h 161431"/>
                <a:gd name="connsiteX21" fmla="*/ 133181 w 149013"/>
                <a:gd name="connsiteY21" fmla="*/ 64262 h 161431"/>
                <a:gd name="connsiteX22" fmla="*/ 126972 w 149013"/>
                <a:gd name="connsiteY22" fmla="*/ 47498 h 161431"/>
                <a:gd name="connsiteX23" fmla="*/ 134423 w 149013"/>
                <a:gd name="connsiteY23" fmla="*/ 44394 h 161431"/>
                <a:gd name="connsiteX24" fmla="*/ 140632 w 149013"/>
                <a:gd name="connsiteY24" fmla="*/ 40047 h 161431"/>
                <a:gd name="connsiteX25" fmla="*/ 145910 w 149013"/>
                <a:gd name="connsiteY25" fmla="*/ 34770 h 161431"/>
                <a:gd name="connsiteX26" fmla="*/ 150877 w 149013"/>
                <a:gd name="connsiteY26" fmla="*/ 31666 h 161431"/>
                <a:gd name="connsiteX27" fmla="*/ 145910 w 149013"/>
                <a:gd name="connsiteY27" fmla="*/ 22042 h 161431"/>
                <a:gd name="connsiteX28" fmla="*/ 134423 w 149013"/>
                <a:gd name="connsiteY28" fmla="*/ 10555 h 161431"/>
                <a:gd name="connsiteX29" fmla="*/ 121695 w 149013"/>
                <a:gd name="connsiteY29" fmla="*/ 3104 h 161431"/>
                <a:gd name="connsiteX30" fmla="*/ 111450 w 149013"/>
                <a:gd name="connsiteY30" fmla="*/ 0 h 161431"/>
                <a:gd name="connsiteX31" fmla="*/ 105241 w 149013"/>
                <a:gd name="connsiteY31" fmla="*/ 9313 h 161431"/>
                <a:gd name="connsiteX32" fmla="*/ 99963 w 149013"/>
                <a:gd name="connsiteY32" fmla="*/ 17695 h 161431"/>
                <a:gd name="connsiteX33" fmla="*/ 94686 w 149013"/>
                <a:gd name="connsiteY33" fmla="*/ 27319 h 161431"/>
                <a:gd name="connsiteX34" fmla="*/ 90650 w 149013"/>
                <a:gd name="connsiteY34" fmla="*/ 40047 h 161431"/>
                <a:gd name="connsiteX35" fmla="*/ 84441 w 149013"/>
                <a:gd name="connsiteY35" fmla="*/ 40047 h 161431"/>
                <a:gd name="connsiteX36" fmla="*/ 78232 w 149013"/>
                <a:gd name="connsiteY36" fmla="*/ 40047 h 161431"/>
                <a:gd name="connsiteX37" fmla="*/ 74817 w 149013"/>
                <a:gd name="connsiteY37" fmla="*/ 40047 h 161431"/>
                <a:gd name="connsiteX38" fmla="*/ 72955 w 149013"/>
                <a:gd name="connsiteY38" fmla="*/ 42221 h 161431"/>
                <a:gd name="connsiteX39" fmla="*/ 72955 w 149013"/>
                <a:gd name="connsiteY39" fmla="*/ 44394 h 161431"/>
                <a:gd name="connsiteX40" fmla="*/ 72955 w 149013"/>
                <a:gd name="connsiteY40" fmla="*/ 46256 h 161431"/>
                <a:gd name="connsiteX41" fmla="*/ 70782 w 149013"/>
                <a:gd name="connsiteY41" fmla="*/ 47498 h 161431"/>
                <a:gd name="connsiteX42" fmla="*/ 70782 w 149013"/>
                <a:gd name="connsiteY42" fmla="*/ 49671 h 161431"/>
                <a:gd name="connsiteX43" fmla="*/ 67677 w 149013"/>
                <a:gd name="connsiteY43" fmla="*/ 53707 h 161431"/>
                <a:gd name="connsiteX44" fmla="*/ 63641 w 149013"/>
                <a:gd name="connsiteY44" fmla="*/ 57122 h 161431"/>
                <a:gd name="connsiteX45" fmla="*/ 40668 w 149013"/>
                <a:gd name="connsiteY45" fmla="*/ 60226 h 161431"/>
                <a:gd name="connsiteX46" fmla="*/ 31355 w 149013"/>
                <a:gd name="connsiteY46" fmla="*/ 75128 h 161431"/>
                <a:gd name="connsiteX47" fmla="*/ 23904 w 149013"/>
                <a:gd name="connsiteY47" fmla="*/ 79164 h 161431"/>
                <a:gd name="connsiteX48" fmla="*/ 16764 w 149013"/>
                <a:gd name="connsiteY48" fmla="*/ 76991 h 161431"/>
                <a:gd name="connsiteX49" fmla="*/ 9313 w 149013"/>
                <a:gd name="connsiteY49" fmla="*/ 76991 h 161431"/>
                <a:gd name="connsiteX50" fmla="*/ 0 w 149013"/>
                <a:gd name="connsiteY50" fmla="*/ 81337 h 161431"/>
                <a:gd name="connsiteX51" fmla="*/ 2173 w 149013"/>
                <a:gd name="connsiteY51" fmla="*/ 106793 h 16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9013" h="161431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353">
              <a:extLst>
                <a:ext uri="{FF2B5EF4-FFF2-40B4-BE49-F238E27FC236}">
                  <a16:creationId xmlns:a16="http://schemas.microsoft.com/office/drawing/2014/main" id="{0F9526D3-61E4-4820-95CB-F1AA5FC3BA97}"/>
                </a:ext>
              </a:extLst>
            </p:cNvPr>
            <p:cNvSpPr/>
            <p:nvPr/>
          </p:nvSpPr>
          <p:spPr>
            <a:xfrm>
              <a:off x="6961689" y="5762343"/>
              <a:ext cx="15522" cy="46567"/>
            </a:xfrm>
            <a:custGeom>
              <a:avLst/>
              <a:gdLst>
                <a:gd name="connsiteX0" fmla="*/ 7140 w 15522"/>
                <a:gd name="connsiteY0" fmla="*/ 46567 h 46566"/>
                <a:gd name="connsiteX1" fmla="*/ 11486 w 15522"/>
                <a:gd name="connsiteY1" fmla="*/ 42531 h 46566"/>
                <a:gd name="connsiteX2" fmla="*/ 12418 w 15522"/>
                <a:gd name="connsiteY2" fmla="*/ 40358 h 46566"/>
                <a:gd name="connsiteX3" fmla="*/ 12418 w 15522"/>
                <a:gd name="connsiteY3" fmla="*/ 39116 h 46566"/>
                <a:gd name="connsiteX4" fmla="*/ 12418 w 15522"/>
                <a:gd name="connsiteY4" fmla="*/ 37253 h 46566"/>
                <a:gd name="connsiteX5" fmla="*/ 12418 w 15522"/>
                <a:gd name="connsiteY5" fmla="*/ 35080 h 46566"/>
                <a:gd name="connsiteX6" fmla="*/ 12418 w 15522"/>
                <a:gd name="connsiteY6" fmla="*/ 32907 h 46566"/>
                <a:gd name="connsiteX7" fmla="*/ 14591 w 15522"/>
                <a:gd name="connsiteY7" fmla="*/ 31976 h 46566"/>
                <a:gd name="connsiteX8" fmla="*/ 17695 w 15522"/>
                <a:gd name="connsiteY8" fmla="*/ 29803 h 46566"/>
                <a:gd name="connsiteX9" fmla="*/ 17695 w 15522"/>
                <a:gd name="connsiteY9" fmla="*/ 20179 h 46566"/>
                <a:gd name="connsiteX10" fmla="*/ 17695 w 15522"/>
                <a:gd name="connsiteY10" fmla="*/ 12728 h 46566"/>
                <a:gd name="connsiteX11" fmla="*/ 16764 w 15522"/>
                <a:gd name="connsiteY11" fmla="*/ 9624 h 46566"/>
                <a:gd name="connsiteX12" fmla="*/ 12418 w 15522"/>
                <a:gd name="connsiteY12" fmla="*/ 5278 h 46566"/>
                <a:gd name="connsiteX13" fmla="*/ 9313 w 15522"/>
                <a:gd name="connsiteY13" fmla="*/ 3415 h 46566"/>
                <a:gd name="connsiteX14" fmla="*/ 2173 w 15522"/>
                <a:gd name="connsiteY14" fmla="*/ 0 h 46566"/>
                <a:gd name="connsiteX15" fmla="*/ 0 w 15522"/>
                <a:gd name="connsiteY15" fmla="*/ 12728 h 46566"/>
                <a:gd name="connsiteX16" fmla="*/ 0 w 15522"/>
                <a:gd name="connsiteY16" fmla="*/ 25457 h 46566"/>
                <a:gd name="connsiteX17" fmla="*/ 7140 w 15522"/>
                <a:gd name="connsiteY17" fmla="*/ 37253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22" h="46566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354">
              <a:extLst>
                <a:ext uri="{FF2B5EF4-FFF2-40B4-BE49-F238E27FC236}">
                  <a16:creationId xmlns:a16="http://schemas.microsoft.com/office/drawing/2014/main" id="{9A3344BC-6746-42ED-88EC-361A8B2886B3}"/>
                </a:ext>
              </a:extLst>
            </p:cNvPr>
            <p:cNvSpPr/>
            <p:nvPr/>
          </p:nvSpPr>
          <p:spPr>
            <a:xfrm>
              <a:off x="7269030" y="5852372"/>
              <a:ext cx="58985" cy="31045"/>
            </a:xfrm>
            <a:custGeom>
              <a:avLst/>
              <a:gdLst>
                <a:gd name="connsiteX0" fmla="*/ 12418 w 58984"/>
                <a:gd name="connsiteY0" fmla="*/ 28561 h 31044"/>
                <a:gd name="connsiteX1" fmla="*/ 17695 w 58984"/>
                <a:gd name="connsiteY1" fmla="*/ 29492 h 31044"/>
                <a:gd name="connsiteX2" fmla="*/ 23904 w 58984"/>
                <a:gd name="connsiteY2" fmla="*/ 31666 h 31044"/>
                <a:gd name="connsiteX3" fmla="*/ 60537 w 58984"/>
                <a:gd name="connsiteY3" fmla="*/ 21110 h 31044"/>
                <a:gd name="connsiteX4" fmla="*/ 60537 w 58984"/>
                <a:gd name="connsiteY4" fmla="*/ 931 h 31044"/>
                <a:gd name="connsiteX5" fmla="*/ 59605 w 58984"/>
                <a:gd name="connsiteY5" fmla="*/ 0 h 31044"/>
                <a:gd name="connsiteX6" fmla="*/ 50913 w 58984"/>
                <a:gd name="connsiteY6" fmla="*/ 0 h 31044"/>
                <a:gd name="connsiteX7" fmla="*/ 38495 w 58984"/>
                <a:gd name="connsiteY7" fmla="*/ 9624 h 31044"/>
                <a:gd name="connsiteX8" fmla="*/ 21731 w 58984"/>
                <a:gd name="connsiteY8" fmla="*/ 14901 h 31044"/>
                <a:gd name="connsiteX9" fmla="*/ 0 w 58984"/>
                <a:gd name="connsiteY9" fmla="*/ 17075 h 31044"/>
                <a:gd name="connsiteX10" fmla="*/ 0 w 58984"/>
                <a:gd name="connsiteY10" fmla="*/ 24215 h 31044"/>
                <a:gd name="connsiteX11" fmla="*/ 5277 w 58984"/>
                <a:gd name="connsiteY11" fmla="*/ 26388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84" h="31044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355">
              <a:extLst>
                <a:ext uri="{FF2B5EF4-FFF2-40B4-BE49-F238E27FC236}">
                  <a16:creationId xmlns:a16="http://schemas.microsoft.com/office/drawing/2014/main" id="{C5B310CE-E2C7-4782-9E32-7FD79F8438EB}"/>
                </a:ext>
              </a:extLst>
            </p:cNvPr>
            <p:cNvSpPr/>
            <p:nvPr/>
          </p:nvSpPr>
          <p:spPr>
            <a:xfrm>
              <a:off x="7008566" y="5801459"/>
              <a:ext cx="291819" cy="152118"/>
            </a:xfrm>
            <a:custGeom>
              <a:avLst/>
              <a:gdLst>
                <a:gd name="connsiteX0" fmla="*/ 207378 w 291819"/>
                <a:gd name="connsiteY0" fmla="*/ 60537 h 152118"/>
                <a:gd name="connsiteX1" fmla="*/ 192787 w 291819"/>
                <a:gd name="connsiteY1" fmla="*/ 49982 h 152118"/>
                <a:gd name="connsiteX2" fmla="*/ 175091 w 291819"/>
                <a:gd name="connsiteY2" fmla="*/ 38185 h 152118"/>
                <a:gd name="connsiteX3" fmla="*/ 153050 w 291819"/>
                <a:gd name="connsiteY3" fmla="*/ 30734 h 152118"/>
                <a:gd name="connsiteX4" fmla="*/ 135354 w 291819"/>
                <a:gd name="connsiteY4" fmla="*/ 23283 h 152118"/>
                <a:gd name="connsiteX5" fmla="*/ 120763 w 291819"/>
                <a:gd name="connsiteY5" fmla="*/ 14901 h 152118"/>
                <a:gd name="connsiteX6" fmla="*/ 102137 w 291819"/>
                <a:gd name="connsiteY6" fmla="*/ 16143 h 152118"/>
                <a:gd name="connsiteX7" fmla="*/ 89719 w 291819"/>
                <a:gd name="connsiteY7" fmla="*/ 20179 h 152118"/>
                <a:gd name="connsiteX8" fmla="*/ 80095 w 291819"/>
                <a:gd name="connsiteY8" fmla="*/ 25456 h 152118"/>
                <a:gd name="connsiteX9" fmla="*/ 70782 w 291819"/>
                <a:gd name="connsiteY9" fmla="*/ 35080 h 152118"/>
                <a:gd name="connsiteX10" fmla="*/ 70782 w 291819"/>
                <a:gd name="connsiteY10" fmla="*/ 38185 h 152118"/>
                <a:gd name="connsiteX11" fmla="*/ 67677 w 291819"/>
                <a:gd name="connsiteY11" fmla="*/ 38185 h 152118"/>
                <a:gd name="connsiteX12" fmla="*/ 67677 w 291819"/>
                <a:gd name="connsiteY12" fmla="*/ 35080 h 152118"/>
                <a:gd name="connsiteX13" fmla="*/ 60537 w 291819"/>
                <a:gd name="connsiteY13" fmla="*/ 25456 h 152118"/>
                <a:gd name="connsiteX14" fmla="*/ 55259 w 291819"/>
                <a:gd name="connsiteY14" fmla="*/ 14901 h 152118"/>
                <a:gd name="connsiteX15" fmla="*/ 50913 w 291819"/>
                <a:gd name="connsiteY15" fmla="*/ 1242 h 152118"/>
                <a:gd name="connsiteX16" fmla="*/ 36322 w 291819"/>
                <a:gd name="connsiteY16" fmla="*/ 0 h 152118"/>
                <a:gd name="connsiteX17" fmla="*/ 26078 w 291819"/>
                <a:gd name="connsiteY17" fmla="*/ 0 h 152118"/>
                <a:gd name="connsiteX18" fmla="*/ 14591 w 291819"/>
                <a:gd name="connsiteY18" fmla="*/ 0 h 152118"/>
                <a:gd name="connsiteX19" fmla="*/ 0 w 291819"/>
                <a:gd name="connsiteY19" fmla="*/ 1242 h 152118"/>
                <a:gd name="connsiteX20" fmla="*/ 0 w 291819"/>
                <a:gd name="connsiteY20" fmla="*/ 10866 h 152118"/>
                <a:gd name="connsiteX21" fmla="*/ 9313 w 291819"/>
                <a:gd name="connsiteY21" fmla="*/ 14901 h 152118"/>
                <a:gd name="connsiteX22" fmla="*/ 20800 w 291819"/>
                <a:gd name="connsiteY22" fmla="*/ 20179 h 152118"/>
                <a:gd name="connsiteX23" fmla="*/ 31355 w 291819"/>
                <a:gd name="connsiteY23" fmla="*/ 22352 h 152118"/>
                <a:gd name="connsiteX24" fmla="*/ 29182 w 291819"/>
                <a:gd name="connsiteY24" fmla="*/ 25456 h 152118"/>
                <a:gd name="connsiteX25" fmla="*/ 28250 w 291819"/>
                <a:gd name="connsiteY25" fmla="*/ 27630 h 152118"/>
                <a:gd name="connsiteX26" fmla="*/ 26078 w 291819"/>
                <a:gd name="connsiteY26" fmla="*/ 29803 h 152118"/>
                <a:gd name="connsiteX27" fmla="*/ 23904 w 291819"/>
                <a:gd name="connsiteY27" fmla="*/ 29803 h 152118"/>
                <a:gd name="connsiteX28" fmla="*/ 20800 w 291819"/>
                <a:gd name="connsiteY28" fmla="*/ 30734 h 152118"/>
                <a:gd name="connsiteX29" fmla="*/ 29182 w 291819"/>
                <a:gd name="connsiteY29" fmla="*/ 42531 h 152118"/>
                <a:gd name="connsiteX30" fmla="*/ 42842 w 291819"/>
                <a:gd name="connsiteY30" fmla="*/ 49982 h 152118"/>
                <a:gd name="connsiteX31" fmla="*/ 58364 w 291819"/>
                <a:gd name="connsiteY31" fmla="*/ 53086 h 152118"/>
                <a:gd name="connsiteX32" fmla="*/ 75128 w 291819"/>
                <a:gd name="connsiteY32" fmla="*/ 58364 h 152118"/>
                <a:gd name="connsiteX33" fmla="*/ 89719 w 291819"/>
                <a:gd name="connsiteY33" fmla="*/ 62710 h 152118"/>
                <a:gd name="connsiteX34" fmla="*/ 102137 w 291819"/>
                <a:gd name="connsiteY34" fmla="*/ 72023 h 152118"/>
                <a:gd name="connsiteX35" fmla="*/ 111450 w 291819"/>
                <a:gd name="connsiteY35" fmla="*/ 87856 h 152118"/>
                <a:gd name="connsiteX36" fmla="*/ 113623 w 291819"/>
                <a:gd name="connsiteY36" fmla="*/ 92202 h 152118"/>
                <a:gd name="connsiteX37" fmla="*/ 111450 w 291819"/>
                <a:gd name="connsiteY37" fmla="*/ 95307 h 152118"/>
                <a:gd name="connsiteX38" fmla="*/ 109277 w 291819"/>
                <a:gd name="connsiteY38" fmla="*/ 99653 h 152118"/>
                <a:gd name="connsiteX39" fmla="*/ 107414 w 291819"/>
                <a:gd name="connsiteY39" fmla="*/ 102757 h 152118"/>
                <a:gd name="connsiteX40" fmla="*/ 106172 w 291819"/>
                <a:gd name="connsiteY40" fmla="*/ 109277 h 152118"/>
                <a:gd name="connsiteX41" fmla="*/ 104310 w 291819"/>
                <a:gd name="connsiteY41" fmla="*/ 116417 h 152118"/>
                <a:gd name="connsiteX42" fmla="*/ 122005 w 291819"/>
                <a:gd name="connsiteY42" fmla="*/ 114554 h 152118"/>
                <a:gd name="connsiteX43" fmla="*/ 135354 w 291819"/>
                <a:gd name="connsiteY43" fmla="*/ 116417 h 152118"/>
                <a:gd name="connsiteX44" fmla="*/ 147772 w 291819"/>
                <a:gd name="connsiteY44" fmla="*/ 119832 h 152118"/>
                <a:gd name="connsiteX45" fmla="*/ 160500 w 291819"/>
                <a:gd name="connsiteY45" fmla="*/ 126972 h 152118"/>
                <a:gd name="connsiteX46" fmla="*/ 172918 w 291819"/>
                <a:gd name="connsiteY46" fmla="*/ 123868 h 152118"/>
                <a:gd name="connsiteX47" fmla="*/ 185336 w 291819"/>
                <a:gd name="connsiteY47" fmla="*/ 116417 h 152118"/>
                <a:gd name="connsiteX48" fmla="*/ 198996 w 291819"/>
                <a:gd name="connsiteY48" fmla="*/ 112381 h 152118"/>
                <a:gd name="connsiteX49" fmla="*/ 209241 w 291819"/>
                <a:gd name="connsiteY49" fmla="*/ 112381 h 152118"/>
                <a:gd name="connsiteX50" fmla="*/ 223831 w 291819"/>
                <a:gd name="connsiteY50" fmla="*/ 119832 h 152118"/>
                <a:gd name="connsiteX51" fmla="*/ 228178 w 291819"/>
                <a:gd name="connsiteY51" fmla="*/ 123868 h 152118"/>
                <a:gd name="connsiteX52" fmla="*/ 231282 w 291819"/>
                <a:gd name="connsiteY52" fmla="*/ 129145 h 152118"/>
                <a:gd name="connsiteX53" fmla="*/ 235318 w 291819"/>
                <a:gd name="connsiteY53" fmla="*/ 136596 h 152118"/>
                <a:gd name="connsiteX54" fmla="*/ 238423 w 291819"/>
                <a:gd name="connsiteY54" fmla="*/ 139701 h 152118"/>
                <a:gd name="connsiteX55" fmla="*/ 243700 w 291819"/>
                <a:gd name="connsiteY55" fmla="*/ 144047 h 152118"/>
                <a:gd name="connsiteX56" fmla="*/ 249909 w 291819"/>
                <a:gd name="connsiteY56" fmla="*/ 146220 h 152118"/>
                <a:gd name="connsiteX57" fmla="*/ 253013 w 291819"/>
                <a:gd name="connsiteY57" fmla="*/ 147151 h 152118"/>
                <a:gd name="connsiteX58" fmla="*/ 257360 w 291819"/>
                <a:gd name="connsiteY58" fmla="*/ 147151 h 152118"/>
                <a:gd name="connsiteX59" fmla="*/ 260464 w 291819"/>
                <a:gd name="connsiteY59" fmla="*/ 147151 h 152118"/>
                <a:gd name="connsiteX60" fmla="*/ 264500 w 291819"/>
                <a:gd name="connsiteY60" fmla="*/ 149324 h 152118"/>
                <a:gd name="connsiteX61" fmla="*/ 267604 w 291819"/>
                <a:gd name="connsiteY61" fmla="*/ 152429 h 152118"/>
                <a:gd name="connsiteX62" fmla="*/ 291819 w 291819"/>
                <a:gd name="connsiteY62" fmla="*/ 152429 h 152118"/>
                <a:gd name="connsiteX63" fmla="*/ 291819 w 291819"/>
                <a:gd name="connsiteY63" fmla="*/ 144047 h 152118"/>
                <a:gd name="connsiteX64" fmla="*/ 270709 w 291819"/>
                <a:gd name="connsiteY64" fmla="*/ 132560 h 152118"/>
                <a:gd name="connsiteX65" fmla="*/ 253013 w 291819"/>
                <a:gd name="connsiteY65" fmla="*/ 117659 h 152118"/>
                <a:gd name="connsiteX66" fmla="*/ 240595 w 291819"/>
                <a:gd name="connsiteY66" fmla="*/ 99653 h 152118"/>
                <a:gd name="connsiteX67" fmla="*/ 236560 w 291819"/>
                <a:gd name="connsiteY67" fmla="*/ 97480 h 152118"/>
                <a:gd name="connsiteX68" fmla="*/ 235318 w 291819"/>
                <a:gd name="connsiteY68" fmla="*/ 97480 h 152118"/>
                <a:gd name="connsiteX69" fmla="*/ 236560 w 291819"/>
                <a:gd name="connsiteY69" fmla="*/ 95307 h 152118"/>
                <a:gd name="connsiteX70" fmla="*/ 238423 w 291819"/>
                <a:gd name="connsiteY70" fmla="*/ 94375 h 152118"/>
                <a:gd name="connsiteX71" fmla="*/ 242768 w 291819"/>
                <a:gd name="connsiteY71" fmla="*/ 94375 h 152118"/>
                <a:gd name="connsiteX72" fmla="*/ 245873 w 291819"/>
                <a:gd name="connsiteY72" fmla="*/ 92202 h 152118"/>
                <a:gd name="connsiteX73" fmla="*/ 248046 w 291819"/>
                <a:gd name="connsiteY73" fmla="*/ 92202 h 152118"/>
                <a:gd name="connsiteX74" fmla="*/ 248046 w 291819"/>
                <a:gd name="connsiteY74" fmla="*/ 82579 h 152118"/>
                <a:gd name="connsiteX75" fmla="*/ 236560 w 291819"/>
                <a:gd name="connsiteY75" fmla="*/ 80405 h 152118"/>
                <a:gd name="connsiteX76" fmla="*/ 228178 w 291819"/>
                <a:gd name="connsiteY76" fmla="*/ 77301 h 152118"/>
                <a:gd name="connsiteX77" fmla="*/ 214518 w 291819"/>
                <a:gd name="connsiteY77" fmla="*/ 7512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91819" h="152118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356">
              <a:extLst>
                <a:ext uri="{FF2B5EF4-FFF2-40B4-BE49-F238E27FC236}">
                  <a16:creationId xmlns:a16="http://schemas.microsoft.com/office/drawing/2014/main" id="{289D4E6E-2023-4C88-AAEA-5EF316852E4A}"/>
                </a:ext>
              </a:extLst>
            </p:cNvPr>
            <p:cNvSpPr/>
            <p:nvPr/>
          </p:nvSpPr>
          <p:spPr>
            <a:xfrm>
              <a:off x="7300385" y="5823811"/>
              <a:ext cx="37253" cy="34149"/>
            </a:xfrm>
            <a:custGeom>
              <a:avLst/>
              <a:gdLst>
                <a:gd name="connsiteX0" fmla="*/ 29182 w 37253"/>
                <a:gd name="connsiteY0" fmla="*/ 29492 h 34149"/>
                <a:gd name="connsiteX1" fmla="*/ 36322 w 37253"/>
                <a:gd name="connsiteY1" fmla="*/ 36012 h 34149"/>
                <a:gd name="connsiteX2" fmla="*/ 39426 w 37253"/>
                <a:gd name="connsiteY2" fmla="*/ 36012 h 34149"/>
                <a:gd name="connsiteX3" fmla="*/ 36322 w 37253"/>
                <a:gd name="connsiteY3" fmla="*/ 22352 h 34149"/>
                <a:gd name="connsiteX4" fmla="*/ 29182 w 37253"/>
                <a:gd name="connsiteY4" fmla="*/ 10555 h 34149"/>
                <a:gd name="connsiteX5" fmla="*/ 19558 w 37253"/>
                <a:gd name="connsiteY5" fmla="*/ 0 h 34149"/>
                <a:gd name="connsiteX6" fmla="*/ 0 w 37253"/>
                <a:gd name="connsiteY6" fmla="*/ 0 h 34149"/>
                <a:gd name="connsiteX7" fmla="*/ 7140 w 37253"/>
                <a:gd name="connsiteY7" fmla="*/ 10555 h 34149"/>
                <a:gd name="connsiteX8" fmla="*/ 17695 w 37253"/>
                <a:gd name="connsiteY8" fmla="*/ 18006 h 34149"/>
                <a:gd name="connsiteX9" fmla="*/ 27009 w 37253"/>
                <a:gd name="connsiteY9" fmla="*/ 27630 h 34149"/>
                <a:gd name="connsiteX10" fmla="*/ 28250 w 37253"/>
                <a:gd name="connsiteY10" fmla="*/ 28561 h 34149"/>
                <a:gd name="connsiteX11" fmla="*/ 29182 w 37253"/>
                <a:gd name="connsiteY11" fmla="*/ 2856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53" h="34149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357">
              <a:extLst>
                <a:ext uri="{FF2B5EF4-FFF2-40B4-BE49-F238E27FC236}">
                  <a16:creationId xmlns:a16="http://schemas.microsoft.com/office/drawing/2014/main" id="{B8C4A227-6B85-4598-91D6-7B9324B78FF1}"/>
                </a:ext>
              </a:extLst>
            </p:cNvPr>
            <p:cNvSpPr/>
            <p:nvPr/>
          </p:nvSpPr>
          <p:spPr>
            <a:xfrm>
              <a:off x="7503417" y="6096693"/>
              <a:ext cx="43462" cy="34149"/>
            </a:xfrm>
            <a:custGeom>
              <a:avLst/>
              <a:gdLst>
                <a:gd name="connsiteX0" fmla="*/ 14591 w 43462"/>
                <a:gd name="connsiteY0" fmla="*/ 20179 h 34149"/>
                <a:gd name="connsiteX1" fmla="*/ 23904 w 43462"/>
                <a:gd name="connsiteY1" fmla="*/ 27630 h 34149"/>
                <a:gd name="connsiteX2" fmla="*/ 33218 w 43462"/>
                <a:gd name="connsiteY2" fmla="*/ 35080 h 34149"/>
                <a:gd name="connsiteX3" fmla="*/ 45946 w 43462"/>
                <a:gd name="connsiteY3" fmla="*/ 35080 h 34149"/>
                <a:gd name="connsiteX4" fmla="*/ 45946 w 43462"/>
                <a:gd name="connsiteY4" fmla="*/ 24525 h 34149"/>
                <a:gd name="connsiteX5" fmla="*/ 26078 w 43462"/>
                <a:gd name="connsiteY5" fmla="*/ 12728 h 34149"/>
                <a:gd name="connsiteX6" fmla="*/ 9313 w 43462"/>
                <a:gd name="connsiteY6" fmla="*/ 0 h 34149"/>
                <a:gd name="connsiteX7" fmla="*/ 0 w 43462"/>
                <a:gd name="connsiteY7" fmla="*/ 0 h 34149"/>
                <a:gd name="connsiteX8" fmla="*/ 7140 w 43462"/>
                <a:gd name="connsiteY8" fmla="*/ 108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2" h="34149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358">
              <a:extLst>
                <a:ext uri="{FF2B5EF4-FFF2-40B4-BE49-F238E27FC236}">
                  <a16:creationId xmlns:a16="http://schemas.microsoft.com/office/drawing/2014/main" id="{A7291CD6-4FF0-4CEC-8220-40742CD3C795}"/>
                </a:ext>
              </a:extLst>
            </p:cNvPr>
            <p:cNvSpPr/>
            <p:nvPr/>
          </p:nvSpPr>
          <p:spPr>
            <a:xfrm>
              <a:off x="7529494" y="6010079"/>
              <a:ext cx="18627" cy="31045"/>
            </a:xfrm>
            <a:custGeom>
              <a:avLst/>
              <a:gdLst>
                <a:gd name="connsiteX0" fmla="*/ 5277 w 18626"/>
                <a:gd name="connsiteY0" fmla="*/ 24215 h 31044"/>
                <a:gd name="connsiteX1" fmla="*/ 7140 w 18626"/>
                <a:gd name="connsiteY1" fmla="*/ 32907 h 31044"/>
                <a:gd name="connsiteX2" fmla="*/ 19868 w 18626"/>
                <a:gd name="connsiteY2" fmla="*/ 32907 h 31044"/>
                <a:gd name="connsiteX3" fmla="*/ 17695 w 18626"/>
                <a:gd name="connsiteY3" fmla="*/ 27630 h 31044"/>
                <a:gd name="connsiteX4" fmla="*/ 15522 w 18626"/>
                <a:gd name="connsiteY4" fmla="*/ 24215 h 31044"/>
                <a:gd name="connsiteX5" fmla="*/ 14591 w 18626"/>
                <a:gd name="connsiteY5" fmla="*/ 20179 h 31044"/>
                <a:gd name="connsiteX6" fmla="*/ 12418 w 18626"/>
                <a:gd name="connsiteY6" fmla="*/ 16764 h 31044"/>
                <a:gd name="connsiteX7" fmla="*/ 12418 w 18626"/>
                <a:gd name="connsiteY7" fmla="*/ 10555 h 31044"/>
                <a:gd name="connsiteX8" fmla="*/ 10244 w 18626"/>
                <a:gd name="connsiteY8" fmla="*/ 5278 h 31044"/>
                <a:gd name="connsiteX9" fmla="*/ 8382 w 18626"/>
                <a:gd name="connsiteY9" fmla="*/ 3104 h 31044"/>
                <a:gd name="connsiteX10" fmla="*/ 7140 w 18626"/>
                <a:gd name="connsiteY10" fmla="*/ 3104 h 31044"/>
                <a:gd name="connsiteX11" fmla="*/ 5277 w 18626"/>
                <a:gd name="connsiteY11" fmla="*/ 3104 h 31044"/>
                <a:gd name="connsiteX12" fmla="*/ 5277 w 18626"/>
                <a:gd name="connsiteY12" fmla="*/ 2173 h 31044"/>
                <a:gd name="connsiteX13" fmla="*/ 3104 w 18626"/>
                <a:gd name="connsiteY13" fmla="*/ 0 h 31044"/>
                <a:gd name="connsiteX14" fmla="*/ 0 w 18626"/>
                <a:gd name="connsiteY14" fmla="*/ 0 h 31044"/>
                <a:gd name="connsiteX15" fmla="*/ 0 w 18626"/>
                <a:gd name="connsiteY15" fmla="*/ 10555 h 31044"/>
                <a:gd name="connsiteX16" fmla="*/ 931 w 18626"/>
                <a:gd name="connsiteY16" fmla="*/ 18006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26" h="31044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359">
              <a:extLst>
                <a:ext uri="{FF2B5EF4-FFF2-40B4-BE49-F238E27FC236}">
                  <a16:creationId xmlns:a16="http://schemas.microsoft.com/office/drawing/2014/main" id="{DE60D930-E5D2-4368-9853-7551089EEDDF}"/>
                </a:ext>
              </a:extLst>
            </p:cNvPr>
            <p:cNvSpPr/>
            <p:nvPr/>
          </p:nvSpPr>
          <p:spPr>
            <a:xfrm>
              <a:off x="7059479" y="5873482"/>
              <a:ext cx="12418" cy="18627"/>
            </a:xfrm>
            <a:custGeom>
              <a:avLst/>
              <a:gdLst>
                <a:gd name="connsiteX0" fmla="*/ 0 w 12417"/>
                <a:gd name="connsiteY0" fmla="*/ 20179 h 18626"/>
                <a:gd name="connsiteX1" fmla="*/ 2173 w 12417"/>
                <a:gd name="connsiteY1" fmla="*/ 18006 h 18626"/>
                <a:gd name="connsiteX2" fmla="*/ 4346 w 12417"/>
                <a:gd name="connsiteY2" fmla="*/ 15833 h 18626"/>
                <a:gd name="connsiteX3" fmla="*/ 13660 w 12417"/>
                <a:gd name="connsiteY3" fmla="*/ 10555 h 18626"/>
                <a:gd name="connsiteX4" fmla="*/ 13660 w 12417"/>
                <a:gd name="connsiteY4" fmla="*/ 3104 h 18626"/>
                <a:gd name="connsiteX5" fmla="*/ 0 w 12417"/>
                <a:gd name="connsiteY5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7" h="18626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360">
              <a:extLst>
                <a:ext uri="{FF2B5EF4-FFF2-40B4-BE49-F238E27FC236}">
                  <a16:creationId xmlns:a16="http://schemas.microsoft.com/office/drawing/2014/main" id="{20BF8A9D-1184-4FB5-A8E7-656D6C18A2CF}"/>
                </a:ext>
              </a:extLst>
            </p:cNvPr>
            <p:cNvSpPr/>
            <p:nvPr/>
          </p:nvSpPr>
          <p:spPr>
            <a:xfrm>
              <a:off x="6836579" y="5928431"/>
              <a:ext cx="24836" cy="15522"/>
            </a:xfrm>
            <a:custGeom>
              <a:avLst/>
              <a:gdLst>
                <a:gd name="connsiteX0" fmla="*/ 7451 w 24835"/>
                <a:gd name="connsiteY0" fmla="*/ 9624 h 15522"/>
                <a:gd name="connsiteX1" fmla="*/ 12728 w 24835"/>
                <a:gd name="connsiteY1" fmla="*/ 12728 h 15522"/>
                <a:gd name="connsiteX2" fmla="*/ 17696 w 24835"/>
                <a:gd name="connsiteY2" fmla="*/ 14901 h 15522"/>
                <a:gd name="connsiteX3" fmla="*/ 22973 w 24835"/>
                <a:gd name="connsiteY3" fmla="*/ 17075 h 15522"/>
                <a:gd name="connsiteX4" fmla="*/ 22973 w 24835"/>
                <a:gd name="connsiteY4" fmla="*/ 12728 h 15522"/>
                <a:gd name="connsiteX5" fmla="*/ 27319 w 24835"/>
                <a:gd name="connsiteY5" fmla="*/ 12728 h 15522"/>
                <a:gd name="connsiteX6" fmla="*/ 27319 w 24835"/>
                <a:gd name="connsiteY6" fmla="*/ 5588 h 15522"/>
                <a:gd name="connsiteX7" fmla="*/ 22042 w 24835"/>
                <a:gd name="connsiteY7" fmla="*/ 4346 h 15522"/>
                <a:gd name="connsiteX8" fmla="*/ 17696 w 24835"/>
                <a:gd name="connsiteY8" fmla="*/ 2173 h 15522"/>
                <a:gd name="connsiteX9" fmla="*/ 12728 w 24835"/>
                <a:gd name="connsiteY9" fmla="*/ 2173 h 15522"/>
                <a:gd name="connsiteX10" fmla="*/ 7451 w 24835"/>
                <a:gd name="connsiteY10" fmla="*/ 2173 h 15522"/>
                <a:gd name="connsiteX11" fmla="*/ 0 w 24835"/>
                <a:gd name="connsiteY11" fmla="*/ 0 h 15522"/>
                <a:gd name="connsiteX12" fmla="*/ 3104 w 24835"/>
                <a:gd name="connsiteY12" fmla="*/ 558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35" h="15522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361">
              <a:extLst>
                <a:ext uri="{FF2B5EF4-FFF2-40B4-BE49-F238E27FC236}">
                  <a16:creationId xmlns:a16="http://schemas.microsoft.com/office/drawing/2014/main" id="{6D0064F1-01A3-4228-8E30-411F07616F2A}"/>
                </a:ext>
              </a:extLst>
            </p:cNvPr>
            <p:cNvSpPr/>
            <p:nvPr/>
          </p:nvSpPr>
          <p:spPr>
            <a:xfrm>
              <a:off x="6939958" y="5836539"/>
              <a:ext cx="18627" cy="9313"/>
            </a:xfrm>
            <a:custGeom>
              <a:avLst/>
              <a:gdLst>
                <a:gd name="connsiteX0" fmla="*/ 0 w 18626"/>
                <a:gd name="connsiteY0" fmla="*/ 0 h 9313"/>
                <a:gd name="connsiteX1" fmla="*/ 0 w 18626"/>
                <a:gd name="connsiteY1" fmla="*/ 10555 h 9313"/>
                <a:gd name="connsiteX2" fmla="*/ 19558 w 18626"/>
                <a:gd name="connsiteY2" fmla="*/ 10555 h 9313"/>
                <a:gd name="connsiteX3" fmla="*/ 19558 w 18626"/>
                <a:gd name="connsiteY3" fmla="*/ 3104 h 9313"/>
                <a:gd name="connsiteX4" fmla="*/ 18627 w 18626"/>
                <a:gd name="connsiteY4" fmla="*/ 2173 h 9313"/>
                <a:gd name="connsiteX5" fmla="*/ 16453 w 18626"/>
                <a:gd name="connsiteY5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26" h="9313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362">
              <a:extLst>
                <a:ext uri="{FF2B5EF4-FFF2-40B4-BE49-F238E27FC236}">
                  <a16:creationId xmlns:a16="http://schemas.microsoft.com/office/drawing/2014/main" id="{90C9B0F0-9D2C-4FCD-BAFA-C326CEEF743A}"/>
                </a:ext>
              </a:extLst>
            </p:cNvPr>
            <p:cNvSpPr/>
            <p:nvPr/>
          </p:nvSpPr>
          <p:spPr>
            <a:xfrm>
              <a:off x="6803361" y="5908563"/>
              <a:ext cx="34149" cy="15522"/>
            </a:xfrm>
            <a:custGeom>
              <a:avLst/>
              <a:gdLst>
                <a:gd name="connsiteX0" fmla="*/ 34459 w 34149"/>
                <a:gd name="connsiteY0" fmla="*/ 9313 h 15522"/>
                <a:gd name="connsiteX1" fmla="*/ 31355 w 34149"/>
                <a:gd name="connsiteY1" fmla="*/ 5277 h 15522"/>
                <a:gd name="connsiteX2" fmla="*/ 27009 w 34149"/>
                <a:gd name="connsiteY2" fmla="*/ 3104 h 15522"/>
                <a:gd name="connsiteX3" fmla="*/ 23904 w 34149"/>
                <a:gd name="connsiteY3" fmla="*/ 2173 h 15522"/>
                <a:gd name="connsiteX4" fmla="*/ 16764 w 34149"/>
                <a:gd name="connsiteY4" fmla="*/ 0 h 15522"/>
                <a:gd name="connsiteX5" fmla="*/ 12418 w 34149"/>
                <a:gd name="connsiteY5" fmla="*/ 3104 h 15522"/>
                <a:gd name="connsiteX6" fmla="*/ 11486 w 34149"/>
                <a:gd name="connsiteY6" fmla="*/ 5277 h 15522"/>
                <a:gd name="connsiteX7" fmla="*/ 5277 w 34149"/>
                <a:gd name="connsiteY7" fmla="*/ 7451 h 15522"/>
                <a:gd name="connsiteX8" fmla="*/ 0 w 34149"/>
                <a:gd name="connsiteY8" fmla="*/ 9313 h 15522"/>
                <a:gd name="connsiteX9" fmla="*/ 0 w 34149"/>
                <a:gd name="connsiteY9" fmla="*/ 16764 h 15522"/>
                <a:gd name="connsiteX10" fmla="*/ 12418 w 34149"/>
                <a:gd name="connsiteY10" fmla="*/ 16764 h 15522"/>
                <a:gd name="connsiteX11" fmla="*/ 23904 w 34149"/>
                <a:gd name="connsiteY11" fmla="*/ 16764 h 15522"/>
                <a:gd name="connsiteX12" fmla="*/ 33218 w 34149"/>
                <a:gd name="connsiteY12" fmla="*/ 12728 h 15522"/>
                <a:gd name="connsiteX13" fmla="*/ 36322 w 34149"/>
                <a:gd name="connsiteY13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49" h="15522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363">
              <a:extLst>
                <a:ext uri="{FF2B5EF4-FFF2-40B4-BE49-F238E27FC236}">
                  <a16:creationId xmlns:a16="http://schemas.microsoft.com/office/drawing/2014/main" id="{2590A195-A903-4C0E-BE4A-075DBE6E0EDB}"/>
                </a:ext>
              </a:extLst>
            </p:cNvPr>
            <p:cNvSpPr/>
            <p:nvPr/>
          </p:nvSpPr>
          <p:spPr>
            <a:xfrm>
              <a:off x="2868772" y="5437617"/>
              <a:ext cx="34149" cy="12418"/>
            </a:xfrm>
            <a:custGeom>
              <a:avLst/>
              <a:gdLst>
                <a:gd name="connsiteX0" fmla="*/ 34459 w 34149"/>
                <a:gd name="connsiteY0" fmla="*/ 8382 h 12417"/>
                <a:gd name="connsiteX1" fmla="*/ 34459 w 34149"/>
                <a:gd name="connsiteY1" fmla="*/ 5278 h 12417"/>
                <a:gd name="connsiteX2" fmla="*/ 19869 w 34149"/>
                <a:gd name="connsiteY2" fmla="*/ 0 h 12417"/>
                <a:gd name="connsiteX3" fmla="*/ 14591 w 34149"/>
                <a:gd name="connsiteY3" fmla="*/ 2173 h 12417"/>
                <a:gd name="connsiteX4" fmla="*/ 10555 w 34149"/>
                <a:gd name="connsiteY4" fmla="*/ 3104 h 12417"/>
                <a:gd name="connsiteX5" fmla="*/ 5278 w 34149"/>
                <a:gd name="connsiteY5" fmla="*/ 3104 h 12417"/>
                <a:gd name="connsiteX6" fmla="*/ 0 w 34149"/>
                <a:gd name="connsiteY6" fmla="*/ 5278 h 12417"/>
                <a:gd name="connsiteX7" fmla="*/ 0 w 34149"/>
                <a:gd name="connsiteY7" fmla="*/ 12728 h 12417"/>
                <a:gd name="connsiteX8" fmla="*/ 9313 w 34149"/>
                <a:gd name="connsiteY8" fmla="*/ 12728 h 12417"/>
                <a:gd name="connsiteX9" fmla="*/ 19869 w 34149"/>
                <a:gd name="connsiteY9" fmla="*/ 12728 h 12417"/>
                <a:gd name="connsiteX10" fmla="*/ 31355 w 34149"/>
                <a:gd name="connsiteY10" fmla="*/ 8382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9" h="12417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364">
              <a:extLst>
                <a:ext uri="{FF2B5EF4-FFF2-40B4-BE49-F238E27FC236}">
                  <a16:creationId xmlns:a16="http://schemas.microsoft.com/office/drawing/2014/main" id="{54A48AD2-432F-45D0-962E-0AFD0E41F420}"/>
                </a:ext>
              </a:extLst>
            </p:cNvPr>
            <p:cNvSpPr/>
            <p:nvPr/>
          </p:nvSpPr>
          <p:spPr>
            <a:xfrm>
              <a:off x="6993044" y="5054526"/>
              <a:ext cx="229730" cy="266983"/>
            </a:xfrm>
            <a:custGeom>
              <a:avLst/>
              <a:gdLst>
                <a:gd name="connsiteX0" fmla="*/ 7140 w 229729"/>
                <a:gd name="connsiteY0" fmla="*/ 247425 h 266983"/>
                <a:gd name="connsiteX1" fmla="*/ 8382 w 229729"/>
                <a:gd name="connsiteY1" fmla="*/ 254876 h 266983"/>
                <a:gd name="connsiteX2" fmla="*/ 10245 w 229729"/>
                <a:gd name="connsiteY2" fmla="*/ 269777 h 266983"/>
                <a:gd name="connsiteX3" fmla="*/ 22663 w 229729"/>
                <a:gd name="connsiteY3" fmla="*/ 269777 h 266983"/>
                <a:gd name="connsiteX4" fmla="*/ 27009 w 229729"/>
                <a:gd name="connsiteY4" fmla="*/ 262327 h 266983"/>
                <a:gd name="connsiteX5" fmla="*/ 30113 w 229729"/>
                <a:gd name="connsiteY5" fmla="*/ 254876 h 266983"/>
                <a:gd name="connsiteX6" fmla="*/ 36322 w 229729"/>
                <a:gd name="connsiteY6" fmla="*/ 249599 h 266983"/>
                <a:gd name="connsiteX7" fmla="*/ 34149 w 229729"/>
                <a:gd name="connsiteY7" fmla="*/ 240285 h 266983"/>
                <a:gd name="connsiteX8" fmla="*/ 34149 w 229729"/>
                <a:gd name="connsiteY8" fmla="*/ 235008 h 266983"/>
                <a:gd name="connsiteX9" fmla="*/ 34149 w 229729"/>
                <a:gd name="connsiteY9" fmla="*/ 231593 h 266983"/>
                <a:gd name="connsiteX10" fmla="*/ 30113 w 229729"/>
                <a:gd name="connsiteY10" fmla="*/ 229730 h 266983"/>
                <a:gd name="connsiteX11" fmla="*/ 27009 w 229729"/>
                <a:gd name="connsiteY11" fmla="*/ 224452 h 266983"/>
                <a:gd name="connsiteX12" fmla="*/ 27009 w 229729"/>
                <a:gd name="connsiteY12" fmla="*/ 220106 h 266983"/>
                <a:gd name="connsiteX13" fmla="*/ 34149 w 229729"/>
                <a:gd name="connsiteY13" fmla="*/ 222279 h 266983"/>
                <a:gd name="connsiteX14" fmla="*/ 37253 w 229729"/>
                <a:gd name="connsiteY14" fmla="*/ 224452 h 266983"/>
                <a:gd name="connsiteX15" fmla="*/ 41600 w 229729"/>
                <a:gd name="connsiteY15" fmla="*/ 224452 h 266983"/>
                <a:gd name="connsiteX16" fmla="*/ 41600 w 229729"/>
                <a:gd name="connsiteY16" fmla="*/ 225384 h 266983"/>
                <a:gd name="connsiteX17" fmla="*/ 41600 w 229729"/>
                <a:gd name="connsiteY17" fmla="*/ 229730 h 266983"/>
                <a:gd name="connsiteX18" fmla="*/ 41600 w 229729"/>
                <a:gd name="connsiteY18" fmla="*/ 231593 h 266983"/>
                <a:gd name="connsiteX19" fmla="*/ 41600 w 229729"/>
                <a:gd name="connsiteY19" fmla="*/ 236870 h 266983"/>
                <a:gd name="connsiteX20" fmla="*/ 43773 w 229729"/>
                <a:gd name="connsiteY20" fmla="*/ 240285 h 266983"/>
                <a:gd name="connsiteX21" fmla="*/ 48740 w 229729"/>
                <a:gd name="connsiteY21" fmla="*/ 239043 h 266983"/>
                <a:gd name="connsiteX22" fmla="*/ 54018 w 229729"/>
                <a:gd name="connsiteY22" fmla="*/ 239043 h 266983"/>
                <a:gd name="connsiteX23" fmla="*/ 56191 w 229729"/>
                <a:gd name="connsiteY23" fmla="*/ 236870 h 266983"/>
                <a:gd name="connsiteX24" fmla="*/ 58364 w 229729"/>
                <a:gd name="connsiteY24" fmla="*/ 235008 h 266983"/>
                <a:gd name="connsiteX25" fmla="*/ 59295 w 229729"/>
                <a:gd name="connsiteY25" fmla="*/ 235008 h 266983"/>
                <a:gd name="connsiteX26" fmla="*/ 61468 w 229729"/>
                <a:gd name="connsiteY26" fmla="*/ 232834 h 266983"/>
                <a:gd name="connsiteX27" fmla="*/ 65504 w 229729"/>
                <a:gd name="connsiteY27" fmla="*/ 232834 h 266983"/>
                <a:gd name="connsiteX28" fmla="*/ 70782 w 229729"/>
                <a:gd name="connsiteY28" fmla="*/ 232834 h 266983"/>
                <a:gd name="connsiteX29" fmla="*/ 72955 w 229729"/>
                <a:gd name="connsiteY29" fmla="*/ 229730 h 266983"/>
                <a:gd name="connsiteX30" fmla="*/ 73886 w 229729"/>
                <a:gd name="connsiteY30" fmla="*/ 224452 h 266983"/>
                <a:gd name="connsiteX31" fmla="*/ 73886 w 229729"/>
                <a:gd name="connsiteY31" fmla="*/ 220106 h 266983"/>
                <a:gd name="connsiteX32" fmla="*/ 76059 w 229729"/>
                <a:gd name="connsiteY32" fmla="*/ 212655 h 266983"/>
                <a:gd name="connsiteX33" fmla="*/ 81026 w 229729"/>
                <a:gd name="connsiteY33" fmla="*/ 220106 h 266983"/>
                <a:gd name="connsiteX34" fmla="*/ 86304 w 229729"/>
                <a:gd name="connsiteY34" fmla="*/ 229730 h 266983"/>
                <a:gd name="connsiteX35" fmla="*/ 112381 w 229729"/>
                <a:gd name="connsiteY35" fmla="*/ 217933 h 266983"/>
                <a:gd name="connsiteX36" fmla="*/ 139390 w 229729"/>
                <a:gd name="connsiteY36" fmla="*/ 205205 h 266983"/>
                <a:gd name="connsiteX37" fmla="*/ 163294 w 229729"/>
                <a:gd name="connsiteY37" fmla="*/ 192476 h 266983"/>
                <a:gd name="connsiteX38" fmla="*/ 165468 w 229729"/>
                <a:gd name="connsiteY38" fmla="*/ 170435 h 266983"/>
                <a:gd name="connsiteX39" fmla="*/ 168572 w 229729"/>
                <a:gd name="connsiteY39" fmla="*/ 152429 h 266983"/>
                <a:gd name="connsiteX40" fmla="*/ 172918 w 229729"/>
                <a:gd name="connsiteY40" fmla="*/ 138459 h 266983"/>
                <a:gd name="connsiteX41" fmla="*/ 173850 w 229729"/>
                <a:gd name="connsiteY41" fmla="*/ 125731 h 266983"/>
                <a:gd name="connsiteX42" fmla="*/ 173850 w 229729"/>
                <a:gd name="connsiteY42" fmla="*/ 113313 h 266983"/>
                <a:gd name="connsiteX43" fmla="*/ 172918 w 229729"/>
                <a:gd name="connsiteY43" fmla="*/ 96238 h 266983"/>
                <a:gd name="connsiteX44" fmla="*/ 166709 w 229729"/>
                <a:gd name="connsiteY44" fmla="*/ 73886 h 266983"/>
                <a:gd name="connsiteX45" fmla="*/ 170745 w 229729"/>
                <a:gd name="connsiteY45" fmla="*/ 72955 h 266983"/>
                <a:gd name="connsiteX46" fmla="*/ 172918 w 229729"/>
                <a:gd name="connsiteY46" fmla="*/ 68609 h 266983"/>
                <a:gd name="connsiteX47" fmla="*/ 176023 w 229729"/>
                <a:gd name="connsiteY47" fmla="*/ 66746 h 266983"/>
                <a:gd name="connsiteX48" fmla="*/ 180059 w 229729"/>
                <a:gd name="connsiteY48" fmla="*/ 65504 h 266983"/>
                <a:gd name="connsiteX49" fmla="*/ 183163 w 229729"/>
                <a:gd name="connsiteY49" fmla="*/ 66746 h 266983"/>
                <a:gd name="connsiteX50" fmla="*/ 186267 w 229729"/>
                <a:gd name="connsiteY50" fmla="*/ 68609 h 266983"/>
                <a:gd name="connsiteX51" fmla="*/ 190614 w 229729"/>
                <a:gd name="connsiteY51" fmla="*/ 73886 h 266983"/>
                <a:gd name="connsiteX52" fmla="*/ 200858 w 229729"/>
                <a:gd name="connsiteY52" fmla="*/ 68609 h 266983"/>
                <a:gd name="connsiteX53" fmla="*/ 208309 w 229729"/>
                <a:gd name="connsiteY53" fmla="*/ 61468 h 266983"/>
                <a:gd name="connsiteX54" fmla="*/ 217622 w 229729"/>
                <a:gd name="connsiteY54" fmla="*/ 54018 h 266983"/>
                <a:gd name="connsiteX55" fmla="*/ 230040 w 229729"/>
                <a:gd name="connsiteY55" fmla="*/ 50603 h 266983"/>
                <a:gd name="connsiteX56" fmla="*/ 230040 w 229729"/>
                <a:gd name="connsiteY56" fmla="*/ 44394 h 266983"/>
                <a:gd name="connsiteX57" fmla="*/ 230040 w 229729"/>
                <a:gd name="connsiteY57" fmla="*/ 41289 h 266983"/>
                <a:gd name="connsiteX58" fmla="*/ 229109 w 229729"/>
                <a:gd name="connsiteY58" fmla="*/ 36943 h 266983"/>
                <a:gd name="connsiteX59" fmla="*/ 226936 w 229729"/>
                <a:gd name="connsiteY59" fmla="*/ 33839 h 266983"/>
                <a:gd name="connsiteX60" fmla="*/ 219796 w 229729"/>
                <a:gd name="connsiteY60" fmla="*/ 28561 h 266983"/>
                <a:gd name="connsiteX61" fmla="*/ 212345 w 229729"/>
                <a:gd name="connsiteY61" fmla="*/ 24215 h 266983"/>
                <a:gd name="connsiteX62" fmla="*/ 200858 w 229729"/>
                <a:gd name="connsiteY62" fmla="*/ 21110 h 266983"/>
                <a:gd name="connsiteX63" fmla="*/ 192476 w 229729"/>
                <a:gd name="connsiteY63" fmla="*/ 13660 h 266983"/>
                <a:gd name="connsiteX64" fmla="*/ 183163 w 229729"/>
                <a:gd name="connsiteY64" fmla="*/ 0 h 266983"/>
                <a:gd name="connsiteX65" fmla="*/ 173850 w 229729"/>
                <a:gd name="connsiteY65" fmla="*/ 9624 h 266983"/>
                <a:gd name="connsiteX66" fmla="*/ 170745 w 229729"/>
                <a:gd name="connsiteY66" fmla="*/ 24215 h 266983"/>
                <a:gd name="connsiteX67" fmla="*/ 170745 w 229729"/>
                <a:gd name="connsiteY67" fmla="*/ 43462 h 266983"/>
                <a:gd name="connsiteX68" fmla="*/ 166709 w 229729"/>
                <a:gd name="connsiteY68" fmla="*/ 43462 h 266983"/>
                <a:gd name="connsiteX69" fmla="*/ 163294 w 229729"/>
                <a:gd name="connsiteY69" fmla="*/ 44394 h 266983"/>
                <a:gd name="connsiteX70" fmla="*/ 158327 w 229729"/>
                <a:gd name="connsiteY70" fmla="*/ 44394 h 266983"/>
                <a:gd name="connsiteX71" fmla="*/ 150877 w 229729"/>
                <a:gd name="connsiteY71" fmla="*/ 46567 h 266983"/>
                <a:gd name="connsiteX72" fmla="*/ 150877 w 229729"/>
                <a:gd name="connsiteY72" fmla="*/ 48740 h 266983"/>
                <a:gd name="connsiteX73" fmla="*/ 150877 w 229729"/>
                <a:gd name="connsiteY73" fmla="*/ 50603 h 266983"/>
                <a:gd name="connsiteX74" fmla="*/ 149014 w 229729"/>
                <a:gd name="connsiteY74" fmla="*/ 51844 h 266983"/>
                <a:gd name="connsiteX75" fmla="*/ 146841 w 229729"/>
                <a:gd name="connsiteY75" fmla="*/ 54018 h 266983"/>
                <a:gd name="connsiteX76" fmla="*/ 146841 w 229729"/>
                <a:gd name="connsiteY76" fmla="*/ 63331 h 266983"/>
                <a:gd name="connsiteX77" fmla="*/ 146841 w 229729"/>
                <a:gd name="connsiteY77" fmla="*/ 70782 h 266983"/>
                <a:gd name="connsiteX78" fmla="*/ 149014 w 229729"/>
                <a:gd name="connsiteY78" fmla="*/ 73886 h 266983"/>
                <a:gd name="connsiteX79" fmla="*/ 150877 w 229729"/>
                <a:gd name="connsiteY79" fmla="*/ 78232 h 266983"/>
                <a:gd name="connsiteX80" fmla="*/ 156154 w 229729"/>
                <a:gd name="connsiteY80" fmla="*/ 81337 h 266983"/>
                <a:gd name="connsiteX81" fmla="*/ 163294 w 229729"/>
                <a:gd name="connsiteY81" fmla="*/ 81337 h 266983"/>
                <a:gd name="connsiteX82" fmla="*/ 152118 w 229729"/>
                <a:gd name="connsiteY82" fmla="*/ 98411 h 266983"/>
                <a:gd name="connsiteX83" fmla="*/ 146841 w 229729"/>
                <a:gd name="connsiteY83" fmla="*/ 111140 h 266983"/>
                <a:gd name="connsiteX84" fmla="*/ 143737 w 229729"/>
                <a:gd name="connsiteY84" fmla="*/ 125731 h 266983"/>
                <a:gd name="connsiteX85" fmla="*/ 139390 w 229729"/>
                <a:gd name="connsiteY85" fmla="*/ 138459 h 266983"/>
                <a:gd name="connsiteX86" fmla="*/ 130077 w 229729"/>
                <a:gd name="connsiteY86" fmla="*/ 150256 h 266983"/>
                <a:gd name="connsiteX87" fmla="*/ 115486 w 229729"/>
                <a:gd name="connsiteY87" fmla="*/ 162984 h 266983"/>
                <a:gd name="connsiteX88" fmla="*/ 114555 w 229729"/>
                <a:gd name="connsiteY88" fmla="*/ 165157 h 266983"/>
                <a:gd name="connsiteX89" fmla="*/ 112381 w 229729"/>
                <a:gd name="connsiteY89" fmla="*/ 165157 h 266983"/>
                <a:gd name="connsiteX90" fmla="*/ 110208 w 229729"/>
                <a:gd name="connsiteY90" fmla="*/ 165157 h 266983"/>
                <a:gd name="connsiteX91" fmla="*/ 108346 w 229729"/>
                <a:gd name="connsiteY91" fmla="*/ 162984 h 266983"/>
                <a:gd name="connsiteX92" fmla="*/ 107104 w 229729"/>
                <a:gd name="connsiteY92" fmla="*/ 159880 h 266983"/>
                <a:gd name="connsiteX93" fmla="*/ 100895 w 229729"/>
                <a:gd name="connsiteY93" fmla="*/ 162984 h 266983"/>
                <a:gd name="connsiteX94" fmla="*/ 97790 w 229729"/>
                <a:gd name="connsiteY94" fmla="*/ 168262 h 266983"/>
                <a:gd name="connsiteX95" fmla="*/ 95617 w 229729"/>
                <a:gd name="connsiteY95" fmla="*/ 172297 h 266983"/>
                <a:gd name="connsiteX96" fmla="*/ 93754 w 229729"/>
                <a:gd name="connsiteY96" fmla="*/ 177886 h 266983"/>
                <a:gd name="connsiteX97" fmla="*/ 90650 w 229729"/>
                <a:gd name="connsiteY97" fmla="*/ 183163 h 266983"/>
                <a:gd name="connsiteX98" fmla="*/ 86304 w 229729"/>
                <a:gd name="connsiteY98" fmla="*/ 188441 h 266983"/>
                <a:gd name="connsiteX99" fmla="*/ 83200 w 229729"/>
                <a:gd name="connsiteY99" fmla="*/ 188441 h 266983"/>
                <a:gd name="connsiteX100" fmla="*/ 80095 w 229729"/>
                <a:gd name="connsiteY100" fmla="*/ 188441 h 266983"/>
                <a:gd name="connsiteX101" fmla="*/ 73886 w 229729"/>
                <a:gd name="connsiteY101" fmla="*/ 187199 h 266983"/>
                <a:gd name="connsiteX102" fmla="*/ 66435 w 229729"/>
                <a:gd name="connsiteY102" fmla="*/ 187199 h 266983"/>
                <a:gd name="connsiteX103" fmla="*/ 59295 w 229729"/>
                <a:gd name="connsiteY103" fmla="*/ 188441 h 266983"/>
                <a:gd name="connsiteX104" fmla="*/ 39426 w 229729"/>
                <a:gd name="connsiteY104" fmla="*/ 197754 h 266983"/>
                <a:gd name="connsiteX105" fmla="*/ 22663 w 229729"/>
                <a:gd name="connsiteY105" fmla="*/ 212655 h 266983"/>
                <a:gd name="connsiteX106" fmla="*/ 10245 w 229729"/>
                <a:gd name="connsiteY106" fmla="*/ 229730 h 266983"/>
                <a:gd name="connsiteX107" fmla="*/ 0 w 229729"/>
                <a:gd name="connsiteY107" fmla="*/ 229730 h 266983"/>
                <a:gd name="connsiteX108" fmla="*/ 3104 w 229729"/>
                <a:gd name="connsiteY108" fmla="*/ 240285 h 26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29729" h="266983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365">
              <a:extLst>
                <a:ext uri="{FF2B5EF4-FFF2-40B4-BE49-F238E27FC236}">
                  <a16:creationId xmlns:a16="http://schemas.microsoft.com/office/drawing/2014/main" id="{A519C79A-F360-4471-BD12-0454CF46A837}"/>
                </a:ext>
              </a:extLst>
            </p:cNvPr>
            <p:cNvSpPr/>
            <p:nvPr/>
          </p:nvSpPr>
          <p:spPr>
            <a:xfrm>
              <a:off x="6968829" y="5832193"/>
              <a:ext cx="43462" cy="18627"/>
            </a:xfrm>
            <a:custGeom>
              <a:avLst/>
              <a:gdLst>
                <a:gd name="connsiteX0" fmla="*/ 0 w 43462"/>
                <a:gd name="connsiteY0" fmla="*/ 0 h 18626"/>
                <a:gd name="connsiteX1" fmla="*/ 0 w 43462"/>
                <a:gd name="connsiteY1" fmla="*/ 11797 h 18626"/>
                <a:gd name="connsiteX2" fmla="*/ 16764 w 43462"/>
                <a:gd name="connsiteY2" fmla="*/ 11797 h 18626"/>
                <a:gd name="connsiteX3" fmla="*/ 29182 w 43462"/>
                <a:gd name="connsiteY3" fmla="*/ 13970 h 18626"/>
                <a:gd name="connsiteX4" fmla="*/ 39737 w 43462"/>
                <a:gd name="connsiteY4" fmla="*/ 20179 h 18626"/>
                <a:gd name="connsiteX5" fmla="*/ 43773 w 43462"/>
                <a:gd name="connsiteY5" fmla="*/ 20179 h 18626"/>
                <a:gd name="connsiteX6" fmla="*/ 41910 w 43462"/>
                <a:gd name="connsiteY6" fmla="*/ 14901 h 18626"/>
                <a:gd name="connsiteX7" fmla="*/ 41910 w 43462"/>
                <a:gd name="connsiteY7" fmla="*/ 11797 h 18626"/>
                <a:gd name="connsiteX8" fmla="*/ 39737 w 43462"/>
                <a:gd name="connsiteY8" fmla="*/ 7451 h 18626"/>
                <a:gd name="connsiteX9" fmla="*/ 39737 w 43462"/>
                <a:gd name="connsiteY9" fmla="*/ 4346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62" h="18626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366">
              <a:extLst>
                <a:ext uri="{FF2B5EF4-FFF2-40B4-BE49-F238E27FC236}">
                  <a16:creationId xmlns:a16="http://schemas.microsoft.com/office/drawing/2014/main" id="{EF799A24-3B31-4E23-AA6E-A2A06BCA1371}"/>
                </a:ext>
              </a:extLst>
            </p:cNvPr>
            <p:cNvSpPr/>
            <p:nvPr/>
          </p:nvSpPr>
          <p:spPr>
            <a:xfrm>
              <a:off x="6983420" y="5324304"/>
              <a:ext cx="15522" cy="24836"/>
            </a:xfrm>
            <a:custGeom>
              <a:avLst/>
              <a:gdLst>
                <a:gd name="connsiteX0" fmla="*/ 10555 w 15522"/>
                <a:gd name="connsiteY0" fmla="*/ 22352 h 24835"/>
                <a:gd name="connsiteX1" fmla="*/ 14591 w 15522"/>
                <a:gd name="connsiteY1" fmla="*/ 17075 h 24835"/>
                <a:gd name="connsiteX2" fmla="*/ 16764 w 15522"/>
                <a:gd name="connsiteY2" fmla="*/ 11797 h 24835"/>
                <a:gd name="connsiteX3" fmla="*/ 16764 w 15522"/>
                <a:gd name="connsiteY3" fmla="*/ 7451 h 24835"/>
                <a:gd name="connsiteX4" fmla="*/ 14591 w 15522"/>
                <a:gd name="connsiteY4" fmla="*/ 4346 h 24835"/>
                <a:gd name="connsiteX5" fmla="*/ 14591 w 15522"/>
                <a:gd name="connsiteY5" fmla="*/ 2173 h 24835"/>
                <a:gd name="connsiteX6" fmla="*/ 12728 w 15522"/>
                <a:gd name="connsiteY6" fmla="*/ 2173 h 24835"/>
                <a:gd name="connsiteX7" fmla="*/ 9624 w 15522"/>
                <a:gd name="connsiteY7" fmla="*/ 0 h 24835"/>
                <a:gd name="connsiteX8" fmla="*/ 7451 w 15522"/>
                <a:gd name="connsiteY8" fmla="*/ 6519 h 24835"/>
                <a:gd name="connsiteX9" fmla="*/ 5277 w 15522"/>
                <a:gd name="connsiteY9" fmla="*/ 9624 h 24835"/>
                <a:gd name="connsiteX10" fmla="*/ 3415 w 15522"/>
                <a:gd name="connsiteY10" fmla="*/ 13660 h 24835"/>
                <a:gd name="connsiteX11" fmla="*/ 0 w 15522"/>
                <a:gd name="connsiteY11" fmla="*/ 14901 h 24835"/>
                <a:gd name="connsiteX12" fmla="*/ 0 w 15522"/>
                <a:gd name="connsiteY12" fmla="*/ 27630 h 24835"/>
                <a:gd name="connsiteX13" fmla="*/ 9624 w 15522"/>
                <a:gd name="connsiteY13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22" h="24835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367">
              <a:extLst>
                <a:ext uri="{FF2B5EF4-FFF2-40B4-BE49-F238E27FC236}">
                  <a16:creationId xmlns:a16="http://schemas.microsoft.com/office/drawing/2014/main" id="{54EAAB21-D8B1-4997-AC7B-BD8D78F8C1B3}"/>
                </a:ext>
              </a:extLst>
            </p:cNvPr>
            <p:cNvSpPr/>
            <p:nvPr/>
          </p:nvSpPr>
          <p:spPr>
            <a:xfrm>
              <a:off x="6832543" y="5765758"/>
              <a:ext cx="99343" cy="108656"/>
            </a:xfrm>
            <a:custGeom>
              <a:avLst/>
              <a:gdLst>
                <a:gd name="connsiteX0" fmla="*/ 63641 w 99342"/>
                <a:gd name="connsiteY0" fmla="*/ 107725 h 108656"/>
                <a:gd name="connsiteX1" fmla="*/ 67677 w 99342"/>
                <a:gd name="connsiteY1" fmla="*/ 107725 h 108656"/>
                <a:gd name="connsiteX2" fmla="*/ 63641 w 99342"/>
                <a:gd name="connsiteY2" fmla="*/ 88787 h 108656"/>
                <a:gd name="connsiteX3" fmla="*/ 60537 w 99342"/>
                <a:gd name="connsiteY3" fmla="*/ 78232 h 108656"/>
                <a:gd name="connsiteX4" fmla="*/ 53086 w 99342"/>
                <a:gd name="connsiteY4" fmla="*/ 66435 h 108656"/>
                <a:gd name="connsiteX5" fmla="*/ 46877 w 99342"/>
                <a:gd name="connsiteY5" fmla="*/ 53707 h 108656"/>
                <a:gd name="connsiteX6" fmla="*/ 54017 w 99342"/>
                <a:gd name="connsiteY6" fmla="*/ 50603 h 108656"/>
                <a:gd name="connsiteX7" fmla="*/ 61468 w 99342"/>
                <a:gd name="connsiteY7" fmla="*/ 46567 h 108656"/>
                <a:gd name="connsiteX8" fmla="*/ 67677 w 99342"/>
                <a:gd name="connsiteY8" fmla="*/ 43152 h 108656"/>
                <a:gd name="connsiteX9" fmla="*/ 70781 w 99342"/>
                <a:gd name="connsiteY9" fmla="*/ 43152 h 108656"/>
                <a:gd name="connsiteX10" fmla="*/ 70781 w 99342"/>
                <a:gd name="connsiteY10" fmla="*/ 33838 h 108656"/>
                <a:gd name="connsiteX11" fmla="*/ 50913 w 99342"/>
                <a:gd name="connsiteY11" fmla="*/ 39116 h 108656"/>
                <a:gd name="connsiteX12" fmla="*/ 31355 w 99342"/>
                <a:gd name="connsiteY12" fmla="*/ 46567 h 108656"/>
                <a:gd name="connsiteX13" fmla="*/ 29182 w 99342"/>
                <a:gd name="connsiteY13" fmla="*/ 43152 h 108656"/>
                <a:gd name="connsiteX14" fmla="*/ 27009 w 99342"/>
                <a:gd name="connsiteY14" fmla="*/ 40979 h 108656"/>
                <a:gd name="connsiteX15" fmla="*/ 27009 w 99342"/>
                <a:gd name="connsiteY15" fmla="*/ 39116 h 108656"/>
                <a:gd name="connsiteX16" fmla="*/ 23904 w 99342"/>
                <a:gd name="connsiteY16" fmla="*/ 36943 h 108656"/>
                <a:gd name="connsiteX17" fmla="*/ 23904 w 99342"/>
                <a:gd name="connsiteY17" fmla="*/ 26388 h 108656"/>
                <a:gd name="connsiteX18" fmla="*/ 43773 w 99342"/>
                <a:gd name="connsiteY18" fmla="*/ 24215 h 108656"/>
                <a:gd name="connsiteX19" fmla="*/ 60537 w 99342"/>
                <a:gd name="connsiteY19" fmla="*/ 24215 h 108656"/>
                <a:gd name="connsiteX20" fmla="*/ 80095 w 99342"/>
                <a:gd name="connsiteY20" fmla="*/ 26388 h 108656"/>
                <a:gd name="connsiteX21" fmla="*/ 85373 w 99342"/>
                <a:gd name="connsiteY21" fmla="*/ 21110 h 108656"/>
                <a:gd name="connsiteX22" fmla="*/ 90650 w 99342"/>
                <a:gd name="connsiteY22" fmla="*/ 14591 h 108656"/>
                <a:gd name="connsiteX23" fmla="*/ 96859 w 99342"/>
                <a:gd name="connsiteY23" fmla="*/ 9313 h 108656"/>
                <a:gd name="connsiteX24" fmla="*/ 96859 w 99342"/>
                <a:gd name="connsiteY24" fmla="*/ 7140 h 108656"/>
                <a:gd name="connsiteX25" fmla="*/ 97790 w 99342"/>
                <a:gd name="connsiteY25" fmla="*/ 7140 h 108656"/>
                <a:gd name="connsiteX26" fmla="*/ 99963 w 99342"/>
                <a:gd name="connsiteY26" fmla="*/ 6209 h 108656"/>
                <a:gd name="connsiteX27" fmla="*/ 96859 w 99342"/>
                <a:gd name="connsiteY27" fmla="*/ 6209 h 108656"/>
                <a:gd name="connsiteX28" fmla="*/ 96859 w 99342"/>
                <a:gd name="connsiteY28" fmla="*/ 4036 h 108656"/>
                <a:gd name="connsiteX29" fmla="*/ 94686 w 99342"/>
                <a:gd name="connsiteY29" fmla="*/ 4036 h 108656"/>
                <a:gd name="connsiteX30" fmla="*/ 94686 w 99342"/>
                <a:gd name="connsiteY30" fmla="*/ 1863 h 108656"/>
                <a:gd name="connsiteX31" fmla="*/ 94686 w 99342"/>
                <a:gd name="connsiteY31" fmla="*/ 0 h 108656"/>
                <a:gd name="connsiteX32" fmla="*/ 92823 w 99342"/>
                <a:gd name="connsiteY32" fmla="*/ 0 h 108656"/>
                <a:gd name="connsiteX33" fmla="*/ 90650 w 99342"/>
                <a:gd name="connsiteY33" fmla="*/ 0 h 108656"/>
                <a:gd name="connsiteX34" fmla="*/ 80095 w 99342"/>
                <a:gd name="connsiteY34" fmla="*/ 6209 h 108656"/>
                <a:gd name="connsiteX35" fmla="*/ 68608 w 99342"/>
                <a:gd name="connsiteY35" fmla="*/ 9313 h 108656"/>
                <a:gd name="connsiteX36" fmla="*/ 60537 w 99342"/>
                <a:gd name="connsiteY36" fmla="*/ 11486 h 108656"/>
                <a:gd name="connsiteX37" fmla="*/ 49050 w 99342"/>
                <a:gd name="connsiteY37" fmla="*/ 11486 h 108656"/>
                <a:gd name="connsiteX38" fmla="*/ 31355 w 99342"/>
                <a:gd name="connsiteY38" fmla="*/ 6209 h 108656"/>
                <a:gd name="connsiteX39" fmla="*/ 27009 w 99342"/>
                <a:gd name="connsiteY39" fmla="*/ 11486 h 108656"/>
                <a:gd name="connsiteX40" fmla="*/ 19868 w 99342"/>
                <a:gd name="connsiteY40" fmla="*/ 22042 h 108656"/>
                <a:gd name="connsiteX41" fmla="*/ 12418 w 99342"/>
                <a:gd name="connsiteY41" fmla="*/ 35701 h 108656"/>
                <a:gd name="connsiteX42" fmla="*/ 5277 w 99342"/>
                <a:gd name="connsiteY42" fmla="*/ 50603 h 108656"/>
                <a:gd name="connsiteX43" fmla="*/ 0 w 99342"/>
                <a:gd name="connsiteY43" fmla="*/ 61158 h 108656"/>
                <a:gd name="connsiteX44" fmla="*/ 0 w 99342"/>
                <a:gd name="connsiteY44" fmla="*/ 70782 h 108656"/>
                <a:gd name="connsiteX45" fmla="*/ 4036 w 99342"/>
                <a:gd name="connsiteY45" fmla="*/ 80405 h 108656"/>
                <a:gd name="connsiteX46" fmla="*/ 7140 w 99342"/>
                <a:gd name="connsiteY46" fmla="*/ 86614 h 108656"/>
                <a:gd name="connsiteX47" fmla="*/ 9313 w 99342"/>
                <a:gd name="connsiteY47" fmla="*/ 94065 h 108656"/>
                <a:gd name="connsiteX48" fmla="*/ 7140 w 99342"/>
                <a:gd name="connsiteY48" fmla="*/ 107725 h 108656"/>
                <a:gd name="connsiteX49" fmla="*/ 9313 w 99342"/>
                <a:gd name="connsiteY49" fmla="*/ 107725 h 108656"/>
                <a:gd name="connsiteX50" fmla="*/ 9313 w 99342"/>
                <a:gd name="connsiteY50" fmla="*/ 108966 h 108656"/>
                <a:gd name="connsiteX51" fmla="*/ 11486 w 99342"/>
                <a:gd name="connsiteY51" fmla="*/ 108966 h 108656"/>
                <a:gd name="connsiteX52" fmla="*/ 11486 w 99342"/>
                <a:gd name="connsiteY52" fmla="*/ 110829 h 108656"/>
                <a:gd name="connsiteX53" fmla="*/ 27009 w 99342"/>
                <a:gd name="connsiteY53" fmla="*/ 110829 h 108656"/>
                <a:gd name="connsiteX54" fmla="*/ 27009 w 99342"/>
                <a:gd name="connsiteY54" fmla="*/ 70782 h 108656"/>
                <a:gd name="connsiteX55" fmla="*/ 36322 w 99342"/>
                <a:gd name="connsiteY55" fmla="*/ 83510 h 108656"/>
                <a:gd name="connsiteX56" fmla="*/ 45946 w 99342"/>
                <a:gd name="connsiteY56" fmla="*/ 96238 h 108656"/>
                <a:gd name="connsiteX57" fmla="*/ 56191 w 99342"/>
                <a:gd name="connsiteY57" fmla="*/ 107725 h 108656"/>
                <a:gd name="connsiteX58" fmla="*/ 58364 w 99342"/>
                <a:gd name="connsiteY58" fmla="*/ 107725 h 108656"/>
                <a:gd name="connsiteX59" fmla="*/ 58364 w 99342"/>
                <a:gd name="connsiteY59" fmla="*/ 108966 h 108656"/>
                <a:gd name="connsiteX60" fmla="*/ 60537 w 99342"/>
                <a:gd name="connsiteY60" fmla="*/ 108966 h 108656"/>
                <a:gd name="connsiteX61" fmla="*/ 63641 w 99342"/>
                <a:gd name="connsiteY61" fmla="*/ 110829 h 10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9342" h="108656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368">
              <a:extLst>
                <a:ext uri="{FF2B5EF4-FFF2-40B4-BE49-F238E27FC236}">
                  <a16:creationId xmlns:a16="http://schemas.microsoft.com/office/drawing/2014/main" id="{B6DC4C43-FB21-4899-BF14-068BE9C85F8E}"/>
                </a:ext>
              </a:extLst>
            </p:cNvPr>
            <p:cNvSpPr/>
            <p:nvPr/>
          </p:nvSpPr>
          <p:spPr>
            <a:xfrm>
              <a:off x="7352229" y="5852372"/>
              <a:ext cx="21731" cy="34149"/>
            </a:xfrm>
            <a:custGeom>
              <a:avLst/>
              <a:gdLst>
                <a:gd name="connsiteX0" fmla="*/ 18937 w 21731"/>
                <a:gd name="connsiteY0" fmla="*/ 18937 h 34149"/>
                <a:gd name="connsiteX1" fmla="*/ 11487 w 21731"/>
                <a:gd name="connsiteY1" fmla="*/ 7451 h 34149"/>
                <a:gd name="connsiteX2" fmla="*/ 0 w 21731"/>
                <a:gd name="connsiteY2" fmla="*/ 0 h 34149"/>
                <a:gd name="connsiteX3" fmla="*/ 2173 w 21731"/>
                <a:gd name="connsiteY3" fmla="*/ 13660 h 34149"/>
                <a:gd name="connsiteX4" fmla="*/ 4346 w 21731"/>
                <a:gd name="connsiteY4" fmla="*/ 22352 h 34149"/>
                <a:gd name="connsiteX5" fmla="*/ 7451 w 21731"/>
                <a:gd name="connsiteY5" fmla="*/ 31666 h 34149"/>
                <a:gd name="connsiteX6" fmla="*/ 20800 w 21731"/>
                <a:gd name="connsiteY6" fmla="*/ 36943 h 34149"/>
                <a:gd name="connsiteX7" fmla="*/ 20800 w 21731"/>
                <a:gd name="connsiteY7" fmla="*/ 31666 h 34149"/>
                <a:gd name="connsiteX8" fmla="*/ 24215 w 21731"/>
                <a:gd name="connsiteY8" fmla="*/ 316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31" h="34149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369">
              <a:extLst>
                <a:ext uri="{FF2B5EF4-FFF2-40B4-BE49-F238E27FC236}">
                  <a16:creationId xmlns:a16="http://schemas.microsoft.com/office/drawing/2014/main" id="{5A9FE2FB-5B74-4D4A-8679-34D12A39AAC4}"/>
                </a:ext>
              </a:extLst>
            </p:cNvPr>
            <p:cNvSpPr/>
            <p:nvPr/>
          </p:nvSpPr>
          <p:spPr>
            <a:xfrm>
              <a:off x="6269084" y="5666105"/>
              <a:ext cx="24836" cy="55880"/>
            </a:xfrm>
            <a:custGeom>
              <a:avLst/>
              <a:gdLst>
                <a:gd name="connsiteX0" fmla="*/ 23904 w 24835"/>
                <a:gd name="connsiteY0" fmla="*/ 41289 h 55880"/>
                <a:gd name="connsiteX1" fmla="*/ 23904 w 24835"/>
                <a:gd name="connsiteY1" fmla="*/ 39116 h 55880"/>
                <a:gd name="connsiteX2" fmla="*/ 23904 w 24835"/>
                <a:gd name="connsiteY2" fmla="*/ 20179 h 55880"/>
                <a:gd name="connsiteX3" fmla="*/ 17695 w 24835"/>
                <a:gd name="connsiteY3" fmla="*/ 7451 h 55880"/>
                <a:gd name="connsiteX4" fmla="*/ 7140 w 24835"/>
                <a:gd name="connsiteY4" fmla="*/ 0 h 55880"/>
                <a:gd name="connsiteX5" fmla="*/ 4967 w 24835"/>
                <a:gd name="connsiteY5" fmla="*/ 5278 h 55880"/>
                <a:gd name="connsiteX6" fmla="*/ 4036 w 24835"/>
                <a:gd name="connsiteY6" fmla="*/ 9624 h 55880"/>
                <a:gd name="connsiteX7" fmla="*/ 1863 w 24835"/>
                <a:gd name="connsiteY7" fmla="*/ 11797 h 55880"/>
                <a:gd name="connsiteX8" fmla="*/ 0 w 24835"/>
                <a:gd name="connsiteY8" fmla="*/ 14901 h 55880"/>
                <a:gd name="connsiteX9" fmla="*/ 0 w 24835"/>
                <a:gd name="connsiteY9" fmla="*/ 36943 h 55880"/>
                <a:gd name="connsiteX10" fmla="*/ 7140 w 24835"/>
                <a:gd name="connsiteY10" fmla="*/ 51844 h 55880"/>
                <a:gd name="connsiteX11" fmla="*/ 9313 w 24835"/>
                <a:gd name="connsiteY11" fmla="*/ 54018 h 55880"/>
                <a:gd name="connsiteX12" fmla="*/ 10244 w 24835"/>
                <a:gd name="connsiteY12" fmla="*/ 54018 h 55880"/>
                <a:gd name="connsiteX13" fmla="*/ 12418 w 24835"/>
                <a:gd name="connsiteY13" fmla="*/ 56191 h 55880"/>
                <a:gd name="connsiteX14" fmla="*/ 14591 w 24835"/>
                <a:gd name="connsiteY14" fmla="*/ 56191 h 55880"/>
                <a:gd name="connsiteX15" fmla="*/ 17695 w 24835"/>
                <a:gd name="connsiteY15" fmla="*/ 54018 h 55880"/>
                <a:gd name="connsiteX16" fmla="*/ 19558 w 24835"/>
                <a:gd name="connsiteY16" fmla="*/ 49671 h 55880"/>
                <a:gd name="connsiteX17" fmla="*/ 23904 w 24835"/>
                <a:gd name="connsiteY17" fmla="*/ 48740 h 55880"/>
                <a:gd name="connsiteX18" fmla="*/ 27009 w 24835"/>
                <a:gd name="connsiteY18" fmla="*/ 48740 h 55880"/>
                <a:gd name="connsiteX19" fmla="*/ 27009 w 24835"/>
                <a:gd name="connsiteY19" fmla="*/ 44394 h 55880"/>
                <a:gd name="connsiteX20" fmla="*/ 27009 w 24835"/>
                <a:gd name="connsiteY20" fmla="*/ 42221 h 55880"/>
                <a:gd name="connsiteX21" fmla="*/ 24836 w 24835"/>
                <a:gd name="connsiteY21" fmla="*/ 41289 h 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35" h="5588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370">
              <a:extLst>
                <a:ext uri="{FF2B5EF4-FFF2-40B4-BE49-F238E27FC236}">
                  <a16:creationId xmlns:a16="http://schemas.microsoft.com/office/drawing/2014/main" id="{B26457CF-19D6-43C6-8E5E-6A949BE40FE9}"/>
                </a:ext>
              </a:extLst>
            </p:cNvPr>
            <p:cNvSpPr/>
            <p:nvPr/>
          </p:nvSpPr>
          <p:spPr>
            <a:xfrm>
              <a:off x="6752448" y="5941160"/>
              <a:ext cx="599160" cy="468773"/>
            </a:xfrm>
            <a:custGeom>
              <a:avLst/>
              <a:gdLst>
                <a:gd name="connsiteX0" fmla="*/ 587363 w 599160"/>
                <a:gd name="connsiteY0" fmla="*/ 227557 h 468773"/>
                <a:gd name="connsiteX1" fmla="*/ 578050 w 599160"/>
                <a:gd name="connsiteY1" fmla="*/ 214828 h 468773"/>
                <a:gd name="connsiteX2" fmla="*/ 567495 w 599160"/>
                <a:gd name="connsiteY2" fmla="*/ 202100 h 468773"/>
                <a:gd name="connsiteX3" fmla="*/ 560355 w 599160"/>
                <a:gd name="connsiteY3" fmla="*/ 183163 h 468773"/>
                <a:gd name="connsiteX4" fmla="*/ 540486 w 599160"/>
                <a:gd name="connsiteY4" fmla="*/ 183163 h 468773"/>
                <a:gd name="connsiteX5" fmla="*/ 536450 w 599160"/>
                <a:gd name="connsiteY5" fmla="*/ 165157 h 468773"/>
                <a:gd name="connsiteX6" fmla="*/ 526826 w 599160"/>
                <a:gd name="connsiteY6" fmla="*/ 151498 h 468773"/>
                <a:gd name="connsiteX7" fmla="*/ 523722 w 599160"/>
                <a:gd name="connsiteY7" fmla="*/ 146220 h 468773"/>
                <a:gd name="connsiteX8" fmla="*/ 520617 w 599160"/>
                <a:gd name="connsiteY8" fmla="*/ 143115 h 468773"/>
                <a:gd name="connsiteX9" fmla="*/ 514408 w 599160"/>
                <a:gd name="connsiteY9" fmla="*/ 140942 h 468773"/>
                <a:gd name="connsiteX10" fmla="*/ 509131 w 599160"/>
                <a:gd name="connsiteY10" fmla="*/ 138769 h 468773"/>
                <a:gd name="connsiteX11" fmla="*/ 499818 w 599160"/>
                <a:gd name="connsiteY11" fmla="*/ 138769 h 468773"/>
                <a:gd name="connsiteX12" fmla="*/ 496713 w 599160"/>
                <a:gd name="connsiteY12" fmla="*/ 129145 h 468773"/>
                <a:gd name="connsiteX13" fmla="*/ 492677 w 599160"/>
                <a:gd name="connsiteY13" fmla="*/ 116417 h 468773"/>
                <a:gd name="connsiteX14" fmla="*/ 487400 w 599160"/>
                <a:gd name="connsiteY14" fmla="*/ 98411 h 468773"/>
                <a:gd name="connsiteX15" fmla="*/ 484295 w 599160"/>
                <a:gd name="connsiteY15" fmla="*/ 83820 h 468773"/>
                <a:gd name="connsiteX16" fmla="*/ 479949 w 599160"/>
                <a:gd name="connsiteY16" fmla="*/ 71092 h 468773"/>
                <a:gd name="connsiteX17" fmla="*/ 479949 w 599160"/>
                <a:gd name="connsiteY17" fmla="*/ 64573 h 468773"/>
                <a:gd name="connsiteX18" fmla="*/ 476845 w 599160"/>
                <a:gd name="connsiteY18" fmla="*/ 63641 h 468773"/>
                <a:gd name="connsiteX19" fmla="*/ 472809 w 599160"/>
                <a:gd name="connsiteY19" fmla="*/ 63641 h 468773"/>
                <a:gd name="connsiteX20" fmla="*/ 467531 w 599160"/>
                <a:gd name="connsiteY20" fmla="*/ 61468 h 468773"/>
                <a:gd name="connsiteX21" fmla="*/ 463496 w 599160"/>
                <a:gd name="connsiteY21" fmla="*/ 61468 h 468773"/>
                <a:gd name="connsiteX22" fmla="*/ 458218 w 599160"/>
                <a:gd name="connsiteY22" fmla="*/ 59295 h 468773"/>
                <a:gd name="connsiteX23" fmla="*/ 456045 w 599160"/>
                <a:gd name="connsiteY23" fmla="*/ 57122 h 468773"/>
                <a:gd name="connsiteX24" fmla="*/ 452940 w 599160"/>
                <a:gd name="connsiteY24" fmla="*/ 49982 h 468773"/>
                <a:gd name="connsiteX25" fmla="*/ 448905 w 599160"/>
                <a:gd name="connsiteY25" fmla="*/ 37253 h 468773"/>
                <a:gd name="connsiteX26" fmla="*/ 443627 w 599160"/>
                <a:gd name="connsiteY26" fmla="*/ 22352 h 468773"/>
                <a:gd name="connsiteX27" fmla="*/ 441454 w 599160"/>
                <a:gd name="connsiteY27" fmla="*/ 9624 h 468773"/>
                <a:gd name="connsiteX28" fmla="*/ 440523 w 599160"/>
                <a:gd name="connsiteY28" fmla="*/ 0 h 468773"/>
                <a:gd name="connsiteX29" fmla="*/ 436487 w 599160"/>
                <a:gd name="connsiteY29" fmla="*/ 0 h 468773"/>
                <a:gd name="connsiteX30" fmla="*/ 431209 w 599160"/>
                <a:gd name="connsiteY30" fmla="*/ 19247 h 468773"/>
                <a:gd name="connsiteX31" fmla="*/ 426863 w 599160"/>
                <a:gd name="connsiteY31" fmla="*/ 42531 h 468773"/>
                <a:gd name="connsiteX32" fmla="*/ 425931 w 599160"/>
                <a:gd name="connsiteY32" fmla="*/ 66746 h 468773"/>
                <a:gd name="connsiteX33" fmla="*/ 420654 w 599160"/>
                <a:gd name="connsiteY33" fmla="*/ 91271 h 468773"/>
                <a:gd name="connsiteX34" fmla="*/ 411341 w 599160"/>
                <a:gd name="connsiteY34" fmla="*/ 105862 h 468773"/>
                <a:gd name="connsiteX35" fmla="*/ 398923 w 599160"/>
                <a:gd name="connsiteY35" fmla="*/ 105862 h 468773"/>
                <a:gd name="connsiteX36" fmla="*/ 382159 w 599160"/>
                <a:gd name="connsiteY36" fmla="*/ 100584 h 468773"/>
                <a:gd name="connsiteX37" fmla="*/ 365395 w 599160"/>
                <a:gd name="connsiteY37" fmla="*/ 91271 h 468773"/>
                <a:gd name="connsiteX38" fmla="*/ 348941 w 599160"/>
                <a:gd name="connsiteY38" fmla="*/ 81647 h 468773"/>
                <a:gd name="connsiteX39" fmla="*/ 336213 w 599160"/>
                <a:gd name="connsiteY39" fmla="*/ 74196 h 468773"/>
                <a:gd name="connsiteX40" fmla="*/ 343663 w 599160"/>
                <a:gd name="connsiteY40" fmla="*/ 49982 h 468773"/>
                <a:gd name="connsiteX41" fmla="*/ 356081 w 599160"/>
                <a:gd name="connsiteY41" fmla="*/ 33838 h 468773"/>
                <a:gd name="connsiteX42" fmla="*/ 356081 w 599160"/>
                <a:gd name="connsiteY42" fmla="*/ 24525 h 468773"/>
                <a:gd name="connsiteX43" fmla="*/ 338386 w 599160"/>
                <a:gd name="connsiteY43" fmla="*/ 26698 h 468773"/>
                <a:gd name="connsiteX44" fmla="*/ 321622 w 599160"/>
                <a:gd name="connsiteY44" fmla="*/ 26698 h 468773"/>
                <a:gd name="connsiteX45" fmla="*/ 306099 w 599160"/>
                <a:gd name="connsiteY45" fmla="*/ 24525 h 468773"/>
                <a:gd name="connsiteX46" fmla="*/ 291509 w 599160"/>
                <a:gd name="connsiteY46" fmla="*/ 17075 h 468773"/>
                <a:gd name="connsiteX47" fmla="*/ 276917 w 599160"/>
                <a:gd name="connsiteY47" fmla="*/ 17075 h 468773"/>
                <a:gd name="connsiteX48" fmla="*/ 277849 w 599160"/>
                <a:gd name="connsiteY48" fmla="*/ 19247 h 468773"/>
                <a:gd name="connsiteX49" fmla="*/ 280022 w 599160"/>
                <a:gd name="connsiteY49" fmla="*/ 20179 h 468773"/>
                <a:gd name="connsiteX50" fmla="*/ 280022 w 599160"/>
                <a:gd name="connsiteY50" fmla="*/ 22352 h 468773"/>
                <a:gd name="connsiteX51" fmla="*/ 284368 w 599160"/>
                <a:gd name="connsiteY51" fmla="*/ 24525 h 468773"/>
                <a:gd name="connsiteX52" fmla="*/ 274745 w 599160"/>
                <a:gd name="connsiteY52" fmla="*/ 33838 h 468773"/>
                <a:gd name="connsiteX53" fmla="*/ 265431 w 599160"/>
                <a:gd name="connsiteY53" fmla="*/ 37253 h 468773"/>
                <a:gd name="connsiteX54" fmla="*/ 256118 w 599160"/>
                <a:gd name="connsiteY54" fmla="*/ 42531 h 468773"/>
                <a:gd name="connsiteX55" fmla="*/ 248977 w 599160"/>
                <a:gd name="connsiteY55" fmla="*/ 48740 h 468773"/>
                <a:gd name="connsiteX56" fmla="*/ 243700 w 599160"/>
                <a:gd name="connsiteY56" fmla="*/ 57122 h 468773"/>
                <a:gd name="connsiteX57" fmla="*/ 240595 w 599160"/>
                <a:gd name="connsiteY57" fmla="*/ 74196 h 468773"/>
                <a:gd name="connsiteX58" fmla="*/ 234387 w 599160"/>
                <a:gd name="connsiteY58" fmla="*/ 72023 h 468773"/>
                <a:gd name="connsiteX59" fmla="*/ 230972 w 599160"/>
                <a:gd name="connsiteY59" fmla="*/ 71092 h 468773"/>
                <a:gd name="connsiteX60" fmla="*/ 226005 w 599160"/>
                <a:gd name="connsiteY60" fmla="*/ 71092 h 468773"/>
                <a:gd name="connsiteX61" fmla="*/ 220727 w 599160"/>
                <a:gd name="connsiteY61" fmla="*/ 68919 h 468773"/>
                <a:gd name="connsiteX62" fmla="*/ 218554 w 599160"/>
                <a:gd name="connsiteY62" fmla="*/ 63641 h 468773"/>
                <a:gd name="connsiteX63" fmla="*/ 218554 w 599160"/>
                <a:gd name="connsiteY63" fmla="*/ 59295 h 468773"/>
                <a:gd name="connsiteX64" fmla="*/ 218554 w 599160"/>
                <a:gd name="connsiteY64" fmla="*/ 56191 h 468773"/>
                <a:gd name="connsiteX65" fmla="*/ 216381 w 599160"/>
                <a:gd name="connsiteY65" fmla="*/ 54017 h 468773"/>
                <a:gd name="connsiteX66" fmla="*/ 209241 w 599160"/>
                <a:gd name="connsiteY66" fmla="*/ 49982 h 468773"/>
                <a:gd name="connsiteX67" fmla="*/ 198685 w 599160"/>
                <a:gd name="connsiteY67" fmla="*/ 56191 h 468773"/>
                <a:gd name="connsiteX68" fmla="*/ 187509 w 599160"/>
                <a:gd name="connsiteY68" fmla="*/ 63641 h 468773"/>
                <a:gd name="connsiteX69" fmla="*/ 176954 w 599160"/>
                <a:gd name="connsiteY69" fmla="*/ 72023 h 468773"/>
                <a:gd name="connsiteX70" fmla="*/ 167641 w 599160"/>
                <a:gd name="connsiteY70" fmla="*/ 81647 h 468773"/>
                <a:gd name="connsiteX71" fmla="*/ 160190 w 599160"/>
                <a:gd name="connsiteY71" fmla="*/ 85683 h 468773"/>
                <a:gd name="connsiteX72" fmla="*/ 160190 w 599160"/>
                <a:gd name="connsiteY72" fmla="*/ 98411 h 468773"/>
                <a:gd name="connsiteX73" fmla="*/ 145599 w 599160"/>
                <a:gd name="connsiteY73" fmla="*/ 103689 h 468773"/>
                <a:gd name="connsiteX74" fmla="*/ 134112 w 599160"/>
                <a:gd name="connsiteY74" fmla="*/ 114554 h 468773"/>
                <a:gd name="connsiteX75" fmla="*/ 126041 w 599160"/>
                <a:gd name="connsiteY75" fmla="*/ 129145 h 468773"/>
                <a:gd name="connsiteX76" fmla="*/ 120763 w 599160"/>
                <a:gd name="connsiteY76" fmla="*/ 143115 h 468773"/>
                <a:gd name="connsiteX77" fmla="*/ 106172 w 599160"/>
                <a:gd name="connsiteY77" fmla="*/ 146220 h 468773"/>
                <a:gd name="connsiteX78" fmla="*/ 89409 w 599160"/>
                <a:gd name="connsiteY78" fmla="*/ 150256 h 468773"/>
                <a:gd name="connsiteX79" fmla="*/ 70782 w 599160"/>
                <a:gd name="connsiteY79" fmla="*/ 153671 h 468773"/>
                <a:gd name="connsiteX80" fmla="*/ 56191 w 599160"/>
                <a:gd name="connsiteY80" fmla="*/ 155533 h 468773"/>
                <a:gd name="connsiteX81" fmla="*/ 47809 w 599160"/>
                <a:gd name="connsiteY81" fmla="*/ 155533 h 468773"/>
                <a:gd name="connsiteX82" fmla="*/ 34149 w 599160"/>
                <a:gd name="connsiteY82" fmla="*/ 161121 h 468773"/>
                <a:gd name="connsiteX83" fmla="*/ 23904 w 599160"/>
                <a:gd name="connsiteY83" fmla="*/ 170435 h 468773"/>
                <a:gd name="connsiteX84" fmla="*/ 16454 w 599160"/>
                <a:gd name="connsiteY84" fmla="*/ 180990 h 468773"/>
                <a:gd name="connsiteX85" fmla="*/ 9313 w 599160"/>
                <a:gd name="connsiteY85" fmla="*/ 192787 h 468773"/>
                <a:gd name="connsiteX86" fmla="*/ 0 w 599160"/>
                <a:gd name="connsiteY86" fmla="*/ 203342 h 468773"/>
                <a:gd name="connsiteX87" fmla="*/ 4036 w 599160"/>
                <a:gd name="connsiteY87" fmla="*/ 216070 h 468773"/>
                <a:gd name="connsiteX88" fmla="*/ 7140 w 599160"/>
                <a:gd name="connsiteY88" fmla="*/ 227557 h 468773"/>
                <a:gd name="connsiteX89" fmla="*/ 16454 w 599160"/>
                <a:gd name="connsiteY89" fmla="*/ 237180 h 468773"/>
                <a:gd name="connsiteX90" fmla="*/ 14591 w 599160"/>
                <a:gd name="connsiteY90" fmla="*/ 240285 h 468773"/>
                <a:gd name="connsiteX91" fmla="*/ 13349 w 599160"/>
                <a:gd name="connsiteY91" fmla="*/ 242458 h 468773"/>
                <a:gd name="connsiteX92" fmla="*/ 11176 w 599160"/>
                <a:gd name="connsiteY92" fmla="*/ 244631 h 468773"/>
                <a:gd name="connsiteX93" fmla="*/ 9313 w 599160"/>
                <a:gd name="connsiteY93" fmla="*/ 242458 h 468773"/>
                <a:gd name="connsiteX94" fmla="*/ 7140 w 599160"/>
                <a:gd name="connsiteY94" fmla="*/ 242458 h 468773"/>
                <a:gd name="connsiteX95" fmla="*/ 4036 w 599160"/>
                <a:gd name="connsiteY95" fmla="*/ 240285 h 468773"/>
                <a:gd name="connsiteX96" fmla="*/ 0 w 599160"/>
                <a:gd name="connsiteY96" fmla="*/ 240285 h 468773"/>
                <a:gd name="connsiteX97" fmla="*/ 4036 w 599160"/>
                <a:gd name="connsiteY97" fmla="*/ 253013 h 468773"/>
                <a:gd name="connsiteX98" fmla="*/ 9313 w 599160"/>
                <a:gd name="connsiteY98" fmla="*/ 270088 h 468773"/>
                <a:gd name="connsiteX99" fmla="*/ 18627 w 599160"/>
                <a:gd name="connsiteY99" fmla="*/ 289025 h 468773"/>
                <a:gd name="connsiteX100" fmla="*/ 25767 w 599160"/>
                <a:gd name="connsiteY100" fmla="*/ 309204 h 468773"/>
                <a:gd name="connsiteX101" fmla="*/ 33218 w 599160"/>
                <a:gd name="connsiteY101" fmla="*/ 327210 h 468773"/>
                <a:gd name="connsiteX102" fmla="*/ 34149 w 599160"/>
                <a:gd name="connsiteY102" fmla="*/ 346147 h 468773"/>
                <a:gd name="connsiteX103" fmla="*/ 33218 w 599160"/>
                <a:gd name="connsiteY103" fmla="*/ 361980 h 468773"/>
                <a:gd name="connsiteX104" fmla="*/ 23904 w 599160"/>
                <a:gd name="connsiteY104" fmla="*/ 375639 h 468773"/>
                <a:gd name="connsiteX105" fmla="*/ 27009 w 599160"/>
                <a:gd name="connsiteY105" fmla="*/ 381227 h 468773"/>
                <a:gd name="connsiteX106" fmla="*/ 33218 w 599160"/>
                <a:gd name="connsiteY106" fmla="*/ 386505 h 468773"/>
                <a:gd name="connsiteX107" fmla="*/ 36322 w 599160"/>
                <a:gd name="connsiteY107" fmla="*/ 391782 h 468773"/>
                <a:gd name="connsiteX108" fmla="*/ 40358 w 599160"/>
                <a:gd name="connsiteY108" fmla="*/ 398923 h 468773"/>
                <a:gd name="connsiteX109" fmla="*/ 54949 w 599160"/>
                <a:gd name="connsiteY109" fmla="*/ 398923 h 468773"/>
                <a:gd name="connsiteX110" fmla="*/ 67677 w 599160"/>
                <a:gd name="connsiteY110" fmla="*/ 397991 h 468773"/>
                <a:gd name="connsiteX111" fmla="*/ 77922 w 599160"/>
                <a:gd name="connsiteY111" fmla="*/ 391782 h 468773"/>
                <a:gd name="connsiteX112" fmla="*/ 91582 w 599160"/>
                <a:gd name="connsiteY112" fmla="*/ 386505 h 468773"/>
                <a:gd name="connsiteX113" fmla="*/ 103999 w 599160"/>
                <a:gd name="connsiteY113" fmla="*/ 383090 h 468773"/>
                <a:gd name="connsiteX114" fmla="*/ 121695 w 599160"/>
                <a:gd name="connsiteY114" fmla="*/ 381227 h 468773"/>
                <a:gd name="connsiteX115" fmla="*/ 138459 w 599160"/>
                <a:gd name="connsiteY115" fmla="*/ 383090 h 468773"/>
                <a:gd name="connsiteX116" fmla="*/ 156154 w 599160"/>
                <a:gd name="connsiteY116" fmla="*/ 383090 h 468773"/>
                <a:gd name="connsiteX117" fmla="*/ 163294 w 599160"/>
                <a:gd name="connsiteY117" fmla="*/ 358875 h 468773"/>
                <a:gd name="connsiteX118" fmla="*/ 176954 w 599160"/>
                <a:gd name="connsiteY118" fmla="*/ 354529 h 468773"/>
                <a:gd name="connsiteX119" fmla="*/ 194649 w 599160"/>
                <a:gd name="connsiteY119" fmla="*/ 351425 h 468773"/>
                <a:gd name="connsiteX120" fmla="*/ 214518 w 599160"/>
                <a:gd name="connsiteY120" fmla="*/ 347078 h 468773"/>
                <a:gd name="connsiteX121" fmla="*/ 234387 w 599160"/>
                <a:gd name="connsiteY121" fmla="*/ 346147 h 468773"/>
                <a:gd name="connsiteX122" fmla="*/ 255186 w 599160"/>
                <a:gd name="connsiteY122" fmla="*/ 343974 h 468773"/>
                <a:gd name="connsiteX123" fmla="*/ 269777 w 599160"/>
                <a:gd name="connsiteY123" fmla="*/ 346147 h 468773"/>
                <a:gd name="connsiteX124" fmla="*/ 280022 w 599160"/>
                <a:gd name="connsiteY124" fmla="*/ 349252 h 468773"/>
                <a:gd name="connsiteX125" fmla="*/ 296786 w 599160"/>
                <a:gd name="connsiteY125" fmla="*/ 351425 h 468773"/>
                <a:gd name="connsiteX126" fmla="*/ 309204 w 599160"/>
                <a:gd name="connsiteY126" fmla="*/ 358875 h 468773"/>
                <a:gd name="connsiteX127" fmla="*/ 318517 w 599160"/>
                <a:gd name="connsiteY127" fmla="*/ 368499 h 468773"/>
                <a:gd name="connsiteX128" fmla="*/ 325968 w 599160"/>
                <a:gd name="connsiteY128" fmla="*/ 379054 h 468773"/>
                <a:gd name="connsiteX129" fmla="*/ 331245 w 599160"/>
                <a:gd name="connsiteY129" fmla="*/ 390541 h 468773"/>
                <a:gd name="connsiteX130" fmla="*/ 345837 w 599160"/>
                <a:gd name="connsiteY130" fmla="*/ 384332 h 468773"/>
                <a:gd name="connsiteX131" fmla="*/ 355150 w 599160"/>
                <a:gd name="connsiteY131" fmla="*/ 379054 h 468773"/>
                <a:gd name="connsiteX132" fmla="*/ 363532 w 599160"/>
                <a:gd name="connsiteY132" fmla="*/ 369431 h 468773"/>
                <a:gd name="connsiteX133" fmla="*/ 363532 w 599160"/>
                <a:gd name="connsiteY133" fmla="*/ 375639 h 468773"/>
                <a:gd name="connsiteX134" fmla="*/ 367568 w 599160"/>
                <a:gd name="connsiteY134" fmla="*/ 375639 h 468773"/>
                <a:gd name="connsiteX135" fmla="*/ 363532 w 599160"/>
                <a:gd name="connsiteY135" fmla="*/ 381227 h 468773"/>
                <a:gd name="connsiteX136" fmla="*/ 358254 w 599160"/>
                <a:gd name="connsiteY136" fmla="*/ 386505 h 468773"/>
                <a:gd name="connsiteX137" fmla="*/ 350804 w 599160"/>
                <a:gd name="connsiteY137" fmla="*/ 390541 h 468773"/>
                <a:gd name="connsiteX138" fmla="*/ 350804 w 599160"/>
                <a:gd name="connsiteY138" fmla="*/ 393645 h 468773"/>
                <a:gd name="connsiteX139" fmla="*/ 356081 w 599160"/>
                <a:gd name="connsiteY139" fmla="*/ 393645 h 468773"/>
                <a:gd name="connsiteX140" fmla="*/ 356081 w 599160"/>
                <a:gd name="connsiteY140" fmla="*/ 398923 h 468773"/>
                <a:gd name="connsiteX141" fmla="*/ 358254 w 599160"/>
                <a:gd name="connsiteY141" fmla="*/ 398923 h 468773"/>
                <a:gd name="connsiteX142" fmla="*/ 360427 w 599160"/>
                <a:gd name="connsiteY142" fmla="*/ 398923 h 468773"/>
                <a:gd name="connsiteX143" fmla="*/ 362290 w 599160"/>
                <a:gd name="connsiteY143" fmla="*/ 397991 h 468773"/>
                <a:gd name="connsiteX144" fmla="*/ 362290 w 599160"/>
                <a:gd name="connsiteY144" fmla="*/ 395818 h 468773"/>
                <a:gd name="connsiteX145" fmla="*/ 363532 w 599160"/>
                <a:gd name="connsiteY145" fmla="*/ 393645 h 468773"/>
                <a:gd name="connsiteX146" fmla="*/ 369741 w 599160"/>
                <a:gd name="connsiteY146" fmla="*/ 395818 h 468773"/>
                <a:gd name="connsiteX147" fmla="*/ 370672 w 599160"/>
                <a:gd name="connsiteY147" fmla="*/ 397991 h 468773"/>
                <a:gd name="connsiteX148" fmla="*/ 372845 w 599160"/>
                <a:gd name="connsiteY148" fmla="*/ 398923 h 468773"/>
                <a:gd name="connsiteX149" fmla="*/ 372845 w 599160"/>
                <a:gd name="connsiteY149" fmla="*/ 401096 h 468773"/>
                <a:gd name="connsiteX150" fmla="*/ 372845 w 599160"/>
                <a:gd name="connsiteY150" fmla="*/ 403269 h 468773"/>
                <a:gd name="connsiteX151" fmla="*/ 370672 w 599160"/>
                <a:gd name="connsiteY151" fmla="*/ 405442 h 468773"/>
                <a:gd name="connsiteX152" fmla="*/ 370672 w 599160"/>
                <a:gd name="connsiteY152" fmla="*/ 406373 h 468773"/>
                <a:gd name="connsiteX153" fmla="*/ 372845 w 599160"/>
                <a:gd name="connsiteY153" fmla="*/ 408547 h 468773"/>
                <a:gd name="connsiteX154" fmla="*/ 376881 w 599160"/>
                <a:gd name="connsiteY154" fmla="*/ 410720 h 468773"/>
                <a:gd name="connsiteX155" fmla="*/ 379986 w 599160"/>
                <a:gd name="connsiteY155" fmla="*/ 413824 h 468773"/>
                <a:gd name="connsiteX156" fmla="*/ 385263 w 599160"/>
                <a:gd name="connsiteY156" fmla="*/ 415997 h 468773"/>
                <a:gd name="connsiteX157" fmla="*/ 391472 w 599160"/>
                <a:gd name="connsiteY157" fmla="*/ 418170 h 468773"/>
                <a:gd name="connsiteX158" fmla="*/ 396750 w 599160"/>
                <a:gd name="connsiteY158" fmla="*/ 419102 h 468773"/>
                <a:gd name="connsiteX159" fmla="*/ 403890 w 599160"/>
                <a:gd name="connsiteY159" fmla="*/ 456355 h 468773"/>
                <a:gd name="connsiteX160" fmla="*/ 420654 w 599160"/>
                <a:gd name="connsiteY160" fmla="*/ 458218 h 468773"/>
                <a:gd name="connsiteX161" fmla="*/ 434314 w 599160"/>
                <a:gd name="connsiteY161" fmla="*/ 460391 h 468773"/>
                <a:gd name="connsiteX162" fmla="*/ 447663 w 599160"/>
                <a:gd name="connsiteY162" fmla="*/ 462564 h 468773"/>
                <a:gd name="connsiteX163" fmla="*/ 458218 w 599160"/>
                <a:gd name="connsiteY163" fmla="*/ 458218 h 468773"/>
                <a:gd name="connsiteX164" fmla="*/ 467531 w 599160"/>
                <a:gd name="connsiteY164" fmla="*/ 451078 h 468773"/>
                <a:gd name="connsiteX165" fmla="*/ 479949 w 599160"/>
                <a:gd name="connsiteY165" fmla="*/ 462564 h 468773"/>
                <a:gd name="connsiteX166" fmla="*/ 491436 w 599160"/>
                <a:gd name="connsiteY166" fmla="*/ 470946 h 468773"/>
                <a:gd name="connsiteX167" fmla="*/ 499818 w 599160"/>
                <a:gd name="connsiteY167" fmla="*/ 467842 h 468773"/>
                <a:gd name="connsiteX168" fmla="*/ 513477 w 599160"/>
                <a:gd name="connsiteY168" fmla="*/ 462564 h 468773"/>
                <a:gd name="connsiteX169" fmla="*/ 525895 w 599160"/>
                <a:gd name="connsiteY169" fmla="*/ 456355 h 468773"/>
                <a:gd name="connsiteX170" fmla="*/ 536450 w 599160"/>
                <a:gd name="connsiteY170" fmla="*/ 451078 h 468773"/>
                <a:gd name="connsiteX171" fmla="*/ 545764 w 599160"/>
                <a:gd name="connsiteY171" fmla="*/ 441454 h 468773"/>
                <a:gd name="connsiteX172" fmla="*/ 551041 w 599160"/>
                <a:gd name="connsiteY172" fmla="*/ 428726 h 468773"/>
                <a:gd name="connsiteX173" fmla="*/ 555077 w 599160"/>
                <a:gd name="connsiteY173" fmla="*/ 412893 h 468773"/>
                <a:gd name="connsiteX174" fmla="*/ 560355 w 599160"/>
                <a:gd name="connsiteY174" fmla="*/ 397991 h 468773"/>
                <a:gd name="connsiteX175" fmla="*/ 563459 w 599160"/>
                <a:gd name="connsiteY175" fmla="*/ 383090 h 468773"/>
                <a:gd name="connsiteX176" fmla="*/ 574945 w 599160"/>
                <a:gd name="connsiteY176" fmla="*/ 358875 h 468773"/>
                <a:gd name="connsiteX177" fmla="*/ 584259 w 599160"/>
                <a:gd name="connsiteY177" fmla="*/ 336523 h 468773"/>
                <a:gd name="connsiteX178" fmla="*/ 592641 w 599160"/>
                <a:gd name="connsiteY178" fmla="*/ 316655 h 468773"/>
                <a:gd name="connsiteX179" fmla="*/ 598850 w 599160"/>
                <a:gd name="connsiteY179" fmla="*/ 294303 h 468773"/>
                <a:gd name="connsiteX180" fmla="*/ 599781 w 599160"/>
                <a:gd name="connsiteY180" fmla="*/ 271950 h 468773"/>
                <a:gd name="connsiteX181" fmla="*/ 596677 w 599160"/>
                <a:gd name="connsiteY181" fmla="*/ 244631 h 46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599160" h="468773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371">
              <a:extLst>
                <a:ext uri="{FF2B5EF4-FFF2-40B4-BE49-F238E27FC236}">
                  <a16:creationId xmlns:a16="http://schemas.microsoft.com/office/drawing/2014/main" id="{DCE13DE2-3FE1-43C8-8C37-0A0208A322F8}"/>
                </a:ext>
              </a:extLst>
            </p:cNvPr>
            <p:cNvSpPr/>
            <p:nvPr/>
          </p:nvSpPr>
          <p:spPr>
            <a:xfrm>
              <a:off x="7376444" y="5893661"/>
              <a:ext cx="15522" cy="9313"/>
            </a:xfrm>
            <a:custGeom>
              <a:avLst/>
              <a:gdLst>
                <a:gd name="connsiteX0" fmla="*/ 9313 w 15522"/>
                <a:gd name="connsiteY0" fmla="*/ 5278 h 9313"/>
                <a:gd name="connsiteX1" fmla="*/ 9313 w 15522"/>
                <a:gd name="connsiteY1" fmla="*/ 3104 h 9313"/>
                <a:gd name="connsiteX2" fmla="*/ 7140 w 15522"/>
                <a:gd name="connsiteY2" fmla="*/ 2173 h 9313"/>
                <a:gd name="connsiteX3" fmla="*/ 4967 w 15522"/>
                <a:gd name="connsiteY3" fmla="*/ 2173 h 9313"/>
                <a:gd name="connsiteX4" fmla="*/ 3104 w 15522"/>
                <a:gd name="connsiteY4" fmla="*/ 0 h 9313"/>
                <a:gd name="connsiteX5" fmla="*/ 0 w 15522"/>
                <a:gd name="connsiteY5" fmla="*/ 0 h 9313"/>
                <a:gd name="connsiteX6" fmla="*/ 3104 w 15522"/>
                <a:gd name="connsiteY6" fmla="*/ 3104 h 9313"/>
                <a:gd name="connsiteX7" fmla="*/ 4967 w 15522"/>
                <a:gd name="connsiteY7" fmla="*/ 5278 h 9313"/>
                <a:gd name="connsiteX8" fmla="*/ 7140 w 15522"/>
                <a:gd name="connsiteY8" fmla="*/ 7451 h 9313"/>
                <a:gd name="connsiteX9" fmla="*/ 10245 w 15522"/>
                <a:gd name="connsiteY9" fmla="*/ 9624 h 9313"/>
                <a:gd name="connsiteX10" fmla="*/ 16454 w 15522"/>
                <a:gd name="connsiteY10" fmla="*/ 10555 h 9313"/>
                <a:gd name="connsiteX11" fmla="*/ 16454 w 15522"/>
                <a:gd name="connsiteY11" fmla="*/ 7451 h 9313"/>
                <a:gd name="connsiteX12" fmla="*/ 12418 w 15522"/>
                <a:gd name="connsiteY12" fmla="*/ 7451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22" h="9313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372">
              <a:extLst>
                <a:ext uri="{FF2B5EF4-FFF2-40B4-BE49-F238E27FC236}">
                  <a16:creationId xmlns:a16="http://schemas.microsoft.com/office/drawing/2014/main" id="{0B2EE185-3D6F-4BAA-9820-FB7593310952}"/>
                </a:ext>
              </a:extLst>
            </p:cNvPr>
            <p:cNvSpPr/>
            <p:nvPr/>
          </p:nvSpPr>
          <p:spPr>
            <a:xfrm>
              <a:off x="2900127" y="5457796"/>
              <a:ext cx="55880" cy="37253"/>
            </a:xfrm>
            <a:custGeom>
              <a:avLst/>
              <a:gdLst>
                <a:gd name="connsiteX0" fmla="*/ 29182 w 55880"/>
                <a:gd name="connsiteY0" fmla="*/ 5278 h 37253"/>
                <a:gd name="connsiteX1" fmla="*/ 12418 w 55880"/>
                <a:gd name="connsiteY1" fmla="*/ 0 h 37253"/>
                <a:gd name="connsiteX2" fmla="*/ 10245 w 55880"/>
                <a:gd name="connsiteY2" fmla="*/ 1863 h 37253"/>
                <a:gd name="connsiteX3" fmla="*/ 8072 w 55880"/>
                <a:gd name="connsiteY3" fmla="*/ 1863 h 37253"/>
                <a:gd name="connsiteX4" fmla="*/ 8072 w 55880"/>
                <a:gd name="connsiteY4" fmla="*/ 3104 h 37253"/>
                <a:gd name="connsiteX5" fmla="*/ 7140 w 55880"/>
                <a:gd name="connsiteY5" fmla="*/ 3104 h 37253"/>
                <a:gd name="connsiteX6" fmla="*/ 3104 w 55880"/>
                <a:gd name="connsiteY6" fmla="*/ 5278 h 37253"/>
                <a:gd name="connsiteX7" fmla="*/ 3104 w 55880"/>
                <a:gd name="connsiteY7" fmla="*/ 18006 h 37253"/>
                <a:gd name="connsiteX8" fmla="*/ 3104 w 55880"/>
                <a:gd name="connsiteY8" fmla="*/ 27319 h 37253"/>
                <a:gd name="connsiteX9" fmla="*/ 0 w 55880"/>
                <a:gd name="connsiteY9" fmla="*/ 36943 h 37253"/>
                <a:gd name="connsiteX10" fmla="*/ 3104 w 55880"/>
                <a:gd name="connsiteY10" fmla="*/ 36943 h 37253"/>
                <a:gd name="connsiteX11" fmla="*/ 3104 w 55880"/>
                <a:gd name="connsiteY11" fmla="*/ 40047 h 37253"/>
                <a:gd name="connsiteX12" fmla="*/ 15522 w 55880"/>
                <a:gd name="connsiteY12" fmla="*/ 36943 h 37253"/>
                <a:gd name="connsiteX13" fmla="*/ 27009 w 55880"/>
                <a:gd name="connsiteY13" fmla="*/ 34770 h 37253"/>
                <a:gd name="connsiteX14" fmla="*/ 39427 w 55880"/>
                <a:gd name="connsiteY14" fmla="*/ 32597 h 37253"/>
                <a:gd name="connsiteX15" fmla="*/ 51844 w 55880"/>
                <a:gd name="connsiteY15" fmla="*/ 24215 h 37253"/>
                <a:gd name="connsiteX16" fmla="*/ 56191 w 55880"/>
                <a:gd name="connsiteY16" fmla="*/ 24215 h 37253"/>
                <a:gd name="connsiteX17" fmla="*/ 56191 w 55880"/>
                <a:gd name="connsiteY17" fmla="*/ 19868 h 37253"/>
                <a:gd name="connsiteX18" fmla="*/ 41600 w 55880"/>
                <a:gd name="connsiteY18" fmla="*/ 12418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80" h="37253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373">
              <a:extLst>
                <a:ext uri="{FF2B5EF4-FFF2-40B4-BE49-F238E27FC236}">
                  <a16:creationId xmlns:a16="http://schemas.microsoft.com/office/drawing/2014/main" id="{20850AED-F0E4-4516-8969-F30A54DBAE97}"/>
                </a:ext>
              </a:extLst>
            </p:cNvPr>
            <p:cNvSpPr/>
            <p:nvPr/>
          </p:nvSpPr>
          <p:spPr>
            <a:xfrm>
              <a:off x="6488880" y="5710498"/>
              <a:ext cx="301132" cy="207999"/>
            </a:xfrm>
            <a:custGeom>
              <a:avLst/>
              <a:gdLst>
                <a:gd name="connsiteX0" fmla="*/ 284368 w 301132"/>
                <a:gd name="connsiteY0" fmla="*/ 210793 h 207998"/>
                <a:gd name="connsiteX1" fmla="*/ 294613 w 301132"/>
                <a:gd name="connsiteY1" fmla="*/ 207378 h 207998"/>
                <a:gd name="connsiteX2" fmla="*/ 297718 w 301132"/>
                <a:gd name="connsiteY2" fmla="*/ 205515 h 207998"/>
                <a:gd name="connsiteX3" fmla="*/ 299891 w 301132"/>
                <a:gd name="connsiteY3" fmla="*/ 205515 h 207998"/>
                <a:gd name="connsiteX4" fmla="*/ 302064 w 301132"/>
                <a:gd name="connsiteY4" fmla="*/ 203342 h 207998"/>
                <a:gd name="connsiteX5" fmla="*/ 303926 w 301132"/>
                <a:gd name="connsiteY5" fmla="*/ 203342 h 207998"/>
                <a:gd name="connsiteX6" fmla="*/ 287473 w 301132"/>
                <a:gd name="connsiteY6" fmla="*/ 195891 h 207998"/>
                <a:gd name="connsiteX7" fmla="*/ 269777 w 301132"/>
                <a:gd name="connsiteY7" fmla="*/ 186267 h 207998"/>
                <a:gd name="connsiteX8" fmla="*/ 250840 w 301132"/>
                <a:gd name="connsiteY8" fmla="*/ 178817 h 207998"/>
                <a:gd name="connsiteX9" fmla="*/ 234387 w 301132"/>
                <a:gd name="connsiteY9" fmla="*/ 173539 h 207998"/>
                <a:gd name="connsiteX10" fmla="*/ 226936 w 301132"/>
                <a:gd name="connsiteY10" fmla="*/ 175712 h 207998"/>
                <a:gd name="connsiteX11" fmla="*/ 219796 w 301132"/>
                <a:gd name="connsiteY11" fmla="*/ 178817 h 207998"/>
                <a:gd name="connsiteX12" fmla="*/ 211413 w 301132"/>
                <a:gd name="connsiteY12" fmla="*/ 183163 h 207998"/>
                <a:gd name="connsiteX13" fmla="*/ 199927 w 301132"/>
                <a:gd name="connsiteY13" fmla="*/ 183163 h 207998"/>
                <a:gd name="connsiteX14" fmla="*/ 190614 w 301132"/>
                <a:gd name="connsiteY14" fmla="*/ 177886 h 207998"/>
                <a:gd name="connsiteX15" fmla="*/ 184094 w 301132"/>
                <a:gd name="connsiteY15" fmla="*/ 171366 h 207998"/>
                <a:gd name="connsiteX16" fmla="*/ 174781 w 301132"/>
                <a:gd name="connsiteY16" fmla="*/ 168262 h 207998"/>
                <a:gd name="connsiteX17" fmla="*/ 160190 w 301132"/>
                <a:gd name="connsiteY17" fmla="*/ 166089 h 207998"/>
                <a:gd name="connsiteX18" fmla="*/ 160190 w 301132"/>
                <a:gd name="connsiteY18" fmla="*/ 144047 h 207998"/>
                <a:gd name="connsiteX19" fmla="*/ 163294 w 301132"/>
                <a:gd name="connsiteY19" fmla="*/ 126041 h 207998"/>
                <a:gd name="connsiteX20" fmla="*/ 145599 w 301132"/>
                <a:gd name="connsiteY20" fmla="*/ 111140 h 207998"/>
                <a:gd name="connsiteX21" fmla="*/ 133181 w 301132"/>
                <a:gd name="connsiteY21" fmla="*/ 92202 h 207998"/>
                <a:gd name="connsiteX22" fmla="*/ 121695 w 301132"/>
                <a:gd name="connsiteY22" fmla="*/ 76370 h 207998"/>
                <a:gd name="connsiteX23" fmla="*/ 109277 w 301132"/>
                <a:gd name="connsiteY23" fmla="*/ 61468 h 207998"/>
                <a:gd name="connsiteX24" fmla="*/ 101826 w 301132"/>
                <a:gd name="connsiteY24" fmla="*/ 54018 h 207998"/>
                <a:gd name="connsiteX25" fmla="*/ 99964 w 301132"/>
                <a:gd name="connsiteY25" fmla="*/ 54018 h 207998"/>
                <a:gd name="connsiteX26" fmla="*/ 99964 w 301132"/>
                <a:gd name="connsiteY26" fmla="*/ 51844 h 207998"/>
                <a:gd name="connsiteX27" fmla="*/ 94686 w 301132"/>
                <a:gd name="connsiteY27" fmla="*/ 47809 h 207998"/>
                <a:gd name="connsiteX28" fmla="*/ 76991 w 301132"/>
                <a:gd name="connsiteY28" fmla="*/ 39116 h 207998"/>
                <a:gd name="connsiteX29" fmla="*/ 62400 w 301132"/>
                <a:gd name="connsiteY29" fmla="*/ 29803 h 207998"/>
                <a:gd name="connsiteX30" fmla="*/ 47809 w 301132"/>
                <a:gd name="connsiteY30" fmla="*/ 20179 h 207998"/>
                <a:gd name="connsiteX31" fmla="*/ 34149 w 301132"/>
                <a:gd name="connsiteY31" fmla="*/ 4346 h 207998"/>
                <a:gd name="connsiteX32" fmla="*/ 0 w 301132"/>
                <a:gd name="connsiteY32" fmla="*/ 0 h 207998"/>
                <a:gd name="connsiteX33" fmla="*/ 4967 w 301132"/>
                <a:gd name="connsiteY33" fmla="*/ 17075 h 207998"/>
                <a:gd name="connsiteX34" fmla="*/ 16454 w 301132"/>
                <a:gd name="connsiteY34" fmla="*/ 27630 h 207998"/>
                <a:gd name="connsiteX35" fmla="*/ 29182 w 301132"/>
                <a:gd name="connsiteY35" fmla="*/ 39116 h 207998"/>
                <a:gd name="connsiteX36" fmla="*/ 40358 w 301132"/>
                <a:gd name="connsiteY36" fmla="*/ 47809 h 207998"/>
                <a:gd name="connsiteX37" fmla="*/ 50913 w 301132"/>
                <a:gd name="connsiteY37" fmla="*/ 61468 h 207998"/>
                <a:gd name="connsiteX38" fmla="*/ 62400 w 301132"/>
                <a:gd name="connsiteY38" fmla="*/ 77301 h 207998"/>
                <a:gd name="connsiteX39" fmla="*/ 72644 w 301132"/>
                <a:gd name="connsiteY39" fmla="*/ 98411 h 207998"/>
                <a:gd name="connsiteX40" fmla="*/ 85373 w 301132"/>
                <a:gd name="connsiteY40" fmla="*/ 118590 h 207998"/>
                <a:gd name="connsiteX41" fmla="*/ 97790 w 301132"/>
                <a:gd name="connsiteY41" fmla="*/ 136596 h 207998"/>
                <a:gd name="connsiteX42" fmla="*/ 114555 w 301132"/>
                <a:gd name="connsiteY42" fmla="*/ 153671 h 207998"/>
                <a:gd name="connsiteX43" fmla="*/ 133181 w 301132"/>
                <a:gd name="connsiteY43" fmla="*/ 164226 h 207998"/>
                <a:gd name="connsiteX44" fmla="*/ 155223 w 301132"/>
                <a:gd name="connsiteY44" fmla="*/ 170435 h 207998"/>
                <a:gd name="connsiteX45" fmla="*/ 153050 w 301132"/>
                <a:gd name="connsiteY45" fmla="*/ 173539 h 207998"/>
                <a:gd name="connsiteX46" fmla="*/ 150877 w 301132"/>
                <a:gd name="connsiteY46" fmla="*/ 175712 h 207998"/>
                <a:gd name="connsiteX47" fmla="*/ 147772 w 301132"/>
                <a:gd name="connsiteY47" fmla="*/ 178817 h 207998"/>
                <a:gd name="connsiteX48" fmla="*/ 155223 w 301132"/>
                <a:gd name="connsiteY48" fmla="*/ 183163 h 207998"/>
                <a:gd name="connsiteX49" fmla="*/ 170745 w 301132"/>
                <a:gd name="connsiteY49" fmla="*/ 190614 h 207998"/>
                <a:gd name="connsiteX50" fmla="*/ 190614 w 301132"/>
                <a:gd name="connsiteY50" fmla="*/ 195891 h 207998"/>
                <a:gd name="connsiteX51" fmla="*/ 216691 w 301132"/>
                <a:gd name="connsiteY51" fmla="*/ 201169 h 207998"/>
                <a:gd name="connsiteX52" fmla="*/ 240595 w 301132"/>
                <a:gd name="connsiteY52" fmla="*/ 207378 h 207998"/>
                <a:gd name="connsiteX53" fmla="*/ 263569 w 301132"/>
                <a:gd name="connsiteY53" fmla="*/ 210793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01132" h="207998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374">
              <a:extLst>
                <a:ext uri="{FF2B5EF4-FFF2-40B4-BE49-F238E27FC236}">
                  <a16:creationId xmlns:a16="http://schemas.microsoft.com/office/drawing/2014/main" id="{50BC604F-F1BF-4E95-97C3-4CD0AFD2F982}"/>
                </a:ext>
              </a:extLst>
            </p:cNvPr>
            <p:cNvSpPr/>
            <p:nvPr/>
          </p:nvSpPr>
          <p:spPr>
            <a:xfrm>
              <a:off x="7403453" y="5901112"/>
              <a:ext cx="24836" cy="21731"/>
            </a:xfrm>
            <a:custGeom>
              <a:avLst/>
              <a:gdLst>
                <a:gd name="connsiteX0" fmla="*/ 26078 w 24835"/>
                <a:gd name="connsiteY0" fmla="*/ 24215 h 21731"/>
                <a:gd name="connsiteX1" fmla="*/ 21731 w 24835"/>
                <a:gd name="connsiteY1" fmla="*/ 18006 h 21731"/>
                <a:gd name="connsiteX2" fmla="*/ 19869 w 24835"/>
                <a:gd name="connsiteY2" fmla="*/ 12728 h 21731"/>
                <a:gd name="connsiteX3" fmla="*/ 16454 w 24835"/>
                <a:gd name="connsiteY3" fmla="*/ 9624 h 21731"/>
                <a:gd name="connsiteX4" fmla="*/ 11487 w 24835"/>
                <a:gd name="connsiteY4" fmla="*/ 5278 h 21731"/>
                <a:gd name="connsiteX5" fmla="*/ 7140 w 24835"/>
                <a:gd name="connsiteY5" fmla="*/ 3104 h 21731"/>
                <a:gd name="connsiteX6" fmla="*/ 0 w 24835"/>
                <a:gd name="connsiteY6" fmla="*/ 0 h 21731"/>
                <a:gd name="connsiteX7" fmla="*/ 4036 w 24835"/>
                <a:gd name="connsiteY7" fmla="*/ 7451 h 21731"/>
                <a:gd name="connsiteX8" fmla="*/ 7140 w 24835"/>
                <a:gd name="connsiteY8" fmla="*/ 12728 h 21731"/>
                <a:gd name="connsiteX9" fmla="*/ 11487 w 24835"/>
                <a:gd name="connsiteY9" fmla="*/ 16764 h 21731"/>
                <a:gd name="connsiteX10" fmla="*/ 16454 w 24835"/>
                <a:gd name="connsiteY10" fmla="*/ 20179 h 21731"/>
                <a:gd name="connsiteX11" fmla="*/ 19869 w 24835"/>
                <a:gd name="connsiteY11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35" h="21731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375">
              <a:extLst>
                <a:ext uri="{FF2B5EF4-FFF2-40B4-BE49-F238E27FC236}">
                  <a16:creationId xmlns:a16="http://schemas.microsoft.com/office/drawing/2014/main" id="{09906952-3259-497C-947E-EA6D2C9C945D}"/>
                </a:ext>
              </a:extLst>
            </p:cNvPr>
            <p:cNvSpPr/>
            <p:nvPr/>
          </p:nvSpPr>
          <p:spPr>
            <a:xfrm>
              <a:off x="7568921" y="6290411"/>
              <a:ext cx="93134" cy="145910"/>
            </a:xfrm>
            <a:custGeom>
              <a:avLst/>
              <a:gdLst>
                <a:gd name="connsiteX0" fmla="*/ 89719 w 93133"/>
                <a:gd name="connsiteY0" fmla="*/ 63641 h 145909"/>
                <a:gd name="connsiteX1" fmla="*/ 87546 w 93133"/>
                <a:gd name="connsiteY1" fmla="*/ 66746 h 145909"/>
                <a:gd name="connsiteX2" fmla="*/ 83510 w 93133"/>
                <a:gd name="connsiteY2" fmla="*/ 69850 h 145909"/>
                <a:gd name="connsiteX3" fmla="*/ 80406 w 93133"/>
                <a:gd name="connsiteY3" fmla="*/ 69850 h 145909"/>
                <a:gd name="connsiteX4" fmla="*/ 78232 w 93133"/>
                <a:gd name="connsiteY4" fmla="*/ 69850 h 145909"/>
                <a:gd name="connsiteX5" fmla="*/ 75128 w 93133"/>
                <a:gd name="connsiteY5" fmla="*/ 69850 h 145909"/>
                <a:gd name="connsiteX6" fmla="*/ 68919 w 93133"/>
                <a:gd name="connsiteY6" fmla="*/ 69850 h 145909"/>
                <a:gd name="connsiteX7" fmla="*/ 63641 w 93133"/>
                <a:gd name="connsiteY7" fmla="*/ 69850 h 145909"/>
                <a:gd name="connsiteX8" fmla="*/ 53086 w 93133"/>
                <a:gd name="connsiteY8" fmla="*/ 48740 h 145909"/>
                <a:gd name="connsiteX9" fmla="*/ 38495 w 93133"/>
                <a:gd name="connsiteY9" fmla="*/ 31976 h 145909"/>
                <a:gd name="connsiteX10" fmla="*/ 23904 w 93133"/>
                <a:gd name="connsiteY10" fmla="*/ 17075 h 145909"/>
                <a:gd name="connsiteX11" fmla="*/ 7451 w 93133"/>
                <a:gd name="connsiteY11" fmla="*/ 0 h 145909"/>
                <a:gd name="connsiteX12" fmla="*/ 0 w 93133"/>
                <a:gd name="connsiteY12" fmla="*/ 0 h 145909"/>
                <a:gd name="connsiteX13" fmla="*/ 4346 w 93133"/>
                <a:gd name="connsiteY13" fmla="*/ 11797 h 145909"/>
                <a:gd name="connsiteX14" fmla="*/ 9313 w 93133"/>
                <a:gd name="connsiteY14" fmla="*/ 26388 h 145909"/>
                <a:gd name="connsiteX15" fmla="*/ 17695 w 93133"/>
                <a:gd name="connsiteY15" fmla="*/ 42531 h 145909"/>
                <a:gd name="connsiteX16" fmla="*/ 29182 w 93133"/>
                <a:gd name="connsiteY16" fmla="*/ 61468 h 145909"/>
                <a:gd name="connsiteX17" fmla="*/ 36633 w 93133"/>
                <a:gd name="connsiteY17" fmla="*/ 74196 h 145909"/>
                <a:gd name="connsiteX18" fmla="*/ 43773 w 93133"/>
                <a:gd name="connsiteY18" fmla="*/ 81647 h 145909"/>
                <a:gd name="connsiteX19" fmla="*/ 38495 w 93133"/>
                <a:gd name="connsiteY19" fmla="*/ 86925 h 145909"/>
                <a:gd name="connsiteX20" fmla="*/ 32286 w 93133"/>
                <a:gd name="connsiteY20" fmla="*/ 92202 h 145909"/>
                <a:gd name="connsiteX21" fmla="*/ 27319 w 93133"/>
                <a:gd name="connsiteY21" fmla="*/ 96238 h 145909"/>
                <a:gd name="connsiteX22" fmla="*/ 23904 w 93133"/>
                <a:gd name="connsiteY22" fmla="*/ 101826 h 145909"/>
                <a:gd name="connsiteX23" fmla="*/ 22042 w 93133"/>
                <a:gd name="connsiteY23" fmla="*/ 103689 h 145909"/>
                <a:gd name="connsiteX24" fmla="*/ 22042 w 93133"/>
                <a:gd name="connsiteY24" fmla="*/ 105862 h 145909"/>
                <a:gd name="connsiteX25" fmla="*/ 23904 w 93133"/>
                <a:gd name="connsiteY25" fmla="*/ 107104 h 145909"/>
                <a:gd name="connsiteX26" fmla="*/ 27319 w 93133"/>
                <a:gd name="connsiteY26" fmla="*/ 108966 h 145909"/>
                <a:gd name="connsiteX27" fmla="*/ 31355 w 93133"/>
                <a:gd name="connsiteY27" fmla="*/ 111140 h 145909"/>
                <a:gd name="connsiteX28" fmla="*/ 34459 w 93133"/>
                <a:gd name="connsiteY28" fmla="*/ 113313 h 145909"/>
                <a:gd name="connsiteX29" fmla="*/ 38495 w 93133"/>
                <a:gd name="connsiteY29" fmla="*/ 114244 h 145909"/>
                <a:gd name="connsiteX30" fmla="*/ 41910 w 93133"/>
                <a:gd name="connsiteY30" fmla="*/ 116417 h 145909"/>
                <a:gd name="connsiteX31" fmla="*/ 43773 w 93133"/>
                <a:gd name="connsiteY31" fmla="*/ 118590 h 145909"/>
                <a:gd name="connsiteX32" fmla="*/ 43773 w 93133"/>
                <a:gd name="connsiteY32" fmla="*/ 121695 h 145909"/>
                <a:gd name="connsiteX33" fmla="*/ 43773 w 93133"/>
                <a:gd name="connsiteY33" fmla="*/ 126041 h 145909"/>
                <a:gd name="connsiteX34" fmla="*/ 41910 w 93133"/>
                <a:gd name="connsiteY34" fmla="*/ 129145 h 145909"/>
                <a:gd name="connsiteX35" fmla="*/ 41910 w 93133"/>
                <a:gd name="connsiteY35" fmla="*/ 135665 h 145909"/>
                <a:gd name="connsiteX36" fmla="*/ 41910 w 93133"/>
                <a:gd name="connsiteY36" fmla="*/ 138769 h 145909"/>
                <a:gd name="connsiteX37" fmla="*/ 43773 w 93133"/>
                <a:gd name="connsiteY37" fmla="*/ 142805 h 145909"/>
                <a:gd name="connsiteX38" fmla="*/ 43773 w 93133"/>
                <a:gd name="connsiteY38" fmla="*/ 148083 h 145909"/>
                <a:gd name="connsiteX39" fmla="*/ 54328 w 93133"/>
                <a:gd name="connsiteY39" fmla="*/ 136596 h 145909"/>
                <a:gd name="connsiteX40" fmla="*/ 63641 w 93133"/>
                <a:gd name="connsiteY40" fmla="*/ 126041 h 145909"/>
                <a:gd name="connsiteX41" fmla="*/ 75128 w 93133"/>
                <a:gd name="connsiteY41" fmla="*/ 114244 h 145909"/>
                <a:gd name="connsiteX42" fmla="*/ 75128 w 93133"/>
                <a:gd name="connsiteY42" fmla="*/ 101826 h 145909"/>
                <a:gd name="connsiteX43" fmla="*/ 87546 w 93133"/>
                <a:gd name="connsiteY43" fmla="*/ 101826 h 145909"/>
                <a:gd name="connsiteX44" fmla="*/ 89719 w 93133"/>
                <a:gd name="connsiteY44" fmla="*/ 98411 h 145909"/>
                <a:gd name="connsiteX45" fmla="*/ 90650 w 93133"/>
                <a:gd name="connsiteY45" fmla="*/ 92202 h 145909"/>
                <a:gd name="connsiteX46" fmla="*/ 92823 w 93133"/>
                <a:gd name="connsiteY46" fmla="*/ 86925 h 145909"/>
                <a:gd name="connsiteX47" fmla="*/ 94996 w 93133"/>
                <a:gd name="connsiteY47" fmla="*/ 81647 h 145909"/>
                <a:gd name="connsiteX48" fmla="*/ 94996 w 93133"/>
                <a:gd name="connsiteY48" fmla="*/ 57122 h 145909"/>
                <a:gd name="connsiteX49" fmla="*/ 90650 w 93133"/>
                <a:gd name="connsiteY49" fmla="*/ 57122 h 14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3133" h="145909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376">
              <a:extLst>
                <a:ext uri="{FF2B5EF4-FFF2-40B4-BE49-F238E27FC236}">
                  <a16:creationId xmlns:a16="http://schemas.microsoft.com/office/drawing/2014/main" id="{D93C89A4-E442-49CA-8D71-81C6A9E3C864}"/>
                </a:ext>
              </a:extLst>
            </p:cNvPr>
            <p:cNvSpPr/>
            <p:nvPr/>
          </p:nvSpPr>
          <p:spPr>
            <a:xfrm>
              <a:off x="7483548" y="6426076"/>
              <a:ext cx="117969" cy="136596"/>
            </a:xfrm>
            <a:custGeom>
              <a:avLst/>
              <a:gdLst>
                <a:gd name="connsiteX0" fmla="*/ 116728 w 117969"/>
                <a:gd name="connsiteY0" fmla="*/ 7140 h 136596"/>
                <a:gd name="connsiteX1" fmla="*/ 116728 w 117969"/>
                <a:gd name="connsiteY1" fmla="*/ 3104 h 136596"/>
                <a:gd name="connsiteX2" fmla="*/ 114555 w 117969"/>
                <a:gd name="connsiteY2" fmla="*/ 3104 h 136596"/>
                <a:gd name="connsiteX3" fmla="*/ 112692 w 117969"/>
                <a:gd name="connsiteY3" fmla="*/ 3104 h 136596"/>
                <a:gd name="connsiteX4" fmla="*/ 112692 w 117969"/>
                <a:gd name="connsiteY4" fmla="*/ 5278 h 136596"/>
                <a:gd name="connsiteX5" fmla="*/ 110519 w 117969"/>
                <a:gd name="connsiteY5" fmla="*/ 8382 h 136596"/>
                <a:gd name="connsiteX6" fmla="*/ 109277 w 117969"/>
                <a:gd name="connsiteY6" fmla="*/ 10555 h 136596"/>
                <a:gd name="connsiteX7" fmla="*/ 109277 w 117969"/>
                <a:gd name="connsiteY7" fmla="*/ 12418 h 136596"/>
                <a:gd name="connsiteX8" fmla="*/ 105241 w 117969"/>
                <a:gd name="connsiteY8" fmla="*/ 8382 h 136596"/>
                <a:gd name="connsiteX9" fmla="*/ 103068 w 117969"/>
                <a:gd name="connsiteY9" fmla="*/ 7140 h 136596"/>
                <a:gd name="connsiteX10" fmla="*/ 102137 w 117969"/>
                <a:gd name="connsiteY10" fmla="*/ 5278 h 136596"/>
                <a:gd name="connsiteX11" fmla="*/ 99963 w 117969"/>
                <a:gd name="connsiteY11" fmla="*/ 3104 h 136596"/>
                <a:gd name="connsiteX12" fmla="*/ 95928 w 117969"/>
                <a:gd name="connsiteY12" fmla="*/ 931 h 136596"/>
                <a:gd name="connsiteX13" fmla="*/ 92823 w 117969"/>
                <a:gd name="connsiteY13" fmla="*/ 0 h 136596"/>
                <a:gd name="connsiteX14" fmla="*/ 87546 w 117969"/>
                <a:gd name="connsiteY14" fmla="*/ 8382 h 136596"/>
                <a:gd name="connsiteX15" fmla="*/ 80406 w 117969"/>
                <a:gd name="connsiteY15" fmla="*/ 23283 h 136596"/>
                <a:gd name="connsiteX16" fmla="*/ 70782 w 117969"/>
                <a:gd name="connsiteY16" fmla="*/ 37874 h 136596"/>
                <a:gd name="connsiteX17" fmla="*/ 63641 w 117969"/>
                <a:gd name="connsiteY17" fmla="*/ 52776 h 136596"/>
                <a:gd name="connsiteX18" fmla="*/ 54328 w 117969"/>
                <a:gd name="connsiteY18" fmla="*/ 65504 h 136596"/>
                <a:gd name="connsiteX19" fmla="*/ 49051 w 117969"/>
                <a:gd name="connsiteY19" fmla="*/ 71713 h 136596"/>
                <a:gd name="connsiteX20" fmla="*/ 38495 w 117969"/>
                <a:gd name="connsiteY20" fmla="*/ 75128 h 136596"/>
                <a:gd name="connsiteX21" fmla="*/ 27009 w 117969"/>
                <a:gd name="connsiteY21" fmla="*/ 76991 h 136596"/>
                <a:gd name="connsiteX22" fmla="*/ 16764 w 117969"/>
                <a:gd name="connsiteY22" fmla="*/ 80406 h 136596"/>
                <a:gd name="connsiteX23" fmla="*/ 12418 w 117969"/>
                <a:gd name="connsiteY23" fmla="*/ 84441 h 136596"/>
                <a:gd name="connsiteX24" fmla="*/ 10555 w 117969"/>
                <a:gd name="connsiteY24" fmla="*/ 89719 h 136596"/>
                <a:gd name="connsiteX25" fmla="*/ 9313 w 117969"/>
                <a:gd name="connsiteY25" fmla="*/ 94997 h 136596"/>
                <a:gd name="connsiteX26" fmla="*/ 7451 w 117969"/>
                <a:gd name="connsiteY26" fmla="*/ 99343 h 136596"/>
                <a:gd name="connsiteX27" fmla="*/ 5277 w 117969"/>
                <a:gd name="connsiteY27" fmla="*/ 104620 h 136596"/>
                <a:gd name="connsiteX28" fmla="*/ 0 w 117969"/>
                <a:gd name="connsiteY28" fmla="*/ 108967 h 136596"/>
                <a:gd name="connsiteX29" fmla="*/ 7451 w 117969"/>
                <a:gd name="connsiteY29" fmla="*/ 119522 h 136596"/>
                <a:gd name="connsiteX30" fmla="*/ 14591 w 117969"/>
                <a:gd name="connsiteY30" fmla="*/ 124799 h 136596"/>
                <a:gd name="connsiteX31" fmla="*/ 23904 w 117969"/>
                <a:gd name="connsiteY31" fmla="*/ 131008 h 136596"/>
                <a:gd name="connsiteX32" fmla="*/ 32286 w 117969"/>
                <a:gd name="connsiteY32" fmla="*/ 137528 h 136596"/>
                <a:gd name="connsiteX33" fmla="*/ 39737 w 117969"/>
                <a:gd name="connsiteY33" fmla="*/ 137528 h 136596"/>
                <a:gd name="connsiteX34" fmla="*/ 45946 w 117969"/>
                <a:gd name="connsiteY34" fmla="*/ 132250 h 136596"/>
                <a:gd name="connsiteX35" fmla="*/ 51224 w 117969"/>
                <a:gd name="connsiteY35" fmla="*/ 128835 h 136596"/>
                <a:gd name="connsiteX36" fmla="*/ 56191 w 117969"/>
                <a:gd name="connsiteY36" fmla="*/ 124799 h 136596"/>
                <a:gd name="connsiteX37" fmla="*/ 61468 w 117969"/>
                <a:gd name="connsiteY37" fmla="*/ 121695 h 136596"/>
                <a:gd name="connsiteX38" fmla="*/ 65814 w 117969"/>
                <a:gd name="connsiteY38" fmla="*/ 117349 h 136596"/>
                <a:gd name="connsiteX39" fmla="*/ 67677 w 117969"/>
                <a:gd name="connsiteY39" fmla="*/ 109898 h 136596"/>
                <a:gd name="connsiteX40" fmla="*/ 67677 w 117969"/>
                <a:gd name="connsiteY40" fmla="*/ 104620 h 136596"/>
                <a:gd name="connsiteX41" fmla="*/ 68919 w 117969"/>
                <a:gd name="connsiteY41" fmla="*/ 99343 h 136596"/>
                <a:gd name="connsiteX42" fmla="*/ 68919 w 117969"/>
                <a:gd name="connsiteY42" fmla="*/ 94065 h 136596"/>
                <a:gd name="connsiteX43" fmla="*/ 72955 w 117969"/>
                <a:gd name="connsiteY43" fmla="*/ 87856 h 136596"/>
                <a:gd name="connsiteX44" fmla="*/ 76059 w 117969"/>
                <a:gd name="connsiteY44" fmla="*/ 86614 h 136596"/>
                <a:gd name="connsiteX45" fmla="*/ 82268 w 117969"/>
                <a:gd name="connsiteY45" fmla="*/ 82268 h 136596"/>
                <a:gd name="connsiteX46" fmla="*/ 87546 w 117969"/>
                <a:gd name="connsiteY46" fmla="*/ 80406 h 136596"/>
                <a:gd name="connsiteX47" fmla="*/ 92823 w 117969"/>
                <a:gd name="connsiteY47" fmla="*/ 79164 h 136596"/>
                <a:gd name="connsiteX48" fmla="*/ 98101 w 117969"/>
                <a:gd name="connsiteY48" fmla="*/ 75128 h 136596"/>
                <a:gd name="connsiteX49" fmla="*/ 99963 w 117969"/>
                <a:gd name="connsiteY49" fmla="*/ 71713 h 136596"/>
                <a:gd name="connsiteX50" fmla="*/ 95928 w 117969"/>
                <a:gd name="connsiteY50" fmla="*/ 60227 h 136596"/>
                <a:gd name="connsiteX51" fmla="*/ 107414 w 117969"/>
                <a:gd name="connsiteY51" fmla="*/ 42221 h 136596"/>
                <a:gd name="connsiteX52" fmla="*/ 119832 w 117969"/>
                <a:gd name="connsiteY52" fmla="*/ 27319 h 136596"/>
                <a:gd name="connsiteX53" fmla="*/ 119832 w 117969"/>
                <a:gd name="connsiteY53" fmla="*/ 22042 h 136596"/>
                <a:gd name="connsiteX54" fmla="*/ 119832 w 117969"/>
                <a:gd name="connsiteY54" fmla="*/ 15833 h 136596"/>
                <a:gd name="connsiteX55" fmla="*/ 117659 w 117969"/>
                <a:gd name="connsiteY55" fmla="*/ 10555 h 1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69" h="136596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377">
              <a:extLst>
                <a:ext uri="{FF2B5EF4-FFF2-40B4-BE49-F238E27FC236}">
                  <a16:creationId xmlns:a16="http://schemas.microsoft.com/office/drawing/2014/main" id="{151F38D2-6B63-4DBA-95D5-11A7F2716FD0}"/>
                </a:ext>
              </a:extLst>
            </p:cNvPr>
            <p:cNvSpPr/>
            <p:nvPr/>
          </p:nvSpPr>
          <p:spPr>
            <a:xfrm>
              <a:off x="7696203" y="6032431"/>
              <a:ext cx="18627" cy="27940"/>
            </a:xfrm>
            <a:custGeom>
              <a:avLst/>
              <a:gdLst>
                <a:gd name="connsiteX0" fmla="*/ 19558 w 18626"/>
                <a:gd name="connsiteY0" fmla="*/ 30424 h 27940"/>
                <a:gd name="connsiteX1" fmla="*/ 18627 w 18626"/>
                <a:gd name="connsiteY1" fmla="*/ 23283 h 27940"/>
                <a:gd name="connsiteX2" fmla="*/ 16454 w 18626"/>
                <a:gd name="connsiteY2" fmla="*/ 16764 h 27940"/>
                <a:gd name="connsiteX3" fmla="*/ 12418 w 18626"/>
                <a:gd name="connsiteY3" fmla="*/ 10555 h 27940"/>
                <a:gd name="connsiteX4" fmla="*/ 11486 w 18626"/>
                <a:gd name="connsiteY4" fmla="*/ 7140 h 27940"/>
                <a:gd name="connsiteX5" fmla="*/ 9313 w 18626"/>
                <a:gd name="connsiteY5" fmla="*/ 5278 h 27940"/>
                <a:gd name="connsiteX6" fmla="*/ 9313 w 18626"/>
                <a:gd name="connsiteY6" fmla="*/ 3104 h 27940"/>
                <a:gd name="connsiteX7" fmla="*/ 7140 w 18626"/>
                <a:gd name="connsiteY7" fmla="*/ 1863 h 27940"/>
                <a:gd name="connsiteX8" fmla="*/ 4036 w 18626"/>
                <a:gd name="connsiteY8" fmla="*/ 0 h 27940"/>
                <a:gd name="connsiteX9" fmla="*/ 0 w 18626"/>
                <a:gd name="connsiteY9" fmla="*/ 0 h 27940"/>
                <a:gd name="connsiteX10" fmla="*/ 1863 w 18626"/>
                <a:gd name="connsiteY10" fmla="*/ 5278 h 27940"/>
                <a:gd name="connsiteX11" fmla="*/ 4036 w 18626"/>
                <a:gd name="connsiteY11" fmla="*/ 10555 h 27940"/>
                <a:gd name="connsiteX12" fmla="*/ 4967 w 18626"/>
                <a:gd name="connsiteY12" fmla="*/ 14591 h 27940"/>
                <a:gd name="connsiteX13" fmla="*/ 7140 w 18626"/>
                <a:gd name="connsiteY13" fmla="*/ 19869 h 27940"/>
                <a:gd name="connsiteX14" fmla="*/ 12418 w 18626"/>
                <a:gd name="connsiteY14" fmla="*/ 23283 h 27940"/>
                <a:gd name="connsiteX15" fmla="*/ 12418 w 18626"/>
                <a:gd name="connsiteY15" fmla="*/ 30424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27940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378">
              <a:extLst>
                <a:ext uri="{FF2B5EF4-FFF2-40B4-BE49-F238E27FC236}">
                  <a16:creationId xmlns:a16="http://schemas.microsoft.com/office/drawing/2014/main" id="{F9821355-A646-4447-8793-15F53D1BA226}"/>
                </a:ext>
              </a:extLst>
            </p:cNvPr>
            <p:cNvSpPr/>
            <p:nvPr/>
          </p:nvSpPr>
          <p:spPr>
            <a:xfrm>
              <a:off x="7436671" y="5917876"/>
              <a:ext cx="18627" cy="21731"/>
            </a:xfrm>
            <a:custGeom>
              <a:avLst/>
              <a:gdLst>
                <a:gd name="connsiteX0" fmla="*/ 12418 w 18626"/>
                <a:gd name="connsiteY0" fmla="*/ 23283 h 21731"/>
                <a:gd name="connsiteX1" fmla="*/ 19869 w 18626"/>
                <a:gd name="connsiteY1" fmla="*/ 23283 h 21731"/>
                <a:gd name="connsiteX2" fmla="*/ 12418 w 18626"/>
                <a:gd name="connsiteY2" fmla="*/ 0 h 21731"/>
                <a:gd name="connsiteX3" fmla="*/ 0 w 18626"/>
                <a:gd name="connsiteY3" fmla="*/ 0 h 21731"/>
                <a:gd name="connsiteX4" fmla="*/ 931 w 18626"/>
                <a:gd name="connsiteY4" fmla="*/ 5277 h 21731"/>
                <a:gd name="connsiteX5" fmla="*/ 3104 w 18626"/>
                <a:gd name="connsiteY5" fmla="*/ 8692 h 21731"/>
                <a:gd name="connsiteX6" fmla="*/ 5277 w 18626"/>
                <a:gd name="connsiteY6" fmla="*/ 12728 h 21731"/>
                <a:gd name="connsiteX7" fmla="*/ 7451 w 18626"/>
                <a:gd name="connsiteY7" fmla="*/ 16143 h 21731"/>
                <a:gd name="connsiteX8" fmla="*/ 12418 w 18626"/>
                <a:gd name="connsiteY8" fmla="*/ 2017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26" h="21731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379">
              <a:extLst>
                <a:ext uri="{FF2B5EF4-FFF2-40B4-BE49-F238E27FC236}">
                  <a16:creationId xmlns:a16="http://schemas.microsoft.com/office/drawing/2014/main" id="{7CBFB1D1-19DC-4A8D-8C4A-4DBA3BB06004}"/>
                </a:ext>
              </a:extLst>
            </p:cNvPr>
            <p:cNvSpPr/>
            <p:nvPr/>
          </p:nvSpPr>
          <p:spPr>
            <a:xfrm>
              <a:off x="7423321" y="5928431"/>
              <a:ext cx="18627" cy="15522"/>
            </a:xfrm>
            <a:custGeom>
              <a:avLst/>
              <a:gdLst>
                <a:gd name="connsiteX0" fmla="*/ 13349 w 18626"/>
                <a:gd name="connsiteY0" fmla="*/ 4346 h 15522"/>
                <a:gd name="connsiteX1" fmla="*/ 9313 w 18626"/>
                <a:gd name="connsiteY1" fmla="*/ 0 h 15522"/>
                <a:gd name="connsiteX2" fmla="*/ 6209 w 18626"/>
                <a:gd name="connsiteY2" fmla="*/ 4346 h 15522"/>
                <a:gd name="connsiteX3" fmla="*/ 4036 w 18626"/>
                <a:gd name="connsiteY3" fmla="*/ 4346 h 15522"/>
                <a:gd name="connsiteX4" fmla="*/ 1863 w 18626"/>
                <a:gd name="connsiteY4" fmla="*/ 4346 h 15522"/>
                <a:gd name="connsiteX5" fmla="*/ 1863 w 18626"/>
                <a:gd name="connsiteY5" fmla="*/ 5588 h 15522"/>
                <a:gd name="connsiteX6" fmla="*/ 1863 w 18626"/>
                <a:gd name="connsiteY6" fmla="*/ 9624 h 15522"/>
                <a:gd name="connsiteX7" fmla="*/ 0 w 18626"/>
                <a:gd name="connsiteY7" fmla="*/ 12728 h 15522"/>
                <a:gd name="connsiteX8" fmla="*/ 6209 w 18626"/>
                <a:gd name="connsiteY8" fmla="*/ 14901 h 15522"/>
                <a:gd name="connsiteX9" fmla="*/ 7140 w 18626"/>
                <a:gd name="connsiteY9" fmla="*/ 14901 h 15522"/>
                <a:gd name="connsiteX10" fmla="*/ 9313 w 18626"/>
                <a:gd name="connsiteY10" fmla="*/ 14901 h 15522"/>
                <a:gd name="connsiteX11" fmla="*/ 11176 w 18626"/>
                <a:gd name="connsiteY11" fmla="*/ 17075 h 15522"/>
                <a:gd name="connsiteX12" fmla="*/ 13349 w 18626"/>
                <a:gd name="connsiteY12" fmla="*/ 17075 h 15522"/>
                <a:gd name="connsiteX13" fmla="*/ 20800 w 18626"/>
                <a:gd name="connsiteY13" fmla="*/ 17075 h 15522"/>
                <a:gd name="connsiteX14" fmla="*/ 20800 w 18626"/>
                <a:gd name="connsiteY14" fmla="*/ 9624 h 15522"/>
                <a:gd name="connsiteX15" fmla="*/ 16454 w 18626"/>
                <a:gd name="connsiteY15" fmla="*/ 745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15522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380">
              <a:extLst>
                <a:ext uri="{FF2B5EF4-FFF2-40B4-BE49-F238E27FC236}">
                  <a16:creationId xmlns:a16="http://schemas.microsoft.com/office/drawing/2014/main" id="{0792B9F1-1060-4FB6-B188-70F025302D8E}"/>
                </a:ext>
              </a:extLst>
            </p:cNvPr>
            <p:cNvSpPr/>
            <p:nvPr/>
          </p:nvSpPr>
          <p:spPr>
            <a:xfrm>
              <a:off x="7449089" y="5945506"/>
              <a:ext cx="12418" cy="12418"/>
            </a:xfrm>
            <a:custGeom>
              <a:avLst/>
              <a:gdLst>
                <a:gd name="connsiteX0" fmla="*/ 0 w 12417"/>
                <a:gd name="connsiteY0" fmla="*/ 3104 h 12417"/>
                <a:gd name="connsiteX1" fmla="*/ 0 w 12417"/>
                <a:gd name="connsiteY1" fmla="*/ 5278 h 12417"/>
                <a:gd name="connsiteX2" fmla="*/ 2173 w 12417"/>
                <a:gd name="connsiteY2" fmla="*/ 5278 h 12417"/>
                <a:gd name="connsiteX3" fmla="*/ 2173 w 12417"/>
                <a:gd name="connsiteY3" fmla="*/ 7451 h 12417"/>
                <a:gd name="connsiteX4" fmla="*/ 3104 w 12417"/>
                <a:gd name="connsiteY4" fmla="*/ 8382 h 12417"/>
                <a:gd name="connsiteX5" fmla="*/ 3104 w 12417"/>
                <a:gd name="connsiteY5" fmla="*/ 12728 h 12417"/>
                <a:gd name="connsiteX6" fmla="*/ 14591 w 12417"/>
                <a:gd name="connsiteY6" fmla="*/ 12728 h 12417"/>
                <a:gd name="connsiteX7" fmla="*/ 14591 w 12417"/>
                <a:gd name="connsiteY7" fmla="*/ 5278 h 12417"/>
                <a:gd name="connsiteX8" fmla="*/ 0 w 12417"/>
                <a:gd name="connsiteY8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17" h="12417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381">
              <a:extLst>
                <a:ext uri="{FF2B5EF4-FFF2-40B4-BE49-F238E27FC236}">
                  <a16:creationId xmlns:a16="http://schemas.microsoft.com/office/drawing/2014/main" id="{1C5436B2-E19E-4A18-B6C9-619977816B17}"/>
                </a:ext>
              </a:extLst>
            </p:cNvPr>
            <p:cNvSpPr/>
            <p:nvPr/>
          </p:nvSpPr>
          <p:spPr>
            <a:xfrm>
              <a:off x="7229293" y="6429180"/>
              <a:ext cx="52776" cy="68298"/>
            </a:xfrm>
            <a:custGeom>
              <a:avLst/>
              <a:gdLst>
                <a:gd name="connsiteX0" fmla="*/ 46877 w 52775"/>
                <a:gd name="connsiteY0" fmla="*/ 0 h 68298"/>
                <a:gd name="connsiteX1" fmla="*/ 37564 w 52775"/>
                <a:gd name="connsiteY1" fmla="*/ 9313 h 68298"/>
                <a:gd name="connsiteX2" fmla="*/ 27319 w 52775"/>
                <a:gd name="connsiteY2" fmla="*/ 11487 h 68298"/>
                <a:gd name="connsiteX3" fmla="*/ 14591 w 52775"/>
                <a:gd name="connsiteY3" fmla="*/ 4036 h 68298"/>
                <a:gd name="connsiteX4" fmla="*/ 0 w 52775"/>
                <a:gd name="connsiteY4" fmla="*/ 4036 h 68298"/>
                <a:gd name="connsiteX5" fmla="*/ 7451 w 52775"/>
                <a:gd name="connsiteY5" fmla="*/ 24215 h 68298"/>
                <a:gd name="connsiteX6" fmla="*/ 14591 w 52775"/>
                <a:gd name="connsiteY6" fmla="*/ 46567 h 68298"/>
                <a:gd name="connsiteX7" fmla="*/ 19869 w 52775"/>
                <a:gd name="connsiteY7" fmla="*/ 68609 h 68298"/>
                <a:gd name="connsiteX8" fmla="*/ 32286 w 52775"/>
                <a:gd name="connsiteY8" fmla="*/ 62400 h 68298"/>
                <a:gd name="connsiteX9" fmla="*/ 41910 w 52775"/>
                <a:gd name="connsiteY9" fmla="*/ 57122 h 68298"/>
                <a:gd name="connsiteX10" fmla="*/ 49982 w 52775"/>
                <a:gd name="connsiteY10" fmla="*/ 47498 h 68298"/>
                <a:gd name="connsiteX11" fmla="*/ 54328 w 52775"/>
                <a:gd name="connsiteY11" fmla="*/ 31666 h 68298"/>
                <a:gd name="connsiteX12" fmla="*/ 52155 w 52775"/>
                <a:gd name="connsiteY12" fmla="*/ 14902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75" h="68298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382">
              <a:extLst>
                <a:ext uri="{FF2B5EF4-FFF2-40B4-BE49-F238E27FC236}">
                  <a16:creationId xmlns:a16="http://schemas.microsoft.com/office/drawing/2014/main" id="{092F61A5-F67D-459B-B66A-38FB453F4922}"/>
                </a:ext>
              </a:extLst>
            </p:cNvPr>
            <p:cNvSpPr/>
            <p:nvPr/>
          </p:nvSpPr>
          <p:spPr>
            <a:xfrm>
              <a:off x="4103104" y="5644063"/>
              <a:ext cx="9313" cy="12418"/>
            </a:xfrm>
            <a:custGeom>
              <a:avLst/>
              <a:gdLst>
                <a:gd name="connsiteX0" fmla="*/ 2173 w 9313"/>
                <a:gd name="connsiteY0" fmla="*/ 5278 h 12417"/>
                <a:gd name="connsiteX1" fmla="*/ 2173 w 9313"/>
                <a:gd name="connsiteY1" fmla="*/ 7140 h 12417"/>
                <a:gd name="connsiteX2" fmla="*/ 2173 w 9313"/>
                <a:gd name="connsiteY2" fmla="*/ 9313 h 12417"/>
                <a:gd name="connsiteX3" fmla="*/ 4346 w 9313"/>
                <a:gd name="connsiteY3" fmla="*/ 11487 h 12417"/>
                <a:gd name="connsiteX4" fmla="*/ 5278 w 9313"/>
                <a:gd name="connsiteY4" fmla="*/ 11487 h 12417"/>
                <a:gd name="connsiteX5" fmla="*/ 9624 w 9313"/>
                <a:gd name="connsiteY5" fmla="*/ 12418 h 12417"/>
                <a:gd name="connsiteX6" fmla="*/ 9624 w 9313"/>
                <a:gd name="connsiteY6" fmla="*/ 5278 h 12417"/>
                <a:gd name="connsiteX7" fmla="*/ 0 w 9313"/>
                <a:gd name="connsiteY7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13" h="12417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383">
              <a:extLst>
                <a:ext uri="{FF2B5EF4-FFF2-40B4-BE49-F238E27FC236}">
                  <a16:creationId xmlns:a16="http://schemas.microsoft.com/office/drawing/2014/main" id="{20839DC5-FD52-45B1-9AD3-2BB97D05382D}"/>
                </a:ext>
              </a:extLst>
            </p:cNvPr>
            <p:cNvSpPr/>
            <p:nvPr/>
          </p:nvSpPr>
          <p:spPr>
            <a:xfrm>
              <a:off x="4008418" y="5514917"/>
              <a:ext cx="34149" cy="18627"/>
            </a:xfrm>
            <a:custGeom>
              <a:avLst/>
              <a:gdLst>
                <a:gd name="connsiteX0" fmla="*/ 21731 w 34149"/>
                <a:gd name="connsiteY0" fmla="*/ 5278 h 18626"/>
                <a:gd name="connsiteX1" fmla="*/ 16764 w 34149"/>
                <a:gd name="connsiteY1" fmla="*/ 1863 h 18626"/>
                <a:gd name="connsiteX2" fmla="*/ 7140 w 34149"/>
                <a:gd name="connsiteY2" fmla="*/ 0 h 18626"/>
                <a:gd name="connsiteX3" fmla="*/ 6209 w 34149"/>
                <a:gd name="connsiteY3" fmla="*/ 1863 h 18626"/>
                <a:gd name="connsiteX4" fmla="*/ 4036 w 34149"/>
                <a:gd name="connsiteY4" fmla="*/ 1863 h 18626"/>
                <a:gd name="connsiteX5" fmla="*/ 2173 w 34149"/>
                <a:gd name="connsiteY5" fmla="*/ 4036 h 18626"/>
                <a:gd name="connsiteX6" fmla="*/ 0 w 34149"/>
                <a:gd name="connsiteY6" fmla="*/ 4036 h 18626"/>
                <a:gd name="connsiteX7" fmla="*/ 0 w 34149"/>
                <a:gd name="connsiteY7" fmla="*/ 16764 h 18626"/>
                <a:gd name="connsiteX8" fmla="*/ 6209 w 34149"/>
                <a:gd name="connsiteY8" fmla="*/ 18937 h 18626"/>
                <a:gd name="connsiteX9" fmla="*/ 13660 w 34149"/>
                <a:gd name="connsiteY9" fmla="*/ 18937 h 18626"/>
                <a:gd name="connsiteX10" fmla="*/ 16764 w 34149"/>
                <a:gd name="connsiteY10" fmla="*/ 19869 h 18626"/>
                <a:gd name="connsiteX11" fmla="*/ 21731 w 34149"/>
                <a:gd name="connsiteY11" fmla="*/ 18937 h 18626"/>
                <a:gd name="connsiteX12" fmla="*/ 28251 w 34149"/>
                <a:gd name="connsiteY12" fmla="*/ 16764 h 18626"/>
                <a:gd name="connsiteX13" fmla="*/ 35391 w 34149"/>
                <a:gd name="connsiteY13" fmla="*/ 16764 h 18626"/>
                <a:gd name="connsiteX14" fmla="*/ 35391 w 34149"/>
                <a:gd name="connsiteY14" fmla="*/ 12728 h 18626"/>
                <a:gd name="connsiteX15" fmla="*/ 29182 w 34149"/>
                <a:gd name="connsiteY15" fmla="*/ 9313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18626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384">
              <a:extLst>
                <a:ext uri="{FF2B5EF4-FFF2-40B4-BE49-F238E27FC236}">
                  <a16:creationId xmlns:a16="http://schemas.microsoft.com/office/drawing/2014/main" id="{D4E6EA98-7B1C-4DB5-BEED-A74E92847908}"/>
                </a:ext>
              </a:extLst>
            </p:cNvPr>
            <p:cNvSpPr/>
            <p:nvPr/>
          </p:nvSpPr>
          <p:spPr>
            <a:xfrm>
              <a:off x="3912490" y="5445999"/>
              <a:ext cx="155223" cy="58985"/>
            </a:xfrm>
            <a:custGeom>
              <a:avLst/>
              <a:gdLst>
                <a:gd name="connsiteX0" fmla="*/ 156465 w 155222"/>
                <a:gd name="connsiteY0" fmla="*/ 44394 h 58984"/>
                <a:gd name="connsiteX1" fmla="*/ 134423 w 155222"/>
                <a:gd name="connsiteY1" fmla="*/ 33838 h 58984"/>
                <a:gd name="connsiteX2" fmla="*/ 114554 w 155222"/>
                <a:gd name="connsiteY2" fmla="*/ 24215 h 58984"/>
                <a:gd name="connsiteX3" fmla="*/ 94996 w 155222"/>
                <a:gd name="connsiteY3" fmla="*/ 14901 h 58984"/>
                <a:gd name="connsiteX4" fmla="*/ 68919 w 155222"/>
                <a:gd name="connsiteY4" fmla="*/ 6519 h 58984"/>
                <a:gd name="connsiteX5" fmla="*/ 39737 w 155222"/>
                <a:gd name="connsiteY5" fmla="*/ 0 h 58984"/>
                <a:gd name="connsiteX6" fmla="*/ 36633 w 155222"/>
                <a:gd name="connsiteY6" fmla="*/ 2173 h 58984"/>
                <a:gd name="connsiteX7" fmla="*/ 32286 w 155222"/>
                <a:gd name="connsiteY7" fmla="*/ 2173 h 58984"/>
                <a:gd name="connsiteX8" fmla="*/ 29182 w 155222"/>
                <a:gd name="connsiteY8" fmla="*/ 4346 h 58984"/>
                <a:gd name="connsiteX9" fmla="*/ 23904 w 155222"/>
                <a:gd name="connsiteY9" fmla="*/ 4346 h 58984"/>
                <a:gd name="connsiteX10" fmla="*/ 17695 w 155222"/>
                <a:gd name="connsiteY10" fmla="*/ 9624 h 58984"/>
                <a:gd name="connsiteX11" fmla="*/ 12418 w 155222"/>
                <a:gd name="connsiteY11" fmla="*/ 13660 h 58984"/>
                <a:gd name="connsiteX12" fmla="*/ 7451 w 155222"/>
                <a:gd name="connsiteY12" fmla="*/ 21110 h 58984"/>
                <a:gd name="connsiteX13" fmla="*/ 0 w 155222"/>
                <a:gd name="connsiteY13" fmla="*/ 21110 h 58984"/>
                <a:gd name="connsiteX14" fmla="*/ 3104 w 155222"/>
                <a:gd name="connsiteY14" fmla="*/ 22352 h 58984"/>
                <a:gd name="connsiteX15" fmla="*/ 10555 w 155222"/>
                <a:gd name="connsiteY15" fmla="*/ 26388 h 58984"/>
                <a:gd name="connsiteX16" fmla="*/ 16764 w 155222"/>
                <a:gd name="connsiteY16" fmla="*/ 28561 h 58984"/>
                <a:gd name="connsiteX17" fmla="*/ 22042 w 155222"/>
                <a:gd name="connsiteY17" fmla="*/ 22352 h 58984"/>
                <a:gd name="connsiteX18" fmla="*/ 25146 w 155222"/>
                <a:gd name="connsiteY18" fmla="*/ 17075 h 58984"/>
                <a:gd name="connsiteX19" fmla="*/ 31355 w 155222"/>
                <a:gd name="connsiteY19" fmla="*/ 11797 h 58984"/>
                <a:gd name="connsiteX20" fmla="*/ 58364 w 155222"/>
                <a:gd name="connsiteY20" fmla="*/ 24215 h 58984"/>
                <a:gd name="connsiteX21" fmla="*/ 83510 w 155222"/>
                <a:gd name="connsiteY21" fmla="*/ 36943 h 58984"/>
                <a:gd name="connsiteX22" fmla="*/ 110519 w 155222"/>
                <a:gd name="connsiteY22" fmla="*/ 44394 h 58984"/>
                <a:gd name="connsiteX23" fmla="*/ 112692 w 155222"/>
                <a:gd name="connsiteY23" fmla="*/ 48740 h 58984"/>
                <a:gd name="connsiteX24" fmla="*/ 112692 w 155222"/>
                <a:gd name="connsiteY24" fmla="*/ 50913 h 58984"/>
                <a:gd name="connsiteX25" fmla="*/ 112692 w 155222"/>
                <a:gd name="connsiteY25" fmla="*/ 51844 h 58984"/>
                <a:gd name="connsiteX26" fmla="*/ 112692 w 155222"/>
                <a:gd name="connsiteY26" fmla="*/ 54017 h 58984"/>
                <a:gd name="connsiteX27" fmla="*/ 112692 w 155222"/>
                <a:gd name="connsiteY27" fmla="*/ 58364 h 58984"/>
                <a:gd name="connsiteX28" fmla="*/ 110519 w 155222"/>
                <a:gd name="connsiteY28" fmla="*/ 61468 h 58984"/>
                <a:gd name="connsiteX29" fmla="*/ 124178 w 155222"/>
                <a:gd name="connsiteY29" fmla="*/ 59295 h 58984"/>
                <a:gd name="connsiteX30" fmla="*/ 136596 w 155222"/>
                <a:gd name="connsiteY30" fmla="*/ 56191 h 58984"/>
                <a:gd name="connsiteX31" fmla="*/ 146841 w 155222"/>
                <a:gd name="connsiteY31" fmla="*/ 51844 h 58984"/>
                <a:gd name="connsiteX32" fmla="*/ 156465 w 155222"/>
                <a:gd name="connsiteY32" fmla="*/ 51844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5222" h="58984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385">
              <a:extLst>
                <a:ext uri="{FF2B5EF4-FFF2-40B4-BE49-F238E27FC236}">
                  <a16:creationId xmlns:a16="http://schemas.microsoft.com/office/drawing/2014/main" id="{F86A2B21-A660-4CAB-856F-F5758F9A6B43}"/>
                </a:ext>
              </a:extLst>
            </p:cNvPr>
            <p:cNvSpPr/>
            <p:nvPr/>
          </p:nvSpPr>
          <p:spPr>
            <a:xfrm>
              <a:off x="4008418" y="5417438"/>
              <a:ext cx="12418" cy="24836"/>
            </a:xfrm>
            <a:custGeom>
              <a:avLst/>
              <a:gdLst>
                <a:gd name="connsiteX0" fmla="*/ 6209 w 12417"/>
                <a:gd name="connsiteY0" fmla="*/ 3104 h 24835"/>
                <a:gd name="connsiteX1" fmla="*/ 0 w 12417"/>
                <a:gd name="connsiteY1" fmla="*/ 0 h 24835"/>
                <a:gd name="connsiteX2" fmla="*/ 0 w 12417"/>
                <a:gd name="connsiteY2" fmla="*/ 7451 h 24835"/>
                <a:gd name="connsiteX3" fmla="*/ 0 w 12417"/>
                <a:gd name="connsiteY3" fmla="*/ 10555 h 24835"/>
                <a:gd name="connsiteX4" fmla="*/ 2173 w 12417"/>
                <a:gd name="connsiteY4" fmla="*/ 14901 h 24835"/>
                <a:gd name="connsiteX5" fmla="*/ 4036 w 12417"/>
                <a:gd name="connsiteY5" fmla="*/ 18006 h 24835"/>
                <a:gd name="connsiteX6" fmla="*/ 6209 w 12417"/>
                <a:gd name="connsiteY6" fmla="*/ 20179 h 24835"/>
                <a:gd name="connsiteX7" fmla="*/ 7140 w 12417"/>
                <a:gd name="connsiteY7" fmla="*/ 25457 h 24835"/>
                <a:gd name="connsiteX8" fmla="*/ 14591 w 12417"/>
                <a:gd name="connsiteY8" fmla="*/ 25457 h 24835"/>
                <a:gd name="connsiteX9" fmla="*/ 14591 w 12417"/>
                <a:gd name="connsiteY9" fmla="*/ 15833 h 24835"/>
                <a:gd name="connsiteX10" fmla="*/ 13660 w 12417"/>
                <a:gd name="connsiteY10" fmla="*/ 10555 h 24835"/>
                <a:gd name="connsiteX11" fmla="*/ 9313 w 12417"/>
                <a:gd name="connsiteY11" fmla="*/ 7451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24835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386">
              <a:extLst>
                <a:ext uri="{FF2B5EF4-FFF2-40B4-BE49-F238E27FC236}">
                  <a16:creationId xmlns:a16="http://schemas.microsoft.com/office/drawing/2014/main" id="{1E33753C-DA2F-4B17-8114-725426E7A296}"/>
                </a:ext>
              </a:extLst>
            </p:cNvPr>
            <p:cNvSpPr/>
            <p:nvPr/>
          </p:nvSpPr>
          <p:spPr>
            <a:xfrm>
              <a:off x="4000036" y="5393223"/>
              <a:ext cx="27940" cy="15522"/>
            </a:xfrm>
            <a:custGeom>
              <a:avLst/>
              <a:gdLst>
                <a:gd name="connsiteX0" fmla="*/ 29182 w 27940"/>
                <a:gd name="connsiteY0" fmla="*/ 16764 h 15522"/>
                <a:gd name="connsiteX1" fmla="*/ 29182 w 27940"/>
                <a:gd name="connsiteY1" fmla="*/ 12728 h 15522"/>
                <a:gd name="connsiteX2" fmla="*/ 30113 w 27940"/>
                <a:gd name="connsiteY2" fmla="*/ 10555 h 15522"/>
                <a:gd name="connsiteX3" fmla="*/ 30113 w 27940"/>
                <a:gd name="connsiteY3" fmla="*/ 9313 h 15522"/>
                <a:gd name="connsiteX4" fmla="*/ 29182 w 27940"/>
                <a:gd name="connsiteY4" fmla="*/ 7451 h 15522"/>
                <a:gd name="connsiteX5" fmla="*/ 29182 w 27940"/>
                <a:gd name="connsiteY5" fmla="*/ 5277 h 15522"/>
                <a:gd name="connsiteX6" fmla="*/ 25146 w 27940"/>
                <a:gd name="connsiteY6" fmla="*/ 3104 h 15522"/>
                <a:gd name="connsiteX7" fmla="*/ 22973 w 27940"/>
                <a:gd name="connsiteY7" fmla="*/ 0 h 15522"/>
                <a:gd name="connsiteX8" fmla="*/ 0 w 27940"/>
                <a:gd name="connsiteY8" fmla="*/ 0 h 15522"/>
                <a:gd name="connsiteX9" fmla="*/ 0 w 27940"/>
                <a:gd name="connsiteY9" fmla="*/ 3104 h 15522"/>
                <a:gd name="connsiteX10" fmla="*/ 931 w 27940"/>
                <a:gd name="connsiteY10" fmla="*/ 7451 h 15522"/>
                <a:gd name="connsiteX11" fmla="*/ 5278 w 27940"/>
                <a:gd name="connsiteY11" fmla="*/ 9313 h 15522"/>
                <a:gd name="connsiteX12" fmla="*/ 8382 w 27940"/>
                <a:gd name="connsiteY12" fmla="*/ 9313 h 15522"/>
                <a:gd name="connsiteX13" fmla="*/ 12418 w 27940"/>
                <a:gd name="connsiteY13" fmla="*/ 10555 h 15522"/>
                <a:gd name="connsiteX14" fmla="*/ 17695 w 27940"/>
                <a:gd name="connsiteY14" fmla="*/ 10555 h 15522"/>
                <a:gd name="connsiteX15" fmla="*/ 22973 w 27940"/>
                <a:gd name="connsiteY15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940" h="15522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387">
              <a:extLst>
                <a:ext uri="{FF2B5EF4-FFF2-40B4-BE49-F238E27FC236}">
                  <a16:creationId xmlns:a16="http://schemas.microsoft.com/office/drawing/2014/main" id="{DE70889F-BFCF-4A9A-82C7-3E1835FD54E5}"/>
                </a:ext>
              </a:extLst>
            </p:cNvPr>
            <p:cNvSpPr/>
            <p:nvPr/>
          </p:nvSpPr>
          <p:spPr>
            <a:xfrm>
              <a:off x="5743810" y="6002628"/>
              <a:ext cx="99343" cy="207999"/>
            </a:xfrm>
            <a:custGeom>
              <a:avLst/>
              <a:gdLst>
                <a:gd name="connsiteX0" fmla="*/ 92823 w 99342"/>
                <a:gd name="connsiteY0" fmla="*/ 0 h 207998"/>
                <a:gd name="connsiteX1" fmla="*/ 83510 w 99342"/>
                <a:gd name="connsiteY1" fmla="*/ 5278 h 207998"/>
                <a:gd name="connsiteX2" fmla="*/ 72023 w 99342"/>
                <a:gd name="connsiteY2" fmla="*/ 14901 h 207998"/>
                <a:gd name="connsiteX3" fmla="*/ 59606 w 99342"/>
                <a:gd name="connsiteY3" fmla="*/ 27630 h 207998"/>
                <a:gd name="connsiteX4" fmla="*/ 49051 w 99342"/>
                <a:gd name="connsiteY4" fmla="*/ 40358 h 207998"/>
                <a:gd name="connsiteX5" fmla="*/ 37564 w 99342"/>
                <a:gd name="connsiteY5" fmla="*/ 51844 h 207998"/>
                <a:gd name="connsiteX6" fmla="*/ 32286 w 99342"/>
                <a:gd name="connsiteY6" fmla="*/ 60226 h 207998"/>
                <a:gd name="connsiteX7" fmla="*/ 12728 w 99342"/>
                <a:gd name="connsiteY7" fmla="*/ 60226 h 207998"/>
                <a:gd name="connsiteX8" fmla="*/ 12728 w 99342"/>
                <a:gd name="connsiteY8" fmla="*/ 75128 h 207998"/>
                <a:gd name="connsiteX9" fmla="*/ 14591 w 99342"/>
                <a:gd name="connsiteY9" fmla="*/ 90029 h 207998"/>
                <a:gd name="connsiteX10" fmla="*/ 15833 w 99342"/>
                <a:gd name="connsiteY10" fmla="*/ 104931 h 207998"/>
                <a:gd name="connsiteX11" fmla="*/ 15833 w 99342"/>
                <a:gd name="connsiteY11" fmla="*/ 114244 h 207998"/>
                <a:gd name="connsiteX12" fmla="*/ 10555 w 99342"/>
                <a:gd name="connsiteY12" fmla="*/ 129145 h 207998"/>
                <a:gd name="connsiteX13" fmla="*/ 5278 w 99342"/>
                <a:gd name="connsiteY13" fmla="*/ 144047 h 207998"/>
                <a:gd name="connsiteX14" fmla="*/ 0 w 99342"/>
                <a:gd name="connsiteY14" fmla="*/ 156775 h 207998"/>
                <a:gd name="connsiteX15" fmla="*/ 1242 w 99342"/>
                <a:gd name="connsiteY15" fmla="*/ 171366 h 207998"/>
                <a:gd name="connsiteX16" fmla="*/ 8382 w 99342"/>
                <a:gd name="connsiteY16" fmla="*/ 186267 h 207998"/>
                <a:gd name="connsiteX17" fmla="*/ 10555 w 99342"/>
                <a:gd name="connsiteY17" fmla="*/ 193718 h 207998"/>
                <a:gd name="connsiteX18" fmla="*/ 14591 w 99342"/>
                <a:gd name="connsiteY18" fmla="*/ 198996 h 207998"/>
                <a:gd name="connsiteX19" fmla="*/ 19869 w 99342"/>
                <a:gd name="connsiteY19" fmla="*/ 203342 h 207998"/>
                <a:gd name="connsiteX20" fmla="*/ 25146 w 99342"/>
                <a:gd name="connsiteY20" fmla="*/ 205205 h 207998"/>
                <a:gd name="connsiteX21" fmla="*/ 32286 w 99342"/>
                <a:gd name="connsiteY21" fmla="*/ 206446 h 207998"/>
                <a:gd name="connsiteX22" fmla="*/ 32286 w 99342"/>
                <a:gd name="connsiteY22" fmla="*/ 210482 h 207998"/>
                <a:gd name="connsiteX23" fmla="*/ 45015 w 99342"/>
                <a:gd name="connsiteY23" fmla="*/ 201169 h 207998"/>
                <a:gd name="connsiteX24" fmla="*/ 52155 w 99342"/>
                <a:gd name="connsiteY24" fmla="*/ 190614 h 207998"/>
                <a:gd name="connsiteX25" fmla="*/ 54328 w 99342"/>
                <a:gd name="connsiteY25" fmla="*/ 176644 h 207998"/>
                <a:gd name="connsiteX26" fmla="*/ 56501 w 99342"/>
                <a:gd name="connsiteY26" fmla="*/ 160811 h 207998"/>
                <a:gd name="connsiteX27" fmla="*/ 59606 w 99342"/>
                <a:gd name="connsiteY27" fmla="*/ 141874 h 207998"/>
                <a:gd name="connsiteX28" fmla="*/ 66746 w 99342"/>
                <a:gd name="connsiteY28" fmla="*/ 126972 h 207998"/>
                <a:gd name="connsiteX29" fmla="*/ 76059 w 99342"/>
                <a:gd name="connsiteY29" fmla="*/ 108966 h 207998"/>
                <a:gd name="connsiteX30" fmla="*/ 86614 w 99342"/>
                <a:gd name="connsiteY30" fmla="*/ 90029 h 207998"/>
                <a:gd name="connsiteX31" fmla="*/ 95928 w 99342"/>
                <a:gd name="connsiteY31" fmla="*/ 69850 h 207998"/>
                <a:gd name="connsiteX32" fmla="*/ 101205 w 99342"/>
                <a:gd name="connsiteY32" fmla="*/ 49671 h 207998"/>
                <a:gd name="connsiteX33" fmla="*/ 101205 w 99342"/>
                <a:gd name="connsiteY33" fmla="*/ 27630 h 207998"/>
                <a:gd name="connsiteX34" fmla="*/ 92823 w 99342"/>
                <a:gd name="connsiteY34" fmla="*/ 7451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342" h="207998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388">
              <a:extLst>
                <a:ext uri="{FF2B5EF4-FFF2-40B4-BE49-F238E27FC236}">
                  <a16:creationId xmlns:a16="http://schemas.microsoft.com/office/drawing/2014/main" id="{DCE04E8E-9F6A-469B-9FDA-C75F2DDBA2DF}"/>
                </a:ext>
              </a:extLst>
            </p:cNvPr>
            <p:cNvSpPr/>
            <p:nvPr/>
          </p:nvSpPr>
          <p:spPr>
            <a:xfrm>
              <a:off x="4236596" y="6662015"/>
              <a:ext cx="74507" cy="31045"/>
            </a:xfrm>
            <a:custGeom>
              <a:avLst/>
              <a:gdLst>
                <a:gd name="connsiteX0" fmla="*/ 46877 w 74506"/>
                <a:gd name="connsiteY0" fmla="*/ 3104 h 31044"/>
                <a:gd name="connsiteX1" fmla="*/ 32286 w 74506"/>
                <a:gd name="connsiteY1" fmla="*/ 0 h 31044"/>
                <a:gd name="connsiteX2" fmla="*/ 21731 w 74506"/>
                <a:gd name="connsiteY2" fmla="*/ 5278 h 31044"/>
                <a:gd name="connsiteX3" fmla="*/ 10245 w 74506"/>
                <a:gd name="connsiteY3" fmla="*/ 10555 h 31044"/>
                <a:gd name="connsiteX4" fmla="*/ 0 w 74506"/>
                <a:gd name="connsiteY4" fmla="*/ 14591 h 31044"/>
                <a:gd name="connsiteX5" fmla="*/ 0 w 74506"/>
                <a:gd name="connsiteY5" fmla="*/ 31666 h 31044"/>
                <a:gd name="connsiteX6" fmla="*/ 12418 w 74506"/>
                <a:gd name="connsiteY6" fmla="*/ 27319 h 31044"/>
                <a:gd name="connsiteX7" fmla="*/ 21731 w 74506"/>
                <a:gd name="connsiteY7" fmla="*/ 25457 h 31044"/>
                <a:gd name="connsiteX8" fmla="*/ 30113 w 74506"/>
                <a:gd name="connsiteY8" fmla="*/ 20179 h 31044"/>
                <a:gd name="connsiteX9" fmla="*/ 39427 w 74506"/>
                <a:gd name="connsiteY9" fmla="*/ 10555 h 31044"/>
                <a:gd name="connsiteX10" fmla="*/ 42531 w 74506"/>
                <a:gd name="connsiteY10" fmla="*/ 10555 h 31044"/>
                <a:gd name="connsiteX11" fmla="*/ 41600 w 74506"/>
                <a:gd name="connsiteY11" fmla="*/ 14591 h 31044"/>
                <a:gd name="connsiteX12" fmla="*/ 39427 w 74506"/>
                <a:gd name="connsiteY12" fmla="*/ 16764 h 31044"/>
                <a:gd name="connsiteX13" fmla="*/ 39427 w 74506"/>
                <a:gd name="connsiteY13" fmla="*/ 18006 h 31044"/>
                <a:gd name="connsiteX14" fmla="*/ 37564 w 74506"/>
                <a:gd name="connsiteY14" fmla="*/ 20179 h 31044"/>
                <a:gd name="connsiteX15" fmla="*/ 34460 w 74506"/>
                <a:gd name="connsiteY15" fmla="*/ 22042 h 31044"/>
                <a:gd name="connsiteX16" fmla="*/ 32286 w 74506"/>
                <a:gd name="connsiteY16" fmla="*/ 24215 h 31044"/>
                <a:gd name="connsiteX17" fmla="*/ 32286 w 74506"/>
                <a:gd name="connsiteY17" fmla="*/ 31666 h 31044"/>
                <a:gd name="connsiteX18" fmla="*/ 46877 w 74506"/>
                <a:gd name="connsiteY18" fmla="*/ 27319 h 31044"/>
                <a:gd name="connsiteX19" fmla="*/ 59295 w 74506"/>
                <a:gd name="connsiteY19" fmla="*/ 22042 h 31044"/>
                <a:gd name="connsiteX20" fmla="*/ 71713 w 74506"/>
                <a:gd name="connsiteY20" fmla="*/ 14591 h 31044"/>
                <a:gd name="connsiteX21" fmla="*/ 76059 w 74506"/>
                <a:gd name="connsiteY21" fmla="*/ 14591 h 31044"/>
                <a:gd name="connsiteX22" fmla="*/ 63641 w 74506"/>
                <a:gd name="connsiteY22" fmla="*/ 931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506" h="31044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389">
              <a:extLst>
                <a:ext uri="{FF2B5EF4-FFF2-40B4-BE49-F238E27FC236}">
                  <a16:creationId xmlns:a16="http://schemas.microsoft.com/office/drawing/2014/main" id="{F3BA9FA8-4AAE-4D81-9433-764AB29AEF5D}"/>
                </a:ext>
              </a:extLst>
            </p:cNvPr>
            <p:cNvSpPr/>
            <p:nvPr/>
          </p:nvSpPr>
          <p:spPr>
            <a:xfrm>
              <a:off x="4403305" y="5779417"/>
              <a:ext cx="34149" cy="31045"/>
            </a:xfrm>
            <a:custGeom>
              <a:avLst/>
              <a:gdLst>
                <a:gd name="connsiteX0" fmla="*/ 27009 w 34149"/>
                <a:gd name="connsiteY0" fmla="*/ 23283 h 31044"/>
                <a:gd name="connsiteX1" fmla="*/ 26078 w 34149"/>
                <a:gd name="connsiteY1" fmla="*/ 22042 h 31044"/>
                <a:gd name="connsiteX2" fmla="*/ 23904 w 34149"/>
                <a:gd name="connsiteY2" fmla="*/ 22042 h 31044"/>
                <a:gd name="connsiteX3" fmla="*/ 19558 w 34149"/>
                <a:gd name="connsiteY3" fmla="*/ 22042 h 31044"/>
                <a:gd name="connsiteX4" fmla="*/ 16454 w 34149"/>
                <a:gd name="connsiteY4" fmla="*/ 20179 h 31044"/>
                <a:gd name="connsiteX5" fmla="*/ 16454 w 34149"/>
                <a:gd name="connsiteY5" fmla="*/ 0 h 31044"/>
                <a:gd name="connsiteX6" fmla="*/ 12418 w 34149"/>
                <a:gd name="connsiteY6" fmla="*/ 0 h 31044"/>
                <a:gd name="connsiteX7" fmla="*/ 4967 w 34149"/>
                <a:gd name="connsiteY7" fmla="*/ 12728 h 31044"/>
                <a:gd name="connsiteX8" fmla="*/ 0 w 34149"/>
                <a:gd name="connsiteY8" fmla="*/ 12728 h 31044"/>
                <a:gd name="connsiteX9" fmla="*/ 0 w 34149"/>
                <a:gd name="connsiteY9" fmla="*/ 15833 h 31044"/>
                <a:gd name="connsiteX10" fmla="*/ 11487 w 34149"/>
                <a:gd name="connsiteY10" fmla="*/ 20179 h 31044"/>
                <a:gd name="connsiteX11" fmla="*/ 21731 w 34149"/>
                <a:gd name="connsiteY11" fmla="*/ 25457 h 31044"/>
                <a:gd name="connsiteX12" fmla="*/ 29182 w 34149"/>
                <a:gd name="connsiteY12" fmla="*/ 30734 h 31044"/>
                <a:gd name="connsiteX13" fmla="*/ 33218 w 34149"/>
                <a:gd name="connsiteY13" fmla="*/ 32907 h 31044"/>
                <a:gd name="connsiteX14" fmla="*/ 34149 w 34149"/>
                <a:gd name="connsiteY14" fmla="*/ 30734 h 31044"/>
                <a:gd name="connsiteX15" fmla="*/ 34149 w 34149"/>
                <a:gd name="connsiteY15" fmla="*/ 29492 h 31044"/>
                <a:gd name="connsiteX16" fmla="*/ 36322 w 34149"/>
                <a:gd name="connsiteY16" fmla="*/ 27319 h 31044"/>
                <a:gd name="connsiteX17" fmla="*/ 36322 w 34149"/>
                <a:gd name="connsiteY17" fmla="*/ 23283 h 31044"/>
                <a:gd name="connsiteX18" fmla="*/ 29182 w 34149"/>
                <a:gd name="connsiteY18" fmla="*/ 2328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31044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390">
              <a:extLst>
                <a:ext uri="{FF2B5EF4-FFF2-40B4-BE49-F238E27FC236}">
                  <a16:creationId xmlns:a16="http://schemas.microsoft.com/office/drawing/2014/main" id="{892142C8-8957-4A87-91F6-7F12A0A6D639}"/>
                </a:ext>
              </a:extLst>
            </p:cNvPr>
            <p:cNvSpPr/>
            <p:nvPr/>
          </p:nvSpPr>
          <p:spPr>
            <a:xfrm>
              <a:off x="4237527" y="6453395"/>
              <a:ext cx="12418" cy="18627"/>
            </a:xfrm>
            <a:custGeom>
              <a:avLst/>
              <a:gdLst>
                <a:gd name="connsiteX0" fmla="*/ 4346 w 12417"/>
                <a:gd name="connsiteY0" fmla="*/ 15833 h 18626"/>
                <a:gd name="connsiteX1" fmla="*/ 6209 w 12417"/>
                <a:gd name="connsiteY1" fmla="*/ 20179 h 18626"/>
                <a:gd name="connsiteX2" fmla="*/ 14591 w 12417"/>
                <a:gd name="connsiteY2" fmla="*/ 20179 h 18626"/>
                <a:gd name="connsiteX3" fmla="*/ 13660 w 12417"/>
                <a:gd name="connsiteY3" fmla="*/ 14901 h 18626"/>
                <a:gd name="connsiteX4" fmla="*/ 13660 w 12417"/>
                <a:gd name="connsiteY4" fmla="*/ 10555 h 18626"/>
                <a:gd name="connsiteX5" fmla="*/ 11487 w 12417"/>
                <a:gd name="connsiteY5" fmla="*/ 7451 h 18626"/>
                <a:gd name="connsiteX6" fmla="*/ 9313 w 12417"/>
                <a:gd name="connsiteY6" fmla="*/ 5277 h 18626"/>
                <a:gd name="connsiteX7" fmla="*/ 6209 w 12417"/>
                <a:gd name="connsiteY7" fmla="*/ 3104 h 18626"/>
                <a:gd name="connsiteX8" fmla="*/ 2173 w 12417"/>
                <a:gd name="connsiteY8" fmla="*/ 0 h 18626"/>
                <a:gd name="connsiteX9" fmla="*/ 2173 w 12417"/>
                <a:gd name="connsiteY9" fmla="*/ 5277 h 18626"/>
                <a:gd name="connsiteX10" fmla="*/ 0 w 12417"/>
                <a:gd name="connsiteY10" fmla="*/ 8382 h 18626"/>
                <a:gd name="connsiteX11" fmla="*/ 2173 w 12417"/>
                <a:gd name="connsiteY11" fmla="*/ 10555 h 18626"/>
                <a:gd name="connsiteX12" fmla="*/ 2173 w 12417"/>
                <a:gd name="connsiteY12" fmla="*/ 12728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8626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391">
              <a:extLst>
                <a:ext uri="{FF2B5EF4-FFF2-40B4-BE49-F238E27FC236}">
                  <a16:creationId xmlns:a16="http://schemas.microsoft.com/office/drawing/2014/main" id="{BEF2E47F-CE1E-4334-9D9E-E9261362406D}"/>
                </a:ext>
              </a:extLst>
            </p:cNvPr>
            <p:cNvSpPr/>
            <p:nvPr/>
          </p:nvSpPr>
          <p:spPr>
            <a:xfrm>
              <a:off x="4152155" y="6693680"/>
              <a:ext cx="58985" cy="52776"/>
            </a:xfrm>
            <a:custGeom>
              <a:avLst/>
              <a:gdLst>
                <a:gd name="connsiteX0" fmla="*/ 29182 w 58984"/>
                <a:gd name="connsiteY0" fmla="*/ 22352 h 52775"/>
                <a:gd name="connsiteX1" fmla="*/ 14591 w 58984"/>
                <a:gd name="connsiteY1" fmla="*/ 8382 h 52775"/>
                <a:gd name="connsiteX2" fmla="*/ 0 w 58984"/>
                <a:gd name="connsiteY2" fmla="*/ 0 h 52775"/>
                <a:gd name="connsiteX3" fmla="*/ 0 w 58984"/>
                <a:gd name="connsiteY3" fmla="*/ 15833 h 52775"/>
                <a:gd name="connsiteX4" fmla="*/ 4036 w 58984"/>
                <a:gd name="connsiteY4" fmla="*/ 34770 h 52775"/>
                <a:gd name="connsiteX5" fmla="*/ 7451 w 58984"/>
                <a:gd name="connsiteY5" fmla="*/ 49671 h 52775"/>
                <a:gd name="connsiteX6" fmla="*/ 14591 w 58984"/>
                <a:gd name="connsiteY6" fmla="*/ 51844 h 52775"/>
                <a:gd name="connsiteX7" fmla="*/ 27009 w 58984"/>
                <a:gd name="connsiteY7" fmla="*/ 54949 h 52775"/>
                <a:gd name="connsiteX8" fmla="*/ 41600 w 58984"/>
                <a:gd name="connsiteY8" fmla="*/ 54949 h 52775"/>
                <a:gd name="connsiteX9" fmla="*/ 50913 w 58984"/>
                <a:gd name="connsiteY9" fmla="*/ 52776 h 52775"/>
                <a:gd name="connsiteX10" fmla="*/ 60537 w 58984"/>
                <a:gd name="connsiteY10" fmla="*/ 52776 h 52775"/>
                <a:gd name="connsiteX11" fmla="*/ 60537 w 58984"/>
                <a:gd name="connsiteY11" fmla="*/ 44394 h 52775"/>
                <a:gd name="connsiteX12" fmla="*/ 43773 w 58984"/>
                <a:gd name="connsiteY12" fmla="*/ 34770 h 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984" h="52775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392">
              <a:extLst>
                <a:ext uri="{FF2B5EF4-FFF2-40B4-BE49-F238E27FC236}">
                  <a16:creationId xmlns:a16="http://schemas.microsoft.com/office/drawing/2014/main" id="{FACE6661-9927-445E-A704-A564D73513E5}"/>
                </a:ext>
              </a:extLst>
            </p:cNvPr>
            <p:cNvSpPr/>
            <p:nvPr/>
          </p:nvSpPr>
          <p:spPr>
            <a:xfrm>
              <a:off x="4063677" y="5497843"/>
              <a:ext cx="86925" cy="34149"/>
            </a:xfrm>
            <a:custGeom>
              <a:avLst/>
              <a:gdLst>
                <a:gd name="connsiteX0" fmla="*/ 88477 w 86924"/>
                <a:gd name="connsiteY0" fmla="*/ 17075 h 34149"/>
                <a:gd name="connsiteX1" fmla="*/ 70782 w 86924"/>
                <a:gd name="connsiteY1" fmla="*/ 11797 h 34149"/>
                <a:gd name="connsiteX2" fmla="*/ 56191 w 86924"/>
                <a:gd name="connsiteY2" fmla="*/ 6519 h 34149"/>
                <a:gd name="connsiteX3" fmla="*/ 37564 w 86924"/>
                <a:gd name="connsiteY3" fmla="*/ 2173 h 34149"/>
                <a:gd name="connsiteX4" fmla="*/ 15522 w 86924"/>
                <a:gd name="connsiteY4" fmla="*/ 0 h 34149"/>
                <a:gd name="connsiteX5" fmla="*/ 17695 w 86924"/>
                <a:gd name="connsiteY5" fmla="*/ 6519 h 34149"/>
                <a:gd name="connsiteX6" fmla="*/ 19869 w 86924"/>
                <a:gd name="connsiteY6" fmla="*/ 9624 h 34149"/>
                <a:gd name="connsiteX7" fmla="*/ 21731 w 86924"/>
                <a:gd name="connsiteY7" fmla="*/ 11797 h 34149"/>
                <a:gd name="connsiteX8" fmla="*/ 24836 w 86924"/>
                <a:gd name="connsiteY8" fmla="*/ 14902 h 34149"/>
                <a:gd name="connsiteX9" fmla="*/ 29182 w 86924"/>
                <a:gd name="connsiteY9" fmla="*/ 17075 h 34149"/>
                <a:gd name="connsiteX10" fmla="*/ 22973 w 86924"/>
                <a:gd name="connsiteY10" fmla="*/ 18937 h 34149"/>
                <a:gd name="connsiteX11" fmla="*/ 15522 w 86924"/>
                <a:gd name="connsiteY11" fmla="*/ 21110 h 34149"/>
                <a:gd name="connsiteX12" fmla="*/ 9313 w 86924"/>
                <a:gd name="connsiteY12" fmla="*/ 21110 h 34149"/>
                <a:gd name="connsiteX13" fmla="*/ 0 w 86924"/>
                <a:gd name="connsiteY13" fmla="*/ 21110 h 34149"/>
                <a:gd name="connsiteX14" fmla="*/ 5278 w 86924"/>
                <a:gd name="connsiteY14" fmla="*/ 33839 h 34149"/>
                <a:gd name="connsiteX15" fmla="*/ 15522 w 86924"/>
                <a:gd name="connsiteY15" fmla="*/ 33839 h 34149"/>
                <a:gd name="connsiteX16" fmla="*/ 30113 w 86924"/>
                <a:gd name="connsiteY16" fmla="*/ 36012 h 34149"/>
                <a:gd name="connsiteX17" fmla="*/ 43773 w 86924"/>
                <a:gd name="connsiteY17" fmla="*/ 36943 h 34149"/>
                <a:gd name="connsiteX18" fmla="*/ 49050 w 86924"/>
                <a:gd name="connsiteY18" fmla="*/ 36943 h 34149"/>
                <a:gd name="connsiteX19" fmla="*/ 52155 w 86924"/>
                <a:gd name="connsiteY19" fmla="*/ 26388 h 34149"/>
                <a:gd name="connsiteX20" fmla="*/ 54018 w 86924"/>
                <a:gd name="connsiteY20" fmla="*/ 24525 h 34149"/>
                <a:gd name="connsiteX21" fmla="*/ 56191 w 86924"/>
                <a:gd name="connsiteY21" fmla="*/ 26388 h 34149"/>
                <a:gd name="connsiteX22" fmla="*/ 58364 w 86924"/>
                <a:gd name="connsiteY22" fmla="*/ 28561 h 34149"/>
                <a:gd name="connsiteX23" fmla="*/ 59295 w 86924"/>
                <a:gd name="connsiteY23" fmla="*/ 29803 h 34149"/>
                <a:gd name="connsiteX24" fmla="*/ 59295 w 86924"/>
                <a:gd name="connsiteY24" fmla="*/ 31666 h 34149"/>
                <a:gd name="connsiteX25" fmla="*/ 59295 w 86924"/>
                <a:gd name="connsiteY25" fmla="*/ 33839 h 34149"/>
                <a:gd name="connsiteX26" fmla="*/ 65504 w 86924"/>
                <a:gd name="connsiteY26" fmla="*/ 33839 h 34149"/>
                <a:gd name="connsiteX27" fmla="*/ 68609 w 86924"/>
                <a:gd name="connsiteY27" fmla="*/ 31666 h 34149"/>
                <a:gd name="connsiteX28" fmla="*/ 72955 w 86924"/>
                <a:gd name="connsiteY28" fmla="*/ 29803 h 34149"/>
                <a:gd name="connsiteX29" fmla="*/ 77922 w 86924"/>
                <a:gd name="connsiteY29" fmla="*/ 28561 h 34149"/>
                <a:gd name="connsiteX30" fmla="*/ 81337 w 86924"/>
                <a:gd name="connsiteY30" fmla="*/ 26388 h 34149"/>
                <a:gd name="connsiteX31" fmla="*/ 88477 w 86924"/>
                <a:gd name="connsiteY31" fmla="*/ 26388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6924" h="34149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393">
              <a:extLst>
                <a:ext uri="{FF2B5EF4-FFF2-40B4-BE49-F238E27FC236}">
                  <a16:creationId xmlns:a16="http://schemas.microsoft.com/office/drawing/2014/main" id="{7985D073-D12F-4060-88D8-F88AEE746737}"/>
                </a:ext>
              </a:extLst>
            </p:cNvPr>
            <p:cNvSpPr/>
            <p:nvPr/>
          </p:nvSpPr>
          <p:spPr>
            <a:xfrm>
              <a:off x="4215796" y="5526404"/>
              <a:ext cx="34149" cy="12418"/>
            </a:xfrm>
            <a:custGeom>
              <a:avLst/>
              <a:gdLst>
                <a:gd name="connsiteX0" fmla="*/ 27940 w 34149"/>
                <a:gd name="connsiteY0" fmla="*/ 12728 h 12417"/>
                <a:gd name="connsiteX1" fmla="*/ 31045 w 34149"/>
                <a:gd name="connsiteY1" fmla="*/ 10555 h 12417"/>
                <a:gd name="connsiteX2" fmla="*/ 33218 w 34149"/>
                <a:gd name="connsiteY2" fmla="*/ 7451 h 12417"/>
                <a:gd name="connsiteX3" fmla="*/ 36322 w 34149"/>
                <a:gd name="connsiteY3" fmla="*/ 5278 h 12417"/>
                <a:gd name="connsiteX4" fmla="*/ 27940 w 34149"/>
                <a:gd name="connsiteY4" fmla="*/ 1242 h 12417"/>
                <a:gd name="connsiteX5" fmla="*/ 20800 w 34149"/>
                <a:gd name="connsiteY5" fmla="*/ 0 h 12417"/>
                <a:gd name="connsiteX6" fmla="*/ 13349 w 34149"/>
                <a:gd name="connsiteY6" fmla="*/ 0 h 12417"/>
                <a:gd name="connsiteX7" fmla="*/ 0 w 34149"/>
                <a:gd name="connsiteY7" fmla="*/ 1242 h 12417"/>
                <a:gd name="connsiteX8" fmla="*/ 0 w 34149"/>
                <a:gd name="connsiteY8" fmla="*/ 12728 h 12417"/>
                <a:gd name="connsiteX9" fmla="*/ 6209 w 34149"/>
                <a:gd name="connsiteY9" fmla="*/ 10555 h 12417"/>
                <a:gd name="connsiteX10" fmla="*/ 11487 w 34149"/>
                <a:gd name="connsiteY10" fmla="*/ 10555 h 12417"/>
                <a:gd name="connsiteX11" fmla="*/ 16454 w 34149"/>
                <a:gd name="connsiteY11" fmla="*/ 10555 h 12417"/>
                <a:gd name="connsiteX12" fmla="*/ 21731 w 34149"/>
                <a:gd name="connsiteY12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49" h="12417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394">
              <a:extLst>
                <a:ext uri="{FF2B5EF4-FFF2-40B4-BE49-F238E27FC236}">
                  <a16:creationId xmlns:a16="http://schemas.microsoft.com/office/drawing/2014/main" id="{2D7AF3AA-3B41-468C-BA03-F2E31BCB9034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395">
              <a:extLst>
                <a:ext uri="{FF2B5EF4-FFF2-40B4-BE49-F238E27FC236}">
                  <a16:creationId xmlns:a16="http://schemas.microsoft.com/office/drawing/2014/main" id="{5CDEB590-4895-4C46-BE16-171873B7F4AF}"/>
                </a:ext>
              </a:extLst>
            </p:cNvPr>
            <p:cNvSpPr/>
            <p:nvPr/>
          </p:nvSpPr>
          <p:spPr>
            <a:xfrm>
              <a:off x="3707286" y="4372477"/>
              <a:ext cx="55880" cy="43462"/>
            </a:xfrm>
            <a:custGeom>
              <a:avLst/>
              <a:gdLst>
                <a:gd name="connsiteX0" fmla="*/ 16764 w 55880"/>
                <a:gd name="connsiteY0" fmla="*/ 37564 h 43462"/>
                <a:gd name="connsiteX1" fmla="*/ 23904 w 55880"/>
                <a:gd name="connsiteY1" fmla="*/ 45015 h 43462"/>
                <a:gd name="connsiteX2" fmla="*/ 32286 w 55880"/>
                <a:gd name="connsiteY2" fmla="*/ 45015 h 43462"/>
                <a:gd name="connsiteX3" fmla="*/ 38495 w 55880"/>
                <a:gd name="connsiteY3" fmla="*/ 44083 h 43462"/>
                <a:gd name="connsiteX4" fmla="*/ 43773 w 55880"/>
                <a:gd name="connsiteY4" fmla="*/ 44083 h 43462"/>
                <a:gd name="connsiteX5" fmla="*/ 46877 w 55880"/>
                <a:gd name="connsiteY5" fmla="*/ 41910 h 43462"/>
                <a:gd name="connsiteX6" fmla="*/ 51224 w 55880"/>
                <a:gd name="connsiteY6" fmla="*/ 36633 h 43462"/>
                <a:gd name="connsiteX7" fmla="*/ 56191 w 55880"/>
                <a:gd name="connsiteY7" fmla="*/ 36633 h 43462"/>
                <a:gd name="connsiteX8" fmla="*/ 41600 w 55880"/>
                <a:gd name="connsiteY8" fmla="*/ 22973 h 43462"/>
                <a:gd name="connsiteX9" fmla="*/ 27009 w 55880"/>
                <a:gd name="connsiteY9" fmla="*/ 10245 h 43462"/>
                <a:gd name="connsiteX10" fmla="*/ 10555 w 55880"/>
                <a:gd name="connsiteY10" fmla="*/ 0 h 43462"/>
                <a:gd name="connsiteX11" fmla="*/ 12418 w 55880"/>
                <a:gd name="connsiteY11" fmla="*/ 7140 h 43462"/>
                <a:gd name="connsiteX12" fmla="*/ 12418 w 55880"/>
                <a:gd name="connsiteY12" fmla="*/ 10245 h 43462"/>
                <a:gd name="connsiteX13" fmla="*/ 14591 w 55880"/>
                <a:gd name="connsiteY13" fmla="*/ 12418 h 43462"/>
                <a:gd name="connsiteX14" fmla="*/ 16764 w 55880"/>
                <a:gd name="connsiteY14" fmla="*/ 15522 h 43462"/>
                <a:gd name="connsiteX15" fmla="*/ 0 w 55880"/>
                <a:gd name="connsiteY15" fmla="*/ 25146 h 43462"/>
                <a:gd name="connsiteX16" fmla="*/ 0 w 55880"/>
                <a:gd name="connsiteY16" fmla="*/ 29182 h 43462"/>
                <a:gd name="connsiteX17" fmla="*/ 9313 w 55880"/>
                <a:gd name="connsiteY17" fmla="*/ 32286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" h="43462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396">
              <a:extLst>
                <a:ext uri="{FF2B5EF4-FFF2-40B4-BE49-F238E27FC236}">
                  <a16:creationId xmlns:a16="http://schemas.microsoft.com/office/drawing/2014/main" id="{0F96CBBC-2876-4CAB-BFC1-ADEAD372794A}"/>
                </a:ext>
              </a:extLst>
            </p:cNvPr>
            <p:cNvSpPr/>
            <p:nvPr/>
          </p:nvSpPr>
          <p:spPr>
            <a:xfrm>
              <a:off x="3927081" y="4626422"/>
              <a:ext cx="24836" cy="21731"/>
            </a:xfrm>
            <a:custGeom>
              <a:avLst/>
              <a:gdLst>
                <a:gd name="connsiteX0" fmla="*/ 24215 w 24835"/>
                <a:gd name="connsiteY0" fmla="*/ 4346 h 21731"/>
                <a:gd name="connsiteX1" fmla="*/ 19869 w 24835"/>
                <a:gd name="connsiteY1" fmla="*/ 0 h 21731"/>
                <a:gd name="connsiteX2" fmla="*/ 14591 w 24835"/>
                <a:gd name="connsiteY2" fmla="*/ 6519 h 21731"/>
                <a:gd name="connsiteX3" fmla="*/ 7451 w 24835"/>
                <a:gd name="connsiteY3" fmla="*/ 9624 h 21731"/>
                <a:gd name="connsiteX4" fmla="*/ 0 w 24835"/>
                <a:gd name="connsiteY4" fmla="*/ 12728 h 21731"/>
                <a:gd name="connsiteX5" fmla="*/ 0 w 24835"/>
                <a:gd name="connsiteY5" fmla="*/ 17075 h 21731"/>
                <a:gd name="connsiteX6" fmla="*/ 4346 w 24835"/>
                <a:gd name="connsiteY6" fmla="*/ 17075 h 21731"/>
                <a:gd name="connsiteX7" fmla="*/ 9624 w 24835"/>
                <a:gd name="connsiteY7" fmla="*/ 20179 h 21731"/>
                <a:gd name="connsiteX8" fmla="*/ 16764 w 24835"/>
                <a:gd name="connsiteY8" fmla="*/ 22042 h 21731"/>
                <a:gd name="connsiteX9" fmla="*/ 24215 w 24835"/>
                <a:gd name="connsiteY9" fmla="*/ 24215 h 21731"/>
                <a:gd name="connsiteX10" fmla="*/ 24215 w 24835"/>
                <a:gd name="connsiteY10" fmla="*/ 20179 h 21731"/>
                <a:gd name="connsiteX11" fmla="*/ 27319 w 24835"/>
                <a:gd name="connsiteY11" fmla="*/ 20179 h 21731"/>
                <a:gd name="connsiteX12" fmla="*/ 27319 w 24835"/>
                <a:gd name="connsiteY12" fmla="*/ 14901 h 21731"/>
                <a:gd name="connsiteX13" fmla="*/ 27319 w 24835"/>
                <a:gd name="connsiteY13" fmla="*/ 11797 h 21731"/>
                <a:gd name="connsiteX14" fmla="*/ 26077 w 24835"/>
                <a:gd name="connsiteY14" fmla="*/ 7451 h 21731"/>
                <a:gd name="connsiteX15" fmla="*/ 26077 w 24835"/>
                <a:gd name="connsiteY15" fmla="*/ 651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835" h="21731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397">
              <a:extLst>
                <a:ext uri="{FF2B5EF4-FFF2-40B4-BE49-F238E27FC236}">
                  <a16:creationId xmlns:a16="http://schemas.microsoft.com/office/drawing/2014/main" id="{E9B4FE79-4153-4E13-B268-3F683E18F1F2}"/>
                </a:ext>
              </a:extLst>
            </p:cNvPr>
            <p:cNvSpPr/>
            <p:nvPr/>
          </p:nvSpPr>
          <p:spPr>
            <a:xfrm>
              <a:off x="3587454" y="4223153"/>
              <a:ext cx="37253" cy="31045"/>
            </a:xfrm>
            <a:custGeom>
              <a:avLst/>
              <a:gdLst>
                <a:gd name="connsiteX0" fmla="*/ 19869 w 37253"/>
                <a:gd name="connsiteY0" fmla="*/ 33528 h 31044"/>
                <a:gd name="connsiteX1" fmla="*/ 25146 w 37253"/>
                <a:gd name="connsiteY1" fmla="*/ 31665 h 31044"/>
                <a:gd name="connsiteX2" fmla="*/ 30424 w 37253"/>
                <a:gd name="connsiteY2" fmla="*/ 31665 h 31044"/>
                <a:gd name="connsiteX3" fmla="*/ 34460 w 37253"/>
                <a:gd name="connsiteY3" fmla="*/ 29492 h 31044"/>
                <a:gd name="connsiteX4" fmla="*/ 39737 w 37253"/>
                <a:gd name="connsiteY4" fmla="*/ 29492 h 31044"/>
                <a:gd name="connsiteX5" fmla="*/ 39737 w 37253"/>
                <a:gd name="connsiteY5" fmla="*/ 22042 h 31044"/>
                <a:gd name="connsiteX6" fmla="*/ 37564 w 37253"/>
                <a:gd name="connsiteY6" fmla="*/ 16764 h 31044"/>
                <a:gd name="connsiteX7" fmla="*/ 37564 w 37253"/>
                <a:gd name="connsiteY7" fmla="*/ 12728 h 31044"/>
                <a:gd name="connsiteX8" fmla="*/ 36633 w 37253"/>
                <a:gd name="connsiteY8" fmla="*/ 7451 h 31044"/>
                <a:gd name="connsiteX9" fmla="*/ 30424 w 37253"/>
                <a:gd name="connsiteY9" fmla="*/ 4346 h 31044"/>
                <a:gd name="connsiteX10" fmla="*/ 22973 w 37253"/>
                <a:gd name="connsiteY10" fmla="*/ 2173 h 31044"/>
                <a:gd name="connsiteX11" fmla="*/ 15833 w 37253"/>
                <a:gd name="connsiteY11" fmla="*/ 0 h 31044"/>
                <a:gd name="connsiteX12" fmla="*/ 7451 w 37253"/>
                <a:gd name="connsiteY12" fmla="*/ 0 h 31044"/>
                <a:gd name="connsiteX13" fmla="*/ 0 w 37253"/>
                <a:gd name="connsiteY13" fmla="*/ 16764 h 31044"/>
                <a:gd name="connsiteX14" fmla="*/ 10555 w 37253"/>
                <a:gd name="connsiteY14" fmla="*/ 24215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53" h="31044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398">
              <a:extLst>
                <a:ext uri="{FF2B5EF4-FFF2-40B4-BE49-F238E27FC236}">
                  <a16:creationId xmlns:a16="http://schemas.microsoft.com/office/drawing/2014/main" id="{32A7CEB7-8835-4ED1-9EC1-C539A8998206}"/>
                </a:ext>
              </a:extLst>
            </p:cNvPr>
            <p:cNvSpPr/>
            <p:nvPr/>
          </p:nvSpPr>
          <p:spPr>
            <a:xfrm>
              <a:off x="2717274" y="4696893"/>
              <a:ext cx="18627" cy="9313"/>
            </a:xfrm>
            <a:custGeom>
              <a:avLst/>
              <a:gdLst>
                <a:gd name="connsiteX0" fmla="*/ 4346 w 18626"/>
                <a:gd name="connsiteY0" fmla="*/ 3104 h 9313"/>
                <a:gd name="connsiteX1" fmla="*/ 7451 w 18626"/>
                <a:gd name="connsiteY1" fmla="*/ 5278 h 9313"/>
                <a:gd name="connsiteX2" fmla="*/ 11486 w 18626"/>
                <a:gd name="connsiteY2" fmla="*/ 8382 h 9313"/>
                <a:gd name="connsiteX3" fmla="*/ 16764 w 18626"/>
                <a:gd name="connsiteY3" fmla="*/ 10555 h 9313"/>
                <a:gd name="connsiteX4" fmla="*/ 16764 w 18626"/>
                <a:gd name="connsiteY4" fmla="*/ 7451 h 9313"/>
                <a:gd name="connsiteX5" fmla="*/ 20800 w 18626"/>
                <a:gd name="connsiteY5" fmla="*/ 7451 h 9313"/>
                <a:gd name="connsiteX6" fmla="*/ 20800 w 18626"/>
                <a:gd name="connsiteY6" fmla="*/ 0 h 9313"/>
                <a:gd name="connsiteX7" fmla="*/ 0 w 18626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6" h="9313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399">
              <a:extLst>
                <a:ext uri="{FF2B5EF4-FFF2-40B4-BE49-F238E27FC236}">
                  <a16:creationId xmlns:a16="http://schemas.microsoft.com/office/drawing/2014/main" id="{AA3C10A4-84EA-4824-B80B-4F5D4C9D567A}"/>
                </a:ext>
              </a:extLst>
            </p:cNvPr>
            <p:cNvSpPr/>
            <p:nvPr/>
          </p:nvSpPr>
          <p:spPr>
            <a:xfrm>
              <a:off x="2917512" y="4768295"/>
              <a:ext cx="31045" cy="34149"/>
            </a:xfrm>
            <a:custGeom>
              <a:avLst/>
              <a:gdLst>
                <a:gd name="connsiteX0" fmla="*/ 21731 w 31044"/>
                <a:gd name="connsiteY0" fmla="*/ 3104 h 34149"/>
                <a:gd name="connsiteX1" fmla="*/ 16764 w 31044"/>
                <a:gd name="connsiteY1" fmla="*/ 5278 h 34149"/>
                <a:gd name="connsiteX2" fmla="*/ 13349 w 31044"/>
                <a:gd name="connsiteY2" fmla="*/ 7451 h 34149"/>
                <a:gd name="connsiteX3" fmla="*/ 0 w 31044"/>
                <a:gd name="connsiteY3" fmla="*/ 12728 h 34149"/>
                <a:gd name="connsiteX4" fmla="*/ 2173 w 31044"/>
                <a:gd name="connsiteY4" fmla="*/ 18006 h 34149"/>
                <a:gd name="connsiteX5" fmla="*/ 2173 w 31044"/>
                <a:gd name="connsiteY5" fmla="*/ 23283 h 34149"/>
                <a:gd name="connsiteX6" fmla="*/ 4036 w 31044"/>
                <a:gd name="connsiteY6" fmla="*/ 29492 h 34149"/>
                <a:gd name="connsiteX7" fmla="*/ 6209 w 31044"/>
                <a:gd name="connsiteY7" fmla="*/ 32597 h 34149"/>
                <a:gd name="connsiteX8" fmla="*/ 9313 w 31044"/>
                <a:gd name="connsiteY8" fmla="*/ 36943 h 34149"/>
                <a:gd name="connsiteX9" fmla="*/ 11487 w 31044"/>
                <a:gd name="connsiteY9" fmla="*/ 34770 h 34149"/>
                <a:gd name="connsiteX10" fmla="*/ 18627 w 31044"/>
                <a:gd name="connsiteY10" fmla="*/ 30424 h 34149"/>
                <a:gd name="connsiteX11" fmla="*/ 26077 w 31044"/>
                <a:gd name="connsiteY11" fmla="*/ 25146 h 34149"/>
                <a:gd name="connsiteX12" fmla="*/ 31355 w 31044"/>
                <a:gd name="connsiteY12" fmla="*/ 15833 h 34149"/>
                <a:gd name="connsiteX13" fmla="*/ 31355 w 31044"/>
                <a:gd name="connsiteY13" fmla="*/ 8382 h 34149"/>
                <a:gd name="connsiteX14" fmla="*/ 26077 w 31044"/>
                <a:gd name="connsiteY14" fmla="*/ 0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044" h="34149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400">
              <a:extLst>
                <a:ext uri="{FF2B5EF4-FFF2-40B4-BE49-F238E27FC236}">
                  <a16:creationId xmlns:a16="http://schemas.microsoft.com/office/drawing/2014/main" id="{77C5743A-C232-472B-B12B-FECAE2127587}"/>
                </a:ext>
              </a:extLst>
            </p:cNvPr>
            <p:cNvSpPr/>
            <p:nvPr/>
          </p:nvSpPr>
          <p:spPr>
            <a:xfrm>
              <a:off x="3423849" y="4239917"/>
              <a:ext cx="245252" cy="170745"/>
            </a:xfrm>
            <a:custGeom>
              <a:avLst/>
              <a:gdLst>
                <a:gd name="connsiteX0" fmla="*/ 7451 w 245252"/>
                <a:gd name="connsiteY0" fmla="*/ 86304 h 170745"/>
                <a:gd name="connsiteX1" fmla="*/ 12418 w 245252"/>
                <a:gd name="connsiteY1" fmla="*/ 96859 h 170745"/>
                <a:gd name="connsiteX2" fmla="*/ 14591 w 245252"/>
                <a:gd name="connsiteY2" fmla="*/ 108346 h 170745"/>
                <a:gd name="connsiteX3" fmla="*/ 30424 w 245252"/>
                <a:gd name="connsiteY3" fmla="*/ 108346 h 170745"/>
                <a:gd name="connsiteX4" fmla="*/ 43773 w 245252"/>
                <a:gd name="connsiteY4" fmla="*/ 108346 h 170745"/>
                <a:gd name="connsiteX5" fmla="*/ 49982 w 245252"/>
                <a:gd name="connsiteY5" fmla="*/ 108346 h 170745"/>
                <a:gd name="connsiteX6" fmla="*/ 63641 w 245252"/>
                <a:gd name="connsiteY6" fmla="*/ 110519 h 170745"/>
                <a:gd name="connsiteX7" fmla="*/ 70782 w 245252"/>
                <a:gd name="connsiteY7" fmla="*/ 111450 h 170745"/>
                <a:gd name="connsiteX8" fmla="*/ 76059 w 245252"/>
                <a:gd name="connsiteY8" fmla="*/ 115486 h 170745"/>
                <a:gd name="connsiteX9" fmla="*/ 83510 w 245252"/>
                <a:gd name="connsiteY9" fmla="*/ 120763 h 170745"/>
                <a:gd name="connsiteX10" fmla="*/ 83510 w 245252"/>
                <a:gd name="connsiteY10" fmla="*/ 125110 h 170745"/>
                <a:gd name="connsiteX11" fmla="*/ 66746 w 245252"/>
                <a:gd name="connsiteY11" fmla="*/ 126041 h 170745"/>
                <a:gd name="connsiteX12" fmla="*/ 49982 w 245252"/>
                <a:gd name="connsiteY12" fmla="*/ 128214 h 170745"/>
                <a:gd name="connsiteX13" fmla="*/ 36633 w 245252"/>
                <a:gd name="connsiteY13" fmla="*/ 132560 h 170745"/>
                <a:gd name="connsiteX14" fmla="*/ 27009 w 245252"/>
                <a:gd name="connsiteY14" fmla="*/ 140942 h 170745"/>
                <a:gd name="connsiteX15" fmla="*/ 22973 w 245252"/>
                <a:gd name="connsiteY15" fmla="*/ 140942 h 170745"/>
                <a:gd name="connsiteX16" fmla="*/ 29182 w 245252"/>
                <a:gd name="connsiteY16" fmla="*/ 152429 h 170745"/>
                <a:gd name="connsiteX17" fmla="*/ 37564 w 245252"/>
                <a:gd name="connsiteY17" fmla="*/ 157706 h 170745"/>
                <a:gd name="connsiteX18" fmla="*/ 46877 w 245252"/>
                <a:gd name="connsiteY18" fmla="*/ 159880 h 170745"/>
                <a:gd name="connsiteX19" fmla="*/ 57432 w 245252"/>
                <a:gd name="connsiteY19" fmla="*/ 161742 h 170745"/>
                <a:gd name="connsiteX20" fmla="*/ 70782 w 245252"/>
                <a:gd name="connsiteY20" fmla="*/ 164847 h 170745"/>
                <a:gd name="connsiteX21" fmla="*/ 95928 w 245252"/>
                <a:gd name="connsiteY21" fmla="*/ 172297 h 170745"/>
                <a:gd name="connsiteX22" fmla="*/ 117659 w 245252"/>
                <a:gd name="connsiteY22" fmla="*/ 172297 h 170745"/>
                <a:gd name="connsiteX23" fmla="*/ 137527 w 245252"/>
                <a:gd name="connsiteY23" fmla="*/ 169193 h 170745"/>
                <a:gd name="connsiteX24" fmla="*/ 157396 w 245252"/>
                <a:gd name="connsiteY24" fmla="*/ 162984 h 170745"/>
                <a:gd name="connsiteX25" fmla="*/ 178196 w 245252"/>
                <a:gd name="connsiteY25" fmla="*/ 159880 h 170745"/>
                <a:gd name="connsiteX26" fmla="*/ 195891 w 245252"/>
                <a:gd name="connsiteY26" fmla="*/ 161742 h 170745"/>
                <a:gd name="connsiteX27" fmla="*/ 214828 w 245252"/>
                <a:gd name="connsiteY27" fmla="*/ 169193 h 170745"/>
                <a:gd name="connsiteX28" fmla="*/ 225073 w 245252"/>
                <a:gd name="connsiteY28" fmla="*/ 169193 h 170745"/>
                <a:gd name="connsiteX29" fmla="*/ 234387 w 245252"/>
                <a:gd name="connsiteY29" fmla="*/ 167020 h 170745"/>
                <a:gd name="connsiteX30" fmla="*/ 244010 w 245252"/>
                <a:gd name="connsiteY30" fmla="*/ 164847 h 170745"/>
                <a:gd name="connsiteX31" fmla="*/ 241837 w 245252"/>
                <a:gd name="connsiteY31" fmla="*/ 159880 h 170745"/>
                <a:gd name="connsiteX32" fmla="*/ 241837 w 245252"/>
                <a:gd name="connsiteY32" fmla="*/ 157706 h 170745"/>
                <a:gd name="connsiteX33" fmla="*/ 241837 w 245252"/>
                <a:gd name="connsiteY33" fmla="*/ 154602 h 170745"/>
                <a:gd name="connsiteX34" fmla="*/ 239664 w 245252"/>
                <a:gd name="connsiteY34" fmla="*/ 154602 h 170745"/>
                <a:gd name="connsiteX35" fmla="*/ 237491 w 245252"/>
                <a:gd name="connsiteY35" fmla="*/ 152429 h 170745"/>
                <a:gd name="connsiteX36" fmla="*/ 234387 w 245252"/>
                <a:gd name="connsiteY36" fmla="*/ 148083 h 170745"/>
                <a:gd name="connsiteX37" fmla="*/ 234387 w 245252"/>
                <a:gd name="connsiteY37" fmla="*/ 140942 h 170745"/>
                <a:gd name="connsiteX38" fmla="*/ 237491 w 245252"/>
                <a:gd name="connsiteY38" fmla="*/ 142805 h 170745"/>
                <a:gd name="connsiteX39" fmla="*/ 239664 w 245252"/>
                <a:gd name="connsiteY39" fmla="*/ 144978 h 170745"/>
                <a:gd name="connsiteX40" fmla="*/ 241837 w 245252"/>
                <a:gd name="connsiteY40" fmla="*/ 147151 h 170745"/>
                <a:gd name="connsiteX41" fmla="*/ 244010 w 245252"/>
                <a:gd name="connsiteY41" fmla="*/ 148083 h 170745"/>
                <a:gd name="connsiteX42" fmla="*/ 247115 w 245252"/>
                <a:gd name="connsiteY42" fmla="*/ 148083 h 170745"/>
                <a:gd name="connsiteX43" fmla="*/ 244942 w 245252"/>
                <a:gd name="connsiteY43" fmla="*/ 132560 h 170745"/>
                <a:gd name="connsiteX44" fmla="*/ 239664 w 245252"/>
                <a:gd name="connsiteY44" fmla="*/ 122937 h 170745"/>
                <a:gd name="connsiteX45" fmla="*/ 230351 w 245252"/>
                <a:gd name="connsiteY45" fmla="*/ 115486 h 170745"/>
                <a:gd name="connsiteX46" fmla="*/ 219796 w 245252"/>
                <a:gd name="connsiteY46" fmla="*/ 113623 h 170745"/>
                <a:gd name="connsiteX47" fmla="*/ 203342 w 245252"/>
                <a:gd name="connsiteY47" fmla="*/ 111450 h 170745"/>
                <a:gd name="connsiteX48" fmla="*/ 198064 w 245252"/>
                <a:gd name="connsiteY48" fmla="*/ 83199 h 170745"/>
                <a:gd name="connsiteX49" fmla="*/ 192787 w 245252"/>
                <a:gd name="connsiteY49" fmla="*/ 54638 h 170745"/>
                <a:gd name="connsiteX50" fmla="*/ 185647 w 245252"/>
                <a:gd name="connsiteY50" fmla="*/ 32597 h 170745"/>
                <a:gd name="connsiteX51" fmla="*/ 171987 w 245252"/>
                <a:gd name="connsiteY51" fmla="*/ 14901 h 170745"/>
                <a:gd name="connsiteX52" fmla="*/ 150256 w 245252"/>
                <a:gd name="connsiteY52" fmla="*/ 0 h 170745"/>
                <a:gd name="connsiteX53" fmla="*/ 144978 w 245252"/>
                <a:gd name="connsiteY53" fmla="*/ 10555 h 170745"/>
                <a:gd name="connsiteX54" fmla="*/ 143736 w 245252"/>
                <a:gd name="connsiteY54" fmla="*/ 22042 h 170745"/>
                <a:gd name="connsiteX55" fmla="*/ 150256 w 245252"/>
                <a:gd name="connsiteY55" fmla="*/ 32597 h 170745"/>
                <a:gd name="connsiteX56" fmla="*/ 150256 w 245252"/>
                <a:gd name="connsiteY56" fmla="*/ 40048 h 170745"/>
                <a:gd name="connsiteX57" fmla="*/ 150256 w 245252"/>
                <a:gd name="connsiteY57" fmla="*/ 46256 h 170745"/>
                <a:gd name="connsiteX58" fmla="*/ 149014 w 245252"/>
                <a:gd name="connsiteY58" fmla="*/ 51534 h 170745"/>
                <a:gd name="connsiteX59" fmla="*/ 146841 w 245252"/>
                <a:gd name="connsiteY59" fmla="*/ 56812 h 170745"/>
                <a:gd name="connsiteX60" fmla="*/ 141874 w 245252"/>
                <a:gd name="connsiteY60" fmla="*/ 49361 h 170745"/>
                <a:gd name="connsiteX61" fmla="*/ 134423 w 245252"/>
                <a:gd name="connsiteY61" fmla="*/ 38806 h 170745"/>
                <a:gd name="connsiteX62" fmla="*/ 127283 w 245252"/>
                <a:gd name="connsiteY62" fmla="*/ 24215 h 170745"/>
                <a:gd name="connsiteX63" fmla="*/ 122005 w 245252"/>
                <a:gd name="connsiteY63" fmla="*/ 25457 h 170745"/>
                <a:gd name="connsiteX64" fmla="*/ 115796 w 245252"/>
                <a:gd name="connsiteY64" fmla="*/ 25457 h 170745"/>
                <a:gd name="connsiteX65" fmla="*/ 114555 w 245252"/>
                <a:gd name="connsiteY65" fmla="*/ 27319 h 170745"/>
                <a:gd name="connsiteX66" fmla="*/ 110519 w 245252"/>
                <a:gd name="connsiteY66" fmla="*/ 29492 h 170745"/>
                <a:gd name="connsiteX67" fmla="*/ 108346 w 245252"/>
                <a:gd name="connsiteY67" fmla="*/ 31666 h 170745"/>
                <a:gd name="connsiteX68" fmla="*/ 107414 w 245252"/>
                <a:gd name="connsiteY68" fmla="*/ 36943 h 170745"/>
                <a:gd name="connsiteX69" fmla="*/ 103068 w 245252"/>
                <a:gd name="connsiteY69" fmla="*/ 32597 h 170745"/>
                <a:gd name="connsiteX70" fmla="*/ 99964 w 245252"/>
                <a:gd name="connsiteY70" fmla="*/ 31666 h 170745"/>
                <a:gd name="connsiteX71" fmla="*/ 98101 w 245252"/>
                <a:gd name="connsiteY71" fmla="*/ 27319 h 170745"/>
                <a:gd name="connsiteX72" fmla="*/ 95928 w 245252"/>
                <a:gd name="connsiteY72" fmla="*/ 24215 h 170745"/>
                <a:gd name="connsiteX73" fmla="*/ 93755 w 245252"/>
                <a:gd name="connsiteY73" fmla="*/ 22042 h 170745"/>
                <a:gd name="connsiteX74" fmla="*/ 90650 w 245252"/>
                <a:gd name="connsiteY74" fmla="*/ 20179 h 170745"/>
                <a:gd name="connsiteX75" fmla="*/ 83510 w 245252"/>
                <a:gd name="connsiteY75" fmla="*/ 20179 h 170745"/>
                <a:gd name="connsiteX76" fmla="*/ 72023 w 245252"/>
                <a:gd name="connsiteY76" fmla="*/ 20179 h 170745"/>
                <a:gd name="connsiteX77" fmla="*/ 59295 w 245252"/>
                <a:gd name="connsiteY77" fmla="*/ 20179 h 170745"/>
                <a:gd name="connsiteX78" fmla="*/ 49982 w 245252"/>
                <a:gd name="connsiteY78" fmla="*/ 20179 h 170745"/>
                <a:gd name="connsiteX79" fmla="*/ 49982 w 245252"/>
                <a:gd name="connsiteY79" fmla="*/ 16764 h 170745"/>
                <a:gd name="connsiteX80" fmla="*/ 49050 w 245252"/>
                <a:gd name="connsiteY80" fmla="*/ 14901 h 170745"/>
                <a:gd name="connsiteX81" fmla="*/ 49050 w 245252"/>
                <a:gd name="connsiteY81" fmla="*/ 12728 h 170745"/>
                <a:gd name="connsiteX82" fmla="*/ 49982 w 245252"/>
                <a:gd name="connsiteY82" fmla="*/ 12728 h 170745"/>
                <a:gd name="connsiteX83" fmla="*/ 49982 w 245252"/>
                <a:gd name="connsiteY83" fmla="*/ 10555 h 170745"/>
                <a:gd name="connsiteX84" fmla="*/ 49982 w 245252"/>
                <a:gd name="connsiteY84" fmla="*/ 7451 h 170745"/>
                <a:gd name="connsiteX85" fmla="*/ 46877 w 245252"/>
                <a:gd name="connsiteY85" fmla="*/ 7451 h 170745"/>
                <a:gd name="connsiteX86" fmla="*/ 34459 w 245252"/>
                <a:gd name="connsiteY86" fmla="*/ 5278 h 170745"/>
                <a:gd name="connsiteX87" fmla="*/ 22973 w 245252"/>
                <a:gd name="connsiteY87" fmla="*/ 12728 h 170745"/>
                <a:gd name="connsiteX88" fmla="*/ 14591 w 245252"/>
                <a:gd name="connsiteY88" fmla="*/ 24215 h 170745"/>
                <a:gd name="connsiteX89" fmla="*/ 7451 w 245252"/>
                <a:gd name="connsiteY89" fmla="*/ 36943 h 170745"/>
                <a:gd name="connsiteX90" fmla="*/ 0 w 245252"/>
                <a:gd name="connsiteY90" fmla="*/ 47498 h 170745"/>
                <a:gd name="connsiteX91" fmla="*/ 0 w 245252"/>
                <a:gd name="connsiteY91" fmla="*/ 66125 h 170745"/>
                <a:gd name="connsiteX92" fmla="*/ 3104 w 245252"/>
                <a:gd name="connsiteY92" fmla="*/ 76680 h 17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45252" h="170745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401">
              <a:extLst>
                <a:ext uri="{FF2B5EF4-FFF2-40B4-BE49-F238E27FC236}">
                  <a16:creationId xmlns:a16="http://schemas.microsoft.com/office/drawing/2014/main" id="{7C33C5BF-A1A3-45BB-B64F-53B9B6ED5F45}"/>
                </a:ext>
              </a:extLst>
            </p:cNvPr>
            <p:cNvSpPr/>
            <p:nvPr/>
          </p:nvSpPr>
          <p:spPr>
            <a:xfrm>
              <a:off x="2687161" y="4573956"/>
              <a:ext cx="37253" cy="27940"/>
            </a:xfrm>
            <a:custGeom>
              <a:avLst/>
              <a:gdLst>
                <a:gd name="connsiteX0" fmla="*/ 32286 w 37253"/>
                <a:gd name="connsiteY0" fmla="*/ 23283 h 27940"/>
                <a:gd name="connsiteX1" fmla="*/ 36322 w 37253"/>
                <a:gd name="connsiteY1" fmla="*/ 23283 h 27940"/>
                <a:gd name="connsiteX2" fmla="*/ 39737 w 37253"/>
                <a:gd name="connsiteY2" fmla="*/ 19869 h 27940"/>
                <a:gd name="connsiteX3" fmla="*/ 30113 w 37253"/>
                <a:gd name="connsiteY3" fmla="*/ 8382 h 27940"/>
                <a:gd name="connsiteX4" fmla="*/ 17695 w 37253"/>
                <a:gd name="connsiteY4" fmla="*/ 3104 h 27940"/>
                <a:gd name="connsiteX5" fmla="*/ 0 w 37253"/>
                <a:gd name="connsiteY5" fmla="*/ 0 h 27940"/>
                <a:gd name="connsiteX6" fmla="*/ 0 w 37253"/>
                <a:gd name="connsiteY6" fmla="*/ 7451 h 27940"/>
                <a:gd name="connsiteX7" fmla="*/ 0 w 37253"/>
                <a:gd name="connsiteY7" fmla="*/ 10555 h 27940"/>
                <a:gd name="connsiteX8" fmla="*/ 3104 w 37253"/>
                <a:gd name="connsiteY8" fmla="*/ 14901 h 27940"/>
                <a:gd name="connsiteX9" fmla="*/ 5278 w 37253"/>
                <a:gd name="connsiteY9" fmla="*/ 15833 h 27940"/>
                <a:gd name="connsiteX10" fmla="*/ 10555 w 37253"/>
                <a:gd name="connsiteY10" fmla="*/ 18006 h 27940"/>
                <a:gd name="connsiteX11" fmla="*/ 14591 w 37253"/>
                <a:gd name="connsiteY11" fmla="*/ 22042 h 27940"/>
                <a:gd name="connsiteX12" fmla="*/ 19869 w 37253"/>
                <a:gd name="connsiteY12" fmla="*/ 25146 h 27940"/>
                <a:gd name="connsiteX13" fmla="*/ 22973 w 37253"/>
                <a:gd name="connsiteY13" fmla="*/ 29492 h 27940"/>
                <a:gd name="connsiteX14" fmla="*/ 29182 w 37253"/>
                <a:gd name="connsiteY14" fmla="*/ 27319 h 27940"/>
                <a:gd name="connsiteX15" fmla="*/ 30113 w 37253"/>
                <a:gd name="connsiteY15" fmla="*/ 251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53" h="2794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402">
              <a:extLst>
                <a:ext uri="{FF2B5EF4-FFF2-40B4-BE49-F238E27FC236}">
                  <a16:creationId xmlns:a16="http://schemas.microsoft.com/office/drawing/2014/main" id="{BB7EE163-8D51-4E61-B12D-FEF8A114BFD0}"/>
                </a:ext>
              </a:extLst>
            </p:cNvPr>
            <p:cNvSpPr/>
            <p:nvPr/>
          </p:nvSpPr>
          <p:spPr>
            <a:xfrm>
              <a:off x="3878341" y="4529873"/>
              <a:ext cx="93134" cy="86925"/>
            </a:xfrm>
            <a:custGeom>
              <a:avLst/>
              <a:gdLst>
                <a:gd name="connsiteX0" fmla="*/ 60226 w 93133"/>
                <a:gd name="connsiteY0" fmla="*/ 29492 h 86924"/>
                <a:gd name="connsiteX1" fmla="*/ 39427 w 93133"/>
                <a:gd name="connsiteY1" fmla="*/ 29492 h 86924"/>
                <a:gd name="connsiteX2" fmla="*/ 39427 w 93133"/>
                <a:gd name="connsiteY2" fmla="*/ 22042 h 86924"/>
                <a:gd name="connsiteX3" fmla="*/ 39427 w 93133"/>
                <a:gd name="connsiteY3" fmla="*/ 15833 h 86924"/>
                <a:gd name="connsiteX4" fmla="*/ 38495 w 93133"/>
                <a:gd name="connsiteY4" fmla="*/ 12728 h 86924"/>
                <a:gd name="connsiteX5" fmla="*/ 36322 w 93133"/>
                <a:gd name="connsiteY5" fmla="*/ 8382 h 86924"/>
                <a:gd name="connsiteX6" fmla="*/ 36322 w 93133"/>
                <a:gd name="connsiteY6" fmla="*/ 0 h 86924"/>
                <a:gd name="connsiteX7" fmla="*/ 24836 w 93133"/>
                <a:gd name="connsiteY7" fmla="*/ 10555 h 86924"/>
                <a:gd name="connsiteX8" fmla="*/ 17695 w 93133"/>
                <a:gd name="connsiteY8" fmla="*/ 25146 h 86924"/>
                <a:gd name="connsiteX9" fmla="*/ 10245 w 93133"/>
                <a:gd name="connsiteY9" fmla="*/ 40048 h 86924"/>
                <a:gd name="connsiteX10" fmla="*/ 0 w 93133"/>
                <a:gd name="connsiteY10" fmla="*/ 52465 h 86924"/>
                <a:gd name="connsiteX11" fmla="*/ 3104 w 93133"/>
                <a:gd name="connsiteY11" fmla="*/ 56812 h 86924"/>
                <a:gd name="connsiteX12" fmla="*/ 7140 w 93133"/>
                <a:gd name="connsiteY12" fmla="*/ 58985 h 86924"/>
                <a:gd name="connsiteX13" fmla="*/ 9313 w 93133"/>
                <a:gd name="connsiteY13" fmla="*/ 58985 h 86924"/>
                <a:gd name="connsiteX14" fmla="*/ 12418 w 93133"/>
                <a:gd name="connsiteY14" fmla="*/ 59916 h 86924"/>
                <a:gd name="connsiteX15" fmla="*/ 16454 w 93133"/>
                <a:gd name="connsiteY15" fmla="*/ 59916 h 86924"/>
                <a:gd name="connsiteX16" fmla="*/ 19558 w 93133"/>
                <a:gd name="connsiteY16" fmla="*/ 62089 h 86924"/>
                <a:gd name="connsiteX17" fmla="*/ 24836 w 93133"/>
                <a:gd name="connsiteY17" fmla="*/ 63952 h 86924"/>
                <a:gd name="connsiteX18" fmla="*/ 27009 w 93133"/>
                <a:gd name="connsiteY18" fmla="*/ 69229 h 86924"/>
                <a:gd name="connsiteX19" fmla="*/ 29182 w 93133"/>
                <a:gd name="connsiteY19" fmla="*/ 73576 h 86924"/>
                <a:gd name="connsiteX20" fmla="*/ 31045 w 93133"/>
                <a:gd name="connsiteY20" fmla="*/ 76680 h 86924"/>
                <a:gd name="connsiteX21" fmla="*/ 29182 w 93133"/>
                <a:gd name="connsiteY21" fmla="*/ 81026 h 86924"/>
                <a:gd name="connsiteX22" fmla="*/ 29182 w 93133"/>
                <a:gd name="connsiteY22" fmla="*/ 84131 h 86924"/>
                <a:gd name="connsiteX23" fmla="*/ 29182 w 93133"/>
                <a:gd name="connsiteY23" fmla="*/ 89408 h 86924"/>
                <a:gd name="connsiteX24" fmla="*/ 43773 w 93133"/>
                <a:gd name="connsiteY24" fmla="*/ 84131 h 86924"/>
                <a:gd name="connsiteX25" fmla="*/ 54018 w 93133"/>
                <a:gd name="connsiteY25" fmla="*/ 74507 h 86924"/>
                <a:gd name="connsiteX26" fmla="*/ 60226 w 93133"/>
                <a:gd name="connsiteY26" fmla="*/ 59916 h 86924"/>
                <a:gd name="connsiteX27" fmla="*/ 65504 w 93133"/>
                <a:gd name="connsiteY27" fmla="*/ 63952 h 86924"/>
                <a:gd name="connsiteX28" fmla="*/ 68608 w 93133"/>
                <a:gd name="connsiteY28" fmla="*/ 66125 h 86924"/>
                <a:gd name="connsiteX29" fmla="*/ 72955 w 93133"/>
                <a:gd name="connsiteY29" fmla="*/ 69229 h 86924"/>
                <a:gd name="connsiteX30" fmla="*/ 72955 w 93133"/>
                <a:gd name="connsiteY30" fmla="*/ 71403 h 86924"/>
                <a:gd name="connsiteX31" fmla="*/ 72955 w 93133"/>
                <a:gd name="connsiteY31" fmla="*/ 74507 h 86924"/>
                <a:gd name="connsiteX32" fmla="*/ 72955 w 93133"/>
                <a:gd name="connsiteY32" fmla="*/ 81026 h 86924"/>
                <a:gd name="connsiteX33" fmla="*/ 72955 w 93133"/>
                <a:gd name="connsiteY33" fmla="*/ 86304 h 86924"/>
                <a:gd name="connsiteX34" fmla="*/ 77922 w 93133"/>
                <a:gd name="connsiteY34" fmla="*/ 84131 h 86924"/>
                <a:gd name="connsiteX35" fmla="*/ 83199 w 93133"/>
                <a:gd name="connsiteY35" fmla="*/ 84131 h 86924"/>
                <a:gd name="connsiteX36" fmla="*/ 85373 w 93133"/>
                <a:gd name="connsiteY36" fmla="*/ 84131 h 86924"/>
                <a:gd name="connsiteX37" fmla="*/ 87546 w 93133"/>
                <a:gd name="connsiteY37" fmla="*/ 81958 h 86924"/>
                <a:gd name="connsiteX38" fmla="*/ 89408 w 93133"/>
                <a:gd name="connsiteY38" fmla="*/ 81026 h 86924"/>
                <a:gd name="connsiteX39" fmla="*/ 92513 w 93133"/>
                <a:gd name="connsiteY39" fmla="*/ 76680 h 86924"/>
                <a:gd name="connsiteX40" fmla="*/ 94686 w 93133"/>
                <a:gd name="connsiteY40" fmla="*/ 74507 h 86924"/>
                <a:gd name="connsiteX41" fmla="*/ 94686 w 93133"/>
                <a:gd name="connsiteY41" fmla="*/ 73576 h 86924"/>
                <a:gd name="connsiteX42" fmla="*/ 95617 w 93133"/>
                <a:gd name="connsiteY42" fmla="*/ 71403 h 86924"/>
                <a:gd name="connsiteX43" fmla="*/ 95617 w 93133"/>
                <a:gd name="connsiteY43" fmla="*/ 69229 h 86924"/>
                <a:gd name="connsiteX44" fmla="*/ 77922 w 93133"/>
                <a:gd name="connsiteY44" fmla="*/ 49361 h 8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3133" h="86924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403">
              <a:extLst>
                <a:ext uri="{FF2B5EF4-FFF2-40B4-BE49-F238E27FC236}">
                  <a16:creationId xmlns:a16="http://schemas.microsoft.com/office/drawing/2014/main" id="{FB99B808-5EDA-409F-9B73-26D72EA812D3}"/>
                </a:ext>
              </a:extLst>
            </p:cNvPr>
            <p:cNvSpPr/>
            <p:nvPr/>
          </p:nvSpPr>
          <p:spPr>
            <a:xfrm>
              <a:off x="4263915" y="4941524"/>
              <a:ext cx="93134" cy="111760"/>
            </a:xfrm>
            <a:custGeom>
              <a:avLst/>
              <a:gdLst>
                <a:gd name="connsiteX0" fmla="*/ 54018 w 93133"/>
                <a:gd name="connsiteY0" fmla="*/ 51534 h 111760"/>
                <a:gd name="connsiteX1" fmla="*/ 53086 w 93133"/>
                <a:gd name="connsiteY1" fmla="*/ 39116 h 111760"/>
                <a:gd name="connsiteX2" fmla="*/ 50913 w 93133"/>
                <a:gd name="connsiteY2" fmla="*/ 28561 h 111760"/>
                <a:gd name="connsiteX3" fmla="*/ 50913 w 93133"/>
                <a:gd name="connsiteY3" fmla="*/ 14901 h 111760"/>
                <a:gd name="connsiteX4" fmla="*/ 50913 w 93133"/>
                <a:gd name="connsiteY4" fmla="*/ 0 h 111760"/>
                <a:gd name="connsiteX5" fmla="*/ 39427 w 93133"/>
                <a:gd name="connsiteY5" fmla="*/ 0 h 111760"/>
                <a:gd name="connsiteX6" fmla="*/ 29182 w 93133"/>
                <a:gd name="connsiteY6" fmla="*/ 24215 h 111760"/>
                <a:gd name="connsiteX7" fmla="*/ 21731 w 93133"/>
                <a:gd name="connsiteY7" fmla="*/ 48430 h 111760"/>
                <a:gd name="connsiteX8" fmla="*/ 10245 w 93133"/>
                <a:gd name="connsiteY8" fmla="*/ 70471 h 111760"/>
                <a:gd name="connsiteX9" fmla="*/ 0 w 93133"/>
                <a:gd name="connsiteY9" fmla="*/ 85062 h 111760"/>
                <a:gd name="connsiteX10" fmla="*/ 4036 w 93133"/>
                <a:gd name="connsiteY10" fmla="*/ 88477 h 111760"/>
                <a:gd name="connsiteX11" fmla="*/ 9313 w 93133"/>
                <a:gd name="connsiteY11" fmla="*/ 90340 h 111760"/>
                <a:gd name="connsiteX12" fmla="*/ 14591 w 93133"/>
                <a:gd name="connsiteY12" fmla="*/ 90340 h 111760"/>
                <a:gd name="connsiteX13" fmla="*/ 19558 w 93133"/>
                <a:gd name="connsiteY13" fmla="*/ 92513 h 111760"/>
                <a:gd name="connsiteX14" fmla="*/ 23904 w 93133"/>
                <a:gd name="connsiteY14" fmla="*/ 92513 h 111760"/>
                <a:gd name="connsiteX15" fmla="*/ 27009 w 93133"/>
                <a:gd name="connsiteY15" fmla="*/ 92513 h 111760"/>
                <a:gd name="connsiteX16" fmla="*/ 36322 w 93133"/>
                <a:gd name="connsiteY16" fmla="*/ 92513 h 111760"/>
                <a:gd name="connsiteX17" fmla="*/ 41600 w 93133"/>
                <a:gd name="connsiteY17" fmla="*/ 92513 h 111760"/>
                <a:gd name="connsiteX18" fmla="*/ 45635 w 93133"/>
                <a:gd name="connsiteY18" fmla="*/ 94686 h 111760"/>
                <a:gd name="connsiteX19" fmla="*/ 46877 w 93133"/>
                <a:gd name="connsiteY19" fmla="*/ 95617 h 111760"/>
                <a:gd name="connsiteX20" fmla="*/ 46877 w 93133"/>
                <a:gd name="connsiteY20" fmla="*/ 97790 h 111760"/>
                <a:gd name="connsiteX21" fmla="*/ 46877 w 93133"/>
                <a:gd name="connsiteY21" fmla="*/ 103068 h 111760"/>
                <a:gd name="connsiteX22" fmla="*/ 46877 w 93133"/>
                <a:gd name="connsiteY22" fmla="*/ 108346 h 111760"/>
                <a:gd name="connsiteX23" fmla="*/ 56191 w 93133"/>
                <a:gd name="connsiteY23" fmla="*/ 103068 h 111760"/>
                <a:gd name="connsiteX24" fmla="*/ 63331 w 93133"/>
                <a:gd name="connsiteY24" fmla="*/ 95617 h 111760"/>
                <a:gd name="connsiteX25" fmla="*/ 70782 w 93133"/>
                <a:gd name="connsiteY25" fmla="*/ 88477 h 111760"/>
                <a:gd name="connsiteX26" fmla="*/ 74817 w 93133"/>
                <a:gd name="connsiteY26" fmla="*/ 88477 h 111760"/>
                <a:gd name="connsiteX27" fmla="*/ 74817 w 93133"/>
                <a:gd name="connsiteY27" fmla="*/ 92513 h 111760"/>
                <a:gd name="connsiteX28" fmla="*/ 74817 w 93133"/>
                <a:gd name="connsiteY28" fmla="*/ 95617 h 111760"/>
                <a:gd name="connsiteX29" fmla="*/ 72955 w 93133"/>
                <a:gd name="connsiteY29" fmla="*/ 97790 h 111760"/>
                <a:gd name="connsiteX30" fmla="*/ 72955 w 93133"/>
                <a:gd name="connsiteY30" fmla="*/ 99964 h 111760"/>
                <a:gd name="connsiteX31" fmla="*/ 70782 w 93133"/>
                <a:gd name="connsiteY31" fmla="*/ 100895 h 111760"/>
                <a:gd name="connsiteX32" fmla="*/ 70782 w 93133"/>
                <a:gd name="connsiteY32" fmla="*/ 108346 h 111760"/>
                <a:gd name="connsiteX33" fmla="*/ 74817 w 93133"/>
                <a:gd name="connsiteY33" fmla="*/ 107104 h 111760"/>
                <a:gd name="connsiteX34" fmla="*/ 76059 w 93133"/>
                <a:gd name="connsiteY34" fmla="*/ 107104 h 111760"/>
                <a:gd name="connsiteX35" fmla="*/ 76059 w 93133"/>
                <a:gd name="connsiteY35" fmla="*/ 105241 h 111760"/>
                <a:gd name="connsiteX36" fmla="*/ 77922 w 93133"/>
                <a:gd name="connsiteY36" fmla="*/ 105241 h 111760"/>
                <a:gd name="connsiteX37" fmla="*/ 80095 w 93133"/>
                <a:gd name="connsiteY37" fmla="*/ 100895 h 111760"/>
                <a:gd name="connsiteX38" fmla="*/ 80095 w 93133"/>
                <a:gd name="connsiteY38" fmla="*/ 103068 h 111760"/>
                <a:gd name="connsiteX39" fmla="*/ 82268 w 93133"/>
                <a:gd name="connsiteY39" fmla="*/ 105241 h 111760"/>
                <a:gd name="connsiteX40" fmla="*/ 82268 w 93133"/>
                <a:gd name="connsiteY40" fmla="*/ 107104 h 111760"/>
                <a:gd name="connsiteX41" fmla="*/ 82268 w 93133"/>
                <a:gd name="connsiteY41" fmla="*/ 108346 h 111760"/>
                <a:gd name="connsiteX42" fmla="*/ 83200 w 93133"/>
                <a:gd name="connsiteY42" fmla="*/ 112381 h 111760"/>
                <a:gd name="connsiteX43" fmla="*/ 87546 w 93133"/>
                <a:gd name="connsiteY43" fmla="*/ 112381 h 111760"/>
                <a:gd name="connsiteX44" fmla="*/ 89408 w 93133"/>
                <a:gd name="connsiteY44" fmla="*/ 99964 h 111760"/>
                <a:gd name="connsiteX45" fmla="*/ 92513 w 93133"/>
                <a:gd name="connsiteY45" fmla="*/ 87235 h 111760"/>
                <a:gd name="connsiteX46" fmla="*/ 94686 w 93133"/>
                <a:gd name="connsiteY46" fmla="*/ 75749 h 111760"/>
                <a:gd name="connsiteX47" fmla="*/ 92513 w 93133"/>
                <a:gd name="connsiteY47" fmla="*/ 73576 h 111760"/>
                <a:gd name="connsiteX48" fmla="*/ 90650 w 93133"/>
                <a:gd name="connsiteY48" fmla="*/ 73576 h 111760"/>
                <a:gd name="connsiteX49" fmla="*/ 89408 w 93133"/>
                <a:gd name="connsiteY49" fmla="*/ 73576 h 111760"/>
                <a:gd name="connsiteX50" fmla="*/ 87546 w 93133"/>
                <a:gd name="connsiteY50" fmla="*/ 73576 h 111760"/>
                <a:gd name="connsiteX51" fmla="*/ 85373 w 93133"/>
                <a:gd name="connsiteY51" fmla="*/ 73576 h 111760"/>
                <a:gd name="connsiteX52" fmla="*/ 83200 w 93133"/>
                <a:gd name="connsiteY52" fmla="*/ 72644 h 111760"/>
                <a:gd name="connsiteX53" fmla="*/ 74817 w 93133"/>
                <a:gd name="connsiteY53" fmla="*/ 72644 h 111760"/>
                <a:gd name="connsiteX54" fmla="*/ 74817 w 93133"/>
                <a:gd name="connsiteY54" fmla="*/ 51534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3133" h="111760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404">
              <a:extLst>
                <a:ext uri="{FF2B5EF4-FFF2-40B4-BE49-F238E27FC236}">
                  <a16:creationId xmlns:a16="http://schemas.microsoft.com/office/drawing/2014/main" id="{32912639-3A69-40C7-8074-414DA01BF4D6}"/>
                </a:ext>
              </a:extLst>
            </p:cNvPr>
            <p:cNvSpPr/>
            <p:nvPr/>
          </p:nvSpPr>
          <p:spPr>
            <a:xfrm>
              <a:off x="4034496" y="4432083"/>
              <a:ext cx="27940" cy="40358"/>
            </a:xfrm>
            <a:custGeom>
              <a:avLst/>
              <a:gdLst>
                <a:gd name="connsiteX0" fmla="*/ 4346 w 27940"/>
                <a:gd name="connsiteY0" fmla="*/ 42221 h 40357"/>
                <a:gd name="connsiteX1" fmla="*/ 12418 w 27940"/>
                <a:gd name="connsiteY1" fmla="*/ 40979 h 40357"/>
                <a:gd name="connsiteX2" fmla="*/ 18937 w 27940"/>
                <a:gd name="connsiteY2" fmla="*/ 40979 h 40357"/>
                <a:gd name="connsiteX3" fmla="*/ 23904 w 27940"/>
                <a:gd name="connsiteY3" fmla="*/ 39116 h 40357"/>
                <a:gd name="connsiteX4" fmla="*/ 29182 w 27940"/>
                <a:gd name="connsiteY4" fmla="*/ 36943 h 40357"/>
                <a:gd name="connsiteX5" fmla="*/ 27009 w 27940"/>
                <a:gd name="connsiteY5" fmla="*/ 29492 h 40357"/>
                <a:gd name="connsiteX6" fmla="*/ 26077 w 27940"/>
                <a:gd name="connsiteY6" fmla="*/ 24215 h 40357"/>
                <a:gd name="connsiteX7" fmla="*/ 23904 w 27940"/>
                <a:gd name="connsiteY7" fmla="*/ 18937 h 40357"/>
                <a:gd name="connsiteX8" fmla="*/ 19869 w 27940"/>
                <a:gd name="connsiteY8" fmla="*/ 12728 h 40357"/>
                <a:gd name="connsiteX9" fmla="*/ 18937 w 27940"/>
                <a:gd name="connsiteY9" fmla="*/ 9624 h 40357"/>
                <a:gd name="connsiteX10" fmla="*/ 18937 w 27940"/>
                <a:gd name="connsiteY10" fmla="*/ 7451 h 40357"/>
                <a:gd name="connsiteX11" fmla="*/ 18937 w 27940"/>
                <a:gd name="connsiteY11" fmla="*/ 5278 h 40357"/>
                <a:gd name="connsiteX12" fmla="*/ 16764 w 27940"/>
                <a:gd name="connsiteY12" fmla="*/ 4346 h 40357"/>
                <a:gd name="connsiteX13" fmla="*/ 14591 w 27940"/>
                <a:gd name="connsiteY13" fmla="*/ 4346 h 40357"/>
                <a:gd name="connsiteX14" fmla="*/ 12418 w 27940"/>
                <a:gd name="connsiteY14" fmla="*/ 2173 h 40357"/>
                <a:gd name="connsiteX15" fmla="*/ 9313 w 27940"/>
                <a:gd name="connsiteY15" fmla="*/ 0 h 40357"/>
                <a:gd name="connsiteX16" fmla="*/ 5278 w 27940"/>
                <a:gd name="connsiteY16" fmla="*/ 5278 h 40357"/>
                <a:gd name="connsiteX17" fmla="*/ 4346 w 27940"/>
                <a:gd name="connsiteY17" fmla="*/ 9624 h 40357"/>
                <a:gd name="connsiteX18" fmla="*/ 0 w 27940"/>
                <a:gd name="connsiteY18" fmla="*/ 12728 h 40357"/>
                <a:gd name="connsiteX19" fmla="*/ 0 w 27940"/>
                <a:gd name="connsiteY19" fmla="*/ 24215 h 40357"/>
                <a:gd name="connsiteX20" fmla="*/ 2173 w 27940"/>
                <a:gd name="connsiteY20" fmla="*/ 33839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940" h="40357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405">
              <a:extLst>
                <a:ext uri="{FF2B5EF4-FFF2-40B4-BE49-F238E27FC236}">
                  <a16:creationId xmlns:a16="http://schemas.microsoft.com/office/drawing/2014/main" id="{A5F554C8-C243-4F9C-B772-335BD83E0B25}"/>
                </a:ext>
              </a:extLst>
            </p:cNvPr>
            <p:cNvSpPr/>
            <p:nvPr/>
          </p:nvSpPr>
          <p:spPr>
            <a:xfrm>
              <a:off x="3958436" y="4877572"/>
              <a:ext cx="15522" cy="9313"/>
            </a:xfrm>
            <a:custGeom>
              <a:avLst/>
              <a:gdLst>
                <a:gd name="connsiteX0" fmla="*/ 0 w 15522"/>
                <a:gd name="connsiteY0" fmla="*/ 11487 h 9313"/>
                <a:gd name="connsiteX1" fmla="*/ 5278 w 15522"/>
                <a:gd name="connsiteY1" fmla="*/ 11487 h 9313"/>
                <a:gd name="connsiteX2" fmla="*/ 7451 w 15522"/>
                <a:gd name="connsiteY2" fmla="*/ 9313 h 9313"/>
                <a:gd name="connsiteX3" fmla="*/ 9313 w 15522"/>
                <a:gd name="connsiteY3" fmla="*/ 9313 h 9313"/>
                <a:gd name="connsiteX4" fmla="*/ 10555 w 15522"/>
                <a:gd name="connsiteY4" fmla="*/ 9313 h 9313"/>
                <a:gd name="connsiteX5" fmla="*/ 12418 w 15522"/>
                <a:gd name="connsiteY5" fmla="*/ 7451 h 9313"/>
                <a:gd name="connsiteX6" fmla="*/ 15522 w 15522"/>
                <a:gd name="connsiteY6" fmla="*/ 7451 h 9313"/>
                <a:gd name="connsiteX7" fmla="*/ 15522 w 15522"/>
                <a:gd name="connsiteY7" fmla="*/ 0 h 9313"/>
                <a:gd name="connsiteX8" fmla="*/ 0 w 15522"/>
                <a:gd name="connsiteY8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2" h="9313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406">
              <a:extLst>
                <a:ext uri="{FF2B5EF4-FFF2-40B4-BE49-F238E27FC236}">
                  <a16:creationId xmlns:a16="http://schemas.microsoft.com/office/drawing/2014/main" id="{B89021C1-5E5F-462F-9AD1-734AE38013BA}"/>
                </a:ext>
              </a:extLst>
            </p:cNvPr>
            <p:cNvSpPr/>
            <p:nvPr/>
          </p:nvSpPr>
          <p:spPr>
            <a:xfrm>
              <a:off x="4347115" y="4401659"/>
              <a:ext cx="40358" cy="34149"/>
            </a:xfrm>
            <a:custGeom>
              <a:avLst/>
              <a:gdLst>
                <a:gd name="connsiteX0" fmla="*/ 13660 w 40357"/>
                <a:gd name="connsiteY0" fmla="*/ 25457 h 34149"/>
                <a:gd name="connsiteX1" fmla="*/ 18937 w 40357"/>
                <a:gd name="connsiteY1" fmla="*/ 30424 h 34149"/>
                <a:gd name="connsiteX2" fmla="*/ 23904 w 40357"/>
                <a:gd name="connsiteY2" fmla="*/ 35701 h 34149"/>
                <a:gd name="connsiteX3" fmla="*/ 27009 w 40357"/>
                <a:gd name="connsiteY3" fmla="*/ 34770 h 34149"/>
                <a:gd name="connsiteX4" fmla="*/ 29182 w 40357"/>
                <a:gd name="connsiteY4" fmla="*/ 32597 h 34149"/>
                <a:gd name="connsiteX5" fmla="*/ 31355 w 40357"/>
                <a:gd name="connsiteY5" fmla="*/ 32597 h 34149"/>
                <a:gd name="connsiteX6" fmla="*/ 33528 w 40357"/>
                <a:gd name="connsiteY6" fmla="*/ 32597 h 34149"/>
                <a:gd name="connsiteX7" fmla="*/ 33528 w 40357"/>
                <a:gd name="connsiteY7" fmla="*/ 30424 h 34149"/>
                <a:gd name="connsiteX8" fmla="*/ 36633 w 40357"/>
                <a:gd name="connsiteY8" fmla="*/ 27319 h 34149"/>
                <a:gd name="connsiteX9" fmla="*/ 36633 w 40357"/>
                <a:gd name="connsiteY9" fmla="*/ 25457 h 34149"/>
                <a:gd name="connsiteX10" fmla="*/ 38495 w 40357"/>
                <a:gd name="connsiteY10" fmla="*/ 25457 h 34149"/>
                <a:gd name="connsiteX11" fmla="*/ 38495 w 40357"/>
                <a:gd name="connsiteY11" fmla="*/ 23283 h 34149"/>
                <a:gd name="connsiteX12" fmla="*/ 40668 w 40357"/>
                <a:gd name="connsiteY12" fmla="*/ 20179 h 34149"/>
                <a:gd name="connsiteX13" fmla="*/ 34459 w 40357"/>
                <a:gd name="connsiteY13" fmla="*/ 14901 h 34149"/>
                <a:gd name="connsiteX14" fmla="*/ 29182 w 40357"/>
                <a:gd name="connsiteY14" fmla="*/ 10555 h 34149"/>
                <a:gd name="connsiteX15" fmla="*/ 26077 w 40357"/>
                <a:gd name="connsiteY15" fmla="*/ 7451 h 34149"/>
                <a:gd name="connsiteX16" fmla="*/ 18937 w 40357"/>
                <a:gd name="connsiteY16" fmla="*/ 3104 h 34149"/>
                <a:gd name="connsiteX17" fmla="*/ 11487 w 40357"/>
                <a:gd name="connsiteY17" fmla="*/ 0 h 34149"/>
                <a:gd name="connsiteX18" fmla="*/ 9313 w 40357"/>
                <a:gd name="connsiteY18" fmla="*/ 1242 h 34149"/>
                <a:gd name="connsiteX19" fmla="*/ 7451 w 40357"/>
                <a:gd name="connsiteY19" fmla="*/ 3104 h 34149"/>
                <a:gd name="connsiteX20" fmla="*/ 4346 w 40357"/>
                <a:gd name="connsiteY20" fmla="*/ 3104 h 34149"/>
                <a:gd name="connsiteX21" fmla="*/ 0 w 40357"/>
                <a:gd name="connsiteY21" fmla="*/ 15833 h 34149"/>
                <a:gd name="connsiteX22" fmla="*/ 6209 w 40357"/>
                <a:gd name="connsiteY22" fmla="*/ 20179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57" h="34149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407">
              <a:extLst>
                <a:ext uri="{FF2B5EF4-FFF2-40B4-BE49-F238E27FC236}">
                  <a16:creationId xmlns:a16="http://schemas.microsoft.com/office/drawing/2014/main" id="{71E99315-D29B-48DB-99E7-FF7837FF04F0}"/>
                </a:ext>
              </a:extLst>
            </p:cNvPr>
            <p:cNvSpPr/>
            <p:nvPr/>
          </p:nvSpPr>
          <p:spPr>
            <a:xfrm>
              <a:off x="4024251" y="4593825"/>
              <a:ext cx="12418" cy="15522"/>
            </a:xfrm>
            <a:custGeom>
              <a:avLst/>
              <a:gdLst>
                <a:gd name="connsiteX0" fmla="*/ 4967 w 12417"/>
                <a:gd name="connsiteY0" fmla="*/ 17075 h 15522"/>
                <a:gd name="connsiteX1" fmla="*/ 7140 w 12417"/>
                <a:gd name="connsiteY1" fmla="*/ 14901 h 15522"/>
                <a:gd name="connsiteX2" fmla="*/ 8072 w 12417"/>
                <a:gd name="connsiteY2" fmla="*/ 14901 h 15522"/>
                <a:gd name="connsiteX3" fmla="*/ 10245 w 12417"/>
                <a:gd name="connsiteY3" fmla="*/ 12728 h 15522"/>
                <a:gd name="connsiteX4" fmla="*/ 12418 w 12417"/>
                <a:gd name="connsiteY4" fmla="*/ 10555 h 15522"/>
                <a:gd name="connsiteX5" fmla="*/ 14591 w 12417"/>
                <a:gd name="connsiteY5" fmla="*/ 9624 h 15522"/>
                <a:gd name="connsiteX6" fmla="*/ 14591 w 12417"/>
                <a:gd name="connsiteY6" fmla="*/ 7451 h 15522"/>
                <a:gd name="connsiteX7" fmla="*/ 14591 w 12417"/>
                <a:gd name="connsiteY7" fmla="*/ 5278 h 15522"/>
                <a:gd name="connsiteX8" fmla="*/ 10245 w 12417"/>
                <a:gd name="connsiteY8" fmla="*/ 5278 h 15522"/>
                <a:gd name="connsiteX9" fmla="*/ 8072 w 12417"/>
                <a:gd name="connsiteY9" fmla="*/ 3415 h 15522"/>
                <a:gd name="connsiteX10" fmla="*/ 7140 w 12417"/>
                <a:gd name="connsiteY10" fmla="*/ 2173 h 15522"/>
                <a:gd name="connsiteX11" fmla="*/ 3104 w 12417"/>
                <a:gd name="connsiteY11" fmla="*/ 0 h 15522"/>
                <a:gd name="connsiteX12" fmla="*/ 931 w 12417"/>
                <a:gd name="connsiteY12" fmla="*/ 5278 h 15522"/>
                <a:gd name="connsiteX13" fmla="*/ 0 w 12417"/>
                <a:gd name="connsiteY13" fmla="*/ 7451 h 15522"/>
                <a:gd name="connsiteX14" fmla="*/ 0 w 12417"/>
                <a:gd name="connsiteY14" fmla="*/ 10555 h 15522"/>
                <a:gd name="connsiteX15" fmla="*/ 0 w 12417"/>
                <a:gd name="connsiteY15" fmla="*/ 17075 h 15522"/>
                <a:gd name="connsiteX16" fmla="*/ 3104 w 12417"/>
                <a:gd name="connsiteY16" fmla="*/ 1707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17" h="15522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408">
              <a:extLst>
                <a:ext uri="{FF2B5EF4-FFF2-40B4-BE49-F238E27FC236}">
                  <a16:creationId xmlns:a16="http://schemas.microsoft.com/office/drawing/2014/main" id="{091D5001-6357-47D3-AE4C-04A3461B3151}"/>
                </a:ext>
              </a:extLst>
            </p:cNvPr>
            <p:cNvSpPr/>
            <p:nvPr/>
          </p:nvSpPr>
          <p:spPr>
            <a:xfrm>
              <a:off x="3970854" y="4639150"/>
              <a:ext cx="21731" cy="27940"/>
            </a:xfrm>
            <a:custGeom>
              <a:avLst/>
              <a:gdLst>
                <a:gd name="connsiteX0" fmla="*/ 2173 w 21731"/>
                <a:gd name="connsiteY0" fmla="*/ 13660 h 27940"/>
                <a:gd name="connsiteX1" fmla="*/ 2173 w 21731"/>
                <a:gd name="connsiteY1" fmla="*/ 14591 h 27940"/>
                <a:gd name="connsiteX2" fmla="*/ 2173 w 21731"/>
                <a:gd name="connsiteY2" fmla="*/ 16764 h 27940"/>
                <a:gd name="connsiteX3" fmla="*/ 0 w 21731"/>
                <a:gd name="connsiteY3" fmla="*/ 21110 h 27940"/>
                <a:gd name="connsiteX4" fmla="*/ 2173 w 21731"/>
                <a:gd name="connsiteY4" fmla="*/ 22042 h 27940"/>
                <a:gd name="connsiteX5" fmla="*/ 2173 w 21731"/>
                <a:gd name="connsiteY5" fmla="*/ 24215 h 27940"/>
                <a:gd name="connsiteX6" fmla="*/ 3104 w 21731"/>
                <a:gd name="connsiteY6" fmla="*/ 24215 h 27940"/>
                <a:gd name="connsiteX7" fmla="*/ 3104 w 21731"/>
                <a:gd name="connsiteY7" fmla="*/ 28251 h 27940"/>
                <a:gd name="connsiteX8" fmla="*/ 9624 w 21731"/>
                <a:gd name="connsiteY8" fmla="*/ 28251 h 27940"/>
                <a:gd name="connsiteX9" fmla="*/ 14591 w 21731"/>
                <a:gd name="connsiteY9" fmla="*/ 26388 h 27940"/>
                <a:gd name="connsiteX10" fmla="*/ 16764 w 21731"/>
                <a:gd name="connsiteY10" fmla="*/ 26388 h 27940"/>
                <a:gd name="connsiteX11" fmla="*/ 19869 w 21731"/>
                <a:gd name="connsiteY11" fmla="*/ 24215 h 27940"/>
                <a:gd name="connsiteX12" fmla="*/ 24215 w 21731"/>
                <a:gd name="connsiteY12" fmla="*/ 24215 h 27940"/>
                <a:gd name="connsiteX13" fmla="*/ 22042 w 21731"/>
                <a:gd name="connsiteY13" fmla="*/ 16764 h 27940"/>
                <a:gd name="connsiteX14" fmla="*/ 17695 w 21731"/>
                <a:gd name="connsiteY14" fmla="*/ 9313 h 27940"/>
                <a:gd name="connsiteX15" fmla="*/ 12728 w 21731"/>
                <a:gd name="connsiteY15" fmla="*/ 4346 h 27940"/>
                <a:gd name="connsiteX16" fmla="*/ 7451 w 21731"/>
                <a:gd name="connsiteY16" fmla="*/ 0 h 27940"/>
                <a:gd name="connsiteX17" fmla="*/ 3104 w 21731"/>
                <a:gd name="connsiteY17" fmla="*/ 11487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31" h="27940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409">
              <a:extLst>
                <a:ext uri="{FF2B5EF4-FFF2-40B4-BE49-F238E27FC236}">
                  <a16:creationId xmlns:a16="http://schemas.microsoft.com/office/drawing/2014/main" id="{D4CD2D68-2168-4BCB-A26C-C53C0608EB71}"/>
                </a:ext>
              </a:extLst>
            </p:cNvPr>
            <p:cNvSpPr/>
            <p:nvPr/>
          </p:nvSpPr>
          <p:spPr>
            <a:xfrm>
              <a:off x="7159753" y="4855531"/>
              <a:ext cx="43462" cy="189372"/>
            </a:xfrm>
            <a:custGeom>
              <a:avLst/>
              <a:gdLst>
                <a:gd name="connsiteX0" fmla="*/ 44704 w 43462"/>
                <a:gd name="connsiteY0" fmla="*/ 130077 h 189371"/>
                <a:gd name="connsiteX1" fmla="*/ 39427 w 43462"/>
                <a:gd name="connsiteY1" fmla="*/ 108035 h 189371"/>
                <a:gd name="connsiteX2" fmla="*/ 30113 w 43462"/>
                <a:gd name="connsiteY2" fmla="*/ 88167 h 189371"/>
                <a:gd name="connsiteX3" fmla="*/ 24836 w 43462"/>
                <a:gd name="connsiteY3" fmla="*/ 70471 h 189371"/>
                <a:gd name="connsiteX4" fmla="*/ 21731 w 43462"/>
                <a:gd name="connsiteY4" fmla="*/ 51534 h 189371"/>
                <a:gd name="connsiteX5" fmla="*/ 21731 w 43462"/>
                <a:gd name="connsiteY5" fmla="*/ 35701 h 189371"/>
                <a:gd name="connsiteX6" fmla="*/ 21731 w 43462"/>
                <a:gd name="connsiteY6" fmla="*/ 18937 h 189371"/>
                <a:gd name="connsiteX7" fmla="*/ 15522 w 43462"/>
                <a:gd name="connsiteY7" fmla="*/ 6209 h 189371"/>
                <a:gd name="connsiteX8" fmla="*/ 15522 w 43462"/>
                <a:gd name="connsiteY8" fmla="*/ 4036 h 189371"/>
                <a:gd name="connsiteX9" fmla="*/ 14591 w 43462"/>
                <a:gd name="connsiteY9" fmla="*/ 4036 h 189371"/>
                <a:gd name="connsiteX10" fmla="*/ 14591 w 43462"/>
                <a:gd name="connsiteY10" fmla="*/ 2173 h 189371"/>
                <a:gd name="connsiteX11" fmla="*/ 12418 w 43462"/>
                <a:gd name="connsiteY11" fmla="*/ 0 h 189371"/>
                <a:gd name="connsiteX12" fmla="*/ 10245 w 43462"/>
                <a:gd name="connsiteY12" fmla="*/ 7451 h 189371"/>
                <a:gd name="connsiteX13" fmla="*/ 9313 w 43462"/>
                <a:gd name="connsiteY13" fmla="*/ 13660 h 189371"/>
                <a:gd name="connsiteX14" fmla="*/ 7140 w 43462"/>
                <a:gd name="connsiteY14" fmla="*/ 16764 h 189371"/>
                <a:gd name="connsiteX15" fmla="*/ 5278 w 43462"/>
                <a:gd name="connsiteY15" fmla="*/ 21110 h 189371"/>
                <a:gd name="connsiteX16" fmla="*/ 3104 w 43462"/>
                <a:gd name="connsiteY16" fmla="*/ 24215 h 189371"/>
                <a:gd name="connsiteX17" fmla="*/ 0 w 43462"/>
                <a:gd name="connsiteY17" fmla="*/ 29492 h 189371"/>
                <a:gd name="connsiteX18" fmla="*/ 0 w 43462"/>
                <a:gd name="connsiteY18" fmla="*/ 70471 h 189371"/>
                <a:gd name="connsiteX19" fmla="*/ 3104 w 43462"/>
                <a:gd name="connsiteY19" fmla="*/ 85993 h 189371"/>
                <a:gd name="connsiteX20" fmla="*/ 3104 w 43462"/>
                <a:gd name="connsiteY20" fmla="*/ 110208 h 189371"/>
                <a:gd name="connsiteX21" fmla="*/ 3104 w 43462"/>
                <a:gd name="connsiteY21" fmla="*/ 136596 h 189371"/>
                <a:gd name="connsiteX22" fmla="*/ 3104 w 43462"/>
                <a:gd name="connsiteY22" fmla="*/ 159569 h 189371"/>
                <a:gd name="connsiteX23" fmla="*/ 5278 w 43462"/>
                <a:gd name="connsiteY23" fmla="*/ 180679 h 189371"/>
                <a:gd name="connsiteX24" fmla="*/ 9313 w 43462"/>
                <a:gd name="connsiteY24" fmla="*/ 191235 h 189371"/>
                <a:gd name="connsiteX25" fmla="*/ 12418 w 43462"/>
                <a:gd name="connsiteY25" fmla="*/ 189061 h 189371"/>
                <a:gd name="connsiteX26" fmla="*/ 14591 w 43462"/>
                <a:gd name="connsiteY26" fmla="*/ 189061 h 189371"/>
                <a:gd name="connsiteX27" fmla="*/ 19869 w 43462"/>
                <a:gd name="connsiteY27" fmla="*/ 186888 h 189371"/>
                <a:gd name="connsiteX28" fmla="*/ 22973 w 43462"/>
                <a:gd name="connsiteY28" fmla="*/ 186888 h 189371"/>
                <a:gd name="connsiteX29" fmla="*/ 29182 w 43462"/>
                <a:gd name="connsiteY29" fmla="*/ 186888 h 189371"/>
                <a:gd name="connsiteX30" fmla="*/ 24836 w 43462"/>
                <a:gd name="connsiteY30" fmla="*/ 169193 h 189371"/>
                <a:gd name="connsiteX31" fmla="*/ 22973 w 43462"/>
                <a:gd name="connsiteY31" fmla="*/ 156465 h 189371"/>
                <a:gd name="connsiteX32" fmla="*/ 19869 w 43462"/>
                <a:gd name="connsiteY32" fmla="*/ 143736 h 189371"/>
                <a:gd name="connsiteX33" fmla="*/ 19869 w 43462"/>
                <a:gd name="connsiteY33" fmla="*/ 126972 h 1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462" h="189371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410">
              <a:extLst>
                <a:ext uri="{FF2B5EF4-FFF2-40B4-BE49-F238E27FC236}">
                  <a16:creationId xmlns:a16="http://schemas.microsoft.com/office/drawing/2014/main" id="{781BBD5E-B512-48CB-AD52-909C12186088}"/>
                </a:ext>
              </a:extLst>
            </p:cNvPr>
            <p:cNvSpPr/>
            <p:nvPr/>
          </p:nvSpPr>
          <p:spPr>
            <a:xfrm>
              <a:off x="3223922" y="4869190"/>
              <a:ext cx="34149" cy="43462"/>
            </a:xfrm>
            <a:custGeom>
              <a:avLst/>
              <a:gdLst>
                <a:gd name="connsiteX0" fmla="*/ 29182 w 34149"/>
                <a:gd name="connsiteY0" fmla="*/ 17695 h 43462"/>
                <a:gd name="connsiteX1" fmla="*/ 27009 w 34149"/>
                <a:gd name="connsiteY1" fmla="*/ 3104 h 43462"/>
                <a:gd name="connsiteX2" fmla="*/ 19558 w 34149"/>
                <a:gd name="connsiteY2" fmla="*/ 3104 h 43462"/>
                <a:gd name="connsiteX3" fmla="*/ 14591 w 34149"/>
                <a:gd name="connsiteY3" fmla="*/ 3104 h 43462"/>
                <a:gd name="connsiteX4" fmla="*/ 10245 w 34149"/>
                <a:gd name="connsiteY4" fmla="*/ 931 h 43462"/>
                <a:gd name="connsiteX5" fmla="*/ 7140 w 34149"/>
                <a:gd name="connsiteY5" fmla="*/ 0 h 43462"/>
                <a:gd name="connsiteX6" fmla="*/ 0 w 34149"/>
                <a:gd name="connsiteY6" fmla="*/ 0 h 43462"/>
                <a:gd name="connsiteX7" fmla="*/ 0 w 34149"/>
                <a:gd name="connsiteY7" fmla="*/ 5278 h 43462"/>
                <a:gd name="connsiteX8" fmla="*/ 0 w 34149"/>
                <a:gd name="connsiteY8" fmla="*/ 8382 h 43462"/>
                <a:gd name="connsiteX9" fmla="*/ 931 w 34149"/>
                <a:gd name="connsiteY9" fmla="*/ 12728 h 43462"/>
                <a:gd name="connsiteX10" fmla="*/ 3104 w 34149"/>
                <a:gd name="connsiteY10" fmla="*/ 15833 h 43462"/>
                <a:gd name="connsiteX11" fmla="*/ 7140 w 34149"/>
                <a:gd name="connsiteY11" fmla="*/ 22042 h 43462"/>
                <a:gd name="connsiteX12" fmla="*/ 10245 w 34149"/>
                <a:gd name="connsiteY12" fmla="*/ 27319 h 43462"/>
                <a:gd name="connsiteX13" fmla="*/ 14591 w 34149"/>
                <a:gd name="connsiteY13" fmla="*/ 30424 h 43462"/>
                <a:gd name="connsiteX14" fmla="*/ 19558 w 34149"/>
                <a:gd name="connsiteY14" fmla="*/ 34770 h 43462"/>
                <a:gd name="connsiteX15" fmla="*/ 22973 w 34149"/>
                <a:gd name="connsiteY15" fmla="*/ 37874 h 43462"/>
                <a:gd name="connsiteX16" fmla="*/ 27009 w 34149"/>
                <a:gd name="connsiteY16" fmla="*/ 44083 h 43462"/>
                <a:gd name="connsiteX17" fmla="*/ 34149 w 34149"/>
                <a:gd name="connsiteY17" fmla="*/ 44083 h 43462"/>
                <a:gd name="connsiteX18" fmla="*/ 32286 w 34149"/>
                <a:gd name="connsiteY18" fmla="*/ 29492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43462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411">
              <a:extLst>
                <a:ext uri="{FF2B5EF4-FFF2-40B4-BE49-F238E27FC236}">
                  <a16:creationId xmlns:a16="http://schemas.microsoft.com/office/drawing/2014/main" id="{E9B43DEA-DE0B-4B96-A715-6B0C51C01A8A}"/>
                </a:ext>
              </a:extLst>
            </p:cNvPr>
            <p:cNvSpPr/>
            <p:nvPr/>
          </p:nvSpPr>
          <p:spPr>
            <a:xfrm>
              <a:off x="5439263" y="4744081"/>
              <a:ext cx="18627" cy="18627"/>
            </a:xfrm>
            <a:custGeom>
              <a:avLst/>
              <a:gdLst>
                <a:gd name="connsiteX0" fmla="*/ 931 w 18626"/>
                <a:gd name="connsiteY0" fmla="*/ 3104 h 18626"/>
                <a:gd name="connsiteX1" fmla="*/ 0 w 18626"/>
                <a:gd name="connsiteY1" fmla="*/ 7451 h 18626"/>
                <a:gd name="connsiteX2" fmla="*/ 0 w 18626"/>
                <a:gd name="connsiteY2" fmla="*/ 9624 h 18626"/>
                <a:gd name="connsiteX3" fmla="*/ 0 w 18626"/>
                <a:gd name="connsiteY3" fmla="*/ 12728 h 18626"/>
                <a:gd name="connsiteX4" fmla="*/ 0 w 18626"/>
                <a:gd name="connsiteY4" fmla="*/ 16764 h 18626"/>
                <a:gd name="connsiteX5" fmla="*/ 931 w 18626"/>
                <a:gd name="connsiteY5" fmla="*/ 16764 h 18626"/>
                <a:gd name="connsiteX6" fmla="*/ 3104 w 18626"/>
                <a:gd name="connsiteY6" fmla="*/ 18006 h 18626"/>
                <a:gd name="connsiteX7" fmla="*/ 5278 w 18626"/>
                <a:gd name="connsiteY7" fmla="*/ 18006 h 18626"/>
                <a:gd name="connsiteX8" fmla="*/ 8382 w 18626"/>
                <a:gd name="connsiteY8" fmla="*/ 20179 h 18626"/>
                <a:gd name="connsiteX9" fmla="*/ 10555 w 18626"/>
                <a:gd name="connsiteY9" fmla="*/ 16764 h 18626"/>
                <a:gd name="connsiteX10" fmla="*/ 14591 w 18626"/>
                <a:gd name="connsiteY10" fmla="*/ 14901 h 18626"/>
                <a:gd name="connsiteX11" fmla="*/ 15522 w 18626"/>
                <a:gd name="connsiteY11" fmla="*/ 12728 h 18626"/>
                <a:gd name="connsiteX12" fmla="*/ 19869 w 18626"/>
                <a:gd name="connsiteY12" fmla="*/ 12728 h 18626"/>
                <a:gd name="connsiteX13" fmla="*/ 19869 w 18626"/>
                <a:gd name="connsiteY13" fmla="*/ 7451 h 18626"/>
                <a:gd name="connsiteX14" fmla="*/ 5278 w 18626"/>
                <a:gd name="connsiteY14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18626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412">
              <a:extLst>
                <a:ext uri="{FF2B5EF4-FFF2-40B4-BE49-F238E27FC236}">
                  <a16:creationId xmlns:a16="http://schemas.microsoft.com/office/drawing/2014/main" id="{93C8C0DA-E7FB-4971-BC3C-B1F5C6CAAB03}"/>
                </a:ext>
              </a:extLst>
            </p:cNvPr>
            <p:cNvSpPr/>
            <p:nvPr/>
          </p:nvSpPr>
          <p:spPr>
            <a:xfrm>
              <a:off x="5039098" y="4734767"/>
              <a:ext cx="111760" cy="217312"/>
            </a:xfrm>
            <a:custGeom>
              <a:avLst/>
              <a:gdLst>
                <a:gd name="connsiteX0" fmla="*/ 103068 w 111760"/>
                <a:gd name="connsiteY0" fmla="*/ 141874 h 217312"/>
                <a:gd name="connsiteX1" fmla="*/ 93755 w 111760"/>
                <a:gd name="connsiteY1" fmla="*/ 122937 h 217312"/>
                <a:gd name="connsiteX2" fmla="*/ 83510 w 111760"/>
                <a:gd name="connsiteY2" fmla="*/ 106173 h 217312"/>
                <a:gd name="connsiteX3" fmla="*/ 70782 w 111760"/>
                <a:gd name="connsiteY3" fmla="*/ 92513 h 217312"/>
                <a:gd name="connsiteX4" fmla="*/ 61468 w 111760"/>
                <a:gd name="connsiteY4" fmla="*/ 78853 h 217312"/>
                <a:gd name="connsiteX5" fmla="*/ 52155 w 111760"/>
                <a:gd name="connsiteY5" fmla="*/ 70471 h 217312"/>
                <a:gd name="connsiteX6" fmla="*/ 56191 w 111760"/>
                <a:gd name="connsiteY6" fmla="*/ 63021 h 217312"/>
                <a:gd name="connsiteX7" fmla="*/ 61468 w 111760"/>
                <a:gd name="connsiteY7" fmla="*/ 53397 h 217312"/>
                <a:gd name="connsiteX8" fmla="*/ 64573 w 111760"/>
                <a:gd name="connsiteY8" fmla="*/ 41910 h 217312"/>
                <a:gd name="connsiteX9" fmla="*/ 59295 w 111760"/>
                <a:gd name="connsiteY9" fmla="*/ 29492 h 217312"/>
                <a:gd name="connsiteX10" fmla="*/ 59295 w 111760"/>
                <a:gd name="connsiteY10" fmla="*/ 22042 h 217312"/>
                <a:gd name="connsiteX11" fmla="*/ 54328 w 111760"/>
                <a:gd name="connsiteY11" fmla="*/ 22042 h 217312"/>
                <a:gd name="connsiteX12" fmla="*/ 49982 w 111760"/>
                <a:gd name="connsiteY12" fmla="*/ 24215 h 217312"/>
                <a:gd name="connsiteX13" fmla="*/ 49051 w 111760"/>
                <a:gd name="connsiteY13" fmla="*/ 26078 h 217312"/>
                <a:gd name="connsiteX14" fmla="*/ 44704 w 111760"/>
                <a:gd name="connsiteY14" fmla="*/ 29492 h 217312"/>
                <a:gd name="connsiteX15" fmla="*/ 35391 w 111760"/>
                <a:gd name="connsiteY15" fmla="*/ 29492 h 217312"/>
                <a:gd name="connsiteX16" fmla="*/ 39737 w 111760"/>
                <a:gd name="connsiteY16" fmla="*/ 24215 h 217312"/>
                <a:gd name="connsiteX17" fmla="*/ 42842 w 111760"/>
                <a:gd name="connsiteY17" fmla="*/ 18937 h 217312"/>
                <a:gd name="connsiteX18" fmla="*/ 44704 w 111760"/>
                <a:gd name="connsiteY18" fmla="*/ 12418 h 217312"/>
                <a:gd name="connsiteX19" fmla="*/ 49051 w 111760"/>
                <a:gd name="connsiteY19" fmla="*/ 5278 h 217312"/>
                <a:gd name="connsiteX20" fmla="*/ 34460 w 111760"/>
                <a:gd name="connsiteY20" fmla="*/ 2173 h 217312"/>
                <a:gd name="connsiteX21" fmla="*/ 15522 w 111760"/>
                <a:gd name="connsiteY21" fmla="*/ 0 h 217312"/>
                <a:gd name="connsiteX22" fmla="*/ 14591 w 111760"/>
                <a:gd name="connsiteY22" fmla="*/ 16764 h 217312"/>
                <a:gd name="connsiteX23" fmla="*/ 8382 w 111760"/>
                <a:gd name="connsiteY23" fmla="*/ 27319 h 217312"/>
                <a:gd name="connsiteX24" fmla="*/ 3104 w 111760"/>
                <a:gd name="connsiteY24" fmla="*/ 36633 h 217312"/>
                <a:gd name="connsiteX25" fmla="*/ 0 w 111760"/>
                <a:gd name="connsiteY25" fmla="*/ 46257 h 217312"/>
                <a:gd name="connsiteX26" fmla="*/ 931 w 111760"/>
                <a:gd name="connsiteY26" fmla="*/ 58674 h 217312"/>
                <a:gd name="connsiteX27" fmla="*/ 5278 w 111760"/>
                <a:gd name="connsiteY27" fmla="*/ 75438 h 217312"/>
                <a:gd name="connsiteX28" fmla="*/ 8382 w 111760"/>
                <a:gd name="connsiteY28" fmla="*/ 93444 h 217312"/>
                <a:gd name="connsiteX29" fmla="*/ 10555 w 111760"/>
                <a:gd name="connsiteY29" fmla="*/ 92513 h 217312"/>
                <a:gd name="connsiteX30" fmla="*/ 12418 w 111760"/>
                <a:gd name="connsiteY30" fmla="*/ 90340 h 217312"/>
                <a:gd name="connsiteX31" fmla="*/ 14591 w 111760"/>
                <a:gd name="connsiteY31" fmla="*/ 90340 h 217312"/>
                <a:gd name="connsiteX32" fmla="*/ 14591 w 111760"/>
                <a:gd name="connsiteY32" fmla="*/ 88167 h 217312"/>
                <a:gd name="connsiteX33" fmla="*/ 14591 w 111760"/>
                <a:gd name="connsiteY33" fmla="*/ 85994 h 217312"/>
                <a:gd name="connsiteX34" fmla="*/ 15522 w 111760"/>
                <a:gd name="connsiteY34" fmla="*/ 82889 h 217312"/>
                <a:gd name="connsiteX35" fmla="*/ 19869 w 111760"/>
                <a:gd name="connsiteY35" fmla="*/ 82889 h 217312"/>
                <a:gd name="connsiteX36" fmla="*/ 19869 w 111760"/>
                <a:gd name="connsiteY36" fmla="*/ 85994 h 217312"/>
                <a:gd name="connsiteX37" fmla="*/ 19869 w 111760"/>
                <a:gd name="connsiteY37" fmla="*/ 88167 h 217312"/>
                <a:gd name="connsiteX38" fmla="*/ 17695 w 111760"/>
                <a:gd name="connsiteY38" fmla="*/ 90340 h 217312"/>
                <a:gd name="connsiteX39" fmla="*/ 17695 w 111760"/>
                <a:gd name="connsiteY39" fmla="*/ 92513 h 217312"/>
                <a:gd name="connsiteX40" fmla="*/ 15522 w 111760"/>
                <a:gd name="connsiteY40" fmla="*/ 93444 h 217312"/>
                <a:gd name="connsiteX41" fmla="*/ 17695 w 111760"/>
                <a:gd name="connsiteY41" fmla="*/ 97480 h 217312"/>
                <a:gd name="connsiteX42" fmla="*/ 17695 w 111760"/>
                <a:gd name="connsiteY42" fmla="*/ 100895 h 217312"/>
                <a:gd name="connsiteX43" fmla="*/ 17695 w 111760"/>
                <a:gd name="connsiteY43" fmla="*/ 102758 h 217312"/>
                <a:gd name="connsiteX44" fmla="*/ 19869 w 111760"/>
                <a:gd name="connsiteY44" fmla="*/ 104931 h 217312"/>
                <a:gd name="connsiteX45" fmla="*/ 19869 w 111760"/>
                <a:gd name="connsiteY45" fmla="*/ 106173 h 217312"/>
                <a:gd name="connsiteX46" fmla="*/ 22973 w 111760"/>
                <a:gd name="connsiteY46" fmla="*/ 106173 h 217312"/>
                <a:gd name="connsiteX47" fmla="*/ 27009 w 111760"/>
                <a:gd name="connsiteY47" fmla="*/ 108035 h 217312"/>
                <a:gd name="connsiteX48" fmla="*/ 30113 w 111760"/>
                <a:gd name="connsiteY48" fmla="*/ 108035 h 217312"/>
                <a:gd name="connsiteX49" fmla="*/ 32286 w 111760"/>
                <a:gd name="connsiteY49" fmla="*/ 108035 h 217312"/>
                <a:gd name="connsiteX50" fmla="*/ 35391 w 111760"/>
                <a:gd name="connsiteY50" fmla="*/ 110208 h 217312"/>
                <a:gd name="connsiteX51" fmla="*/ 39737 w 111760"/>
                <a:gd name="connsiteY51" fmla="*/ 112381 h 217312"/>
                <a:gd name="connsiteX52" fmla="*/ 41600 w 111760"/>
                <a:gd name="connsiteY52" fmla="*/ 112381 h 217312"/>
                <a:gd name="connsiteX53" fmla="*/ 41600 w 111760"/>
                <a:gd name="connsiteY53" fmla="*/ 113313 h 217312"/>
                <a:gd name="connsiteX54" fmla="*/ 42842 w 111760"/>
                <a:gd name="connsiteY54" fmla="*/ 113313 h 217312"/>
                <a:gd name="connsiteX55" fmla="*/ 44704 w 111760"/>
                <a:gd name="connsiteY55" fmla="*/ 117659 h 217312"/>
                <a:gd name="connsiteX56" fmla="*/ 44704 w 111760"/>
                <a:gd name="connsiteY56" fmla="*/ 119832 h 217312"/>
                <a:gd name="connsiteX57" fmla="*/ 46877 w 111760"/>
                <a:gd name="connsiteY57" fmla="*/ 120763 h 217312"/>
                <a:gd name="connsiteX58" fmla="*/ 46877 w 111760"/>
                <a:gd name="connsiteY58" fmla="*/ 122937 h 217312"/>
                <a:gd name="connsiteX59" fmla="*/ 49051 w 111760"/>
                <a:gd name="connsiteY59" fmla="*/ 126972 h 217312"/>
                <a:gd name="connsiteX60" fmla="*/ 42842 w 111760"/>
                <a:gd name="connsiteY60" fmla="*/ 130077 h 217312"/>
                <a:gd name="connsiteX61" fmla="*/ 35391 w 111760"/>
                <a:gd name="connsiteY61" fmla="*/ 134423 h 217312"/>
                <a:gd name="connsiteX62" fmla="*/ 32286 w 111760"/>
                <a:gd name="connsiteY62" fmla="*/ 137528 h 217312"/>
                <a:gd name="connsiteX63" fmla="*/ 27009 w 111760"/>
                <a:gd name="connsiteY63" fmla="*/ 142805 h 217312"/>
                <a:gd name="connsiteX64" fmla="*/ 25146 w 111760"/>
                <a:gd name="connsiteY64" fmla="*/ 150256 h 217312"/>
                <a:gd name="connsiteX65" fmla="*/ 22973 w 111760"/>
                <a:gd name="connsiteY65" fmla="*/ 154292 h 217312"/>
                <a:gd name="connsiteX66" fmla="*/ 22973 w 111760"/>
                <a:gd name="connsiteY66" fmla="*/ 156465 h 217312"/>
                <a:gd name="connsiteX67" fmla="*/ 25146 w 111760"/>
                <a:gd name="connsiteY67" fmla="*/ 157396 h 217312"/>
                <a:gd name="connsiteX68" fmla="*/ 25146 w 111760"/>
                <a:gd name="connsiteY68" fmla="*/ 159569 h 217312"/>
                <a:gd name="connsiteX69" fmla="*/ 29182 w 111760"/>
                <a:gd name="connsiteY69" fmla="*/ 163915 h 217312"/>
                <a:gd name="connsiteX70" fmla="*/ 15522 w 111760"/>
                <a:gd name="connsiteY70" fmla="*/ 167020 h 217312"/>
                <a:gd name="connsiteX71" fmla="*/ 17695 w 111760"/>
                <a:gd name="connsiteY71" fmla="*/ 172297 h 217312"/>
                <a:gd name="connsiteX72" fmla="*/ 17695 w 111760"/>
                <a:gd name="connsiteY72" fmla="*/ 176333 h 217312"/>
                <a:gd name="connsiteX73" fmla="*/ 19869 w 111760"/>
                <a:gd name="connsiteY73" fmla="*/ 178506 h 217312"/>
                <a:gd name="connsiteX74" fmla="*/ 19869 w 111760"/>
                <a:gd name="connsiteY74" fmla="*/ 179438 h 217312"/>
                <a:gd name="connsiteX75" fmla="*/ 22973 w 111760"/>
                <a:gd name="connsiteY75" fmla="*/ 181611 h 217312"/>
                <a:gd name="connsiteX76" fmla="*/ 27009 w 111760"/>
                <a:gd name="connsiteY76" fmla="*/ 181611 h 217312"/>
                <a:gd name="connsiteX77" fmla="*/ 32286 w 111760"/>
                <a:gd name="connsiteY77" fmla="*/ 181611 h 217312"/>
                <a:gd name="connsiteX78" fmla="*/ 22973 w 111760"/>
                <a:gd name="connsiteY78" fmla="*/ 198375 h 217312"/>
                <a:gd name="connsiteX79" fmla="*/ 12418 w 111760"/>
                <a:gd name="connsiteY79" fmla="*/ 214208 h 217312"/>
                <a:gd name="connsiteX80" fmla="*/ 12418 w 111760"/>
                <a:gd name="connsiteY80" fmla="*/ 218554 h 217312"/>
                <a:gd name="connsiteX81" fmla="*/ 29182 w 111760"/>
                <a:gd name="connsiteY81" fmla="*/ 216381 h 217312"/>
                <a:gd name="connsiteX82" fmla="*/ 49051 w 111760"/>
                <a:gd name="connsiteY82" fmla="*/ 211103 h 217312"/>
                <a:gd name="connsiteX83" fmla="*/ 70782 w 111760"/>
                <a:gd name="connsiteY83" fmla="*/ 205826 h 217312"/>
                <a:gd name="connsiteX84" fmla="*/ 88477 w 111760"/>
                <a:gd name="connsiteY84" fmla="*/ 198375 h 217312"/>
                <a:gd name="connsiteX85" fmla="*/ 99964 w 111760"/>
                <a:gd name="connsiteY85" fmla="*/ 191235 h 217312"/>
                <a:gd name="connsiteX86" fmla="*/ 108346 w 111760"/>
                <a:gd name="connsiteY86" fmla="*/ 183784 h 217312"/>
                <a:gd name="connsiteX87" fmla="*/ 112692 w 111760"/>
                <a:gd name="connsiteY87" fmla="*/ 171056 h 217312"/>
                <a:gd name="connsiteX88" fmla="*/ 110519 w 111760"/>
                <a:gd name="connsiteY88" fmla="*/ 157396 h 21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11760" h="217312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413">
              <a:extLst>
                <a:ext uri="{FF2B5EF4-FFF2-40B4-BE49-F238E27FC236}">
                  <a16:creationId xmlns:a16="http://schemas.microsoft.com/office/drawing/2014/main" id="{9323322F-7F35-41B8-B294-A20BD1CA96C9}"/>
                </a:ext>
              </a:extLst>
            </p:cNvPr>
            <p:cNvSpPr/>
            <p:nvPr/>
          </p:nvSpPr>
          <p:spPr>
            <a:xfrm>
              <a:off x="5278762" y="4812379"/>
              <a:ext cx="24836" cy="34149"/>
            </a:xfrm>
            <a:custGeom>
              <a:avLst/>
              <a:gdLst>
                <a:gd name="connsiteX0" fmla="*/ 23904 w 24835"/>
                <a:gd name="connsiteY0" fmla="*/ 10555 h 34149"/>
                <a:gd name="connsiteX1" fmla="*/ 23904 w 24835"/>
                <a:gd name="connsiteY1" fmla="*/ 7451 h 34149"/>
                <a:gd name="connsiteX2" fmla="*/ 22042 w 24835"/>
                <a:gd name="connsiteY2" fmla="*/ 5278 h 34149"/>
                <a:gd name="connsiteX3" fmla="*/ 19869 w 24835"/>
                <a:gd name="connsiteY3" fmla="*/ 3104 h 34149"/>
                <a:gd name="connsiteX4" fmla="*/ 16764 w 24835"/>
                <a:gd name="connsiteY4" fmla="*/ 0 h 34149"/>
                <a:gd name="connsiteX5" fmla="*/ 9313 w 24835"/>
                <a:gd name="connsiteY5" fmla="*/ 10555 h 34149"/>
                <a:gd name="connsiteX6" fmla="*/ 2173 w 24835"/>
                <a:gd name="connsiteY6" fmla="*/ 14901 h 34149"/>
                <a:gd name="connsiteX7" fmla="*/ 0 w 24835"/>
                <a:gd name="connsiteY7" fmla="*/ 15833 h 34149"/>
                <a:gd name="connsiteX8" fmla="*/ 0 w 24835"/>
                <a:gd name="connsiteY8" fmla="*/ 18006 h 34149"/>
                <a:gd name="connsiteX9" fmla="*/ 3104 w 24835"/>
                <a:gd name="connsiteY9" fmla="*/ 23283 h 34149"/>
                <a:gd name="connsiteX10" fmla="*/ 9313 w 24835"/>
                <a:gd name="connsiteY10" fmla="*/ 35701 h 34149"/>
                <a:gd name="connsiteX11" fmla="*/ 12418 w 24835"/>
                <a:gd name="connsiteY11" fmla="*/ 35701 h 34149"/>
                <a:gd name="connsiteX12" fmla="*/ 14591 w 24835"/>
                <a:gd name="connsiteY12" fmla="*/ 34770 h 34149"/>
                <a:gd name="connsiteX13" fmla="*/ 16764 w 24835"/>
                <a:gd name="connsiteY13" fmla="*/ 34770 h 34149"/>
                <a:gd name="connsiteX14" fmla="*/ 17695 w 24835"/>
                <a:gd name="connsiteY14" fmla="*/ 34770 h 34149"/>
                <a:gd name="connsiteX15" fmla="*/ 19869 w 24835"/>
                <a:gd name="connsiteY15" fmla="*/ 32597 h 34149"/>
                <a:gd name="connsiteX16" fmla="*/ 22042 w 24835"/>
                <a:gd name="connsiteY16" fmla="*/ 30424 h 34149"/>
                <a:gd name="connsiteX17" fmla="*/ 22042 w 24835"/>
                <a:gd name="connsiteY17" fmla="*/ 28561 h 34149"/>
                <a:gd name="connsiteX18" fmla="*/ 22042 w 24835"/>
                <a:gd name="connsiteY18" fmla="*/ 27319 h 34149"/>
                <a:gd name="connsiteX19" fmla="*/ 22042 w 24835"/>
                <a:gd name="connsiteY19" fmla="*/ 25146 h 34149"/>
                <a:gd name="connsiteX20" fmla="*/ 23904 w 24835"/>
                <a:gd name="connsiteY20" fmla="*/ 23283 h 34149"/>
                <a:gd name="connsiteX21" fmla="*/ 25146 w 24835"/>
                <a:gd name="connsiteY21" fmla="*/ 19869 h 34149"/>
                <a:gd name="connsiteX22" fmla="*/ 23904 w 24835"/>
                <a:gd name="connsiteY22" fmla="*/ 1490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835" h="34149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414">
              <a:extLst>
                <a:ext uri="{FF2B5EF4-FFF2-40B4-BE49-F238E27FC236}">
                  <a16:creationId xmlns:a16="http://schemas.microsoft.com/office/drawing/2014/main" id="{1FDB614C-0D08-4763-B09B-ED4463BD0452}"/>
                </a:ext>
              </a:extLst>
            </p:cNvPr>
            <p:cNvSpPr/>
            <p:nvPr/>
          </p:nvSpPr>
          <p:spPr>
            <a:xfrm>
              <a:off x="7689063" y="4320943"/>
              <a:ext cx="49671" cy="27940"/>
            </a:xfrm>
            <a:custGeom>
              <a:avLst/>
              <a:gdLst>
                <a:gd name="connsiteX0" fmla="*/ 49051 w 49671"/>
                <a:gd name="connsiteY0" fmla="*/ 12418 h 27940"/>
                <a:gd name="connsiteX1" fmla="*/ 44704 w 49671"/>
                <a:gd name="connsiteY1" fmla="*/ 10555 h 27940"/>
                <a:gd name="connsiteX2" fmla="*/ 43773 w 49671"/>
                <a:gd name="connsiteY2" fmla="*/ 10555 h 27940"/>
                <a:gd name="connsiteX3" fmla="*/ 41600 w 49671"/>
                <a:gd name="connsiteY3" fmla="*/ 10555 h 27940"/>
                <a:gd name="connsiteX4" fmla="*/ 37564 w 49671"/>
                <a:gd name="connsiteY4" fmla="*/ 10555 h 27940"/>
                <a:gd name="connsiteX5" fmla="*/ 36322 w 49671"/>
                <a:gd name="connsiteY5" fmla="*/ 10555 h 27940"/>
                <a:gd name="connsiteX6" fmla="*/ 34460 w 49671"/>
                <a:gd name="connsiteY6" fmla="*/ 9313 h 27940"/>
                <a:gd name="connsiteX7" fmla="*/ 30113 w 49671"/>
                <a:gd name="connsiteY7" fmla="*/ 9313 h 27940"/>
                <a:gd name="connsiteX8" fmla="*/ 27009 w 49671"/>
                <a:gd name="connsiteY8" fmla="*/ 5278 h 27940"/>
                <a:gd name="connsiteX9" fmla="*/ 22973 w 49671"/>
                <a:gd name="connsiteY9" fmla="*/ 0 h 27940"/>
                <a:gd name="connsiteX10" fmla="*/ 15522 w 49671"/>
                <a:gd name="connsiteY10" fmla="*/ 3104 h 27940"/>
                <a:gd name="connsiteX11" fmla="*/ 10555 w 49671"/>
                <a:gd name="connsiteY11" fmla="*/ 7451 h 27940"/>
                <a:gd name="connsiteX12" fmla="*/ 5278 w 49671"/>
                <a:gd name="connsiteY12" fmla="*/ 10555 h 27940"/>
                <a:gd name="connsiteX13" fmla="*/ 0 w 49671"/>
                <a:gd name="connsiteY13" fmla="*/ 15833 h 27940"/>
                <a:gd name="connsiteX14" fmla="*/ 0 w 49671"/>
                <a:gd name="connsiteY14" fmla="*/ 30424 h 27940"/>
                <a:gd name="connsiteX15" fmla="*/ 36322 w 49671"/>
                <a:gd name="connsiteY15" fmla="*/ 27319 h 27940"/>
                <a:gd name="connsiteX16" fmla="*/ 43773 w 49671"/>
                <a:gd name="connsiteY16" fmla="*/ 22042 h 27940"/>
                <a:gd name="connsiteX17" fmla="*/ 50913 w 49671"/>
                <a:gd name="connsiteY17" fmla="*/ 15833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671" h="2794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415">
              <a:extLst>
                <a:ext uri="{FF2B5EF4-FFF2-40B4-BE49-F238E27FC236}">
                  <a16:creationId xmlns:a16="http://schemas.microsoft.com/office/drawing/2014/main" id="{A5E978F6-99FB-4AB6-9E1C-21403FDE1EEA}"/>
                </a:ext>
              </a:extLst>
            </p:cNvPr>
            <p:cNvSpPr/>
            <p:nvPr/>
          </p:nvSpPr>
          <p:spPr>
            <a:xfrm>
              <a:off x="5774854" y="4394519"/>
              <a:ext cx="15522" cy="9313"/>
            </a:xfrm>
            <a:custGeom>
              <a:avLst/>
              <a:gdLst>
                <a:gd name="connsiteX0" fmla="*/ 0 w 15522"/>
                <a:gd name="connsiteY0" fmla="*/ 931 h 9313"/>
                <a:gd name="connsiteX1" fmla="*/ 2173 w 15522"/>
                <a:gd name="connsiteY1" fmla="*/ 3104 h 9313"/>
                <a:gd name="connsiteX2" fmla="*/ 2173 w 15522"/>
                <a:gd name="connsiteY2" fmla="*/ 5278 h 9313"/>
                <a:gd name="connsiteX3" fmla="*/ 4036 w 15522"/>
                <a:gd name="connsiteY3" fmla="*/ 8382 h 9313"/>
                <a:gd name="connsiteX4" fmla="*/ 4036 w 15522"/>
                <a:gd name="connsiteY4" fmla="*/ 10245 h 9313"/>
                <a:gd name="connsiteX5" fmla="*/ 7140 w 15522"/>
                <a:gd name="connsiteY5" fmla="*/ 10245 h 9313"/>
                <a:gd name="connsiteX6" fmla="*/ 9313 w 15522"/>
                <a:gd name="connsiteY6" fmla="*/ 10245 h 9313"/>
                <a:gd name="connsiteX7" fmla="*/ 13349 w 15522"/>
                <a:gd name="connsiteY7" fmla="*/ 7140 h 9313"/>
                <a:gd name="connsiteX8" fmla="*/ 16764 w 15522"/>
                <a:gd name="connsiteY8" fmla="*/ 7140 h 9313"/>
                <a:gd name="connsiteX9" fmla="*/ 16764 w 15522"/>
                <a:gd name="connsiteY9" fmla="*/ 0 h 9313"/>
                <a:gd name="connsiteX10" fmla="*/ 0 w 15522"/>
                <a:gd name="connsiteY10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22" h="9313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416">
              <a:extLst>
                <a:ext uri="{FF2B5EF4-FFF2-40B4-BE49-F238E27FC236}">
                  <a16:creationId xmlns:a16="http://schemas.microsoft.com/office/drawing/2014/main" id="{8BF81C73-8AE4-4CC8-990D-90BDB6C8DB13}"/>
                </a:ext>
              </a:extLst>
            </p:cNvPr>
            <p:cNvSpPr/>
            <p:nvPr/>
          </p:nvSpPr>
          <p:spPr>
            <a:xfrm>
              <a:off x="7132744" y="4215702"/>
              <a:ext cx="55880" cy="21731"/>
            </a:xfrm>
            <a:custGeom>
              <a:avLst/>
              <a:gdLst>
                <a:gd name="connsiteX0" fmla="*/ 51844 w 55880"/>
                <a:gd name="connsiteY0" fmla="*/ 7451 h 21731"/>
                <a:gd name="connsiteX1" fmla="*/ 36322 w 55880"/>
                <a:gd name="connsiteY1" fmla="*/ 4346 h 21731"/>
                <a:gd name="connsiteX2" fmla="*/ 19558 w 55880"/>
                <a:gd name="connsiteY2" fmla="*/ 0 h 21731"/>
                <a:gd name="connsiteX3" fmla="*/ 0 w 55880"/>
                <a:gd name="connsiteY3" fmla="*/ 0 h 21731"/>
                <a:gd name="connsiteX4" fmla="*/ 0 w 55880"/>
                <a:gd name="connsiteY4" fmla="*/ 7451 h 21731"/>
                <a:gd name="connsiteX5" fmla="*/ 931 w 55880"/>
                <a:gd name="connsiteY5" fmla="*/ 13660 h 21731"/>
                <a:gd name="connsiteX6" fmla="*/ 931 w 55880"/>
                <a:gd name="connsiteY6" fmla="*/ 18937 h 21731"/>
                <a:gd name="connsiteX7" fmla="*/ 3104 w 55880"/>
                <a:gd name="connsiteY7" fmla="*/ 24215 h 21731"/>
                <a:gd name="connsiteX8" fmla="*/ 56191 w 55880"/>
                <a:gd name="connsiteY8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80" h="21731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417">
              <a:extLst>
                <a:ext uri="{FF2B5EF4-FFF2-40B4-BE49-F238E27FC236}">
                  <a16:creationId xmlns:a16="http://schemas.microsoft.com/office/drawing/2014/main" id="{C2CF5DED-90B2-428A-8EC3-9A72DD79F966}"/>
                </a:ext>
              </a:extLst>
            </p:cNvPr>
            <p:cNvSpPr/>
            <p:nvPr/>
          </p:nvSpPr>
          <p:spPr>
            <a:xfrm>
              <a:off x="5371586" y="4771400"/>
              <a:ext cx="18627" cy="27940"/>
            </a:xfrm>
            <a:custGeom>
              <a:avLst/>
              <a:gdLst>
                <a:gd name="connsiteX0" fmla="*/ 16454 w 18626"/>
                <a:gd name="connsiteY0" fmla="*/ 2173 h 27940"/>
                <a:gd name="connsiteX1" fmla="*/ 14591 w 18626"/>
                <a:gd name="connsiteY1" fmla="*/ 2173 h 27940"/>
                <a:gd name="connsiteX2" fmla="*/ 12418 w 18626"/>
                <a:gd name="connsiteY2" fmla="*/ 2173 h 27940"/>
                <a:gd name="connsiteX3" fmla="*/ 7140 w 18626"/>
                <a:gd name="connsiteY3" fmla="*/ 0 h 27940"/>
                <a:gd name="connsiteX4" fmla="*/ 7140 w 18626"/>
                <a:gd name="connsiteY4" fmla="*/ 5278 h 27940"/>
                <a:gd name="connsiteX5" fmla="*/ 5278 w 18626"/>
                <a:gd name="connsiteY5" fmla="*/ 9624 h 27940"/>
                <a:gd name="connsiteX6" fmla="*/ 3104 w 18626"/>
                <a:gd name="connsiteY6" fmla="*/ 12728 h 27940"/>
                <a:gd name="connsiteX7" fmla="*/ 0 w 18626"/>
                <a:gd name="connsiteY7" fmla="*/ 16764 h 27940"/>
                <a:gd name="connsiteX8" fmla="*/ 1863 w 18626"/>
                <a:gd name="connsiteY8" fmla="*/ 20179 h 27940"/>
                <a:gd name="connsiteX9" fmla="*/ 1863 w 18626"/>
                <a:gd name="connsiteY9" fmla="*/ 22042 h 27940"/>
                <a:gd name="connsiteX10" fmla="*/ 1863 w 18626"/>
                <a:gd name="connsiteY10" fmla="*/ 24215 h 27940"/>
                <a:gd name="connsiteX11" fmla="*/ 3104 w 18626"/>
                <a:gd name="connsiteY11" fmla="*/ 24215 h 27940"/>
                <a:gd name="connsiteX12" fmla="*/ 3104 w 18626"/>
                <a:gd name="connsiteY12" fmla="*/ 29492 h 27940"/>
                <a:gd name="connsiteX13" fmla="*/ 9313 w 18626"/>
                <a:gd name="connsiteY13" fmla="*/ 26388 h 27940"/>
                <a:gd name="connsiteX14" fmla="*/ 12418 w 18626"/>
                <a:gd name="connsiteY14" fmla="*/ 20179 h 27940"/>
                <a:gd name="connsiteX15" fmla="*/ 14591 w 18626"/>
                <a:gd name="connsiteY15" fmla="*/ 14901 h 27940"/>
                <a:gd name="connsiteX16" fmla="*/ 16454 w 18626"/>
                <a:gd name="connsiteY16" fmla="*/ 9624 h 27940"/>
                <a:gd name="connsiteX17" fmla="*/ 19868 w 18626"/>
                <a:gd name="connsiteY17" fmla="*/ 4346 h 27940"/>
                <a:gd name="connsiteX18" fmla="*/ 17695 w 18626"/>
                <a:gd name="connsiteY18" fmla="*/ 43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26" h="2794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418">
              <a:extLst>
                <a:ext uri="{FF2B5EF4-FFF2-40B4-BE49-F238E27FC236}">
                  <a16:creationId xmlns:a16="http://schemas.microsoft.com/office/drawing/2014/main" id="{D4ECE2FC-A165-4DCC-AF07-C850AF1CEF42}"/>
                </a:ext>
              </a:extLst>
            </p:cNvPr>
            <p:cNvSpPr/>
            <p:nvPr/>
          </p:nvSpPr>
          <p:spPr>
            <a:xfrm>
              <a:off x="4983839" y="4840940"/>
              <a:ext cx="52776" cy="80716"/>
            </a:xfrm>
            <a:custGeom>
              <a:avLst/>
              <a:gdLst>
                <a:gd name="connsiteX0" fmla="*/ 34460 w 52775"/>
                <a:gd name="connsiteY0" fmla="*/ 1863 h 80715"/>
                <a:gd name="connsiteX1" fmla="*/ 23904 w 52775"/>
                <a:gd name="connsiteY1" fmla="*/ 7140 h 80715"/>
                <a:gd name="connsiteX2" fmla="*/ 14591 w 52775"/>
                <a:gd name="connsiteY2" fmla="*/ 14591 h 80715"/>
                <a:gd name="connsiteX3" fmla="*/ 4346 w 52775"/>
                <a:gd name="connsiteY3" fmla="*/ 23904 h 80715"/>
                <a:gd name="connsiteX4" fmla="*/ 5278 w 52775"/>
                <a:gd name="connsiteY4" fmla="*/ 42841 h 80715"/>
                <a:gd name="connsiteX5" fmla="*/ 5278 w 52775"/>
                <a:gd name="connsiteY5" fmla="*/ 58674 h 80715"/>
                <a:gd name="connsiteX6" fmla="*/ 0 w 52775"/>
                <a:gd name="connsiteY6" fmla="*/ 72334 h 80715"/>
                <a:gd name="connsiteX7" fmla="*/ 0 w 52775"/>
                <a:gd name="connsiteY7" fmla="*/ 80716 h 80715"/>
                <a:gd name="connsiteX8" fmla="*/ 19869 w 52775"/>
                <a:gd name="connsiteY8" fmla="*/ 79785 h 80715"/>
                <a:gd name="connsiteX9" fmla="*/ 33528 w 52775"/>
                <a:gd name="connsiteY9" fmla="*/ 75438 h 80715"/>
                <a:gd name="connsiteX10" fmla="*/ 48119 w 52775"/>
                <a:gd name="connsiteY10" fmla="*/ 67988 h 80715"/>
                <a:gd name="connsiteX11" fmla="*/ 53086 w 52775"/>
                <a:gd name="connsiteY11" fmla="*/ 44083 h 80715"/>
                <a:gd name="connsiteX12" fmla="*/ 55259 w 52775"/>
                <a:gd name="connsiteY12" fmla="*/ 22042 h 80715"/>
                <a:gd name="connsiteX13" fmla="*/ 51224 w 52775"/>
                <a:gd name="connsiteY13" fmla="*/ 0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75" h="80715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419">
              <a:extLst>
                <a:ext uri="{FF2B5EF4-FFF2-40B4-BE49-F238E27FC236}">
                  <a16:creationId xmlns:a16="http://schemas.microsoft.com/office/drawing/2014/main" id="{AD0D6E69-C33A-45EC-BBCE-23A053F20BD9}"/>
                </a:ext>
              </a:extLst>
            </p:cNvPr>
            <p:cNvSpPr/>
            <p:nvPr/>
          </p:nvSpPr>
          <p:spPr>
            <a:xfrm>
              <a:off x="4217969" y="4962635"/>
              <a:ext cx="31045" cy="18627"/>
            </a:xfrm>
            <a:custGeom>
              <a:avLst/>
              <a:gdLst>
                <a:gd name="connsiteX0" fmla="*/ 0 w 31044"/>
                <a:gd name="connsiteY0" fmla="*/ 0 h 18626"/>
                <a:gd name="connsiteX1" fmla="*/ 4036 w 31044"/>
                <a:gd name="connsiteY1" fmla="*/ 5278 h 18626"/>
                <a:gd name="connsiteX2" fmla="*/ 6209 w 31044"/>
                <a:gd name="connsiteY2" fmla="*/ 8382 h 18626"/>
                <a:gd name="connsiteX3" fmla="*/ 7140 w 31044"/>
                <a:gd name="connsiteY3" fmla="*/ 12728 h 18626"/>
                <a:gd name="connsiteX4" fmla="*/ 9313 w 31044"/>
                <a:gd name="connsiteY4" fmla="*/ 14591 h 18626"/>
                <a:gd name="connsiteX5" fmla="*/ 13660 w 31044"/>
                <a:gd name="connsiteY5" fmla="*/ 19869 h 18626"/>
                <a:gd name="connsiteX6" fmla="*/ 18627 w 31044"/>
                <a:gd name="connsiteY6" fmla="*/ 18006 h 18626"/>
                <a:gd name="connsiteX7" fmla="*/ 21731 w 31044"/>
                <a:gd name="connsiteY7" fmla="*/ 18006 h 18626"/>
                <a:gd name="connsiteX8" fmla="*/ 26077 w 31044"/>
                <a:gd name="connsiteY8" fmla="*/ 18006 h 18626"/>
                <a:gd name="connsiteX9" fmla="*/ 29182 w 31044"/>
                <a:gd name="connsiteY9" fmla="*/ 15833 h 18626"/>
                <a:gd name="connsiteX10" fmla="*/ 33218 w 31044"/>
                <a:gd name="connsiteY10" fmla="*/ 15833 h 18626"/>
                <a:gd name="connsiteX11" fmla="*/ 33218 w 31044"/>
                <a:gd name="connsiteY11" fmla="*/ 7451 h 18626"/>
                <a:gd name="connsiteX12" fmla="*/ 21731 w 31044"/>
                <a:gd name="connsiteY12" fmla="*/ 3104 h 18626"/>
                <a:gd name="connsiteX13" fmla="*/ 13660 w 31044"/>
                <a:gd name="connsiteY13" fmla="*/ 931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44" h="18626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420">
              <a:extLst>
                <a:ext uri="{FF2B5EF4-FFF2-40B4-BE49-F238E27FC236}">
                  <a16:creationId xmlns:a16="http://schemas.microsoft.com/office/drawing/2014/main" id="{77B00379-617C-44E2-AC6E-EB3CA27FEC43}"/>
                </a:ext>
              </a:extLst>
            </p:cNvPr>
            <p:cNvSpPr/>
            <p:nvPr/>
          </p:nvSpPr>
          <p:spPr>
            <a:xfrm>
              <a:off x="4778634" y="4498518"/>
              <a:ext cx="158327" cy="117969"/>
            </a:xfrm>
            <a:custGeom>
              <a:avLst/>
              <a:gdLst>
                <a:gd name="connsiteX0" fmla="*/ 156154 w 158327"/>
                <a:gd name="connsiteY0" fmla="*/ 29182 h 117969"/>
                <a:gd name="connsiteX1" fmla="*/ 156154 w 158327"/>
                <a:gd name="connsiteY1" fmla="*/ 23904 h 117969"/>
                <a:gd name="connsiteX2" fmla="*/ 156154 w 158327"/>
                <a:gd name="connsiteY2" fmla="*/ 16764 h 117969"/>
                <a:gd name="connsiteX3" fmla="*/ 154292 w 158327"/>
                <a:gd name="connsiteY3" fmla="*/ 12418 h 117969"/>
                <a:gd name="connsiteX4" fmla="*/ 154292 w 158327"/>
                <a:gd name="connsiteY4" fmla="*/ 9313 h 117969"/>
                <a:gd name="connsiteX5" fmla="*/ 153050 w 158327"/>
                <a:gd name="connsiteY5" fmla="*/ 7140 h 117969"/>
                <a:gd name="connsiteX6" fmla="*/ 151187 w 158327"/>
                <a:gd name="connsiteY6" fmla="*/ 4036 h 117969"/>
                <a:gd name="connsiteX7" fmla="*/ 149014 w 158327"/>
                <a:gd name="connsiteY7" fmla="*/ 0 h 117969"/>
                <a:gd name="connsiteX8" fmla="*/ 134423 w 158327"/>
                <a:gd name="connsiteY8" fmla="*/ 1863 h 117969"/>
                <a:gd name="connsiteX9" fmla="*/ 126972 w 158327"/>
                <a:gd name="connsiteY9" fmla="*/ 7140 h 117969"/>
                <a:gd name="connsiteX10" fmla="*/ 119832 w 158327"/>
                <a:gd name="connsiteY10" fmla="*/ 12418 h 117969"/>
                <a:gd name="connsiteX11" fmla="*/ 114554 w 158327"/>
                <a:gd name="connsiteY11" fmla="*/ 18937 h 117969"/>
                <a:gd name="connsiteX12" fmla="*/ 105241 w 158327"/>
                <a:gd name="connsiteY12" fmla="*/ 23904 h 117969"/>
                <a:gd name="connsiteX13" fmla="*/ 102137 w 158327"/>
                <a:gd name="connsiteY13" fmla="*/ 23904 h 117969"/>
                <a:gd name="connsiteX14" fmla="*/ 99964 w 158327"/>
                <a:gd name="connsiteY14" fmla="*/ 23904 h 117969"/>
                <a:gd name="connsiteX15" fmla="*/ 97790 w 158327"/>
                <a:gd name="connsiteY15" fmla="*/ 23904 h 117969"/>
                <a:gd name="connsiteX16" fmla="*/ 97790 w 158327"/>
                <a:gd name="connsiteY16" fmla="*/ 22042 h 117969"/>
                <a:gd name="connsiteX17" fmla="*/ 94686 w 158327"/>
                <a:gd name="connsiteY17" fmla="*/ 19869 h 117969"/>
                <a:gd name="connsiteX18" fmla="*/ 92823 w 158327"/>
                <a:gd name="connsiteY18" fmla="*/ 14591 h 117969"/>
                <a:gd name="connsiteX19" fmla="*/ 78232 w 158327"/>
                <a:gd name="connsiteY19" fmla="*/ 19869 h 117969"/>
                <a:gd name="connsiteX20" fmla="*/ 67677 w 158327"/>
                <a:gd name="connsiteY20" fmla="*/ 27319 h 117969"/>
                <a:gd name="connsiteX21" fmla="*/ 56191 w 158327"/>
                <a:gd name="connsiteY21" fmla="*/ 36633 h 117969"/>
                <a:gd name="connsiteX22" fmla="*/ 53086 w 158327"/>
                <a:gd name="connsiteY22" fmla="*/ 29182 h 117969"/>
                <a:gd name="connsiteX23" fmla="*/ 49050 w 158327"/>
                <a:gd name="connsiteY23" fmla="*/ 26077 h 117969"/>
                <a:gd name="connsiteX24" fmla="*/ 45946 w 158327"/>
                <a:gd name="connsiteY24" fmla="*/ 19869 h 117969"/>
                <a:gd name="connsiteX25" fmla="*/ 39427 w 158327"/>
                <a:gd name="connsiteY25" fmla="*/ 14591 h 117969"/>
                <a:gd name="connsiteX26" fmla="*/ 24836 w 158327"/>
                <a:gd name="connsiteY26" fmla="*/ 18937 h 117969"/>
                <a:gd name="connsiteX27" fmla="*/ 16764 w 158327"/>
                <a:gd name="connsiteY27" fmla="*/ 22042 h 117969"/>
                <a:gd name="connsiteX28" fmla="*/ 9313 w 158327"/>
                <a:gd name="connsiteY28" fmla="*/ 29182 h 117969"/>
                <a:gd name="connsiteX29" fmla="*/ 0 w 158327"/>
                <a:gd name="connsiteY29" fmla="*/ 36633 h 117969"/>
                <a:gd name="connsiteX30" fmla="*/ 5278 w 158327"/>
                <a:gd name="connsiteY30" fmla="*/ 47188 h 117969"/>
                <a:gd name="connsiteX31" fmla="*/ 32286 w 158327"/>
                <a:gd name="connsiteY31" fmla="*/ 47188 h 117969"/>
                <a:gd name="connsiteX32" fmla="*/ 32286 w 158327"/>
                <a:gd name="connsiteY32" fmla="*/ 60847 h 117969"/>
                <a:gd name="connsiteX33" fmla="*/ 27009 w 158327"/>
                <a:gd name="connsiteY33" fmla="*/ 60847 h 117969"/>
                <a:gd name="connsiteX34" fmla="*/ 21731 w 158327"/>
                <a:gd name="connsiteY34" fmla="*/ 60847 h 117969"/>
                <a:gd name="connsiteX35" fmla="*/ 19868 w 158327"/>
                <a:gd name="connsiteY35" fmla="*/ 61779 h 117969"/>
                <a:gd name="connsiteX36" fmla="*/ 17695 w 158327"/>
                <a:gd name="connsiteY36" fmla="*/ 61779 h 117969"/>
                <a:gd name="connsiteX37" fmla="*/ 16764 w 158327"/>
                <a:gd name="connsiteY37" fmla="*/ 63952 h 117969"/>
                <a:gd name="connsiteX38" fmla="*/ 12418 w 158327"/>
                <a:gd name="connsiteY38" fmla="*/ 68298 h 117969"/>
                <a:gd name="connsiteX39" fmla="*/ 9313 w 158327"/>
                <a:gd name="connsiteY39" fmla="*/ 68298 h 117969"/>
                <a:gd name="connsiteX40" fmla="*/ 14591 w 158327"/>
                <a:gd name="connsiteY40" fmla="*/ 71403 h 117969"/>
                <a:gd name="connsiteX41" fmla="*/ 19868 w 158327"/>
                <a:gd name="connsiteY41" fmla="*/ 75438 h 117969"/>
                <a:gd name="connsiteX42" fmla="*/ 27009 w 158327"/>
                <a:gd name="connsiteY42" fmla="*/ 76680 h 117969"/>
                <a:gd name="connsiteX43" fmla="*/ 32286 w 158327"/>
                <a:gd name="connsiteY43" fmla="*/ 80716 h 117969"/>
                <a:gd name="connsiteX44" fmla="*/ 31355 w 158327"/>
                <a:gd name="connsiteY44" fmla="*/ 83820 h 117969"/>
                <a:gd name="connsiteX45" fmla="*/ 31355 w 158327"/>
                <a:gd name="connsiteY45" fmla="*/ 85993 h 117969"/>
                <a:gd name="connsiteX46" fmla="*/ 29182 w 158327"/>
                <a:gd name="connsiteY46" fmla="*/ 88167 h 117969"/>
                <a:gd name="connsiteX47" fmla="*/ 27009 w 158327"/>
                <a:gd name="connsiteY47" fmla="*/ 90340 h 117969"/>
                <a:gd name="connsiteX48" fmla="*/ 24836 w 158327"/>
                <a:gd name="connsiteY48" fmla="*/ 91271 h 117969"/>
                <a:gd name="connsiteX49" fmla="*/ 29182 w 158327"/>
                <a:gd name="connsiteY49" fmla="*/ 95307 h 117969"/>
                <a:gd name="connsiteX50" fmla="*/ 38495 w 158327"/>
                <a:gd name="connsiteY50" fmla="*/ 100584 h 117969"/>
                <a:gd name="connsiteX51" fmla="*/ 49050 w 158327"/>
                <a:gd name="connsiteY51" fmla="*/ 105862 h 117969"/>
                <a:gd name="connsiteX52" fmla="*/ 61468 w 158327"/>
                <a:gd name="connsiteY52" fmla="*/ 113313 h 117969"/>
                <a:gd name="connsiteX53" fmla="*/ 70782 w 158327"/>
                <a:gd name="connsiteY53" fmla="*/ 117659 h 117969"/>
                <a:gd name="connsiteX54" fmla="*/ 76059 w 158327"/>
                <a:gd name="connsiteY54" fmla="*/ 120763 h 117969"/>
                <a:gd name="connsiteX55" fmla="*/ 94686 w 158327"/>
                <a:gd name="connsiteY55" fmla="*/ 105862 h 117969"/>
                <a:gd name="connsiteX56" fmla="*/ 116728 w 158327"/>
                <a:gd name="connsiteY56" fmla="*/ 95307 h 117969"/>
                <a:gd name="connsiteX57" fmla="*/ 139701 w 158327"/>
                <a:gd name="connsiteY57" fmla="*/ 85993 h 117969"/>
                <a:gd name="connsiteX58" fmla="*/ 160501 w 158327"/>
                <a:gd name="connsiteY58" fmla="*/ 75438 h 117969"/>
                <a:gd name="connsiteX59" fmla="*/ 160501 w 158327"/>
                <a:gd name="connsiteY59" fmla="*/ 60847 h 117969"/>
                <a:gd name="connsiteX60" fmla="*/ 158327 w 158327"/>
                <a:gd name="connsiteY60" fmla="*/ 44083 h 1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8327" h="117969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16" name="타원 115">
            <a:extLst>
              <a:ext uri="{FF2B5EF4-FFF2-40B4-BE49-F238E27FC236}">
                <a16:creationId xmlns:a16="http://schemas.microsoft.com/office/drawing/2014/main" id="{5715F2CC-D8FF-41C9-A2E8-4002397FC06C}"/>
              </a:ext>
            </a:extLst>
          </p:cNvPr>
          <p:cNvSpPr/>
          <p:nvPr/>
        </p:nvSpPr>
        <p:spPr>
          <a:xfrm>
            <a:off x="3136153" y="2444668"/>
            <a:ext cx="1038877" cy="1038877"/>
          </a:xfrm>
          <a:prstGeom prst="ellipse">
            <a:avLst/>
          </a:prstGeom>
          <a:solidFill>
            <a:schemeClr val="accent1">
              <a:alpha val="70000"/>
            </a:schemeClr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altLang="ko-KR" sz="1200" dirty="0"/>
          </a:p>
        </p:txBody>
      </p:sp>
      <p:sp>
        <p:nvSpPr>
          <p:cNvPr id="117" name="타원 116">
            <a:extLst>
              <a:ext uri="{FF2B5EF4-FFF2-40B4-BE49-F238E27FC236}">
                <a16:creationId xmlns:a16="http://schemas.microsoft.com/office/drawing/2014/main" id="{E5FAD66C-C7AF-4FE6-856A-608E34968CD2}"/>
              </a:ext>
            </a:extLst>
          </p:cNvPr>
          <p:cNvSpPr/>
          <p:nvPr/>
        </p:nvSpPr>
        <p:spPr>
          <a:xfrm>
            <a:off x="4600000" y="1819548"/>
            <a:ext cx="1152128" cy="1152128"/>
          </a:xfrm>
          <a:prstGeom prst="ellipse">
            <a:avLst/>
          </a:prstGeom>
          <a:solidFill>
            <a:schemeClr val="accent2">
              <a:alpha val="70000"/>
            </a:schemeClr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dirty="0"/>
          </a:p>
        </p:txBody>
      </p:sp>
      <p:sp>
        <p:nvSpPr>
          <p:cNvPr id="118" name="타원 117">
            <a:extLst>
              <a:ext uri="{FF2B5EF4-FFF2-40B4-BE49-F238E27FC236}">
                <a16:creationId xmlns:a16="http://schemas.microsoft.com/office/drawing/2014/main" id="{95A93CAD-F151-4246-A441-EBE94568B70F}"/>
              </a:ext>
            </a:extLst>
          </p:cNvPr>
          <p:cNvSpPr/>
          <p:nvPr/>
        </p:nvSpPr>
        <p:spPr>
          <a:xfrm>
            <a:off x="7894312" y="2134225"/>
            <a:ext cx="1368152" cy="1368152"/>
          </a:xfrm>
          <a:prstGeom prst="ellipse">
            <a:avLst/>
          </a:prstGeom>
          <a:solidFill>
            <a:schemeClr val="accent4">
              <a:alpha val="70000"/>
            </a:schemeClr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dirty="0"/>
          </a:p>
        </p:txBody>
      </p:sp>
      <p:sp>
        <p:nvSpPr>
          <p:cNvPr id="119" name="타원 118">
            <a:extLst>
              <a:ext uri="{FF2B5EF4-FFF2-40B4-BE49-F238E27FC236}">
                <a16:creationId xmlns:a16="http://schemas.microsoft.com/office/drawing/2014/main" id="{ADD52AAE-9EF5-4082-AD37-D5FFDACA3E5B}"/>
              </a:ext>
            </a:extLst>
          </p:cNvPr>
          <p:cNvSpPr/>
          <p:nvPr/>
        </p:nvSpPr>
        <p:spPr>
          <a:xfrm>
            <a:off x="4303417" y="4028948"/>
            <a:ext cx="877281" cy="877281"/>
          </a:xfrm>
          <a:prstGeom prst="ellipse">
            <a:avLst/>
          </a:prstGeom>
          <a:solidFill>
            <a:schemeClr val="accent6">
              <a:alpha val="70000"/>
            </a:schemeClr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dirty="0"/>
          </a:p>
        </p:txBody>
      </p:sp>
      <p:sp>
        <p:nvSpPr>
          <p:cNvPr id="120" name="타원 119">
            <a:extLst>
              <a:ext uri="{FF2B5EF4-FFF2-40B4-BE49-F238E27FC236}">
                <a16:creationId xmlns:a16="http://schemas.microsoft.com/office/drawing/2014/main" id="{7D879AEE-293E-46E0-A45B-5C08DA261147}"/>
              </a:ext>
            </a:extLst>
          </p:cNvPr>
          <p:cNvSpPr/>
          <p:nvPr/>
        </p:nvSpPr>
        <p:spPr>
          <a:xfrm>
            <a:off x="8141047" y="4332011"/>
            <a:ext cx="792088" cy="792088"/>
          </a:xfrm>
          <a:prstGeom prst="ellipse">
            <a:avLst/>
          </a:prstGeom>
          <a:solidFill>
            <a:schemeClr val="accent3">
              <a:alpha val="70000"/>
            </a:schemeClr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dirty="0"/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DF499013-6ACB-40FE-9234-7C2A1E526B8D}"/>
              </a:ext>
            </a:extLst>
          </p:cNvPr>
          <p:cNvSpPr txBox="1"/>
          <p:nvPr/>
        </p:nvSpPr>
        <p:spPr>
          <a:xfrm>
            <a:off x="3136153" y="2702496"/>
            <a:ext cx="10388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</a:rPr>
              <a:t>Text Here</a:t>
            </a:r>
          </a:p>
          <a:p>
            <a:pPr algn="ctr"/>
            <a:r>
              <a:rPr lang="en-US" altLang="ko-KR" sz="1400" dirty="0">
                <a:solidFill>
                  <a:schemeClr val="bg1"/>
                </a:solidFill>
              </a:rPr>
              <a:t>15%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8340685F-DD6E-493B-9FBE-DFD39CF751F0}"/>
              </a:ext>
            </a:extLst>
          </p:cNvPr>
          <p:cNvSpPr txBox="1"/>
          <p:nvPr/>
        </p:nvSpPr>
        <p:spPr>
          <a:xfrm>
            <a:off x="4700934" y="2134002"/>
            <a:ext cx="9502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</a:rPr>
              <a:t>Text Here</a:t>
            </a:r>
          </a:p>
          <a:p>
            <a:pPr algn="ctr"/>
            <a:r>
              <a:rPr lang="en-US" altLang="ko-KR" sz="1400" dirty="0">
                <a:solidFill>
                  <a:schemeClr val="bg1"/>
                </a:solidFill>
              </a:rPr>
              <a:t>25%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3E532814-81E0-479E-81A6-36C649CFCF2D}"/>
              </a:ext>
            </a:extLst>
          </p:cNvPr>
          <p:cNvSpPr txBox="1"/>
          <p:nvPr/>
        </p:nvSpPr>
        <p:spPr>
          <a:xfrm>
            <a:off x="8012533" y="2589025"/>
            <a:ext cx="11514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</a:rPr>
              <a:t>Text Here</a:t>
            </a:r>
          </a:p>
          <a:p>
            <a:pPr algn="ctr"/>
            <a:r>
              <a:rPr lang="en-US" altLang="ko-KR" sz="1400" dirty="0">
                <a:solidFill>
                  <a:schemeClr val="bg1"/>
                </a:solidFill>
              </a:rPr>
              <a:t>35%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53A6F38D-7D9E-4FBA-A4AB-5AD194DAE6C1}"/>
              </a:ext>
            </a:extLst>
          </p:cNvPr>
          <p:cNvSpPr txBox="1"/>
          <p:nvPr/>
        </p:nvSpPr>
        <p:spPr>
          <a:xfrm>
            <a:off x="8061961" y="4466445"/>
            <a:ext cx="9502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</a:rPr>
              <a:t>Text Here</a:t>
            </a:r>
          </a:p>
          <a:p>
            <a:pPr algn="ctr"/>
            <a:r>
              <a:rPr lang="en-US" altLang="ko-KR" sz="1400" dirty="0">
                <a:solidFill>
                  <a:schemeClr val="bg1"/>
                </a:solidFill>
              </a:rPr>
              <a:t>15%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BE272EDD-9077-43DC-AE1C-7493E9885D32}"/>
              </a:ext>
            </a:extLst>
          </p:cNvPr>
          <p:cNvSpPr txBox="1"/>
          <p:nvPr/>
        </p:nvSpPr>
        <p:spPr>
          <a:xfrm>
            <a:off x="4266927" y="4205978"/>
            <a:ext cx="9502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</a:rPr>
              <a:t>Text Here</a:t>
            </a:r>
          </a:p>
          <a:p>
            <a:pPr algn="ctr"/>
            <a:r>
              <a:rPr lang="en-US" altLang="ko-KR" sz="1400" dirty="0">
                <a:solidFill>
                  <a:schemeClr val="bg1"/>
                </a:solidFill>
              </a:rPr>
              <a:t>10%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26" name="타원 125">
            <a:extLst>
              <a:ext uri="{FF2B5EF4-FFF2-40B4-BE49-F238E27FC236}">
                <a16:creationId xmlns:a16="http://schemas.microsoft.com/office/drawing/2014/main" id="{F7295BBA-CB6B-45DB-B5B0-27C341BF0E24}"/>
              </a:ext>
            </a:extLst>
          </p:cNvPr>
          <p:cNvSpPr/>
          <p:nvPr/>
        </p:nvSpPr>
        <p:spPr>
          <a:xfrm>
            <a:off x="736876" y="5373369"/>
            <a:ext cx="510635" cy="51063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/>
          </a:p>
        </p:txBody>
      </p:sp>
      <p:sp>
        <p:nvSpPr>
          <p:cNvPr id="127" name="자유형 16">
            <a:extLst>
              <a:ext uri="{FF2B5EF4-FFF2-40B4-BE49-F238E27FC236}">
                <a16:creationId xmlns:a16="http://schemas.microsoft.com/office/drawing/2014/main" id="{1410F0C2-3B75-497F-8C04-85A6F302E59D}"/>
              </a:ext>
            </a:extLst>
          </p:cNvPr>
          <p:cNvSpPr/>
          <p:nvPr/>
        </p:nvSpPr>
        <p:spPr>
          <a:xfrm flipV="1">
            <a:off x="1320669" y="5452410"/>
            <a:ext cx="10152000" cy="46647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8" name="자유형 19">
            <a:extLst>
              <a:ext uri="{FF2B5EF4-FFF2-40B4-BE49-F238E27FC236}">
                <a16:creationId xmlns:a16="http://schemas.microsoft.com/office/drawing/2014/main" id="{6F202B52-90BA-4E43-A334-5AFB548A02BD}"/>
              </a:ext>
            </a:extLst>
          </p:cNvPr>
          <p:cNvSpPr/>
          <p:nvPr/>
        </p:nvSpPr>
        <p:spPr>
          <a:xfrm flipV="1">
            <a:off x="1322303" y="5751329"/>
            <a:ext cx="10152000" cy="46647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C1B02DDA-2EE7-45DF-B831-8AB59DCF2C1B}"/>
              </a:ext>
            </a:extLst>
          </p:cNvPr>
          <p:cNvSpPr txBox="1"/>
          <p:nvPr/>
        </p:nvSpPr>
        <p:spPr>
          <a:xfrm>
            <a:off x="1376679" y="5491608"/>
            <a:ext cx="23271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1"/>
                </a:solidFill>
              </a:rPr>
              <a:t>Content Here</a:t>
            </a:r>
            <a:endParaRPr lang="ko-KR" altLang="en-US" sz="1400" b="1" dirty="0">
              <a:solidFill>
                <a:schemeClr val="accent1"/>
              </a:solidFill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E8459576-7E86-4DF8-8E33-C1CDB87AB5E8}"/>
              </a:ext>
            </a:extLst>
          </p:cNvPr>
          <p:cNvSpPr txBox="1"/>
          <p:nvPr/>
        </p:nvSpPr>
        <p:spPr>
          <a:xfrm>
            <a:off x="1376679" y="5840587"/>
            <a:ext cx="10308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With this many slides you are able to make a complete PowerPoint Presentation that best suit your needs. This PowerPoint Template has clean and neutral design that can be adapted to any content and meets various market segments.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131" name="Rectangle 9">
            <a:extLst>
              <a:ext uri="{FF2B5EF4-FFF2-40B4-BE49-F238E27FC236}">
                <a16:creationId xmlns:a16="http://schemas.microsoft.com/office/drawing/2014/main" id="{C9697F59-31C6-42A1-9F95-B9F7AC71D915}"/>
              </a:ext>
            </a:extLst>
          </p:cNvPr>
          <p:cNvSpPr/>
          <p:nvPr/>
        </p:nvSpPr>
        <p:spPr>
          <a:xfrm>
            <a:off x="877667" y="5499058"/>
            <a:ext cx="269495" cy="25227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425A42F-B9C5-4E5C-BD69-CBAA0798C3A9}"/>
              </a:ext>
            </a:extLst>
          </p:cNvPr>
          <p:cNvSpPr txBox="1"/>
          <p:nvPr/>
        </p:nvSpPr>
        <p:spPr>
          <a:xfrm>
            <a:off x="820477" y="705179"/>
            <a:ext cx="1729679" cy="340519"/>
          </a:xfrm>
          <a:prstGeom prst="roundRect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Content Here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A14A4C-FDFF-4082-B703-1C1A9DEF564D}"/>
              </a:ext>
            </a:extLst>
          </p:cNvPr>
          <p:cNvSpPr txBox="1"/>
          <p:nvPr/>
        </p:nvSpPr>
        <p:spPr>
          <a:xfrm>
            <a:off x="820480" y="1082884"/>
            <a:ext cx="4513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You can simply impress your audience and add a unique zing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and appeal to your Presentations.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9C0F14-7715-492A-B0A6-C4A7B4A958B3}"/>
              </a:ext>
            </a:extLst>
          </p:cNvPr>
          <p:cNvSpPr txBox="1"/>
          <p:nvPr/>
        </p:nvSpPr>
        <p:spPr>
          <a:xfrm>
            <a:off x="820476" y="1662909"/>
            <a:ext cx="1729679" cy="340519"/>
          </a:xfrm>
          <a:prstGeom prst="round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Content Here</a:t>
            </a:r>
            <a:endParaRPr lang="ko-KR" altLang="en-US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338785-A6D8-4E6D-896C-7D06C1A71989}"/>
              </a:ext>
            </a:extLst>
          </p:cNvPr>
          <p:cNvSpPr txBox="1"/>
          <p:nvPr/>
        </p:nvSpPr>
        <p:spPr>
          <a:xfrm>
            <a:off x="820479" y="2040614"/>
            <a:ext cx="36372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You can simply impress your audience and add a unique zing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and appeal to your Presentations. Easy to change colors, photos and Text.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C242F7-DD2B-4D4E-84B6-30310A21FCB2}"/>
              </a:ext>
            </a:extLst>
          </p:cNvPr>
          <p:cNvSpPr txBox="1"/>
          <p:nvPr/>
        </p:nvSpPr>
        <p:spPr>
          <a:xfrm>
            <a:off x="820477" y="2805302"/>
            <a:ext cx="1729680" cy="340519"/>
          </a:xfrm>
          <a:prstGeom prst="roundRect">
            <a:avLst/>
          </a:prstGeom>
          <a:solidFill>
            <a:schemeClr val="accent4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Content Here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E1689E-952E-4B7C-AABE-71429FE39D1A}"/>
              </a:ext>
            </a:extLst>
          </p:cNvPr>
          <p:cNvSpPr txBox="1"/>
          <p:nvPr/>
        </p:nvSpPr>
        <p:spPr>
          <a:xfrm>
            <a:off x="820476" y="3183007"/>
            <a:ext cx="28131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You can simply impress your audience and add a unique zing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and appeal to your Presentations. Get a modern PowerPoint  Presentation that is beautifully designed .     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itle 11">
            <a:extLst>
              <a:ext uri="{FF2B5EF4-FFF2-40B4-BE49-F238E27FC236}">
                <a16:creationId xmlns:a16="http://schemas.microsoft.com/office/drawing/2014/main" id="{550C3E5F-F470-4E0D-95A6-C91B225CA908}"/>
              </a:ext>
            </a:extLst>
          </p:cNvPr>
          <p:cNvSpPr txBox="1">
            <a:spLocks/>
          </p:cNvSpPr>
          <p:nvPr/>
        </p:nvSpPr>
        <p:spPr>
          <a:xfrm>
            <a:off x="686464" y="4694732"/>
            <a:ext cx="4781549" cy="1749849"/>
          </a:xfrm>
          <a:prstGeom prst="rect">
            <a:avLst/>
          </a:prstGeom>
        </p:spPr>
        <p:txBody>
          <a:bodyPr anchor="ctr"/>
          <a:lstStyle>
            <a:lvl1pPr algn="l" defTabSz="91442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5400" dirty="0">
                <a:solidFill>
                  <a:schemeClr val="bg1"/>
                </a:solidFill>
              </a:rPr>
              <a:t>Portfolio Presentation</a:t>
            </a:r>
            <a:endParaRPr lang="ko-KR" alt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17">
            <a:extLst>
              <a:ext uri="{FF2B5EF4-FFF2-40B4-BE49-F238E27FC236}">
                <a16:creationId xmlns:a16="http://schemas.microsoft.com/office/drawing/2014/main" id="{1249A45B-000C-47E8-BC35-DA4242D555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2012741"/>
              </p:ext>
            </p:extLst>
          </p:nvPr>
        </p:nvGraphicFramePr>
        <p:xfrm>
          <a:off x="3077218" y="2340402"/>
          <a:ext cx="6037563" cy="28915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125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25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25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07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5213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521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5213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521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4" name="그룹 3">
            <a:extLst>
              <a:ext uri="{FF2B5EF4-FFF2-40B4-BE49-F238E27FC236}">
                <a16:creationId xmlns:a16="http://schemas.microsoft.com/office/drawing/2014/main" id="{85D4CD7B-5FED-4A94-BF90-E81D16F1EFC4}"/>
              </a:ext>
            </a:extLst>
          </p:cNvPr>
          <p:cNvGrpSpPr/>
          <p:nvPr/>
        </p:nvGrpSpPr>
        <p:grpSpPr>
          <a:xfrm>
            <a:off x="9137218" y="2083607"/>
            <a:ext cx="2952761" cy="4773978"/>
            <a:chOff x="3433935" y="-13"/>
            <a:chExt cx="5325512" cy="8610206"/>
          </a:xfrm>
        </p:grpSpPr>
        <p:sp>
          <p:nvSpPr>
            <p:cNvPr id="5" name="자유형: 도형 4">
              <a:extLst>
                <a:ext uri="{FF2B5EF4-FFF2-40B4-BE49-F238E27FC236}">
                  <a16:creationId xmlns:a16="http://schemas.microsoft.com/office/drawing/2014/main" id="{F24E711A-EF79-46FF-AB35-12A7A0924955}"/>
                </a:ext>
              </a:extLst>
            </p:cNvPr>
            <p:cNvSpPr/>
            <p:nvPr/>
          </p:nvSpPr>
          <p:spPr>
            <a:xfrm>
              <a:off x="4769480" y="1927180"/>
              <a:ext cx="3989967" cy="6683013"/>
            </a:xfrm>
            <a:custGeom>
              <a:avLst/>
              <a:gdLst>
                <a:gd name="connsiteX0" fmla="*/ 3412504 w 3989967"/>
                <a:gd name="connsiteY0" fmla="*/ 4929933 h 4930820"/>
                <a:gd name="connsiteX1" fmla="*/ 3370038 w 3989967"/>
                <a:gd name="connsiteY1" fmla="*/ 4930821 h 4930820"/>
                <a:gd name="connsiteX2" fmla="*/ 650036 w 3989967"/>
                <a:gd name="connsiteY2" fmla="*/ 4930821 h 4930820"/>
                <a:gd name="connsiteX3" fmla="*/ 611119 w 3989967"/>
                <a:gd name="connsiteY3" fmla="*/ 4929933 h 4930820"/>
                <a:gd name="connsiteX4" fmla="*/ 657135 w 3989967"/>
                <a:gd name="connsiteY4" fmla="*/ 4716651 h 4930820"/>
                <a:gd name="connsiteX5" fmla="*/ 846522 w 3989967"/>
                <a:gd name="connsiteY5" fmla="*/ 4001568 h 4930820"/>
                <a:gd name="connsiteX6" fmla="*/ 847410 w 3989967"/>
                <a:gd name="connsiteY6" fmla="*/ 3998019 h 4930820"/>
                <a:gd name="connsiteX7" fmla="*/ 806718 w 3989967"/>
                <a:gd name="connsiteY7" fmla="*/ 3809519 h 4930820"/>
                <a:gd name="connsiteX8" fmla="*/ 638627 w 3989967"/>
                <a:gd name="connsiteY8" fmla="*/ 3614807 h 4930820"/>
                <a:gd name="connsiteX9" fmla="*/ 640402 w 3989967"/>
                <a:gd name="connsiteY9" fmla="*/ 3575003 h 4930820"/>
                <a:gd name="connsiteX10" fmla="*/ 929744 w 3989967"/>
                <a:gd name="connsiteY10" fmla="*/ 3174995 h 4930820"/>
                <a:gd name="connsiteX11" fmla="*/ 979309 w 3989967"/>
                <a:gd name="connsiteY11" fmla="*/ 3046645 h 4930820"/>
                <a:gd name="connsiteX12" fmla="*/ 768689 w 3989967"/>
                <a:gd name="connsiteY12" fmla="*/ 3108570 h 4930820"/>
                <a:gd name="connsiteX13" fmla="*/ 479347 w 3989967"/>
                <a:gd name="connsiteY13" fmla="*/ 3128029 h 4930820"/>
                <a:gd name="connsiteX14" fmla="*/ 110397 w 3989967"/>
                <a:gd name="connsiteY14" fmla="*/ 3105908 h 4930820"/>
                <a:gd name="connsiteX15" fmla="*/ 20140 w 3989967"/>
                <a:gd name="connsiteY15" fmla="*/ 3095260 h 4930820"/>
                <a:gd name="connsiteX16" fmla="*/ 10379 w 3989967"/>
                <a:gd name="connsiteY16" fmla="*/ 3048357 h 4930820"/>
                <a:gd name="connsiteX17" fmla="*/ 22739 w 3989967"/>
                <a:gd name="connsiteY17" fmla="*/ 3047469 h 4930820"/>
                <a:gd name="connsiteX18" fmla="*/ 206802 w 3989967"/>
                <a:gd name="connsiteY18" fmla="*/ 3084611 h 4930820"/>
                <a:gd name="connsiteX19" fmla="*/ 322729 w 3989967"/>
                <a:gd name="connsiteY19" fmla="*/ 3031497 h 4930820"/>
                <a:gd name="connsiteX20" fmla="*/ 399738 w 3989967"/>
                <a:gd name="connsiteY20" fmla="*/ 2961586 h 4930820"/>
                <a:gd name="connsiteX21" fmla="*/ 832451 w 3989967"/>
                <a:gd name="connsiteY21" fmla="*/ 2922669 h 4930820"/>
                <a:gd name="connsiteX22" fmla="*/ 1281074 w 3989967"/>
                <a:gd name="connsiteY22" fmla="*/ 2880202 h 4930820"/>
                <a:gd name="connsiteX23" fmla="*/ 1408473 w 3989967"/>
                <a:gd name="connsiteY23" fmla="*/ 2873104 h 4930820"/>
                <a:gd name="connsiteX24" fmla="*/ 1502279 w 3989967"/>
                <a:gd name="connsiteY24" fmla="*/ 2889900 h 4930820"/>
                <a:gd name="connsiteX25" fmla="*/ 1492518 w 3989967"/>
                <a:gd name="connsiteY25" fmla="*/ 2923556 h 4930820"/>
                <a:gd name="connsiteX26" fmla="*/ 1308455 w 3989967"/>
                <a:gd name="connsiteY26" fmla="*/ 3578426 h 4930820"/>
                <a:gd name="connsiteX27" fmla="*/ 1903047 w 3989967"/>
                <a:gd name="connsiteY27" fmla="*/ 3658098 h 4930820"/>
                <a:gd name="connsiteX28" fmla="*/ 1960536 w 3989967"/>
                <a:gd name="connsiteY28" fmla="*/ 3605870 h 4930820"/>
                <a:gd name="connsiteX29" fmla="*/ 1984431 w 3989967"/>
                <a:gd name="connsiteY29" fmla="*/ 3362481 h 4930820"/>
                <a:gd name="connsiteX30" fmla="*/ 2018023 w 3989967"/>
                <a:gd name="connsiteY30" fmla="*/ 3024398 h 4930820"/>
                <a:gd name="connsiteX31" fmla="*/ 2033045 w 3989967"/>
                <a:gd name="connsiteY31" fmla="*/ 2871266 h 4930820"/>
                <a:gd name="connsiteX32" fmla="*/ 2004713 w 3989967"/>
                <a:gd name="connsiteY32" fmla="*/ 2838497 h 4930820"/>
                <a:gd name="connsiteX33" fmla="*/ 1743704 w 3989967"/>
                <a:gd name="connsiteY33" fmla="*/ 2849145 h 4930820"/>
                <a:gd name="connsiteX34" fmla="*/ 1679117 w 3989967"/>
                <a:gd name="connsiteY34" fmla="*/ 2846483 h 4930820"/>
                <a:gd name="connsiteX35" fmla="*/ 1670243 w 3989967"/>
                <a:gd name="connsiteY35" fmla="*/ 2751790 h 4930820"/>
                <a:gd name="connsiteX36" fmla="*/ 1638362 w 3989967"/>
                <a:gd name="connsiteY36" fmla="*/ 2695125 h 4930820"/>
                <a:gd name="connsiteX37" fmla="*/ 1461397 w 3989967"/>
                <a:gd name="connsiteY37" fmla="*/ 2606643 h 4930820"/>
                <a:gd name="connsiteX38" fmla="*/ 1426030 w 3989967"/>
                <a:gd name="connsiteY38" fmla="*/ 2551754 h 4930820"/>
                <a:gd name="connsiteX39" fmla="*/ 1480032 w 3989967"/>
                <a:gd name="connsiteY39" fmla="*/ 2219882 h 4930820"/>
                <a:gd name="connsiteX40" fmla="*/ 1421656 w 3989967"/>
                <a:gd name="connsiteY40" fmla="*/ 2155295 h 4930820"/>
                <a:gd name="connsiteX41" fmla="*/ 1343823 w 3989967"/>
                <a:gd name="connsiteY41" fmla="*/ 2164169 h 4930820"/>
                <a:gd name="connsiteX42" fmla="*/ 1307568 w 3989967"/>
                <a:gd name="connsiteY42" fmla="*/ 2177416 h 4930820"/>
                <a:gd name="connsiteX43" fmla="*/ 1271313 w 3989967"/>
                <a:gd name="connsiteY43" fmla="*/ 2195987 h 4930820"/>
                <a:gd name="connsiteX44" fmla="*/ 1067791 w 3989967"/>
                <a:gd name="connsiteY44" fmla="*/ 2194212 h 4930820"/>
                <a:gd name="connsiteX45" fmla="*/ 1041804 w 3989967"/>
                <a:gd name="connsiteY45" fmla="*/ 2173423 h 4930820"/>
                <a:gd name="connsiteX46" fmla="*/ 781935 w 3989967"/>
                <a:gd name="connsiteY46" fmla="*/ 2065673 h 4930820"/>
                <a:gd name="connsiteX47" fmla="*/ 818571 w 3989967"/>
                <a:gd name="connsiteY47" fmla="*/ 1622628 h 4930820"/>
                <a:gd name="connsiteX48" fmla="*/ 874474 w 3989967"/>
                <a:gd name="connsiteY48" fmla="*/ 1242839 h 4930820"/>
                <a:gd name="connsiteX49" fmla="*/ 919603 w 3989967"/>
                <a:gd name="connsiteY49" fmla="*/ 1072910 h 4930820"/>
                <a:gd name="connsiteX50" fmla="*/ 1001873 w 3989967"/>
                <a:gd name="connsiteY50" fmla="*/ 744588 h 4930820"/>
                <a:gd name="connsiteX51" fmla="*/ 1091243 w 3989967"/>
                <a:gd name="connsiteY51" fmla="*/ 501199 h 4930820"/>
                <a:gd name="connsiteX52" fmla="*/ 1404480 w 3989967"/>
                <a:gd name="connsiteY52" fmla="*/ 256922 h 4930820"/>
                <a:gd name="connsiteX53" fmla="*/ 1606227 w 3989967"/>
                <a:gd name="connsiteY53" fmla="*/ 228590 h 4930820"/>
                <a:gd name="connsiteX54" fmla="*/ 1595578 w 3989967"/>
                <a:gd name="connsiteY54" fmla="*/ 254260 h 4930820"/>
                <a:gd name="connsiteX55" fmla="*/ 1515970 w 3989967"/>
                <a:gd name="connsiteY55" fmla="*/ 512671 h 4930820"/>
                <a:gd name="connsiteX56" fmla="*/ 1532766 w 3989967"/>
                <a:gd name="connsiteY56" fmla="*/ 609140 h 4930820"/>
                <a:gd name="connsiteX57" fmla="*/ 1574155 w 3989967"/>
                <a:gd name="connsiteY57" fmla="*/ 626823 h 4930820"/>
                <a:gd name="connsiteX58" fmla="*/ 1615924 w 3989967"/>
                <a:gd name="connsiteY58" fmla="*/ 575547 h 4930820"/>
                <a:gd name="connsiteX59" fmla="*/ 1642481 w 3989967"/>
                <a:gd name="connsiteY59" fmla="*/ 570223 h 4930820"/>
                <a:gd name="connsiteX60" fmla="*/ 1644256 w 3989967"/>
                <a:gd name="connsiteY60" fmla="*/ 594118 h 4930820"/>
                <a:gd name="connsiteX61" fmla="*/ 1662827 w 3989967"/>
                <a:gd name="connsiteY61" fmla="*/ 721580 h 4930820"/>
                <a:gd name="connsiteX62" fmla="*/ 1685835 w 3989967"/>
                <a:gd name="connsiteY62" fmla="*/ 764934 h 4930820"/>
                <a:gd name="connsiteX63" fmla="*/ 1697307 w 3989967"/>
                <a:gd name="connsiteY63" fmla="*/ 950772 h 4930820"/>
                <a:gd name="connsiteX64" fmla="*/ 1673412 w 3989967"/>
                <a:gd name="connsiteY64" fmla="*/ 1188837 h 4930820"/>
                <a:gd name="connsiteX65" fmla="*/ 1668088 w 3989967"/>
                <a:gd name="connsiteY65" fmla="*/ 1351667 h 4930820"/>
                <a:gd name="connsiteX66" fmla="*/ 1650531 w 3989967"/>
                <a:gd name="connsiteY66" fmla="*/ 1628649 h 4930820"/>
                <a:gd name="connsiteX67" fmla="*/ 1640326 w 3989967"/>
                <a:gd name="connsiteY67" fmla="*/ 1966732 h 4930820"/>
                <a:gd name="connsiteX68" fmla="*/ 1631453 w 3989967"/>
                <a:gd name="connsiteY68" fmla="*/ 2080884 h 4930820"/>
                <a:gd name="connsiteX69" fmla="*/ 1624354 w 3989967"/>
                <a:gd name="connsiteY69" fmla="*/ 2110991 h 4930820"/>
                <a:gd name="connsiteX70" fmla="*/ 1782177 w 3989967"/>
                <a:gd name="connsiteY70" fmla="*/ 1645509 h 4930820"/>
                <a:gd name="connsiteX71" fmla="*/ 1870659 w 3989967"/>
                <a:gd name="connsiteY71" fmla="*/ 1485341 h 4930820"/>
                <a:gd name="connsiteX72" fmla="*/ 2114872 w 3989967"/>
                <a:gd name="connsiteY72" fmla="*/ 1079122 h 4930820"/>
                <a:gd name="connsiteX73" fmla="*/ 2213115 w 3989967"/>
                <a:gd name="connsiteY73" fmla="*/ 952547 h 4930820"/>
                <a:gd name="connsiteX74" fmla="*/ 2498020 w 3989967"/>
                <a:gd name="connsiteY74" fmla="*/ 668466 h 4930820"/>
                <a:gd name="connsiteX75" fmla="*/ 2613059 w 3989967"/>
                <a:gd name="connsiteY75" fmla="*/ 561413 h 4930820"/>
                <a:gd name="connsiteX76" fmla="*/ 2672322 w 3989967"/>
                <a:gd name="connsiteY76" fmla="*/ 567624 h 4930820"/>
                <a:gd name="connsiteX77" fmla="*/ 2744008 w 3989967"/>
                <a:gd name="connsiteY77" fmla="*/ 754349 h 4930820"/>
                <a:gd name="connsiteX78" fmla="*/ 2749332 w 3989967"/>
                <a:gd name="connsiteY78" fmla="*/ 815387 h 4930820"/>
                <a:gd name="connsiteX79" fmla="*/ 3034237 w 3989967"/>
                <a:gd name="connsiteY79" fmla="*/ 92381 h 4930820"/>
                <a:gd name="connsiteX80" fmla="*/ 3071379 w 3989967"/>
                <a:gd name="connsiteY80" fmla="*/ 2124 h 4930820"/>
                <a:gd name="connsiteX81" fmla="*/ 3081140 w 3989967"/>
                <a:gd name="connsiteY81" fmla="*/ 1237 h 4930820"/>
                <a:gd name="connsiteX82" fmla="*/ 3225399 w 3989967"/>
                <a:gd name="connsiteY82" fmla="*/ 278219 h 4930820"/>
                <a:gd name="connsiteX83" fmla="*/ 3338664 w 3989967"/>
                <a:gd name="connsiteY83" fmla="*/ 361440 h 4930820"/>
                <a:gd name="connsiteX84" fmla="*/ 3789061 w 3989967"/>
                <a:gd name="connsiteY84" fmla="*/ 500375 h 4930820"/>
                <a:gd name="connsiteX85" fmla="*/ 3989033 w 3989967"/>
                <a:gd name="connsiteY85" fmla="*/ 824260 h 4930820"/>
                <a:gd name="connsiteX86" fmla="*/ 3939468 w 3989967"/>
                <a:gd name="connsiteY86" fmla="*/ 1231367 h 4930820"/>
                <a:gd name="connsiteX87" fmla="*/ 3866894 w 3989967"/>
                <a:gd name="connsiteY87" fmla="*/ 1546442 h 4930820"/>
                <a:gd name="connsiteX88" fmla="*/ 3693480 w 3989967"/>
                <a:gd name="connsiteY88" fmla="*/ 2068588 h 4930820"/>
                <a:gd name="connsiteX89" fmla="*/ 3428857 w 3989967"/>
                <a:gd name="connsiteY89" fmla="*/ 2642074 h 4930820"/>
                <a:gd name="connsiteX90" fmla="*/ 3466443 w 3989967"/>
                <a:gd name="connsiteY90" fmla="*/ 3079224 h 4930820"/>
                <a:gd name="connsiteX91" fmla="*/ 3450534 w 3989967"/>
                <a:gd name="connsiteY91" fmla="*/ 3127014 h 4930820"/>
                <a:gd name="connsiteX92" fmla="*/ 3486789 w 3989967"/>
                <a:gd name="connsiteY92" fmla="*/ 3668619 h 4930820"/>
                <a:gd name="connsiteX93" fmla="*/ 3516008 w 3989967"/>
                <a:gd name="connsiteY93" fmla="*/ 4154447 h 4930820"/>
                <a:gd name="connsiteX94" fmla="*/ 3532805 w 3989967"/>
                <a:gd name="connsiteY94" fmla="*/ 4392512 h 4930820"/>
                <a:gd name="connsiteX95" fmla="*/ 3489451 w 3989967"/>
                <a:gd name="connsiteY95" fmla="*/ 4433204 h 4930820"/>
                <a:gd name="connsiteX96" fmla="*/ 3447872 w 3989967"/>
                <a:gd name="connsiteY96" fmla="*/ 4425217 h 4930820"/>
                <a:gd name="connsiteX97" fmla="*/ 3408955 w 3989967"/>
                <a:gd name="connsiteY97" fmla="*/ 4457099 h 4930820"/>
                <a:gd name="connsiteX98" fmla="*/ 3412504 w 3989967"/>
                <a:gd name="connsiteY98" fmla="*/ 4929933 h 4930820"/>
                <a:gd name="connsiteX99" fmla="*/ 3412504 w 3989967"/>
                <a:gd name="connsiteY99" fmla="*/ 4929933 h 4930820"/>
                <a:gd name="connsiteX0" fmla="*/ 3412504 w 3989967"/>
                <a:gd name="connsiteY0" fmla="*/ 4929933 h 6603585"/>
                <a:gd name="connsiteX1" fmla="*/ 3370038 w 3989967"/>
                <a:gd name="connsiteY1" fmla="*/ 4930821 h 6603585"/>
                <a:gd name="connsiteX2" fmla="*/ 650036 w 3989967"/>
                <a:gd name="connsiteY2" fmla="*/ 4930821 h 6603585"/>
                <a:gd name="connsiteX3" fmla="*/ 390417 w 3989967"/>
                <a:gd name="connsiteY3" fmla="*/ 6603585 h 6603585"/>
                <a:gd name="connsiteX4" fmla="*/ 657135 w 3989967"/>
                <a:gd name="connsiteY4" fmla="*/ 4716651 h 6603585"/>
                <a:gd name="connsiteX5" fmla="*/ 846522 w 3989967"/>
                <a:gd name="connsiteY5" fmla="*/ 4001568 h 6603585"/>
                <a:gd name="connsiteX6" fmla="*/ 847410 w 3989967"/>
                <a:gd name="connsiteY6" fmla="*/ 3998019 h 6603585"/>
                <a:gd name="connsiteX7" fmla="*/ 806718 w 3989967"/>
                <a:gd name="connsiteY7" fmla="*/ 3809519 h 6603585"/>
                <a:gd name="connsiteX8" fmla="*/ 638627 w 3989967"/>
                <a:gd name="connsiteY8" fmla="*/ 3614807 h 6603585"/>
                <a:gd name="connsiteX9" fmla="*/ 640402 w 3989967"/>
                <a:gd name="connsiteY9" fmla="*/ 3575003 h 6603585"/>
                <a:gd name="connsiteX10" fmla="*/ 929744 w 3989967"/>
                <a:gd name="connsiteY10" fmla="*/ 3174995 h 6603585"/>
                <a:gd name="connsiteX11" fmla="*/ 979309 w 3989967"/>
                <a:gd name="connsiteY11" fmla="*/ 3046645 h 6603585"/>
                <a:gd name="connsiteX12" fmla="*/ 768689 w 3989967"/>
                <a:gd name="connsiteY12" fmla="*/ 3108570 h 6603585"/>
                <a:gd name="connsiteX13" fmla="*/ 479347 w 3989967"/>
                <a:gd name="connsiteY13" fmla="*/ 3128029 h 6603585"/>
                <a:gd name="connsiteX14" fmla="*/ 110397 w 3989967"/>
                <a:gd name="connsiteY14" fmla="*/ 3105908 h 6603585"/>
                <a:gd name="connsiteX15" fmla="*/ 20140 w 3989967"/>
                <a:gd name="connsiteY15" fmla="*/ 3095260 h 6603585"/>
                <a:gd name="connsiteX16" fmla="*/ 10379 w 3989967"/>
                <a:gd name="connsiteY16" fmla="*/ 3048357 h 6603585"/>
                <a:gd name="connsiteX17" fmla="*/ 22739 w 3989967"/>
                <a:gd name="connsiteY17" fmla="*/ 3047469 h 6603585"/>
                <a:gd name="connsiteX18" fmla="*/ 206802 w 3989967"/>
                <a:gd name="connsiteY18" fmla="*/ 3084611 h 6603585"/>
                <a:gd name="connsiteX19" fmla="*/ 322729 w 3989967"/>
                <a:gd name="connsiteY19" fmla="*/ 3031497 h 6603585"/>
                <a:gd name="connsiteX20" fmla="*/ 399738 w 3989967"/>
                <a:gd name="connsiteY20" fmla="*/ 2961586 h 6603585"/>
                <a:gd name="connsiteX21" fmla="*/ 832451 w 3989967"/>
                <a:gd name="connsiteY21" fmla="*/ 2922669 h 6603585"/>
                <a:gd name="connsiteX22" fmla="*/ 1281074 w 3989967"/>
                <a:gd name="connsiteY22" fmla="*/ 2880202 h 6603585"/>
                <a:gd name="connsiteX23" fmla="*/ 1408473 w 3989967"/>
                <a:gd name="connsiteY23" fmla="*/ 2873104 h 6603585"/>
                <a:gd name="connsiteX24" fmla="*/ 1502279 w 3989967"/>
                <a:gd name="connsiteY24" fmla="*/ 2889900 h 6603585"/>
                <a:gd name="connsiteX25" fmla="*/ 1492518 w 3989967"/>
                <a:gd name="connsiteY25" fmla="*/ 2923556 h 6603585"/>
                <a:gd name="connsiteX26" fmla="*/ 1308455 w 3989967"/>
                <a:gd name="connsiteY26" fmla="*/ 3578426 h 6603585"/>
                <a:gd name="connsiteX27" fmla="*/ 1903047 w 3989967"/>
                <a:gd name="connsiteY27" fmla="*/ 3658098 h 6603585"/>
                <a:gd name="connsiteX28" fmla="*/ 1960536 w 3989967"/>
                <a:gd name="connsiteY28" fmla="*/ 3605870 h 6603585"/>
                <a:gd name="connsiteX29" fmla="*/ 1984431 w 3989967"/>
                <a:gd name="connsiteY29" fmla="*/ 3362481 h 6603585"/>
                <a:gd name="connsiteX30" fmla="*/ 2018023 w 3989967"/>
                <a:gd name="connsiteY30" fmla="*/ 3024398 h 6603585"/>
                <a:gd name="connsiteX31" fmla="*/ 2033045 w 3989967"/>
                <a:gd name="connsiteY31" fmla="*/ 2871266 h 6603585"/>
                <a:gd name="connsiteX32" fmla="*/ 2004713 w 3989967"/>
                <a:gd name="connsiteY32" fmla="*/ 2838497 h 6603585"/>
                <a:gd name="connsiteX33" fmla="*/ 1743704 w 3989967"/>
                <a:gd name="connsiteY33" fmla="*/ 2849145 h 6603585"/>
                <a:gd name="connsiteX34" fmla="*/ 1679117 w 3989967"/>
                <a:gd name="connsiteY34" fmla="*/ 2846483 h 6603585"/>
                <a:gd name="connsiteX35" fmla="*/ 1670243 w 3989967"/>
                <a:gd name="connsiteY35" fmla="*/ 2751790 h 6603585"/>
                <a:gd name="connsiteX36" fmla="*/ 1638362 w 3989967"/>
                <a:gd name="connsiteY36" fmla="*/ 2695125 h 6603585"/>
                <a:gd name="connsiteX37" fmla="*/ 1461397 w 3989967"/>
                <a:gd name="connsiteY37" fmla="*/ 2606643 h 6603585"/>
                <a:gd name="connsiteX38" fmla="*/ 1426030 w 3989967"/>
                <a:gd name="connsiteY38" fmla="*/ 2551754 h 6603585"/>
                <a:gd name="connsiteX39" fmla="*/ 1480032 w 3989967"/>
                <a:gd name="connsiteY39" fmla="*/ 2219882 h 6603585"/>
                <a:gd name="connsiteX40" fmla="*/ 1421656 w 3989967"/>
                <a:gd name="connsiteY40" fmla="*/ 2155295 h 6603585"/>
                <a:gd name="connsiteX41" fmla="*/ 1343823 w 3989967"/>
                <a:gd name="connsiteY41" fmla="*/ 2164169 h 6603585"/>
                <a:gd name="connsiteX42" fmla="*/ 1307568 w 3989967"/>
                <a:gd name="connsiteY42" fmla="*/ 2177416 h 6603585"/>
                <a:gd name="connsiteX43" fmla="*/ 1271313 w 3989967"/>
                <a:gd name="connsiteY43" fmla="*/ 2195987 h 6603585"/>
                <a:gd name="connsiteX44" fmla="*/ 1067791 w 3989967"/>
                <a:gd name="connsiteY44" fmla="*/ 2194212 h 6603585"/>
                <a:gd name="connsiteX45" fmla="*/ 1041804 w 3989967"/>
                <a:gd name="connsiteY45" fmla="*/ 2173423 h 6603585"/>
                <a:gd name="connsiteX46" fmla="*/ 781935 w 3989967"/>
                <a:gd name="connsiteY46" fmla="*/ 2065673 h 6603585"/>
                <a:gd name="connsiteX47" fmla="*/ 818571 w 3989967"/>
                <a:gd name="connsiteY47" fmla="*/ 1622628 h 6603585"/>
                <a:gd name="connsiteX48" fmla="*/ 874474 w 3989967"/>
                <a:gd name="connsiteY48" fmla="*/ 1242839 h 6603585"/>
                <a:gd name="connsiteX49" fmla="*/ 919603 w 3989967"/>
                <a:gd name="connsiteY49" fmla="*/ 1072910 h 6603585"/>
                <a:gd name="connsiteX50" fmla="*/ 1001873 w 3989967"/>
                <a:gd name="connsiteY50" fmla="*/ 744588 h 6603585"/>
                <a:gd name="connsiteX51" fmla="*/ 1091243 w 3989967"/>
                <a:gd name="connsiteY51" fmla="*/ 501199 h 6603585"/>
                <a:gd name="connsiteX52" fmla="*/ 1404480 w 3989967"/>
                <a:gd name="connsiteY52" fmla="*/ 256922 h 6603585"/>
                <a:gd name="connsiteX53" fmla="*/ 1606227 w 3989967"/>
                <a:gd name="connsiteY53" fmla="*/ 228590 h 6603585"/>
                <a:gd name="connsiteX54" fmla="*/ 1595578 w 3989967"/>
                <a:gd name="connsiteY54" fmla="*/ 254260 h 6603585"/>
                <a:gd name="connsiteX55" fmla="*/ 1515970 w 3989967"/>
                <a:gd name="connsiteY55" fmla="*/ 512671 h 6603585"/>
                <a:gd name="connsiteX56" fmla="*/ 1532766 w 3989967"/>
                <a:gd name="connsiteY56" fmla="*/ 609140 h 6603585"/>
                <a:gd name="connsiteX57" fmla="*/ 1574155 w 3989967"/>
                <a:gd name="connsiteY57" fmla="*/ 626823 h 6603585"/>
                <a:gd name="connsiteX58" fmla="*/ 1615924 w 3989967"/>
                <a:gd name="connsiteY58" fmla="*/ 575547 h 6603585"/>
                <a:gd name="connsiteX59" fmla="*/ 1642481 w 3989967"/>
                <a:gd name="connsiteY59" fmla="*/ 570223 h 6603585"/>
                <a:gd name="connsiteX60" fmla="*/ 1644256 w 3989967"/>
                <a:gd name="connsiteY60" fmla="*/ 594118 h 6603585"/>
                <a:gd name="connsiteX61" fmla="*/ 1662827 w 3989967"/>
                <a:gd name="connsiteY61" fmla="*/ 721580 h 6603585"/>
                <a:gd name="connsiteX62" fmla="*/ 1685835 w 3989967"/>
                <a:gd name="connsiteY62" fmla="*/ 764934 h 6603585"/>
                <a:gd name="connsiteX63" fmla="*/ 1697307 w 3989967"/>
                <a:gd name="connsiteY63" fmla="*/ 950772 h 6603585"/>
                <a:gd name="connsiteX64" fmla="*/ 1673412 w 3989967"/>
                <a:gd name="connsiteY64" fmla="*/ 1188837 h 6603585"/>
                <a:gd name="connsiteX65" fmla="*/ 1668088 w 3989967"/>
                <a:gd name="connsiteY65" fmla="*/ 1351667 h 6603585"/>
                <a:gd name="connsiteX66" fmla="*/ 1650531 w 3989967"/>
                <a:gd name="connsiteY66" fmla="*/ 1628649 h 6603585"/>
                <a:gd name="connsiteX67" fmla="*/ 1640326 w 3989967"/>
                <a:gd name="connsiteY67" fmla="*/ 1966732 h 6603585"/>
                <a:gd name="connsiteX68" fmla="*/ 1631453 w 3989967"/>
                <a:gd name="connsiteY68" fmla="*/ 2080884 h 6603585"/>
                <a:gd name="connsiteX69" fmla="*/ 1624354 w 3989967"/>
                <a:gd name="connsiteY69" fmla="*/ 2110991 h 6603585"/>
                <a:gd name="connsiteX70" fmla="*/ 1782177 w 3989967"/>
                <a:gd name="connsiteY70" fmla="*/ 1645509 h 6603585"/>
                <a:gd name="connsiteX71" fmla="*/ 1870659 w 3989967"/>
                <a:gd name="connsiteY71" fmla="*/ 1485341 h 6603585"/>
                <a:gd name="connsiteX72" fmla="*/ 2114872 w 3989967"/>
                <a:gd name="connsiteY72" fmla="*/ 1079122 h 6603585"/>
                <a:gd name="connsiteX73" fmla="*/ 2213115 w 3989967"/>
                <a:gd name="connsiteY73" fmla="*/ 952547 h 6603585"/>
                <a:gd name="connsiteX74" fmla="*/ 2498020 w 3989967"/>
                <a:gd name="connsiteY74" fmla="*/ 668466 h 6603585"/>
                <a:gd name="connsiteX75" fmla="*/ 2613059 w 3989967"/>
                <a:gd name="connsiteY75" fmla="*/ 561413 h 6603585"/>
                <a:gd name="connsiteX76" fmla="*/ 2672322 w 3989967"/>
                <a:gd name="connsiteY76" fmla="*/ 567624 h 6603585"/>
                <a:gd name="connsiteX77" fmla="*/ 2744008 w 3989967"/>
                <a:gd name="connsiteY77" fmla="*/ 754349 h 6603585"/>
                <a:gd name="connsiteX78" fmla="*/ 2749332 w 3989967"/>
                <a:gd name="connsiteY78" fmla="*/ 815387 h 6603585"/>
                <a:gd name="connsiteX79" fmla="*/ 3034237 w 3989967"/>
                <a:gd name="connsiteY79" fmla="*/ 92381 h 6603585"/>
                <a:gd name="connsiteX80" fmla="*/ 3071379 w 3989967"/>
                <a:gd name="connsiteY80" fmla="*/ 2124 h 6603585"/>
                <a:gd name="connsiteX81" fmla="*/ 3081140 w 3989967"/>
                <a:gd name="connsiteY81" fmla="*/ 1237 h 6603585"/>
                <a:gd name="connsiteX82" fmla="*/ 3225399 w 3989967"/>
                <a:gd name="connsiteY82" fmla="*/ 278219 h 6603585"/>
                <a:gd name="connsiteX83" fmla="*/ 3338664 w 3989967"/>
                <a:gd name="connsiteY83" fmla="*/ 361440 h 6603585"/>
                <a:gd name="connsiteX84" fmla="*/ 3789061 w 3989967"/>
                <a:gd name="connsiteY84" fmla="*/ 500375 h 6603585"/>
                <a:gd name="connsiteX85" fmla="*/ 3989033 w 3989967"/>
                <a:gd name="connsiteY85" fmla="*/ 824260 h 6603585"/>
                <a:gd name="connsiteX86" fmla="*/ 3939468 w 3989967"/>
                <a:gd name="connsiteY86" fmla="*/ 1231367 h 6603585"/>
                <a:gd name="connsiteX87" fmla="*/ 3866894 w 3989967"/>
                <a:gd name="connsiteY87" fmla="*/ 1546442 h 6603585"/>
                <a:gd name="connsiteX88" fmla="*/ 3693480 w 3989967"/>
                <a:gd name="connsiteY88" fmla="*/ 2068588 h 6603585"/>
                <a:gd name="connsiteX89" fmla="*/ 3428857 w 3989967"/>
                <a:gd name="connsiteY89" fmla="*/ 2642074 h 6603585"/>
                <a:gd name="connsiteX90" fmla="*/ 3466443 w 3989967"/>
                <a:gd name="connsiteY90" fmla="*/ 3079224 h 6603585"/>
                <a:gd name="connsiteX91" fmla="*/ 3450534 w 3989967"/>
                <a:gd name="connsiteY91" fmla="*/ 3127014 h 6603585"/>
                <a:gd name="connsiteX92" fmla="*/ 3486789 w 3989967"/>
                <a:gd name="connsiteY92" fmla="*/ 3668619 h 6603585"/>
                <a:gd name="connsiteX93" fmla="*/ 3516008 w 3989967"/>
                <a:gd name="connsiteY93" fmla="*/ 4154447 h 6603585"/>
                <a:gd name="connsiteX94" fmla="*/ 3532805 w 3989967"/>
                <a:gd name="connsiteY94" fmla="*/ 4392512 h 6603585"/>
                <a:gd name="connsiteX95" fmla="*/ 3489451 w 3989967"/>
                <a:gd name="connsiteY95" fmla="*/ 4433204 h 6603585"/>
                <a:gd name="connsiteX96" fmla="*/ 3447872 w 3989967"/>
                <a:gd name="connsiteY96" fmla="*/ 4425217 h 6603585"/>
                <a:gd name="connsiteX97" fmla="*/ 3408955 w 3989967"/>
                <a:gd name="connsiteY97" fmla="*/ 4457099 h 6603585"/>
                <a:gd name="connsiteX98" fmla="*/ 3412504 w 3989967"/>
                <a:gd name="connsiteY98" fmla="*/ 4929933 h 6603585"/>
                <a:gd name="connsiteX99" fmla="*/ 3412504 w 3989967"/>
                <a:gd name="connsiteY99" fmla="*/ 4929933 h 6603585"/>
                <a:gd name="connsiteX0" fmla="*/ 3412504 w 3989967"/>
                <a:gd name="connsiteY0" fmla="*/ 4929933 h 6604242"/>
                <a:gd name="connsiteX1" fmla="*/ 3370038 w 3989967"/>
                <a:gd name="connsiteY1" fmla="*/ 4930821 h 6604242"/>
                <a:gd name="connsiteX2" fmla="*/ 390417 w 3989967"/>
                <a:gd name="connsiteY2" fmla="*/ 6603585 h 6604242"/>
                <a:gd name="connsiteX3" fmla="*/ 657135 w 3989967"/>
                <a:gd name="connsiteY3" fmla="*/ 4716651 h 6604242"/>
                <a:gd name="connsiteX4" fmla="*/ 846522 w 3989967"/>
                <a:gd name="connsiteY4" fmla="*/ 4001568 h 6604242"/>
                <a:gd name="connsiteX5" fmla="*/ 847410 w 3989967"/>
                <a:gd name="connsiteY5" fmla="*/ 3998019 h 6604242"/>
                <a:gd name="connsiteX6" fmla="*/ 806718 w 3989967"/>
                <a:gd name="connsiteY6" fmla="*/ 3809519 h 6604242"/>
                <a:gd name="connsiteX7" fmla="*/ 638627 w 3989967"/>
                <a:gd name="connsiteY7" fmla="*/ 3614807 h 6604242"/>
                <a:gd name="connsiteX8" fmla="*/ 640402 w 3989967"/>
                <a:gd name="connsiteY8" fmla="*/ 3575003 h 6604242"/>
                <a:gd name="connsiteX9" fmla="*/ 929744 w 3989967"/>
                <a:gd name="connsiteY9" fmla="*/ 3174995 h 6604242"/>
                <a:gd name="connsiteX10" fmla="*/ 979309 w 3989967"/>
                <a:gd name="connsiteY10" fmla="*/ 3046645 h 6604242"/>
                <a:gd name="connsiteX11" fmla="*/ 768689 w 3989967"/>
                <a:gd name="connsiteY11" fmla="*/ 3108570 h 6604242"/>
                <a:gd name="connsiteX12" fmla="*/ 479347 w 3989967"/>
                <a:gd name="connsiteY12" fmla="*/ 3128029 h 6604242"/>
                <a:gd name="connsiteX13" fmla="*/ 110397 w 3989967"/>
                <a:gd name="connsiteY13" fmla="*/ 3105908 h 6604242"/>
                <a:gd name="connsiteX14" fmla="*/ 20140 w 3989967"/>
                <a:gd name="connsiteY14" fmla="*/ 3095260 h 6604242"/>
                <a:gd name="connsiteX15" fmla="*/ 10379 w 3989967"/>
                <a:gd name="connsiteY15" fmla="*/ 3048357 h 6604242"/>
                <a:gd name="connsiteX16" fmla="*/ 22739 w 3989967"/>
                <a:gd name="connsiteY16" fmla="*/ 3047469 h 6604242"/>
                <a:gd name="connsiteX17" fmla="*/ 206802 w 3989967"/>
                <a:gd name="connsiteY17" fmla="*/ 3084611 h 6604242"/>
                <a:gd name="connsiteX18" fmla="*/ 322729 w 3989967"/>
                <a:gd name="connsiteY18" fmla="*/ 3031497 h 6604242"/>
                <a:gd name="connsiteX19" fmla="*/ 399738 w 3989967"/>
                <a:gd name="connsiteY19" fmla="*/ 2961586 h 6604242"/>
                <a:gd name="connsiteX20" fmla="*/ 832451 w 3989967"/>
                <a:gd name="connsiteY20" fmla="*/ 2922669 h 6604242"/>
                <a:gd name="connsiteX21" fmla="*/ 1281074 w 3989967"/>
                <a:gd name="connsiteY21" fmla="*/ 2880202 h 6604242"/>
                <a:gd name="connsiteX22" fmla="*/ 1408473 w 3989967"/>
                <a:gd name="connsiteY22" fmla="*/ 2873104 h 6604242"/>
                <a:gd name="connsiteX23" fmla="*/ 1502279 w 3989967"/>
                <a:gd name="connsiteY23" fmla="*/ 2889900 h 6604242"/>
                <a:gd name="connsiteX24" fmla="*/ 1492518 w 3989967"/>
                <a:gd name="connsiteY24" fmla="*/ 2923556 h 6604242"/>
                <a:gd name="connsiteX25" fmla="*/ 1308455 w 3989967"/>
                <a:gd name="connsiteY25" fmla="*/ 3578426 h 6604242"/>
                <a:gd name="connsiteX26" fmla="*/ 1903047 w 3989967"/>
                <a:gd name="connsiteY26" fmla="*/ 3658098 h 6604242"/>
                <a:gd name="connsiteX27" fmla="*/ 1960536 w 3989967"/>
                <a:gd name="connsiteY27" fmla="*/ 3605870 h 6604242"/>
                <a:gd name="connsiteX28" fmla="*/ 1984431 w 3989967"/>
                <a:gd name="connsiteY28" fmla="*/ 3362481 h 6604242"/>
                <a:gd name="connsiteX29" fmla="*/ 2018023 w 3989967"/>
                <a:gd name="connsiteY29" fmla="*/ 3024398 h 6604242"/>
                <a:gd name="connsiteX30" fmla="*/ 2033045 w 3989967"/>
                <a:gd name="connsiteY30" fmla="*/ 2871266 h 6604242"/>
                <a:gd name="connsiteX31" fmla="*/ 2004713 w 3989967"/>
                <a:gd name="connsiteY31" fmla="*/ 2838497 h 6604242"/>
                <a:gd name="connsiteX32" fmla="*/ 1743704 w 3989967"/>
                <a:gd name="connsiteY32" fmla="*/ 2849145 h 6604242"/>
                <a:gd name="connsiteX33" fmla="*/ 1679117 w 3989967"/>
                <a:gd name="connsiteY33" fmla="*/ 2846483 h 6604242"/>
                <a:gd name="connsiteX34" fmla="*/ 1670243 w 3989967"/>
                <a:gd name="connsiteY34" fmla="*/ 2751790 h 6604242"/>
                <a:gd name="connsiteX35" fmla="*/ 1638362 w 3989967"/>
                <a:gd name="connsiteY35" fmla="*/ 2695125 h 6604242"/>
                <a:gd name="connsiteX36" fmla="*/ 1461397 w 3989967"/>
                <a:gd name="connsiteY36" fmla="*/ 2606643 h 6604242"/>
                <a:gd name="connsiteX37" fmla="*/ 1426030 w 3989967"/>
                <a:gd name="connsiteY37" fmla="*/ 2551754 h 6604242"/>
                <a:gd name="connsiteX38" fmla="*/ 1480032 w 3989967"/>
                <a:gd name="connsiteY38" fmla="*/ 2219882 h 6604242"/>
                <a:gd name="connsiteX39" fmla="*/ 1421656 w 3989967"/>
                <a:gd name="connsiteY39" fmla="*/ 2155295 h 6604242"/>
                <a:gd name="connsiteX40" fmla="*/ 1343823 w 3989967"/>
                <a:gd name="connsiteY40" fmla="*/ 2164169 h 6604242"/>
                <a:gd name="connsiteX41" fmla="*/ 1307568 w 3989967"/>
                <a:gd name="connsiteY41" fmla="*/ 2177416 h 6604242"/>
                <a:gd name="connsiteX42" fmla="*/ 1271313 w 3989967"/>
                <a:gd name="connsiteY42" fmla="*/ 2195987 h 6604242"/>
                <a:gd name="connsiteX43" fmla="*/ 1067791 w 3989967"/>
                <a:gd name="connsiteY43" fmla="*/ 2194212 h 6604242"/>
                <a:gd name="connsiteX44" fmla="*/ 1041804 w 3989967"/>
                <a:gd name="connsiteY44" fmla="*/ 2173423 h 6604242"/>
                <a:gd name="connsiteX45" fmla="*/ 781935 w 3989967"/>
                <a:gd name="connsiteY45" fmla="*/ 2065673 h 6604242"/>
                <a:gd name="connsiteX46" fmla="*/ 818571 w 3989967"/>
                <a:gd name="connsiteY46" fmla="*/ 1622628 h 6604242"/>
                <a:gd name="connsiteX47" fmla="*/ 874474 w 3989967"/>
                <a:gd name="connsiteY47" fmla="*/ 1242839 h 6604242"/>
                <a:gd name="connsiteX48" fmla="*/ 919603 w 3989967"/>
                <a:gd name="connsiteY48" fmla="*/ 1072910 h 6604242"/>
                <a:gd name="connsiteX49" fmla="*/ 1001873 w 3989967"/>
                <a:gd name="connsiteY49" fmla="*/ 744588 h 6604242"/>
                <a:gd name="connsiteX50" fmla="*/ 1091243 w 3989967"/>
                <a:gd name="connsiteY50" fmla="*/ 501199 h 6604242"/>
                <a:gd name="connsiteX51" fmla="*/ 1404480 w 3989967"/>
                <a:gd name="connsiteY51" fmla="*/ 256922 h 6604242"/>
                <a:gd name="connsiteX52" fmla="*/ 1606227 w 3989967"/>
                <a:gd name="connsiteY52" fmla="*/ 228590 h 6604242"/>
                <a:gd name="connsiteX53" fmla="*/ 1595578 w 3989967"/>
                <a:gd name="connsiteY53" fmla="*/ 254260 h 6604242"/>
                <a:gd name="connsiteX54" fmla="*/ 1515970 w 3989967"/>
                <a:gd name="connsiteY54" fmla="*/ 512671 h 6604242"/>
                <a:gd name="connsiteX55" fmla="*/ 1532766 w 3989967"/>
                <a:gd name="connsiteY55" fmla="*/ 609140 h 6604242"/>
                <a:gd name="connsiteX56" fmla="*/ 1574155 w 3989967"/>
                <a:gd name="connsiteY56" fmla="*/ 626823 h 6604242"/>
                <a:gd name="connsiteX57" fmla="*/ 1615924 w 3989967"/>
                <a:gd name="connsiteY57" fmla="*/ 575547 h 6604242"/>
                <a:gd name="connsiteX58" fmla="*/ 1642481 w 3989967"/>
                <a:gd name="connsiteY58" fmla="*/ 570223 h 6604242"/>
                <a:gd name="connsiteX59" fmla="*/ 1644256 w 3989967"/>
                <a:gd name="connsiteY59" fmla="*/ 594118 h 6604242"/>
                <a:gd name="connsiteX60" fmla="*/ 1662827 w 3989967"/>
                <a:gd name="connsiteY60" fmla="*/ 721580 h 6604242"/>
                <a:gd name="connsiteX61" fmla="*/ 1685835 w 3989967"/>
                <a:gd name="connsiteY61" fmla="*/ 764934 h 6604242"/>
                <a:gd name="connsiteX62" fmla="*/ 1697307 w 3989967"/>
                <a:gd name="connsiteY62" fmla="*/ 950772 h 6604242"/>
                <a:gd name="connsiteX63" fmla="*/ 1673412 w 3989967"/>
                <a:gd name="connsiteY63" fmla="*/ 1188837 h 6604242"/>
                <a:gd name="connsiteX64" fmla="*/ 1668088 w 3989967"/>
                <a:gd name="connsiteY64" fmla="*/ 1351667 h 6604242"/>
                <a:gd name="connsiteX65" fmla="*/ 1650531 w 3989967"/>
                <a:gd name="connsiteY65" fmla="*/ 1628649 h 6604242"/>
                <a:gd name="connsiteX66" fmla="*/ 1640326 w 3989967"/>
                <a:gd name="connsiteY66" fmla="*/ 1966732 h 6604242"/>
                <a:gd name="connsiteX67" fmla="*/ 1631453 w 3989967"/>
                <a:gd name="connsiteY67" fmla="*/ 2080884 h 6604242"/>
                <a:gd name="connsiteX68" fmla="*/ 1624354 w 3989967"/>
                <a:gd name="connsiteY68" fmla="*/ 2110991 h 6604242"/>
                <a:gd name="connsiteX69" fmla="*/ 1782177 w 3989967"/>
                <a:gd name="connsiteY69" fmla="*/ 1645509 h 6604242"/>
                <a:gd name="connsiteX70" fmla="*/ 1870659 w 3989967"/>
                <a:gd name="connsiteY70" fmla="*/ 1485341 h 6604242"/>
                <a:gd name="connsiteX71" fmla="*/ 2114872 w 3989967"/>
                <a:gd name="connsiteY71" fmla="*/ 1079122 h 6604242"/>
                <a:gd name="connsiteX72" fmla="*/ 2213115 w 3989967"/>
                <a:gd name="connsiteY72" fmla="*/ 952547 h 6604242"/>
                <a:gd name="connsiteX73" fmla="*/ 2498020 w 3989967"/>
                <a:gd name="connsiteY73" fmla="*/ 668466 h 6604242"/>
                <a:gd name="connsiteX74" fmla="*/ 2613059 w 3989967"/>
                <a:gd name="connsiteY74" fmla="*/ 561413 h 6604242"/>
                <a:gd name="connsiteX75" fmla="*/ 2672322 w 3989967"/>
                <a:gd name="connsiteY75" fmla="*/ 567624 h 6604242"/>
                <a:gd name="connsiteX76" fmla="*/ 2744008 w 3989967"/>
                <a:gd name="connsiteY76" fmla="*/ 754349 h 6604242"/>
                <a:gd name="connsiteX77" fmla="*/ 2749332 w 3989967"/>
                <a:gd name="connsiteY77" fmla="*/ 815387 h 6604242"/>
                <a:gd name="connsiteX78" fmla="*/ 3034237 w 3989967"/>
                <a:gd name="connsiteY78" fmla="*/ 92381 h 6604242"/>
                <a:gd name="connsiteX79" fmla="*/ 3071379 w 3989967"/>
                <a:gd name="connsiteY79" fmla="*/ 2124 h 6604242"/>
                <a:gd name="connsiteX80" fmla="*/ 3081140 w 3989967"/>
                <a:gd name="connsiteY80" fmla="*/ 1237 h 6604242"/>
                <a:gd name="connsiteX81" fmla="*/ 3225399 w 3989967"/>
                <a:gd name="connsiteY81" fmla="*/ 278219 h 6604242"/>
                <a:gd name="connsiteX82" fmla="*/ 3338664 w 3989967"/>
                <a:gd name="connsiteY82" fmla="*/ 361440 h 6604242"/>
                <a:gd name="connsiteX83" fmla="*/ 3789061 w 3989967"/>
                <a:gd name="connsiteY83" fmla="*/ 500375 h 6604242"/>
                <a:gd name="connsiteX84" fmla="*/ 3989033 w 3989967"/>
                <a:gd name="connsiteY84" fmla="*/ 824260 h 6604242"/>
                <a:gd name="connsiteX85" fmla="*/ 3939468 w 3989967"/>
                <a:gd name="connsiteY85" fmla="*/ 1231367 h 6604242"/>
                <a:gd name="connsiteX86" fmla="*/ 3866894 w 3989967"/>
                <a:gd name="connsiteY86" fmla="*/ 1546442 h 6604242"/>
                <a:gd name="connsiteX87" fmla="*/ 3693480 w 3989967"/>
                <a:gd name="connsiteY87" fmla="*/ 2068588 h 6604242"/>
                <a:gd name="connsiteX88" fmla="*/ 3428857 w 3989967"/>
                <a:gd name="connsiteY88" fmla="*/ 2642074 h 6604242"/>
                <a:gd name="connsiteX89" fmla="*/ 3466443 w 3989967"/>
                <a:gd name="connsiteY89" fmla="*/ 3079224 h 6604242"/>
                <a:gd name="connsiteX90" fmla="*/ 3450534 w 3989967"/>
                <a:gd name="connsiteY90" fmla="*/ 3127014 h 6604242"/>
                <a:gd name="connsiteX91" fmla="*/ 3486789 w 3989967"/>
                <a:gd name="connsiteY91" fmla="*/ 3668619 h 6604242"/>
                <a:gd name="connsiteX92" fmla="*/ 3516008 w 3989967"/>
                <a:gd name="connsiteY92" fmla="*/ 4154447 h 6604242"/>
                <a:gd name="connsiteX93" fmla="*/ 3532805 w 3989967"/>
                <a:gd name="connsiteY93" fmla="*/ 4392512 h 6604242"/>
                <a:gd name="connsiteX94" fmla="*/ 3489451 w 3989967"/>
                <a:gd name="connsiteY94" fmla="*/ 4433204 h 6604242"/>
                <a:gd name="connsiteX95" fmla="*/ 3447872 w 3989967"/>
                <a:gd name="connsiteY95" fmla="*/ 4425217 h 6604242"/>
                <a:gd name="connsiteX96" fmla="*/ 3408955 w 3989967"/>
                <a:gd name="connsiteY96" fmla="*/ 4457099 h 6604242"/>
                <a:gd name="connsiteX97" fmla="*/ 3412504 w 3989967"/>
                <a:gd name="connsiteY97" fmla="*/ 4929933 h 6604242"/>
                <a:gd name="connsiteX98" fmla="*/ 3412504 w 3989967"/>
                <a:gd name="connsiteY98" fmla="*/ 4929933 h 6604242"/>
                <a:gd name="connsiteX0" fmla="*/ 3412504 w 3989967"/>
                <a:gd name="connsiteY0" fmla="*/ 4929933 h 6777437"/>
                <a:gd name="connsiteX1" fmla="*/ 3517172 w 3989967"/>
                <a:gd name="connsiteY1" fmla="*/ 6659647 h 6777437"/>
                <a:gd name="connsiteX2" fmla="*/ 390417 w 3989967"/>
                <a:gd name="connsiteY2" fmla="*/ 6603585 h 6777437"/>
                <a:gd name="connsiteX3" fmla="*/ 657135 w 3989967"/>
                <a:gd name="connsiteY3" fmla="*/ 4716651 h 6777437"/>
                <a:gd name="connsiteX4" fmla="*/ 846522 w 3989967"/>
                <a:gd name="connsiteY4" fmla="*/ 4001568 h 6777437"/>
                <a:gd name="connsiteX5" fmla="*/ 847410 w 3989967"/>
                <a:gd name="connsiteY5" fmla="*/ 3998019 h 6777437"/>
                <a:gd name="connsiteX6" fmla="*/ 806718 w 3989967"/>
                <a:gd name="connsiteY6" fmla="*/ 3809519 h 6777437"/>
                <a:gd name="connsiteX7" fmla="*/ 638627 w 3989967"/>
                <a:gd name="connsiteY7" fmla="*/ 3614807 h 6777437"/>
                <a:gd name="connsiteX8" fmla="*/ 640402 w 3989967"/>
                <a:gd name="connsiteY8" fmla="*/ 3575003 h 6777437"/>
                <a:gd name="connsiteX9" fmla="*/ 929744 w 3989967"/>
                <a:gd name="connsiteY9" fmla="*/ 3174995 h 6777437"/>
                <a:gd name="connsiteX10" fmla="*/ 979309 w 3989967"/>
                <a:gd name="connsiteY10" fmla="*/ 3046645 h 6777437"/>
                <a:gd name="connsiteX11" fmla="*/ 768689 w 3989967"/>
                <a:gd name="connsiteY11" fmla="*/ 3108570 h 6777437"/>
                <a:gd name="connsiteX12" fmla="*/ 479347 w 3989967"/>
                <a:gd name="connsiteY12" fmla="*/ 3128029 h 6777437"/>
                <a:gd name="connsiteX13" fmla="*/ 110397 w 3989967"/>
                <a:gd name="connsiteY13" fmla="*/ 3105908 h 6777437"/>
                <a:gd name="connsiteX14" fmla="*/ 20140 w 3989967"/>
                <a:gd name="connsiteY14" fmla="*/ 3095260 h 6777437"/>
                <a:gd name="connsiteX15" fmla="*/ 10379 w 3989967"/>
                <a:gd name="connsiteY15" fmla="*/ 3048357 h 6777437"/>
                <a:gd name="connsiteX16" fmla="*/ 22739 w 3989967"/>
                <a:gd name="connsiteY16" fmla="*/ 3047469 h 6777437"/>
                <a:gd name="connsiteX17" fmla="*/ 206802 w 3989967"/>
                <a:gd name="connsiteY17" fmla="*/ 3084611 h 6777437"/>
                <a:gd name="connsiteX18" fmla="*/ 322729 w 3989967"/>
                <a:gd name="connsiteY18" fmla="*/ 3031497 h 6777437"/>
                <a:gd name="connsiteX19" fmla="*/ 399738 w 3989967"/>
                <a:gd name="connsiteY19" fmla="*/ 2961586 h 6777437"/>
                <a:gd name="connsiteX20" fmla="*/ 832451 w 3989967"/>
                <a:gd name="connsiteY20" fmla="*/ 2922669 h 6777437"/>
                <a:gd name="connsiteX21" fmla="*/ 1281074 w 3989967"/>
                <a:gd name="connsiteY21" fmla="*/ 2880202 h 6777437"/>
                <a:gd name="connsiteX22" fmla="*/ 1408473 w 3989967"/>
                <a:gd name="connsiteY22" fmla="*/ 2873104 h 6777437"/>
                <a:gd name="connsiteX23" fmla="*/ 1502279 w 3989967"/>
                <a:gd name="connsiteY23" fmla="*/ 2889900 h 6777437"/>
                <a:gd name="connsiteX24" fmla="*/ 1492518 w 3989967"/>
                <a:gd name="connsiteY24" fmla="*/ 2923556 h 6777437"/>
                <a:gd name="connsiteX25" fmla="*/ 1308455 w 3989967"/>
                <a:gd name="connsiteY25" fmla="*/ 3578426 h 6777437"/>
                <a:gd name="connsiteX26" fmla="*/ 1903047 w 3989967"/>
                <a:gd name="connsiteY26" fmla="*/ 3658098 h 6777437"/>
                <a:gd name="connsiteX27" fmla="*/ 1960536 w 3989967"/>
                <a:gd name="connsiteY27" fmla="*/ 3605870 h 6777437"/>
                <a:gd name="connsiteX28" fmla="*/ 1984431 w 3989967"/>
                <a:gd name="connsiteY28" fmla="*/ 3362481 h 6777437"/>
                <a:gd name="connsiteX29" fmla="*/ 2018023 w 3989967"/>
                <a:gd name="connsiteY29" fmla="*/ 3024398 h 6777437"/>
                <a:gd name="connsiteX30" fmla="*/ 2033045 w 3989967"/>
                <a:gd name="connsiteY30" fmla="*/ 2871266 h 6777437"/>
                <a:gd name="connsiteX31" fmla="*/ 2004713 w 3989967"/>
                <a:gd name="connsiteY31" fmla="*/ 2838497 h 6777437"/>
                <a:gd name="connsiteX32" fmla="*/ 1743704 w 3989967"/>
                <a:gd name="connsiteY32" fmla="*/ 2849145 h 6777437"/>
                <a:gd name="connsiteX33" fmla="*/ 1679117 w 3989967"/>
                <a:gd name="connsiteY33" fmla="*/ 2846483 h 6777437"/>
                <a:gd name="connsiteX34" fmla="*/ 1670243 w 3989967"/>
                <a:gd name="connsiteY34" fmla="*/ 2751790 h 6777437"/>
                <a:gd name="connsiteX35" fmla="*/ 1638362 w 3989967"/>
                <a:gd name="connsiteY35" fmla="*/ 2695125 h 6777437"/>
                <a:gd name="connsiteX36" fmla="*/ 1461397 w 3989967"/>
                <a:gd name="connsiteY36" fmla="*/ 2606643 h 6777437"/>
                <a:gd name="connsiteX37" fmla="*/ 1426030 w 3989967"/>
                <a:gd name="connsiteY37" fmla="*/ 2551754 h 6777437"/>
                <a:gd name="connsiteX38" fmla="*/ 1480032 w 3989967"/>
                <a:gd name="connsiteY38" fmla="*/ 2219882 h 6777437"/>
                <a:gd name="connsiteX39" fmla="*/ 1421656 w 3989967"/>
                <a:gd name="connsiteY39" fmla="*/ 2155295 h 6777437"/>
                <a:gd name="connsiteX40" fmla="*/ 1343823 w 3989967"/>
                <a:gd name="connsiteY40" fmla="*/ 2164169 h 6777437"/>
                <a:gd name="connsiteX41" fmla="*/ 1307568 w 3989967"/>
                <a:gd name="connsiteY41" fmla="*/ 2177416 h 6777437"/>
                <a:gd name="connsiteX42" fmla="*/ 1271313 w 3989967"/>
                <a:gd name="connsiteY42" fmla="*/ 2195987 h 6777437"/>
                <a:gd name="connsiteX43" fmla="*/ 1067791 w 3989967"/>
                <a:gd name="connsiteY43" fmla="*/ 2194212 h 6777437"/>
                <a:gd name="connsiteX44" fmla="*/ 1041804 w 3989967"/>
                <a:gd name="connsiteY44" fmla="*/ 2173423 h 6777437"/>
                <a:gd name="connsiteX45" fmla="*/ 781935 w 3989967"/>
                <a:gd name="connsiteY45" fmla="*/ 2065673 h 6777437"/>
                <a:gd name="connsiteX46" fmla="*/ 818571 w 3989967"/>
                <a:gd name="connsiteY46" fmla="*/ 1622628 h 6777437"/>
                <a:gd name="connsiteX47" fmla="*/ 874474 w 3989967"/>
                <a:gd name="connsiteY47" fmla="*/ 1242839 h 6777437"/>
                <a:gd name="connsiteX48" fmla="*/ 919603 w 3989967"/>
                <a:gd name="connsiteY48" fmla="*/ 1072910 h 6777437"/>
                <a:gd name="connsiteX49" fmla="*/ 1001873 w 3989967"/>
                <a:gd name="connsiteY49" fmla="*/ 744588 h 6777437"/>
                <a:gd name="connsiteX50" fmla="*/ 1091243 w 3989967"/>
                <a:gd name="connsiteY50" fmla="*/ 501199 h 6777437"/>
                <a:gd name="connsiteX51" fmla="*/ 1404480 w 3989967"/>
                <a:gd name="connsiteY51" fmla="*/ 256922 h 6777437"/>
                <a:gd name="connsiteX52" fmla="*/ 1606227 w 3989967"/>
                <a:gd name="connsiteY52" fmla="*/ 228590 h 6777437"/>
                <a:gd name="connsiteX53" fmla="*/ 1595578 w 3989967"/>
                <a:gd name="connsiteY53" fmla="*/ 254260 h 6777437"/>
                <a:gd name="connsiteX54" fmla="*/ 1515970 w 3989967"/>
                <a:gd name="connsiteY54" fmla="*/ 512671 h 6777437"/>
                <a:gd name="connsiteX55" fmla="*/ 1532766 w 3989967"/>
                <a:gd name="connsiteY55" fmla="*/ 609140 h 6777437"/>
                <a:gd name="connsiteX56" fmla="*/ 1574155 w 3989967"/>
                <a:gd name="connsiteY56" fmla="*/ 626823 h 6777437"/>
                <a:gd name="connsiteX57" fmla="*/ 1615924 w 3989967"/>
                <a:gd name="connsiteY57" fmla="*/ 575547 h 6777437"/>
                <a:gd name="connsiteX58" fmla="*/ 1642481 w 3989967"/>
                <a:gd name="connsiteY58" fmla="*/ 570223 h 6777437"/>
                <a:gd name="connsiteX59" fmla="*/ 1644256 w 3989967"/>
                <a:gd name="connsiteY59" fmla="*/ 594118 h 6777437"/>
                <a:gd name="connsiteX60" fmla="*/ 1662827 w 3989967"/>
                <a:gd name="connsiteY60" fmla="*/ 721580 h 6777437"/>
                <a:gd name="connsiteX61" fmla="*/ 1685835 w 3989967"/>
                <a:gd name="connsiteY61" fmla="*/ 764934 h 6777437"/>
                <a:gd name="connsiteX62" fmla="*/ 1697307 w 3989967"/>
                <a:gd name="connsiteY62" fmla="*/ 950772 h 6777437"/>
                <a:gd name="connsiteX63" fmla="*/ 1673412 w 3989967"/>
                <a:gd name="connsiteY63" fmla="*/ 1188837 h 6777437"/>
                <a:gd name="connsiteX64" fmla="*/ 1668088 w 3989967"/>
                <a:gd name="connsiteY64" fmla="*/ 1351667 h 6777437"/>
                <a:gd name="connsiteX65" fmla="*/ 1650531 w 3989967"/>
                <a:gd name="connsiteY65" fmla="*/ 1628649 h 6777437"/>
                <a:gd name="connsiteX66" fmla="*/ 1640326 w 3989967"/>
                <a:gd name="connsiteY66" fmla="*/ 1966732 h 6777437"/>
                <a:gd name="connsiteX67" fmla="*/ 1631453 w 3989967"/>
                <a:gd name="connsiteY67" fmla="*/ 2080884 h 6777437"/>
                <a:gd name="connsiteX68" fmla="*/ 1624354 w 3989967"/>
                <a:gd name="connsiteY68" fmla="*/ 2110991 h 6777437"/>
                <a:gd name="connsiteX69" fmla="*/ 1782177 w 3989967"/>
                <a:gd name="connsiteY69" fmla="*/ 1645509 h 6777437"/>
                <a:gd name="connsiteX70" fmla="*/ 1870659 w 3989967"/>
                <a:gd name="connsiteY70" fmla="*/ 1485341 h 6777437"/>
                <a:gd name="connsiteX71" fmla="*/ 2114872 w 3989967"/>
                <a:gd name="connsiteY71" fmla="*/ 1079122 h 6777437"/>
                <a:gd name="connsiteX72" fmla="*/ 2213115 w 3989967"/>
                <a:gd name="connsiteY72" fmla="*/ 952547 h 6777437"/>
                <a:gd name="connsiteX73" fmla="*/ 2498020 w 3989967"/>
                <a:gd name="connsiteY73" fmla="*/ 668466 h 6777437"/>
                <a:gd name="connsiteX74" fmla="*/ 2613059 w 3989967"/>
                <a:gd name="connsiteY74" fmla="*/ 561413 h 6777437"/>
                <a:gd name="connsiteX75" fmla="*/ 2672322 w 3989967"/>
                <a:gd name="connsiteY75" fmla="*/ 567624 h 6777437"/>
                <a:gd name="connsiteX76" fmla="*/ 2744008 w 3989967"/>
                <a:gd name="connsiteY76" fmla="*/ 754349 h 6777437"/>
                <a:gd name="connsiteX77" fmla="*/ 2749332 w 3989967"/>
                <a:gd name="connsiteY77" fmla="*/ 815387 h 6777437"/>
                <a:gd name="connsiteX78" fmla="*/ 3034237 w 3989967"/>
                <a:gd name="connsiteY78" fmla="*/ 92381 h 6777437"/>
                <a:gd name="connsiteX79" fmla="*/ 3071379 w 3989967"/>
                <a:gd name="connsiteY79" fmla="*/ 2124 h 6777437"/>
                <a:gd name="connsiteX80" fmla="*/ 3081140 w 3989967"/>
                <a:gd name="connsiteY80" fmla="*/ 1237 h 6777437"/>
                <a:gd name="connsiteX81" fmla="*/ 3225399 w 3989967"/>
                <a:gd name="connsiteY81" fmla="*/ 278219 h 6777437"/>
                <a:gd name="connsiteX82" fmla="*/ 3338664 w 3989967"/>
                <a:gd name="connsiteY82" fmla="*/ 361440 h 6777437"/>
                <a:gd name="connsiteX83" fmla="*/ 3789061 w 3989967"/>
                <a:gd name="connsiteY83" fmla="*/ 500375 h 6777437"/>
                <a:gd name="connsiteX84" fmla="*/ 3989033 w 3989967"/>
                <a:gd name="connsiteY84" fmla="*/ 824260 h 6777437"/>
                <a:gd name="connsiteX85" fmla="*/ 3939468 w 3989967"/>
                <a:gd name="connsiteY85" fmla="*/ 1231367 h 6777437"/>
                <a:gd name="connsiteX86" fmla="*/ 3866894 w 3989967"/>
                <a:gd name="connsiteY86" fmla="*/ 1546442 h 6777437"/>
                <a:gd name="connsiteX87" fmla="*/ 3693480 w 3989967"/>
                <a:gd name="connsiteY87" fmla="*/ 2068588 h 6777437"/>
                <a:gd name="connsiteX88" fmla="*/ 3428857 w 3989967"/>
                <a:gd name="connsiteY88" fmla="*/ 2642074 h 6777437"/>
                <a:gd name="connsiteX89" fmla="*/ 3466443 w 3989967"/>
                <a:gd name="connsiteY89" fmla="*/ 3079224 h 6777437"/>
                <a:gd name="connsiteX90" fmla="*/ 3450534 w 3989967"/>
                <a:gd name="connsiteY90" fmla="*/ 3127014 h 6777437"/>
                <a:gd name="connsiteX91" fmla="*/ 3486789 w 3989967"/>
                <a:gd name="connsiteY91" fmla="*/ 3668619 h 6777437"/>
                <a:gd name="connsiteX92" fmla="*/ 3516008 w 3989967"/>
                <a:gd name="connsiteY92" fmla="*/ 4154447 h 6777437"/>
                <a:gd name="connsiteX93" fmla="*/ 3532805 w 3989967"/>
                <a:gd name="connsiteY93" fmla="*/ 4392512 h 6777437"/>
                <a:gd name="connsiteX94" fmla="*/ 3489451 w 3989967"/>
                <a:gd name="connsiteY94" fmla="*/ 4433204 h 6777437"/>
                <a:gd name="connsiteX95" fmla="*/ 3447872 w 3989967"/>
                <a:gd name="connsiteY95" fmla="*/ 4425217 h 6777437"/>
                <a:gd name="connsiteX96" fmla="*/ 3408955 w 3989967"/>
                <a:gd name="connsiteY96" fmla="*/ 4457099 h 6777437"/>
                <a:gd name="connsiteX97" fmla="*/ 3412504 w 3989967"/>
                <a:gd name="connsiteY97" fmla="*/ 4929933 h 6777437"/>
                <a:gd name="connsiteX98" fmla="*/ 3412504 w 3989967"/>
                <a:gd name="connsiteY98" fmla="*/ 4929933 h 6777437"/>
                <a:gd name="connsiteX0" fmla="*/ 3412504 w 3989967"/>
                <a:gd name="connsiteY0" fmla="*/ 4929933 h 6777437"/>
                <a:gd name="connsiteX1" fmla="*/ 3517172 w 3989967"/>
                <a:gd name="connsiteY1" fmla="*/ 6659647 h 6777437"/>
                <a:gd name="connsiteX2" fmla="*/ 390417 w 3989967"/>
                <a:gd name="connsiteY2" fmla="*/ 6603585 h 6777437"/>
                <a:gd name="connsiteX3" fmla="*/ 657135 w 3989967"/>
                <a:gd name="connsiteY3" fmla="*/ 4716651 h 6777437"/>
                <a:gd name="connsiteX4" fmla="*/ 846522 w 3989967"/>
                <a:gd name="connsiteY4" fmla="*/ 4001568 h 6777437"/>
                <a:gd name="connsiteX5" fmla="*/ 847410 w 3989967"/>
                <a:gd name="connsiteY5" fmla="*/ 3998019 h 6777437"/>
                <a:gd name="connsiteX6" fmla="*/ 806718 w 3989967"/>
                <a:gd name="connsiteY6" fmla="*/ 3809519 h 6777437"/>
                <a:gd name="connsiteX7" fmla="*/ 638627 w 3989967"/>
                <a:gd name="connsiteY7" fmla="*/ 3614807 h 6777437"/>
                <a:gd name="connsiteX8" fmla="*/ 640402 w 3989967"/>
                <a:gd name="connsiteY8" fmla="*/ 3575003 h 6777437"/>
                <a:gd name="connsiteX9" fmla="*/ 929744 w 3989967"/>
                <a:gd name="connsiteY9" fmla="*/ 3174995 h 6777437"/>
                <a:gd name="connsiteX10" fmla="*/ 979309 w 3989967"/>
                <a:gd name="connsiteY10" fmla="*/ 3046645 h 6777437"/>
                <a:gd name="connsiteX11" fmla="*/ 768689 w 3989967"/>
                <a:gd name="connsiteY11" fmla="*/ 3108570 h 6777437"/>
                <a:gd name="connsiteX12" fmla="*/ 479347 w 3989967"/>
                <a:gd name="connsiteY12" fmla="*/ 3128029 h 6777437"/>
                <a:gd name="connsiteX13" fmla="*/ 110397 w 3989967"/>
                <a:gd name="connsiteY13" fmla="*/ 3105908 h 6777437"/>
                <a:gd name="connsiteX14" fmla="*/ 20140 w 3989967"/>
                <a:gd name="connsiteY14" fmla="*/ 3095260 h 6777437"/>
                <a:gd name="connsiteX15" fmla="*/ 10379 w 3989967"/>
                <a:gd name="connsiteY15" fmla="*/ 3048357 h 6777437"/>
                <a:gd name="connsiteX16" fmla="*/ 22739 w 3989967"/>
                <a:gd name="connsiteY16" fmla="*/ 3047469 h 6777437"/>
                <a:gd name="connsiteX17" fmla="*/ 206802 w 3989967"/>
                <a:gd name="connsiteY17" fmla="*/ 3084611 h 6777437"/>
                <a:gd name="connsiteX18" fmla="*/ 322729 w 3989967"/>
                <a:gd name="connsiteY18" fmla="*/ 3031497 h 6777437"/>
                <a:gd name="connsiteX19" fmla="*/ 399738 w 3989967"/>
                <a:gd name="connsiteY19" fmla="*/ 2961586 h 6777437"/>
                <a:gd name="connsiteX20" fmla="*/ 832451 w 3989967"/>
                <a:gd name="connsiteY20" fmla="*/ 2922669 h 6777437"/>
                <a:gd name="connsiteX21" fmla="*/ 1281074 w 3989967"/>
                <a:gd name="connsiteY21" fmla="*/ 2880202 h 6777437"/>
                <a:gd name="connsiteX22" fmla="*/ 1408473 w 3989967"/>
                <a:gd name="connsiteY22" fmla="*/ 2873104 h 6777437"/>
                <a:gd name="connsiteX23" fmla="*/ 1502279 w 3989967"/>
                <a:gd name="connsiteY23" fmla="*/ 2889900 h 6777437"/>
                <a:gd name="connsiteX24" fmla="*/ 1492518 w 3989967"/>
                <a:gd name="connsiteY24" fmla="*/ 2923556 h 6777437"/>
                <a:gd name="connsiteX25" fmla="*/ 1308455 w 3989967"/>
                <a:gd name="connsiteY25" fmla="*/ 3578426 h 6777437"/>
                <a:gd name="connsiteX26" fmla="*/ 1903047 w 3989967"/>
                <a:gd name="connsiteY26" fmla="*/ 3658098 h 6777437"/>
                <a:gd name="connsiteX27" fmla="*/ 1960536 w 3989967"/>
                <a:gd name="connsiteY27" fmla="*/ 3605870 h 6777437"/>
                <a:gd name="connsiteX28" fmla="*/ 1984431 w 3989967"/>
                <a:gd name="connsiteY28" fmla="*/ 3362481 h 6777437"/>
                <a:gd name="connsiteX29" fmla="*/ 2018023 w 3989967"/>
                <a:gd name="connsiteY29" fmla="*/ 3024398 h 6777437"/>
                <a:gd name="connsiteX30" fmla="*/ 2033045 w 3989967"/>
                <a:gd name="connsiteY30" fmla="*/ 2871266 h 6777437"/>
                <a:gd name="connsiteX31" fmla="*/ 2004713 w 3989967"/>
                <a:gd name="connsiteY31" fmla="*/ 2838497 h 6777437"/>
                <a:gd name="connsiteX32" fmla="*/ 1743704 w 3989967"/>
                <a:gd name="connsiteY32" fmla="*/ 2849145 h 6777437"/>
                <a:gd name="connsiteX33" fmla="*/ 1679117 w 3989967"/>
                <a:gd name="connsiteY33" fmla="*/ 2846483 h 6777437"/>
                <a:gd name="connsiteX34" fmla="*/ 1670243 w 3989967"/>
                <a:gd name="connsiteY34" fmla="*/ 2751790 h 6777437"/>
                <a:gd name="connsiteX35" fmla="*/ 1638362 w 3989967"/>
                <a:gd name="connsiteY35" fmla="*/ 2695125 h 6777437"/>
                <a:gd name="connsiteX36" fmla="*/ 1461397 w 3989967"/>
                <a:gd name="connsiteY36" fmla="*/ 2606643 h 6777437"/>
                <a:gd name="connsiteX37" fmla="*/ 1426030 w 3989967"/>
                <a:gd name="connsiteY37" fmla="*/ 2551754 h 6777437"/>
                <a:gd name="connsiteX38" fmla="*/ 1480032 w 3989967"/>
                <a:gd name="connsiteY38" fmla="*/ 2219882 h 6777437"/>
                <a:gd name="connsiteX39" fmla="*/ 1421656 w 3989967"/>
                <a:gd name="connsiteY39" fmla="*/ 2155295 h 6777437"/>
                <a:gd name="connsiteX40" fmla="*/ 1343823 w 3989967"/>
                <a:gd name="connsiteY40" fmla="*/ 2164169 h 6777437"/>
                <a:gd name="connsiteX41" fmla="*/ 1307568 w 3989967"/>
                <a:gd name="connsiteY41" fmla="*/ 2177416 h 6777437"/>
                <a:gd name="connsiteX42" fmla="*/ 1271313 w 3989967"/>
                <a:gd name="connsiteY42" fmla="*/ 2195987 h 6777437"/>
                <a:gd name="connsiteX43" fmla="*/ 1067791 w 3989967"/>
                <a:gd name="connsiteY43" fmla="*/ 2194212 h 6777437"/>
                <a:gd name="connsiteX44" fmla="*/ 1041804 w 3989967"/>
                <a:gd name="connsiteY44" fmla="*/ 2173423 h 6777437"/>
                <a:gd name="connsiteX45" fmla="*/ 781935 w 3989967"/>
                <a:gd name="connsiteY45" fmla="*/ 2065673 h 6777437"/>
                <a:gd name="connsiteX46" fmla="*/ 818571 w 3989967"/>
                <a:gd name="connsiteY46" fmla="*/ 1622628 h 6777437"/>
                <a:gd name="connsiteX47" fmla="*/ 874474 w 3989967"/>
                <a:gd name="connsiteY47" fmla="*/ 1242839 h 6777437"/>
                <a:gd name="connsiteX48" fmla="*/ 919603 w 3989967"/>
                <a:gd name="connsiteY48" fmla="*/ 1072910 h 6777437"/>
                <a:gd name="connsiteX49" fmla="*/ 1001873 w 3989967"/>
                <a:gd name="connsiteY49" fmla="*/ 744588 h 6777437"/>
                <a:gd name="connsiteX50" fmla="*/ 1091243 w 3989967"/>
                <a:gd name="connsiteY50" fmla="*/ 501199 h 6777437"/>
                <a:gd name="connsiteX51" fmla="*/ 1404480 w 3989967"/>
                <a:gd name="connsiteY51" fmla="*/ 256922 h 6777437"/>
                <a:gd name="connsiteX52" fmla="*/ 1606227 w 3989967"/>
                <a:gd name="connsiteY52" fmla="*/ 228590 h 6777437"/>
                <a:gd name="connsiteX53" fmla="*/ 1595578 w 3989967"/>
                <a:gd name="connsiteY53" fmla="*/ 254260 h 6777437"/>
                <a:gd name="connsiteX54" fmla="*/ 1515970 w 3989967"/>
                <a:gd name="connsiteY54" fmla="*/ 512671 h 6777437"/>
                <a:gd name="connsiteX55" fmla="*/ 1532766 w 3989967"/>
                <a:gd name="connsiteY55" fmla="*/ 609140 h 6777437"/>
                <a:gd name="connsiteX56" fmla="*/ 1574155 w 3989967"/>
                <a:gd name="connsiteY56" fmla="*/ 626823 h 6777437"/>
                <a:gd name="connsiteX57" fmla="*/ 1615924 w 3989967"/>
                <a:gd name="connsiteY57" fmla="*/ 575547 h 6777437"/>
                <a:gd name="connsiteX58" fmla="*/ 1642481 w 3989967"/>
                <a:gd name="connsiteY58" fmla="*/ 570223 h 6777437"/>
                <a:gd name="connsiteX59" fmla="*/ 1644256 w 3989967"/>
                <a:gd name="connsiteY59" fmla="*/ 594118 h 6777437"/>
                <a:gd name="connsiteX60" fmla="*/ 1662827 w 3989967"/>
                <a:gd name="connsiteY60" fmla="*/ 721580 h 6777437"/>
                <a:gd name="connsiteX61" fmla="*/ 1685835 w 3989967"/>
                <a:gd name="connsiteY61" fmla="*/ 764934 h 6777437"/>
                <a:gd name="connsiteX62" fmla="*/ 1697307 w 3989967"/>
                <a:gd name="connsiteY62" fmla="*/ 950772 h 6777437"/>
                <a:gd name="connsiteX63" fmla="*/ 1673412 w 3989967"/>
                <a:gd name="connsiteY63" fmla="*/ 1188837 h 6777437"/>
                <a:gd name="connsiteX64" fmla="*/ 1668088 w 3989967"/>
                <a:gd name="connsiteY64" fmla="*/ 1351667 h 6777437"/>
                <a:gd name="connsiteX65" fmla="*/ 1650531 w 3989967"/>
                <a:gd name="connsiteY65" fmla="*/ 1628649 h 6777437"/>
                <a:gd name="connsiteX66" fmla="*/ 1640326 w 3989967"/>
                <a:gd name="connsiteY66" fmla="*/ 1966732 h 6777437"/>
                <a:gd name="connsiteX67" fmla="*/ 1631453 w 3989967"/>
                <a:gd name="connsiteY67" fmla="*/ 2080884 h 6777437"/>
                <a:gd name="connsiteX68" fmla="*/ 1624354 w 3989967"/>
                <a:gd name="connsiteY68" fmla="*/ 2110991 h 6777437"/>
                <a:gd name="connsiteX69" fmla="*/ 1782177 w 3989967"/>
                <a:gd name="connsiteY69" fmla="*/ 1645509 h 6777437"/>
                <a:gd name="connsiteX70" fmla="*/ 1870659 w 3989967"/>
                <a:gd name="connsiteY70" fmla="*/ 1485341 h 6777437"/>
                <a:gd name="connsiteX71" fmla="*/ 2114872 w 3989967"/>
                <a:gd name="connsiteY71" fmla="*/ 1079122 h 6777437"/>
                <a:gd name="connsiteX72" fmla="*/ 2213115 w 3989967"/>
                <a:gd name="connsiteY72" fmla="*/ 952547 h 6777437"/>
                <a:gd name="connsiteX73" fmla="*/ 2498020 w 3989967"/>
                <a:gd name="connsiteY73" fmla="*/ 668466 h 6777437"/>
                <a:gd name="connsiteX74" fmla="*/ 2613059 w 3989967"/>
                <a:gd name="connsiteY74" fmla="*/ 561413 h 6777437"/>
                <a:gd name="connsiteX75" fmla="*/ 2672322 w 3989967"/>
                <a:gd name="connsiteY75" fmla="*/ 567624 h 6777437"/>
                <a:gd name="connsiteX76" fmla="*/ 2744008 w 3989967"/>
                <a:gd name="connsiteY76" fmla="*/ 754349 h 6777437"/>
                <a:gd name="connsiteX77" fmla="*/ 2749332 w 3989967"/>
                <a:gd name="connsiteY77" fmla="*/ 815387 h 6777437"/>
                <a:gd name="connsiteX78" fmla="*/ 3034237 w 3989967"/>
                <a:gd name="connsiteY78" fmla="*/ 92381 h 6777437"/>
                <a:gd name="connsiteX79" fmla="*/ 3071379 w 3989967"/>
                <a:gd name="connsiteY79" fmla="*/ 2124 h 6777437"/>
                <a:gd name="connsiteX80" fmla="*/ 3081140 w 3989967"/>
                <a:gd name="connsiteY80" fmla="*/ 1237 h 6777437"/>
                <a:gd name="connsiteX81" fmla="*/ 3225399 w 3989967"/>
                <a:gd name="connsiteY81" fmla="*/ 278219 h 6777437"/>
                <a:gd name="connsiteX82" fmla="*/ 3338664 w 3989967"/>
                <a:gd name="connsiteY82" fmla="*/ 361440 h 6777437"/>
                <a:gd name="connsiteX83" fmla="*/ 3789061 w 3989967"/>
                <a:gd name="connsiteY83" fmla="*/ 500375 h 6777437"/>
                <a:gd name="connsiteX84" fmla="*/ 3989033 w 3989967"/>
                <a:gd name="connsiteY84" fmla="*/ 824260 h 6777437"/>
                <a:gd name="connsiteX85" fmla="*/ 3939468 w 3989967"/>
                <a:gd name="connsiteY85" fmla="*/ 1231367 h 6777437"/>
                <a:gd name="connsiteX86" fmla="*/ 3866894 w 3989967"/>
                <a:gd name="connsiteY86" fmla="*/ 1546442 h 6777437"/>
                <a:gd name="connsiteX87" fmla="*/ 3693480 w 3989967"/>
                <a:gd name="connsiteY87" fmla="*/ 2068588 h 6777437"/>
                <a:gd name="connsiteX88" fmla="*/ 3428857 w 3989967"/>
                <a:gd name="connsiteY88" fmla="*/ 2642074 h 6777437"/>
                <a:gd name="connsiteX89" fmla="*/ 3466443 w 3989967"/>
                <a:gd name="connsiteY89" fmla="*/ 3079224 h 6777437"/>
                <a:gd name="connsiteX90" fmla="*/ 3450534 w 3989967"/>
                <a:gd name="connsiteY90" fmla="*/ 3127014 h 6777437"/>
                <a:gd name="connsiteX91" fmla="*/ 3486789 w 3989967"/>
                <a:gd name="connsiteY91" fmla="*/ 3668619 h 6777437"/>
                <a:gd name="connsiteX92" fmla="*/ 3516008 w 3989967"/>
                <a:gd name="connsiteY92" fmla="*/ 4154447 h 6777437"/>
                <a:gd name="connsiteX93" fmla="*/ 3532805 w 3989967"/>
                <a:gd name="connsiteY93" fmla="*/ 4392512 h 6777437"/>
                <a:gd name="connsiteX94" fmla="*/ 3489451 w 3989967"/>
                <a:gd name="connsiteY94" fmla="*/ 4433204 h 6777437"/>
                <a:gd name="connsiteX95" fmla="*/ 3447872 w 3989967"/>
                <a:gd name="connsiteY95" fmla="*/ 4425217 h 6777437"/>
                <a:gd name="connsiteX96" fmla="*/ 3408955 w 3989967"/>
                <a:gd name="connsiteY96" fmla="*/ 4457099 h 6777437"/>
                <a:gd name="connsiteX97" fmla="*/ 3412504 w 3989967"/>
                <a:gd name="connsiteY97" fmla="*/ 4929933 h 6777437"/>
                <a:gd name="connsiteX98" fmla="*/ 3412504 w 3989967"/>
                <a:gd name="connsiteY98" fmla="*/ 4929933 h 6777437"/>
                <a:gd name="connsiteX0" fmla="*/ 3412504 w 3989967"/>
                <a:gd name="connsiteY0" fmla="*/ 4929933 h 6696345"/>
                <a:gd name="connsiteX1" fmla="*/ 3517172 w 3989967"/>
                <a:gd name="connsiteY1" fmla="*/ 6659647 h 6696345"/>
                <a:gd name="connsiteX2" fmla="*/ 390417 w 3989967"/>
                <a:gd name="connsiteY2" fmla="*/ 6603585 h 6696345"/>
                <a:gd name="connsiteX3" fmla="*/ 657135 w 3989967"/>
                <a:gd name="connsiteY3" fmla="*/ 4716651 h 6696345"/>
                <a:gd name="connsiteX4" fmla="*/ 846522 w 3989967"/>
                <a:gd name="connsiteY4" fmla="*/ 4001568 h 6696345"/>
                <a:gd name="connsiteX5" fmla="*/ 847410 w 3989967"/>
                <a:gd name="connsiteY5" fmla="*/ 3998019 h 6696345"/>
                <a:gd name="connsiteX6" fmla="*/ 806718 w 3989967"/>
                <a:gd name="connsiteY6" fmla="*/ 3809519 h 6696345"/>
                <a:gd name="connsiteX7" fmla="*/ 638627 w 3989967"/>
                <a:gd name="connsiteY7" fmla="*/ 3614807 h 6696345"/>
                <a:gd name="connsiteX8" fmla="*/ 640402 w 3989967"/>
                <a:gd name="connsiteY8" fmla="*/ 3575003 h 6696345"/>
                <a:gd name="connsiteX9" fmla="*/ 929744 w 3989967"/>
                <a:gd name="connsiteY9" fmla="*/ 3174995 h 6696345"/>
                <a:gd name="connsiteX10" fmla="*/ 979309 w 3989967"/>
                <a:gd name="connsiteY10" fmla="*/ 3046645 h 6696345"/>
                <a:gd name="connsiteX11" fmla="*/ 768689 w 3989967"/>
                <a:gd name="connsiteY11" fmla="*/ 3108570 h 6696345"/>
                <a:gd name="connsiteX12" fmla="*/ 479347 w 3989967"/>
                <a:gd name="connsiteY12" fmla="*/ 3128029 h 6696345"/>
                <a:gd name="connsiteX13" fmla="*/ 110397 w 3989967"/>
                <a:gd name="connsiteY13" fmla="*/ 3105908 h 6696345"/>
                <a:gd name="connsiteX14" fmla="*/ 20140 w 3989967"/>
                <a:gd name="connsiteY14" fmla="*/ 3095260 h 6696345"/>
                <a:gd name="connsiteX15" fmla="*/ 10379 w 3989967"/>
                <a:gd name="connsiteY15" fmla="*/ 3048357 h 6696345"/>
                <a:gd name="connsiteX16" fmla="*/ 22739 w 3989967"/>
                <a:gd name="connsiteY16" fmla="*/ 3047469 h 6696345"/>
                <a:gd name="connsiteX17" fmla="*/ 206802 w 3989967"/>
                <a:gd name="connsiteY17" fmla="*/ 3084611 h 6696345"/>
                <a:gd name="connsiteX18" fmla="*/ 322729 w 3989967"/>
                <a:gd name="connsiteY18" fmla="*/ 3031497 h 6696345"/>
                <a:gd name="connsiteX19" fmla="*/ 399738 w 3989967"/>
                <a:gd name="connsiteY19" fmla="*/ 2961586 h 6696345"/>
                <a:gd name="connsiteX20" fmla="*/ 832451 w 3989967"/>
                <a:gd name="connsiteY20" fmla="*/ 2922669 h 6696345"/>
                <a:gd name="connsiteX21" fmla="*/ 1281074 w 3989967"/>
                <a:gd name="connsiteY21" fmla="*/ 2880202 h 6696345"/>
                <a:gd name="connsiteX22" fmla="*/ 1408473 w 3989967"/>
                <a:gd name="connsiteY22" fmla="*/ 2873104 h 6696345"/>
                <a:gd name="connsiteX23" fmla="*/ 1502279 w 3989967"/>
                <a:gd name="connsiteY23" fmla="*/ 2889900 h 6696345"/>
                <a:gd name="connsiteX24" fmla="*/ 1492518 w 3989967"/>
                <a:gd name="connsiteY24" fmla="*/ 2923556 h 6696345"/>
                <a:gd name="connsiteX25" fmla="*/ 1308455 w 3989967"/>
                <a:gd name="connsiteY25" fmla="*/ 3578426 h 6696345"/>
                <a:gd name="connsiteX26" fmla="*/ 1903047 w 3989967"/>
                <a:gd name="connsiteY26" fmla="*/ 3658098 h 6696345"/>
                <a:gd name="connsiteX27" fmla="*/ 1960536 w 3989967"/>
                <a:gd name="connsiteY27" fmla="*/ 3605870 h 6696345"/>
                <a:gd name="connsiteX28" fmla="*/ 1984431 w 3989967"/>
                <a:gd name="connsiteY28" fmla="*/ 3362481 h 6696345"/>
                <a:gd name="connsiteX29" fmla="*/ 2018023 w 3989967"/>
                <a:gd name="connsiteY29" fmla="*/ 3024398 h 6696345"/>
                <a:gd name="connsiteX30" fmla="*/ 2033045 w 3989967"/>
                <a:gd name="connsiteY30" fmla="*/ 2871266 h 6696345"/>
                <a:gd name="connsiteX31" fmla="*/ 2004713 w 3989967"/>
                <a:gd name="connsiteY31" fmla="*/ 2838497 h 6696345"/>
                <a:gd name="connsiteX32" fmla="*/ 1743704 w 3989967"/>
                <a:gd name="connsiteY32" fmla="*/ 2849145 h 6696345"/>
                <a:gd name="connsiteX33" fmla="*/ 1679117 w 3989967"/>
                <a:gd name="connsiteY33" fmla="*/ 2846483 h 6696345"/>
                <a:gd name="connsiteX34" fmla="*/ 1670243 w 3989967"/>
                <a:gd name="connsiteY34" fmla="*/ 2751790 h 6696345"/>
                <a:gd name="connsiteX35" fmla="*/ 1638362 w 3989967"/>
                <a:gd name="connsiteY35" fmla="*/ 2695125 h 6696345"/>
                <a:gd name="connsiteX36" fmla="*/ 1461397 w 3989967"/>
                <a:gd name="connsiteY36" fmla="*/ 2606643 h 6696345"/>
                <a:gd name="connsiteX37" fmla="*/ 1426030 w 3989967"/>
                <a:gd name="connsiteY37" fmla="*/ 2551754 h 6696345"/>
                <a:gd name="connsiteX38" fmla="*/ 1480032 w 3989967"/>
                <a:gd name="connsiteY38" fmla="*/ 2219882 h 6696345"/>
                <a:gd name="connsiteX39" fmla="*/ 1421656 w 3989967"/>
                <a:gd name="connsiteY39" fmla="*/ 2155295 h 6696345"/>
                <a:gd name="connsiteX40" fmla="*/ 1343823 w 3989967"/>
                <a:gd name="connsiteY40" fmla="*/ 2164169 h 6696345"/>
                <a:gd name="connsiteX41" fmla="*/ 1307568 w 3989967"/>
                <a:gd name="connsiteY41" fmla="*/ 2177416 h 6696345"/>
                <a:gd name="connsiteX42" fmla="*/ 1271313 w 3989967"/>
                <a:gd name="connsiteY42" fmla="*/ 2195987 h 6696345"/>
                <a:gd name="connsiteX43" fmla="*/ 1067791 w 3989967"/>
                <a:gd name="connsiteY43" fmla="*/ 2194212 h 6696345"/>
                <a:gd name="connsiteX44" fmla="*/ 1041804 w 3989967"/>
                <a:gd name="connsiteY44" fmla="*/ 2173423 h 6696345"/>
                <a:gd name="connsiteX45" fmla="*/ 781935 w 3989967"/>
                <a:gd name="connsiteY45" fmla="*/ 2065673 h 6696345"/>
                <a:gd name="connsiteX46" fmla="*/ 818571 w 3989967"/>
                <a:gd name="connsiteY46" fmla="*/ 1622628 h 6696345"/>
                <a:gd name="connsiteX47" fmla="*/ 874474 w 3989967"/>
                <a:gd name="connsiteY47" fmla="*/ 1242839 h 6696345"/>
                <a:gd name="connsiteX48" fmla="*/ 919603 w 3989967"/>
                <a:gd name="connsiteY48" fmla="*/ 1072910 h 6696345"/>
                <a:gd name="connsiteX49" fmla="*/ 1001873 w 3989967"/>
                <a:gd name="connsiteY49" fmla="*/ 744588 h 6696345"/>
                <a:gd name="connsiteX50" fmla="*/ 1091243 w 3989967"/>
                <a:gd name="connsiteY50" fmla="*/ 501199 h 6696345"/>
                <a:gd name="connsiteX51" fmla="*/ 1404480 w 3989967"/>
                <a:gd name="connsiteY51" fmla="*/ 256922 h 6696345"/>
                <a:gd name="connsiteX52" fmla="*/ 1606227 w 3989967"/>
                <a:gd name="connsiteY52" fmla="*/ 228590 h 6696345"/>
                <a:gd name="connsiteX53" fmla="*/ 1595578 w 3989967"/>
                <a:gd name="connsiteY53" fmla="*/ 254260 h 6696345"/>
                <a:gd name="connsiteX54" fmla="*/ 1515970 w 3989967"/>
                <a:gd name="connsiteY54" fmla="*/ 512671 h 6696345"/>
                <a:gd name="connsiteX55" fmla="*/ 1532766 w 3989967"/>
                <a:gd name="connsiteY55" fmla="*/ 609140 h 6696345"/>
                <a:gd name="connsiteX56" fmla="*/ 1574155 w 3989967"/>
                <a:gd name="connsiteY56" fmla="*/ 626823 h 6696345"/>
                <a:gd name="connsiteX57" fmla="*/ 1615924 w 3989967"/>
                <a:gd name="connsiteY57" fmla="*/ 575547 h 6696345"/>
                <a:gd name="connsiteX58" fmla="*/ 1642481 w 3989967"/>
                <a:gd name="connsiteY58" fmla="*/ 570223 h 6696345"/>
                <a:gd name="connsiteX59" fmla="*/ 1644256 w 3989967"/>
                <a:gd name="connsiteY59" fmla="*/ 594118 h 6696345"/>
                <a:gd name="connsiteX60" fmla="*/ 1662827 w 3989967"/>
                <a:gd name="connsiteY60" fmla="*/ 721580 h 6696345"/>
                <a:gd name="connsiteX61" fmla="*/ 1685835 w 3989967"/>
                <a:gd name="connsiteY61" fmla="*/ 764934 h 6696345"/>
                <a:gd name="connsiteX62" fmla="*/ 1697307 w 3989967"/>
                <a:gd name="connsiteY62" fmla="*/ 950772 h 6696345"/>
                <a:gd name="connsiteX63" fmla="*/ 1673412 w 3989967"/>
                <a:gd name="connsiteY63" fmla="*/ 1188837 h 6696345"/>
                <a:gd name="connsiteX64" fmla="*/ 1668088 w 3989967"/>
                <a:gd name="connsiteY64" fmla="*/ 1351667 h 6696345"/>
                <a:gd name="connsiteX65" fmla="*/ 1650531 w 3989967"/>
                <a:gd name="connsiteY65" fmla="*/ 1628649 h 6696345"/>
                <a:gd name="connsiteX66" fmla="*/ 1640326 w 3989967"/>
                <a:gd name="connsiteY66" fmla="*/ 1966732 h 6696345"/>
                <a:gd name="connsiteX67" fmla="*/ 1631453 w 3989967"/>
                <a:gd name="connsiteY67" fmla="*/ 2080884 h 6696345"/>
                <a:gd name="connsiteX68" fmla="*/ 1624354 w 3989967"/>
                <a:gd name="connsiteY68" fmla="*/ 2110991 h 6696345"/>
                <a:gd name="connsiteX69" fmla="*/ 1782177 w 3989967"/>
                <a:gd name="connsiteY69" fmla="*/ 1645509 h 6696345"/>
                <a:gd name="connsiteX70" fmla="*/ 1870659 w 3989967"/>
                <a:gd name="connsiteY70" fmla="*/ 1485341 h 6696345"/>
                <a:gd name="connsiteX71" fmla="*/ 2114872 w 3989967"/>
                <a:gd name="connsiteY71" fmla="*/ 1079122 h 6696345"/>
                <a:gd name="connsiteX72" fmla="*/ 2213115 w 3989967"/>
                <a:gd name="connsiteY72" fmla="*/ 952547 h 6696345"/>
                <a:gd name="connsiteX73" fmla="*/ 2498020 w 3989967"/>
                <a:gd name="connsiteY73" fmla="*/ 668466 h 6696345"/>
                <a:gd name="connsiteX74" fmla="*/ 2613059 w 3989967"/>
                <a:gd name="connsiteY74" fmla="*/ 561413 h 6696345"/>
                <a:gd name="connsiteX75" fmla="*/ 2672322 w 3989967"/>
                <a:gd name="connsiteY75" fmla="*/ 567624 h 6696345"/>
                <a:gd name="connsiteX76" fmla="*/ 2744008 w 3989967"/>
                <a:gd name="connsiteY76" fmla="*/ 754349 h 6696345"/>
                <a:gd name="connsiteX77" fmla="*/ 2749332 w 3989967"/>
                <a:gd name="connsiteY77" fmla="*/ 815387 h 6696345"/>
                <a:gd name="connsiteX78" fmla="*/ 3034237 w 3989967"/>
                <a:gd name="connsiteY78" fmla="*/ 92381 h 6696345"/>
                <a:gd name="connsiteX79" fmla="*/ 3071379 w 3989967"/>
                <a:gd name="connsiteY79" fmla="*/ 2124 h 6696345"/>
                <a:gd name="connsiteX80" fmla="*/ 3081140 w 3989967"/>
                <a:gd name="connsiteY80" fmla="*/ 1237 h 6696345"/>
                <a:gd name="connsiteX81" fmla="*/ 3225399 w 3989967"/>
                <a:gd name="connsiteY81" fmla="*/ 278219 h 6696345"/>
                <a:gd name="connsiteX82" fmla="*/ 3338664 w 3989967"/>
                <a:gd name="connsiteY82" fmla="*/ 361440 h 6696345"/>
                <a:gd name="connsiteX83" fmla="*/ 3789061 w 3989967"/>
                <a:gd name="connsiteY83" fmla="*/ 500375 h 6696345"/>
                <a:gd name="connsiteX84" fmla="*/ 3989033 w 3989967"/>
                <a:gd name="connsiteY84" fmla="*/ 824260 h 6696345"/>
                <a:gd name="connsiteX85" fmla="*/ 3939468 w 3989967"/>
                <a:gd name="connsiteY85" fmla="*/ 1231367 h 6696345"/>
                <a:gd name="connsiteX86" fmla="*/ 3866894 w 3989967"/>
                <a:gd name="connsiteY86" fmla="*/ 1546442 h 6696345"/>
                <a:gd name="connsiteX87" fmla="*/ 3693480 w 3989967"/>
                <a:gd name="connsiteY87" fmla="*/ 2068588 h 6696345"/>
                <a:gd name="connsiteX88" fmla="*/ 3428857 w 3989967"/>
                <a:gd name="connsiteY88" fmla="*/ 2642074 h 6696345"/>
                <a:gd name="connsiteX89" fmla="*/ 3466443 w 3989967"/>
                <a:gd name="connsiteY89" fmla="*/ 3079224 h 6696345"/>
                <a:gd name="connsiteX90" fmla="*/ 3450534 w 3989967"/>
                <a:gd name="connsiteY90" fmla="*/ 3127014 h 6696345"/>
                <a:gd name="connsiteX91" fmla="*/ 3486789 w 3989967"/>
                <a:gd name="connsiteY91" fmla="*/ 3668619 h 6696345"/>
                <a:gd name="connsiteX92" fmla="*/ 3516008 w 3989967"/>
                <a:gd name="connsiteY92" fmla="*/ 4154447 h 6696345"/>
                <a:gd name="connsiteX93" fmla="*/ 3532805 w 3989967"/>
                <a:gd name="connsiteY93" fmla="*/ 4392512 h 6696345"/>
                <a:gd name="connsiteX94" fmla="*/ 3489451 w 3989967"/>
                <a:gd name="connsiteY94" fmla="*/ 4433204 h 6696345"/>
                <a:gd name="connsiteX95" fmla="*/ 3447872 w 3989967"/>
                <a:gd name="connsiteY95" fmla="*/ 4425217 h 6696345"/>
                <a:gd name="connsiteX96" fmla="*/ 3408955 w 3989967"/>
                <a:gd name="connsiteY96" fmla="*/ 4457099 h 6696345"/>
                <a:gd name="connsiteX97" fmla="*/ 3412504 w 3989967"/>
                <a:gd name="connsiteY97" fmla="*/ 4929933 h 6696345"/>
                <a:gd name="connsiteX98" fmla="*/ 3412504 w 3989967"/>
                <a:gd name="connsiteY98" fmla="*/ 4929933 h 6696345"/>
                <a:gd name="connsiteX0" fmla="*/ 3412504 w 3989967"/>
                <a:gd name="connsiteY0" fmla="*/ 4929933 h 6717830"/>
                <a:gd name="connsiteX1" fmla="*/ 3517172 w 3989967"/>
                <a:gd name="connsiteY1" fmla="*/ 6659647 h 6717830"/>
                <a:gd name="connsiteX2" fmla="*/ 372025 w 3989967"/>
                <a:gd name="connsiteY2" fmla="*/ 6677152 h 6717830"/>
                <a:gd name="connsiteX3" fmla="*/ 657135 w 3989967"/>
                <a:gd name="connsiteY3" fmla="*/ 4716651 h 6717830"/>
                <a:gd name="connsiteX4" fmla="*/ 846522 w 3989967"/>
                <a:gd name="connsiteY4" fmla="*/ 4001568 h 6717830"/>
                <a:gd name="connsiteX5" fmla="*/ 847410 w 3989967"/>
                <a:gd name="connsiteY5" fmla="*/ 3998019 h 6717830"/>
                <a:gd name="connsiteX6" fmla="*/ 806718 w 3989967"/>
                <a:gd name="connsiteY6" fmla="*/ 3809519 h 6717830"/>
                <a:gd name="connsiteX7" fmla="*/ 638627 w 3989967"/>
                <a:gd name="connsiteY7" fmla="*/ 3614807 h 6717830"/>
                <a:gd name="connsiteX8" fmla="*/ 640402 w 3989967"/>
                <a:gd name="connsiteY8" fmla="*/ 3575003 h 6717830"/>
                <a:gd name="connsiteX9" fmla="*/ 929744 w 3989967"/>
                <a:gd name="connsiteY9" fmla="*/ 3174995 h 6717830"/>
                <a:gd name="connsiteX10" fmla="*/ 979309 w 3989967"/>
                <a:gd name="connsiteY10" fmla="*/ 3046645 h 6717830"/>
                <a:gd name="connsiteX11" fmla="*/ 768689 w 3989967"/>
                <a:gd name="connsiteY11" fmla="*/ 3108570 h 6717830"/>
                <a:gd name="connsiteX12" fmla="*/ 479347 w 3989967"/>
                <a:gd name="connsiteY12" fmla="*/ 3128029 h 6717830"/>
                <a:gd name="connsiteX13" fmla="*/ 110397 w 3989967"/>
                <a:gd name="connsiteY13" fmla="*/ 3105908 h 6717830"/>
                <a:gd name="connsiteX14" fmla="*/ 20140 w 3989967"/>
                <a:gd name="connsiteY14" fmla="*/ 3095260 h 6717830"/>
                <a:gd name="connsiteX15" fmla="*/ 10379 w 3989967"/>
                <a:gd name="connsiteY15" fmla="*/ 3048357 h 6717830"/>
                <a:gd name="connsiteX16" fmla="*/ 22739 w 3989967"/>
                <a:gd name="connsiteY16" fmla="*/ 3047469 h 6717830"/>
                <a:gd name="connsiteX17" fmla="*/ 206802 w 3989967"/>
                <a:gd name="connsiteY17" fmla="*/ 3084611 h 6717830"/>
                <a:gd name="connsiteX18" fmla="*/ 322729 w 3989967"/>
                <a:gd name="connsiteY18" fmla="*/ 3031497 h 6717830"/>
                <a:gd name="connsiteX19" fmla="*/ 399738 w 3989967"/>
                <a:gd name="connsiteY19" fmla="*/ 2961586 h 6717830"/>
                <a:gd name="connsiteX20" fmla="*/ 832451 w 3989967"/>
                <a:gd name="connsiteY20" fmla="*/ 2922669 h 6717830"/>
                <a:gd name="connsiteX21" fmla="*/ 1281074 w 3989967"/>
                <a:gd name="connsiteY21" fmla="*/ 2880202 h 6717830"/>
                <a:gd name="connsiteX22" fmla="*/ 1408473 w 3989967"/>
                <a:gd name="connsiteY22" fmla="*/ 2873104 h 6717830"/>
                <a:gd name="connsiteX23" fmla="*/ 1502279 w 3989967"/>
                <a:gd name="connsiteY23" fmla="*/ 2889900 h 6717830"/>
                <a:gd name="connsiteX24" fmla="*/ 1492518 w 3989967"/>
                <a:gd name="connsiteY24" fmla="*/ 2923556 h 6717830"/>
                <a:gd name="connsiteX25" fmla="*/ 1308455 w 3989967"/>
                <a:gd name="connsiteY25" fmla="*/ 3578426 h 6717830"/>
                <a:gd name="connsiteX26" fmla="*/ 1903047 w 3989967"/>
                <a:gd name="connsiteY26" fmla="*/ 3658098 h 6717830"/>
                <a:gd name="connsiteX27" fmla="*/ 1960536 w 3989967"/>
                <a:gd name="connsiteY27" fmla="*/ 3605870 h 6717830"/>
                <a:gd name="connsiteX28" fmla="*/ 1984431 w 3989967"/>
                <a:gd name="connsiteY28" fmla="*/ 3362481 h 6717830"/>
                <a:gd name="connsiteX29" fmla="*/ 2018023 w 3989967"/>
                <a:gd name="connsiteY29" fmla="*/ 3024398 h 6717830"/>
                <a:gd name="connsiteX30" fmla="*/ 2033045 w 3989967"/>
                <a:gd name="connsiteY30" fmla="*/ 2871266 h 6717830"/>
                <a:gd name="connsiteX31" fmla="*/ 2004713 w 3989967"/>
                <a:gd name="connsiteY31" fmla="*/ 2838497 h 6717830"/>
                <a:gd name="connsiteX32" fmla="*/ 1743704 w 3989967"/>
                <a:gd name="connsiteY32" fmla="*/ 2849145 h 6717830"/>
                <a:gd name="connsiteX33" fmla="*/ 1679117 w 3989967"/>
                <a:gd name="connsiteY33" fmla="*/ 2846483 h 6717830"/>
                <a:gd name="connsiteX34" fmla="*/ 1670243 w 3989967"/>
                <a:gd name="connsiteY34" fmla="*/ 2751790 h 6717830"/>
                <a:gd name="connsiteX35" fmla="*/ 1638362 w 3989967"/>
                <a:gd name="connsiteY35" fmla="*/ 2695125 h 6717830"/>
                <a:gd name="connsiteX36" fmla="*/ 1461397 w 3989967"/>
                <a:gd name="connsiteY36" fmla="*/ 2606643 h 6717830"/>
                <a:gd name="connsiteX37" fmla="*/ 1426030 w 3989967"/>
                <a:gd name="connsiteY37" fmla="*/ 2551754 h 6717830"/>
                <a:gd name="connsiteX38" fmla="*/ 1480032 w 3989967"/>
                <a:gd name="connsiteY38" fmla="*/ 2219882 h 6717830"/>
                <a:gd name="connsiteX39" fmla="*/ 1421656 w 3989967"/>
                <a:gd name="connsiteY39" fmla="*/ 2155295 h 6717830"/>
                <a:gd name="connsiteX40" fmla="*/ 1343823 w 3989967"/>
                <a:gd name="connsiteY40" fmla="*/ 2164169 h 6717830"/>
                <a:gd name="connsiteX41" fmla="*/ 1307568 w 3989967"/>
                <a:gd name="connsiteY41" fmla="*/ 2177416 h 6717830"/>
                <a:gd name="connsiteX42" fmla="*/ 1271313 w 3989967"/>
                <a:gd name="connsiteY42" fmla="*/ 2195987 h 6717830"/>
                <a:gd name="connsiteX43" fmla="*/ 1067791 w 3989967"/>
                <a:gd name="connsiteY43" fmla="*/ 2194212 h 6717830"/>
                <a:gd name="connsiteX44" fmla="*/ 1041804 w 3989967"/>
                <a:gd name="connsiteY44" fmla="*/ 2173423 h 6717830"/>
                <a:gd name="connsiteX45" fmla="*/ 781935 w 3989967"/>
                <a:gd name="connsiteY45" fmla="*/ 2065673 h 6717830"/>
                <a:gd name="connsiteX46" fmla="*/ 818571 w 3989967"/>
                <a:gd name="connsiteY46" fmla="*/ 1622628 h 6717830"/>
                <a:gd name="connsiteX47" fmla="*/ 874474 w 3989967"/>
                <a:gd name="connsiteY47" fmla="*/ 1242839 h 6717830"/>
                <a:gd name="connsiteX48" fmla="*/ 919603 w 3989967"/>
                <a:gd name="connsiteY48" fmla="*/ 1072910 h 6717830"/>
                <a:gd name="connsiteX49" fmla="*/ 1001873 w 3989967"/>
                <a:gd name="connsiteY49" fmla="*/ 744588 h 6717830"/>
                <a:gd name="connsiteX50" fmla="*/ 1091243 w 3989967"/>
                <a:gd name="connsiteY50" fmla="*/ 501199 h 6717830"/>
                <a:gd name="connsiteX51" fmla="*/ 1404480 w 3989967"/>
                <a:gd name="connsiteY51" fmla="*/ 256922 h 6717830"/>
                <a:gd name="connsiteX52" fmla="*/ 1606227 w 3989967"/>
                <a:gd name="connsiteY52" fmla="*/ 228590 h 6717830"/>
                <a:gd name="connsiteX53" fmla="*/ 1595578 w 3989967"/>
                <a:gd name="connsiteY53" fmla="*/ 254260 h 6717830"/>
                <a:gd name="connsiteX54" fmla="*/ 1515970 w 3989967"/>
                <a:gd name="connsiteY54" fmla="*/ 512671 h 6717830"/>
                <a:gd name="connsiteX55" fmla="*/ 1532766 w 3989967"/>
                <a:gd name="connsiteY55" fmla="*/ 609140 h 6717830"/>
                <a:gd name="connsiteX56" fmla="*/ 1574155 w 3989967"/>
                <a:gd name="connsiteY56" fmla="*/ 626823 h 6717830"/>
                <a:gd name="connsiteX57" fmla="*/ 1615924 w 3989967"/>
                <a:gd name="connsiteY57" fmla="*/ 575547 h 6717830"/>
                <a:gd name="connsiteX58" fmla="*/ 1642481 w 3989967"/>
                <a:gd name="connsiteY58" fmla="*/ 570223 h 6717830"/>
                <a:gd name="connsiteX59" fmla="*/ 1644256 w 3989967"/>
                <a:gd name="connsiteY59" fmla="*/ 594118 h 6717830"/>
                <a:gd name="connsiteX60" fmla="*/ 1662827 w 3989967"/>
                <a:gd name="connsiteY60" fmla="*/ 721580 h 6717830"/>
                <a:gd name="connsiteX61" fmla="*/ 1685835 w 3989967"/>
                <a:gd name="connsiteY61" fmla="*/ 764934 h 6717830"/>
                <a:gd name="connsiteX62" fmla="*/ 1697307 w 3989967"/>
                <a:gd name="connsiteY62" fmla="*/ 950772 h 6717830"/>
                <a:gd name="connsiteX63" fmla="*/ 1673412 w 3989967"/>
                <a:gd name="connsiteY63" fmla="*/ 1188837 h 6717830"/>
                <a:gd name="connsiteX64" fmla="*/ 1668088 w 3989967"/>
                <a:gd name="connsiteY64" fmla="*/ 1351667 h 6717830"/>
                <a:gd name="connsiteX65" fmla="*/ 1650531 w 3989967"/>
                <a:gd name="connsiteY65" fmla="*/ 1628649 h 6717830"/>
                <a:gd name="connsiteX66" fmla="*/ 1640326 w 3989967"/>
                <a:gd name="connsiteY66" fmla="*/ 1966732 h 6717830"/>
                <a:gd name="connsiteX67" fmla="*/ 1631453 w 3989967"/>
                <a:gd name="connsiteY67" fmla="*/ 2080884 h 6717830"/>
                <a:gd name="connsiteX68" fmla="*/ 1624354 w 3989967"/>
                <a:gd name="connsiteY68" fmla="*/ 2110991 h 6717830"/>
                <a:gd name="connsiteX69" fmla="*/ 1782177 w 3989967"/>
                <a:gd name="connsiteY69" fmla="*/ 1645509 h 6717830"/>
                <a:gd name="connsiteX70" fmla="*/ 1870659 w 3989967"/>
                <a:gd name="connsiteY70" fmla="*/ 1485341 h 6717830"/>
                <a:gd name="connsiteX71" fmla="*/ 2114872 w 3989967"/>
                <a:gd name="connsiteY71" fmla="*/ 1079122 h 6717830"/>
                <a:gd name="connsiteX72" fmla="*/ 2213115 w 3989967"/>
                <a:gd name="connsiteY72" fmla="*/ 952547 h 6717830"/>
                <a:gd name="connsiteX73" fmla="*/ 2498020 w 3989967"/>
                <a:gd name="connsiteY73" fmla="*/ 668466 h 6717830"/>
                <a:gd name="connsiteX74" fmla="*/ 2613059 w 3989967"/>
                <a:gd name="connsiteY74" fmla="*/ 561413 h 6717830"/>
                <a:gd name="connsiteX75" fmla="*/ 2672322 w 3989967"/>
                <a:gd name="connsiteY75" fmla="*/ 567624 h 6717830"/>
                <a:gd name="connsiteX76" fmla="*/ 2744008 w 3989967"/>
                <a:gd name="connsiteY76" fmla="*/ 754349 h 6717830"/>
                <a:gd name="connsiteX77" fmla="*/ 2749332 w 3989967"/>
                <a:gd name="connsiteY77" fmla="*/ 815387 h 6717830"/>
                <a:gd name="connsiteX78" fmla="*/ 3034237 w 3989967"/>
                <a:gd name="connsiteY78" fmla="*/ 92381 h 6717830"/>
                <a:gd name="connsiteX79" fmla="*/ 3071379 w 3989967"/>
                <a:gd name="connsiteY79" fmla="*/ 2124 h 6717830"/>
                <a:gd name="connsiteX80" fmla="*/ 3081140 w 3989967"/>
                <a:gd name="connsiteY80" fmla="*/ 1237 h 6717830"/>
                <a:gd name="connsiteX81" fmla="*/ 3225399 w 3989967"/>
                <a:gd name="connsiteY81" fmla="*/ 278219 h 6717830"/>
                <a:gd name="connsiteX82" fmla="*/ 3338664 w 3989967"/>
                <a:gd name="connsiteY82" fmla="*/ 361440 h 6717830"/>
                <a:gd name="connsiteX83" fmla="*/ 3789061 w 3989967"/>
                <a:gd name="connsiteY83" fmla="*/ 500375 h 6717830"/>
                <a:gd name="connsiteX84" fmla="*/ 3989033 w 3989967"/>
                <a:gd name="connsiteY84" fmla="*/ 824260 h 6717830"/>
                <a:gd name="connsiteX85" fmla="*/ 3939468 w 3989967"/>
                <a:gd name="connsiteY85" fmla="*/ 1231367 h 6717830"/>
                <a:gd name="connsiteX86" fmla="*/ 3866894 w 3989967"/>
                <a:gd name="connsiteY86" fmla="*/ 1546442 h 6717830"/>
                <a:gd name="connsiteX87" fmla="*/ 3693480 w 3989967"/>
                <a:gd name="connsiteY87" fmla="*/ 2068588 h 6717830"/>
                <a:gd name="connsiteX88" fmla="*/ 3428857 w 3989967"/>
                <a:gd name="connsiteY88" fmla="*/ 2642074 h 6717830"/>
                <a:gd name="connsiteX89" fmla="*/ 3466443 w 3989967"/>
                <a:gd name="connsiteY89" fmla="*/ 3079224 h 6717830"/>
                <a:gd name="connsiteX90" fmla="*/ 3450534 w 3989967"/>
                <a:gd name="connsiteY90" fmla="*/ 3127014 h 6717830"/>
                <a:gd name="connsiteX91" fmla="*/ 3486789 w 3989967"/>
                <a:gd name="connsiteY91" fmla="*/ 3668619 h 6717830"/>
                <a:gd name="connsiteX92" fmla="*/ 3516008 w 3989967"/>
                <a:gd name="connsiteY92" fmla="*/ 4154447 h 6717830"/>
                <a:gd name="connsiteX93" fmla="*/ 3532805 w 3989967"/>
                <a:gd name="connsiteY93" fmla="*/ 4392512 h 6717830"/>
                <a:gd name="connsiteX94" fmla="*/ 3489451 w 3989967"/>
                <a:gd name="connsiteY94" fmla="*/ 4433204 h 6717830"/>
                <a:gd name="connsiteX95" fmla="*/ 3447872 w 3989967"/>
                <a:gd name="connsiteY95" fmla="*/ 4425217 h 6717830"/>
                <a:gd name="connsiteX96" fmla="*/ 3408955 w 3989967"/>
                <a:gd name="connsiteY96" fmla="*/ 4457099 h 6717830"/>
                <a:gd name="connsiteX97" fmla="*/ 3412504 w 3989967"/>
                <a:gd name="connsiteY97" fmla="*/ 4929933 h 6717830"/>
                <a:gd name="connsiteX98" fmla="*/ 3412504 w 3989967"/>
                <a:gd name="connsiteY98" fmla="*/ 4929933 h 6717830"/>
                <a:gd name="connsiteX0" fmla="*/ 3412504 w 3989967"/>
                <a:gd name="connsiteY0" fmla="*/ 4929933 h 6706660"/>
                <a:gd name="connsiteX1" fmla="*/ 3517172 w 3989967"/>
                <a:gd name="connsiteY1" fmla="*/ 6659647 h 6706660"/>
                <a:gd name="connsiteX2" fmla="*/ 372025 w 3989967"/>
                <a:gd name="connsiteY2" fmla="*/ 6677152 h 6706660"/>
                <a:gd name="connsiteX3" fmla="*/ 657135 w 3989967"/>
                <a:gd name="connsiteY3" fmla="*/ 4716651 h 6706660"/>
                <a:gd name="connsiteX4" fmla="*/ 846522 w 3989967"/>
                <a:gd name="connsiteY4" fmla="*/ 4001568 h 6706660"/>
                <a:gd name="connsiteX5" fmla="*/ 847410 w 3989967"/>
                <a:gd name="connsiteY5" fmla="*/ 3998019 h 6706660"/>
                <a:gd name="connsiteX6" fmla="*/ 806718 w 3989967"/>
                <a:gd name="connsiteY6" fmla="*/ 3809519 h 6706660"/>
                <a:gd name="connsiteX7" fmla="*/ 638627 w 3989967"/>
                <a:gd name="connsiteY7" fmla="*/ 3614807 h 6706660"/>
                <a:gd name="connsiteX8" fmla="*/ 640402 w 3989967"/>
                <a:gd name="connsiteY8" fmla="*/ 3575003 h 6706660"/>
                <a:gd name="connsiteX9" fmla="*/ 929744 w 3989967"/>
                <a:gd name="connsiteY9" fmla="*/ 3174995 h 6706660"/>
                <a:gd name="connsiteX10" fmla="*/ 979309 w 3989967"/>
                <a:gd name="connsiteY10" fmla="*/ 3046645 h 6706660"/>
                <a:gd name="connsiteX11" fmla="*/ 768689 w 3989967"/>
                <a:gd name="connsiteY11" fmla="*/ 3108570 h 6706660"/>
                <a:gd name="connsiteX12" fmla="*/ 479347 w 3989967"/>
                <a:gd name="connsiteY12" fmla="*/ 3128029 h 6706660"/>
                <a:gd name="connsiteX13" fmla="*/ 110397 w 3989967"/>
                <a:gd name="connsiteY13" fmla="*/ 3105908 h 6706660"/>
                <a:gd name="connsiteX14" fmla="*/ 20140 w 3989967"/>
                <a:gd name="connsiteY14" fmla="*/ 3095260 h 6706660"/>
                <a:gd name="connsiteX15" fmla="*/ 10379 w 3989967"/>
                <a:gd name="connsiteY15" fmla="*/ 3048357 h 6706660"/>
                <a:gd name="connsiteX16" fmla="*/ 22739 w 3989967"/>
                <a:gd name="connsiteY16" fmla="*/ 3047469 h 6706660"/>
                <a:gd name="connsiteX17" fmla="*/ 206802 w 3989967"/>
                <a:gd name="connsiteY17" fmla="*/ 3084611 h 6706660"/>
                <a:gd name="connsiteX18" fmla="*/ 322729 w 3989967"/>
                <a:gd name="connsiteY18" fmla="*/ 3031497 h 6706660"/>
                <a:gd name="connsiteX19" fmla="*/ 399738 w 3989967"/>
                <a:gd name="connsiteY19" fmla="*/ 2961586 h 6706660"/>
                <a:gd name="connsiteX20" fmla="*/ 832451 w 3989967"/>
                <a:gd name="connsiteY20" fmla="*/ 2922669 h 6706660"/>
                <a:gd name="connsiteX21" fmla="*/ 1281074 w 3989967"/>
                <a:gd name="connsiteY21" fmla="*/ 2880202 h 6706660"/>
                <a:gd name="connsiteX22" fmla="*/ 1408473 w 3989967"/>
                <a:gd name="connsiteY22" fmla="*/ 2873104 h 6706660"/>
                <a:gd name="connsiteX23" fmla="*/ 1502279 w 3989967"/>
                <a:gd name="connsiteY23" fmla="*/ 2889900 h 6706660"/>
                <a:gd name="connsiteX24" fmla="*/ 1492518 w 3989967"/>
                <a:gd name="connsiteY24" fmla="*/ 2923556 h 6706660"/>
                <a:gd name="connsiteX25" fmla="*/ 1308455 w 3989967"/>
                <a:gd name="connsiteY25" fmla="*/ 3578426 h 6706660"/>
                <a:gd name="connsiteX26" fmla="*/ 1903047 w 3989967"/>
                <a:gd name="connsiteY26" fmla="*/ 3658098 h 6706660"/>
                <a:gd name="connsiteX27" fmla="*/ 1960536 w 3989967"/>
                <a:gd name="connsiteY27" fmla="*/ 3605870 h 6706660"/>
                <a:gd name="connsiteX28" fmla="*/ 1984431 w 3989967"/>
                <a:gd name="connsiteY28" fmla="*/ 3362481 h 6706660"/>
                <a:gd name="connsiteX29" fmla="*/ 2018023 w 3989967"/>
                <a:gd name="connsiteY29" fmla="*/ 3024398 h 6706660"/>
                <a:gd name="connsiteX30" fmla="*/ 2033045 w 3989967"/>
                <a:gd name="connsiteY30" fmla="*/ 2871266 h 6706660"/>
                <a:gd name="connsiteX31" fmla="*/ 2004713 w 3989967"/>
                <a:gd name="connsiteY31" fmla="*/ 2838497 h 6706660"/>
                <a:gd name="connsiteX32" fmla="*/ 1743704 w 3989967"/>
                <a:gd name="connsiteY32" fmla="*/ 2849145 h 6706660"/>
                <a:gd name="connsiteX33" fmla="*/ 1679117 w 3989967"/>
                <a:gd name="connsiteY33" fmla="*/ 2846483 h 6706660"/>
                <a:gd name="connsiteX34" fmla="*/ 1670243 w 3989967"/>
                <a:gd name="connsiteY34" fmla="*/ 2751790 h 6706660"/>
                <a:gd name="connsiteX35" fmla="*/ 1638362 w 3989967"/>
                <a:gd name="connsiteY35" fmla="*/ 2695125 h 6706660"/>
                <a:gd name="connsiteX36" fmla="*/ 1461397 w 3989967"/>
                <a:gd name="connsiteY36" fmla="*/ 2606643 h 6706660"/>
                <a:gd name="connsiteX37" fmla="*/ 1426030 w 3989967"/>
                <a:gd name="connsiteY37" fmla="*/ 2551754 h 6706660"/>
                <a:gd name="connsiteX38" fmla="*/ 1480032 w 3989967"/>
                <a:gd name="connsiteY38" fmla="*/ 2219882 h 6706660"/>
                <a:gd name="connsiteX39" fmla="*/ 1421656 w 3989967"/>
                <a:gd name="connsiteY39" fmla="*/ 2155295 h 6706660"/>
                <a:gd name="connsiteX40" fmla="*/ 1343823 w 3989967"/>
                <a:gd name="connsiteY40" fmla="*/ 2164169 h 6706660"/>
                <a:gd name="connsiteX41" fmla="*/ 1307568 w 3989967"/>
                <a:gd name="connsiteY41" fmla="*/ 2177416 h 6706660"/>
                <a:gd name="connsiteX42" fmla="*/ 1271313 w 3989967"/>
                <a:gd name="connsiteY42" fmla="*/ 2195987 h 6706660"/>
                <a:gd name="connsiteX43" fmla="*/ 1067791 w 3989967"/>
                <a:gd name="connsiteY43" fmla="*/ 2194212 h 6706660"/>
                <a:gd name="connsiteX44" fmla="*/ 1041804 w 3989967"/>
                <a:gd name="connsiteY44" fmla="*/ 2173423 h 6706660"/>
                <a:gd name="connsiteX45" fmla="*/ 781935 w 3989967"/>
                <a:gd name="connsiteY45" fmla="*/ 2065673 h 6706660"/>
                <a:gd name="connsiteX46" fmla="*/ 818571 w 3989967"/>
                <a:gd name="connsiteY46" fmla="*/ 1622628 h 6706660"/>
                <a:gd name="connsiteX47" fmla="*/ 874474 w 3989967"/>
                <a:gd name="connsiteY47" fmla="*/ 1242839 h 6706660"/>
                <a:gd name="connsiteX48" fmla="*/ 919603 w 3989967"/>
                <a:gd name="connsiteY48" fmla="*/ 1072910 h 6706660"/>
                <a:gd name="connsiteX49" fmla="*/ 1001873 w 3989967"/>
                <a:gd name="connsiteY49" fmla="*/ 744588 h 6706660"/>
                <a:gd name="connsiteX50" fmla="*/ 1091243 w 3989967"/>
                <a:gd name="connsiteY50" fmla="*/ 501199 h 6706660"/>
                <a:gd name="connsiteX51" fmla="*/ 1404480 w 3989967"/>
                <a:gd name="connsiteY51" fmla="*/ 256922 h 6706660"/>
                <a:gd name="connsiteX52" fmla="*/ 1606227 w 3989967"/>
                <a:gd name="connsiteY52" fmla="*/ 228590 h 6706660"/>
                <a:gd name="connsiteX53" fmla="*/ 1595578 w 3989967"/>
                <a:gd name="connsiteY53" fmla="*/ 254260 h 6706660"/>
                <a:gd name="connsiteX54" fmla="*/ 1515970 w 3989967"/>
                <a:gd name="connsiteY54" fmla="*/ 512671 h 6706660"/>
                <a:gd name="connsiteX55" fmla="*/ 1532766 w 3989967"/>
                <a:gd name="connsiteY55" fmla="*/ 609140 h 6706660"/>
                <a:gd name="connsiteX56" fmla="*/ 1574155 w 3989967"/>
                <a:gd name="connsiteY56" fmla="*/ 626823 h 6706660"/>
                <a:gd name="connsiteX57" fmla="*/ 1615924 w 3989967"/>
                <a:gd name="connsiteY57" fmla="*/ 575547 h 6706660"/>
                <a:gd name="connsiteX58" fmla="*/ 1642481 w 3989967"/>
                <a:gd name="connsiteY58" fmla="*/ 570223 h 6706660"/>
                <a:gd name="connsiteX59" fmla="*/ 1644256 w 3989967"/>
                <a:gd name="connsiteY59" fmla="*/ 594118 h 6706660"/>
                <a:gd name="connsiteX60" fmla="*/ 1662827 w 3989967"/>
                <a:gd name="connsiteY60" fmla="*/ 721580 h 6706660"/>
                <a:gd name="connsiteX61" fmla="*/ 1685835 w 3989967"/>
                <a:gd name="connsiteY61" fmla="*/ 764934 h 6706660"/>
                <a:gd name="connsiteX62" fmla="*/ 1697307 w 3989967"/>
                <a:gd name="connsiteY62" fmla="*/ 950772 h 6706660"/>
                <a:gd name="connsiteX63" fmla="*/ 1673412 w 3989967"/>
                <a:gd name="connsiteY63" fmla="*/ 1188837 h 6706660"/>
                <a:gd name="connsiteX64" fmla="*/ 1668088 w 3989967"/>
                <a:gd name="connsiteY64" fmla="*/ 1351667 h 6706660"/>
                <a:gd name="connsiteX65" fmla="*/ 1650531 w 3989967"/>
                <a:gd name="connsiteY65" fmla="*/ 1628649 h 6706660"/>
                <a:gd name="connsiteX66" fmla="*/ 1640326 w 3989967"/>
                <a:gd name="connsiteY66" fmla="*/ 1966732 h 6706660"/>
                <a:gd name="connsiteX67" fmla="*/ 1631453 w 3989967"/>
                <a:gd name="connsiteY67" fmla="*/ 2080884 h 6706660"/>
                <a:gd name="connsiteX68" fmla="*/ 1624354 w 3989967"/>
                <a:gd name="connsiteY68" fmla="*/ 2110991 h 6706660"/>
                <a:gd name="connsiteX69" fmla="*/ 1782177 w 3989967"/>
                <a:gd name="connsiteY69" fmla="*/ 1645509 h 6706660"/>
                <a:gd name="connsiteX70" fmla="*/ 1870659 w 3989967"/>
                <a:gd name="connsiteY70" fmla="*/ 1485341 h 6706660"/>
                <a:gd name="connsiteX71" fmla="*/ 2114872 w 3989967"/>
                <a:gd name="connsiteY71" fmla="*/ 1079122 h 6706660"/>
                <a:gd name="connsiteX72" fmla="*/ 2213115 w 3989967"/>
                <a:gd name="connsiteY72" fmla="*/ 952547 h 6706660"/>
                <a:gd name="connsiteX73" fmla="*/ 2498020 w 3989967"/>
                <a:gd name="connsiteY73" fmla="*/ 668466 h 6706660"/>
                <a:gd name="connsiteX74" fmla="*/ 2613059 w 3989967"/>
                <a:gd name="connsiteY74" fmla="*/ 561413 h 6706660"/>
                <a:gd name="connsiteX75" fmla="*/ 2672322 w 3989967"/>
                <a:gd name="connsiteY75" fmla="*/ 567624 h 6706660"/>
                <a:gd name="connsiteX76" fmla="*/ 2744008 w 3989967"/>
                <a:gd name="connsiteY76" fmla="*/ 754349 h 6706660"/>
                <a:gd name="connsiteX77" fmla="*/ 2749332 w 3989967"/>
                <a:gd name="connsiteY77" fmla="*/ 815387 h 6706660"/>
                <a:gd name="connsiteX78" fmla="*/ 3034237 w 3989967"/>
                <a:gd name="connsiteY78" fmla="*/ 92381 h 6706660"/>
                <a:gd name="connsiteX79" fmla="*/ 3071379 w 3989967"/>
                <a:gd name="connsiteY79" fmla="*/ 2124 h 6706660"/>
                <a:gd name="connsiteX80" fmla="*/ 3081140 w 3989967"/>
                <a:gd name="connsiteY80" fmla="*/ 1237 h 6706660"/>
                <a:gd name="connsiteX81" fmla="*/ 3225399 w 3989967"/>
                <a:gd name="connsiteY81" fmla="*/ 278219 h 6706660"/>
                <a:gd name="connsiteX82" fmla="*/ 3338664 w 3989967"/>
                <a:gd name="connsiteY82" fmla="*/ 361440 h 6706660"/>
                <a:gd name="connsiteX83" fmla="*/ 3789061 w 3989967"/>
                <a:gd name="connsiteY83" fmla="*/ 500375 h 6706660"/>
                <a:gd name="connsiteX84" fmla="*/ 3989033 w 3989967"/>
                <a:gd name="connsiteY84" fmla="*/ 824260 h 6706660"/>
                <a:gd name="connsiteX85" fmla="*/ 3939468 w 3989967"/>
                <a:gd name="connsiteY85" fmla="*/ 1231367 h 6706660"/>
                <a:gd name="connsiteX86" fmla="*/ 3866894 w 3989967"/>
                <a:gd name="connsiteY86" fmla="*/ 1546442 h 6706660"/>
                <a:gd name="connsiteX87" fmla="*/ 3693480 w 3989967"/>
                <a:gd name="connsiteY87" fmla="*/ 2068588 h 6706660"/>
                <a:gd name="connsiteX88" fmla="*/ 3428857 w 3989967"/>
                <a:gd name="connsiteY88" fmla="*/ 2642074 h 6706660"/>
                <a:gd name="connsiteX89" fmla="*/ 3466443 w 3989967"/>
                <a:gd name="connsiteY89" fmla="*/ 3079224 h 6706660"/>
                <a:gd name="connsiteX90" fmla="*/ 3450534 w 3989967"/>
                <a:gd name="connsiteY90" fmla="*/ 3127014 h 6706660"/>
                <a:gd name="connsiteX91" fmla="*/ 3486789 w 3989967"/>
                <a:gd name="connsiteY91" fmla="*/ 3668619 h 6706660"/>
                <a:gd name="connsiteX92" fmla="*/ 3516008 w 3989967"/>
                <a:gd name="connsiteY92" fmla="*/ 4154447 h 6706660"/>
                <a:gd name="connsiteX93" fmla="*/ 3532805 w 3989967"/>
                <a:gd name="connsiteY93" fmla="*/ 4392512 h 6706660"/>
                <a:gd name="connsiteX94" fmla="*/ 3489451 w 3989967"/>
                <a:gd name="connsiteY94" fmla="*/ 4433204 h 6706660"/>
                <a:gd name="connsiteX95" fmla="*/ 3447872 w 3989967"/>
                <a:gd name="connsiteY95" fmla="*/ 4425217 h 6706660"/>
                <a:gd name="connsiteX96" fmla="*/ 3408955 w 3989967"/>
                <a:gd name="connsiteY96" fmla="*/ 4457099 h 6706660"/>
                <a:gd name="connsiteX97" fmla="*/ 3412504 w 3989967"/>
                <a:gd name="connsiteY97" fmla="*/ 4929933 h 6706660"/>
                <a:gd name="connsiteX98" fmla="*/ 3412504 w 3989967"/>
                <a:gd name="connsiteY98" fmla="*/ 4929933 h 6706660"/>
                <a:gd name="connsiteX0" fmla="*/ 3412504 w 3989967"/>
                <a:gd name="connsiteY0" fmla="*/ 4929933 h 6683014"/>
                <a:gd name="connsiteX1" fmla="*/ 3517172 w 3989967"/>
                <a:gd name="connsiteY1" fmla="*/ 6659647 h 6683014"/>
                <a:gd name="connsiteX2" fmla="*/ 372025 w 3989967"/>
                <a:gd name="connsiteY2" fmla="*/ 6677152 h 6683014"/>
                <a:gd name="connsiteX3" fmla="*/ 657135 w 3989967"/>
                <a:gd name="connsiteY3" fmla="*/ 4716651 h 6683014"/>
                <a:gd name="connsiteX4" fmla="*/ 846522 w 3989967"/>
                <a:gd name="connsiteY4" fmla="*/ 4001568 h 6683014"/>
                <a:gd name="connsiteX5" fmla="*/ 847410 w 3989967"/>
                <a:gd name="connsiteY5" fmla="*/ 3998019 h 6683014"/>
                <a:gd name="connsiteX6" fmla="*/ 806718 w 3989967"/>
                <a:gd name="connsiteY6" fmla="*/ 3809519 h 6683014"/>
                <a:gd name="connsiteX7" fmla="*/ 638627 w 3989967"/>
                <a:gd name="connsiteY7" fmla="*/ 3614807 h 6683014"/>
                <a:gd name="connsiteX8" fmla="*/ 640402 w 3989967"/>
                <a:gd name="connsiteY8" fmla="*/ 3575003 h 6683014"/>
                <a:gd name="connsiteX9" fmla="*/ 929744 w 3989967"/>
                <a:gd name="connsiteY9" fmla="*/ 3174995 h 6683014"/>
                <a:gd name="connsiteX10" fmla="*/ 979309 w 3989967"/>
                <a:gd name="connsiteY10" fmla="*/ 3046645 h 6683014"/>
                <a:gd name="connsiteX11" fmla="*/ 768689 w 3989967"/>
                <a:gd name="connsiteY11" fmla="*/ 3108570 h 6683014"/>
                <a:gd name="connsiteX12" fmla="*/ 479347 w 3989967"/>
                <a:gd name="connsiteY12" fmla="*/ 3128029 h 6683014"/>
                <a:gd name="connsiteX13" fmla="*/ 110397 w 3989967"/>
                <a:gd name="connsiteY13" fmla="*/ 3105908 h 6683014"/>
                <a:gd name="connsiteX14" fmla="*/ 20140 w 3989967"/>
                <a:gd name="connsiteY14" fmla="*/ 3095260 h 6683014"/>
                <a:gd name="connsiteX15" fmla="*/ 10379 w 3989967"/>
                <a:gd name="connsiteY15" fmla="*/ 3048357 h 6683014"/>
                <a:gd name="connsiteX16" fmla="*/ 22739 w 3989967"/>
                <a:gd name="connsiteY16" fmla="*/ 3047469 h 6683014"/>
                <a:gd name="connsiteX17" fmla="*/ 206802 w 3989967"/>
                <a:gd name="connsiteY17" fmla="*/ 3084611 h 6683014"/>
                <a:gd name="connsiteX18" fmla="*/ 322729 w 3989967"/>
                <a:gd name="connsiteY18" fmla="*/ 3031497 h 6683014"/>
                <a:gd name="connsiteX19" fmla="*/ 399738 w 3989967"/>
                <a:gd name="connsiteY19" fmla="*/ 2961586 h 6683014"/>
                <a:gd name="connsiteX20" fmla="*/ 832451 w 3989967"/>
                <a:gd name="connsiteY20" fmla="*/ 2922669 h 6683014"/>
                <a:gd name="connsiteX21" fmla="*/ 1281074 w 3989967"/>
                <a:gd name="connsiteY21" fmla="*/ 2880202 h 6683014"/>
                <a:gd name="connsiteX22" fmla="*/ 1408473 w 3989967"/>
                <a:gd name="connsiteY22" fmla="*/ 2873104 h 6683014"/>
                <a:gd name="connsiteX23" fmla="*/ 1502279 w 3989967"/>
                <a:gd name="connsiteY23" fmla="*/ 2889900 h 6683014"/>
                <a:gd name="connsiteX24" fmla="*/ 1492518 w 3989967"/>
                <a:gd name="connsiteY24" fmla="*/ 2923556 h 6683014"/>
                <a:gd name="connsiteX25" fmla="*/ 1308455 w 3989967"/>
                <a:gd name="connsiteY25" fmla="*/ 3578426 h 6683014"/>
                <a:gd name="connsiteX26" fmla="*/ 1903047 w 3989967"/>
                <a:gd name="connsiteY26" fmla="*/ 3658098 h 6683014"/>
                <a:gd name="connsiteX27" fmla="*/ 1960536 w 3989967"/>
                <a:gd name="connsiteY27" fmla="*/ 3605870 h 6683014"/>
                <a:gd name="connsiteX28" fmla="*/ 1984431 w 3989967"/>
                <a:gd name="connsiteY28" fmla="*/ 3362481 h 6683014"/>
                <a:gd name="connsiteX29" fmla="*/ 2018023 w 3989967"/>
                <a:gd name="connsiteY29" fmla="*/ 3024398 h 6683014"/>
                <a:gd name="connsiteX30" fmla="*/ 2033045 w 3989967"/>
                <a:gd name="connsiteY30" fmla="*/ 2871266 h 6683014"/>
                <a:gd name="connsiteX31" fmla="*/ 2004713 w 3989967"/>
                <a:gd name="connsiteY31" fmla="*/ 2838497 h 6683014"/>
                <a:gd name="connsiteX32" fmla="*/ 1743704 w 3989967"/>
                <a:gd name="connsiteY32" fmla="*/ 2849145 h 6683014"/>
                <a:gd name="connsiteX33" fmla="*/ 1679117 w 3989967"/>
                <a:gd name="connsiteY33" fmla="*/ 2846483 h 6683014"/>
                <a:gd name="connsiteX34" fmla="*/ 1670243 w 3989967"/>
                <a:gd name="connsiteY34" fmla="*/ 2751790 h 6683014"/>
                <a:gd name="connsiteX35" fmla="*/ 1638362 w 3989967"/>
                <a:gd name="connsiteY35" fmla="*/ 2695125 h 6683014"/>
                <a:gd name="connsiteX36" fmla="*/ 1461397 w 3989967"/>
                <a:gd name="connsiteY36" fmla="*/ 2606643 h 6683014"/>
                <a:gd name="connsiteX37" fmla="*/ 1426030 w 3989967"/>
                <a:gd name="connsiteY37" fmla="*/ 2551754 h 6683014"/>
                <a:gd name="connsiteX38" fmla="*/ 1480032 w 3989967"/>
                <a:gd name="connsiteY38" fmla="*/ 2219882 h 6683014"/>
                <a:gd name="connsiteX39" fmla="*/ 1421656 w 3989967"/>
                <a:gd name="connsiteY39" fmla="*/ 2155295 h 6683014"/>
                <a:gd name="connsiteX40" fmla="*/ 1343823 w 3989967"/>
                <a:gd name="connsiteY40" fmla="*/ 2164169 h 6683014"/>
                <a:gd name="connsiteX41" fmla="*/ 1307568 w 3989967"/>
                <a:gd name="connsiteY41" fmla="*/ 2177416 h 6683014"/>
                <a:gd name="connsiteX42" fmla="*/ 1271313 w 3989967"/>
                <a:gd name="connsiteY42" fmla="*/ 2195987 h 6683014"/>
                <a:gd name="connsiteX43" fmla="*/ 1067791 w 3989967"/>
                <a:gd name="connsiteY43" fmla="*/ 2194212 h 6683014"/>
                <a:gd name="connsiteX44" fmla="*/ 1041804 w 3989967"/>
                <a:gd name="connsiteY44" fmla="*/ 2173423 h 6683014"/>
                <a:gd name="connsiteX45" fmla="*/ 781935 w 3989967"/>
                <a:gd name="connsiteY45" fmla="*/ 2065673 h 6683014"/>
                <a:gd name="connsiteX46" fmla="*/ 818571 w 3989967"/>
                <a:gd name="connsiteY46" fmla="*/ 1622628 h 6683014"/>
                <a:gd name="connsiteX47" fmla="*/ 874474 w 3989967"/>
                <a:gd name="connsiteY47" fmla="*/ 1242839 h 6683014"/>
                <a:gd name="connsiteX48" fmla="*/ 919603 w 3989967"/>
                <a:gd name="connsiteY48" fmla="*/ 1072910 h 6683014"/>
                <a:gd name="connsiteX49" fmla="*/ 1001873 w 3989967"/>
                <a:gd name="connsiteY49" fmla="*/ 744588 h 6683014"/>
                <a:gd name="connsiteX50" fmla="*/ 1091243 w 3989967"/>
                <a:gd name="connsiteY50" fmla="*/ 501199 h 6683014"/>
                <a:gd name="connsiteX51" fmla="*/ 1404480 w 3989967"/>
                <a:gd name="connsiteY51" fmla="*/ 256922 h 6683014"/>
                <a:gd name="connsiteX52" fmla="*/ 1606227 w 3989967"/>
                <a:gd name="connsiteY52" fmla="*/ 228590 h 6683014"/>
                <a:gd name="connsiteX53" fmla="*/ 1595578 w 3989967"/>
                <a:gd name="connsiteY53" fmla="*/ 254260 h 6683014"/>
                <a:gd name="connsiteX54" fmla="*/ 1515970 w 3989967"/>
                <a:gd name="connsiteY54" fmla="*/ 512671 h 6683014"/>
                <a:gd name="connsiteX55" fmla="*/ 1532766 w 3989967"/>
                <a:gd name="connsiteY55" fmla="*/ 609140 h 6683014"/>
                <a:gd name="connsiteX56" fmla="*/ 1574155 w 3989967"/>
                <a:gd name="connsiteY56" fmla="*/ 626823 h 6683014"/>
                <a:gd name="connsiteX57" fmla="*/ 1615924 w 3989967"/>
                <a:gd name="connsiteY57" fmla="*/ 575547 h 6683014"/>
                <a:gd name="connsiteX58" fmla="*/ 1642481 w 3989967"/>
                <a:gd name="connsiteY58" fmla="*/ 570223 h 6683014"/>
                <a:gd name="connsiteX59" fmla="*/ 1644256 w 3989967"/>
                <a:gd name="connsiteY59" fmla="*/ 594118 h 6683014"/>
                <a:gd name="connsiteX60" fmla="*/ 1662827 w 3989967"/>
                <a:gd name="connsiteY60" fmla="*/ 721580 h 6683014"/>
                <a:gd name="connsiteX61" fmla="*/ 1685835 w 3989967"/>
                <a:gd name="connsiteY61" fmla="*/ 764934 h 6683014"/>
                <a:gd name="connsiteX62" fmla="*/ 1697307 w 3989967"/>
                <a:gd name="connsiteY62" fmla="*/ 950772 h 6683014"/>
                <a:gd name="connsiteX63" fmla="*/ 1673412 w 3989967"/>
                <a:gd name="connsiteY63" fmla="*/ 1188837 h 6683014"/>
                <a:gd name="connsiteX64" fmla="*/ 1668088 w 3989967"/>
                <a:gd name="connsiteY64" fmla="*/ 1351667 h 6683014"/>
                <a:gd name="connsiteX65" fmla="*/ 1650531 w 3989967"/>
                <a:gd name="connsiteY65" fmla="*/ 1628649 h 6683014"/>
                <a:gd name="connsiteX66" fmla="*/ 1640326 w 3989967"/>
                <a:gd name="connsiteY66" fmla="*/ 1966732 h 6683014"/>
                <a:gd name="connsiteX67" fmla="*/ 1631453 w 3989967"/>
                <a:gd name="connsiteY67" fmla="*/ 2080884 h 6683014"/>
                <a:gd name="connsiteX68" fmla="*/ 1624354 w 3989967"/>
                <a:gd name="connsiteY68" fmla="*/ 2110991 h 6683014"/>
                <a:gd name="connsiteX69" fmla="*/ 1782177 w 3989967"/>
                <a:gd name="connsiteY69" fmla="*/ 1645509 h 6683014"/>
                <a:gd name="connsiteX70" fmla="*/ 1870659 w 3989967"/>
                <a:gd name="connsiteY70" fmla="*/ 1485341 h 6683014"/>
                <a:gd name="connsiteX71" fmla="*/ 2114872 w 3989967"/>
                <a:gd name="connsiteY71" fmla="*/ 1079122 h 6683014"/>
                <a:gd name="connsiteX72" fmla="*/ 2213115 w 3989967"/>
                <a:gd name="connsiteY72" fmla="*/ 952547 h 6683014"/>
                <a:gd name="connsiteX73" fmla="*/ 2498020 w 3989967"/>
                <a:gd name="connsiteY73" fmla="*/ 668466 h 6683014"/>
                <a:gd name="connsiteX74" fmla="*/ 2613059 w 3989967"/>
                <a:gd name="connsiteY74" fmla="*/ 561413 h 6683014"/>
                <a:gd name="connsiteX75" fmla="*/ 2672322 w 3989967"/>
                <a:gd name="connsiteY75" fmla="*/ 567624 h 6683014"/>
                <a:gd name="connsiteX76" fmla="*/ 2744008 w 3989967"/>
                <a:gd name="connsiteY76" fmla="*/ 754349 h 6683014"/>
                <a:gd name="connsiteX77" fmla="*/ 2749332 w 3989967"/>
                <a:gd name="connsiteY77" fmla="*/ 815387 h 6683014"/>
                <a:gd name="connsiteX78" fmla="*/ 3034237 w 3989967"/>
                <a:gd name="connsiteY78" fmla="*/ 92381 h 6683014"/>
                <a:gd name="connsiteX79" fmla="*/ 3071379 w 3989967"/>
                <a:gd name="connsiteY79" fmla="*/ 2124 h 6683014"/>
                <a:gd name="connsiteX80" fmla="*/ 3081140 w 3989967"/>
                <a:gd name="connsiteY80" fmla="*/ 1237 h 6683014"/>
                <a:gd name="connsiteX81" fmla="*/ 3225399 w 3989967"/>
                <a:gd name="connsiteY81" fmla="*/ 278219 h 6683014"/>
                <a:gd name="connsiteX82" fmla="*/ 3338664 w 3989967"/>
                <a:gd name="connsiteY82" fmla="*/ 361440 h 6683014"/>
                <a:gd name="connsiteX83" fmla="*/ 3789061 w 3989967"/>
                <a:gd name="connsiteY83" fmla="*/ 500375 h 6683014"/>
                <a:gd name="connsiteX84" fmla="*/ 3989033 w 3989967"/>
                <a:gd name="connsiteY84" fmla="*/ 824260 h 6683014"/>
                <a:gd name="connsiteX85" fmla="*/ 3939468 w 3989967"/>
                <a:gd name="connsiteY85" fmla="*/ 1231367 h 6683014"/>
                <a:gd name="connsiteX86" fmla="*/ 3866894 w 3989967"/>
                <a:gd name="connsiteY86" fmla="*/ 1546442 h 6683014"/>
                <a:gd name="connsiteX87" fmla="*/ 3693480 w 3989967"/>
                <a:gd name="connsiteY87" fmla="*/ 2068588 h 6683014"/>
                <a:gd name="connsiteX88" fmla="*/ 3428857 w 3989967"/>
                <a:gd name="connsiteY88" fmla="*/ 2642074 h 6683014"/>
                <a:gd name="connsiteX89" fmla="*/ 3466443 w 3989967"/>
                <a:gd name="connsiteY89" fmla="*/ 3079224 h 6683014"/>
                <a:gd name="connsiteX90" fmla="*/ 3450534 w 3989967"/>
                <a:gd name="connsiteY90" fmla="*/ 3127014 h 6683014"/>
                <a:gd name="connsiteX91" fmla="*/ 3486789 w 3989967"/>
                <a:gd name="connsiteY91" fmla="*/ 3668619 h 6683014"/>
                <a:gd name="connsiteX92" fmla="*/ 3516008 w 3989967"/>
                <a:gd name="connsiteY92" fmla="*/ 4154447 h 6683014"/>
                <a:gd name="connsiteX93" fmla="*/ 3532805 w 3989967"/>
                <a:gd name="connsiteY93" fmla="*/ 4392512 h 6683014"/>
                <a:gd name="connsiteX94" fmla="*/ 3489451 w 3989967"/>
                <a:gd name="connsiteY94" fmla="*/ 4433204 h 6683014"/>
                <a:gd name="connsiteX95" fmla="*/ 3447872 w 3989967"/>
                <a:gd name="connsiteY95" fmla="*/ 4425217 h 6683014"/>
                <a:gd name="connsiteX96" fmla="*/ 3408955 w 3989967"/>
                <a:gd name="connsiteY96" fmla="*/ 4457099 h 6683014"/>
                <a:gd name="connsiteX97" fmla="*/ 3412504 w 3989967"/>
                <a:gd name="connsiteY97" fmla="*/ 4929933 h 6683014"/>
                <a:gd name="connsiteX98" fmla="*/ 3412504 w 3989967"/>
                <a:gd name="connsiteY98" fmla="*/ 4929933 h 6683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</a:cxnLst>
              <a:rect l="l" t="t" r="r" b="b"/>
              <a:pathLst>
                <a:path w="3989967" h="6683014">
                  <a:moveTo>
                    <a:pt x="3412504" y="4929933"/>
                  </a:moveTo>
                  <a:cubicBezTo>
                    <a:pt x="3398370" y="4929933"/>
                    <a:pt x="3524276" y="5828952"/>
                    <a:pt x="3517172" y="6659647"/>
                  </a:cubicBezTo>
                  <a:cubicBezTo>
                    <a:pt x="2572088" y="6699496"/>
                    <a:pt x="1283969" y="6676063"/>
                    <a:pt x="372025" y="6677152"/>
                  </a:cubicBezTo>
                  <a:cubicBezTo>
                    <a:pt x="383498" y="6605467"/>
                    <a:pt x="640339" y="4787449"/>
                    <a:pt x="657135" y="4716651"/>
                  </a:cubicBezTo>
                  <a:cubicBezTo>
                    <a:pt x="712024" y="4475924"/>
                    <a:pt x="776611" y="4237858"/>
                    <a:pt x="846522" y="4001568"/>
                  </a:cubicBezTo>
                  <a:cubicBezTo>
                    <a:pt x="846522" y="4000681"/>
                    <a:pt x="846522" y="3999793"/>
                    <a:pt x="847410" y="3998019"/>
                  </a:cubicBezTo>
                  <a:cubicBezTo>
                    <a:pt x="888989" y="3923671"/>
                    <a:pt x="864206" y="3867070"/>
                    <a:pt x="806718" y="3809519"/>
                  </a:cubicBezTo>
                  <a:cubicBezTo>
                    <a:pt x="745681" y="3749368"/>
                    <a:pt x="695228" y="3678570"/>
                    <a:pt x="638627" y="3614807"/>
                  </a:cubicBezTo>
                  <a:cubicBezTo>
                    <a:pt x="623606" y="3598011"/>
                    <a:pt x="626268" y="3590025"/>
                    <a:pt x="640402" y="3575003"/>
                  </a:cubicBezTo>
                  <a:cubicBezTo>
                    <a:pt x="754554" y="3453752"/>
                    <a:pt x="856283" y="3324578"/>
                    <a:pt x="929744" y="3174995"/>
                  </a:cubicBezTo>
                  <a:cubicBezTo>
                    <a:pt x="949202" y="3135191"/>
                    <a:pt x="967773" y="3095323"/>
                    <a:pt x="979309" y="3046645"/>
                  </a:cubicBezTo>
                  <a:cubicBezTo>
                    <a:pt x="907623" y="3075865"/>
                    <a:pt x="839487" y="3097098"/>
                    <a:pt x="768689" y="3108570"/>
                  </a:cubicBezTo>
                  <a:cubicBezTo>
                    <a:pt x="673108" y="3123592"/>
                    <a:pt x="576703" y="3128916"/>
                    <a:pt x="479347" y="3128029"/>
                  </a:cubicBezTo>
                  <a:cubicBezTo>
                    <a:pt x="356385" y="3127141"/>
                    <a:pt x="233359" y="3119155"/>
                    <a:pt x="110397" y="3105908"/>
                  </a:cubicBezTo>
                  <a:cubicBezTo>
                    <a:pt x="80290" y="3102359"/>
                    <a:pt x="49359" y="3099696"/>
                    <a:pt x="20140" y="3095260"/>
                  </a:cubicBezTo>
                  <a:cubicBezTo>
                    <a:pt x="-9967" y="3090823"/>
                    <a:pt x="-206" y="3066928"/>
                    <a:pt x="10379" y="3048357"/>
                  </a:cubicBezTo>
                  <a:cubicBezTo>
                    <a:pt x="14816" y="3045695"/>
                    <a:pt x="19252" y="3045695"/>
                    <a:pt x="22739" y="3047469"/>
                  </a:cubicBezTo>
                  <a:cubicBezTo>
                    <a:pt x="81114" y="3076689"/>
                    <a:pt x="143989" y="3082837"/>
                    <a:pt x="206802" y="3084611"/>
                  </a:cubicBezTo>
                  <a:cubicBezTo>
                    <a:pt x="252817" y="3085499"/>
                    <a:pt x="299721" y="3083724"/>
                    <a:pt x="322729" y="3031497"/>
                  </a:cubicBezTo>
                  <a:cubicBezTo>
                    <a:pt x="335088" y="2969572"/>
                    <a:pt x="334201" y="2968685"/>
                    <a:pt x="399738" y="2961586"/>
                  </a:cubicBezTo>
                  <a:cubicBezTo>
                    <a:pt x="543997" y="2946564"/>
                    <a:pt x="688193" y="2936803"/>
                    <a:pt x="832451" y="2922669"/>
                  </a:cubicBezTo>
                  <a:lnTo>
                    <a:pt x="1281074" y="2880202"/>
                  </a:lnTo>
                  <a:cubicBezTo>
                    <a:pt x="1323540" y="2875766"/>
                    <a:pt x="1366007" y="2879315"/>
                    <a:pt x="1408473" y="2873104"/>
                  </a:cubicBezTo>
                  <a:cubicBezTo>
                    <a:pt x="1421720" y="2871329"/>
                    <a:pt x="1496955" y="2873991"/>
                    <a:pt x="1502279" y="2889900"/>
                  </a:cubicBezTo>
                  <a:cubicBezTo>
                    <a:pt x="1504054" y="2902260"/>
                    <a:pt x="1498730" y="2913795"/>
                    <a:pt x="1492518" y="2923556"/>
                  </a:cubicBezTo>
                  <a:cubicBezTo>
                    <a:pt x="1445615" y="3003228"/>
                    <a:pt x="1186380" y="3562516"/>
                    <a:pt x="1308455" y="3578426"/>
                  </a:cubicBezTo>
                  <a:cubicBezTo>
                    <a:pt x="1432305" y="3594335"/>
                    <a:pt x="1778310" y="3657210"/>
                    <a:pt x="1903047" y="3658098"/>
                  </a:cubicBezTo>
                  <a:cubicBezTo>
                    <a:pt x="1954387" y="3658098"/>
                    <a:pt x="1956162" y="3658098"/>
                    <a:pt x="1960536" y="3605870"/>
                  </a:cubicBezTo>
                  <a:cubicBezTo>
                    <a:pt x="1967634" y="3524423"/>
                    <a:pt x="1976444" y="3443040"/>
                    <a:pt x="1984431" y="3362481"/>
                  </a:cubicBezTo>
                  <a:cubicBezTo>
                    <a:pt x="1995903" y="3250104"/>
                    <a:pt x="2004777" y="3136839"/>
                    <a:pt x="2018023" y="3024398"/>
                  </a:cubicBezTo>
                  <a:cubicBezTo>
                    <a:pt x="2024235" y="2973946"/>
                    <a:pt x="2026010" y="2922605"/>
                    <a:pt x="2033045" y="2871266"/>
                  </a:cubicBezTo>
                  <a:cubicBezTo>
                    <a:pt x="2035707" y="2850033"/>
                    <a:pt x="2027721" y="2839384"/>
                    <a:pt x="2004713" y="2838497"/>
                  </a:cubicBezTo>
                  <a:cubicBezTo>
                    <a:pt x="1917118" y="2836722"/>
                    <a:pt x="1830411" y="2844708"/>
                    <a:pt x="1743704" y="2849145"/>
                  </a:cubicBezTo>
                  <a:cubicBezTo>
                    <a:pt x="1721583" y="2850033"/>
                    <a:pt x="1700350" y="2855356"/>
                    <a:pt x="1679117" y="2846483"/>
                  </a:cubicBezTo>
                  <a:cubicBezTo>
                    <a:pt x="1659658" y="2816376"/>
                    <a:pt x="1667644" y="2783671"/>
                    <a:pt x="1670243" y="2751790"/>
                  </a:cubicBezTo>
                  <a:cubicBezTo>
                    <a:pt x="1672905" y="2722570"/>
                    <a:pt x="1662257" y="2707548"/>
                    <a:pt x="1638362" y="2695125"/>
                  </a:cubicBezTo>
                  <a:lnTo>
                    <a:pt x="1461397" y="2606643"/>
                  </a:lnTo>
                  <a:cubicBezTo>
                    <a:pt x="1437502" y="2595107"/>
                    <a:pt x="1423368" y="2579198"/>
                    <a:pt x="1426030" y="2551754"/>
                  </a:cubicBezTo>
                  <a:cubicBezTo>
                    <a:pt x="1441052" y="2440264"/>
                    <a:pt x="1460510" y="2330485"/>
                    <a:pt x="1480032" y="2219882"/>
                  </a:cubicBezTo>
                  <a:cubicBezTo>
                    <a:pt x="1493279" y="2145535"/>
                    <a:pt x="1495941" y="2146422"/>
                    <a:pt x="1421656" y="2155295"/>
                  </a:cubicBezTo>
                  <a:cubicBezTo>
                    <a:pt x="1395986" y="2158845"/>
                    <a:pt x="1369429" y="2161507"/>
                    <a:pt x="1343823" y="2164169"/>
                  </a:cubicBezTo>
                  <a:cubicBezTo>
                    <a:pt x="1330576" y="2165056"/>
                    <a:pt x="1318153" y="2168606"/>
                    <a:pt x="1307568" y="2177416"/>
                  </a:cubicBezTo>
                  <a:cubicBezTo>
                    <a:pt x="1297807" y="2188064"/>
                    <a:pt x="1286335" y="2195987"/>
                    <a:pt x="1271313" y="2195987"/>
                  </a:cubicBezTo>
                  <a:cubicBezTo>
                    <a:pt x="1203177" y="2196874"/>
                    <a:pt x="1135927" y="2200424"/>
                    <a:pt x="1067791" y="2194212"/>
                  </a:cubicBezTo>
                  <a:cubicBezTo>
                    <a:pt x="1056319" y="2188888"/>
                    <a:pt x="1039142" y="2188445"/>
                    <a:pt x="1041804" y="2173423"/>
                  </a:cubicBezTo>
                  <a:cubicBezTo>
                    <a:pt x="915039" y="2072011"/>
                    <a:pt x="921377" y="2046658"/>
                    <a:pt x="781935" y="2065673"/>
                  </a:cubicBezTo>
                  <a:cubicBezTo>
                    <a:pt x="799619" y="1947971"/>
                    <a:pt x="776992" y="1732343"/>
                    <a:pt x="818571" y="1622628"/>
                  </a:cubicBezTo>
                  <a:cubicBezTo>
                    <a:pt x="861037" y="1511138"/>
                    <a:pt x="834670" y="1355217"/>
                    <a:pt x="874474" y="1242839"/>
                  </a:cubicBezTo>
                  <a:cubicBezTo>
                    <a:pt x="893933" y="1187950"/>
                    <a:pt x="905468" y="1129574"/>
                    <a:pt x="919603" y="1072910"/>
                  </a:cubicBezTo>
                  <a:cubicBezTo>
                    <a:pt x="947047" y="964082"/>
                    <a:pt x="976203" y="854304"/>
                    <a:pt x="1001873" y="744588"/>
                  </a:cubicBezTo>
                  <a:cubicBezTo>
                    <a:pt x="1022219" y="659656"/>
                    <a:pt x="1052326" y="579096"/>
                    <a:pt x="1091243" y="501199"/>
                  </a:cubicBezTo>
                  <a:cubicBezTo>
                    <a:pt x="1156717" y="367588"/>
                    <a:pt x="1266432" y="295015"/>
                    <a:pt x="1404480" y="256922"/>
                  </a:cubicBezTo>
                  <a:cubicBezTo>
                    <a:pt x="1469954" y="239239"/>
                    <a:pt x="1537203" y="225041"/>
                    <a:pt x="1606227" y="228590"/>
                  </a:cubicBezTo>
                  <a:cubicBezTo>
                    <a:pt x="1609776" y="240126"/>
                    <a:pt x="1602677" y="248049"/>
                    <a:pt x="1595578" y="254260"/>
                  </a:cubicBezTo>
                  <a:cubicBezTo>
                    <a:pt x="1515970" y="324171"/>
                    <a:pt x="1497335" y="412654"/>
                    <a:pt x="1515970" y="512671"/>
                  </a:cubicBezTo>
                  <a:cubicBezTo>
                    <a:pt x="1522181" y="544553"/>
                    <a:pt x="1527442" y="577258"/>
                    <a:pt x="1532766" y="609140"/>
                  </a:cubicBezTo>
                  <a:cubicBezTo>
                    <a:pt x="1536316" y="628598"/>
                    <a:pt x="1559957" y="637408"/>
                    <a:pt x="1574155" y="626823"/>
                  </a:cubicBezTo>
                  <a:cubicBezTo>
                    <a:pt x="1592726" y="611802"/>
                    <a:pt x="1596466" y="589681"/>
                    <a:pt x="1615924" y="575547"/>
                  </a:cubicBezTo>
                  <a:cubicBezTo>
                    <a:pt x="1623910" y="570223"/>
                    <a:pt x="1632720" y="562300"/>
                    <a:pt x="1642481" y="570223"/>
                  </a:cubicBezTo>
                  <a:cubicBezTo>
                    <a:pt x="1650468" y="576434"/>
                    <a:pt x="1646918" y="587019"/>
                    <a:pt x="1644256" y="594118"/>
                  </a:cubicBezTo>
                  <a:cubicBezTo>
                    <a:pt x="1624798" y="640134"/>
                    <a:pt x="1638045" y="681713"/>
                    <a:pt x="1662827" y="721580"/>
                  </a:cubicBezTo>
                  <a:cubicBezTo>
                    <a:pt x="1671701" y="735715"/>
                    <a:pt x="1676962" y="750800"/>
                    <a:pt x="1685835" y="764934"/>
                  </a:cubicBezTo>
                  <a:cubicBezTo>
                    <a:pt x="1724752" y="825084"/>
                    <a:pt x="1728302" y="884410"/>
                    <a:pt x="1697307" y="950772"/>
                  </a:cubicBezTo>
                  <a:cubicBezTo>
                    <a:pt x="1661940" y="1026007"/>
                    <a:pt x="1663715" y="1108278"/>
                    <a:pt x="1673412" y="1188837"/>
                  </a:cubicBezTo>
                  <a:cubicBezTo>
                    <a:pt x="1680511" y="1243727"/>
                    <a:pt x="1672525" y="1297665"/>
                    <a:pt x="1668088" y="1351667"/>
                  </a:cubicBezTo>
                  <a:cubicBezTo>
                    <a:pt x="1660989" y="1443699"/>
                    <a:pt x="1660292" y="1536618"/>
                    <a:pt x="1650531" y="1628649"/>
                  </a:cubicBezTo>
                  <a:cubicBezTo>
                    <a:pt x="1639059" y="1741027"/>
                    <a:pt x="1654524" y="1854291"/>
                    <a:pt x="1640326" y="1966732"/>
                  </a:cubicBezTo>
                  <a:cubicBezTo>
                    <a:pt x="1635890" y="2004762"/>
                    <a:pt x="1637664" y="2042855"/>
                    <a:pt x="1631453" y="2080884"/>
                  </a:cubicBezTo>
                  <a:cubicBezTo>
                    <a:pt x="1629678" y="2090645"/>
                    <a:pt x="1631453" y="2101230"/>
                    <a:pt x="1624354" y="2110991"/>
                  </a:cubicBezTo>
                  <a:cubicBezTo>
                    <a:pt x="1683617" y="1954373"/>
                    <a:pt x="1718477" y="1799466"/>
                    <a:pt x="1782177" y="1645509"/>
                  </a:cubicBezTo>
                  <a:cubicBezTo>
                    <a:pt x="1805185" y="1588845"/>
                    <a:pt x="1840552" y="1538456"/>
                    <a:pt x="1870659" y="1485341"/>
                  </a:cubicBezTo>
                  <a:cubicBezTo>
                    <a:pt x="1950267" y="1349069"/>
                    <a:pt x="2029052" y="1211021"/>
                    <a:pt x="2114872" y="1079122"/>
                  </a:cubicBezTo>
                  <a:cubicBezTo>
                    <a:pt x="2144091" y="1033993"/>
                    <a:pt x="2176797" y="992414"/>
                    <a:pt x="2213115" y="952547"/>
                  </a:cubicBezTo>
                  <a:cubicBezTo>
                    <a:pt x="2303372" y="853416"/>
                    <a:pt x="2402503" y="763159"/>
                    <a:pt x="2498020" y="668466"/>
                  </a:cubicBezTo>
                  <a:cubicBezTo>
                    <a:pt x="2535162" y="631324"/>
                    <a:pt x="2575854" y="598555"/>
                    <a:pt x="2613059" y="561413"/>
                  </a:cubicBezTo>
                  <a:cubicBezTo>
                    <a:pt x="2636067" y="538405"/>
                    <a:pt x="2651976" y="541067"/>
                    <a:pt x="2672322" y="567624"/>
                  </a:cubicBezTo>
                  <a:cubicBezTo>
                    <a:pt x="2713901" y="623401"/>
                    <a:pt x="2736909" y="686213"/>
                    <a:pt x="2744008" y="754349"/>
                  </a:cubicBezTo>
                  <a:cubicBezTo>
                    <a:pt x="2745783" y="774695"/>
                    <a:pt x="2751994" y="795041"/>
                    <a:pt x="2749332" y="815387"/>
                  </a:cubicBezTo>
                  <a:lnTo>
                    <a:pt x="3034237" y="92381"/>
                  </a:lnTo>
                  <a:cubicBezTo>
                    <a:pt x="3045709" y="62274"/>
                    <a:pt x="3050146" y="28681"/>
                    <a:pt x="3071379" y="2124"/>
                  </a:cubicBezTo>
                  <a:cubicBezTo>
                    <a:pt x="3074041" y="-538"/>
                    <a:pt x="3077591" y="-538"/>
                    <a:pt x="3081140" y="1237"/>
                  </a:cubicBezTo>
                  <a:cubicBezTo>
                    <a:pt x="3134255" y="90606"/>
                    <a:pt x="3181158" y="183525"/>
                    <a:pt x="3225399" y="278219"/>
                  </a:cubicBezTo>
                  <a:cubicBezTo>
                    <a:pt x="3250182" y="330446"/>
                    <a:pt x="3283774" y="350792"/>
                    <a:pt x="3338664" y="361440"/>
                  </a:cubicBezTo>
                  <a:cubicBezTo>
                    <a:pt x="3493508" y="391547"/>
                    <a:pt x="3647464" y="426915"/>
                    <a:pt x="3789061" y="500375"/>
                  </a:cubicBezTo>
                  <a:cubicBezTo>
                    <a:pt x="3920897" y="568511"/>
                    <a:pt x="3981934" y="679114"/>
                    <a:pt x="3989033" y="824260"/>
                  </a:cubicBezTo>
                  <a:cubicBezTo>
                    <a:pt x="3995244" y="963195"/>
                    <a:pt x="3969574" y="1097693"/>
                    <a:pt x="3939468" y="1231367"/>
                  </a:cubicBezTo>
                  <a:cubicBezTo>
                    <a:pt x="3915572" y="1336709"/>
                    <a:pt x="3894339" y="1441987"/>
                    <a:pt x="3866894" y="1546442"/>
                  </a:cubicBezTo>
                  <a:cubicBezTo>
                    <a:pt x="3820879" y="1724357"/>
                    <a:pt x="3766053" y="1898659"/>
                    <a:pt x="3693480" y="2068588"/>
                  </a:cubicBezTo>
                  <a:cubicBezTo>
                    <a:pt x="3604997" y="2274772"/>
                    <a:pt x="3557207" y="2459722"/>
                    <a:pt x="3428857" y="2642074"/>
                  </a:cubicBezTo>
                  <a:cubicBezTo>
                    <a:pt x="3323579" y="2791657"/>
                    <a:pt x="3580595" y="2936803"/>
                    <a:pt x="3466443" y="3079224"/>
                  </a:cubicBezTo>
                  <a:cubicBezTo>
                    <a:pt x="3454971" y="3093358"/>
                    <a:pt x="3449647" y="3108443"/>
                    <a:pt x="3450534" y="3127014"/>
                  </a:cubicBezTo>
                  <a:cubicBezTo>
                    <a:pt x="3462894" y="3307528"/>
                    <a:pt x="3475317" y="3488105"/>
                    <a:pt x="3486789" y="3668619"/>
                  </a:cubicBezTo>
                  <a:cubicBezTo>
                    <a:pt x="3497437" y="3830561"/>
                    <a:pt x="3506248" y="3992504"/>
                    <a:pt x="3516008" y="4154447"/>
                  </a:cubicBezTo>
                  <a:cubicBezTo>
                    <a:pt x="3521333" y="4234119"/>
                    <a:pt x="3526657" y="4312840"/>
                    <a:pt x="3532805" y="4392512"/>
                  </a:cubicBezTo>
                  <a:cubicBezTo>
                    <a:pt x="3536354" y="4435866"/>
                    <a:pt x="3534579" y="4439415"/>
                    <a:pt x="3489451" y="4433204"/>
                  </a:cubicBezTo>
                  <a:cubicBezTo>
                    <a:pt x="3475317" y="4431429"/>
                    <a:pt x="3462006" y="4426992"/>
                    <a:pt x="3447872" y="4425217"/>
                  </a:cubicBezTo>
                  <a:cubicBezTo>
                    <a:pt x="3409842" y="4419006"/>
                    <a:pt x="3408068" y="4419893"/>
                    <a:pt x="3408955" y="4457099"/>
                  </a:cubicBezTo>
                  <a:cubicBezTo>
                    <a:pt x="3416941" y="4613971"/>
                    <a:pt x="3416054" y="4771540"/>
                    <a:pt x="3412504" y="4929933"/>
                  </a:cubicBezTo>
                  <a:lnTo>
                    <a:pt x="3412504" y="4929933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6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" name="자유형: 도형 5">
              <a:extLst>
                <a:ext uri="{FF2B5EF4-FFF2-40B4-BE49-F238E27FC236}">
                  <a16:creationId xmlns:a16="http://schemas.microsoft.com/office/drawing/2014/main" id="{9049FA7F-F320-4CEE-BAD5-1026CFF8B784}"/>
                </a:ext>
              </a:extLst>
            </p:cNvPr>
            <p:cNvSpPr/>
            <p:nvPr/>
          </p:nvSpPr>
          <p:spPr>
            <a:xfrm>
              <a:off x="3433935" y="2034815"/>
              <a:ext cx="3031922" cy="2892296"/>
            </a:xfrm>
            <a:custGeom>
              <a:avLst/>
              <a:gdLst>
                <a:gd name="connsiteX0" fmla="*/ 1009 w 3031922"/>
                <a:gd name="connsiteY0" fmla="*/ 32346 h 2892296"/>
                <a:gd name="connsiteX1" fmla="*/ 24904 w 3031922"/>
                <a:gd name="connsiteY1" fmla="*/ 464 h 2892296"/>
                <a:gd name="connsiteX2" fmla="*/ 1156284 w 3031922"/>
                <a:gd name="connsiteY2" fmla="*/ 394261 h 2892296"/>
                <a:gd name="connsiteX3" fmla="*/ 1173967 w 3031922"/>
                <a:gd name="connsiteY3" fmla="*/ 417268 h 2892296"/>
                <a:gd name="connsiteX4" fmla="*/ 1456400 w 3031922"/>
                <a:gd name="connsiteY4" fmla="*/ 1987953 h 2892296"/>
                <a:gd name="connsiteX5" fmla="*/ 2222189 w 3031922"/>
                <a:gd name="connsiteY5" fmla="*/ 1951699 h 2892296"/>
                <a:gd name="connsiteX6" fmla="*/ 2294762 w 3031922"/>
                <a:gd name="connsiteY6" fmla="*/ 1979143 h 2892296"/>
                <a:gd name="connsiteX7" fmla="*/ 3010099 w 3031922"/>
                <a:gd name="connsiteY7" fmla="*/ 2587046 h 2892296"/>
                <a:gd name="connsiteX8" fmla="*/ 3031332 w 3031922"/>
                <a:gd name="connsiteY8" fmla="*/ 2627738 h 2892296"/>
                <a:gd name="connsiteX9" fmla="*/ 3027782 w 3031922"/>
                <a:gd name="connsiteY9" fmla="*/ 2732129 h 2892296"/>
                <a:gd name="connsiteX10" fmla="*/ 1510402 w 3031922"/>
                <a:gd name="connsiteY10" fmla="*/ 2892297 h 2892296"/>
                <a:gd name="connsiteX11" fmla="*/ 1424519 w 3031922"/>
                <a:gd name="connsiteY11" fmla="*/ 2866627 h 2892296"/>
                <a:gd name="connsiteX12" fmla="*/ 444497 w 3031922"/>
                <a:gd name="connsiteY12" fmla="*/ 2244526 h 2892296"/>
                <a:gd name="connsiteX13" fmla="*/ 417052 w 3031922"/>
                <a:gd name="connsiteY13" fmla="*/ 2204722 h 2892296"/>
                <a:gd name="connsiteX14" fmla="*/ 1009 w 3031922"/>
                <a:gd name="connsiteY14" fmla="*/ 32346 h 2892296"/>
                <a:gd name="connsiteX15" fmla="*/ 1009 w 3031922"/>
                <a:gd name="connsiteY15" fmla="*/ 32346 h 2892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031922" h="2892296">
                  <a:moveTo>
                    <a:pt x="1009" y="32346"/>
                  </a:moveTo>
                  <a:cubicBezTo>
                    <a:pt x="-2541" y="13775"/>
                    <a:pt x="2783" y="5789"/>
                    <a:pt x="24904" y="464"/>
                  </a:cubicBezTo>
                  <a:cubicBezTo>
                    <a:pt x="89554" y="-15445"/>
                    <a:pt x="1101394" y="382725"/>
                    <a:pt x="1156284" y="394261"/>
                  </a:cubicBezTo>
                  <a:cubicBezTo>
                    <a:pt x="1170418" y="396923"/>
                    <a:pt x="1172193" y="405733"/>
                    <a:pt x="1173967" y="417268"/>
                  </a:cubicBezTo>
                  <a:cubicBezTo>
                    <a:pt x="1179292" y="444713"/>
                    <a:pt x="1439541" y="1979967"/>
                    <a:pt x="1456400" y="1987953"/>
                  </a:cubicBezTo>
                  <a:cubicBezTo>
                    <a:pt x="1472309" y="1995940"/>
                    <a:pt x="2146067" y="1956072"/>
                    <a:pt x="2222189" y="1951699"/>
                  </a:cubicBezTo>
                  <a:cubicBezTo>
                    <a:pt x="2251409" y="1949924"/>
                    <a:pt x="2273529" y="1957910"/>
                    <a:pt x="2294762" y="1979143"/>
                  </a:cubicBezTo>
                  <a:cubicBezTo>
                    <a:pt x="2324869" y="2010137"/>
                    <a:pt x="2944561" y="2555228"/>
                    <a:pt x="3010099" y="2587046"/>
                  </a:cubicBezTo>
                  <a:cubicBezTo>
                    <a:pt x="3027782" y="2595919"/>
                    <a:pt x="3033994" y="2607392"/>
                    <a:pt x="3031332" y="2627738"/>
                  </a:cubicBezTo>
                  <a:cubicBezTo>
                    <a:pt x="3026895" y="2662281"/>
                    <a:pt x="3028670" y="2696761"/>
                    <a:pt x="3027782" y="2732129"/>
                  </a:cubicBezTo>
                  <a:cubicBezTo>
                    <a:pt x="3033107" y="2760461"/>
                    <a:pt x="1543171" y="2892297"/>
                    <a:pt x="1510402" y="2892297"/>
                  </a:cubicBezTo>
                  <a:cubicBezTo>
                    <a:pt x="1478521" y="2892297"/>
                    <a:pt x="1450189" y="2886085"/>
                    <a:pt x="1424519" y="2866627"/>
                  </a:cubicBezTo>
                  <a:cubicBezTo>
                    <a:pt x="1398849" y="2848056"/>
                    <a:pt x="501161" y="2284394"/>
                    <a:pt x="444497" y="2244526"/>
                  </a:cubicBezTo>
                  <a:cubicBezTo>
                    <a:pt x="428588" y="2233054"/>
                    <a:pt x="417940" y="2217969"/>
                    <a:pt x="417052" y="2204722"/>
                  </a:cubicBezTo>
                  <a:cubicBezTo>
                    <a:pt x="410904" y="2149896"/>
                    <a:pt x="6333" y="62453"/>
                    <a:pt x="1009" y="32346"/>
                  </a:cubicBezTo>
                  <a:lnTo>
                    <a:pt x="1009" y="32346"/>
                  </a:lnTo>
                  <a:close/>
                </a:path>
              </a:pathLst>
            </a:custGeom>
            <a:solidFill>
              <a:srgbClr val="6D5D5D"/>
            </a:solidFill>
            <a:ln w="6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" name="자유형: 도형 6">
              <a:extLst>
                <a:ext uri="{FF2B5EF4-FFF2-40B4-BE49-F238E27FC236}">
                  <a16:creationId xmlns:a16="http://schemas.microsoft.com/office/drawing/2014/main" id="{91A80F74-4A39-4CC9-87C0-01C621EE027A}"/>
                </a:ext>
              </a:extLst>
            </p:cNvPr>
            <p:cNvSpPr/>
            <p:nvPr/>
          </p:nvSpPr>
          <p:spPr>
            <a:xfrm>
              <a:off x="6694267" y="400159"/>
              <a:ext cx="1430381" cy="2346337"/>
            </a:xfrm>
            <a:custGeom>
              <a:avLst/>
              <a:gdLst>
                <a:gd name="connsiteX0" fmla="*/ 1160727 w 1430381"/>
                <a:gd name="connsiteY0" fmla="*/ 1527242 h 2346337"/>
                <a:gd name="connsiteX1" fmla="*/ 1158952 w 1430381"/>
                <a:gd name="connsiteY1" fmla="*/ 1527242 h 2346337"/>
                <a:gd name="connsiteX2" fmla="*/ 59073 w 1430381"/>
                <a:gd name="connsiteY2" fmla="*/ 2331188 h 2346337"/>
                <a:gd name="connsiteX3" fmla="*/ 5959 w 1430381"/>
                <a:gd name="connsiteY3" fmla="*/ 2309067 h 2346337"/>
                <a:gd name="connsiteX4" fmla="*/ 30741 w 1430381"/>
                <a:gd name="connsiteY4" fmla="*/ 2160308 h 2346337"/>
                <a:gd name="connsiteX5" fmla="*/ 90955 w 1430381"/>
                <a:gd name="connsiteY5" fmla="*/ 1966421 h 2346337"/>
                <a:gd name="connsiteX6" fmla="*/ 175951 w 1430381"/>
                <a:gd name="connsiteY6" fmla="*/ 1755673 h 2346337"/>
                <a:gd name="connsiteX7" fmla="*/ 234516 w 1430381"/>
                <a:gd name="connsiteY7" fmla="*/ 1472036 h 2346337"/>
                <a:gd name="connsiteX8" fmla="*/ 293842 w 1430381"/>
                <a:gd name="connsiteY8" fmla="*/ 1298494 h 2346337"/>
                <a:gd name="connsiteX9" fmla="*/ 272609 w 1430381"/>
                <a:gd name="connsiteY9" fmla="*/ 1225921 h 2346337"/>
                <a:gd name="connsiteX10" fmla="*/ 234516 w 1430381"/>
                <a:gd name="connsiteY10" fmla="*/ 952362 h 2346337"/>
                <a:gd name="connsiteX11" fmla="*/ 189325 w 1430381"/>
                <a:gd name="connsiteY11" fmla="*/ 905459 h 2346337"/>
                <a:gd name="connsiteX12" fmla="*/ 91018 w 1430381"/>
                <a:gd name="connsiteY12" fmla="*/ 816026 h 2346337"/>
                <a:gd name="connsiteX13" fmla="*/ 78595 w 1430381"/>
                <a:gd name="connsiteY13" fmla="*/ 504374 h 2346337"/>
                <a:gd name="connsiteX14" fmla="*/ 122900 w 1430381"/>
                <a:gd name="connsiteY14" fmla="*/ 414053 h 2346337"/>
                <a:gd name="connsiteX15" fmla="*/ 145020 w 1430381"/>
                <a:gd name="connsiteY15" fmla="*/ 410504 h 2346337"/>
                <a:gd name="connsiteX16" fmla="*/ 167141 w 1430381"/>
                <a:gd name="connsiteY16" fmla="*/ 437948 h 2346337"/>
                <a:gd name="connsiteX17" fmla="*/ 239777 w 1430381"/>
                <a:gd name="connsiteY17" fmla="*/ 620364 h 2346337"/>
                <a:gd name="connsiteX18" fmla="*/ 274320 w 1430381"/>
                <a:gd name="connsiteY18" fmla="*/ 477816 h 2346337"/>
                <a:gd name="connsiteX19" fmla="*/ 467384 w 1430381"/>
                <a:gd name="connsiteY19" fmla="*/ 140494 h 2346337"/>
                <a:gd name="connsiteX20" fmla="*/ 578050 w 1430381"/>
                <a:gd name="connsiteY20" fmla="*/ 16517 h 2346337"/>
                <a:gd name="connsiteX21" fmla="*/ 630277 w 1430381"/>
                <a:gd name="connsiteY21" fmla="*/ 20067 h 2346337"/>
                <a:gd name="connsiteX22" fmla="*/ 779036 w 1430381"/>
                <a:gd name="connsiteY22" fmla="*/ 206855 h 2346337"/>
                <a:gd name="connsiteX23" fmla="*/ 1082766 w 1430381"/>
                <a:gd name="connsiteY23" fmla="*/ 487514 h 2346337"/>
                <a:gd name="connsiteX24" fmla="*/ 1338705 w 1430381"/>
                <a:gd name="connsiteY24" fmla="*/ 595518 h 2346337"/>
                <a:gd name="connsiteX25" fmla="*/ 1395369 w 1430381"/>
                <a:gd name="connsiteY25" fmla="*/ 648632 h 2346337"/>
                <a:gd name="connsiteX26" fmla="*/ 1429025 w 1430381"/>
                <a:gd name="connsiteY26" fmla="*/ 789405 h 2346337"/>
                <a:gd name="connsiteX27" fmla="*/ 1416602 w 1430381"/>
                <a:gd name="connsiteY27" fmla="*/ 832822 h 2346337"/>
                <a:gd name="connsiteX28" fmla="*/ 1331606 w 1430381"/>
                <a:gd name="connsiteY28" fmla="*/ 1137376 h 2346337"/>
                <a:gd name="connsiteX29" fmla="*/ 1177523 w 1430381"/>
                <a:gd name="connsiteY29" fmla="*/ 1406562 h 2346337"/>
                <a:gd name="connsiteX30" fmla="*/ 1103999 w 1430381"/>
                <a:gd name="connsiteY30" fmla="*/ 1484459 h 2346337"/>
                <a:gd name="connsiteX31" fmla="*/ 1160727 w 1430381"/>
                <a:gd name="connsiteY31" fmla="*/ 1527242 h 2346337"/>
                <a:gd name="connsiteX32" fmla="*/ 1160727 w 1430381"/>
                <a:gd name="connsiteY32" fmla="*/ 1527242 h 2346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430381" h="2346337">
                  <a:moveTo>
                    <a:pt x="1160727" y="1527242"/>
                  </a:moveTo>
                  <a:lnTo>
                    <a:pt x="1158952" y="1527242"/>
                  </a:lnTo>
                  <a:cubicBezTo>
                    <a:pt x="1158952" y="1527242"/>
                    <a:pt x="138808" y="2275411"/>
                    <a:pt x="59073" y="2331188"/>
                  </a:cubicBezTo>
                  <a:cubicBezTo>
                    <a:pt x="23642" y="2355970"/>
                    <a:pt x="12170" y="2351534"/>
                    <a:pt x="5959" y="2309067"/>
                  </a:cubicBezTo>
                  <a:cubicBezTo>
                    <a:pt x="-2028" y="2257727"/>
                    <a:pt x="-8239" y="2205500"/>
                    <a:pt x="30741" y="2160308"/>
                  </a:cubicBezTo>
                  <a:cubicBezTo>
                    <a:pt x="77708" y="2105419"/>
                    <a:pt x="87405" y="2035444"/>
                    <a:pt x="90955" y="1966421"/>
                  </a:cubicBezTo>
                  <a:cubicBezTo>
                    <a:pt x="94504" y="1884974"/>
                    <a:pt x="122836" y="1815887"/>
                    <a:pt x="175951" y="1755673"/>
                  </a:cubicBezTo>
                  <a:cubicBezTo>
                    <a:pt x="233502" y="1690136"/>
                    <a:pt x="224755" y="1485346"/>
                    <a:pt x="234516" y="1472036"/>
                  </a:cubicBezTo>
                  <a:cubicBezTo>
                    <a:pt x="261961" y="1417147"/>
                    <a:pt x="280595" y="1357820"/>
                    <a:pt x="293842" y="1298494"/>
                  </a:cubicBezTo>
                  <a:cubicBezTo>
                    <a:pt x="298279" y="1277261"/>
                    <a:pt x="281419" y="1249817"/>
                    <a:pt x="272609" y="1225921"/>
                  </a:cubicBezTo>
                  <a:cubicBezTo>
                    <a:pt x="241615" y="1137376"/>
                    <a:pt x="235404" y="1045281"/>
                    <a:pt x="234516" y="952362"/>
                  </a:cubicBezTo>
                  <a:cubicBezTo>
                    <a:pt x="234516" y="905459"/>
                    <a:pt x="234516" y="905459"/>
                    <a:pt x="189325" y="905459"/>
                  </a:cubicBezTo>
                  <a:cubicBezTo>
                    <a:pt x="138872" y="905459"/>
                    <a:pt x="101666" y="870915"/>
                    <a:pt x="91018" y="816026"/>
                  </a:cubicBezTo>
                  <a:cubicBezTo>
                    <a:pt x="69785" y="712459"/>
                    <a:pt x="68898" y="607941"/>
                    <a:pt x="78595" y="504374"/>
                  </a:cubicBezTo>
                  <a:cubicBezTo>
                    <a:pt x="82144" y="471605"/>
                    <a:pt x="82144" y="430913"/>
                    <a:pt x="122900" y="414053"/>
                  </a:cubicBezTo>
                  <a:cubicBezTo>
                    <a:pt x="129998" y="411391"/>
                    <a:pt x="137984" y="412278"/>
                    <a:pt x="145020" y="410504"/>
                  </a:cubicBezTo>
                  <a:cubicBezTo>
                    <a:pt x="157443" y="415828"/>
                    <a:pt x="162704" y="427300"/>
                    <a:pt x="167141" y="437948"/>
                  </a:cubicBezTo>
                  <a:cubicBezTo>
                    <a:pt x="191036" y="500824"/>
                    <a:pt x="218480" y="561925"/>
                    <a:pt x="239777" y="620364"/>
                  </a:cubicBezTo>
                  <a:cubicBezTo>
                    <a:pt x="237115" y="572573"/>
                    <a:pt x="254862" y="523832"/>
                    <a:pt x="274320" y="477816"/>
                  </a:cubicBezTo>
                  <a:cubicBezTo>
                    <a:pt x="324773" y="357389"/>
                    <a:pt x="391198" y="245836"/>
                    <a:pt x="467384" y="140494"/>
                  </a:cubicBezTo>
                  <a:cubicBezTo>
                    <a:pt x="500153" y="95365"/>
                    <a:pt x="537358" y="54610"/>
                    <a:pt x="578050" y="16517"/>
                  </a:cubicBezTo>
                  <a:cubicBezTo>
                    <a:pt x="602833" y="-6490"/>
                    <a:pt x="609044" y="-5603"/>
                    <a:pt x="630277" y="20067"/>
                  </a:cubicBezTo>
                  <a:cubicBezTo>
                    <a:pt x="681617" y="81168"/>
                    <a:pt x="727697" y="146705"/>
                    <a:pt x="779036" y="206855"/>
                  </a:cubicBezTo>
                  <a:cubicBezTo>
                    <a:pt x="868469" y="312197"/>
                    <a:pt x="959677" y="416715"/>
                    <a:pt x="1082766" y="487514"/>
                  </a:cubicBezTo>
                  <a:cubicBezTo>
                    <a:pt x="1163325" y="533529"/>
                    <a:pt x="1250159" y="567186"/>
                    <a:pt x="1338705" y="595518"/>
                  </a:cubicBezTo>
                  <a:cubicBezTo>
                    <a:pt x="1367037" y="604391"/>
                    <a:pt x="1384784" y="621188"/>
                    <a:pt x="1395369" y="648632"/>
                  </a:cubicBezTo>
                  <a:cubicBezTo>
                    <a:pt x="1413940" y="693761"/>
                    <a:pt x="1436124" y="738065"/>
                    <a:pt x="1429025" y="789405"/>
                  </a:cubicBezTo>
                  <a:cubicBezTo>
                    <a:pt x="1427250" y="804427"/>
                    <a:pt x="1427250" y="820399"/>
                    <a:pt x="1416602" y="832822"/>
                  </a:cubicBezTo>
                  <a:cubicBezTo>
                    <a:pt x="1403292" y="938164"/>
                    <a:pt x="1372298" y="1039133"/>
                    <a:pt x="1331606" y="1137376"/>
                  </a:cubicBezTo>
                  <a:cubicBezTo>
                    <a:pt x="1291738" y="1233020"/>
                    <a:pt x="1243948" y="1325052"/>
                    <a:pt x="1177523" y="1406562"/>
                  </a:cubicBezTo>
                  <a:cubicBezTo>
                    <a:pt x="1154515" y="1434007"/>
                    <a:pt x="1129732" y="1458789"/>
                    <a:pt x="1103999" y="1484459"/>
                  </a:cubicBezTo>
                  <a:cubicBezTo>
                    <a:pt x="1096203" y="1491558"/>
                    <a:pt x="1161614" y="1512221"/>
                    <a:pt x="1160727" y="1527242"/>
                  </a:cubicBezTo>
                  <a:lnTo>
                    <a:pt x="1160727" y="1527242"/>
                  </a:lnTo>
                  <a:close/>
                </a:path>
              </a:pathLst>
            </a:custGeom>
            <a:solidFill>
              <a:srgbClr val="FDC384"/>
            </a:solidFill>
            <a:ln w="6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" name="자유형: 도형 7">
              <a:extLst>
                <a:ext uri="{FF2B5EF4-FFF2-40B4-BE49-F238E27FC236}">
                  <a16:creationId xmlns:a16="http://schemas.microsoft.com/office/drawing/2014/main" id="{A4ED48CF-0C1A-4B47-A2C6-6A005C03C7DF}"/>
                </a:ext>
              </a:extLst>
            </p:cNvPr>
            <p:cNvSpPr/>
            <p:nvPr/>
          </p:nvSpPr>
          <p:spPr>
            <a:xfrm>
              <a:off x="6275523" y="1871815"/>
              <a:ext cx="1578964" cy="2177256"/>
            </a:xfrm>
            <a:custGeom>
              <a:avLst/>
              <a:gdLst>
                <a:gd name="connsiteX0" fmla="*/ 655416 w 1578964"/>
                <a:gd name="connsiteY0" fmla="*/ 0 h 2177256"/>
                <a:gd name="connsiteX1" fmla="*/ 688121 w 1578964"/>
                <a:gd name="connsiteY1" fmla="*/ 140963 h 2177256"/>
                <a:gd name="connsiteX2" fmla="*/ 577519 w 1578964"/>
                <a:gd name="connsiteY2" fmla="*/ 324075 h 2177256"/>
                <a:gd name="connsiteX3" fmla="*/ 522693 w 1578964"/>
                <a:gd name="connsiteY3" fmla="*/ 470933 h 2177256"/>
                <a:gd name="connsiteX4" fmla="*/ 498798 w 1578964"/>
                <a:gd name="connsiteY4" fmla="*/ 617790 h 2177256"/>
                <a:gd name="connsiteX5" fmla="*/ 452782 w 1578964"/>
                <a:gd name="connsiteY5" fmla="*/ 702723 h 2177256"/>
                <a:gd name="connsiteX6" fmla="*/ 441310 w 1578964"/>
                <a:gd name="connsiteY6" fmla="*/ 859278 h 2177256"/>
                <a:gd name="connsiteX7" fmla="*/ 465205 w 1578964"/>
                <a:gd name="connsiteY7" fmla="*/ 860166 h 2177256"/>
                <a:gd name="connsiteX8" fmla="*/ 614724 w 1578964"/>
                <a:gd name="connsiteY8" fmla="*/ 751338 h 2177256"/>
                <a:gd name="connsiteX9" fmla="*/ 972139 w 1578964"/>
                <a:gd name="connsiteY9" fmla="*/ 491279 h 2177256"/>
                <a:gd name="connsiteX10" fmla="*/ 1294123 w 1578964"/>
                <a:gd name="connsiteY10" fmla="*/ 255115 h 2177256"/>
                <a:gd name="connsiteX11" fmla="*/ 1562168 w 1578964"/>
                <a:gd name="connsiteY11" fmla="*/ 55206 h 2177256"/>
                <a:gd name="connsiteX12" fmla="*/ 1578964 w 1578964"/>
                <a:gd name="connsiteY12" fmla="*/ 55206 h 2177256"/>
                <a:gd name="connsiteX13" fmla="*/ 1498468 w 1578964"/>
                <a:gd name="connsiteY13" fmla="*/ 260439 h 2177256"/>
                <a:gd name="connsiteX14" fmla="*/ 1257868 w 1578964"/>
                <a:gd name="connsiteY14" fmla="*/ 873413 h 2177256"/>
                <a:gd name="connsiteX15" fmla="*/ 1244621 w 1578964"/>
                <a:gd name="connsiteY15" fmla="*/ 903519 h 2177256"/>
                <a:gd name="connsiteX16" fmla="*/ 1218063 w 1578964"/>
                <a:gd name="connsiteY16" fmla="*/ 728393 h 2177256"/>
                <a:gd name="connsiteX17" fmla="*/ 1159688 w 1578964"/>
                <a:gd name="connsiteY17" fmla="*/ 619565 h 2177256"/>
                <a:gd name="connsiteX18" fmla="*/ 1124321 w 1578964"/>
                <a:gd name="connsiteY18" fmla="*/ 616903 h 2177256"/>
                <a:gd name="connsiteX19" fmla="*/ 751884 w 1578964"/>
                <a:gd name="connsiteY19" fmla="*/ 979578 h 2177256"/>
                <a:gd name="connsiteX20" fmla="*/ 455571 w 1578964"/>
                <a:gd name="connsiteY20" fmla="*/ 1412101 h 2177256"/>
                <a:gd name="connsiteX21" fmla="*/ 311375 w 1578964"/>
                <a:gd name="connsiteY21" fmla="*/ 1661575 h 2177256"/>
                <a:gd name="connsiteX22" fmla="*/ 219217 w 1578964"/>
                <a:gd name="connsiteY22" fmla="*/ 1959664 h 2177256"/>
                <a:gd name="connsiteX23" fmla="*/ 113685 w 1578964"/>
                <a:gd name="connsiteY23" fmla="*/ 2177257 h 2177256"/>
                <a:gd name="connsiteX24" fmla="*/ 126044 w 1578964"/>
                <a:gd name="connsiteY24" fmla="*/ 2015377 h 2177256"/>
                <a:gd name="connsiteX25" fmla="*/ 160968 w 1578964"/>
                <a:gd name="connsiteY25" fmla="*/ 1399742 h 2177256"/>
                <a:gd name="connsiteX26" fmla="*/ 161855 w 1578964"/>
                <a:gd name="connsiteY26" fmla="*/ 1184811 h 2177256"/>
                <a:gd name="connsiteX27" fmla="*/ 191962 w 1578964"/>
                <a:gd name="connsiteY27" fmla="*/ 997262 h 2177256"/>
                <a:gd name="connsiteX28" fmla="*/ 181377 w 1578964"/>
                <a:gd name="connsiteY28" fmla="*/ 830946 h 2177256"/>
                <a:gd name="connsiteX29" fmla="*/ 154820 w 1578964"/>
                <a:gd name="connsiteY29" fmla="*/ 782268 h 2177256"/>
                <a:gd name="connsiteX30" fmla="*/ 140686 w 1578964"/>
                <a:gd name="connsiteY30" fmla="*/ 623939 h 2177256"/>
                <a:gd name="connsiteX31" fmla="*/ 32745 w 1578964"/>
                <a:gd name="connsiteY31" fmla="*/ 703547 h 2177256"/>
                <a:gd name="connsiteX32" fmla="*/ 40 w 1578964"/>
                <a:gd name="connsiteY32" fmla="*/ 477081 h 2177256"/>
                <a:gd name="connsiteX33" fmla="*/ 105318 w 1578964"/>
                <a:gd name="connsiteY33" fmla="*/ 285158 h 2177256"/>
                <a:gd name="connsiteX34" fmla="*/ 318537 w 1578964"/>
                <a:gd name="connsiteY34" fmla="*/ 189641 h 2177256"/>
                <a:gd name="connsiteX35" fmla="*/ 655416 w 1578964"/>
                <a:gd name="connsiteY35" fmla="*/ 0 h 2177256"/>
                <a:gd name="connsiteX36" fmla="*/ 655416 w 1578964"/>
                <a:gd name="connsiteY36" fmla="*/ 0 h 2177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578964" h="2177256">
                  <a:moveTo>
                    <a:pt x="655416" y="0"/>
                  </a:moveTo>
                  <a:cubicBezTo>
                    <a:pt x="651866" y="46903"/>
                    <a:pt x="703143" y="98496"/>
                    <a:pt x="688121" y="140963"/>
                  </a:cubicBezTo>
                  <a:cubicBezTo>
                    <a:pt x="663339" y="208212"/>
                    <a:pt x="625309" y="269249"/>
                    <a:pt x="577519" y="324075"/>
                  </a:cubicBezTo>
                  <a:cubicBezTo>
                    <a:pt x="540377" y="366542"/>
                    <a:pt x="528841" y="416931"/>
                    <a:pt x="522693" y="470933"/>
                  </a:cubicBezTo>
                  <a:cubicBezTo>
                    <a:pt x="517369" y="520498"/>
                    <a:pt x="513819" y="570000"/>
                    <a:pt x="498798" y="617790"/>
                  </a:cubicBezTo>
                  <a:cubicBezTo>
                    <a:pt x="489036" y="649608"/>
                    <a:pt x="471353" y="677053"/>
                    <a:pt x="452782" y="702723"/>
                  </a:cubicBezTo>
                  <a:cubicBezTo>
                    <a:pt x="414752" y="753112"/>
                    <a:pt x="430661" y="806227"/>
                    <a:pt x="441310" y="859278"/>
                  </a:cubicBezTo>
                  <a:cubicBezTo>
                    <a:pt x="445746" y="879624"/>
                    <a:pt x="458993" y="864602"/>
                    <a:pt x="465205" y="860166"/>
                  </a:cubicBezTo>
                  <a:cubicBezTo>
                    <a:pt x="515657" y="824798"/>
                    <a:pt x="565159" y="787656"/>
                    <a:pt x="614724" y="751338"/>
                  </a:cubicBezTo>
                  <a:cubicBezTo>
                    <a:pt x="734137" y="664630"/>
                    <a:pt x="853550" y="577986"/>
                    <a:pt x="972139" y="491279"/>
                  </a:cubicBezTo>
                  <a:cubicBezTo>
                    <a:pt x="1079192" y="412557"/>
                    <a:pt x="1187069" y="334724"/>
                    <a:pt x="1294123" y="255115"/>
                  </a:cubicBezTo>
                  <a:cubicBezTo>
                    <a:pt x="1383492" y="187866"/>
                    <a:pt x="1477235" y="127716"/>
                    <a:pt x="1562168" y="55206"/>
                  </a:cubicBezTo>
                  <a:cubicBezTo>
                    <a:pt x="1567492" y="50769"/>
                    <a:pt x="1572753" y="41959"/>
                    <a:pt x="1578964" y="55206"/>
                  </a:cubicBezTo>
                  <a:cubicBezTo>
                    <a:pt x="1552407" y="123343"/>
                    <a:pt x="1525025" y="192303"/>
                    <a:pt x="1498468" y="260439"/>
                  </a:cubicBezTo>
                  <a:cubicBezTo>
                    <a:pt x="1417972" y="464785"/>
                    <a:pt x="1338364" y="669130"/>
                    <a:pt x="1257868" y="873413"/>
                  </a:cubicBezTo>
                  <a:cubicBezTo>
                    <a:pt x="1255206" y="881399"/>
                    <a:pt x="1251656" y="888434"/>
                    <a:pt x="1244621" y="903519"/>
                  </a:cubicBezTo>
                  <a:cubicBezTo>
                    <a:pt x="1239297" y="838932"/>
                    <a:pt x="1236635" y="782332"/>
                    <a:pt x="1218063" y="728393"/>
                  </a:cubicBezTo>
                  <a:cubicBezTo>
                    <a:pt x="1203929" y="688589"/>
                    <a:pt x="1184471" y="653221"/>
                    <a:pt x="1159688" y="619565"/>
                  </a:cubicBezTo>
                  <a:cubicBezTo>
                    <a:pt x="1147329" y="602769"/>
                    <a:pt x="1139342" y="602769"/>
                    <a:pt x="1124321" y="616903"/>
                  </a:cubicBezTo>
                  <a:cubicBezTo>
                    <a:pt x="998696" y="736316"/>
                    <a:pt x="874846" y="857503"/>
                    <a:pt x="751884" y="979578"/>
                  </a:cubicBezTo>
                  <a:cubicBezTo>
                    <a:pt x="625373" y="1106090"/>
                    <a:pt x="547539" y="1263533"/>
                    <a:pt x="455571" y="1412101"/>
                  </a:cubicBezTo>
                  <a:cubicBezTo>
                    <a:pt x="405118" y="1493485"/>
                    <a:pt x="357391" y="1577530"/>
                    <a:pt x="311375" y="1661575"/>
                  </a:cubicBezTo>
                  <a:cubicBezTo>
                    <a:pt x="260035" y="1756206"/>
                    <a:pt x="260796" y="1859709"/>
                    <a:pt x="219217" y="1959664"/>
                  </a:cubicBezTo>
                  <a:cubicBezTo>
                    <a:pt x="189110" y="2032174"/>
                    <a:pt x="148165" y="2105634"/>
                    <a:pt x="113685" y="2177257"/>
                  </a:cubicBezTo>
                  <a:cubicBezTo>
                    <a:pt x="118121" y="2123318"/>
                    <a:pt x="120784" y="2069316"/>
                    <a:pt x="126044" y="2015377"/>
                  </a:cubicBezTo>
                  <a:cubicBezTo>
                    <a:pt x="143728" y="1810144"/>
                    <a:pt x="143284" y="1604912"/>
                    <a:pt x="160968" y="1399742"/>
                  </a:cubicBezTo>
                  <a:cubicBezTo>
                    <a:pt x="167180" y="1328119"/>
                    <a:pt x="169842" y="1256434"/>
                    <a:pt x="161855" y="1184811"/>
                  </a:cubicBezTo>
                  <a:cubicBezTo>
                    <a:pt x="153869" y="1119337"/>
                    <a:pt x="164518" y="1056525"/>
                    <a:pt x="191962" y="997262"/>
                  </a:cubicBezTo>
                  <a:cubicBezTo>
                    <a:pt x="219407" y="938887"/>
                    <a:pt x="218519" y="884948"/>
                    <a:pt x="181377" y="830946"/>
                  </a:cubicBezTo>
                  <a:cubicBezTo>
                    <a:pt x="170792" y="815924"/>
                    <a:pt x="164581" y="798241"/>
                    <a:pt x="154820" y="782268"/>
                  </a:cubicBezTo>
                  <a:cubicBezTo>
                    <a:pt x="124713" y="732703"/>
                    <a:pt x="113241" y="682314"/>
                    <a:pt x="140686" y="623939"/>
                  </a:cubicBezTo>
                  <a:cubicBezTo>
                    <a:pt x="106205" y="649608"/>
                    <a:pt x="70775" y="675215"/>
                    <a:pt x="32745" y="703547"/>
                  </a:cubicBezTo>
                  <a:cubicBezTo>
                    <a:pt x="13287" y="627488"/>
                    <a:pt x="-848" y="553140"/>
                    <a:pt x="40" y="477081"/>
                  </a:cubicBezTo>
                  <a:cubicBezTo>
                    <a:pt x="927" y="394810"/>
                    <a:pt x="49605" y="338210"/>
                    <a:pt x="105318" y="285158"/>
                  </a:cubicBezTo>
                  <a:cubicBezTo>
                    <a:pt x="173455" y="246242"/>
                    <a:pt x="246851" y="220571"/>
                    <a:pt x="318537" y="189641"/>
                  </a:cubicBezTo>
                  <a:cubicBezTo>
                    <a:pt x="454556" y="128540"/>
                    <a:pt x="517369" y="58375"/>
                    <a:pt x="655416" y="0"/>
                  </a:cubicBezTo>
                  <a:lnTo>
                    <a:pt x="655416" y="0"/>
                  </a:lnTo>
                  <a:close/>
                </a:path>
              </a:pathLst>
            </a:custGeom>
            <a:solidFill>
              <a:schemeClr val="accent1"/>
            </a:solidFill>
            <a:ln w="6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" name="자유형: 도형 8">
              <a:extLst>
                <a:ext uri="{FF2B5EF4-FFF2-40B4-BE49-F238E27FC236}">
                  <a16:creationId xmlns:a16="http://schemas.microsoft.com/office/drawing/2014/main" id="{01AD3A2B-CC16-4426-94F8-0716F8AAAB06}"/>
                </a:ext>
              </a:extLst>
            </p:cNvPr>
            <p:cNvSpPr/>
            <p:nvPr/>
          </p:nvSpPr>
          <p:spPr>
            <a:xfrm>
              <a:off x="6841062" y="-13"/>
              <a:ext cx="1425961" cy="1418009"/>
            </a:xfrm>
            <a:custGeom>
              <a:avLst/>
              <a:gdLst>
                <a:gd name="connsiteX0" fmla="*/ 1270505 w 1425961"/>
                <a:gd name="connsiteY0" fmla="*/ 1232995 h 1418009"/>
                <a:gd name="connsiteX1" fmla="*/ 1243947 w 1425961"/>
                <a:gd name="connsiteY1" fmla="*/ 1056031 h 1418009"/>
                <a:gd name="connsiteX2" fmla="*/ 1179297 w 1425961"/>
                <a:gd name="connsiteY2" fmla="*/ 999367 h 1418009"/>
                <a:gd name="connsiteX3" fmla="*/ 889765 w 1425961"/>
                <a:gd name="connsiteY3" fmla="*/ 867531 h 1418009"/>
                <a:gd name="connsiteX4" fmla="*/ 628565 w 1425961"/>
                <a:gd name="connsiteY4" fmla="*/ 613557 h 1418009"/>
                <a:gd name="connsiteX5" fmla="*/ 480694 w 1425961"/>
                <a:gd name="connsiteY5" fmla="*/ 426832 h 1418009"/>
                <a:gd name="connsiteX6" fmla="*/ 437340 w 1425961"/>
                <a:gd name="connsiteY6" fmla="*/ 423282 h 1418009"/>
                <a:gd name="connsiteX7" fmla="*/ 142547 w 1425961"/>
                <a:gd name="connsiteY7" fmla="*/ 867531 h 1418009"/>
                <a:gd name="connsiteX8" fmla="*/ 96532 w 1425961"/>
                <a:gd name="connsiteY8" fmla="*/ 1044496 h 1418009"/>
                <a:gd name="connsiteX9" fmla="*/ 0 w 1425961"/>
                <a:gd name="connsiteY9" fmla="*/ 811755 h 1418009"/>
                <a:gd name="connsiteX10" fmla="*/ 9761 w 1425961"/>
                <a:gd name="connsiteY10" fmla="*/ 795845 h 1418009"/>
                <a:gd name="connsiteX11" fmla="*/ 25670 w 1425961"/>
                <a:gd name="connsiteY11" fmla="*/ 641002 h 1418009"/>
                <a:gd name="connsiteX12" fmla="*/ 106229 w 1425961"/>
                <a:gd name="connsiteY12" fmla="*/ 402937 h 1418009"/>
                <a:gd name="connsiteX13" fmla="*/ 224882 w 1425961"/>
                <a:gd name="connsiteY13" fmla="*/ 240994 h 1418009"/>
                <a:gd name="connsiteX14" fmla="*/ 494004 w 1425961"/>
                <a:gd name="connsiteY14" fmla="*/ 73727 h 1418009"/>
                <a:gd name="connsiteX15" fmla="*/ 597572 w 1425961"/>
                <a:gd name="connsiteY15" fmla="*/ 32148 h 1418009"/>
                <a:gd name="connsiteX16" fmla="*/ 813579 w 1425961"/>
                <a:gd name="connsiteY16" fmla="*/ 7366 h 1418009"/>
                <a:gd name="connsiteX17" fmla="*/ 1116358 w 1425961"/>
                <a:gd name="connsiteY17" fmla="*/ 151624 h 1418009"/>
                <a:gd name="connsiteX18" fmla="*/ 1351001 w 1425961"/>
                <a:gd name="connsiteY18" fmla="*/ 431269 h 1418009"/>
                <a:gd name="connsiteX19" fmla="*/ 1402341 w 1425961"/>
                <a:gd name="connsiteY19" fmla="*/ 588774 h 1418009"/>
                <a:gd name="connsiteX20" fmla="*/ 1423574 w 1425961"/>
                <a:gd name="connsiteY20" fmla="*/ 850735 h 1418009"/>
                <a:gd name="connsiteX21" fmla="*/ 1397904 w 1425961"/>
                <a:gd name="connsiteY21" fmla="*/ 1106484 h 1418009"/>
                <a:gd name="connsiteX22" fmla="*/ 1358924 w 1425961"/>
                <a:gd name="connsiteY22" fmla="*/ 1247193 h 1418009"/>
                <a:gd name="connsiteX23" fmla="*/ 1265941 w 1425961"/>
                <a:gd name="connsiteY23" fmla="*/ 1392339 h 1418009"/>
                <a:gd name="connsiteX24" fmla="*/ 1230510 w 1425961"/>
                <a:gd name="connsiteY24" fmla="*/ 1418009 h 1418009"/>
                <a:gd name="connsiteX25" fmla="*/ 1270505 w 1425961"/>
                <a:gd name="connsiteY25" fmla="*/ 1232995 h 1418009"/>
                <a:gd name="connsiteX26" fmla="*/ 1270505 w 1425961"/>
                <a:gd name="connsiteY26" fmla="*/ 1232995 h 1418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425961" h="1418009">
                  <a:moveTo>
                    <a:pt x="1270505" y="1232995"/>
                  </a:moveTo>
                  <a:cubicBezTo>
                    <a:pt x="1284702" y="1163084"/>
                    <a:pt x="1275829" y="1117956"/>
                    <a:pt x="1243947" y="1056031"/>
                  </a:cubicBezTo>
                  <a:cubicBezTo>
                    <a:pt x="1235074" y="1039235"/>
                    <a:pt x="1197044" y="1005579"/>
                    <a:pt x="1179297" y="999367"/>
                  </a:cubicBezTo>
                  <a:cubicBezTo>
                    <a:pt x="1071293" y="965711"/>
                    <a:pt x="985410" y="931231"/>
                    <a:pt x="889765" y="867531"/>
                  </a:cubicBezTo>
                  <a:cubicBezTo>
                    <a:pt x="787085" y="798508"/>
                    <a:pt x="706526" y="706476"/>
                    <a:pt x="628565" y="613557"/>
                  </a:cubicBezTo>
                  <a:cubicBezTo>
                    <a:pt x="577226" y="552520"/>
                    <a:pt x="528548" y="489644"/>
                    <a:pt x="480694" y="426832"/>
                  </a:cubicBezTo>
                  <a:cubicBezTo>
                    <a:pt x="464785" y="405599"/>
                    <a:pt x="455911" y="404711"/>
                    <a:pt x="437340" y="423282"/>
                  </a:cubicBezTo>
                  <a:cubicBezTo>
                    <a:pt x="308990" y="550682"/>
                    <a:pt x="216896" y="702927"/>
                    <a:pt x="142547" y="867531"/>
                  </a:cubicBezTo>
                  <a:cubicBezTo>
                    <a:pt x="117765" y="923308"/>
                    <a:pt x="98307" y="980796"/>
                    <a:pt x="96532" y="1044496"/>
                  </a:cubicBezTo>
                  <a:cubicBezTo>
                    <a:pt x="64650" y="966598"/>
                    <a:pt x="31882" y="888764"/>
                    <a:pt x="0" y="811755"/>
                  </a:cubicBezTo>
                  <a:cubicBezTo>
                    <a:pt x="6212" y="808205"/>
                    <a:pt x="10648" y="803768"/>
                    <a:pt x="9761" y="795845"/>
                  </a:cubicBezTo>
                  <a:cubicBezTo>
                    <a:pt x="4437" y="742731"/>
                    <a:pt x="16860" y="691454"/>
                    <a:pt x="25670" y="641002"/>
                  </a:cubicBezTo>
                  <a:cubicBezTo>
                    <a:pt x="39804" y="557844"/>
                    <a:pt x="65538" y="478172"/>
                    <a:pt x="106229" y="402937"/>
                  </a:cubicBezTo>
                  <a:cubicBezTo>
                    <a:pt x="138111" y="342787"/>
                    <a:pt x="177028" y="287010"/>
                    <a:pt x="224882" y="240994"/>
                  </a:cubicBezTo>
                  <a:cubicBezTo>
                    <a:pt x="301004" y="166646"/>
                    <a:pt x="378014" y="88812"/>
                    <a:pt x="494004" y="73727"/>
                  </a:cubicBezTo>
                  <a:cubicBezTo>
                    <a:pt x="529435" y="69290"/>
                    <a:pt x="563091" y="46283"/>
                    <a:pt x="597572" y="32148"/>
                  </a:cubicBezTo>
                  <a:cubicBezTo>
                    <a:pt x="667482" y="2041"/>
                    <a:pt x="736570" y="-8543"/>
                    <a:pt x="813579" y="7366"/>
                  </a:cubicBezTo>
                  <a:cubicBezTo>
                    <a:pt x="927795" y="30374"/>
                    <a:pt x="1024263" y="85263"/>
                    <a:pt x="1116358" y="151624"/>
                  </a:cubicBezTo>
                  <a:cubicBezTo>
                    <a:pt x="1218151" y="225085"/>
                    <a:pt x="1297823" y="317117"/>
                    <a:pt x="1351001" y="431269"/>
                  </a:cubicBezTo>
                  <a:cubicBezTo>
                    <a:pt x="1374009" y="481721"/>
                    <a:pt x="1391756" y="533948"/>
                    <a:pt x="1402341" y="588774"/>
                  </a:cubicBezTo>
                  <a:cubicBezTo>
                    <a:pt x="1418250" y="675482"/>
                    <a:pt x="1431560" y="763077"/>
                    <a:pt x="1423574" y="850735"/>
                  </a:cubicBezTo>
                  <a:cubicBezTo>
                    <a:pt x="1415588" y="935668"/>
                    <a:pt x="1416475" y="1022438"/>
                    <a:pt x="1397904" y="1106484"/>
                  </a:cubicBezTo>
                  <a:cubicBezTo>
                    <a:pt x="1387255" y="1153387"/>
                    <a:pt x="1377558" y="1202952"/>
                    <a:pt x="1358924" y="1247193"/>
                  </a:cubicBezTo>
                  <a:cubicBezTo>
                    <a:pt x="1335916" y="1302083"/>
                    <a:pt x="1313795" y="1337450"/>
                    <a:pt x="1265941" y="1392339"/>
                  </a:cubicBezTo>
                  <a:cubicBezTo>
                    <a:pt x="1262392" y="1397664"/>
                    <a:pt x="1235835" y="1418009"/>
                    <a:pt x="1230510" y="1418009"/>
                  </a:cubicBezTo>
                  <a:cubicBezTo>
                    <a:pt x="1243947" y="1361345"/>
                    <a:pt x="1263469" y="1286110"/>
                    <a:pt x="1270505" y="1232995"/>
                  </a:cubicBezTo>
                  <a:lnTo>
                    <a:pt x="1270505" y="1232995"/>
                  </a:lnTo>
                  <a:close/>
                </a:path>
              </a:pathLst>
            </a:custGeom>
            <a:solidFill>
              <a:srgbClr val="8D4E22"/>
            </a:solidFill>
            <a:ln w="6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" name="자유형: 도형 9">
              <a:extLst>
                <a:ext uri="{FF2B5EF4-FFF2-40B4-BE49-F238E27FC236}">
                  <a16:creationId xmlns:a16="http://schemas.microsoft.com/office/drawing/2014/main" id="{3AC0DF20-7C2A-4062-8DA5-2C45EE343381}"/>
                </a:ext>
              </a:extLst>
            </p:cNvPr>
            <p:cNvSpPr/>
            <p:nvPr/>
          </p:nvSpPr>
          <p:spPr>
            <a:xfrm>
              <a:off x="4030158" y="4121519"/>
              <a:ext cx="749257" cy="738341"/>
            </a:xfrm>
            <a:custGeom>
              <a:avLst/>
              <a:gdLst>
                <a:gd name="connsiteX0" fmla="*/ 112643 w 749257"/>
                <a:gd name="connsiteY0" fmla="*/ 254417 h 738341"/>
                <a:gd name="connsiteX1" fmla="*/ 245619 w 749257"/>
                <a:gd name="connsiteY1" fmla="*/ 16289 h 738341"/>
                <a:gd name="connsiteX2" fmla="*/ 276677 w 749257"/>
                <a:gd name="connsiteY2" fmla="*/ 9190 h 738341"/>
                <a:gd name="connsiteX3" fmla="*/ 278452 w 749257"/>
                <a:gd name="connsiteY3" fmla="*/ 11852 h 738341"/>
                <a:gd name="connsiteX4" fmla="*/ 345827 w 749257"/>
                <a:gd name="connsiteY4" fmla="*/ 113644 h 738341"/>
                <a:gd name="connsiteX5" fmla="*/ 354701 w 749257"/>
                <a:gd name="connsiteY5" fmla="*/ 126891 h 738341"/>
                <a:gd name="connsiteX6" fmla="*/ 386646 w 749257"/>
                <a:gd name="connsiteY6" fmla="*/ 210112 h 738341"/>
                <a:gd name="connsiteX7" fmla="*/ 364462 w 749257"/>
                <a:gd name="connsiteY7" fmla="*/ 331363 h 738341"/>
                <a:gd name="connsiteX8" fmla="*/ 381322 w 749257"/>
                <a:gd name="connsiteY8" fmla="*/ 365907 h 738341"/>
                <a:gd name="connsiteX9" fmla="*/ 433612 w 749257"/>
                <a:gd name="connsiteY9" fmla="*/ 436705 h 738341"/>
                <a:gd name="connsiteX10" fmla="*/ 436274 w 749257"/>
                <a:gd name="connsiteY10" fmla="*/ 479172 h 738341"/>
                <a:gd name="connsiteX11" fmla="*/ 492114 w 749257"/>
                <a:gd name="connsiteY11" fmla="*/ 563281 h 738341"/>
                <a:gd name="connsiteX12" fmla="*/ 728848 w 749257"/>
                <a:gd name="connsiteY12" fmla="*/ 709314 h 738341"/>
                <a:gd name="connsiteX13" fmla="*/ 749258 w 749257"/>
                <a:gd name="connsiteY13" fmla="*/ 725223 h 738341"/>
                <a:gd name="connsiteX14" fmla="*/ 301523 w 749257"/>
                <a:gd name="connsiteY14" fmla="*/ 718124 h 738341"/>
                <a:gd name="connsiteX15" fmla="*/ 238584 w 749257"/>
                <a:gd name="connsiteY15" fmla="*/ 670334 h 738341"/>
                <a:gd name="connsiteX16" fmla="*/ 34682 w 749257"/>
                <a:gd name="connsiteY16" fmla="*/ 458763 h 738341"/>
                <a:gd name="connsiteX17" fmla="*/ 22259 w 749257"/>
                <a:gd name="connsiteY17" fmla="*/ 385302 h 738341"/>
                <a:gd name="connsiteX18" fmla="*/ 112643 w 749257"/>
                <a:gd name="connsiteY18" fmla="*/ 254417 h 738341"/>
                <a:gd name="connsiteX19" fmla="*/ 112643 w 749257"/>
                <a:gd name="connsiteY19" fmla="*/ 254417 h 738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49257" h="738341">
                  <a:moveTo>
                    <a:pt x="112643" y="254417"/>
                  </a:moveTo>
                  <a:cubicBezTo>
                    <a:pt x="164933" y="179182"/>
                    <a:pt x="221661" y="106545"/>
                    <a:pt x="245619" y="16289"/>
                  </a:cubicBezTo>
                  <a:cubicBezTo>
                    <a:pt x="250944" y="-4057"/>
                    <a:pt x="262479" y="-4057"/>
                    <a:pt x="276677" y="9190"/>
                  </a:cubicBezTo>
                  <a:cubicBezTo>
                    <a:pt x="277564" y="10077"/>
                    <a:pt x="278452" y="10964"/>
                    <a:pt x="278452" y="11852"/>
                  </a:cubicBezTo>
                  <a:cubicBezTo>
                    <a:pt x="285550" y="56093"/>
                    <a:pt x="330742" y="74727"/>
                    <a:pt x="345827" y="113644"/>
                  </a:cubicBezTo>
                  <a:cubicBezTo>
                    <a:pt x="347602" y="118968"/>
                    <a:pt x="350264" y="125180"/>
                    <a:pt x="354701" y="126891"/>
                  </a:cubicBezTo>
                  <a:cubicBezTo>
                    <a:pt x="395456" y="142800"/>
                    <a:pt x="391906" y="178231"/>
                    <a:pt x="386646" y="210112"/>
                  </a:cubicBezTo>
                  <a:cubicBezTo>
                    <a:pt x="379547" y="250804"/>
                    <a:pt x="378659" y="292447"/>
                    <a:pt x="364462" y="331363"/>
                  </a:cubicBezTo>
                  <a:cubicBezTo>
                    <a:pt x="359138" y="346385"/>
                    <a:pt x="360025" y="359696"/>
                    <a:pt x="381322" y="365907"/>
                  </a:cubicBezTo>
                  <a:cubicBezTo>
                    <a:pt x="416753" y="374781"/>
                    <a:pt x="430063" y="403112"/>
                    <a:pt x="433612" y="436705"/>
                  </a:cubicBezTo>
                  <a:cubicBezTo>
                    <a:pt x="435387" y="450903"/>
                    <a:pt x="438936" y="465037"/>
                    <a:pt x="436274" y="479172"/>
                  </a:cubicBezTo>
                  <a:cubicBezTo>
                    <a:pt x="429175" y="525188"/>
                    <a:pt x="459346" y="543822"/>
                    <a:pt x="492114" y="563281"/>
                  </a:cubicBezTo>
                  <a:cubicBezTo>
                    <a:pt x="571913" y="611071"/>
                    <a:pt x="649937" y="660636"/>
                    <a:pt x="728848" y="709314"/>
                  </a:cubicBezTo>
                  <a:cubicBezTo>
                    <a:pt x="735947" y="713751"/>
                    <a:pt x="744821" y="716413"/>
                    <a:pt x="749258" y="725223"/>
                  </a:cubicBezTo>
                  <a:cubicBezTo>
                    <a:pt x="730623" y="754442"/>
                    <a:pt x="327256" y="726998"/>
                    <a:pt x="301523" y="718124"/>
                  </a:cubicBezTo>
                  <a:cubicBezTo>
                    <a:pt x="275790" y="709251"/>
                    <a:pt x="251894" y="696004"/>
                    <a:pt x="238584" y="670334"/>
                  </a:cubicBezTo>
                  <a:cubicBezTo>
                    <a:pt x="191617" y="579126"/>
                    <a:pt x="118030" y="514539"/>
                    <a:pt x="34682" y="458763"/>
                  </a:cubicBezTo>
                  <a:cubicBezTo>
                    <a:pt x="-4298" y="432205"/>
                    <a:pt x="-13172" y="430430"/>
                    <a:pt x="22259" y="385302"/>
                  </a:cubicBezTo>
                  <a:cubicBezTo>
                    <a:pt x="53253" y="343786"/>
                    <a:pt x="81649" y="297771"/>
                    <a:pt x="112643" y="254417"/>
                  </a:cubicBezTo>
                  <a:lnTo>
                    <a:pt x="112643" y="254417"/>
                  </a:lnTo>
                  <a:close/>
                </a:path>
              </a:pathLst>
            </a:custGeom>
            <a:solidFill>
              <a:srgbClr val="FDC383"/>
            </a:solidFill>
            <a:ln w="6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" name="자유형: 도형 10">
              <a:extLst>
                <a:ext uri="{FF2B5EF4-FFF2-40B4-BE49-F238E27FC236}">
                  <a16:creationId xmlns:a16="http://schemas.microsoft.com/office/drawing/2014/main" id="{3DE2801C-9DC0-4A9B-AE7D-65C64A37FB07}"/>
                </a:ext>
              </a:extLst>
            </p:cNvPr>
            <p:cNvSpPr/>
            <p:nvPr/>
          </p:nvSpPr>
          <p:spPr>
            <a:xfrm>
              <a:off x="4709568" y="4846552"/>
              <a:ext cx="405588" cy="174531"/>
            </a:xfrm>
            <a:custGeom>
              <a:avLst/>
              <a:gdLst>
                <a:gd name="connsiteX0" fmla="*/ 0 w 405588"/>
                <a:gd name="connsiteY0" fmla="*/ 13310 h 174531"/>
                <a:gd name="connsiteX1" fmla="*/ 68453 w 405588"/>
                <a:gd name="connsiteY1" fmla="*/ 0 h 174531"/>
                <a:gd name="connsiteX2" fmla="*/ 136907 w 405588"/>
                <a:gd name="connsiteY2" fmla="*/ 47854 h 174531"/>
                <a:gd name="connsiteX3" fmla="*/ 247129 w 405588"/>
                <a:gd name="connsiteY3" fmla="*/ 83284 h 174531"/>
                <a:gd name="connsiteX4" fmla="*/ 405332 w 405588"/>
                <a:gd name="connsiteY4" fmla="*/ 69087 h 174531"/>
                <a:gd name="connsiteX5" fmla="*/ 405332 w 405588"/>
                <a:gd name="connsiteY5" fmla="*/ 100144 h 174531"/>
                <a:gd name="connsiteX6" fmla="*/ 404445 w 405588"/>
                <a:gd name="connsiteY6" fmla="*/ 119666 h 174531"/>
                <a:gd name="connsiteX7" fmla="*/ 304046 w 405588"/>
                <a:gd name="connsiteY7" fmla="*/ 173732 h 174531"/>
                <a:gd name="connsiteX8" fmla="*/ 83665 w 405588"/>
                <a:gd name="connsiteY8" fmla="*/ 128540 h 174531"/>
                <a:gd name="connsiteX9" fmla="*/ 0 w 405588"/>
                <a:gd name="connsiteY9" fmla="*/ 13310 h 174531"/>
                <a:gd name="connsiteX10" fmla="*/ 0 w 405588"/>
                <a:gd name="connsiteY10" fmla="*/ 13310 h 174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5588" h="174531">
                  <a:moveTo>
                    <a:pt x="0" y="13310"/>
                  </a:moveTo>
                  <a:cubicBezTo>
                    <a:pt x="22247" y="7099"/>
                    <a:pt x="41769" y="8873"/>
                    <a:pt x="68453" y="0"/>
                  </a:cubicBezTo>
                  <a:cubicBezTo>
                    <a:pt x="92475" y="9761"/>
                    <a:pt x="117321" y="30170"/>
                    <a:pt x="136907" y="47854"/>
                  </a:cubicBezTo>
                  <a:cubicBezTo>
                    <a:pt x="171577" y="78024"/>
                    <a:pt x="191986" y="87721"/>
                    <a:pt x="247129" y="83284"/>
                  </a:cubicBezTo>
                  <a:cubicBezTo>
                    <a:pt x="286236" y="78848"/>
                    <a:pt x="366225" y="73524"/>
                    <a:pt x="405332" y="69087"/>
                  </a:cubicBezTo>
                  <a:cubicBezTo>
                    <a:pt x="404445" y="107180"/>
                    <a:pt x="406219" y="76186"/>
                    <a:pt x="405332" y="100144"/>
                  </a:cubicBezTo>
                  <a:cubicBezTo>
                    <a:pt x="405332" y="106356"/>
                    <a:pt x="404445" y="113455"/>
                    <a:pt x="404445" y="119666"/>
                  </a:cubicBezTo>
                  <a:cubicBezTo>
                    <a:pt x="386697" y="165745"/>
                    <a:pt x="344041" y="171957"/>
                    <a:pt x="304046" y="173732"/>
                  </a:cubicBezTo>
                  <a:cubicBezTo>
                    <a:pt x="227607" y="177281"/>
                    <a:pt x="151168" y="170182"/>
                    <a:pt x="83665" y="128540"/>
                  </a:cubicBezTo>
                  <a:cubicBezTo>
                    <a:pt x="37269" y="101982"/>
                    <a:pt x="15972" y="61164"/>
                    <a:pt x="0" y="13310"/>
                  </a:cubicBezTo>
                  <a:lnTo>
                    <a:pt x="0" y="13310"/>
                  </a:lnTo>
                  <a:close/>
                </a:path>
              </a:pathLst>
            </a:custGeom>
            <a:solidFill>
              <a:schemeClr val="accent1"/>
            </a:solidFill>
            <a:ln w="6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" name="자유형: 도형 11">
              <a:extLst>
                <a:ext uri="{FF2B5EF4-FFF2-40B4-BE49-F238E27FC236}">
                  <a16:creationId xmlns:a16="http://schemas.microsoft.com/office/drawing/2014/main" id="{3CA0124D-1FD9-4AFD-A276-1359E55F1F2A}"/>
                </a:ext>
              </a:extLst>
            </p:cNvPr>
            <p:cNvSpPr/>
            <p:nvPr/>
          </p:nvSpPr>
          <p:spPr>
            <a:xfrm>
              <a:off x="6006579" y="4752615"/>
              <a:ext cx="821793" cy="840597"/>
            </a:xfrm>
            <a:custGeom>
              <a:avLst/>
              <a:gdLst>
                <a:gd name="connsiteX0" fmla="*/ 276273 w 821793"/>
                <a:gd name="connsiteY0" fmla="*/ 46210 h 840597"/>
                <a:gd name="connsiteX1" fmla="*/ 453491 w 821793"/>
                <a:gd name="connsiteY1" fmla="*/ 16166 h 840597"/>
                <a:gd name="connsiteX2" fmla="*/ 793729 w 821793"/>
                <a:gd name="connsiteY2" fmla="*/ 257 h 840597"/>
                <a:gd name="connsiteX3" fmla="*/ 821173 w 821793"/>
                <a:gd name="connsiteY3" fmla="*/ 31188 h 840597"/>
                <a:gd name="connsiteX4" fmla="*/ 767995 w 821793"/>
                <a:gd name="connsiteY4" fmla="*/ 574060 h 840597"/>
                <a:gd name="connsiteX5" fmla="*/ 742325 w 821793"/>
                <a:gd name="connsiteY5" fmla="*/ 817196 h 840597"/>
                <a:gd name="connsiteX6" fmla="*/ 721916 w 821793"/>
                <a:gd name="connsiteY6" fmla="*/ 838429 h 840597"/>
                <a:gd name="connsiteX7" fmla="*/ 368368 w 821793"/>
                <a:gd name="connsiteY7" fmla="*/ 832218 h 840597"/>
                <a:gd name="connsiteX8" fmla="*/ 174290 w 821793"/>
                <a:gd name="connsiteY8" fmla="*/ 802174 h 840597"/>
                <a:gd name="connsiteX9" fmla="*/ 13045 w 821793"/>
                <a:gd name="connsiteY9" fmla="*/ 712868 h 840597"/>
                <a:gd name="connsiteX10" fmla="*/ 622 w 821793"/>
                <a:gd name="connsiteY10" fmla="*/ 677500 h 840597"/>
                <a:gd name="connsiteX11" fmla="*/ 276273 w 821793"/>
                <a:gd name="connsiteY11" fmla="*/ 46210 h 840597"/>
                <a:gd name="connsiteX12" fmla="*/ 276273 w 821793"/>
                <a:gd name="connsiteY12" fmla="*/ 46210 h 840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21793" h="840597">
                  <a:moveTo>
                    <a:pt x="276273" y="46210"/>
                  </a:moveTo>
                  <a:cubicBezTo>
                    <a:pt x="286034" y="31188"/>
                    <a:pt x="450828" y="37399"/>
                    <a:pt x="453491" y="16166"/>
                  </a:cubicBezTo>
                  <a:cubicBezTo>
                    <a:pt x="566882" y="10842"/>
                    <a:pt x="680337" y="6406"/>
                    <a:pt x="793729" y="257"/>
                  </a:cubicBezTo>
                  <a:cubicBezTo>
                    <a:pt x="818511" y="-1517"/>
                    <a:pt x="823835" y="5582"/>
                    <a:pt x="821173" y="31188"/>
                  </a:cubicBezTo>
                  <a:cubicBezTo>
                    <a:pt x="802539" y="212462"/>
                    <a:pt x="785742" y="392786"/>
                    <a:pt x="767995" y="574060"/>
                  </a:cubicBezTo>
                  <a:cubicBezTo>
                    <a:pt x="760009" y="655380"/>
                    <a:pt x="750248" y="735876"/>
                    <a:pt x="742325" y="817196"/>
                  </a:cubicBezTo>
                  <a:cubicBezTo>
                    <a:pt x="740550" y="832218"/>
                    <a:pt x="737888" y="838429"/>
                    <a:pt x="721916" y="838429"/>
                  </a:cubicBezTo>
                  <a:cubicBezTo>
                    <a:pt x="604088" y="841978"/>
                    <a:pt x="486196" y="841978"/>
                    <a:pt x="368368" y="832218"/>
                  </a:cubicBezTo>
                  <a:cubicBezTo>
                    <a:pt x="302767" y="826006"/>
                    <a:pt x="238116" y="819858"/>
                    <a:pt x="174290" y="802174"/>
                  </a:cubicBezTo>
                  <a:cubicBezTo>
                    <a:pt x="91893" y="779166"/>
                    <a:pt x="68822" y="777392"/>
                    <a:pt x="13045" y="712868"/>
                  </a:cubicBezTo>
                  <a:cubicBezTo>
                    <a:pt x="4171" y="702283"/>
                    <a:pt x="-2040" y="692522"/>
                    <a:pt x="622" y="677500"/>
                  </a:cubicBezTo>
                  <a:cubicBezTo>
                    <a:pt x="14820" y="597892"/>
                    <a:pt x="224869" y="140776"/>
                    <a:pt x="276273" y="46210"/>
                  </a:cubicBezTo>
                  <a:lnTo>
                    <a:pt x="276273" y="46210"/>
                  </a:lnTo>
                  <a:close/>
                </a:path>
              </a:pathLst>
            </a:custGeom>
            <a:solidFill>
              <a:schemeClr val="accent1"/>
            </a:solidFill>
            <a:ln w="6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" name="자유형: 도형 12">
              <a:extLst>
                <a:ext uri="{FF2B5EF4-FFF2-40B4-BE49-F238E27FC236}">
                  <a16:creationId xmlns:a16="http://schemas.microsoft.com/office/drawing/2014/main" id="{DF2CCC5E-27AE-4631-82AB-09FD49D45581}"/>
                </a:ext>
              </a:extLst>
            </p:cNvPr>
            <p:cNvSpPr/>
            <p:nvPr/>
          </p:nvSpPr>
          <p:spPr>
            <a:xfrm>
              <a:off x="6006597" y="4065149"/>
              <a:ext cx="276630" cy="437714"/>
            </a:xfrm>
            <a:custGeom>
              <a:avLst/>
              <a:gdLst>
                <a:gd name="connsiteX0" fmla="*/ 1047 w 276630"/>
                <a:gd name="connsiteY0" fmla="*/ 387227 h 437714"/>
                <a:gd name="connsiteX1" fmla="*/ 33816 w 276630"/>
                <a:gd name="connsiteY1" fmla="*/ 245376 h 437714"/>
                <a:gd name="connsiteX2" fmla="*/ 79008 w 276630"/>
                <a:gd name="connsiteY2" fmla="*/ 31270 h 437714"/>
                <a:gd name="connsiteX3" fmla="*/ 160518 w 276630"/>
                <a:gd name="connsiteY3" fmla="*/ 12762 h 437714"/>
                <a:gd name="connsiteX4" fmla="*/ 253564 w 276630"/>
                <a:gd name="connsiteY4" fmla="*/ 1290 h 437714"/>
                <a:gd name="connsiteX5" fmla="*/ 274797 w 276630"/>
                <a:gd name="connsiteY5" fmla="*/ 25058 h 437714"/>
                <a:gd name="connsiteX6" fmla="*/ 210146 w 276630"/>
                <a:gd name="connsiteY6" fmla="*/ 413657 h 437714"/>
                <a:gd name="connsiteX7" fmla="*/ 172941 w 276630"/>
                <a:gd name="connsiteY7" fmla="*/ 434827 h 437714"/>
                <a:gd name="connsiteX8" fmla="*/ 1047 w 276630"/>
                <a:gd name="connsiteY8" fmla="*/ 387227 h 437714"/>
                <a:gd name="connsiteX9" fmla="*/ 1047 w 276630"/>
                <a:gd name="connsiteY9" fmla="*/ 387227 h 437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6630" h="437714">
                  <a:moveTo>
                    <a:pt x="1047" y="387227"/>
                  </a:moveTo>
                  <a:cubicBezTo>
                    <a:pt x="-6052" y="335253"/>
                    <a:pt x="24942" y="292913"/>
                    <a:pt x="33816" y="245376"/>
                  </a:cubicBezTo>
                  <a:cubicBezTo>
                    <a:pt x="47126" y="174007"/>
                    <a:pt x="79895" y="106124"/>
                    <a:pt x="79008" y="31270"/>
                  </a:cubicBezTo>
                  <a:cubicBezTo>
                    <a:pt x="101128" y="4839"/>
                    <a:pt x="133961" y="19797"/>
                    <a:pt x="160518" y="12762"/>
                  </a:cubicBezTo>
                  <a:cubicBezTo>
                    <a:pt x="190625" y="4839"/>
                    <a:pt x="223394" y="7501"/>
                    <a:pt x="253564" y="1290"/>
                  </a:cubicBezTo>
                  <a:cubicBezTo>
                    <a:pt x="279234" y="-3971"/>
                    <a:pt x="278346" y="7438"/>
                    <a:pt x="274797" y="25058"/>
                  </a:cubicBezTo>
                  <a:cubicBezTo>
                    <a:pt x="252676" y="154612"/>
                    <a:pt x="231380" y="284103"/>
                    <a:pt x="210146" y="413657"/>
                  </a:cubicBezTo>
                  <a:cubicBezTo>
                    <a:pt x="205710" y="433940"/>
                    <a:pt x="198611" y="442749"/>
                    <a:pt x="172941" y="434827"/>
                  </a:cubicBezTo>
                  <a:cubicBezTo>
                    <a:pt x="117101" y="416256"/>
                    <a:pt x="58662" y="403072"/>
                    <a:pt x="1047" y="387227"/>
                  </a:cubicBezTo>
                  <a:lnTo>
                    <a:pt x="1047" y="387227"/>
                  </a:lnTo>
                  <a:close/>
                </a:path>
              </a:pathLst>
            </a:custGeom>
            <a:solidFill>
              <a:schemeClr val="accent1"/>
            </a:solidFill>
            <a:ln w="6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" name="자유형: 도형 13">
              <a:extLst>
                <a:ext uri="{FF2B5EF4-FFF2-40B4-BE49-F238E27FC236}">
                  <a16:creationId xmlns:a16="http://schemas.microsoft.com/office/drawing/2014/main" id="{BB458EE8-B632-4BB3-B63A-A27F5ABDCF36}"/>
                </a:ext>
              </a:extLst>
            </p:cNvPr>
            <p:cNvSpPr/>
            <p:nvPr/>
          </p:nvSpPr>
          <p:spPr>
            <a:xfrm>
              <a:off x="5072104" y="4102693"/>
              <a:ext cx="1017800" cy="405490"/>
            </a:xfrm>
            <a:custGeom>
              <a:avLst/>
              <a:gdLst>
                <a:gd name="connsiteX0" fmla="*/ 1017367 w 1017800"/>
                <a:gd name="connsiteY0" fmla="*/ 0 h 405490"/>
                <a:gd name="connsiteX1" fmla="*/ 771569 w 1017800"/>
                <a:gd name="connsiteY1" fmla="*/ 8810 h 405490"/>
                <a:gd name="connsiteX2" fmla="*/ 497439 w 1017800"/>
                <a:gd name="connsiteY2" fmla="*/ 14135 h 405490"/>
                <a:gd name="connsiteX3" fmla="*/ 13766 w 1017800"/>
                <a:gd name="connsiteY3" fmla="*/ 261580 h 405490"/>
                <a:gd name="connsiteX4" fmla="*/ 3181 w 1017800"/>
                <a:gd name="connsiteY4" fmla="*/ 306645 h 405490"/>
                <a:gd name="connsiteX5" fmla="*/ 147314 w 1017800"/>
                <a:gd name="connsiteY5" fmla="*/ 361408 h 405490"/>
                <a:gd name="connsiteX6" fmla="*/ 367505 w 1017800"/>
                <a:gd name="connsiteY6" fmla="*/ 273052 h 405490"/>
                <a:gd name="connsiteX7" fmla="*/ 493953 w 1017800"/>
                <a:gd name="connsiteY7" fmla="*/ 258918 h 405490"/>
                <a:gd name="connsiteX8" fmla="*/ 368392 w 1017800"/>
                <a:gd name="connsiteY8" fmla="*/ 316343 h 405490"/>
                <a:gd name="connsiteX9" fmla="*/ 294108 w 1017800"/>
                <a:gd name="connsiteY9" fmla="*/ 340175 h 405490"/>
                <a:gd name="connsiteX10" fmla="*/ 264952 w 1017800"/>
                <a:gd name="connsiteY10" fmla="*/ 371106 h 405490"/>
                <a:gd name="connsiteX11" fmla="*/ 300319 w 1017800"/>
                <a:gd name="connsiteY11" fmla="*/ 403811 h 405490"/>
                <a:gd name="connsiteX12" fmla="*/ 329475 w 1017800"/>
                <a:gd name="connsiteY12" fmla="*/ 403811 h 405490"/>
                <a:gd name="connsiteX13" fmla="*/ 470945 w 1017800"/>
                <a:gd name="connsiteY13" fmla="*/ 380803 h 405490"/>
                <a:gd name="connsiteX14" fmla="*/ 944857 w 1017800"/>
                <a:gd name="connsiteY14" fmla="*/ 333963 h 405490"/>
                <a:gd name="connsiteX15" fmla="*/ 944857 w 1017800"/>
                <a:gd name="connsiteY15" fmla="*/ 333963 h 405490"/>
                <a:gd name="connsiteX16" fmla="*/ 1017367 w 1017800"/>
                <a:gd name="connsiteY16" fmla="*/ 0 h 405490"/>
                <a:gd name="connsiteX17" fmla="*/ 1017367 w 1017800"/>
                <a:gd name="connsiteY17" fmla="*/ 0 h 405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17800" h="405490">
                  <a:moveTo>
                    <a:pt x="1017367" y="0"/>
                  </a:moveTo>
                  <a:cubicBezTo>
                    <a:pt x="945744" y="0"/>
                    <a:pt x="844079" y="7986"/>
                    <a:pt x="771569" y="8810"/>
                  </a:cubicBezTo>
                  <a:cubicBezTo>
                    <a:pt x="680488" y="12360"/>
                    <a:pt x="588520" y="12360"/>
                    <a:pt x="497439" y="14135"/>
                  </a:cubicBezTo>
                  <a:cubicBezTo>
                    <a:pt x="294932" y="19459"/>
                    <a:pt x="149912" y="129871"/>
                    <a:pt x="13766" y="261580"/>
                  </a:cubicBezTo>
                  <a:cubicBezTo>
                    <a:pt x="1407" y="273940"/>
                    <a:pt x="-3917" y="288962"/>
                    <a:pt x="3181" y="306645"/>
                  </a:cubicBezTo>
                  <a:cubicBezTo>
                    <a:pt x="27077" y="367619"/>
                    <a:pt x="88051" y="390564"/>
                    <a:pt x="147314" y="361408"/>
                  </a:cubicBezTo>
                  <a:cubicBezTo>
                    <a:pt x="218936" y="326928"/>
                    <a:pt x="287009" y="284525"/>
                    <a:pt x="367505" y="273052"/>
                  </a:cubicBezTo>
                  <a:cubicBezTo>
                    <a:pt x="406422" y="267729"/>
                    <a:pt x="443564" y="252707"/>
                    <a:pt x="493953" y="258918"/>
                  </a:cubicBezTo>
                  <a:cubicBezTo>
                    <a:pt x="448888" y="287187"/>
                    <a:pt x="408196" y="301321"/>
                    <a:pt x="368392" y="316343"/>
                  </a:cubicBezTo>
                  <a:cubicBezTo>
                    <a:pt x="343610" y="325153"/>
                    <a:pt x="318003" y="331365"/>
                    <a:pt x="294108" y="340175"/>
                  </a:cubicBezTo>
                  <a:cubicBezTo>
                    <a:pt x="279973" y="345499"/>
                    <a:pt x="264064" y="353422"/>
                    <a:pt x="264952" y="371106"/>
                  </a:cubicBezTo>
                  <a:cubicBezTo>
                    <a:pt x="265839" y="392339"/>
                    <a:pt x="282635" y="399374"/>
                    <a:pt x="300319" y="403811"/>
                  </a:cubicBezTo>
                  <a:cubicBezTo>
                    <a:pt x="310017" y="406473"/>
                    <a:pt x="319778" y="405586"/>
                    <a:pt x="329475" y="403811"/>
                  </a:cubicBezTo>
                  <a:cubicBezTo>
                    <a:pt x="376315" y="395825"/>
                    <a:pt x="423218" y="386127"/>
                    <a:pt x="470945" y="380803"/>
                  </a:cubicBezTo>
                  <a:cubicBezTo>
                    <a:pt x="622176" y="365781"/>
                    <a:pt x="926286" y="312794"/>
                    <a:pt x="944857" y="333963"/>
                  </a:cubicBezTo>
                  <a:lnTo>
                    <a:pt x="944857" y="333963"/>
                  </a:lnTo>
                  <a:cubicBezTo>
                    <a:pt x="962541" y="225326"/>
                    <a:pt x="1023515" y="94567"/>
                    <a:pt x="1017367" y="0"/>
                  </a:cubicBezTo>
                  <a:lnTo>
                    <a:pt x="1017367" y="0"/>
                  </a:lnTo>
                  <a:close/>
                </a:path>
              </a:pathLst>
            </a:custGeom>
            <a:solidFill>
              <a:srgbClr val="FDC484"/>
            </a:solidFill>
            <a:ln w="6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40" name="그룹 39">
            <a:extLst>
              <a:ext uri="{FF2B5EF4-FFF2-40B4-BE49-F238E27FC236}">
                <a16:creationId xmlns:a16="http://schemas.microsoft.com/office/drawing/2014/main" id="{DCAD6BE2-7E2A-4AB6-A1CB-DE985F5A50F5}"/>
              </a:ext>
            </a:extLst>
          </p:cNvPr>
          <p:cNvGrpSpPr/>
          <p:nvPr/>
        </p:nvGrpSpPr>
        <p:grpSpPr>
          <a:xfrm>
            <a:off x="71355" y="1786757"/>
            <a:ext cx="3273247" cy="5082447"/>
            <a:chOff x="-1" y="2062534"/>
            <a:chExt cx="3107418" cy="4824962"/>
          </a:xfrm>
        </p:grpSpPr>
        <p:sp>
          <p:nvSpPr>
            <p:cNvPr id="15" name="Freeform: Shape 292">
              <a:extLst>
                <a:ext uri="{FF2B5EF4-FFF2-40B4-BE49-F238E27FC236}">
                  <a16:creationId xmlns:a16="http://schemas.microsoft.com/office/drawing/2014/main" id="{EC567247-E1FC-4C58-AF83-8878BC783DD2}"/>
                </a:ext>
              </a:extLst>
            </p:cNvPr>
            <p:cNvSpPr/>
            <p:nvPr/>
          </p:nvSpPr>
          <p:spPr>
            <a:xfrm>
              <a:off x="842372" y="2488119"/>
              <a:ext cx="755511" cy="1319964"/>
            </a:xfrm>
            <a:custGeom>
              <a:avLst/>
              <a:gdLst>
                <a:gd name="connsiteX0" fmla="*/ 693217 w 725213"/>
                <a:gd name="connsiteY0" fmla="*/ 121584 h 1216487"/>
                <a:gd name="connsiteX1" fmla="*/ 697896 w 725213"/>
                <a:gd name="connsiteY1" fmla="*/ 166033 h 1216487"/>
                <a:gd name="connsiteX2" fmla="*/ 697896 w 725213"/>
                <a:gd name="connsiteY2" fmla="*/ 273645 h 1216487"/>
                <a:gd name="connsiteX3" fmla="*/ 655787 w 725213"/>
                <a:gd name="connsiteY3" fmla="*/ 456118 h 1216487"/>
                <a:gd name="connsiteX4" fmla="*/ 599641 w 725213"/>
                <a:gd name="connsiteY4" fmla="*/ 589464 h 1216487"/>
                <a:gd name="connsiteX5" fmla="*/ 543496 w 725213"/>
                <a:gd name="connsiteY5" fmla="*/ 666664 h 1216487"/>
                <a:gd name="connsiteX6" fmla="*/ 513084 w 725213"/>
                <a:gd name="connsiteY6" fmla="*/ 734507 h 1216487"/>
                <a:gd name="connsiteX7" fmla="*/ 452259 w 725213"/>
                <a:gd name="connsiteY7" fmla="*/ 750883 h 1216487"/>
                <a:gd name="connsiteX8" fmla="*/ 274465 w 725213"/>
                <a:gd name="connsiteY8" fmla="*/ 661986 h 1216487"/>
                <a:gd name="connsiteX9" fmla="*/ 501387 w 725213"/>
                <a:gd name="connsiteY9" fmla="*/ 764919 h 1216487"/>
                <a:gd name="connsiteX10" fmla="*/ 508405 w 725213"/>
                <a:gd name="connsiteY10" fmla="*/ 776616 h 1216487"/>
                <a:gd name="connsiteX11" fmla="*/ 475653 w 725213"/>
                <a:gd name="connsiteY11" fmla="*/ 1059684 h 1216487"/>
                <a:gd name="connsiteX12" fmla="*/ 456938 w 725213"/>
                <a:gd name="connsiteY12" fmla="*/ 1143902 h 1216487"/>
                <a:gd name="connsiteX13" fmla="*/ 438223 w 725213"/>
                <a:gd name="connsiteY13" fmla="*/ 1183672 h 1216487"/>
                <a:gd name="connsiteX14" fmla="*/ 253410 w 725213"/>
                <a:gd name="connsiteY14" fmla="*/ 926338 h 1216487"/>
                <a:gd name="connsiteX15" fmla="*/ 143459 w 725213"/>
                <a:gd name="connsiteY15" fmla="*/ 849138 h 1216487"/>
                <a:gd name="connsiteX16" fmla="*/ 59240 w 725213"/>
                <a:gd name="connsiteY16" fmla="*/ 605840 h 1216487"/>
                <a:gd name="connsiteX17" fmla="*/ 103689 w 725213"/>
                <a:gd name="connsiteY17" fmla="*/ 406991 h 1216487"/>
                <a:gd name="connsiteX18" fmla="*/ 192586 w 725213"/>
                <a:gd name="connsiteY18" fmla="*/ 411670 h 1216487"/>
                <a:gd name="connsiteX19" fmla="*/ 99010 w 725213"/>
                <a:gd name="connsiteY19" fmla="*/ 336809 h 1216487"/>
                <a:gd name="connsiteX20" fmla="*/ 66258 w 725213"/>
                <a:gd name="connsiteY20" fmla="*/ 261948 h 1216487"/>
                <a:gd name="connsiteX21" fmla="*/ 56901 w 725213"/>
                <a:gd name="connsiteY21" fmla="*/ 163694 h 1216487"/>
                <a:gd name="connsiteX22" fmla="*/ 204283 w 725213"/>
                <a:gd name="connsiteY22" fmla="*/ 297039 h 1216487"/>
                <a:gd name="connsiteX23" fmla="*/ 234695 w 725213"/>
                <a:gd name="connsiteY23" fmla="*/ 217500 h 1216487"/>
                <a:gd name="connsiteX24" fmla="*/ 279144 w 725213"/>
                <a:gd name="connsiteY24" fmla="*/ 170712 h 1216487"/>
                <a:gd name="connsiteX25" fmla="*/ 363362 w 725213"/>
                <a:gd name="connsiteY25" fmla="*/ 109887 h 1216487"/>
                <a:gd name="connsiteX26" fmla="*/ 506066 w 725213"/>
                <a:gd name="connsiteY26" fmla="*/ 63099 h 1216487"/>
                <a:gd name="connsiteX27" fmla="*/ 693217 w 725213"/>
                <a:gd name="connsiteY27" fmla="*/ 121584 h 1216487"/>
                <a:gd name="connsiteX0" fmla="*/ 650223 w 654902"/>
                <a:gd name="connsiteY0" fmla="*/ 78590 h 1140678"/>
                <a:gd name="connsiteX1" fmla="*/ 654902 w 654902"/>
                <a:gd name="connsiteY1" fmla="*/ 123039 h 1140678"/>
                <a:gd name="connsiteX2" fmla="*/ 654902 w 654902"/>
                <a:gd name="connsiteY2" fmla="*/ 230651 h 1140678"/>
                <a:gd name="connsiteX3" fmla="*/ 612793 w 654902"/>
                <a:gd name="connsiteY3" fmla="*/ 413124 h 1140678"/>
                <a:gd name="connsiteX4" fmla="*/ 556647 w 654902"/>
                <a:gd name="connsiteY4" fmla="*/ 546470 h 1140678"/>
                <a:gd name="connsiteX5" fmla="*/ 500502 w 654902"/>
                <a:gd name="connsiteY5" fmla="*/ 623670 h 1140678"/>
                <a:gd name="connsiteX6" fmla="*/ 470090 w 654902"/>
                <a:gd name="connsiteY6" fmla="*/ 691513 h 1140678"/>
                <a:gd name="connsiteX7" fmla="*/ 409265 w 654902"/>
                <a:gd name="connsiteY7" fmla="*/ 707889 h 1140678"/>
                <a:gd name="connsiteX8" fmla="*/ 231471 w 654902"/>
                <a:gd name="connsiteY8" fmla="*/ 618992 h 1140678"/>
                <a:gd name="connsiteX9" fmla="*/ 458393 w 654902"/>
                <a:gd name="connsiteY9" fmla="*/ 721925 h 1140678"/>
                <a:gd name="connsiteX10" fmla="*/ 465411 w 654902"/>
                <a:gd name="connsiteY10" fmla="*/ 733622 h 1140678"/>
                <a:gd name="connsiteX11" fmla="*/ 432659 w 654902"/>
                <a:gd name="connsiteY11" fmla="*/ 1016690 h 1140678"/>
                <a:gd name="connsiteX12" fmla="*/ 413944 w 654902"/>
                <a:gd name="connsiteY12" fmla="*/ 1100908 h 1140678"/>
                <a:gd name="connsiteX13" fmla="*/ 395229 w 654902"/>
                <a:gd name="connsiteY13" fmla="*/ 1140678 h 1140678"/>
                <a:gd name="connsiteX14" fmla="*/ 210416 w 654902"/>
                <a:gd name="connsiteY14" fmla="*/ 883344 h 1140678"/>
                <a:gd name="connsiteX15" fmla="*/ 100465 w 654902"/>
                <a:gd name="connsiteY15" fmla="*/ 806144 h 1140678"/>
                <a:gd name="connsiteX16" fmla="*/ 16246 w 654902"/>
                <a:gd name="connsiteY16" fmla="*/ 562846 h 1140678"/>
                <a:gd name="connsiteX17" fmla="*/ 57735 w 654902"/>
                <a:gd name="connsiteY17" fmla="*/ 346242 h 1140678"/>
                <a:gd name="connsiteX18" fmla="*/ 149592 w 654902"/>
                <a:gd name="connsiteY18" fmla="*/ 368676 h 1140678"/>
                <a:gd name="connsiteX19" fmla="*/ 56016 w 654902"/>
                <a:gd name="connsiteY19" fmla="*/ 293815 h 1140678"/>
                <a:gd name="connsiteX20" fmla="*/ 23264 w 654902"/>
                <a:gd name="connsiteY20" fmla="*/ 218954 h 1140678"/>
                <a:gd name="connsiteX21" fmla="*/ 13907 w 654902"/>
                <a:gd name="connsiteY21" fmla="*/ 120700 h 1140678"/>
                <a:gd name="connsiteX22" fmla="*/ 161289 w 654902"/>
                <a:gd name="connsiteY22" fmla="*/ 254045 h 1140678"/>
                <a:gd name="connsiteX23" fmla="*/ 191701 w 654902"/>
                <a:gd name="connsiteY23" fmla="*/ 174506 h 1140678"/>
                <a:gd name="connsiteX24" fmla="*/ 236150 w 654902"/>
                <a:gd name="connsiteY24" fmla="*/ 127718 h 1140678"/>
                <a:gd name="connsiteX25" fmla="*/ 320368 w 654902"/>
                <a:gd name="connsiteY25" fmla="*/ 66893 h 1140678"/>
                <a:gd name="connsiteX26" fmla="*/ 463072 w 654902"/>
                <a:gd name="connsiteY26" fmla="*/ 20105 h 1140678"/>
                <a:gd name="connsiteX27" fmla="*/ 650223 w 654902"/>
                <a:gd name="connsiteY27" fmla="*/ 78590 h 1140678"/>
                <a:gd name="connsiteX0" fmla="*/ 648214 w 652893"/>
                <a:gd name="connsiteY0" fmla="*/ 78590 h 1140678"/>
                <a:gd name="connsiteX1" fmla="*/ 652893 w 652893"/>
                <a:gd name="connsiteY1" fmla="*/ 123039 h 1140678"/>
                <a:gd name="connsiteX2" fmla="*/ 652893 w 652893"/>
                <a:gd name="connsiteY2" fmla="*/ 230651 h 1140678"/>
                <a:gd name="connsiteX3" fmla="*/ 610784 w 652893"/>
                <a:gd name="connsiteY3" fmla="*/ 413124 h 1140678"/>
                <a:gd name="connsiteX4" fmla="*/ 554638 w 652893"/>
                <a:gd name="connsiteY4" fmla="*/ 546470 h 1140678"/>
                <a:gd name="connsiteX5" fmla="*/ 498493 w 652893"/>
                <a:gd name="connsiteY5" fmla="*/ 623670 h 1140678"/>
                <a:gd name="connsiteX6" fmla="*/ 468081 w 652893"/>
                <a:gd name="connsiteY6" fmla="*/ 691513 h 1140678"/>
                <a:gd name="connsiteX7" fmla="*/ 407256 w 652893"/>
                <a:gd name="connsiteY7" fmla="*/ 707889 h 1140678"/>
                <a:gd name="connsiteX8" fmla="*/ 229462 w 652893"/>
                <a:gd name="connsiteY8" fmla="*/ 618992 h 1140678"/>
                <a:gd name="connsiteX9" fmla="*/ 456384 w 652893"/>
                <a:gd name="connsiteY9" fmla="*/ 721925 h 1140678"/>
                <a:gd name="connsiteX10" fmla="*/ 463402 w 652893"/>
                <a:gd name="connsiteY10" fmla="*/ 733622 h 1140678"/>
                <a:gd name="connsiteX11" fmla="*/ 430650 w 652893"/>
                <a:gd name="connsiteY11" fmla="*/ 1016690 h 1140678"/>
                <a:gd name="connsiteX12" fmla="*/ 411935 w 652893"/>
                <a:gd name="connsiteY12" fmla="*/ 1100908 h 1140678"/>
                <a:gd name="connsiteX13" fmla="*/ 393220 w 652893"/>
                <a:gd name="connsiteY13" fmla="*/ 1140678 h 1140678"/>
                <a:gd name="connsiteX14" fmla="*/ 208407 w 652893"/>
                <a:gd name="connsiteY14" fmla="*/ 883344 h 1140678"/>
                <a:gd name="connsiteX15" fmla="*/ 98456 w 652893"/>
                <a:gd name="connsiteY15" fmla="*/ 806144 h 1140678"/>
                <a:gd name="connsiteX16" fmla="*/ 14237 w 652893"/>
                <a:gd name="connsiteY16" fmla="*/ 562846 h 1140678"/>
                <a:gd name="connsiteX17" fmla="*/ 55726 w 652893"/>
                <a:gd name="connsiteY17" fmla="*/ 346242 h 1140678"/>
                <a:gd name="connsiteX18" fmla="*/ 147583 w 652893"/>
                <a:gd name="connsiteY18" fmla="*/ 368676 h 1140678"/>
                <a:gd name="connsiteX19" fmla="*/ 54007 w 652893"/>
                <a:gd name="connsiteY19" fmla="*/ 293815 h 1140678"/>
                <a:gd name="connsiteX20" fmla="*/ 21255 w 652893"/>
                <a:gd name="connsiteY20" fmla="*/ 218954 h 1140678"/>
                <a:gd name="connsiteX21" fmla="*/ 11898 w 652893"/>
                <a:gd name="connsiteY21" fmla="*/ 111822 h 1140678"/>
                <a:gd name="connsiteX22" fmla="*/ 159280 w 652893"/>
                <a:gd name="connsiteY22" fmla="*/ 254045 h 1140678"/>
                <a:gd name="connsiteX23" fmla="*/ 189692 w 652893"/>
                <a:gd name="connsiteY23" fmla="*/ 174506 h 1140678"/>
                <a:gd name="connsiteX24" fmla="*/ 234141 w 652893"/>
                <a:gd name="connsiteY24" fmla="*/ 127718 h 1140678"/>
                <a:gd name="connsiteX25" fmla="*/ 318359 w 652893"/>
                <a:gd name="connsiteY25" fmla="*/ 66893 h 1140678"/>
                <a:gd name="connsiteX26" fmla="*/ 461063 w 652893"/>
                <a:gd name="connsiteY26" fmla="*/ 20105 h 1140678"/>
                <a:gd name="connsiteX27" fmla="*/ 648214 w 652893"/>
                <a:gd name="connsiteY27" fmla="*/ 78590 h 114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52893" h="1140678">
                  <a:moveTo>
                    <a:pt x="648214" y="78590"/>
                  </a:moveTo>
                  <a:cubicBezTo>
                    <a:pt x="650554" y="99645"/>
                    <a:pt x="652893" y="109003"/>
                    <a:pt x="652893" y="123039"/>
                  </a:cubicBezTo>
                  <a:lnTo>
                    <a:pt x="652893" y="230651"/>
                  </a:lnTo>
                  <a:cubicBezTo>
                    <a:pt x="615463" y="289136"/>
                    <a:pt x="608445" y="340603"/>
                    <a:pt x="610784" y="413124"/>
                  </a:cubicBezTo>
                  <a:cubicBezTo>
                    <a:pt x="613123" y="462252"/>
                    <a:pt x="589729" y="509040"/>
                    <a:pt x="554638" y="546470"/>
                  </a:cubicBezTo>
                  <a:cubicBezTo>
                    <a:pt x="533584" y="569864"/>
                    <a:pt x="517208" y="586240"/>
                    <a:pt x="498493" y="623670"/>
                  </a:cubicBezTo>
                  <a:cubicBezTo>
                    <a:pt x="486796" y="649404"/>
                    <a:pt x="479778" y="670458"/>
                    <a:pt x="468081" y="691513"/>
                  </a:cubicBezTo>
                  <a:cubicBezTo>
                    <a:pt x="456384" y="721925"/>
                    <a:pt x="430650" y="719586"/>
                    <a:pt x="407256" y="707889"/>
                  </a:cubicBezTo>
                  <a:cubicBezTo>
                    <a:pt x="344093" y="672798"/>
                    <a:pt x="271571" y="656422"/>
                    <a:pt x="229462" y="618992"/>
                  </a:cubicBezTo>
                  <a:cubicBezTo>
                    <a:pt x="290286" y="656422"/>
                    <a:pt x="369826" y="698531"/>
                    <a:pt x="456384" y="721925"/>
                  </a:cubicBezTo>
                  <a:cubicBezTo>
                    <a:pt x="461063" y="724265"/>
                    <a:pt x="463402" y="728943"/>
                    <a:pt x="463402" y="733622"/>
                  </a:cubicBezTo>
                  <a:cubicBezTo>
                    <a:pt x="482117" y="831877"/>
                    <a:pt x="442347" y="920774"/>
                    <a:pt x="430650" y="1016690"/>
                  </a:cubicBezTo>
                  <a:cubicBezTo>
                    <a:pt x="428311" y="1044762"/>
                    <a:pt x="418953" y="1072835"/>
                    <a:pt x="411935" y="1100908"/>
                  </a:cubicBezTo>
                  <a:cubicBezTo>
                    <a:pt x="397899" y="1110266"/>
                    <a:pt x="418953" y="1135999"/>
                    <a:pt x="393220" y="1140678"/>
                  </a:cubicBezTo>
                  <a:cubicBezTo>
                    <a:pt x="346432" y="1044762"/>
                    <a:pt x="273911" y="965223"/>
                    <a:pt x="208407" y="883344"/>
                  </a:cubicBezTo>
                  <a:cubicBezTo>
                    <a:pt x="180335" y="850592"/>
                    <a:pt x="135886" y="829538"/>
                    <a:pt x="98456" y="806144"/>
                  </a:cubicBezTo>
                  <a:cubicBezTo>
                    <a:pt x="9558" y="749998"/>
                    <a:pt x="-20854" y="658761"/>
                    <a:pt x="14237" y="562846"/>
                  </a:cubicBezTo>
                  <a:cubicBezTo>
                    <a:pt x="39971" y="499682"/>
                    <a:pt x="44029" y="414085"/>
                    <a:pt x="55726" y="346242"/>
                  </a:cubicBezTo>
                  <a:cubicBezTo>
                    <a:pt x="83799" y="360278"/>
                    <a:pt x="114831" y="406106"/>
                    <a:pt x="147583" y="368676"/>
                  </a:cubicBezTo>
                  <a:cubicBezTo>
                    <a:pt x="82080" y="368676"/>
                    <a:pt x="70383" y="354639"/>
                    <a:pt x="54007" y="293815"/>
                  </a:cubicBezTo>
                  <a:cubicBezTo>
                    <a:pt x="46989" y="268082"/>
                    <a:pt x="28273" y="249286"/>
                    <a:pt x="21255" y="218954"/>
                  </a:cubicBezTo>
                  <a:cubicBezTo>
                    <a:pt x="14237" y="188622"/>
                    <a:pt x="-13836" y="144573"/>
                    <a:pt x="11898" y="111822"/>
                  </a:cubicBezTo>
                  <a:cubicBezTo>
                    <a:pt x="86759" y="109482"/>
                    <a:pt x="154601" y="151112"/>
                    <a:pt x="159280" y="254045"/>
                  </a:cubicBezTo>
                  <a:cubicBezTo>
                    <a:pt x="192032" y="235330"/>
                    <a:pt x="192032" y="204918"/>
                    <a:pt x="189692" y="174506"/>
                  </a:cubicBezTo>
                  <a:cubicBezTo>
                    <a:pt x="187353" y="141754"/>
                    <a:pt x="194371" y="120700"/>
                    <a:pt x="234141" y="127718"/>
                  </a:cubicBezTo>
                  <a:cubicBezTo>
                    <a:pt x="283268" y="137075"/>
                    <a:pt x="304323" y="106663"/>
                    <a:pt x="318359" y="66893"/>
                  </a:cubicBezTo>
                  <a:cubicBezTo>
                    <a:pt x="337074" y="6069"/>
                    <a:pt x="411935" y="-22004"/>
                    <a:pt x="461063" y="20105"/>
                  </a:cubicBezTo>
                  <a:cubicBezTo>
                    <a:pt x="514869" y="57536"/>
                    <a:pt x="587390" y="66893"/>
                    <a:pt x="648214" y="78590"/>
                  </a:cubicBezTo>
                  <a:close/>
                </a:path>
              </a:pathLst>
            </a:custGeom>
            <a:solidFill>
              <a:srgbClr val="FDD3A2"/>
            </a:solidFill>
            <a:ln w="45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293">
              <a:extLst>
                <a:ext uri="{FF2B5EF4-FFF2-40B4-BE49-F238E27FC236}">
                  <a16:creationId xmlns:a16="http://schemas.microsoft.com/office/drawing/2014/main" id="{7E5553FB-70D7-49E7-A111-9EF3C9445BEC}"/>
                </a:ext>
              </a:extLst>
            </p:cNvPr>
            <p:cNvSpPr/>
            <p:nvPr/>
          </p:nvSpPr>
          <p:spPr>
            <a:xfrm>
              <a:off x="-1" y="3045389"/>
              <a:ext cx="2057391" cy="1813754"/>
            </a:xfrm>
            <a:custGeom>
              <a:avLst/>
              <a:gdLst>
                <a:gd name="connsiteX0" fmla="*/ 1731761 w 1777943"/>
                <a:gd name="connsiteY0" fmla="*/ 1163792 h 1567397"/>
                <a:gd name="connsiteX1" fmla="*/ 1729422 w 1777943"/>
                <a:gd name="connsiteY1" fmla="*/ 1009392 h 1567397"/>
                <a:gd name="connsiteX2" fmla="*/ 1717725 w 1777943"/>
                <a:gd name="connsiteY2" fmla="*/ 971961 h 1567397"/>
                <a:gd name="connsiteX3" fmla="*/ 1663918 w 1777943"/>
                <a:gd name="connsiteY3" fmla="*/ 567245 h 1567397"/>
                <a:gd name="connsiteX4" fmla="*/ 1633506 w 1777943"/>
                <a:gd name="connsiteY4" fmla="*/ 461972 h 1567397"/>
                <a:gd name="connsiteX5" fmla="*/ 1523554 w 1777943"/>
                <a:gd name="connsiteY5" fmla="*/ 314590 h 1567397"/>
                <a:gd name="connsiteX6" fmla="*/ 1296633 w 1777943"/>
                <a:gd name="connsiteY6" fmla="*/ 192941 h 1567397"/>
                <a:gd name="connsiteX7" fmla="*/ 1294293 w 1777943"/>
                <a:gd name="connsiteY7" fmla="*/ 249087 h 1567397"/>
                <a:gd name="connsiteX8" fmla="*/ 1298972 w 1777943"/>
                <a:gd name="connsiteY8" fmla="*/ 330966 h 1567397"/>
                <a:gd name="connsiteX9" fmla="*/ 1284936 w 1777943"/>
                <a:gd name="connsiteY9" fmla="*/ 354360 h 1567397"/>
                <a:gd name="connsiteX10" fmla="*/ 1270899 w 1777943"/>
                <a:gd name="connsiteY10" fmla="*/ 349681 h 1567397"/>
                <a:gd name="connsiteX11" fmla="*/ 1280257 w 1777943"/>
                <a:gd name="connsiteY11" fmla="*/ 328627 h 1567397"/>
                <a:gd name="connsiteX12" fmla="*/ 1277918 w 1777943"/>
                <a:gd name="connsiteY12" fmla="*/ 263123 h 1567397"/>
                <a:gd name="connsiteX13" fmla="*/ 1263881 w 1777943"/>
                <a:gd name="connsiteY13" fmla="*/ 148493 h 1567397"/>
                <a:gd name="connsiteX14" fmla="*/ 1247505 w 1777943"/>
                <a:gd name="connsiteY14" fmla="*/ 134456 h 1567397"/>
                <a:gd name="connsiteX15" fmla="*/ 1224111 w 1777943"/>
                <a:gd name="connsiteY15" fmla="*/ 132117 h 1567397"/>
                <a:gd name="connsiteX16" fmla="*/ 1196039 w 1777943"/>
                <a:gd name="connsiteY16" fmla="*/ 213996 h 1567397"/>
                <a:gd name="connsiteX17" fmla="*/ 1184342 w 1777943"/>
                <a:gd name="connsiteY17" fmla="*/ 253766 h 1567397"/>
                <a:gd name="connsiteX18" fmla="*/ 1172645 w 1777943"/>
                <a:gd name="connsiteY18" fmla="*/ 394130 h 1567397"/>
                <a:gd name="connsiteX19" fmla="*/ 1128196 w 1777943"/>
                <a:gd name="connsiteY19" fmla="*/ 635088 h 1567397"/>
                <a:gd name="connsiteX20" fmla="*/ 835771 w 1777943"/>
                <a:gd name="connsiteY20" fmla="*/ 307572 h 1567397"/>
                <a:gd name="connsiteX21" fmla="*/ 760910 w 1777943"/>
                <a:gd name="connsiteY21" fmla="*/ 221014 h 1567397"/>
                <a:gd name="connsiteX22" fmla="*/ 756232 w 1777943"/>
                <a:gd name="connsiteY22" fmla="*/ 68953 h 1567397"/>
                <a:gd name="connsiteX23" fmla="*/ 737516 w 1777943"/>
                <a:gd name="connsiteY23" fmla="*/ 43220 h 1567397"/>
                <a:gd name="connsiteX24" fmla="*/ 601831 w 1777943"/>
                <a:gd name="connsiteY24" fmla="*/ 192941 h 1567397"/>
                <a:gd name="connsiteX25" fmla="*/ 627565 w 1777943"/>
                <a:gd name="connsiteY25" fmla="*/ 359039 h 1567397"/>
                <a:gd name="connsiteX26" fmla="*/ 629904 w 1777943"/>
                <a:gd name="connsiteY26" fmla="*/ 361378 h 1567397"/>
                <a:gd name="connsiteX27" fmla="*/ 646280 w 1777943"/>
                <a:gd name="connsiteY27" fmla="*/ 267802 h 1567397"/>
                <a:gd name="connsiteX28" fmla="*/ 730498 w 1777943"/>
                <a:gd name="connsiteY28" fmla="*/ 230372 h 1567397"/>
                <a:gd name="connsiteX29" fmla="*/ 646280 w 1777943"/>
                <a:gd name="connsiteY29" fmla="*/ 370736 h 1567397"/>
                <a:gd name="connsiteX30" fmla="*/ 629904 w 1777943"/>
                <a:gd name="connsiteY30" fmla="*/ 394130 h 1567397"/>
                <a:gd name="connsiteX31" fmla="*/ 606510 w 1777943"/>
                <a:gd name="connsiteY31" fmla="*/ 373075 h 1567397"/>
                <a:gd name="connsiteX32" fmla="*/ 578437 w 1777943"/>
                <a:gd name="connsiteY32" fmla="*/ 204638 h 1567397"/>
                <a:gd name="connsiteX33" fmla="*/ 470825 w 1777943"/>
                <a:gd name="connsiteY33" fmla="*/ 242069 h 1567397"/>
                <a:gd name="connsiteX34" fmla="*/ 314085 w 1777943"/>
                <a:gd name="connsiteY34" fmla="*/ 326287 h 1567397"/>
                <a:gd name="connsiteX35" fmla="*/ 288352 w 1777943"/>
                <a:gd name="connsiteY35" fmla="*/ 340323 h 1567397"/>
                <a:gd name="connsiteX36" fmla="*/ 147988 w 1777943"/>
                <a:gd name="connsiteY36" fmla="*/ 585960 h 1567397"/>
                <a:gd name="connsiteX37" fmla="*/ 73127 w 1777943"/>
                <a:gd name="connsiteY37" fmla="*/ 810543 h 1567397"/>
                <a:gd name="connsiteX38" fmla="*/ 122254 w 1777943"/>
                <a:gd name="connsiteY38" fmla="*/ 918155 h 1567397"/>
                <a:gd name="connsiteX39" fmla="*/ 307067 w 1777943"/>
                <a:gd name="connsiteY39" fmla="*/ 1114665 h 1567397"/>
                <a:gd name="connsiteX40" fmla="*/ 311746 w 1777943"/>
                <a:gd name="connsiteY40" fmla="*/ 1124022 h 1567397"/>
                <a:gd name="connsiteX41" fmla="*/ 307067 w 1777943"/>
                <a:gd name="connsiteY41" fmla="*/ 1117004 h 1567397"/>
                <a:gd name="connsiteX42" fmla="*/ 318764 w 1777943"/>
                <a:gd name="connsiteY42" fmla="*/ 1147416 h 1567397"/>
                <a:gd name="connsiteX43" fmla="*/ 257940 w 1777943"/>
                <a:gd name="connsiteY43" fmla="*/ 1053840 h 1567397"/>
                <a:gd name="connsiteX44" fmla="*/ 157345 w 1777943"/>
                <a:gd name="connsiteY44" fmla="*/ 953246 h 1567397"/>
                <a:gd name="connsiteX45" fmla="*/ 119915 w 1777943"/>
                <a:gd name="connsiteY45" fmla="*/ 960264 h 1567397"/>
                <a:gd name="connsiteX46" fmla="*/ 56751 w 1777943"/>
                <a:gd name="connsiteY46" fmla="*/ 1283102 h 1567397"/>
                <a:gd name="connsiteX47" fmla="*/ 59091 w 1777943"/>
                <a:gd name="connsiteY47" fmla="*/ 1519381 h 1567397"/>
                <a:gd name="connsiteX48" fmla="*/ 110557 w 1777943"/>
                <a:gd name="connsiteY48" fmla="*/ 1517041 h 1567397"/>
                <a:gd name="connsiteX49" fmla="*/ 243903 w 1777943"/>
                <a:gd name="connsiteY49" fmla="*/ 1379017 h 1567397"/>
                <a:gd name="connsiteX50" fmla="*/ 501237 w 1777943"/>
                <a:gd name="connsiteY50" fmla="*/ 1290120 h 1567397"/>
                <a:gd name="connsiteX51" fmla="*/ 821735 w 1777943"/>
                <a:gd name="connsiteY51" fmla="*/ 1285441 h 1567397"/>
                <a:gd name="connsiteX52" fmla="*/ 1731761 w 1777943"/>
                <a:gd name="connsiteY52" fmla="*/ 1163792 h 1567397"/>
                <a:gd name="connsiteX53" fmla="*/ 59091 w 1777943"/>
                <a:gd name="connsiteY53" fmla="*/ 1404750 h 1567397"/>
                <a:gd name="connsiteX54" fmla="*/ 164364 w 1777943"/>
                <a:gd name="connsiteY54" fmla="*/ 1322871 h 1567397"/>
                <a:gd name="connsiteX55" fmla="*/ 59091 w 1777943"/>
                <a:gd name="connsiteY55" fmla="*/ 1404750 h 1567397"/>
                <a:gd name="connsiteX56" fmla="*/ 131612 w 1777943"/>
                <a:gd name="connsiteY56" fmla="*/ 1285441 h 1567397"/>
                <a:gd name="connsiteX57" fmla="*/ 316424 w 1777943"/>
                <a:gd name="connsiteY57" fmla="*/ 1264386 h 1567397"/>
                <a:gd name="connsiteX58" fmla="*/ 131612 w 1777943"/>
                <a:gd name="connsiteY58" fmla="*/ 1285441 h 156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777943" h="1567397">
                  <a:moveTo>
                    <a:pt x="1731761" y="1163792"/>
                  </a:moveTo>
                  <a:cubicBezTo>
                    <a:pt x="1755155" y="1124022"/>
                    <a:pt x="1759834" y="1049162"/>
                    <a:pt x="1729422" y="1009392"/>
                  </a:cubicBezTo>
                  <a:cubicBezTo>
                    <a:pt x="1722403" y="1000034"/>
                    <a:pt x="1717725" y="983658"/>
                    <a:pt x="1717725" y="971961"/>
                  </a:cubicBezTo>
                  <a:cubicBezTo>
                    <a:pt x="1724743" y="833937"/>
                    <a:pt x="1659240" y="705270"/>
                    <a:pt x="1663918" y="567245"/>
                  </a:cubicBezTo>
                  <a:cubicBezTo>
                    <a:pt x="1666258" y="529815"/>
                    <a:pt x="1654561" y="492384"/>
                    <a:pt x="1633506" y="461972"/>
                  </a:cubicBezTo>
                  <a:cubicBezTo>
                    <a:pt x="1598415" y="410505"/>
                    <a:pt x="1582039" y="342663"/>
                    <a:pt x="1523554" y="314590"/>
                  </a:cubicBezTo>
                  <a:cubicBezTo>
                    <a:pt x="1444015" y="279499"/>
                    <a:pt x="1378512" y="223354"/>
                    <a:pt x="1296633" y="192941"/>
                  </a:cubicBezTo>
                  <a:cubicBezTo>
                    <a:pt x="1275578" y="211657"/>
                    <a:pt x="1294293" y="230372"/>
                    <a:pt x="1294293" y="249087"/>
                  </a:cubicBezTo>
                  <a:cubicBezTo>
                    <a:pt x="1296633" y="277160"/>
                    <a:pt x="1296633" y="302893"/>
                    <a:pt x="1298972" y="330966"/>
                  </a:cubicBezTo>
                  <a:cubicBezTo>
                    <a:pt x="1298972" y="340323"/>
                    <a:pt x="1298972" y="352020"/>
                    <a:pt x="1284936" y="354360"/>
                  </a:cubicBezTo>
                  <a:cubicBezTo>
                    <a:pt x="1280257" y="354360"/>
                    <a:pt x="1275578" y="352020"/>
                    <a:pt x="1270899" y="349681"/>
                  </a:cubicBezTo>
                  <a:cubicBezTo>
                    <a:pt x="1259202" y="335645"/>
                    <a:pt x="1277918" y="335645"/>
                    <a:pt x="1280257" y="328627"/>
                  </a:cubicBezTo>
                  <a:cubicBezTo>
                    <a:pt x="1287275" y="307572"/>
                    <a:pt x="1280257" y="286517"/>
                    <a:pt x="1277918" y="263123"/>
                  </a:cubicBezTo>
                  <a:cubicBezTo>
                    <a:pt x="1273239" y="225693"/>
                    <a:pt x="1268560" y="185923"/>
                    <a:pt x="1263881" y="148493"/>
                  </a:cubicBezTo>
                  <a:cubicBezTo>
                    <a:pt x="1259202" y="143814"/>
                    <a:pt x="1252184" y="139135"/>
                    <a:pt x="1247505" y="134456"/>
                  </a:cubicBezTo>
                  <a:cubicBezTo>
                    <a:pt x="1240487" y="129778"/>
                    <a:pt x="1233469" y="129778"/>
                    <a:pt x="1224111" y="132117"/>
                  </a:cubicBezTo>
                  <a:cubicBezTo>
                    <a:pt x="1207736" y="155511"/>
                    <a:pt x="1212414" y="188263"/>
                    <a:pt x="1196039" y="213996"/>
                  </a:cubicBezTo>
                  <a:cubicBezTo>
                    <a:pt x="1191360" y="225693"/>
                    <a:pt x="1184342" y="239729"/>
                    <a:pt x="1184342" y="253766"/>
                  </a:cubicBezTo>
                  <a:cubicBezTo>
                    <a:pt x="1186681" y="300554"/>
                    <a:pt x="1179663" y="347342"/>
                    <a:pt x="1172645" y="394130"/>
                  </a:cubicBezTo>
                  <a:cubicBezTo>
                    <a:pt x="1160948" y="468990"/>
                    <a:pt x="1144572" y="602336"/>
                    <a:pt x="1128196" y="635088"/>
                  </a:cubicBezTo>
                  <a:cubicBezTo>
                    <a:pt x="1043978" y="511100"/>
                    <a:pt x="971456" y="382433"/>
                    <a:pt x="835771" y="307572"/>
                  </a:cubicBezTo>
                  <a:cubicBezTo>
                    <a:pt x="800680" y="288857"/>
                    <a:pt x="777286" y="258445"/>
                    <a:pt x="760910" y="221014"/>
                  </a:cubicBezTo>
                  <a:cubicBezTo>
                    <a:pt x="737516" y="169547"/>
                    <a:pt x="735177" y="120420"/>
                    <a:pt x="756232" y="68953"/>
                  </a:cubicBezTo>
                  <a:cubicBezTo>
                    <a:pt x="753892" y="57256"/>
                    <a:pt x="758571" y="40880"/>
                    <a:pt x="737516" y="43220"/>
                  </a:cubicBezTo>
                  <a:cubicBezTo>
                    <a:pt x="653298" y="57256"/>
                    <a:pt x="627565" y="125099"/>
                    <a:pt x="601831" y="192941"/>
                  </a:cubicBezTo>
                  <a:cubicBezTo>
                    <a:pt x="606510" y="244408"/>
                    <a:pt x="597152" y="300554"/>
                    <a:pt x="627565" y="359039"/>
                  </a:cubicBezTo>
                  <a:cubicBezTo>
                    <a:pt x="627565" y="359039"/>
                    <a:pt x="629904" y="361378"/>
                    <a:pt x="629904" y="361378"/>
                  </a:cubicBezTo>
                  <a:cubicBezTo>
                    <a:pt x="629904" y="321608"/>
                    <a:pt x="629904" y="291196"/>
                    <a:pt x="646280" y="267802"/>
                  </a:cubicBezTo>
                  <a:cubicBezTo>
                    <a:pt x="664995" y="239729"/>
                    <a:pt x="690728" y="223354"/>
                    <a:pt x="730498" y="230372"/>
                  </a:cubicBezTo>
                  <a:cubicBezTo>
                    <a:pt x="657977" y="251426"/>
                    <a:pt x="634583" y="300554"/>
                    <a:pt x="646280" y="370736"/>
                  </a:cubicBezTo>
                  <a:cubicBezTo>
                    <a:pt x="648619" y="380093"/>
                    <a:pt x="643940" y="391790"/>
                    <a:pt x="629904" y="394130"/>
                  </a:cubicBezTo>
                  <a:cubicBezTo>
                    <a:pt x="615868" y="396469"/>
                    <a:pt x="611189" y="384772"/>
                    <a:pt x="606510" y="373075"/>
                  </a:cubicBezTo>
                  <a:cubicBezTo>
                    <a:pt x="585455" y="319269"/>
                    <a:pt x="583116" y="260784"/>
                    <a:pt x="578437" y="204638"/>
                  </a:cubicBezTo>
                  <a:cubicBezTo>
                    <a:pt x="541007" y="211657"/>
                    <a:pt x="501237" y="218675"/>
                    <a:pt x="470825" y="242069"/>
                  </a:cubicBezTo>
                  <a:cubicBezTo>
                    <a:pt x="421697" y="277160"/>
                    <a:pt x="370231" y="305233"/>
                    <a:pt x="314085" y="326287"/>
                  </a:cubicBezTo>
                  <a:cubicBezTo>
                    <a:pt x="304727" y="330966"/>
                    <a:pt x="295370" y="333305"/>
                    <a:pt x="288352" y="340323"/>
                  </a:cubicBezTo>
                  <a:cubicBezTo>
                    <a:pt x="211152" y="405827"/>
                    <a:pt x="187758" y="504081"/>
                    <a:pt x="147988" y="585960"/>
                  </a:cubicBezTo>
                  <a:cubicBezTo>
                    <a:pt x="115236" y="653803"/>
                    <a:pt x="84824" y="731003"/>
                    <a:pt x="73127" y="810543"/>
                  </a:cubicBezTo>
                  <a:cubicBezTo>
                    <a:pt x="63769" y="876046"/>
                    <a:pt x="63769" y="892422"/>
                    <a:pt x="122254" y="918155"/>
                  </a:cubicBezTo>
                  <a:cubicBezTo>
                    <a:pt x="213491" y="955586"/>
                    <a:pt x="269637" y="1028107"/>
                    <a:pt x="307067" y="1114665"/>
                  </a:cubicBezTo>
                  <a:cubicBezTo>
                    <a:pt x="309406" y="1117004"/>
                    <a:pt x="309406" y="1121683"/>
                    <a:pt x="311746" y="1124022"/>
                  </a:cubicBezTo>
                  <a:cubicBezTo>
                    <a:pt x="309406" y="1121683"/>
                    <a:pt x="309406" y="1119344"/>
                    <a:pt x="307067" y="1117004"/>
                  </a:cubicBezTo>
                  <a:cubicBezTo>
                    <a:pt x="311746" y="1126362"/>
                    <a:pt x="316424" y="1138059"/>
                    <a:pt x="318764" y="1147416"/>
                  </a:cubicBezTo>
                  <a:cubicBezTo>
                    <a:pt x="297709" y="1117004"/>
                    <a:pt x="278994" y="1084253"/>
                    <a:pt x="257940" y="1053840"/>
                  </a:cubicBezTo>
                  <a:cubicBezTo>
                    <a:pt x="229867" y="1014071"/>
                    <a:pt x="197115" y="981319"/>
                    <a:pt x="157345" y="953246"/>
                  </a:cubicBezTo>
                  <a:cubicBezTo>
                    <a:pt x="138630" y="939210"/>
                    <a:pt x="129273" y="939210"/>
                    <a:pt x="119915" y="960264"/>
                  </a:cubicBezTo>
                  <a:cubicBezTo>
                    <a:pt x="87163" y="1065537"/>
                    <a:pt x="80145" y="1175489"/>
                    <a:pt x="56751" y="1283102"/>
                  </a:cubicBezTo>
                  <a:cubicBezTo>
                    <a:pt x="40375" y="1362641"/>
                    <a:pt x="35697" y="1439841"/>
                    <a:pt x="59091" y="1519381"/>
                  </a:cubicBezTo>
                  <a:cubicBezTo>
                    <a:pt x="75466" y="1528738"/>
                    <a:pt x="91842" y="1526399"/>
                    <a:pt x="110557" y="1517041"/>
                  </a:cubicBezTo>
                  <a:cubicBezTo>
                    <a:pt x="152667" y="1467914"/>
                    <a:pt x="187758" y="1407090"/>
                    <a:pt x="243903" y="1379017"/>
                  </a:cubicBezTo>
                  <a:cubicBezTo>
                    <a:pt x="342158" y="1329890"/>
                    <a:pt x="442752" y="1287780"/>
                    <a:pt x="501237" y="1290120"/>
                  </a:cubicBezTo>
                  <a:cubicBezTo>
                    <a:pt x="590134" y="1294799"/>
                    <a:pt x="737516" y="1313514"/>
                    <a:pt x="821735" y="1285441"/>
                  </a:cubicBezTo>
                  <a:lnTo>
                    <a:pt x="1731761" y="1163792"/>
                  </a:lnTo>
                  <a:close/>
                  <a:moveTo>
                    <a:pt x="59091" y="1404750"/>
                  </a:moveTo>
                  <a:cubicBezTo>
                    <a:pt x="80145" y="1360302"/>
                    <a:pt x="115236" y="1334568"/>
                    <a:pt x="164364" y="1322871"/>
                  </a:cubicBezTo>
                  <a:cubicBezTo>
                    <a:pt x="129273" y="1350944"/>
                    <a:pt x="94182" y="1376678"/>
                    <a:pt x="59091" y="1404750"/>
                  </a:cubicBezTo>
                  <a:close/>
                  <a:moveTo>
                    <a:pt x="131612" y="1285441"/>
                  </a:moveTo>
                  <a:cubicBezTo>
                    <a:pt x="187758" y="1243332"/>
                    <a:pt x="250921" y="1240992"/>
                    <a:pt x="316424" y="1264386"/>
                  </a:cubicBezTo>
                  <a:cubicBezTo>
                    <a:pt x="253261" y="1257368"/>
                    <a:pt x="192436" y="1266726"/>
                    <a:pt x="131612" y="1285441"/>
                  </a:cubicBezTo>
                  <a:close/>
                </a:path>
              </a:pathLst>
            </a:custGeom>
            <a:solidFill>
              <a:schemeClr val="accent4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자유형: 도형 16">
              <a:extLst>
                <a:ext uri="{FF2B5EF4-FFF2-40B4-BE49-F238E27FC236}">
                  <a16:creationId xmlns:a16="http://schemas.microsoft.com/office/drawing/2014/main" id="{B35A41F0-D37F-404A-B735-B771FE4A501A}"/>
                </a:ext>
              </a:extLst>
            </p:cNvPr>
            <p:cNvSpPr/>
            <p:nvPr/>
          </p:nvSpPr>
          <p:spPr>
            <a:xfrm>
              <a:off x="483768" y="4460038"/>
              <a:ext cx="1563494" cy="2427458"/>
            </a:xfrm>
            <a:custGeom>
              <a:avLst/>
              <a:gdLst>
                <a:gd name="connsiteX0" fmla="*/ 1510029 w 1563494"/>
                <a:gd name="connsiteY0" fmla="*/ 78 h 2152213"/>
                <a:gd name="connsiteX1" fmla="*/ 1563494 w 1563494"/>
                <a:gd name="connsiteY1" fmla="*/ 24104 h 2152213"/>
                <a:gd name="connsiteX2" fmla="*/ 1549958 w 1563494"/>
                <a:gd name="connsiteY2" fmla="*/ 34931 h 2152213"/>
                <a:gd name="connsiteX3" fmla="*/ 1517473 w 1563494"/>
                <a:gd name="connsiteY3" fmla="*/ 40346 h 2152213"/>
                <a:gd name="connsiteX4" fmla="*/ 1471452 w 1563494"/>
                <a:gd name="connsiteY4" fmla="*/ 124266 h 2152213"/>
                <a:gd name="connsiteX5" fmla="*/ 1311735 w 1563494"/>
                <a:gd name="connsiteY5" fmla="*/ 224428 h 2152213"/>
                <a:gd name="connsiteX6" fmla="*/ 1303614 w 1563494"/>
                <a:gd name="connsiteY6" fmla="*/ 313762 h 2152213"/>
                <a:gd name="connsiteX7" fmla="*/ 1314441 w 1563494"/>
                <a:gd name="connsiteY7" fmla="*/ 376026 h 2152213"/>
                <a:gd name="connsiteX8" fmla="*/ 1422725 w 1563494"/>
                <a:gd name="connsiteY8" fmla="*/ 454531 h 2152213"/>
                <a:gd name="connsiteX9" fmla="*/ 1447089 w 1563494"/>
                <a:gd name="connsiteY9" fmla="*/ 454531 h 2152213"/>
                <a:gd name="connsiteX10" fmla="*/ 1457917 w 1563494"/>
                <a:gd name="connsiteY10" fmla="*/ 473481 h 2152213"/>
                <a:gd name="connsiteX11" fmla="*/ 1327977 w 1563494"/>
                <a:gd name="connsiteY11" fmla="*/ 500552 h 2152213"/>
                <a:gd name="connsiteX12" fmla="*/ 1341512 w 1563494"/>
                <a:gd name="connsiteY12" fmla="*/ 776675 h 2152213"/>
                <a:gd name="connsiteX13" fmla="*/ 1317149 w 1563494"/>
                <a:gd name="connsiteY13" fmla="*/ 990535 h 2152213"/>
                <a:gd name="connsiteX14" fmla="*/ 1471452 w 1563494"/>
                <a:gd name="connsiteY14" fmla="*/ 1859511 h 2152213"/>
                <a:gd name="connsiteX15" fmla="*/ 1470860 w 1563494"/>
                <a:gd name="connsiteY15" fmla="*/ 2017412 h 2152213"/>
                <a:gd name="connsiteX16" fmla="*/ 1465563 w 1563494"/>
                <a:gd name="connsiteY16" fmla="*/ 2152213 h 2152213"/>
                <a:gd name="connsiteX17" fmla="*/ 822089 w 1563494"/>
                <a:gd name="connsiteY17" fmla="*/ 2152213 h 2152213"/>
                <a:gd name="connsiteX18" fmla="*/ 825473 w 1563494"/>
                <a:gd name="connsiteY18" fmla="*/ 2117701 h 2152213"/>
                <a:gd name="connsiteX19" fmla="*/ 843408 w 1563494"/>
                <a:gd name="connsiteY19" fmla="*/ 1994866 h 2152213"/>
                <a:gd name="connsiteX20" fmla="*/ 870479 w 1563494"/>
                <a:gd name="connsiteY20" fmla="*/ 1729571 h 2152213"/>
                <a:gd name="connsiteX21" fmla="*/ 770739 w 1563494"/>
                <a:gd name="connsiteY21" fmla="*/ 2146421 h 2152213"/>
                <a:gd name="connsiteX22" fmla="*/ 769979 w 1563494"/>
                <a:gd name="connsiteY22" fmla="*/ 2152213 h 2152213"/>
                <a:gd name="connsiteX23" fmla="*/ 132408 w 1563494"/>
                <a:gd name="connsiteY23" fmla="*/ 2152213 h 2152213"/>
                <a:gd name="connsiteX24" fmla="*/ 130850 w 1563494"/>
                <a:gd name="connsiteY24" fmla="*/ 2142615 h 2152213"/>
                <a:gd name="connsiteX25" fmla="*/ 131443 w 1563494"/>
                <a:gd name="connsiteY25" fmla="*/ 2092322 h 2152213"/>
                <a:gd name="connsiteX26" fmla="*/ 104372 w 1563494"/>
                <a:gd name="connsiteY26" fmla="*/ 1932603 h 2152213"/>
                <a:gd name="connsiteX27" fmla="*/ 77301 w 1563494"/>
                <a:gd name="connsiteY27" fmla="*/ 1691673 h 2152213"/>
                <a:gd name="connsiteX28" fmla="*/ 82716 w 1563494"/>
                <a:gd name="connsiteY28" fmla="*/ 1523833 h 2152213"/>
                <a:gd name="connsiteX29" fmla="*/ 82716 w 1563494"/>
                <a:gd name="connsiteY29" fmla="*/ 1223345 h 2152213"/>
                <a:gd name="connsiteX30" fmla="*/ 85422 w 1563494"/>
                <a:gd name="connsiteY30" fmla="*/ 1207102 h 2152213"/>
                <a:gd name="connsiteX31" fmla="*/ 93543 w 1563494"/>
                <a:gd name="connsiteY31" fmla="*/ 882251 h 2152213"/>
                <a:gd name="connsiteX32" fmla="*/ 61058 w 1563494"/>
                <a:gd name="connsiteY32" fmla="*/ 806453 h 2152213"/>
                <a:gd name="connsiteX33" fmla="*/ 15038 w 1563494"/>
                <a:gd name="connsiteY33" fmla="*/ 752311 h 2152213"/>
                <a:gd name="connsiteX34" fmla="*/ 36695 w 1563494"/>
                <a:gd name="connsiteY34" fmla="*/ 625077 h 2152213"/>
                <a:gd name="connsiteX35" fmla="*/ 55645 w 1563494"/>
                <a:gd name="connsiteY35" fmla="*/ 557400 h 2152213"/>
                <a:gd name="connsiteX36" fmla="*/ 55645 w 1563494"/>
                <a:gd name="connsiteY36" fmla="*/ 476187 h 2152213"/>
                <a:gd name="connsiteX37" fmla="*/ 77301 w 1563494"/>
                <a:gd name="connsiteY37" fmla="*/ 422045 h 2152213"/>
                <a:gd name="connsiteX38" fmla="*/ 689103 w 1563494"/>
                <a:gd name="connsiteY38" fmla="*/ 116144 h 2152213"/>
                <a:gd name="connsiteX39" fmla="*/ 729710 w 1563494"/>
                <a:gd name="connsiteY39" fmla="*/ 91781 h 2152213"/>
                <a:gd name="connsiteX40" fmla="*/ 1430846 w 1563494"/>
                <a:gd name="connsiteY40" fmla="*/ 51175 h 2152213"/>
                <a:gd name="connsiteX41" fmla="*/ 1460625 w 1563494"/>
                <a:gd name="connsiteY41" fmla="*/ 34931 h 2152213"/>
                <a:gd name="connsiteX42" fmla="*/ 1510029 w 1563494"/>
                <a:gd name="connsiteY42" fmla="*/ 78 h 2152213"/>
                <a:gd name="connsiteX0" fmla="*/ 1510029 w 1563494"/>
                <a:gd name="connsiteY0" fmla="*/ 78 h 2423221"/>
                <a:gd name="connsiteX1" fmla="*/ 1563494 w 1563494"/>
                <a:gd name="connsiteY1" fmla="*/ 24104 h 2423221"/>
                <a:gd name="connsiteX2" fmla="*/ 1549958 w 1563494"/>
                <a:gd name="connsiteY2" fmla="*/ 34931 h 2423221"/>
                <a:gd name="connsiteX3" fmla="*/ 1517473 w 1563494"/>
                <a:gd name="connsiteY3" fmla="*/ 40346 h 2423221"/>
                <a:gd name="connsiteX4" fmla="*/ 1471452 w 1563494"/>
                <a:gd name="connsiteY4" fmla="*/ 124266 h 2423221"/>
                <a:gd name="connsiteX5" fmla="*/ 1311735 w 1563494"/>
                <a:gd name="connsiteY5" fmla="*/ 224428 h 2423221"/>
                <a:gd name="connsiteX6" fmla="*/ 1303614 w 1563494"/>
                <a:gd name="connsiteY6" fmla="*/ 313762 h 2423221"/>
                <a:gd name="connsiteX7" fmla="*/ 1314441 w 1563494"/>
                <a:gd name="connsiteY7" fmla="*/ 376026 h 2423221"/>
                <a:gd name="connsiteX8" fmla="*/ 1422725 w 1563494"/>
                <a:gd name="connsiteY8" fmla="*/ 454531 h 2423221"/>
                <a:gd name="connsiteX9" fmla="*/ 1447089 w 1563494"/>
                <a:gd name="connsiteY9" fmla="*/ 454531 h 2423221"/>
                <a:gd name="connsiteX10" fmla="*/ 1457917 w 1563494"/>
                <a:gd name="connsiteY10" fmla="*/ 473481 h 2423221"/>
                <a:gd name="connsiteX11" fmla="*/ 1327977 w 1563494"/>
                <a:gd name="connsiteY11" fmla="*/ 500552 h 2423221"/>
                <a:gd name="connsiteX12" fmla="*/ 1341512 w 1563494"/>
                <a:gd name="connsiteY12" fmla="*/ 776675 h 2423221"/>
                <a:gd name="connsiteX13" fmla="*/ 1317149 w 1563494"/>
                <a:gd name="connsiteY13" fmla="*/ 990535 h 2423221"/>
                <a:gd name="connsiteX14" fmla="*/ 1471452 w 1563494"/>
                <a:gd name="connsiteY14" fmla="*/ 1859511 h 2423221"/>
                <a:gd name="connsiteX15" fmla="*/ 1470860 w 1563494"/>
                <a:gd name="connsiteY15" fmla="*/ 2017412 h 2423221"/>
                <a:gd name="connsiteX16" fmla="*/ 1444390 w 1563494"/>
                <a:gd name="connsiteY16" fmla="*/ 2423221 h 2423221"/>
                <a:gd name="connsiteX17" fmla="*/ 822089 w 1563494"/>
                <a:gd name="connsiteY17" fmla="*/ 2152213 h 2423221"/>
                <a:gd name="connsiteX18" fmla="*/ 825473 w 1563494"/>
                <a:gd name="connsiteY18" fmla="*/ 2117701 h 2423221"/>
                <a:gd name="connsiteX19" fmla="*/ 843408 w 1563494"/>
                <a:gd name="connsiteY19" fmla="*/ 1994866 h 2423221"/>
                <a:gd name="connsiteX20" fmla="*/ 870479 w 1563494"/>
                <a:gd name="connsiteY20" fmla="*/ 1729571 h 2423221"/>
                <a:gd name="connsiteX21" fmla="*/ 770739 w 1563494"/>
                <a:gd name="connsiteY21" fmla="*/ 2146421 h 2423221"/>
                <a:gd name="connsiteX22" fmla="*/ 769979 w 1563494"/>
                <a:gd name="connsiteY22" fmla="*/ 2152213 h 2423221"/>
                <a:gd name="connsiteX23" fmla="*/ 132408 w 1563494"/>
                <a:gd name="connsiteY23" fmla="*/ 2152213 h 2423221"/>
                <a:gd name="connsiteX24" fmla="*/ 130850 w 1563494"/>
                <a:gd name="connsiteY24" fmla="*/ 2142615 h 2423221"/>
                <a:gd name="connsiteX25" fmla="*/ 131443 w 1563494"/>
                <a:gd name="connsiteY25" fmla="*/ 2092322 h 2423221"/>
                <a:gd name="connsiteX26" fmla="*/ 104372 w 1563494"/>
                <a:gd name="connsiteY26" fmla="*/ 1932603 h 2423221"/>
                <a:gd name="connsiteX27" fmla="*/ 77301 w 1563494"/>
                <a:gd name="connsiteY27" fmla="*/ 1691673 h 2423221"/>
                <a:gd name="connsiteX28" fmla="*/ 82716 w 1563494"/>
                <a:gd name="connsiteY28" fmla="*/ 1523833 h 2423221"/>
                <a:gd name="connsiteX29" fmla="*/ 82716 w 1563494"/>
                <a:gd name="connsiteY29" fmla="*/ 1223345 h 2423221"/>
                <a:gd name="connsiteX30" fmla="*/ 85422 w 1563494"/>
                <a:gd name="connsiteY30" fmla="*/ 1207102 h 2423221"/>
                <a:gd name="connsiteX31" fmla="*/ 93543 w 1563494"/>
                <a:gd name="connsiteY31" fmla="*/ 882251 h 2423221"/>
                <a:gd name="connsiteX32" fmla="*/ 61058 w 1563494"/>
                <a:gd name="connsiteY32" fmla="*/ 806453 h 2423221"/>
                <a:gd name="connsiteX33" fmla="*/ 15038 w 1563494"/>
                <a:gd name="connsiteY33" fmla="*/ 752311 h 2423221"/>
                <a:gd name="connsiteX34" fmla="*/ 36695 w 1563494"/>
                <a:gd name="connsiteY34" fmla="*/ 625077 h 2423221"/>
                <a:gd name="connsiteX35" fmla="*/ 55645 w 1563494"/>
                <a:gd name="connsiteY35" fmla="*/ 557400 h 2423221"/>
                <a:gd name="connsiteX36" fmla="*/ 55645 w 1563494"/>
                <a:gd name="connsiteY36" fmla="*/ 476187 h 2423221"/>
                <a:gd name="connsiteX37" fmla="*/ 77301 w 1563494"/>
                <a:gd name="connsiteY37" fmla="*/ 422045 h 2423221"/>
                <a:gd name="connsiteX38" fmla="*/ 689103 w 1563494"/>
                <a:gd name="connsiteY38" fmla="*/ 116144 h 2423221"/>
                <a:gd name="connsiteX39" fmla="*/ 729710 w 1563494"/>
                <a:gd name="connsiteY39" fmla="*/ 91781 h 2423221"/>
                <a:gd name="connsiteX40" fmla="*/ 1430846 w 1563494"/>
                <a:gd name="connsiteY40" fmla="*/ 51175 h 2423221"/>
                <a:gd name="connsiteX41" fmla="*/ 1460625 w 1563494"/>
                <a:gd name="connsiteY41" fmla="*/ 34931 h 2423221"/>
                <a:gd name="connsiteX42" fmla="*/ 1510029 w 1563494"/>
                <a:gd name="connsiteY42" fmla="*/ 78 h 2423221"/>
                <a:gd name="connsiteX0" fmla="*/ 1510029 w 1563494"/>
                <a:gd name="connsiteY0" fmla="*/ 78 h 2427456"/>
                <a:gd name="connsiteX1" fmla="*/ 1563494 w 1563494"/>
                <a:gd name="connsiteY1" fmla="*/ 24104 h 2427456"/>
                <a:gd name="connsiteX2" fmla="*/ 1549958 w 1563494"/>
                <a:gd name="connsiteY2" fmla="*/ 34931 h 2427456"/>
                <a:gd name="connsiteX3" fmla="*/ 1517473 w 1563494"/>
                <a:gd name="connsiteY3" fmla="*/ 40346 h 2427456"/>
                <a:gd name="connsiteX4" fmla="*/ 1471452 w 1563494"/>
                <a:gd name="connsiteY4" fmla="*/ 124266 h 2427456"/>
                <a:gd name="connsiteX5" fmla="*/ 1311735 w 1563494"/>
                <a:gd name="connsiteY5" fmla="*/ 224428 h 2427456"/>
                <a:gd name="connsiteX6" fmla="*/ 1303614 w 1563494"/>
                <a:gd name="connsiteY6" fmla="*/ 313762 h 2427456"/>
                <a:gd name="connsiteX7" fmla="*/ 1314441 w 1563494"/>
                <a:gd name="connsiteY7" fmla="*/ 376026 h 2427456"/>
                <a:gd name="connsiteX8" fmla="*/ 1422725 w 1563494"/>
                <a:gd name="connsiteY8" fmla="*/ 454531 h 2427456"/>
                <a:gd name="connsiteX9" fmla="*/ 1447089 w 1563494"/>
                <a:gd name="connsiteY9" fmla="*/ 454531 h 2427456"/>
                <a:gd name="connsiteX10" fmla="*/ 1457917 w 1563494"/>
                <a:gd name="connsiteY10" fmla="*/ 473481 h 2427456"/>
                <a:gd name="connsiteX11" fmla="*/ 1327977 w 1563494"/>
                <a:gd name="connsiteY11" fmla="*/ 500552 h 2427456"/>
                <a:gd name="connsiteX12" fmla="*/ 1341512 w 1563494"/>
                <a:gd name="connsiteY12" fmla="*/ 776675 h 2427456"/>
                <a:gd name="connsiteX13" fmla="*/ 1317149 w 1563494"/>
                <a:gd name="connsiteY13" fmla="*/ 990535 h 2427456"/>
                <a:gd name="connsiteX14" fmla="*/ 1471452 w 1563494"/>
                <a:gd name="connsiteY14" fmla="*/ 1859511 h 2427456"/>
                <a:gd name="connsiteX15" fmla="*/ 1470860 w 1563494"/>
                <a:gd name="connsiteY15" fmla="*/ 2017412 h 2427456"/>
                <a:gd name="connsiteX16" fmla="*/ 1444390 w 1563494"/>
                <a:gd name="connsiteY16" fmla="*/ 2423221 h 2427456"/>
                <a:gd name="connsiteX17" fmla="*/ 813620 w 1563494"/>
                <a:gd name="connsiteY17" fmla="*/ 2427456 h 2427456"/>
                <a:gd name="connsiteX18" fmla="*/ 825473 w 1563494"/>
                <a:gd name="connsiteY18" fmla="*/ 2117701 h 2427456"/>
                <a:gd name="connsiteX19" fmla="*/ 843408 w 1563494"/>
                <a:gd name="connsiteY19" fmla="*/ 1994866 h 2427456"/>
                <a:gd name="connsiteX20" fmla="*/ 870479 w 1563494"/>
                <a:gd name="connsiteY20" fmla="*/ 1729571 h 2427456"/>
                <a:gd name="connsiteX21" fmla="*/ 770739 w 1563494"/>
                <a:gd name="connsiteY21" fmla="*/ 2146421 h 2427456"/>
                <a:gd name="connsiteX22" fmla="*/ 769979 w 1563494"/>
                <a:gd name="connsiteY22" fmla="*/ 2152213 h 2427456"/>
                <a:gd name="connsiteX23" fmla="*/ 132408 w 1563494"/>
                <a:gd name="connsiteY23" fmla="*/ 2152213 h 2427456"/>
                <a:gd name="connsiteX24" fmla="*/ 130850 w 1563494"/>
                <a:gd name="connsiteY24" fmla="*/ 2142615 h 2427456"/>
                <a:gd name="connsiteX25" fmla="*/ 131443 w 1563494"/>
                <a:gd name="connsiteY25" fmla="*/ 2092322 h 2427456"/>
                <a:gd name="connsiteX26" fmla="*/ 104372 w 1563494"/>
                <a:gd name="connsiteY26" fmla="*/ 1932603 h 2427456"/>
                <a:gd name="connsiteX27" fmla="*/ 77301 w 1563494"/>
                <a:gd name="connsiteY27" fmla="*/ 1691673 h 2427456"/>
                <a:gd name="connsiteX28" fmla="*/ 82716 w 1563494"/>
                <a:gd name="connsiteY28" fmla="*/ 1523833 h 2427456"/>
                <a:gd name="connsiteX29" fmla="*/ 82716 w 1563494"/>
                <a:gd name="connsiteY29" fmla="*/ 1223345 h 2427456"/>
                <a:gd name="connsiteX30" fmla="*/ 85422 w 1563494"/>
                <a:gd name="connsiteY30" fmla="*/ 1207102 h 2427456"/>
                <a:gd name="connsiteX31" fmla="*/ 93543 w 1563494"/>
                <a:gd name="connsiteY31" fmla="*/ 882251 h 2427456"/>
                <a:gd name="connsiteX32" fmla="*/ 61058 w 1563494"/>
                <a:gd name="connsiteY32" fmla="*/ 806453 h 2427456"/>
                <a:gd name="connsiteX33" fmla="*/ 15038 w 1563494"/>
                <a:gd name="connsiteY33" fmla="*/ 752311 h 2427456"/>
                <a:gd name="connsiteX34" fmla="*/ 36695 w 1563494"/>
                <a:gd name="connsiteY34" fmla="*/ 625077 h 2427456"/>
                <a:gd name="connsiteX35" fmla="*/ 55645 w 1563494"/>
                <a:gd name="connsiteY35" fmla="*/ 557400 h 2427456"/>
                <a:gd name="connsiteX36" fmla="*/ 55645 w 1563494"/>
                <a:gd name="connsiteY36" fmla="*/ 476187 h 2427456"/>
                <a:gd name="connsiteX37" fmla="*/ 77301 w 1563494"/>
                <a:gd name="connsiteY37" fmla="*/ 422045 h 2427456"/>
                <a:gd name="connsiteX38" fmla="*/ 689103 w 1563494"/>
                <a:gd name="connsiteY38" fmla="*/ 116144 h 2427456"/>
                <a:gd name="connsiteX39" fmla="*/ 729710 w 1563494"/>
                <a:gd name="connsiteY39" fmla="*/ 91781 h 2427456"/>
                <a:gd name="connsiteX40" fmla="*/ 1430846 w 1563494"/>
                <a:gd name="connsiteY40" fmla="*/ 51175 h 2427456"/>
                <a:gd name="connsiteX41" fmla="*/ 1460625 w 1563494"/>
                <a:gd name="connsiteY41" fmla="*/ 34931 h 2427456"/>
                <a:gd name="connsiteX42" fmla="*/ 1510029 w 1563494"/>
                <a:gd name="connsiteY42" fmla="*/ 78 h 2427456"/>
                <a:gd name="connsiteX0" fmla="*/ 1510029 w 1563494"/>
                <a:gd name="connsiteY0" fmla="*/ 78 h 2427456"/>
                <a:gd name="connsiteX1" fmla="*/ 1563494 w 1563494"/>
                <a:gd name="connsiteY1" fmla="*/ 24104 h 2427456"/>
                <a:gd name="connsiteX2" fmla="*/ 1549958 w 1563494"/>
                <a:gd name="connsiteY2" fmla="*/ 34931 h 2427456"/>
                <a:gd name="connsiteX3" fmla="*/ 1517473 w 1563494"/>
                <a:gd name="connsiteY3" fmla="*/ 40346 h 2427456"/>
                <a:gd name="connsiteX4" fmla="*/ 1471452 w 1563494"/>
                <a:gd name="connsiteY4" fmla="*/ 124266 h 2427456"/>
                <a:gd name="connsiteX5" fmla="*/ 1311735 w 1563494"/>
                <a:gd name="connsiteY5" fmla="*/ 224428 h 2427456"/>
                <a:gd name="connsiteX6" fmla="*/ 1303614 w 1563494"/>
                <a:gd name="connsiteY6" fmla="*/ 313762 h 2427456"/>
                <a:gd name="connsiteX7" fmla="*/ 1314441 w 1563494"/>
                <a:gd name="connsiteY7" fmla="*/ 376026 h 2427456"/>
                <a:gd name="connsiteX8" fmla="*/ 1422725 w 1563494"/>
                <a:gd name="connsiteY8" fmla="*/ 454531 h 2427456"/>
                <a:gd name="connsiteX9" fmla="*/ 1447089 w 1563494"/>
                <a:gd name="connsiteY9" fmla="*/ 454531 h 2427456"/>
                <a:gd name="connsiteX10" fmla="*/ 1457917 w 1563494"/>
                <a:gd name="connsiteY10" fmla="*/ 473481 h 2427456"/>
                <a:gd name="connsiteX11" fmla="*/ 1327977 w 1563494"/>
                <a:gd name="connsiteY11" fmla="*/ 500552 h 2427456"/>
                <a:gd name="connsiteX12" fmla="*/ 1341512 w 1563494"/>
                <a:gd name="connsiteY12" fmla="*/ 776675 h 2427456"/>
                <a:gd name="connsiteX13" fmla="*/ 1317149 w 1563494"/>
                <a:gd name="connsiteY13" fmla="*/ 990535 h 2427456"/>
                <a:gd name="connsiteX14" fmla="*/ 1471452 w 1563494"/>
                <a:gd name="connsiteY14" fmla="*/ 1859511 h 2427456"/>
                <a:gd name="connsiteX15" fmla="*/ 1470860 w 1563494"/>
                <a:gd name="connsiteY15" fmla="*/ 2017412 h 2427456"/>
                <a:gd name="connsiteX16" fmla="*/ 1457094 w 1563494"/>
                <a:gd name="connsiteY16" fmla="*/ 2423221 h 2427456"/>
                <a:gd name="connsiteX17" fmla="*/ 813620 w 1563494"/>
                <a:gd name="connsiteY17" fmla="*/ 2427456 h 2427456"/>
                <a:gd name="connsiteX18" fmla="*/ 825473 w 1563494"/>
                <a:gd name="connsiteY18" fmla="*/ 2117701 h 2427456"/>
                <a:gd name="connsiteX19" fmla="*/ 843408 w 1563494"/>
                <a:gd name="connsiteY19" fmla="*/ 1994866 h 2427456"/>
                <a:gd name="connsiteX20" fmla="*/ 870479 w 1563494"/>
                <a:gd name="connsiteY20" fmla="*/ 1729571 h 2427456"/>
                <a:gd name="connsiteX21" fmla="*/ 770739 w 1563494"/>
                <a:gd name="connsiteY21" fmla="*/ 2146421 h 2427456"/>
                <a:gd name="connsiteX22" fmla="*/ 769979 w 1563494"/>
                <a:gd name="connsiteY22" fmla="*/ 2152213 h 2427456"/>
                <a:gd name="connsiteX23" fmla="*/ 132408 w 1563494"/>
                <a:gd name="connsiteY23" fmla="*/ 2152213 h 2427456"/>
                <a:gd name="connsiteX24" fmla="*/ 130850 w 1563494"/>
                <a:gd name="connsiteY24" fmla="*/ 2142615 h 2427456"/>
                <a:gd name="connsiteX25" fmla="*/ 131443 w 1563494"/>
                <a:gd name="connsiteY25" fmla="*/ 2092322 h 2427456"/>
                <a:gd name="connsiteX26" fmla="*/ 104372 w 1563494"/>
                <a:gd name="connsiteY26" fmla="*/ 1932603 h 2427456"/>
                <a:gd name="connsiteX27" fmla="*/ 77301 w 1563494"/>
                <a:gd name="connsiteY27" fmla="*/ 1691673 h 2427456"/>
                <a:gd name="connsiteX28" fmla="*/ 82716 w 1563494"/>
                <a:gd name="connsiteY28" fmla="*/ 1523833 h 2427456"/>
                <a:gd name="connsiteX29" fmla="*/ 82716 w 1563494"/>
                <a:gd name="connsiteY29" fmla="*/ 1223345 h 2427456"/>
                <a:gd name="connsiteX30" fmla="*/ 85422 w 1563494"/>
                <a:gd name="connsiteY30" fmla="*/ 1207102 h 2427456"/>
                <a:gd name="connsiteX31" fmla="*/ 93543 w 1563494"/>
                <a:gd name="connsiteY31" fmla="*/ 882251 h 2427456"/>
                <a:gd name="connsiteX32" fmla="*/ 61058 w 1563494"/>
                <a:gd name="connsiteY32" fmla="*/ 806453 h 2427456"/>
                <a:gd name="connsiteX33" fmla="*/ 15038 w 1563494"/>
                <a:gd name="connsiteY33" fmla="*/ 752311 h 2427456"/>
                <a:gd name="connsiteX34" fmla="*/ 36695 w 1563494"/>
                <a:gd name="connsiteY34" fmla="*/ 625077 h 2427456"/>
                <a:gd name="connsiteX35" fmla="*/ 55645 w 1563494"/>
                <a:gd name="connsiteY35" fmla="*/ 557400 h 2427456"/>
                <a:gd name="connsiteX36" fmla="*/ 55645 w 1563494"/>
                <a:gd name="connsiteY36" fmla="*/ 476187 h 2427456"/>
                <a:gd name="connsiteX37" fmla="*/ 77301 w 1563494"/>
                <a:gd name="connsiteY37" fmla="*/ 422045 h 2427456"/>
                <a:gd name="connsiteX38" fmla="*/ 689103 w 1563494"/>
                <a:gd name="connsiteY38" fmla="*/ 116144 h 2427456"/>
                <a:gd name="connsiteX39" fmla="*/ 729710 w 1563494"/>
                <a:gd name="connsiteY39" fmla="*/ 91781 h 2427456"/>
                <a:gd name="connsiteX40" fmla="*/ 1430846 w 1563494"/>
                <a:gd name="connsiteY40" fmla="*/ 51175 h 2427456"/>
                <a:gd name="connsiteX41" fmla="*/ 1460625 w 1563494"/>
                <a:gd name="connsiteY41" fmla="*/ 34931 h 2427456"/>
                <a:gd name="connsiteX42" fmla="*/ 1510029 w 1563494"/>
                <a:gd name="connsiteY42" fmla="*/ 78 h 2427456"/>
                <a:gd name="connsiteX0" fmla="*/ 1510029 w 1563494"/>
                <a:gd name="connsiteY0" fmla="*/ 78 h 2427456"/>
                <a:gd name="connsiteX1" fmla="*/ 1563494 w 1563494"/>
                <a:gd name="connsiteY1" fmla="*/ 24104 h 2427456"/>
                <a:gd name="connsiteX2" fmla="*/ 1549958 w 1563494"/>
                <a:gd name="connsiteY2" fmla="*/ 34931 h 2427456"/>
                <a:gd name="connsiteX3" fmla="*/ 1517473 w 1563494"/>
                <a:gd name="connsiteY3" fmla="*/ 40346 h 2427456"/>
                <a:gd name="connsiteX4" fmla="*/ 1471452 w 1563494"/>
                <a:gd name="connsiteY4" fmla="*/ 124266 h 2427456"/>
                <a:gd name="connsiteX5" fmla="*/ 1311735 w 1563494"/>
                <a:gd name="connsiteY5" fmla="*/ 224428 h 2427456"/>
                <a:gd name="connsiteX6" fmla="*/ 1303614 w 1563494"/>
                <a:gd name="connsiteY6" fmla="*/ 313762 h 2427456"/>
                <a:gd name="connsiteX7" fmla="*/ 1314441 w 1563494"/>
                <a:gd name="connsiteY7" fmla="*/ 376026 h 2427456"/>
                <a:gd name="connsiteX8" fmla="*/ 1422725 w 1563494"/>
                <a:gd name="connsiteY8" fmla="*/ 454531 h 2427456"/>
                <a:gd name="connsiteX9" fmla="*/ 1447089 w 1563494"/>
                <a:gd name="connsiteY9" fmla="*/ 454531 h 2427456"/>
                <a:gd name="connsiteX10" fmla="*/ 1457917 w 1563494"/>
                <a:gd name="connsiteY10" fmla="*/ 473481 h 2427456"/>
                <a:gd name="connsiteX11" fmla="*/ 1327977 w 1563494"/>
                <a:gd name="connsiteY11" fmla="*/ 500552 h 2427456"/>
                <a:gd name="connsiteX12" fmla="*/ 1341512 w 1563494"/>
                <a:gd name="connsiteY12" fmla="*/ 776675 h 2427456"/>
                <a:gd name="connsiteX13" fmla="*/ 1317149 w 1563494"/>
                <a:gd name="connsiteY13" fmla="*/ 990535 h 2427456"/>
                <a:gd name="connsiteX14" fmla="*/ 1471452 w 1563494"/>
                <a:gd name="connsiteY14" fmla="*/ 1859511 h 2427456"/>
                <a:gd name="connsiteX15" fmla="*/ 1470860 w 1563494"/>
                <a:gd name="connsiteY15" fmla="*/ 2017412 h 2427456"/>
                <a:gd name="connsiteX16" fmla="*/ 1457094 w 1563494"/>
                <a:gd name="connsiteY16" fmla="*/ 2423221 h 2427456"/>
                <a:gd name="connsiteX17" fmla="*/ 813620 w 1563494"/>
                <a:gd name="connsiteY17" fmla="*/ 2427456 h 2427456"/>
                <a:gd name="connsiteX18" fmla="*/ 825473 w 1563494"/>
                <a:gd name="connsiteY18" fmla="*/ 2117701 h 2427456"/>
                <a:gd name="connsiteX19" fmla="*/ 843408 w 1563494"/>
                <a:gd name="connsiteY19" fmla="*/ 1994866 h 2427456"/>
                <a:gd name="connsiteX20" fmla="*/ 870479 w 1563494"/>
                <a:gd name="connsiteY20" fmla="*/ 1729571 h 2427456"/>
                <a:gd name="connsiteX21" fmla="*/ 770739 w 1563494"/>
                <a:gd name="connsiteY21" fmla="*/ 2146421 h 2427456"/>
                <a:gd name="connsiteX22" fmla="*/ 769979 w 1563494"/>
                <a:gd name="connsiteY22" fmla="*/ 2414752 h 2427456"/>
                <a:gd name="connsiteX23" fmla="*/ 132408 w 1563494"/>
                <a:gd name="connsiteY23" fmla="*/ 2152213 h 2427456"/>
                <a:gd name="connsiteX24" fmla="*/ 130850 w 1563494"/>
                <a:gd name="connsiteY24" fmla="*/ 2142615 h 2427456"/>
                <a:gd name="connsiteX25" fmla="*/ 131443 w 1563494"/>
                <a:gd name="connsiteY25" fmla="*/ 2092322 h 2427456"/>
                <a:gd name="connsiteX26" fmla="*/ 104372 w 1563494"/>
                <a:gd name="connsiteY26" fmla="*/ 1932603 h 2427456"/>
                <a:gd name="connsiteX27" fmla="*/ 77301 w 1563494"/>
                <a:gd name="connsiteY27" fmla="*/ 1691673 h 2427456"/>
                <a:gd name="connsiteX28" fmla="*/ 82716 w 1563494"/>
                <a:gd name="connsiteY28" fmla="*/ 1523833 h 2427456"/>
                <a:gd name="connsiteX29" fmla="*/ 82716 w 1563494"/>
                <a:gd name="connsiteY29" fmla="*/ 1223345 h 2427456"/>
                <a:gd name="connsiteX30" fmla="*/ 85422 w 1563494"/>
                <a:gd name="connsiteY30" fmla="*/ 1207102 h 2427456"/>
                <a:gd name="connsiteX31" fmla="*/ 93543 w 1563494"/>
                <a:gd name="connsiteY31" fmla="*/ 882251 h 2427456"/>
                <a:gd name="connsiteX32" fmla="*/ 61058 w 1563494"/>
                <a:gd name="connsiteY32" fmla="*/ 806453 h 2427456"/>
                <a:gd name="connsiteX33" fmla="*/ 15038 w 1563494"/>
                <a:gd name="connsiteY33" fmla="*/ 752311 h 2427456"/>
                <a:gd name="connsiteX34" fmla="*/ 36695 w 1563494"/>
                <a:gd name="connsiteY34" fmla="*/ 625077 h 2427456"/>
                <a:gd name="connsiteX35" fmla="*/ 55645 w 1563494"/>
                <a:gd name="connsiteY35" fmla="*/ 557400 h 2427456"/>
                <a:gd name="connsiteX36" fmla="*/ 55645 w 1563494"/>
                <a:gd name="connsiteY36" fmla="*/ 476187 h 2427456"/>
                <a:gd name="connsiteX37" fmla="*/ 77301 w 1563494"/>
                <a:gd name="connsiteY37" fmla="*/ 422045 h 2427456"/>
                <a:gd name="connsiteX38" fmla="*/ 689103 w 1563494"/>
                <a:gd name="connsiteY38" fmla="*/ 116144 h 2427456"/>
                <a:gd name="connsiteX39" fmla="*/ 729710 w 1563494"/>
                <a:gd name="connsiteY39" fmla="*/ 91781 h 2427456"/>
                <a:gd name="connsiteX40" fmla="*/ 1430846 w 1563494"/>
                <a:gd name="connsiteY40" fmla="*/ 51175 h 2427456"/>
                <a:gd name="connsiteX41" fmla="*/ 1460625 w 1563494"/>
                <a:gd name="connsiteY41" fmla="*/ 34931 h 2427456"/>
                <a:gd name="connsiteX42" fmla="*/ 1510029 w 1563494"/>
                <a:gd name="connsiteY42" fmla="*/ 78 h 2427456"/>
                <a:gd name="connsiteX0" fmla="*/ 1701007 w 1754472"/>
                <a:gd name="connsiteY0" fmla="*/ 78 h 2427456"/>
                <a:gd name="connsiteX1" fmla="*/ 1754472 w 1754472"/>
                <a:gd name="connsiteY1" fmla="*/ 24104 h 2427456"/>
                <a:gd name="connsiteX2" fmla="*/ 1740936 w 1754472"/>
                <a:gd name="connsiteY2" fmla="*/ 34931 h 2427456"/>
                <a:gd name="connsiteX3" fmla="*/ 1708451 w 1754472"/>
                <a:gd name="connsiteY3" fmla="*/ 40346 h 2427456"/>
                <a:gd name="connsiteX4" fmla="*/ 1662430 w 1754472"/>
                <a:gd name="connsiteY4" fmla="*/ 124266 h 2427456"/>
                <a:gd name="connsiteX5" fmla="*/ 1502713 w 1754472"/>
                <a:gd name="connsiteY5" fmla="*/ 224428 h 2427456"/>
                <a:gd name="connsiteX6" fmla="*/ 1494592 w 1754472"/>
                <a:gd name="connsiteY6" fmla="*/ 313762 h 2427456"/>
                <a:gd name="connsiteX7" fmla="*/ 1505419 w 1754472"/>
                <a:gd name="connsiteY7" fmla="*/ 376026 h 2427456"/>
                <a:gd name="connsiteX8" fmla="*/ 1613703 w 1754472"/>
                <a:gd name="connsiteY8" fmla="*/ 454531 h 2427456"/>
                <a:gd name="connsiteX9" fmla="*/ 1638067 w 1754472"/>
                <a:gd name="connsiteY9" fmla="*/ 454531 h 2427456"/>
                <a:gd name="connsiteX10" fmla="*/ 1648895 w 1754472"/>
                <a:gd name="connsiteY10" fmla="*/ 473481 h 2427456"/>
                <a:gd name="connsiteX11" fmla="*/ 1518955 w 1754472"/>
                <a:gd name="connsiteY11" fmla="*/ 500552 h 2427456"/>
                <a:gd name="connsiteX12" fmla="*/ 1532490 w 1754472"/>
                <a:gd name="connsiteY12" fmla="*/ 776675 h 2427456"/>
                <a:gd name="connsiteX13" fmla="*/ 1508127 w 1754472"/>
                <a:gd name="connsiteY13" fmla="*/ 990535 h 2427456"/>
                <a:gd name="connsiteX14" fmla="*/ 1662430 w 1754472"/>
                <a:gd name="connsiteY14" fmla="*/ 1859511 h 2427456"/>
                <a:gd name="connsiteX15" fmla="*/ 1661838 w 1754472"/>
                <a:gd name="connsiteY15" fmla="*/ 2017412 h 2427456"/>
                <a:gd name="connsiteX16" fmla="*/ 1648072 w 1754472"/>
                <a:gd name="connsiteY16" fmla="*/ 2423221 h 2427456"/>
                <a:gd name="connsiteX17" fmla="*/ 1004598 w 1754472"/>
                <a:gd name="connsiteY17" fmla="*/ 2427456 h 2427456"/>
                <a:gd name="connsiteX18" fmla="*/ 1016451 w 1754472"/>
                <a:gd name="connsiteY18" fmla="*/ 2117701 h 2427456"/>
                <a:gd name="connsiteX19" fmla="*/ 1034386 w 1754472"/>
                <a:gd name="connsiteY19" fmla="*/ 1994866 h 2427456"/>
                <a:gd name="connsiteX20" fmla="*/ 1061457 w 1754472"/>
                <a:gd name="connsiteY20" fmla="*/ 1729571 h 2427456"/>
                <a:gd name="connsiteX21" fmla="*/ 961717 w 1754472"/>
                <a:gd name="connsiteY21" fmla="*/ 2146421 h 2427456"/>
                <a:gd name="connsiteX22" fmla="*/ 960957 w 1754472"/>
                <a:gd name="connsiteY22" fmla="*/ 2414752 h 2427456"/>
                <a:gd name="connsiteX23" fmla="*/ 323386 w 1754472"/>
                <a:gd name="connsiteY23" fmla="*/ 2152213 h 2427456"/>
                <a:gd name="connsiteX24" fmla="*/ 4 w 1754472"/>
                <a:gd name="connsiteY24" fmla="*/ 2244242 h 2427456"/>
                <a:gd name="connsiteX25" fmla="*/ 322421 w 1754472"/>
                <a:gd name="connsiteY25" fmla="*/ 2092322 h 2427456"/>
                <a:gd name="connsiteX26" fmla="*/ 295350 w 1754472"/>
                <a:gd name="connsiteY26" fmla="*/ 1932603 h 2427456"/>
                <a:gd name="connsiteX27" fmla="*/ 268279 w 1754472"/>
                <a:gd name="connsiteY27" fmla="*/ 1691673 h 2427456"/>
                <a:gd name="connsiteX28" fmla="*/ 273694 w 1754472"/>
                <a:gd name="connsiteY28" fmla="*/ 1523833 h 2427456"/>
                <a:gd name="connsiteX29" fmla="*/ 273694 w 1754472"/>
                <a:gd name="connsiteY29" fmla="*/ 1223345 h 2427456"/>
                <a:gd name="connsiteX30" fmla="*/ 276400 w 1754472"/>
                <a:gd name="connsiteY30" fmla="*/ 1207102 h 2427456"/>
                <a:gd name="connsiteX31" fmla="*/ 284521 w 1754472"/>
                <a:gd name="connsiteY31" fmla="*/ 882251 h 2427456"/>
                <a:gd name="connsiteX32" fmla="*/ 252036 w 1754472"/>
                <a:gd name="connsiteY32" fmla="*/ 806453 h 2427456"/>
                <a:gd name="connsiteX33" fmla="*/ 206016 w 1754472"/>
                <a:gd name="connsiteY33" fmla="*/ 752311 h 2427456"/>
                <a:gd name="connsiteX34" fmla="*/ 227673 w 1754472"/>
                <a:gd name="connsiteY34" fmla="*/ 625077 h 2427456"/>
                <a:gd name="connsiteX35" fmla="*/ 246623 w 1754472"/>
                <a:gd name="connsiteY35" fmla="*/ 557400 h 2427456"/>
                <a:gd name="connsiteX36" fmla="*/ 246623 w 1754472"/>
                <a:gd name="connsiteY36" fmla="*/ 476187 h 2427456"/>
                <a:gd name="connsiteX37" fmla="*/ 268279 w 1754472"/>
                <a:gd name="connsiteY37" fmla="*/ 422045 h 2427456"/>
                <a:gd name="connsiteX38" fmla="*/ 880081 w 1754472"/>
                <a:gd name="connsiteY38" fmla="*/ 116144 h 2427456"/>
                <a:gd name="connsiteX39" fmla="*/ 920688 w 1754472"/>
                <a:gd name="connsiteY39" fmla="*/ 91781 h 2427456"/>
                <a:gd name="connsiteX40" fmla="*/ 1621824 w 1754472"/>
                <a:gd name="connsiteY40" fmla="*/ 51175 h 2427456"/>
                <a:gd name="connsiteX41" fmla="*/ 1651603 w 1754472"/>
                <a:gd name="connsiteY41" fmla="*/ 34931 h 2427456"/>
                <a:gd name="connsiteX42" fmla="*/ 1701007 w 1754472"/>
                <a:gd name="connsiteY42" fmla="*/ 78 h 2427456"/>
                <a:gd name="connsiteX0" fmla="*/ 1510029 w 1563494"/>
                <a:gd name="connsiteY0" fmla="*/ 78 h 2427456"/>
                <a:gd name="connsiteX1" fmla="*/ 1563494 w 1563494"/>
                <a:gd name="connsiteY1" fmla="*/ 24104 h 2427456"/>
                <a:gd name="connsiteX2" fmla="*/ 1549958 w 1563494"/>
                <a:gd name="connsiteY2" fmla="*/ 34931 h 2427456"/>
                <a:gd name="connsiteX3" fmla="*/ 1517473 w 1563494"/>
                <a:gd name="connsiteY3" fmla="*/ 40346 h 2427456"/>
                <a:gd name="connsiteX4" fmla="*/ 1471452 w 1563494"/>
                <a:gd name="connsiteY4" fmla="*/ 124266 h 2427456"/>
                <a:gd name="connsiteX5" fmla="*/ 1311735 w 1563494"/>
                <a:gd name="connsiteY5" fmla="*/ 224428 h 2427456"/>
                <a:gd name="connsiteX6" fmla="*/ 1303614 w 1563494"/>
                <a:gd name="connsiteY6" fmla="*/ 313762 h 2427456"/>
                <a:gd name="connsiteX7" fmla="*/ 1314441 w 1563494"/>
                <a:gd name="connsiteY7" fmla="*/ 376026 h 2427456"/>
                <a:gd name="connsiteX8" fmla="*/ 1422725 w 1563494"/>
                <a:gd name="connsiteY8" fmla="*/ 454531 h 2427456"/>
                <a:gd name="connsiteX9" fmla="*/ 1447089 w 1563494"/>
                <a:gd name="connsiteY9" fmla="*/ 454531 h 2427456"/>
                <a:gd name="connsiteX10" fmla="*/ 1457917 w 1563494"/>
                <a:gd name="connsiteY10" fmla="*/ 473481 h 2427456"/>
                <a:gd name="connsiteX11" fmla="*/ 1327977 w 1563494"/>
                <a:gd name="connsiteY11" fmla="*/ 500552 h 2427456"/>
                <a:gd name="connsiteX12" fmla="*/ 1341512 w 1563494"/>
                <a:gd name="connsiteY12" fmla="*/ 776675 h 2427456"/>
                <a:gd name="connsiteX13" fmla="*/ 1317149 w 1563494"/>
                <a:gd name="connsiteY13" fmla="*/ 990535 h 2427456"/>
                <a:gd name="connsiteX14" fmla="*/ 1471452 w 1563494"/>
                <a:gd name="connsiteY14" fmla="*/ 1859511 h 2427456"/>
                <a:gd name="connsiteX15" fmla="*/ 1470860 w 1563494"/>
                <a:gd name="connsiteY15" fmla="*/ 2017412 h 2427456"/>
                <a:gd name="connsiteX16" fmla="*/ 1457094 w 1563494"/>
                <a:gd name="connsiteY16" fmla="*/ 2423221 h 2427456"/>
                <a:gd name="connsiteX17" fmla="*/ 813620 w 1563494"/>
                <a:gd name="connsiteY17" fmla="*/ 2427456 h 2427456"/>
                <a:gd name="connsiteX18" fmla="*/ 825473 w 1563494"/>
                <a:gd name="connsiteY18" fmla="*/ 2117701 h 2427456"/>
                <a:gd name="connsiteX19" fmla="*/ 843408 w 1563494"/>
                <a:gd name="connsiteY19" fmla="*/ 1994866 h 2427456"/>
                <a:gd name="connsiteX20" fmla="*/ 870479 w 1563494"/>
                <a:gd name="connsiteY20" fmla="*/ 1729571 h 2427456"/>
                <a:gd name="connsiteX21" fmla="*/ 770739 w 1563494"/>
                <a:gd name="connsiteY21" fmla="*/ 2146421 h 2427456"/>
                <a:gd name="connsiteX22" fmla="*/ 769979 w 1563494"/>
                <a:gd name="connsiteY22" fmla="*/ 2414752 h 2427456"/>
                <a:gd name="connsiteX23" fmla="*/ 132408 w 1563494"/>
                <a:gd name="connsiteY23" fmla="*/ 2152213 h 2427456"/>
                <a:gd name="connsiteX24" fmla="*/ 131443 w 1563494"/>
                <a:gd name="connsiteY24" fmla="*/ 2092322 h 2427456"/>
                <a:gd name="connsiteX25" fmla="*/ 104372 w 1563494"/>
                <a:gd name="connsiteY25" fmla="*/ 1932603 h 2427456"/>
                <a:gd name="connsiteX26" fmla="*/ 77301 w 1563494"/>
                <a:gd name="connsiteY26" fmla="*/ 1691673 h 2427456"/>
                <a:gd name="connsiteX27" fmla="*/ 82716 w 1563494"/>
                <a:gd name="connsiteY27" fmla="*/ 1523833 h 2427456"/>
                <a:gd name="connsiteX28" fmla="*/ 82716 w 1563494"/>
                <a:gd name="connsiteY28" fmla="*/ 1223345 h 2427456"/>
                <a:gd name="connsiteX29" fmla="*/ 85422 w 1563494"/>
                <a:gd name="connsiteY29" fmla="*/ 1207102 h 2427456"/>
                <a:gd name="connsiteX30" fmla="*/ 93543 w 1563494"/>
                <a:gd name="connsiteY30" fmla="*/ 882251 h 2427456"/>
                <a:gd name="connsiteX31" fmla="*/ 61058 w 1563494"/>
                <a:gd name="connsiteY31" fmla="*/ 806453 h 2427456"/>
                <a:gd name="connsiteX32" fmla="*/ 15038 w 1563494"/>
                <a:gd name="connsiteY32" fmla="*/ 752311 h 2427456"/>
                <a:gd name="connsiteX33" fmla="*/ 36695 w 1563494"/>
                <a:gd name="connsiteY33" fmla="*/ 625077 h 2427456"/>
                <a:gd name="connsiteX34" fmla="*/ 55645 w 1563494"/>
                <a:gd name="connsiteY34" fmla="*/ 557400 h 2427456"/>
                <a:gd name="connsiteX35" fmla="*/ 55645 w 1563494"/>
                <a:gd name="connsiteY35" fmla="*/ 476187 h 2427456"/>
                <a:gd name="connsiteX36" fmla="*/ 77301 w 1563494"/>
                <a:gd name="connsiteY36" fmla="*/ 422045 h 2427456"/>
                <a:gd name="connsiteX37" fmla="*/ 689103 w 1563494"/>
                <a:gd name="connsiteY37" fmla="*/ 116144 h 2427456"/>
                <a:gd name="connsiteX38" fmla="*/ 729710 w 1563494"/>
                <a:gd name="connsiteY38" fmla="*/ 91781 h 2427456"/>
                <a:gd name="connsiteX39" fmla="*/ 1430846 w 1563494"/>
                <a:gd name="connsiteY39" fmla="*/ 51175 h 2427456"/>
                <a:gd name="connsiteX40" fmla="*/ 1460625 w 1563494"/>
                <a:gd name="connsiteY40" fmla="*/ 34931 h 2427456"/>
                <a:gd name="connsiteX41" fmla="*/ 1510029 w 1563494"/>
                <a:gd name="connsiteY41" fmla="*/ 78 h 2427456"/>
                <a:gd name="connsiteX0" fmla="*/ 1510029 w 1563494"/>
                <a:gd name="connsiteY0" fmla="*/ 78 h 2427456"/>
                <a:gd name="connsiteX1" fmla="*/ 1563494 w 1563494"/>
                <a:gd name="connsiteY1" fmla="*/ 24104 h 2427456"/>
                <a:gd name="connsiteX2" fmla="*/ 1549958 w 1563494"/>
                <a:gd name="connsiteY2" fmla="*/ 34931 h 2427456"/>
                <a:gd name="connsiteX3" fmla="*/ 1517473 w 1563494"/>
                <a:gd name="connsiteY3" fmla="*/ 40346 h 2427456"/>
                <a:gd name="connsiteX4" fmla="*/ 1471452 w 1563494"/>
                <a:gd name="connsiteY4" fmla="*/ 124266 h 2427456"/>
                <a:gd name="connsiteX5" fmla="*/ 1311735 w 1563494"/>
                <a:gd name="connsiteY5" fmla="*/ 224428 h 2427456"/>
                <a:gd name="connsiteX6" fmla="*/ 1303614 w 1563494"/>
                <a:gd name="connsiteY6" fmla="*/ 313762 h 2427456"/>
                <a:gd name="connsiteX7" fmla="*/ 1314441 w 1563494"/>
                <a:gd name="connsiteY7" fmla="*/ 376026 h 2427456"/>
                <a:gd name="connsiteX8" fmla="*/ 1422725 w 1563494"/>
                <a:gd name="connsiteY8" fmla="*/ 454531 h 2427456"/>
                <a:gd name="connsiteX9" fmla="*/ 1447089 w 1563494"/>
                <a:gd name="connsiteY9" fmla="*/ 454531 h 2427456"/>
                <a:gd name="connsiteX10" fmla="*/ 1457917 w 1563494"/>
                <a:gd name="connsiteY10" fmla="*/ 473481 h 2427456"/>
                <a:gd name="connsiteX11" fmla="*/ 1327977 w 1563494"/>
                <a:gd name="connsiteY11" fmla="*/ 500552 h 2427456"/>
                <a:gd name="connsiteX12" fmla="*/ 1341512 w 1563494"/>
                <a:gd name="connsiteY12" fmla="*/ 776675 h 2427456"/>
                <a:gd name="connsiteX13" fmla="*/ 1317149 w 1563494"/>
                <a:gd name="connsiteY13" fmla="*/ 990535 h 2427456"/>
                <a:gd name="connsiteX14" fmla="*/ 1471452 w 1563494"/>
                <a:gd name="connsiteY14" fmla="*/ 1859511 h 2427456"/>
                <a:gd name="connsiteX15" fmla="*/ 1470860 w 1563494"/>
                <a:gd name="connsiteY15" fmla="*/ 2017412 h 2427456"/>
                <a:gd name="connsiteX16" fmla="*/ 1457094 w 1563494"/>
                <a:gd name="connsiteY16" fmla="*/ 2423221 h 2427456"/>
                <a:gd name="connsiteX17" fmla="*/ 813620 w 1563494"/>
                <a:gd name="connsiteY17" fmla="*/ 2427456 h 2427456"/>
                <a:gd name="connsiteX18" fmla="*/ 825473 w 1563494"/>
                <a:gd name="connsiteY18" fmla="*/ 2117701 h 2427456"/>
                <a:gd name="connsiteX19" fmla="*/ 843408 w 1563494"/>
                <a:gd name="connsiteY19" fmla="*/ 1994866 h 2427456"/>
                <a:gd name="connsiteX20" fmla="*/ 870479 w 1563494"/>
                <a:gd name="connsiteY20" fmla="*/ 1729571 h 2427456"/>
                <a:gd name="connsiteX21" fmla="*/ 770739 w 1563494"/>
                <a:gd name="connsiteY21" fmla="*/ 2146421 h 2427456"/>
                <a:gd name="connsiteX22" fmla="*/ 769979 w 1563494"/>
                <a:gd name="connsiteY22" fmla="*/ 2414752 h 2427456"/>
                <a:gd name="connsiteX23" fmla="*/ 90063 w 1563494"/>
                <a:gd name="connsiteY23" fmla="*/ 2418986 h 2427456"/>
                <a:gd name="connsiteX24" fmla="*/ 131443 w 1563494"/>
                <a:gd name="connsiteY24" fmla="*/ 2092322 h 2427456"/>
                <a:gd name="connsiteX25" fmla="*/ 104372 w 1563494"/>
                <a:gd name="connsiteY25" fmla="*/ 1932603 h 2427456"/>
                <a:gd name="connsiteX26" fmla="*/ 77301 w 1563494"/>
                <a:gd name="connsiteY26" fmla="*/ 1691673 h 2427456"/>
                <a:gd name="connsiteX27" fmla="*/ 82716 w 1563494"/>
                <a:gd name="connsiteY27" fmla="*/ 1523833 h 2427456"/>
                <a:gd name="connsiteX28" fmla="*/ 82716 w 1563494"/>
                <a:gd name="connsiteY28" fmla="*/ 1223345 h 2427456"/>
                <a:gd name="connsiteX29" fmla="*/ 85422 w 1563494"/>
                <a:gd name="connsiteY29" fmla="*/ 1207102 h 2427456"/>
                <a:gd name="connsiteX30" fmla="*/ 93543 w 1563494"/>
                <a:gd name="connsiteY30" fmla="*/ 882251 h 2427456"/>
                <a:gd name="connsiteX31" fmla="*/ 61058 w 1563494"/>
                <a:gd name="connsiteY31" fmla="*/ 806453 h 2427456"/>
                <a:gd name="connsiteX32" fmla="*/ 15038 w 1563494"/>
                <a:gd name="connsiteY32" fmla="*/ 752311 h 2427456"/>
                <a:gd name="connsiteX33" fmla="*/ 36695 w 1563494"/>
                <a:gd name="connsiteY33" fmla="*/ 625077 h 2427456"/>
                <a:gd name="connsiteX34" fmla="*/ 55645 w 1563494"/>
                <a:gd name="connsiteY34" fmla="*/ 557400 h 2427456"/>
                <a:gd name="connsiteX35" fmla="*/ 55645 w 1563494"/>
                <a:gd name="connsiteY35" fmla="*/ 476187 h 2427456"/>
                <a:gd name="connsiteX36" fmla="*/ 77301 w 1563494"/>
                <a:gd name="connsiteY36" fmla="*/ 422045 h 2427456"/>
                <a:gd name="connsiteX37" fmla="*/ 689103 w 1563494"/>
                <a:gd name="connsiteY37" fmla="*/ 116144 h 2427456"/>
                <a:gd name="connsiteX38" fmla="*/ 729710 w 1563494"/>
                <a:gd name="connsiteY38" fmla="*/ 91781 h 2427456"/>
                <a:gd name="connsiteX39" fmla="*/ 1430846 w 1563494"/>
                <a:gd name="connsiteY39" fmla="*/ 51175 h 2427456"/>
                <a:gd name="connsiteX40" fmla="*/ 1460625 w 1563494"/>
                <a:gd name="connsiteY40" fmla="*/ 34931 h 2427456"/>
                <a:gd name="connsiteX41" fmla="*/ 1510029 w 1563494"/>
                <a:gd name="connsiteY41" fmla="*/ 78 h 2427456"/>
                <a:gd name="connsiteX0" fmla="*/ 1510029 w 1563494"/>
                <a:gd name="connsiteY0" fmla="*/ 78 h 2427456"/>
                <a:gd name="connsiteX1" fmla="*/ 1563494 w 1563494"/>
                <a:gd name="connsiteY1" fmla="*/ 24104 h 2427456"/>
                <a:gd name="connsiteX2" fmla="*/ 1549958 w 1563494"/>
                <a:gd name="connsiteY2" fmla="*/ 34931 h 2427456"/>
                <a:gd name="connsiteX3" fmla="*/ 1517473 w 1563494"/>
                <a:gd name="connsiteY3" fmla="*/ 40346 h 2427456"/>
                <a:gd name="connsiteX4" fmla="*/ 1471452 w 1563494"/>
                <a:gd name="connsiteY4" fmla="*/ 124266 h 2427456"/>
                <a:gd name="connsiteX5" fmla="*/ 1311735 w 1563494"/>
                <a:gd name="connsiteY5" fmla="*/ 224428 h 2427456"/>
                <a:gd name="connsiteX6" fmla="*/ 1303614 w 1563494"/>
                <a:gd name="connsiteY6" fmla="*/ 313762 h 2427456"/>
                <a:gd name="connsiteX7" fmla="*/ 1314441 w 1563494"/>
                <a:gd name="connsiteY7" fmla="*/ 376026 h 2427456"/>
                <a:gd name="connsiteX8" fmla="*/ 1422725 w 1563494"/>
                <a:gd name="connsiteY8" fmla="*/ 454531 h 2427456"/>
                <a:gd name="connsiteX9" fmla="*/ 1447089 w 1563494"/>
                <a:gd name="connsiteY9" fmla="*/ 454531 h 2427456"/>
                <a:gd name="connsiteX10" fmla="*/ 1457917 w 1563494"/>
                <a:gd name="connsiteY10" fmla="*/ 473481 h 2427456"/>
                <a:gd name="connsiteX11" fmla="*/ 1327977 w 1563494"/>
                <a:gd name="connsiteY11" fmla="*/ 500552 h 2427456"/>
                <a:gd name="connsiteX12" fmla="*/ 1341512 w 1563494"/>
                <a:gd name="connsiteY12" fmla="*/ 776675 h 2427456"/>
                <a:gd name="connsiteX13" fmla="*/ 1317149 w 1563494"/>
                <a:gd name="connsiteY13" fmla="*/ 990535 h 2427456"/>
                <a:gd name="connsiteX14" fmla="*/ 1471452 w 1563494"/>
                <a:gd name="connsiteY14" fmla="*/ 1859511 h 2427456"/>
                <a:gd name="connsiteX15" fmla="*/ 1470860 w 1563494"/>
                <a:gd name="connsiteY15" fmla="*/ 2017412 h 2427456"/>
                <a:gd name="connsiteX16" fmla="*/ 1457094 w 1563494"/>
                <a:gd name="connsiteY16" fmla="*/ 2423221 h 2427456"/>
                <a:gd name="connsiteX17" fmla="*/ 813620 w 1563494"/>
                <a:gd name="connsiteY17" fmla="*/ 2427456 h 2427456"/>
                <a:gd name="connsiteX18" fmla="*/ 825473 w 1563494"/>
                <a:gd name="connsiteY18" fmla="*/ 2117701 h 2427456"/>
                <a:gd name="connsiteX19" fmla="*/ 843408 w 1563494"/>
                <a:gd name="connsiteY19" fmla="*/ 1994866 h 2427456"/>
                <a:gd name="connsiteX20" fmla="*/ 870479 w 1563494"/>
                <a:gd name="connsiteY20" fmla="*/ 1729571 h 2427456"/>
                <a:gd name="connsiteX21" fmla="*/ 770739 w 1563494"/>
                <a:gd name="connsiteY21" fmla="*/ 2146421 h 2427456"/>
                <a:gd name="connsiteX22" fmla="*/ 769979 w 1563494"/>
                <a:gd name="connsiteY22" fmla="*/ 2414752 h 2427456"/>
                <a:gd name="connsiteX23" fmla="*/ 90063 w 1563494"/>
                <a:gd name="connsiteY23" fmla="*/ 2418986 h 2427456"/>
                <a:gd name="connsiteX24" fmla="*/ 110271 w 1563494"/>
                <a:gd name="connsiteY24" fmla="*/ 2113494 h 2427456"/>
                <a:gd name="connsiteX25" fmla="*/ 104372 w 1563494"/>
                <a:gd name="connsiteY25" fmla="*/ 1932603 h 2427456"/>
                <a:gd name="connsiteX26" fmla="*/ 77301 w 1563494"/>
                <a:gd name="connsiteY26" fmla="*/ 1691673 h 2427456"/>
                <a:gd name="connsiteX27" fmla="*/ 82716 w 1563494"/>
                <a:gd name="connsiteY27" fmla="*/ 1523833 h 2427456"/>
                <a:gd name="connsiteX28" fmla="*/ 82716 w 1563494"/>
                <a:gd name="connsiteY28" fmla="*/ 1223345 h 2427456"/>
                <a:gd name="connsiteX29" fmla="*/ 85422 w 1563494"/>
                <a:gd name="connsiteY29" fmla="*/ 1207102 h 2427456"/>
                <a:gd name="connsiteX30" fmla="*/ 93543 w 1563494"/>
                <a:gd name="connsiteY30" fmla="*/ 882251 h 2427456"/>
                <a:gd name="connsiteX31" fmla="*/ 61058 w 1563494"/>
                <a:gd name="connsiteY31" fmla="*/ 806453 h 2427456"/>
                <a:gd name="connsiteX32" fmla="*/ 15038 w 1563494"/>
                <a:gd name="connsiteY32" fmla="*/ 752311 h 2427456"/>
                <a:gd name="connsiteX33" fmla="*/ 36695 w 1563494"/>
                <a:gd name="connsiteY33" fmla="*/ 625077 h 2427456"/>
                <a:gd name="connsiteX34" fmla="*/ 55645 w 1563494"/>
                <a:gd name="connsiteY34" fmla="*/ 557400 h 2427456"/>
                <a:gd name="connsiteX35" fmla="*/ 55645 w 1563494"/>
                <a:gd name="connsiteY35" fmla="*/ 476187 h 2427456"/>
                <a:gd name="connsiteX36" fmla="*/ 77301 w 1563494"/>
                <a:gd name="connsiteY36" fmla="*/ 422045 h 2427456"/>
                <a:gd name="connsiteX37" fmla="*/ 689103 w 1563494"/>
                <a:gd name="connsiteY37" fmla="*/ 116144 h 2427456"/>
                <a:gd name="connsiteX38" fmla="*/ 729710 w 1563494"/>
                <a:gd name="connsiteY38" fmla="*/ 91781 h 2427456"/>
                <a:gd name="connsiteX39" fmla="*/ 1430846 w 1563494"/>
                <a:gd name="connsiteY39" fmla="*/ 51175 h 2427456"/>
                <a:gd name="connsiteX40" fmla="*/ 1460625 w 1563494"/>
                <a:gd name="connsiteY40" fmla="*/ 34931 h 2427456"/>
                <a:gd name="connsiteX41" fmla="*/ 1510029 w 1563494"/>
                <a:gd name="connsiteY41" fmla="*/ 78 h 2427456"/>
                <a:gd name="connsiteX0" fmla="*/ 1510029 w 1563494"/>
                <a:gd name="connsiteY0" fmla="*/ 78 h 2427456"/>
                <a:gd name="connsiteX1" fmla="*/ 1563494 w 1563494"/>
                <a:gd name="connsiteY1" fmla="*/ 24104 h 2427456"/>
                <a:gd name="connsiteX2" fmla="*/ 1549958 w 1563494"/>
                <a:gd name="connsiteY2" fmla="*/ 34931 h 2427456"/>
                <a:gd name="connsiteX3" fmla="*/ 1517473 w 1563494"/>
                <a:gd name="connsiteY3" fmla="*/ 40346 h 2427456"/>
                <a:gd name="connsiteX4" fmla="*/ 1471452 w 1563494"/>
                <a:gd name="connsiteY4" fmla="*/ 124266 h 2427456"/>
                <a:gd name="connsiteX5" fmla="*/ 1311735 w 1563494"/>
                <a:gd name="connsiteY5" fmla="*/ 224428 h 2427456"/>
                <a:gd name="connsiteX6" fmla="*/ 1303614 w 1563494"/>
                <a:gd name="connsiteY6" fmla="*/ 313762 h 2427456"/>
                <a:gd name="connsiteX7" fmla="*/ 1314441 w 1563494"/>
                <a:gd name="connsiteY7" fmla="*/ 376026 h 2427456"/>
                <a:gd name="connsiteX8" fmla="*/ 1422725 w 1563494"/>
                <a:gd name="connsiteY8" fmla="*/ 454531 h 2427456"/>
                <a:gd name="connsiteX9" fmla="*/ 1447089 w 1563494"/>
                <a:gd name="connsiteY9" fmla="*/ 454531 h 2427456"/>
                <a:gd name="connsiteX10" fmla="*/ 1457917 w 1563494"/>
                <a:gd name="connsiteY10" fmla="*/ 473481 h 2427456"/>
                <a:gd name="connsiteX11" fmla="*/ 1327977 w 1563494"/>
                <a:gd name="connsiteY11" fmla="*/ 500552 h 2427456"/>
                <a:gd name="connsiteX12" fmla="*/ 1341512 w 1563494"/>
                <a:gd name="connsiteY12" fmla="*/ 776675 h 2427456"/>
                <a:gd name="connsiteX13" fmla="*/ 1317149 w 1563494"/>
                <a:gd name="connsiteY13" fmla="*/ 990535 h 2427456"/>
                <a:gd name="connsiteX14" fmla="*/ 1471452 w 1563494"/>
                <a:gd name="connsiteY14" fmla="*/ 1859511 h 2427456"/>
                <a:gd name="connsiteX15" fmla="*/ 1470860 w 1563494"/>
                <a:gd name="connsiteY15" fmla="*/ 2017412 h 2427456"/>
                <a:gd name="connsiteX16" fmla="*/ 1457094 w 1563494"/>
                <a:gd name="connsiteY16" fmla="*/ 2423221 h 2427456"/>
                <a:gd name="connsiteX17" fmla="*/ 813620 w 1563494"/>
                <a:gd name="connsiteY17" fmla="*/ 2427456 h 2427456"/>
                <a:gd name="connsiteX18" fmla="*/ 825473 w 1563494"/>
                <a:gd name="connsiteY18" fmla="*/ 2117701 h 2427456"/>
                <a:gd name="connsiteX19" fmla="*/ 843408 w 1563494"/>
                <a:gd name="connsiteY19" fmla="*/ 1994866 h 2427456"/>
                <a:gd name="connsiteX20" fmla="*/ 870479 w 1563494"/>
                <a:gd name="connsiteY20" fmla="*/ 1729571 h 2427456"/>
                <a:gd name="connsiteX21" fmla="*/ 770739 w 1563494"/>
                <a:gd name="connsiteY21" fmla="*/ 2146421 h 2427456"/>
                <a:gd name="connsiteX22" fmla="*/ 769979 w 1563494"/>
                <a:gd name="connsiteY22" fmla="*/ 2414752 h 2427456"/>
                <a:gd name="connsiteX23" fmla="*/ 90063 w 1563494"/>
                <a:gd name="connsiteY23" fmla="*/ 2418986 h 2427456"/>
                <a:gd name="connsiteX24" fmla="*/ 110271 w 1563494"/>
                <a:gd name="connsiteY24" fmla="*/ 2113494 h 2427456"/>
                <a:gd name="connsiteX25" fmla="*/ 104372 w 1563494"/>
                <a:gd name="connsiteY25" fmla="*/ 1974949 h 2427456"/>
                <a:gd name="connsiteX26" fmla="*/ 77301 w 1563494"/>
                <a:gd name="connsiteY26" fmla="*/ 1691673 h 2427456"/>
                <a:gd name="connsiteX27" fmla="*/ 82716 w 1563494"/>
                <a:gd name="connsiteY27" fmla="*/ 1523833 h 2427456"/>
                <a:gd name="connsiteX28" fmla="*/ 82716 w 1563494"/>
                <a:gd name="connsiteY28" fmla="*/ 1223345 h 2427456"/>
                <a:gd name="connsiteX29" fmla="*/ 85422 w 1563494"/>
                <a:gd name="connsiteY29" fmla="*/ 1207102 h 2427456"/>
                <a:gd name="connsiteX30" fmla="*/ 93543 w 1563494"/>
                <a:gd name="connsiteY30" fmla="*/ 882251 h 2427456"/>
                <a:gd name="connsiteX31" fmla="*/ 61058 w 1563494"/>
                <a:gd name="connsiteY31" fmla="*/ 806453 h 2427456"/>
                <a:gd name="connsiteX32" fmla="*/ 15038 w 1563494"/>
                <a:gd name="connsiteY32" fmla="*/ 752311 h 2427456"/>
                <a:gd name="connsiteX33" fmla="*/ 36695 w 1563494"/>
                <a:gd name="connsiteY33" fmla="*/ 625077 h 2427456"/>
                <a:gd name="connsiteX34" fmla="*/ 55645 w 1563494"/>
                <a:gd name="connsiteY34" fmla="*/ 557400 h 2427456"/>
                <a:gd name="connsiteX35" fmla="*/ 55645 w 1563494"/>
                <a:gd name="connsiteY35" fmla="*/ 476187 h 2427456"/>
                <a:gd name="connsiteX36" fmla="*/ 77301 w 1563494"/>
                <a:gd name="connsiteY36" fmla="*/ 422045 h 2427456"/>
                <a:gd name="connsiteX37" fmla="*/ 689103 w 1563494"/>
                <a:gd name="connsiteY37" fmla="*/ 116144 h 2427456"/>
                <a:gd name="connsiteX38" fmla="*/ 729710 w 1563494"/>
                <a:gd name="connsiteY38" fmla="*/ 91781 h 2427456"/>
                <a:gd name="connsiteX39" fmla="*/ 1430846 w 1563494"/>
                <a:gd name="connsiteY39" fmla="*/ 51175 h 2427456"/>
                <a:gd name="connsiteX40" fmla="*/ 1460625 w 1563494"/>
                <a:gd name="connsiteY40" fmla="*/ 34931 h 2427456"/>
                <a:gd name="connsiteX41" fmla="*/ 1510029 w 1563494"/>
                <a:gd name="connsiteY41" fmla="*/ 78 h 2427456"/>
                <a:gd name="connsiteX0" fmla="*/ 1510029 w 1563494"/>
                <a:gd name="connsiteY0" fmla="*/ 78 h 2427456"/>
                <a:gd name="connsiteX1" fmla="*/ 1563494 w 1563494"/>
                <a:gd name="connsiteY1" fmla="*/ 24104 h 2427456"/>
                <a:gd name="connsiteX2" fmla="*/ 1549958 w 1563494"/>
                <a:gd name="connsiteY2" fmla="*/ 34931 h 2427456"/>
                <a:gd name="connsiteX3" fmla="*/ 1517473 w 1563494"/>
                <a:gd name="connsiteY3" fmla="*/ 40346 h 2427456"/>
                <a:gd name="connsiteX4" fmla="*/ 1471452 w 1563494"/>
                <a:gd name="connsiteY4" fmla="*/ 124266 h 2427456"/>
                <a:gd name="connsiteX5" fmla="*/ 1311735 w 1563494"/>
                <a:gd name="connsiteY5" fmla="*/ 224428 h 2427456"/>
                <a:gd name="connsiteX6" fmla="*/ 1303614 w 1563494"/>
                <a:gd name="connsiteY6" fmla="*/ 313762 h 2427456"/>
                <a:gd name="connsiteX7" fmla="*/ 1314441 w 1563494"/>
                <a:gd name="connsiteY7" fmla="*/ 376026 h 2427456"/>
                <a:gd name="connsiteX8" fmla="*/ 1422725 w 1563494"/>
                <a:gd name="connsiteY8" fmla="*/ 454531 h 2427456"/>
                <a:gd name="connsiteX9" fmla="*/ 1447089 w 1563494"/>
                <a:gd name="connsiteY9" fmla="*/ 454531 h 2427456"/>
                <a:gd name="connsiteX10" fmla="*/ 1457917 w 1563494"/>
                <a:gd name="connsiteY10" fmla="*/ 473481 h 2427456"/>
                <a:gd name="connsiteX11" fmla="*/ 1327977 w 1563494"/>
                <a:gd name="connsiteY11" fmla="*/ 500552 h 2427456"/>
                <a:gd name="connsiteX12" fmla="*/ 1341512 w 1563494"/>
                <a:gd name="connsiteY12" fmla="*/ 776675 h 2427456"/>
                <a:gd name="connsiteX13" fmla="*/ 1317149 w 1563494"/>
                <a:gd name="connsiteY13" fmla="*/ 990535 h 2427456"/>
                <a:gd name="connsiteX14" fmla="*/ 1471452 w 1563494"/>
                <a:gd name="connsiteY14" fmla="*/ 1859511 h 2427456"/>
                <a:gd name="connsiteX15" fmla="*/ 1470860 w 1563494"/>
                <a:gd name="connsiteY15" fmla="*/ 2017412 h 2427456"/>
                <a:gd name="connsiteX16" fmla="*/ 1457094 w 1563494"/>
                <a:gd name="connsiteY16" fmla="*/ 2423221 h 2427456"/>
                <a:gd name="connsiteX17" fmla="*/ 813620 w 1563494"/>
                <a:gd name="connsiteY17" fmla="*/ 2427456 h 2427456"/>
                <a:gd name="connsiteX18" fmla="*/ 825473 w 1563494"/>
                <a:gd name="connsiteY18" fmla="*/ 2117701 h 2427456"/>
                <a:gd name="connsiteX19" fmla="*/ 843408 w 1563494"/>
                <a:gd name="connsiteY19" fmla="*/ 1994866 h 2427456"/>
                <a:gd name="connsiteX20" fmla="*/ 870479 w 1563494"/>
                <a:gd name="connsiteY20" fmla="*/ 1729571 h 2427456"/>
                <a:gd name="connsiteX21" fmla="*/ 770739 w 1563494"/>
                <a:gd name="connsiteY21" fmla="*/ 2146421 h 2427456"/>
                <a:gd name="connsiteX22" fmla="*/ 769979 w 1563494"/>
                <a:gd name="connsiteY22" fmla="*/ 2414752 h 2427456"/>
                <a:gd name="connsiteX23" fmla="*/ 90063 w 1563494"/>
                <a:gd name="connsiteY23" fmla="*/ 2418986 h 2427456"/>
                <a:gd name="connsiteX24" fmla="*/ 110271 w 1563494"/>
                <a:gd name="connsiteY24" fmla="*/ 2113494 h 2427456"/>
                <a:gd name="connsiteX25" fmla="*/ 104372 w 1563494"/>
                <a:gd name="connsiteY25" fmla="*/ 1974949 h 2427456"/>
                <a:gd name="connsiteX26" fmla="*/ 77301 w 1563494"/>
                <a:gd name="connsiteY26" fmla="*/ 1691673 h 2427456"/>
                <a:gd name="connsiteX27" fmla="*/ 82716 w 1563494"/>
                <a:gd name="connsiteY27" fmla="*/ 1523833 h 2427456"/>
                <a:gd name="connsiteX28" fmla="*/ 82716 w 1563494"/>
                <a:gd name="connsiteY28" fmla="*/ 1223345 h 2427456"/>
                <a:gd name="connsiteX29" fmla="*/ 85422 w 1563494"/>
                <a:gd name="connsiteY29" fmla="*/ 1207102 h 2427456"/>
                <a:gd name="connsiteX30" fmla="*/ 93543 w 1563494"/>
                <a:gd name="connsiteY30" fmla="*/ 882251 h 2427456"/>
                <a:gd name="connsiteX31" fmla="*/ 61058 w 1563494"/>
                <a:gd name="connsiteY31" fmla="*/ 806453 h 2427456"/>
                <a:gd name="connsiteX32" fmla="*/ 15038 w 1563494"/>
                <a:gd name="connsiteY32" fmla="*/ 752311 h 2427456"/>
                <a:gd name="connsiteX33" fmla="*/ 36695 w 1563494"/>
                <a:gd name="connsiteY33" fmla="*/ 625077 h 2427456"/>
                <a:gd name="connsiteX34" fmla="*/ 55645 w 1563494"/>
                <a:gd name="connsiteY34" fmla="*/ 557400 h 2427456"/>
                <a:gd name="connsiteX35" fmla="*/ 55645 w 1563494"/>
                <a:gd name="connsiteY35" fmla="*/ 476187 h 2427456"/>
                <a:gd name="connsiteX36" fmla="*/ 77301 w 1563494"/>
                <a:gd name="connsiteY36" fmla="*/ 422045 h 2427456"/>
                <a:gd name="connsiteX37" fmla="*/ 689103 w 1563494"/>
                <a:gd name="connsiteY37" fmla="*/ 116144 h 2427456"/>
                <a:gd name="connsiteX38" fmla="*/ 729710 w 1563494"/>
                <a:gd name="connsiteY38" fmla="*/ 91781 h 2427456"/>
                <a:gd name="connsiteX39" fmla="*/ 1430846 w 1563494"/>
                <a:gd name="connsiteY39" fmla="*/ 51175 h 2427456"/>
                <a:gd name="connsiteX40" fmla="*/ 1460625 w 1563494"/>
                <a:gd name="connsiteY40" fmla="*/ 34931 h 2427456"/>
                <a:gd name="connsiteX41" fmla="*/ 1510029 w 1563494"/>
                <a:gd name="connsiteY41" fmla="*/ 78 h 2427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563494" h="2427456">
                  <a:moveTo>
                    <a:pt x="1510029" y="78"/>
                  </a:moveTo>
                  <a:cubicBezTo>
                    <a:pt x="1527625" y="1093"/>
                    <a:pt x="1545898" y="11922"/>
                    <a:pt x="1563494" y="24104"/>
                  </a:cubicBezTo>
                  <a:cubicBezTo>
                    <a:pt x="1560787" y="29518"/>
                    <a:pt x="1555373" y="32225"/>
                    <a:pt x="1549958" y="34931"/>
                  </a:cubicBezTo>
                  <a:cubicBezTo>
                    <a:pt x="1539130" y="37639"/>
                    <a:pt x="1528302" y="32225"/>
                    <a:pt x="1517473" y="40346"/>
                  </a:cubicBezTo>
                  <a:cubicBezTo>
                    <a:pt x="1552665" y="108023"/>
                    <a:pt x="1547252" y="113438"/>
                    <a:pt x="1471452" y="124266"/>
                  </a:cubicBezTo>
                  <a:cubicBezTo>
                    <a:pt x="1403775" y="135094"/>
                    <a:pt x="1355048" y="172994"/>
                    <a:pt x="1311735" y="224428"/>
                  </a:cubicBezTo>
                  <a:cubicBezTo>
                    <a:pt x="1290078" y="251499"/>
                    <a:pt x="1300906" y="283984"/>
                    <a:pt x="1303614" y="313762"/>
                  </a:cubicBezTo>
                  <a:cubicBezTo>
                    <a:pt x="1306320" y="335419"/>
                    <a:pt x="1309027" y="354368"/>
                    <a:pt x="1314441" y="376026"/>
                  </a:cubicBezTo>
                  <a:cubicBezTo>
                    <a:pt x="1333391" y="454531"/>
                    <a:pt x="1344220" y="462652"/>
                    <a:pt x="1422725" y="454531"/>
                  </a:cubicBezTo>
                  <a:cubicBezTo>
                    <a:pt x="1430846" y="451824"/>
                    <a:pt x="1438968" y="451824"/>
                    <a:pt x="1447089" y="454531"/>
                  </a:cubicBezTo>
                  <a:cubicBezTo>
                    <a:pt x="1455210" y="457239"/>
                    <a:pt x="1460625" y="462652"/>
                    <a:pt x="1457917" y="473481"/>
                  </a:cubicBezTo>
                  <a:cubicBezTo>
                    <a:pt x="1422725" y="514087"/>
                    <a:pt x="1373998" y="495137"/>
                    <a:pt x="1327977" y="500552"/>
                  </a:cubicBezTo>
                  <a:cubicBezTo>
                    <a:pt x="1357755" y="592592"/>
                    <a:pt x="1357755" y="690048"/>
                    <a:pt x="1341512" y="776675"/>
                  </a:cubicBezTo>
                  <a:cubicBezTo>
                    <a:pt x="1327977" y="841645"/>
                    <a:pt x="1300906" y="982414"/>
                    <a:pt x="1317149" y="990535"/>
                  </a:cubicBezTo>
                  <a:cubicBezTo>
                    <a:pt x="1406483" y="1272073"/>
                    <a:pt x="1463331" y="1561731"/>
                    <a:pt x="1471452" y="1859511"/>
                  </a:cubicBezTo>
                  <a:cubicBezTo>
                    <a:pt x="1472806" y="1912300"/>
                    <a:pt x="1472299" y="1964919"/>
                    <a:pt x="1470860" y="2017412"/>
                  </a:cubicBezTo>
                  <a:lnTo>
                    <a:pt x="1457094" y="2423221"/>
                  </a:lnTo>
                  <a:lnTo>
                    <a:pt x="813620" y="2427456"/>
                  </a:lnTo>
                  <a:lnTo>
                    <a:pt x="825473" y="2117701"/>
                  </a:lnTo>
                  <a:cubicBezTo>
                    <a:pt x="830549" y="2079463"/>
                    <a:pt x="836640" y="2040887"/>
                    <a:pt x="843408" y="1994866"/>
                  </a:cubicBezTo>
                  <a:cubicBezTo>
                    <a:pt x="856943" y="1916361"/>
                    <a:pt x="865065" y="1732279"/>
                    <a:pt x="870479" y="1729571"/>
                  </a:cubicBezTo>
                  <a:cubicBezTo>
                    <a:pt x="831902" y="1820936"/>
                    <a:pt x="791804" y="2003664"/>
                    <a:pt x="770739" y="2146421"/>
                  </a:cubicBezTo>
                  <a:cubicBezTo>
                    <a:pt x="770486" y="2148352"/>
                    <a:pt x="770232" y="2412821"/>
                    <a:pt x="769979" y="2414752"/>
                  </a:cubicBezTo>
                  <a:lnTo>
                    <a:pt x="90063" y="2418986"/>
                  </a:lnTo>
                  <a:cubicBezTo>
                    <a:pt x="89741" y="2399022"/>
                    <a:pt x="110593" y="2133458"/>
                    <a:pt x="110271" y="2113494"/>
                  </a:cubicBezTo>
                  <a:cubicBezTo>
                    <a:pt x="118392" y="2053938"/>
                    <a:pt x="111797" y="2053319"/>
                    <a:pt x="104372" y="1974949"/>
                  </a:cubicBezTo>
                  <a:cubicBezTo>
                    <a:pt x="66472" y="1896444"/>
                    <a:pt x="58351" y="1775592"/>
                    <a:pt x="77301" y="1691673"/>
                  </a:cubicBezTo>
                  <a:cubicBezTo>
                    <a:pt x="88129" y="1637531"/>
                    <a:pt x="98958" y="1580681"/>
                    <a:pt x="82716" y="1523833"/>
                  </a:cubicBezTo>
                  <a:cubicBezTo>
                    <a:pt x="52937" y="1423670"/>
                    <a:pt x="55645" y="1323508"/>
                    <a:pt x="82716" y="1223345"/>
                  </a:cubicBezTo>
                  <a:cubicBezTo>
                    <a:pt x="85422" y="1217931"/>
                    <a:pt x="88129" y="1212517"/>
                    <a:pt x="85422" y="1207102"/>
                  </a:cubicBezTo>
                  <a:cubicBezTo>
                    <a:pt x="47522" y="1098819"/>
                    <a:pt x="96251" y="990535"/>
                    <a:pt x="93543" y="882251"/>
                  </a:cubicBezTo>
                  <a:cubicBezTo>
                    <a:pt x="90837" y="849766"/>
                    <a:pt x="88129" y="828109"/>
                    <a:pt x="61058" y="806453"/>
                  </a:cubicBezTo>
                  <a:cubicBezTo>
                    <a:pt x="44816" y="792917"/>
                    <a:pt x="28574" y="771261"/>
                    <a:pt x="15038" y="752311"/>
                  </a:cubicBezTo>
                  <a:cubicBezTo>
                    <a:pt x="-12033" y="711705"/>
                    <a:pt x="-1205" y="654856"/>
                    <a:pt x="36695" y="625077"/>
                  </a:cubicBezTo>
                  <a:cubicBezTo>
                    <a:pt x="61058" y="606128"/>
                    <a:pt x="80008" y="592592"/>
                    <a:pt x="55645" y="557400"/>
                  </a:cubicBezTo>
                  <a:cubicBezTo>
                    <a:pt x="42109" y="533037"/>
                    <a:pt x="47522" y="503258"/>
                    <a:pt x="55645" y="476187"/>
                  </a:cubicBezTo>
                  <a:cubicBezTo>
                    <a:pt x="63766" y="459945"/>
                    <a:pt x="52937" y="432874"/>
                    <a:pt x="77301" y="422045"/>
                  </a:cubicBezTo>
                  <a:cubicBezTo>
                    <a:pt x="304696" y="365197"/>
                    <a:pt x="494193" y="235257"/>
                    <a:pt x="689103" y="116144"/>
                  </a:cubicBezTo>
                  <a:cubicBezTo>
                    <a:pt x="705346" y="108023"/>
                    <a:pt x="721589" y="97195"/>
                    <a:pt x="729710" y="91781"/>
                  </a:cubicBezTo>
                  <a:cubicBezTo>
                    <a:pt x="737831" y="126973"/>
                    <a:pt x="1311735" y="62002"/>
                    <a:pt x="1430846" y="51175"/>
                  </a:cubicBezTo>
                  <a:cubicBezTo>
                    <a:pt x="1444382" y="48467"/>
                    <a:pt x="1455210" y="45760"/>
                    <a:pt x="1460625" y="34931"/>
                  </a:cubicBezTo>
                  <a:cubicBezTo>
                    <a:pt x="1475513" y="7861"/>
                    <a:pt x="1492433" y="-937"/>
                    <a:pt x="1510029" y="78"/>
                  </a:cubicBezTo>
                  <a:close/>
                </a:path>
              </a:pathLst>
            </a:custGeom>
            <a:solidFill>
              <a:srgbClr val="403D3D"/>
            </a:solidFill>
            <a:ln w="2334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8" name="Freeform: Shape 296">
              <a:extLst>
                <a:ext uri="{FF2B5EF4-FFF2-40B4-BE49-F238E27FC236}">
                  <a16:creationId xmlns:a16="http://schemas.microsoft.com/office/drawing/2014/main" id="{BD88F87C-79EA-4919-804E-77C9690F6C86}"/>
                </a:ext>
              </a:extLst>
            </p:cNvPr>
            <p:cNvSpPr/>
            <p:nvPr/>
          </p:nvSpPr>
          <p:spPr>
            <a:xfrm>
              <a:off x="796666" y="2062534"/>
              <a:ext cx="893340" cy="757987"/>
            </a:xfrm>
            <a:custGeom>
              <a:avLst/>
              <a:gdLst>
                <a:gd name="connsiteX0" fmla="*/ 49058 w 772001"/>
                <a:gd name="connsiteY0" fmla="*/ 434054 h 655031"/>
                <a:gd name="connsiteX1" fmla="*/ 105204 w 772001"/>
                <a:gd name="connsiteY1" fmla="*/ 160344 h 655031"/>
                <a:gd name="connsiteX2" fmla="*/ 233871 w 772001"/>
                <a:gd name="connsiteY2" fmla="*/ 85484 h 655031"/>
                <a:gd name="connsiteX3" fmla="*/ 285338 w 772001"/>
                <a:gd name="connsiteY3" fmla="*/ 69108 h 655031"/>
                <a:gd name="connsiteX4" fmla="*/ 399968 w 772001"/>
                <a:gd name="connsiteY4" fmla="*/ 57411 h 655031"/>
                <a:gd name="connsiteX5" fmla="*/ 552029 w 772001"/>
                <a:gd name="connsiteY5" fmla="*/ 104199 h 655031"/>
                <a:gd name="connsiteX6" fmla="*/ 736842 w 772001"/>
                <a:gd name="connsiteY6" fmla="*/ 314745 h 655031"/>
                <a:gd name="connsiteX7" fmla="*/ 701751 w 772001"/>
                <a:gd name="connsiteY7" fmla="*/ 424697 h 655031"/>
                <a:gd name="connsiteX8" fmla="*/ 666660 w 772001"/>
                <a:gd name="connsiteY8" fmla="*/ 452769 h 655031"/>
                <a:gd name="connsiteX9" fmla="*/ 495883 w 772001"/>
                <a:gd name="connsiteY9" fmla="*/ 396624 h 655031"/>
                <a:gd name="connsiteX10" fmla="*/ 360198 w 772001"/>
                <a:gd name="connsiteY10" fmla="*/ 431715 h 655031"/>
                <a:gd name="connsiteX11" fmla="*/ 275980 w 772001"/>
                <a:gd name="connsiteY11" fmla="*/ 499557 h 655031"/>
                <a:gd name="connsiteX12" fmla="*/ 236210 w 772001"/>
                <a:gd name="connsiteY12" fmla="*/ 541667 h 655031"/>
                <a:gd name="connsiteX13" fmla="*/ 231531 w 772001"/>
                <a:gd name="connsiteY13" fmla="*/ 576758 h 655031"/>
                <a:gd name="connsiteX14" fmla="*/ 198780 w 772001"/>
                <a:gd name="connsiteY14" fmla="*/ 616527 h 655031"/>
                <a:gd name="connsiteX15" fmla="*/ 175386 w 772001"/>
                <a:gd name="connsiteY15" fmla="*/ 576758 h 655031"/>
                <a:gd name="connsiteX16" fmla="*/ 53737 w 772001"/>
                <a:gd name="connsiteY16" fmla="*/ 478503 h 655031"/>
                <a:gd name="connsiteX17" fmla="*/ 49058 w 772001"/>
                <a:gd name="connsiteY17" fmla="*/ 434054 h 655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72001" h="655031">
                  <a:moveTo>
                    <a:pt x="49058" y="434054"/>
                  </a:moveTo>
                  <a:cubicBezTo>
                    <a:pt x="28004" y="335799"/>
                    <a:pt x="65434" y="244563"/>
                    <a:pt x="105204" y="160344"/>
                  </a:cubicBezTo>
                  <a:cubicBezTo>
                    <a:pt x="123919" y="118235"/>
                    <a:pt x="173046" y="80805"/>
                    <a:pt x="233871" y="85484"/>
                  </a:cubicBezTo>
                  <a:cubicBezTo>
                    <a:pt x="254925" y="87823"/>
                    <a:pt x="268962" y="83144"/>
                    <a:pt x="285338" y="69108"/>
                  </a:cubicBezTo>
                  <a:cubicBezTo>
                    <a:pt x="318089" y="43375"/>
                    <a:pt x="353180" y="31678"/>
                    <a:pt x="399968" y="57411"/>
                  </a:cubicBezTo>
                  <a:cubicBezTo>
                    <a:pt x="446756" y="80805"/>
                    <a:pt x="502902" y="83144"/>
                    <a:pt x="552029" y="104199"/>
                  </a:cubicBezTo>
                  <a:cubicBezTo>
                    <a:pt x="650284" y="143969"/>
                    <a:pt x="708769" y="216490"/>
                    <a:pt x="736842" y="314745"/>
                  </a:cubicBezTo>
                  <a:cubicBezTo>
                    <a:pt x="748539" y="356854"/>
                    <a:pt x="736842" y="396624"/>
                    <a:pt x="701751" y="424697"/>
                  </a:cubicBezTo>
                  <a:cubicBezTo>
                    <a:pt x="692393" y="438733"/>
                    <a:pt x="683035" y="450430"/>
                    <a:pt x="666660" y="452769"/>
                  </a:cubicBezTo>
                  <a:cubicBezTo>
                    <a:pt x="605835" y="448091"/>
                    <a:pt x="547350" y="434054"/>
                    <a:pt x="495883" y="396624"/>
                  </a:cubicBezTo>
                  <a:cubicBezTo>
                    <a:pt x="442077" y="356854"/>
                    <a:pt x="385932" y="373230"/>
                    <a:pt x="360198" y="431715"/>
                  </a:cubicBezTo>
                  <a:cubicBezTo>
                    <a:pt x="343823" y="469145"/>
                    <a:pt x="322768" y="499557"/>
                    <a:pt x="275980" y="499557"/>
                  </a:cubicBezTo>
                  <a:cubicBezTo>
                    <a:pt x="247907" y="499557"/>
                    <a:pt x="236210" y="515933"/>
                    <a:pt x="236210" y="541667"/>
                  </a:cubicBezTo>
                  <a:cubicBezTo>
                    <a:pt x="236210" y="553364"/>
                    <a:pt x="236210" y="565061"/>
                    <a:pt x="231531" y="576758"/>
                  </a:cubicBezTo>
                  <a:cubicBezTo>
                    <a:pt x="226853" y="595473"/>
                    <a:pt x="217495" y="616527"/>
                    <a:pt x="198780" y="616527"/>
                  </a:cubicBezTo>
                  <a:cubicBezTo>
                    <a:pt x="177725" y="616527"/>
                    <a:pt x="177725" y="593133"/>
                    <a:pt x="175386" y="576758"/>
                  </a:cubicBezTo>
                  <a:cubicBezTo>
                    <a:pt x="161349" y="511254"/>
                    <a:pt x="109883" y="492539"/>
                    <a:pt x="53737" y="478503"/>
                  </a:cubicBezTo>
                  <a:cubicBezTo>
                    <a:pt x="39701" y="466806"/>
                    <a:pt x="46719" y="450430"/>
                    <a:pt x="49058" y="434054"/>
                  </a:cubicBezTo>
                  <a:close/>
                </a:path>
              </a:pathLst>
            </a:custGeom>
            <a:solidFill>
              <a:srgbClr val="0D0402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298">
              <a:extLst>
                <a:ext uri="{FF2B5EF4-FFF2-40B4-BE49-F238E27FC236}">
                  <a16:creationId xmlns:a16="http://schemas.microsoft.com/office/drawing/2014/main" id="{3C30A55D-9B20-4120-832A-B8D99B753FB7}"/>
                </a:ext>
              </a:extLst>
            </p:cNvPr>
            <p:cNvSpPr/>
            <p:nvPr/>
          </p:nvSpPr>
          <p:spPr>
            <a:xfrm>
              <a:off x="67677" y="4226087"/>
              <a:ext cx="1922034" cy="757987"/>
            </a:xfrm>
            <a:custGeom>
              <a:avLst/>
              <a:gdLst>
                <a:gd name="connsiteX0" fmla="*/ 421977 w 1660973"/>
                <a:gd name="connsiteY0" fmla="*/ 569515 h 655031"/>
                <a:gd name="connsiteX1" fmla="*/ 216110 w 1660973"/>
                <a:gd name="connsiteY1" fmla="*/ 620982 h 655031"/>
                <a:gd name="connsiteX2" fmla="*/ 106158 w 1660973"/>
                <a:gd name="connsiteY2" fmla="*/ 611624 h 655031"/>
                <a:gd name="connsiteX3" fmla="*/ 42994 w 1660973"/>
                <a:gd name="connsiteY3" fmla="*/ 501672 h 655031"/>
                <a:gd name="connsiteX4" fmla="*/ 166983 w 1660973"/>
                <a:gd name="connsiteY4" fmla="*/ 370666 h 655031"/>
                <a:gd name="connsiteX5" fmla="*/ 503856 w 1660973"/>
                <a:gd name="connsiteY5" fmla="*/ 267732 h 655031"/>
                <a:gd name="connsiteX6" fmla="*/ 716741 w 1660973"/>
                <a:gd name="connsiteY6" fmla="*/ 232641 h 655031"/>
                <a:gd name="connsiteX7" fmla="*/ 969396 w 1660973"/>
                <a:gd name="connsiteY7" fmla="*/ 171817 h 655031"/>
                <a:gd name="connsiteX8" fmla="*/ 1203336 w 1660973"/>
                <a:gd name="connsiteY8" fmla="*/ 61865 h 655031"/>
                <a:gd name="connsiteX9" fmla="*/ 1626768 w 1660973"/>
                <a:gd name="connsiteY9" fmla="*/ 82920 h 655031"/>
                <a:gd name="connsiteX10" fmla="*/ 1640804 w 1660973"/>
                <a:gd name="connsiteY10" fmla="*/ 94617 h 655031"/>
                <a:gd name="connsiteX11" fmla="*/ 1624428 w 1660973"/>
                <a:gd name="connsiteY11" fmla="*/ 110993 h 655031"/>
                <a:gd name="connsiteX12" fmla="*/ 1551907 w 1660973"/>
                <a:gd name="connsiteY12" fmla="*/ 118011 h 655031"/>
                <a:gd name="connsiteX13" fmla="*/ 1467688 w 1660973"/>
                <a:gd name="connsiteY13" fmla="*/ 103975 h 655031"/>
                <a:gd name="connsiteX14" fmla="*/ 1369434 w 1660973"/>
                <a:gd name="connsiteY14" fmla="*/ 99296 h 655031"/>
                <a:gd name="connsiteX15" fmla="*/ 1467688 w 1660973"/>
                <a:gd name="connsiteY15" fmla="*/ 122690 h 655031"/>
                <a:gd name="connsiteX16" fmla="*/ 1416222 w 1660973"/>
                <a:gd name="connsiteY16" fmla="*/ 155441 h 655031"/>
                <a:gd name="connsiteX17" fmla="*/ 1313288 w 1660973"/>
                <a:gd name="connsiteY17" fmla="*/ 143744 h 655031"/>
                <a:gd name="connsiteX18" fmla="*/ 1271179 w 1660973"/>
                <a:gd name="connsiteY18" fmla="*/ 153102 h 655031"/>
                <a:gd name="connsiteX19" fmla="*/ 1313288 w 1660973"/>
                <a:gd name="connsiteY19" fmla="*/ 155441 h 655031"/>
                <a:gd name="connsiteX20" fmla="*/ 1383470 w 1660973"/>
                <a:gd name="connsiteY20" fmla="*/ 174157 h 655031"/>
                <a:gd name="connsiteX21" fmla="*/ 1231409 w 1660973"/>
                <a:gd name="connsiteY21" fmla="*/ 216266 h 655031"/>
                <a:gd name="connsiteX22" fmla="*/ 1037239 w 1660973"/>
                <a:gd name="connsiteY22" fmla="*/ 249017 h 655031"/>
                <a:gd name="connsiteX23" fmla="*/ 997469 w 1660973"/>
                <a:gd name="connsiteY23" fmla="*/ 277090 h 655031"/>
                <a:gd name="connsiteX24" fmla="*/ 943663 w 1660973"/>
                <a:gd name="connsiteY24" fmla="*/ 312181 h 655031"/>
                <a:gd name="connsiteX25" fmla="*/ 793941 w 1660973"/>
                <a:gd name="connsiteY25" fmla="*/ 403418 h 655031"/>
                <a:gd name="connsiteX26" fmla="*/ 421977 w 1660973"/>
                <a:gd name="connsiteY26" fmla="*/ 569515 h 655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660973" h="655031">
                  <a:moveTo>
                    <a:pt x="421977" y="569515"/>
                  </a:moveTo>
                  <a:cubicBezTo>
                    <a:pt x="412619" y="571854"/>
                    <a:pt x="295649" y="588230"/>
                    <a:pt x="216110" y="620982"/>
                  </a:cubicBezTo>
                  <a:cubicBezTo>
                    <a:pt x="174001" y="639697"/>
                    <a:pt x="136570" y="642036"/>
                    <a:pt x="106158" y="611624"/>
                  </a:cubicBezTo>
                  <a:cubicBezTo>
                    <a:pt x="75746" y="578873"/>
                    <a:pt x="59370" y="548460"/>
                    <a:pt x="42994" y="501672"/>
                  </a:cubicBezTo>
                  <a:cubicBezTo>
                    <a:pt x="120195" y="436169"/>
                    <a:pt x="106158" y="415115"/>
                    <a:pt x="166983" y="370666"/>
                  </a:cubicBezTo>
                  <a:cubicBezTo>
                    <a:pt x="368171" y="246678"/>
                    <a:pt x="452389" y="270072"/>
                    <a:pt x="503856" y="267732"/>
                  </a:cubicBezTo>
                  <a:cubicBezTo>
                    <a:pt x="562341" y="260714"/>
                    <a:pt x="630184" y="260714"/>
                    <a:pt x="716741" y="232641"/>
                  </a:cubicBezTo>
                  <a:cubicBezTo>
                    <a:pt x="831372" y="197550"/>
                    <a:pt x="887517" y="195211"/>
                    <a:pt x="969396" y="171817"/>
                  </a:cubicBezTo>
                  <a:cubicBezTo>
                    <a:pt x="1077009" y="143744"/>
                    <a:pt x="1130815" y="92278"/>
                    <a:pt x="1203336" y="61865"/>
                  </a:cubicBezTo>
                  <a:cubicBezTo>
                    <a:pt x="1367094" y="29114"/>
                    <a:pt x="1477046" y="40811"/>
                    <a:pt x="1626768" y="82920"/>
                  </a:cubicBezTo>
                  <a:cubicBezTo>
                    <a:pt x="1633786" y="85259"/>
                    <a:pt x="1640804" y="85259"/>
                    <a:pt x="1640804" y="94617"/>
                  </a:cubicBezTo>
                  <a:cubicBezTo>
                    <a:pt x="1643143" y="106314"/>
                    <a:pt x="1633786" y="108653"/>
                    <a:pt x="1624428" y="110993"/>
                  </a:cubicBezTo>
                  <a:cubicBezTo>
                    <a:pt x="1601034" y="120350"/>
                    <a:pt x="1579980" y="129708"/>
                    <a:pt x="1551907" y="118011"/>
                  </a:cubicBezTo>
                  <a:cubicBezTo>
                    <a:pt x="1526173" y="106314"/>
                    <a:pt x="1495761" y="108653"/>
                    <a:pt x="1467688" y="103975"/>
                  </a:cubicBezTo>
                  <a:cubicBezTo>
                    <a:pt x="1439616" y="92278"/>
                    <a:pt x="1402185" y="89938"/>
                    <a:pt x="1369434" y="99296"/>
                  </a:cubicBezTo>
                  <a:cubicBezTo>
                    <a:pt x="1402185" y="103975"/>
                    <a:pt x="1446634" y="108653"/>
                    <a:pt x="1467688" y="122690"/>
                  </a:cubicBezTo>
                  <a:cubicBezTo>
                    <a:pt x="1470028" y="169478"/>
                    <a:pt x="1434937" y="150763"/>
                    <a:pt x="1416222" y="155441"/>
                  </a:cubicBezTo>
                  <a:cubicBezTo>
                    <a:pt x="1385809" y="148423"/>
                    <a:pt x="1339021" y="139066"/>
                    <a:pt x="1313288" y="143744"/>
                  </a:cubicBezTo>
                  <a:cubicBezTo>
                    <a:pt x="1299252" y="148423"/>
                    <a:pt x="1278197" y="150763"/>
                    <a:pt x="1271179" y="153102"/>
                  </a:cubicBezTo>
                  <a:cubicBezTo>
                    <a:pt x="1278197" y="155441"/>
                    <a:pt x="1296912" y="157781"/>
                    <a:pt x="1313288" y="155441"/>
                  </a:cubicBezTo>
                  <a:cubicBezTo>
                    <a:pt x="1350718" y="150763"/>
                    <a:pt x="1374112" y="153102"/>
                    <a:pt x="1383470" y="174157"/>
                  </a:cubicBezTo>
                  <a:cubicBezTo>
                    <a:pt x="1334343" y="192872"/>
                    <a:pt x="1278197" y="185854"/>
                    <a:pt x="1231409" y="216266"/>
                  </a:cubicBezTo>
                  <a:cubicBezTo>
                    <a:pt x="1165906" y="227963"/>
                    <a:pt x="1102742" y="239660"/>
                    <a:pt x="1037239" y="249017"/>
                  </a:cubicBezTo>
                  <a:cubicBezTo>
                    <a:pt x="1018524" y="251357"/>
                    <a:pt x="1006827" y="260714"/>
                    <a:pt x="997469" y="277090"/>
                  </a:cubicBezTo>
                  <a:cubicBezTo>
                    <a:pt x="992790" y="284108"/>
                    <a:pt x="964718" y="298145"/>
                    <a:pt x="943663" y="312181"/>
                  </a:cubicBezTo>
                  <a:cubicBezTo>
                    <a:pt x="889857" y="344933"/>
                    <a:pt x="843069" y="373005"/>
                    <a:pt x="793941" y="403418"/>
                  </a:cubicBezTo>
                  <a:cubicBezTo>
                    <a:pt x="676972" y="478278"/>
                    <a:pt x="560002" y="534424"/>
                    <a:pt x="421977" y="569515"/>
                  </a:cubicBezTo>
                  <a:close/>
                </a:path>
              </a:pathLst>
            </a:custGeom>
            <a:solidFill>
              <a:srgbClr val="FDD3A2"/>
            </a:solidFill>
            <a:ln w="45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299">
              <a:extLst>
                <a:ext uri="{FF2B5EF4-FFF2-40B4-BE49-F238E27FC236}">
                  <a16:creationId xmlns:a16="http://schemas.microsoft.com/office/drawing/2014/main" id="{99C4A426-2D76-4347-A0CD-E8CB129FC9AE}"/>
                </a:ext>
              </a:extLst>
            </p:cNvPr>
            <p:cNvSpPr/>
            <p:nvPr/>
          </p:nvSpPr>
          <p:spPr>
            <a:xfrm>
              <a:off x="1726215" y="4333791"/>
              <a:ext cx="893340" cy="649703"/>
            </a:xfrm>
            <a:custGeom>
              <a:avLst/>
              <a:gdLst>
                <a:gd name="connsiteX0" fmla="*/ 688156 w 772001"/>
                <a:gd name="connsiteY0" fmla="*/ 44691 h 561455"/>
                <a:gd name="connsiteX1" fmla="*/ 730265 w 772001"/>
                <a:gd name="connsiteY1" fmla="*/ 54048 h 561455"/>
                <a:gd name="connsiteX2" fmla="*/ 709211 w 772001"/>
                <a:gd name="connsiteY2" fmla="*/ 89139 h 561455"/>
                <a:gd name="connsiteX3" fmla="*/ 381695 w 772001"/>
                <a:gd name="connsiteY3" fmla="*/ 376885 h 561455"/>
                <a:gd name="connsiteX4" fmla="*/ 180506 w 772001"/>
                <a:gd name="connsiteY4" fmla="*/ 514910 h 561455"/>
                <a:gd name="connsiteX5" fmla="*/ 51839 w 772001"/>
                <a:gd name="connsiteY5" fmla="*/ 437710 h 561455"/>
                <a:gd name="connsiteX6" fmla="*/ 222615 w 772001"/>
                <a:gd name="connsiteY6" fmla="*/ 210788 h 561455"/>
                <a:gd name="connsiteX7" fmla="*/ 253028 w 772001"/>
                <a:gd name="connsiteY7" fmla="*/ 199091 h 561455"/>
                <a:gd name="connsiteX8" fmla="*/ 243670 w 772001"/>
                <a:gd name="connsiteY8" fmla="*/ 178036 h 561455"/>
                <a:gd name="connsiteX9" fmla="*/ 208579 w 772001"/>
                <a:gd name="connsiteY9" fmla="*/ 140606 h 561455"/>
                <a:gd name="connsiteX10" fmla="*/ 269403 w 772001"/>
                <a:gd name="connsiteY10" fmla="*/ 135927 h 561455"/>
                <a:gd name="connsiteX11" fmla="*/ 332567 w 772001"/>
                <a:gd name="connsiteY11" fmla="*/ 161661 h 561455"/>
                <a:gd name="connsiteX12" fmla="*/ 332567 w 772001"/>
                <a:gd name="connsiteY12" fmla="*/ 114873 h 561455"/>
                <a:gd name="connsiteX13" fmla="*/ 391052 w 772001"/>
                <a:gd name="connsiteY13" fmla="*/ 114873 h 561455"/>
                <a:gd name="connsiteX14" fmla="*/ 503343 w 772001"/>
                <a:gd name="connsiteY14" fmla="*/ 112533 h 561455"/>
                <a:gd name="connsiteX15" fmla="*/ 622653 w 772001"/>
                <a:gd name="connsiteY15" fmla="*/ 86800 h 561455"/>
                <a:gd name="connsiteX16" fmla="*/ 688156 w 772001"/>
                <a:gd name="connsiteY16" fmla="*/ 44691 h 56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72001" h="561455">
                  <a:moveTo>
                    <a:pt x="688156" y="44691"/>
                  </a:moveTo>
                  <a:cubicBezTo>
                    <a:pt x="702192" y="49369"/>
                    <a:pt x="720908" y="32994"/>
                    <a:pt x="730265" y="54048"/>
                  </a:cubicBezTo>
                  <a:cubicBezTo>
                    <a:pt x="739623" y="72763"/>
                    <a:pt x="718568" y="77442"/>
                    <a:pt x="709211" y="89139"/>
                  </a:cubicBezTo>
                  <a:cubicBezTo>
                    <a:pt x="608616" y="194412"/>
                    <a:pt x="491646" y="280970"/>
                    <a:pt x="381695" y="376885"/>
                  </a:cubicBezTo>
                  <a:cubicBezTo>
                    <a:pt x="320870" y="430692"/>
                    <a:pt x="250688" y="472801"/>
                    <a:pt x="180506" y="514910"/>
                  </a:cubicBezTo>
                  <a:cubicBezTo>
                    <a:pt x="91609" y="535965"/>
                    <a:pt x="72894" y="524268"/>
                    <a:pt x="51839" y="437710"/>
                  </a:cubicBezTo>
                  <a:cubicBezTo>
                    <a:pt x="19088" y="302025"/>
                    <a:pt x="77573" y="222485"/>
                    <a:pt x="222615" y="210788"/>
                  </a:cubicBezTo>
                  <a:cubicBezTo>
                    <a:pt x="234312" y="210788"/>
                    <a:pt x="246009" y="210788"/>
                    <a:pt x="253028" y="199091"/>
                  </a:cubicBezTo>
                  <a:cubicBezTo>
                    <a:pt x="257706" y="189733"/>
                    <a:pt x="250688" y="185055"/>
                    <a:pt x="243670" y="178036"/>
                  </a:cubicBezTo>
                  <a:cubicBezTo>
                    <a:pt x="231973" y="164000"/>
                    <a:pt x="199221" y="161661"/>
                    <a:pt x="208579" y="140606"/>
                  </a:cubicBezTo>
                  <a:cubicBezTo>
                    <a:pt x="220276" y="117212"/>
                    <a:pt x="248349" y="131248"/>
                    <a:pt x="269403" y="135927"/>
                  </a:cubicBezTo>
                  <a:cubicBezTo>
                    <a:pt x="290458" y="145285"/>
                    <a:pt x="313852" y="147624"/>
                    <a:pt x="332567" y="161661"/>
                  </a:cubicBezTo>
                  <a:cubicBezTo>
                    <a:pt x="344264" y="142945"/>
                    <a:pt x="313852" y="131248"/>
                    <a:pt x="332567" y="114873"/>
                  </a:cubicBezTo>
                  <a:cubicBezTo>
                    <a:pt x="353622" y="91479"/>
                    <a:pt x="372337" y="98497"/>
                    <a:pt x="391052" y="114873"/>
                  </a:cubicBezTo>
                  <a:cubicBezTo>
                    <a:pt x="430822" y="168679"/>
                    <a:pt x="465913" y="121891"/>
                    <a:pt x="503343" y="112533"/>
                  </a:cubicBezTo>
                  <a:cubicBezTo>
                    <a:pt x="540774" y="100836"/>
                    <a:pt x="566507" y="42351"/>
                    <a:pt x="622653" y="86800"/>
                  </a:cubicBezTo>
                  <a:cubicBezTo>
                    <a:pt x="632010" y="100836"/>
                    <a:pt x="667101" y="63406"/>
                    <a:pt x="688156" y="44691"/>
                  </a:cubicBezTo>
                  <a:close/>
                </a:path>
              </a:pathLst>
            </a:custGeom>
            <a:solidFill>
              <a:srgbClr val="FDD3A2"/>
            </a:solidFill>
            <a:ln w="45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21" name="Group 300">
              <a:extLst>
                <a:ext uri="{FF2B5EF4-FFF2-40B4-BE49-F238E27FC236}">
                  <a16:creationId xmlns:a16="http://schemas.microsoft.com/office/drawing/2014/main" id="{8183B8BE-611E-4155-857F-53366A368C96}"/>
                </a:ext>
              </a:extLst>
            </p:cNvPr>
            <p:cNvGrpSpPr/>
            <p:nvPr/>
          </p:nvGrpSpPr>
          <p:grpSpPr>
            <a:xfrm>
              <a:off x="534521" y="5254220"/>
              <a:ext cx="1298159" cy="365198"/>
              <a:chOff x="8963351" y="2835327"/>
              <a:chExt cx="1121835" cy="315595"/>
            </a:xfrm>
          </p:grpSpPr>
          <p:sp>
            <p:nvSpPr>
              <p:cNvPr id="22" name="Freeform: Shape 309">
                <a:extLst>
                  <a:ext uri="{FF2B5EF4-FFF2-40B4-BE49-F238E27FC236}">
                    <a16:creationId xmlns:a16="http://schemas.microsoft.com/office/drawing/2014/main" id="{28ED9A73-F95E-4126-9732-EAF57730A676}"/>
                  </a:ext>
                </a:extLst>
              </p:cNvPr>
              <p:cNvSpPr/>
              <p:nvPr/>
            </p:nvSpPr>
            <p:spPr>
              <a:xfrm>
                <a:off x="9991610" y="2901191"/>
                <a:ext cx="93576" cy="163758"/>
              </a:xfrm>
              <a:custGeom>
                <a:avLst/>
                <a:gdLst>
                  <a:gd name="connsiteX0" fmla="*/ 66128 w 93575"/>
                  <a:gd name="connsiteY0" fmla="*/ 106158 h 163757"/>
                  <a:gd name="connsiteX1" fmla="*/ 45074 w 93575"/>
                  <a:gd name="connsiteY1" fmla="*/ 108498 h 163757"/>
                  <a:gd name="connsiteX2" fmla="*/ 45074 w 93575"/>
                  <a:gd name="connsiteY2" fmla="*/ 42994 h 163757"/>
                  <a:gd name="connsiteX3" fmla="*/ 66128 w 93575"/>
                  <a:gd name="connsiteY3" fmla="*/ 87443 h 163757"/>
                  <a:gd name="connsiteX4" fmla="*/ 66128 w 93575"/>
                  <a:gd name="connsiteY4" fmla="*/ 106158 h 163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3575" h="163757">
                    <a:moveTo>
                      <a:pt x="66128" y="106158"/>
                    </a:moveTo>
                    <a:cubicBezTo>
                      <a:pt x="59110" y="110837"/>
                      <a:pt x="52092" y="141249"/>
                      <a:pt x="45074" y="108498"/>
                    </a:cubicBezTo>
                    <a:cubicBezTo>
                      <a:pt x="40395" y="89782"/>
                      <a:pt x="45074" y="68728"/>
                      <a:pt x="45074" y="42994"/>
                    </a:cubicBezTo>
                    <a:cubicBezTo>
                      <a:pt x="63789" y="57031"/>
                      <a:pt x="49753" y="80425"/>
                      <a:pt x="66128" y="87443"/>
                    </a:cubicBezTo>
                    <a:cubicBezTo>
                      <a:pt x="66128" y="94461"/>
                      <a:pt x="66128" y="101479"/>
                      <a:pt x="66128" y="106158"/>
                    </a:cubicBezTo>
                    <a:close/>
                  </a:path>
                </a:pathLst>
              </a:custGeom>
              <a:solidFill>
                <a:srgbClr val="050505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310">
                <a:extLst>
                  <a:ext uri="{FF2B5EF4-FFF2-40B4-BE49-F238E27FC236}">
                    <a16:creationId xmlns:a16="http://schemas.microsoft.com/office/drawing/2014/main" id="{7E2720BC-6547-4AB1-AC67-9A17E58A364C}"/>
                  </a:ext>
                </a:extLst>
              </p:cNvPr>
              <p:cNvSpPr/>
              <p:nvPr/>
            </p:nvSpPr>
            <p:spPr>
              <a:xfrm>
                <a:off x="9071658" y="2854204"/>
                <a:ext cx="444486" cy="257334"/>
              </a:xfrm>
              <a:custGeom>
                <a:avLst/>
                <a:gdLst>
                  <a:gd name="connsiteX0" fmla="*/ 422284 w 444485"/>
                  <a:gd name="connsiteY0" fmla="*/ 183557 h 257333"/>
                  <a:gd name="connsiteX1" fmla="*/ 375496 w 444485"/>
                  <a:gd name="connsiteY1" fmla="*/ 223327 h 257333"/>
                  <a:gd name="connsiteX2" fmla="*/ 66696 w 444485"/>
                  <a:gd name="connsiteY2" fmla="*/ 150805 h 257333"/>
                  <a:gd name="connsiteX3" fmla="*/ 45641 w 444485"/>
                  <a:gd name="connsiteY3" fmla="*/ 94660 h 257333"/>
                  <a:gd name="connsiteX4" fmla="*/ 104126 w 444485"/>
                  <a:gd name="connsiteY4" fmla="*/ 47872 h 257333"/>
                  <a:gd name="connsiteX5" fmla="*/ 377836 w 444485"/>
                  <a:gd name="connsiteY5" fmla="*/ 120393 h 257333"/>
                  <a:gd name="connsiteX6" fmla="*/ 422284 w 444485"/>
                  <a:gd name="connsiteY6" fmla="*/ 183557 h 257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4485" h="257333">
                    <a:moveTo>
                      <a:pt x="422284" y="183557"/>
                    </a:moveTo>
                    <a:cubicBezTo>
                      <a:pt x="429303" y="223327"/>
                      <a:pt x="408248" y="232684"/>
                      <a:pt x="375496" y="223327"/>
                    </a:cubicBezTo>
                    <a:cubicBezTo>
                      <a:pt x="272563" y="199933"/>
                      <a:pt x="169629" y="174199"/>
                      <a:pt x="66696" y="150805"/>
                    </a:cubicBezTo>
                    <a:cubicBezTo>
                      <a:pt x="29265" y="141448"/>
                      <a:pt x="47981" y="115714"/>
                      <a:pt x="45641" y="94660"/>
                    </a:cubicBezTo>
                    <a:cubicBezTo>
                      <a:pt x="38623" y="43193"/>
                      <a:pt x="54999" y="36175"/>
                      <a:pt x="104126" y="47872"/>
                    </a:cubicBezTo>
                    <a:cubicBezTo>
                      <a:pt x="197702" y="66587"/>
                      <a:pt x="286599" y="94660"/>
                      <a:pt x="377836" y="120393"/>
                    </a:cubicBezTo>
                    <a:cubicBezTo>
                      <a:pt x="415266" y="132090"/>
                      <a:pt x="431642" y="146127"/>
                      <a:pt x="422284" y="183557"/>
                    </a:cubicBezTo>
                    <a:close/>
                  </a:path>
                </a:pathLst>
              </a:custGeom>
              <a:solidFill>
                <a:srgbClr val="000000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311">
                <a:extLst>
                  <a:ext uri="{FF2B5EF4-FFF2-40B4-BE49-F238E27FC236}">
                    <a16:creationId xmlns:a16="http://schemas.microsoft.com/office/drawing/2014/main" id="{E5F5E8D3-2AFA-4C9E-A749-05F4D2619A61}"/>
                  </a:ext>
                </a:extLst>
              </p:cNvPr>
              <p:cNvSpPr/>
              <p:nvPr/>
            </p:nvSpPr>
            <p:spPr>
              <a:xfrm>
                <a:off x="9480134" y="2950191"/>
                <a:ext cx="257334" cy="187152"/>
              </a:xfrm>
              <a:custGeom>
                <a:avLst/>
                <a:gdLst>
                  <a:gd name="connsiteX0" fmla="*/ 229034 w 257333"/>
                  <a:gd name="connsiteY0" fmla="*/ 80552 h 187151"/>
                  <a:gd name="connsiteX1" fmla="*/ 219676 w 257333"/>
                  <a:gd name="connsiteY1" fmla="*/ 122661 h 187151"/>
                  <a:gd name="connsiteX2" fmla="*/ 189264 w 257333"/>
                  <a:gd name="connsiteY2" fmla="*/ 153074 h 187151"/>
                  <a:gd name="connsiteX3" fmla="*/ 67615 w 257333"/>
                  <a:gd name="connsiteY3" fmla="*/ 141377 h 187151"/>
                  <a:gd name="connsiteX4" fmla="*/ 46561 w 257333"/>
                  <a:gd name="connsiteY4" fmla="*/ 89910 h 187151"/>
                  <a:gd name="connsiteX5" fmla="*/ 69955 w 257333"/>
                  <a:gd name="connsiteY5" fmla="*/ 43122 h 187151"/>
                  <a:gd name="connsiteX6" fmla="*/ 224355 w 257333"/>
                  <a:gd name="connsiteY6" fmla="*/ 66516 h 187151"/>
                  <a:gd name="connsiteX7" fmla="*/ 229034 w 257333"/>
                  <a:gd name="connsiteY7" fmla="*/ 80552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7333" h="187151">
                    <a:moveTo>
                      <a:pt x="229034" y="80552"/>
                    </a:moveTo>
                    <a:cubicBezTo>
                      <a:pt x="214997" y="92249"/>
                      <a:pt x="219676" y="108625"/>
                      <a:pt x="219676" y="122661"/>
                    </a:cubicBezTo>
                    <a:cubicBezTo>
                      <a:pt x="222016" y="143716"/>
                      <a:pt x="212658" y="155413"/>
                      <a:pt x="189264" y="153074"/>
                    </a:cubicBezTo>
                    <a:cubicBezTo>
                      <a:pt x="149494" y="148395"/>
                      <a:pt x="107385" y="146055"/>
                      <a:pt x="67615" y="141377"/>
                    </a:cubicBezTo>
                    <a:cubicBezTo>
                      <a:pt x="30185" y="136698"/>
                      <a:pt x="46561" y="108625"/>
                      <a:pt x="46561" y="89910"/>
                    </a:cubicBezTo>
                    <a:cubicBezTo>
                      <a:pt x="44221" y="71195"/>
                      <a:pt x="41882" y="40782"/>
                      <a:pt x="69955" y="43122"/>
                    </a:cubicBezTo>
                    <a:cubicBezTo>
                      <a:pt x="121421" y="47801"/>
                      <a:pt x="172888" y="57158"/>
                      <a:pt x="224355" y="66516"/>
                    </a:cubicBezTo>
                    <a:cubicBezTo>
                      <a:pt x="229034" y="66516"/>
                      <a:pt x="229034" y="75873"/>
                      <a:pt x="229034" y="80552"/>
                    </a:cubicBezTo>
                    <a:close/>
                  </a:path>
                </a:pathLst>
              </a:custGeom>
              <a:solidFill>
                <a:srgbClr val="020202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312">
                <a:extLst>
                  <a:ext uri="{FF2B5EF4-FFF2-40B4-BE49-F238E27FC236}">
                    <a16:creationId xmlns:a16="http://schemas.microsoft.com/office/drawing/2014/main" id="{14D768B8-D6A8-4D44-AE7A-23C13F8578DB}"/>
                  </a:ext>
                </a:extLst>
              </p:cNvPr>
              <p:cNvSpPr/>
              <p:nvPr/>
            </p:nvSpPr>
            <p:spPr>
              <a:xfrm>
                <a:off x="9682317" y="2963770"/>
                <a:ext cx="280728" cy="187152"/>
              </a:xfrm>
              <a:custGeom>
                <a:avLst/>
                <a:gdLst>
                  <a:gd name="connsiteX0" fmla="*/ 239736 w 280727"/>
                  <a:gd name="connsiteY0" fmla="*/ 57616 h 187151"/>
                  <a:gd name="connsiteX1" fmla="*/ 237397 w 280727"/>
                  <a:gd name="connsiteY1" fmla="*/ 104404 h 187151"/>
                  <a:gd name="connsiteX2" fmla="*/ 211663 w 280727"/>
                  <a:gd name="connsiteY2" fmla="*/ 141834 h 187151"/>
                  <a:gd name="connsiteX3" fmla="*/ 80657 w 280727"/>
                  <a:gd name="connsiteY3" fmla="*/ 151192 h 187151"/>
                  <a:gd name="connsiteX4" fmla="*/ 47906 w 280727"/>
                  <a:gd name="connsiteY4" fmla="*/ 99725 h 187151"/>
                  <a:gd name="connsiteX5" fmla="*/ 66621 w 280727"/>
                  <a:gd name="connsiteY5" fmla="*/ 45919 h 187151"/>
                  <a:gd name="connsiteX6" fmla="*/ 235057 w 280727"/>
                  <a:gd name="connsiteY6" fmla="*/ 43579 h 187151"/>
                  <a:gd name="connsiteX7" fmla="*/ 239736 w 280727"/>
                  <a:gd name="connsiteY7" fmla="*/ 57616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0727" h="187151">
                    <a:moveTo>
                      <a:pt x="239736" y="57616"/>
                    </a:moveTo>
                    <a:cubicBezTo>
                      <a:pt x="225700" y="71652"/>
                      <a:pt x="235057" y="88028"/>
                      <a:pt x="237397" y="104404"/>
                    </a:cubicBezTo>
                    <a:cubicBezTo>
                      <a:pt x="244415" y="127798"/>
                      <a:pt x="235057" y="139495"/>
                      <a:pt x="211663" y="141834"/>
                    </a:cubicBezTo>
                    <a:cubicBezTo>
                      <a:pt x="167215" y="144173"/>
                      <a:pt x="125106" y="148852"/>
                      <a:pt x="80657" y="151192"/>
                    </a:cubicBezTo>
                    <a:cubicBezTo>
                      <a:pt x="40887" y="153531"/>
                      <a:pt x="52584" y="120779"/>
                      <a:pt x="47906" y="99725"/>
                    </a:cubicBezTo>
                    <a:cubicBezTo>
                      <a:pt x="43227" y="78670"/>
                      <a:pt x="33869" y="48258"/>
                      <a:pt x="66621" y="45919"/>
                    </a:cubicBezTo>
                    <a:cubicBezTo>
                      <a:pt x="122766" y="41240"/>
                      <a:pt x="178912" y="43579"/>
                      <a:pt x="235057" y="43579"/>
                    </a:cubicBezTo>
                    <a:cubicBezTo>
                      <a:pt x="235057" y="43579"/>
                      <a:pt x="237397" y="52937"/>
                      <a:pt x="239736" y="57616"/>
                    </a:cubicBezTo>
                    <a:close/>
                  </a:path>
                </a:pathLst>
              </a:custGeom>
              <a:solidFill>
                <a:srgbClr val="020202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313">
                <a:extLst>
                  <a:ext uri="{FF2B5EF4-FFF2-40B4-BE49-F238E27FC236}">
                    <a16:creationId xmlns:a16="http://schemas.microsoft.com/office/drawing/2014/main" id="{026DB4A0-20B0-42C0-B23B-C3AF7F66F844}"/>
                  </a:ext>
                </a:extLst>
              </p:cNvPr>
              <p:cNvSpPr/>
              <p:nvPr/>
            </p:nvSpPr>
            <p:spPr>
              <a:xfrm>
                <a:off x="8963351" y="2835327"/>
                <a:ext cx="140364" cy="187152"/>
              </a:xfrm>
              <a:custGeom>
                <a:avLst/>
                <a:gdLst>
                  <a:gd name="connsiteX0" fmla="*/ 43997 w 140363"/>
                  <a:gd name="connsiteY0" fmla="*/ 99500 h 187151"/>
                  <a:gd name="connsiteX1" fmla="*/ 76749 w 140363"/>
                  <a:gd name="connsiteY1" fmla="*/ 43355 h 187151"/>
                  <a:gd name="connsiteX2" fmla="*/ 104821 w 140363"/>
                  <a:gd name="connsiteY2" fmla="*/ 113537 h 187151"/>
                  <a:gd name="connsiteX3" fmla="*/ 72070 w 140363"/>
                  <a:gd name="connsiteY3" fmla="*/ 155646 h 187151"/>
                  <a:gd name="connsiteX4" fmla="*/ 43997 w 140363"/>
                  <a:gd name="connsiteY4" fmla="*/ 99500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363" h="187151">
                    <a:moveTo>
                      <a:pt x="43997" y="99500"/>
                    </a:moveTo>
                    <a:cubicBezTo>
                      <a:pt x="53355" y="80785"/>
                      <a:pt x="27621" y="38676"/>
                      <a:pt x="76749" y="43355"/>
                    </a:cubicBezTo>
                    <a:cubicBezTo>
                      <a:pt x="130555" y="48033"/>
                      <a:pt x="100143" y="90143"/>
                      <a:pt x="104821" y="113537"/>
                    </a:cubicBezTo>
                    <a:cubicBezTo>
                      <a:pt x="109500" y="134591"/>
                      <a:pt x="107161" y="157985"/>
                      <a:pt x="72070" y="155646"/>
                    </a:cubicBezTo>
                    <a:cubicBezTo>
                      <a:pt x="27621" y="153306"/>
                      <a:pt x="48676" y="120555"/>
                      <a:pt x="43997" y="9950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314">
                <a:extLst>
                  <a:ext uri="{FF2B5EF4-FFF2-40B4-BE49-F238E27FC236}">
                    <a16:creationId xmlns:a16="http://schemas.microsoft.com/office/drawing/2014/main" id="{B3B48B91-BCEB-4E2A-8E4D-2E5C22E678C8}"/>
                  </a:ext>
                </a:extLst>
              </p:cNvPr>
              <p:cNvSpPr/>
              <p:nvPr/>
            </p:nvSpPr>
            <p:spPr>
              <a:xfrm>
                <a:off x="9892135" y="2926594"/>
                <a:ext cx="163758" cy="187152"/>
              </a:xfrm>
              <a:custGeom>
                <a:avLst/>
                <a:gdLst>
                  <a:gd name="connsiteX0" fmla="*/ 46294 w 163757"/>
                  <a:gd name="connsiteY0" fmla="*/ 155616 h 187151"/>
                  <a:gd name="connsiteX1" fmla="*/ 43954 w 163757"/>
                  <a:gd name="connsiteY1" fmla="*/ 111167 h 187151"/>
                  <a:gd name="connsiteX2" fmla="*/ 100100 w 163757"/>
                  <a:gd name="connsiteY2" fmla="*/ 45664 h 187151"/>
                  <a:gd name="connsiteX3" fmla="*/ 123494 w 163757"/>
                  <a:gd name="connsiteY3" fmla="*/ 64379 h 187151"/>
                  <a:gd name="connsiteX4" fmla="*/ 46294 w 163757"/>
                  <a:gd name="connsiteY4" fmla="*/ 155616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757" h="187151">
                    <a:moveTo>
                      <a:pt x="46294" y="155616"/>
                    </a:moveTo>
                    <a:cubicBezTo>
                      <a:pt x="46294" y="141579"/>
                      <a:pt x="46294" y="125204"/>
                      <a:pt x="43954" y="111167"/>
                    </a:cubicBezTo>
                    <a:cubicBezTo>
                      <a:pt x="36936" y="66719"/>
                      <a:pt x="69688" y="57361"/>
                      <a:pt x="100100" y="45664"/>
                    </a:cubicBezTo>
                    <a:cubicBezTo>
                      <a:pt x="116476" y="38646"/>
                      <a:pt x="123494" y="45664"/>
                      <a:pt x="123494" y="64379"/>
                    </a:cubicBezTo>
                    <a:cubicBezTo>
                      <a:pt x="121155" y="115846"/>
                      <a:pt x="102439" y="153276"/>
                      <a:pt x="46294" y="155616"/>
                    </a:cubicBezTo>
                    <a:close/>
                  </a:path>
                </a:pathLst>
              </a:custGeom>
              <a:solidFill>
                <a:srgbClr val="020202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8" name="Freeform: Shape 301">
              <a:extLst>
                <a:ext uri="{FF2B5EF4-FFF2-40B4-BE49-F238E27FC236}">
                  <a16:creationId xmlns:a16="http://schemas.microsoft.com/office/drawing/2014/main" id="{6E966746-CC0E-4C59-A916-0DDD48E0CBDD}"/>
                </a:ext>
              </a:extLst>
            </p:cNvPr>
            <p:cNvSpPr/>
            <p:nvPr/>
          </p:nvSpPr>
          <p:spPr>
            <a:xfrm>
              <a:off x="1460841" y="4913545"/>
              <a:ext cx="135355" cy="135355"/>
            </a:xfrm>
            <a:custGeom>
              <a:avLst/>
              <a:gdLst>
                <a:gd name="connsiteX0" fmla="*/ 66963 w 116969"/>
                <a:gd name="connsiteY0" fmla="*/ 42994 h 116969"/>
                <a:gd name="connsiteX1" fmla="*/ 85678 w 116969"/>
                <a:gd name="connsiteY1" fmla="*/ 66388 h 116969"/>
                <a:gd name="connsiteX2" fmla="*/ 59945 w 116969"/>
                <a:gd name="connsiteY2" fmla="*/ 87443 h 116969"/>
                <a:gd name="connsiteX3" fmla="*/ 43569 w 116969"/>
                <a:gd name="connsiteY3" fmla="*/ 61709 h 116969"/>
                <a:gd name="connsiteX4" fmla="*/ 66963 w 116969"/>
                <a:gd name="connsiteY4" fmla="*/ 42994 h 11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969" h="116969">
                  <a:moveTo>
                    <a:pt x="66963" y="42994"/>
                  </a:moveTo>
                  <a:cubicBezTo>
                    <a:pt x="78660" y="45334"/>
                    <a:pt x="88017" y="54691"/>
                    <a:pt x="85678" y="66388"/>
                  </a:cubicBezTo>
                  <a:cubicBezTo>
                    <a:pt x="85678" y="80425"/>
                    <a:pt x="76320" y="92122"/>
                    <a:pt x="59945" y="87443"/>
                  </a:cubicBezTo>
                  <a:cubicBezTo>
                    <a:pt x="45908" y="85103"/>
                    <a:pt x="41229" y="73406"/>
                    <a:pt x="43569" y="61709"/>
                  </a:cubicBezTo>
                  <a:cubicBezTo>
                    <a:pt x="45908" y="50012"/>
                    <a:pt x="52926" y="42994"/>
                    <a:pt x="66963" y="42994"/>
                  </a:cubicBezTo>
                  <a:close/>
                </a:path>
              </a:pathLst>
            </a:custGeom>
            <a:solidFill>
              <a:srgbClr val="D6D6D6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302">
              <a:extLst>
                <a:ext uri="{FF2B5EF4-FFF2-40B4-BE49-F238E27FC236}">
                  <a16:creationId xmlns:a16="http://schemas.microsoft.com/office/drawing/2014/main" id="{9279DDFA-BA62-40E4-A364-F9A2A37786BB}"/>
                </a:ext>
              </a:extLst>
            </p:cNvPr>
            <p:cNvSpPr/>
            <p:nvPr/>
          </p:nvSpPr>
          <p:spPr>
            <a:xfrm>
              <a:off x="1483163" y="5281188"/>
              <a:ext cx="135355" cy="135355"/>
            </a:xfrm>
            <a:custGeom>
              <a:avLst/>
              <a:gdLst>
                <a:gd name="connsiteX0" fmla="*/ 80425 w 116969"/>
                <a:gd name="connsiteY0" fmla="*/ 59818 h 116969"/>
                <a:gd name="connsiteX1" fmla="*/ 64049 w 116969"/>
                <a:gd name="connsiteY1" fmla="*/ 80873 h 116969"/>
                <a:gd name="connsiteX2" fmla="*/ 42994 w 116969"/>
                <a:gd name="connsiteY2" fmla="*/ 64497 h 116969"/>
                <a:gd name="connsiteX3" fmla="*/ 61710 w 116969"/>
                <a:gd name="connsiteY3" fmla="*/ 43443 h 116969"/>
                <a:gd name="connsiteX4" fmla="*/ 80425 w 116969"/>
                <a:gd name="connsiteY4" fmla="*/ 59818 h 11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969" h="116969">
                  <a:moveTo>
                    <a:pt x="80425" y="59818"/>
                  </a:moveTo>
                  <a:cubicBezTo>
                    <a:pt x="80425" y="71515"/>
                    <a:pt x="75746" y="78534"/>
                    <a:pt x="64049" y="80873"/>
                  </a:cubicBezTo>
                  <a:cubicBezTo>
                    <a:pt x="52352" y="80873"/>
                    <a:pt x="45334" y="73855"/>
                    <a:pt x="42994" y="64497"/>
                  </a:cubicBezTo>
                  <a:cubicBezTo>
                    <a:pt x="42994" y="52800"/>
                    <a:pt x="50013" y="45782"/>
                    <a:pt x="61710" y="43443"/>
                  </a:cubicBezTo>
                  <a:cubicBezTo>
                    <a:pt x="71067" y="41103"/>
                    <a:pt x="78085" y="48121"/>
                    <a:pt x="80425" y="59818"/>
                  </a:cubicBezTo>
                  <a:close/>
                </a:path>
              </a:pathLst>
            </a:custGeom>
            <a:solidFill>
              <a:srgbClr val="CFCFCF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303">
              <a:extLst>
                <a:ext uri="{FF2B5EF4-FFF2-40B4-BE49-F238E27FC236}">
                  <a16:creationId xmlns:a16="http://schemas.microsoft.com/office/drawing/2014/main" id="{A61ADCB1-1C17-4078-BD65-12C29549426C}"/>
                </a:ext>
              </a:extLst>
            </p:cNvPr>
            <p:cNvSpPr/>
            <p:nvPr/>
          </p:nvSpPr>
          <p:spPr>
            <a:xfrm>
              <a:off x="1387896" y="4563812"/>
              <a:ext cx="135355" cy="135355"/>
            </a:xfrm>
            <a:custGeom>
              <a:avLst/>
              <a:gdLst>
                <a:gd name="connsiteX0" fmla="*/ 59818 w 116969"/>
                <a:gd name="connsiteY0" fmla="*/ 80873 h 116969"/>
                <a:gd name="connsiteX1" fmla="*/ 43443 w 116969"/>
                <a:gd name="connsiteY1" fmla="*/ 59818 h 116969"/>
                <a:gd name="connsiteX2" fmla="*/ 64497 w 116969"/>
                <a:gd name="connsiteY2" fmla="*/ 43443 h 116969"/>
                <a:gd name="connsiteX3" fmla="*/ 78534 w 116969"/>
                <a:gd name="connsiteY3" fmla="*/ 62158 h 116969"/>
                <a:gd name="connsiteX4" fmla="*/ 59818 w 116969"/>
                <a:gd name="connsiteY4" fmla="*/ 80873 h 11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969" h="116969">
                  <a:moveTo>
                    <a:pt x="59818" y="80873"/>
                  </a:moveTo>
                  <a:cubicBezTo>
                    <a:pt x="48121" y="78534"/>
                    <a:pt x="41103" y="73855"/>
                    <a:pt x="43443" y="59818"/>
                  </a:cubicBezTo>
                  <a:cubicBezTo>
                    <a:pt x="45782" y="48121"/>
                    <a:pt x="52800" y="41103"/>
                    <a:pt x="64497" y="43443"/>
                  </a:cubicBezTo>
                  <a:cubicBezTo>
                    <a:pt x="73855" y="45782"/>
                    <a:pt x="80873" y="52800"/>
                    <a:pt x="78534" y="62158"/>
                  </a:cubicBezTo>
                  <a:cubicBezTo>
                    <a:pt x="78534" y="73855"/>
                    <a:pt x="71515" y="80873"/>
                    <a:pt x="59818" y="80873"/>
                  </a:cubicBezTo>
                  <a:close/>
                </a:path>
              </a:pathLst>
            </a:custGeom>
            <a:solidFill>
              <a:srgbClr val="D6D5D5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4">
              <a:extLst>
                <a:ext uri="{FF2B5EF4-FFF2-40B4-BE49-F238E27FC236}">
                  <a16:creationId xmlns:a16="http://schemas.microsoft.com/office/drawing/2014/main" id="{96432D85-51AD-4BF5-A5E2-ACBB6DCBB4B2}"/>
                </a:ext>
              </a:extLst>
            </p:cNvPr>
            <p:cNvSpPr/>
            <p:nvPr/>
          </p:nvSpPr>
          <p:spPr>
            <a:xfrm>
              <a:off x="95447" y="2564806"/>
              <a:ext cx="2520307" cy="2412318"/>
            </a:xfrm>
            <a:custGeom>
              <a:avLst/>
              <a:gdLst>
                <a:gd name="connsiteX0" fmla="*/ 7608 w 885397"/>
                <a:gd name="connsiteY0" fmla="*/ 787442 h 847460"/>
                <a:gd name="connsiteX1" fmla="*/ 26629 w 885397"/>
                <a:gd name="connsiteY1" fmla="*/ 824532 h 847460"/>
                <a:gd name="connsiteX2" fmla="*/ 77983 w 885397"/>
                <a:gd name="connsiteY2" fmla="*/ 835944 h 847460"/>
                <a:gd name="connsiteX3" fmla="*/ 145505 w 885397"/>
                <a:gd name="connsiteY3" fmla="*/ 817875 h 847460"/>
                <a:gd name="connsiteX4" fmla="*/ 161673 w 885397"/>
                <a:gd name="connsiteY4" fmla="*/ 815022 h 847460"/>
                <a:gd name="connsiteX5" fmla="*/ 155967 w 885397"/>
                <a:gd name="connsiteY5" fmla="*/ 833091 h 847460"/>
                <a:gd name="connsiteX6" fmla="*/ 147408 w 885397"/>
                <a:gd name="connsiteY6" fmla="*/ 821679 h 847460"/>
                <a:gd name="connsiteX7" fmla="*/ 79886 w 885397"/>
                <a:gd name="connsiteY7" fmla="*/ 842601 h 847460"/>
                <a:gd name="connsiteX8" fmla="*/ 22825 w 885397"/>
                <a:gd name="connsiteY8" fmla="*/ 829287 h 847460"/>
                <a:gd name="connsiteX9" fmla="*/ 5706 w 885397"/>
                <a:gd name="connsiteY9" fmla="*/ 800756 h 847460"/>
                <a:gd name="connsiteX10" fmla="*/ 0 w 885397"/>
                <a:gd name="connsiteY10" fmla="*/ 788393 h 847460"/>
                <a:gd name="connsiteX11" fmla="*/ 7608 w 885397"/>
                <a:gd name="connsiteY11" fmla="*/ 787442 h 847460"/>
                <a:gd name="connsiteX12" fmla="*/ 707556 w 885397"/>
                <a:gd name="connsiteY12" fmla="*/ 669515 h 847460"/>
                <a:gd name="connsiteX13" fmla="*/ 714213 w 885397"/>
                <a:gd name="connsiteY13" fmla="*/ 691389 h 847460"/>
                <a:gd name="connsiteX14" fmla="*/ 689487 w 885397"/>
                <a:gd name="connsiteY14" fmla="*/ 680928 h 847460"/>
                <a:gd name="connsiteX15" fmla="*/ 681878 w 885397"/>
                <a:gd name="connsiteY15" fmla="*/ 675222 h 847460"/>
                <a:gd name="connsiteX16" fmla="*/ 689487 w 885397"/>
                <a:gd name="connsiteY16" fmla="*/ 676172 h 847460"/>
                <a:gd name="connsiteX17" fmla="*/ 711360 w 885397"/>
                <a:gd name="connsiteY17" fmla="*/ 688536 h 847460"/>
                <a:gd name="connsiteX18" fmla="*/ 707556 w 885397"/>
                <a:gd name="connsiteY18" fmla="*/ 669515 h 847460"/>
                <a:gd name="connsiteX19" fmla="*/ 763785 w 885397"/>
                <a:gd name="connsiteY19" fmla="*/ 667614 h 847460"/>
                <a:gd name="connsiteX20" fmla="*/ 769372 w 885397"/>
                <a:gd name="connsiteY20" fmla="*/ 669516 h 847460"/>
                <a:gd name="connsiteX21" fmla="*/ 757009 w 885397"/>
                <a:gd name="connsiteY21" fmla="*/ 679978 h 847460"/>
                <a:gd name="connsiteX22" fmla="*/ 731331 w 885397"/>
                <a:gd name="connsiteY22" fmla="*/ 670468 h 847460"/>
                <a:gd name="connsiteX23" fmla="*/ 740841 w 885397"/>
                <a:gd name="connsiteY23" fmla="*/ 669516 h 847460"/>
                <a:gd name="connsiteX24" fmla="*/ 739890 w 885397"/>
                <a:gd name="connsiteY24" fmla="*/ 679027 h 847460"/>
                <a:gd name="connsiteX25" fmla="*/ 750352 w 885397"/>
                <a:gd name="connsiteY25" fmla="*/ 679027 h 847460"/>
                <a:gd name="connsiteX26" fmla="*/ 758911 w 885397"/>
                <a:gd name="connsiteY26" fmla="*/ 668565 h 847460"/>
                <a:gd name="connsiteX27" fmla="*/ 763785 w 885397"/>
                <a:gd name="connsiteY27" fmla="*/ 667614 h 847460"/>
                <a:gd name="connsiteX28" fmla="*/ 810266 w 885397"/>
                <a:gd name="connsiteY28" fmla="*/ 657034 h 847460"/>
                <a:gd name="connsiteX29" fmla="*/ 814070 w 885397"/>
                <a:gd name="connsiteY29" fmla="*/ 658104 h 847460"/>
                <a:gd name="connsiteX30" fmla="*/ 804560 w 885397"/>
                <a:gd name="connsiteY30" fmla="*/ 668565 h 847460"/>
                <a:gd name="connsiteX31" fmla="*/ 785539 w 885397"/>
                <a:gd name="connsiteY31" fmla="*/ 659055 h 847460"/>
                <a:gd name="connsiteX32" fmla="*/ 793148 w 885397"/>
                <a:gd name="connsiteY32" fmla="*/ 659055 h 847460"/>
                <a:gd name="connsiteX33" fmla="*/ 792196 w 885397"/>
                <a:gd name="connsiteY33" fmla="*/ 668565 h 847460"/>
                <a:gd name="connsiteX34" fmla="*/ 799805 w 885397"/>
                <a:gd name="connsiteY34" fmla="*/ 668565 h 847460"/>
                <a:gd name="connsiteX35" fmla="*/ 806462 w 885397"/>
                <a:gd name="connsiteY35" fmla="*/ 658104 h 847460"/>
                <a:gd name="connsiteX36" fmla="*/ 810266 w 885397"/>
                <a:gd name="connsiteY36" fmla="*/ 657034 h 847460"/>
                <a:gd name="connsiteX37" fmla="*/ 534233 w 885397"/>
                <a:gd name="connsiteY37" fmla="*/ 642649 h 847460"/>
                <a:gd name="connsiteX38" fmla="*/ 564903 w 885397"/>
                <a:gd name="connsiteY38" fmla="*/ 647642 h 847460"/>
                <a:gd name="connsiteX39" fmla="*/ 552540 w 885397"/>
                <a:gd name="connsiteY39" fmla="*/ 655250 h 847460"/>
                <a:gd name="connsiteX40" fmla="*/ 504989 w 885397"/>
                <a:gd name="connsiteY40" fmla="*/ 647642 h 847460"/>
                <a:gd name="connsiteX41" fmla="*/ 534233 w 885397"/>
                <a:gd name="connsiteY41" fmla="*/ 642649 h 847460"/>
                <a:gd name="connsiteX42" fmla="*/ 865545 w 885397"/>
                <a:gd name="connsiteY42" fmla="*/ 633259 h 847460"/>
                <a:gd name="connsiteX43" fmla="*/ 873985 w 885397"/>
                <a:gd name="connsiteY43" fmla="*/ 643839 h 847460"/>
                <a:gd name="connsiteX44" fmla="*/ 885397 w 885397"/>
                <a:gd name="connsiteY44" fmla="*/ 651447 h 847460"/>
                <a:gd name="connsiteX45" fmla="*/ 840700 w 885397"/>
                <a:gd name="connsiteY45" fmla="*/ 682831 h 847460"/>
                <a:gd name="connsiteX46" fmla="*/ 695194 w 885397"/>
                <a:gd name="connsiteY46" fmla="*/ 806463 h 847460"/>
                <a:gd name="connsiteX47" fmla="*/ 648594 w 885397"/>
                <a:gd name="connsiteY47" fmla="*/ 833092 h 847460"/>
                <a:gd name="connsiteX48" fmla="*/ 644790 w 885397"/>
                <a:gd name="connsiteY48" fmla="*/ 829288 h 847460"/>
                <a:gd name="connsiteX49" fmla="*/ 644790 w 885397"/>
                <a:gd name="connsiteY49" fmla="*/ 829287 h 847460"/>
                <a:gd name="connsiteX50" fmla="*/ 644791 w 885397"/>
                <a:gd name="connsiteY50" fmla="*/ 829287 h 847460"/>
                <a:gd name="connsiteX51" fmla="*/ 726578 w 885397"/>
                <a:gd name="connsiteY51" fmla="*/ 773177 h 847460"/>
                <a:gd name="connsiteX52" fmla="*/ 859721 w 885397"/>
                <a:gd name="connsiteY52" fmla="*/ 656202 h 847460"/>
                <a:gd name="connsiteX53" fmla="*/ 868279 w 885397"/>
                <a:gd name="connsiteY53" fmla="*/ 641937 h 847460"/>
                <a:gd name="connsiteX54" fmla="*/ 860434 w 885397"/>
                <a:gd name="connsiteY54" fmla="*/ 637538 h 847460"/>
                <a:gd name="connsiteX55" fmla="*/ 854851 w 885397"/>
                <a:gd name="connsiteY55" fmla="*/ 637896 h 847460"/>
                <a:gd name="connsiteX56" fmla="*/ 567876 w 885397"/>
                <a:gd name="connsiteY56" fmla="*/ 622203 h 847460"/>
                <a:gd name="connsiteX57" fmla="*/ 585826 w 885397"/>
                <a:gd name="connsiteY57" fmla="*/ 626720 h 847460"/>
                <a:gd name="connsiteX58" fmla="*/ 585826 w 885397"/>
                <a:gd name="connsiteY58" fmla="*/ 634329 h 847460"/>
                <a:gd name="connsiteX59" fmla="*/ 544932 w 885397"/>
                <a:gd name="connsiteY59" fmla="*/ 624818 h 847460"/>
                <a:gd name="connsiteX60" fmla="*/ 567876 w 885397"/>
                <a:gd name="connsiteY60" fmla="*/ 622203 h 847460"/>
                <a:gd name="connsiteX61" fmla="*/ 295768 w 885397"/>
                <a:gd name="connsiteY61" fmla="*/ 58013 h 847460"/>
                <a:gd name="connsiteX62" fmla="*/ 296719 w 885397"/>
                <a:gd name="connsiteY62" fmla="*/ 66572 h 847460"/>
                <a:gd name="connsiteX63" fmla="*/ 298621 w 885397"/>
                <a:gd name="connsiteY63" fmla="*/ 88445 h 847460"/>
                <a:gd name="connsiteX64" fmla="*/ 286258 w 885397"/>
                <a:gd name="connsiteY64" fmla="*/ 68474 h 847460"/>
                <a:gd name="connsiteX65" fmla="*/ 288160 w 885397"/>
                <a:gd name="connsiteY65" fmla="*/ 59915 h 847460"/>
                <a:gd name="connsiteX66" fmla="*/ 295768 w 885397"/>
                <a:gd name="connsiteY66" fmla="*/ 58013 h 847460"/>
                <a:gd name="connsiteX67" fmla="*/ 265336 w 885397"/>
                <a:gd name="connsiteY67" fmla="*/ 14266 h 847460"/>
                <a:gd name="connsiteX68" fmla="*/ 269140 w 885397"/>
                <a:gd name="connsiteY68" fmla="*/ 19021 h 847460"/>
                <a:gd name="connsiteX69" fmla="*/ 289111 w 885397"/>
                <a:gd name="connsiteY69" fmla="*/ 100809 h 847460"/>
                <a:gd name="connsiteX70" fmla="*/ 305279 w 885397"/>
                <a:gd name="connsiteY70" fmla="*/ 117927 h 847460"/>
                <a:gd name="connsiteX71" fmla="*/ 319544 w 885397"/>
                <a:gd name="connsiteY71" fmla="*/ 119830 h 847460"/>
                <a:gd name="connsiteX72" fmla="*/ 307180 w 885397"/>
                <a:gd name="connsiteY72" fmla="*/ 127438 h 847460"/>
                <a:gd name="connsiteX73" fmla="*/ 289111 w 885397"/>
                <a:gd name="connsiteY73" fmla="*/ 118878 h 847460"/>
                <a:gd name="connsiteX74" fmla="*/ 283405 w 885397"/>
                <a:gd name="connsiteY74" fmla="*/ 153115 h 847460"/>
                <a:gd name="connsiteX75" fmla="*/ 272944 w 885397"/>
                <a:gd name="connsiteY75" fmla="*/ 189254 h 847460"/>
                <a:gd name="connsiteX76" fmla="*/ 269140 w 885397"/>
                <a:gd name="connsiteY76" fmla="*/ 186401 h 847460"/>
                <a:gd name="connsiteX77" fmla="*/ 282454 w 885397"/>
                <a:gd name="connsiteY77" fmla="*/ 107466 h 847460"/>
                <a:gd name="connsiteX78" fmla="*/ 274846 w 885397"/>
                <a:gd name="connsiteY78" fmla="*/ 71327 h 847460"/>
                <a:gd name="connsiteX79" fmla="*/ 265336 w 885397"/>
                <a:gd name="connsiteY79" fmla="*/ 14266 h 847460"/>
                <a:gd name="connsiteX80" fmla="*/ 529717 w 885397"/>
                <a:gd name="connsiteY80" fmla="*/ 0 h 847460"/>
                <a:gd name="connsiteX81" fmla="*/ 529717 w 885397"/>
                <a:gd name="connsiteY81" fmla="*/ 66571 h 847460"/>
                <a:gd name="connsiteX82" fmla="*/ 510696 w 885397"/>
                <a:gd name="connsiteY82" fmla="*/ 150261 h 847460"/>
                <a:gd name="connsiteX83" fmla="*/ 482166 w 885397"/>
                <a:gd name="connsiteY83" fmla="*/ 203518 h 847460"/>
                <a:gd name="connsiteX84" fmla="*/ 467901 w 885397"/>
                <a:gd name="connsiteY84" fmla="*/ 224440 h 847460"/>
                <a:gd name="connsiteX85" fmla="*/ 452685 w 885397"/>
                <a:gd name="connsiteY85" fmla="*/ 259628 h 847460"/>
                <a:gd name="connsiteX86" fmla="*/ 435566 w 885397"/>
                <a:gd name="connsiteY86" fmla="*/ 267236 h 847460"/>
                <a:gd name="connsiteX87" fmla="*/ 337611 w 885397"/>
                <a:gd name="connsiteY87" fmla="*/ 212077 h 847460"/>
                <a:gd name="connsiteX88" fmla="*/ 439370 w 885397"/>
                <a:gd name="connsiteY88" fmla="*/ 263432 h 847460"/>
                <a:gd name="connsiteX89" fmla="*/ 463146 w 885397"/>
                <a:gd name="connsiteY89" fmla="*/ 225391 h 847460"/>
                <a:gd name="connsiteX90" fmla="*/ 481215 w 885397"/>
                <a:gd name="connsiteY90" fmla="*/ 199714 h 847460"/>
                <a:gd name="connsiteX91" fmla="*/ 525913 w 885397"/>
                <a:gd name="connsiteY91" fmla="*/ 65620 h 847460"/>
                <a:gd name="connsiteX92" fmla="*/ 524011 w 885397"/>
                <a:gd name="connsiteY92" fmla="*/ 5706 h 847460"/>
                <a:gd name="connsiteX93" fmla="*/ 529717 w 885397"/>
                <a:gd name="connsiteY93" fmla="*/ 0 h 847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885397" h="847460">
                  <a:moveTo>
                    <a:pt x="7608" y="787442"/>
                  </a:moveTo>
                  <a:cubicBezTo>
                    <a:pt x="14265" y="804561"/>
                    <a:pt x="18069" y="814071"/>
                    <a:pt x="26629" y="824532"/>
                  </a:cubicBezTo>
                  <a:cubicBezTo>
                    <a:pt x="43747" y="846405"/>
                    <a:pt x="59914" y="843552"/>
                    <a:pt x="77983" y="835944"/>
                  </a:cubicBezTo>
                  <a:cubicBezTo>
                    <a:pt x="100808" y="827385"/>
                    <a:pt x="121730" y="820728"/>
                    <a:pt x="145505" y="817875"/>
                  </a:cubicBezTo>
                  <a:cubicBezTo>
                    <a:pt x="152163" y="816924"/>
                    <a:pt x="157869" y="815973"/>
                    <a:pt x="161673" y="815022"/>
                  </a:cubicBezTo>
                  <a:cubicBezTo>
                    <a:pt x="155016" y="822630"/>
                    <a:pt x="157869" y="827385"/>
                    <a:pt x="155967" y="833091"/>
                  </a:cubicBezTo>
                  <a:cubicBezTo>
                    <a:pt x="156918" y="823581"/>
                    <a:pt x="155967" y="819777"/>
                    <a:pt x="147408" y="821679"/>
                  </a:cubicBezTo>
                  <a:cubicBezTo>
                    <a:pt x="121730" y="827385"/>
                    <a:pt x="102710" y="833091"/>
                    <a:pt x="79886" y="842601"/>
                  </a:cubicBezTo>
                  <a:cubicBezTo>
                    <a:pt x="65620" y="847356"/>
                    <a:pt x="41845" y="854964"/>
                    <a:pt x="22825" y="829287"/>
                  </a:cubicBezTo>
                  <a:cubicBezTo>
                    <a:pt x="14265" y="816924"/>
                    <a:pt x="12364" y="812169"/>
                    <a:pt x="5706" y="800756"/>
                  </a:cubicBezTo>
                  <a:cubicBezTo>
                    <a:pt x="3804" y="796001"/>
                    <a:pt x="4755" y="793148"/>
                    <a:pt x="0" y="788393"/>
                  </a:cubicBezTo>
                  <a:cubicBezTo>
                    <a:pt x="5706" y="788393"/>
                    <a:pt x="5706" y="788393"/>
                    <a:pt x="7608" y="787442"/>
                  </a:cubicBezTo>
                  <a:close/>
                  <a:moveTo>
                    <a:pt x="707556" y="669515"/>
                  </a:moveTo>
                  <a:cubicBezTo>
                    <a:pt x="709458" y="679025"/>
                    <a:pt x="722772" y="687585"/>
                    <a:pt x="714213" y="691389"/>
                  </a:cubicBezTo>
                  <a:cubicBezTo>
                    <a:pt x="703752" y="697095"/>
                    <a:pt x="701850" y="686634"/>
                    <a:pt x="689487" y="680928"/>
                  </a:cubicBezTo>
                  <a:cubicBezTo>
                    <a:pt x="686633" y="679977"/>
                    <a:pt x="683780" y="677124"/>
                    <a:pt x="681878" y="675222"/>
                  </a:cubicBezTo>
                  <a:cubicBezTo>
                    <a:pt x="683780" y="675222"/>
                    <a:pt x="688535" y="676172"/>
                    <a:pt x="689487" y="676172"/>
                  </a:cubicBezTo>
                  <a:cubicBezTo>
                    <a:pt x="693290" y="677124"/>
                    <a:pt x="702801" y="690438"/>
                    <a:pt x="711360" y="688536"/>
                  </a:cubicBezTo>
                  <a:cubicBezTo>
                    <a:pt x="717066" y="687585"/>
                    <a:pt x="700898" y="672369"/>
                    <a:pt x="707556" y="669515"/>
                  </a:cubicBezTo>
                  <a:close/>
                  <a:moveTo>
                    <a:pt x="763785" y="667614"/>
                  </a:moveTo>
                  <a:cubicBezTo>
                    <a:pt x="765092" y="668328"/>
                    <a:pt x="766519" y="669516"/>
                    <a:pt x="769372" y="669516"/>
                  </a:cubicBezTo>
                  <a:cubicBezTo>
                    <a:pt x="764617" y="673321"/>
                    <a:pt x="762715" y="676174"/>
                    <a:pt x="757009" y="679978"/>
                  </a:cubicBezTo>
                  <a:cubicBezTo>
                    <a:pt x="737988" y="693292"/>
                    <a:pt x="739890" y="694243"/>
                    <a:pt x="731331" y="670468"/>
                  </a:cubicBezTo>
                  <a:cubicBezTo>
                    <a:pt x="737988" y="670468"/>
                    <a:pt x="735135" y="669516"/>
                    <a:pt x="740841" y="669516"/>
                  </a:cubicBezTo>
                  <a:cubicBezTo>
                    <a:pt x="738939" y="673321"/>
                    <a:pt x="736086" y="672369"/>
                    <a:pt x="739890" y="679027"/>
                  </a:cubicBezTo>
                  <a:cubicBezTo>
                    <a:pt x="741793" y="682831"/>
                    <a:pt x="746548" y="681880"/>
                    <a:pt x="750352" y="679027"/>
                  </a:cubicBezTo>
                  <a:cubicBezTo>
                    <a:pt x="753204" y="676174"/>
                    <a:pt x="757960" y="673321"/>
                    <a:pt x="758911" y="668565"/>
                  </a:cubicBezTo>
                  <a:cubicBezTo>
                    <a:pt x="761288" y="666663"/>
                    <a:pt x="762477" y="666901"/>
                    <a:pt x="763785" y="667614"/>
                  </a:cubicBezTo>
                  <a:close/>
                  <a:moveTo>
                    <a:pt x="810266" y="657034"/>
                  </a:moveTo>
                  <a:cubicBezTo>
                    <a:pt x="811217" y="657628"/>
                    <a:pt x="812168" y="658579"/>
                    <a:pt x="814070" y="658104"/>
                  </a:cubicBezTo>
                  <a:cubicBezTo>
                    <a:pt x="810266" y="661908"/>
                    <a:pt x="808364" y="664761"/>
                    <a:pt x="804560" y="668565"/>
                  </a:cubicBezTo>
                  <a:cubicBezTo>
                    <a:pt x="790294" y="681879"/>
                    <a:pt x="792196" y="682830"/>
                    <a:pt x="785539" y="659055"/>
                  </a:cubicBezTo>
                  <a:cubicBezTo>
                    <a:pt x="790294" y="659055"/>
                    <a:pt x="788393" y="659055"/>
                    <a:pt x="793148" y="659055"/>
                  </a:cubicBezTo>
                  <a:cubicBezTo>
                    <a:pt x="791246" y="662859"/>
                    <a:pt x="789343" y="661908"/>
                    <a:pt x="792196" y="668565"/>
                  </a:cubicBezTo>
                  <a:cubicBezTo>
                    <a:pt x="794099" y="672369"/>
                    <a:pt x="796952" y="671418"/>
                    <a:pt x="799805" y="668565"/>
                  </a:cubicBezTo>
                  <a:cubicBezTo>
                    <a:pt x="802658" y="665712"/>
                    <a:pt x="805511" y="662859"/>
                    <a:pt x="806462" y="658104"/>
                  </a:cubicBezTo>
                  <a:cubicBezTo>
                    <a:pt x="808364" y="656202"/>
                    <a:pt x="809315" y="656439"/>
                    <a:pt x="810266" y="657034"/>
                  </a:cubicBezTo>
                  <a:close/>
                  <a:moveTo>
                    <a:pt x="534233" y="642649"/>
                  </a:moveTo>
                  <a:cubicBezTo>
                    <a:pt x="543981" y="642649"/>
                    <a:pt x="553966" y="644314"/>
                    <a:pt x="564903" y="647642"/>
                  </a:cubicBezTo>
                  <a:cubicBezTo>
                    <a:pt x="561099" y="649544"/>
                    <a:pt x="557295" y="652397"/>
                    <a:pt x="552540" y="655250"/>
                  </a:cubicBezTo>
                  <a:cubicBezTo>
                    <a:pt x="539226" y="639083"/>
                    <a:pt x="521156" y="653349"/>
                    <a:pt x="504989" y="647642"/>
                  </a:cubicBezTo>
                  <a:cubicBezTo>
                    <a:pt x="514975" y="644314"/>
                    <a:pt x="524485" y="642649"/>
                    <a:pt x="534233" y="642649"/>
                  </a:cubicBezTo>
                  <a:close/>
                  <a:moveTo>
                    <a:pt x="865545" y="633259"/>
                  </a:moveTo>
                  <a:cubicBezTo>
                    <a:pt x="869468" y="633378"/>
                    <a:pt x="872559" y="636231"/>
                    <a:pt x="873985" y="643839"/>
                  </a:cubicBezTo>
                  <a:cubicBezTo>
                    <a:pt x="875887" y="651447"/>
                    <a:pt x="881593" y="649545"/>
                    <a:pt x="885397" y="651447"/>
                  </a:cubicBezTo>
                  <a:cubicBezTo>
                    <a:pt x="866377" y="657153"/>
                    <a:pt x="853063" y="669517"/>
                    <a:pt x="840700" y="682831"/>
                  </a:cubicBezTo>
                  <a:cubicBezTo>
                    <a:pt x="796953" y="729431"/>
                    <a:pt x="743696" y="764618"/>
                    <a:pt x="695194" y="806463"/>
                  </a:cubicBezTo>
                  <a:cubicBezTo>
                    <a:pt x="680929" y="818826"/>
                    <a:pt x="664762" y="825484"/>
                    <a:pt x="648594" y="833092"/>
                  </a:cubicBezTo>
                  <a:cubicBezTo>
                    <a:pt x="647644" y="832141"/>
                    <a:pt x="645742" y="830239"/>
                    <a:pt x="644790" y="829288"/>
                  </a:cubicBezTo>
                  <a:lnTo>
                    <a:pt x="644790" y="829287"/>
                  </a:lnTo>
                  <a:lnTo>
                    <a:pt x="644791" y="829287"/>
                  </a:lnTo>
                  <a:cubicBezTo>
                    <a:pt x="673321" y="812169"/>
                    <a:pt x="701852" y="795051"/>
                    <a:pt x="726578" y="773177"/>
                  </a:cubicBezTo>
                  <a:cubicBezTo>
                    <a:pt x="771276" y="734186"/>
                    <a:pt x="818827" y="698998"/>
                    <a:pt x="859721" y="656202"/>
                  </a:cubicBezTo>
                  <a:cubicBezTo>
                    <a:pt x="863524" y="651447"/>
                    <a:pt x="872084" y="649545"/>
                    <a:pt x="868279" y="641937"/>
                  </a:cubicBezTo>
                  <a:cubicBezTo>
                    <a:pt x="866378" y="637657"/>
                    <a:pt x="863525" y="637182"/>
                    <a:pt x="860434" y="637538"/>
                  </a:cubicBezTo>
                  <a:lnTo>
                    <a:pt x="854851" y="637896"/>
                  </a:lnTo>
                  <a:close/>
                  <a:moveTo>
                    <a:pt x="567876" y="622203"/>
                  </a:moveTo>
                  <a:cubicBezTo>
                    <a:pt x="574414" y="622916"/>
                    <a:pt x="580120" y="624818"/>
                    <a:pt x="585826" y="626720"/>
                  </a:cubicBezTo>
                  <a:cubicBezTo>
                    <a:pt x="586777" y="629574"/>
                    <a:pt x="585826" y="631476"/>
                    <a:pt x="585826" y="634329"/>
                  </a:cubicBezTo>
                  <a:cubicBezTo>
                    <a:pt x="575365" y="627671"/>
                    <a:pt x="563002" y="625769"/>
                    <a:pt x="544932" y="624818"/>
                  </a:cubicBezTo>
                  <a:cubicBezTo>
                    <a:pt x="553967" y="621965"/>
                    <a:pt x="561337" y="621490"/>
                    <a:pt x="567876" y="622203"/>
                  </a:cubicBezTo>
                  <a:close/>
                  <a:moveTo>
                    <a:pt x="295768" y="58013"/>
                  </a:moveTo>
                  <a:cubicBezTo>
                    <a:pt x="302425" y="59915"/>
                    <a:pt x="297670" y="63719"/>
                    <a:pt x="296719" y="66572"/>
                  </a:cubicBezTo>
                  <a:cubicBezTo>
                    <a:pt x="294817" y="74180"/>
                    <a:pt x="308131" y="79886"/>
                    <a:pt x="298621" y="88445"/>
                  </a:cubicBezTo>
                  <a:cubicBezTo>
                    <a:pt x="291013" y="83690"/>
                    <a:pt x="291964" y="74180"/>
                    <a:pt x="286258" y="68474"/>
                  </a:cubicBezTo>
                  <a:cubicBezTo>
                    <a:pt x="283405" y="65621"/>
                    <a:pt x="285307" y="61817"/>
                    <a:pt x="288160" y="59915"/>
                  </a:cubicBezTo>
                  <a:cubicBezTo>
                    <a:pt x="290062" y="58963"/>
                    <a:pt x="293866" y="57062"/>
                    <a:pt x="295768" y="58013"/>
                  </a:cubicBezTo>
                  <a:close/>
                  <a:moveTo>
                    <a:pt x="265336" y="14266"/>
                  </a:moveTo>
                  <a:cubicBezTo>
                    <a:pt x="268188" y="17120"/>
                    <a:pt x="268188" y="17120"/>
                    <a:pt x="269140" y="19021"/>
                  </a:cubicBezTo>
                  <a:cubicBezTo>
                    <a:pt x="252021" y="50405"/>
                    <a:pt x="281503" y="52307"/>
                    <a:pt x="289111" y="100809"/>
                  </a:cubicBezTo>
                  <a:cubicBezTo>
                    <a:pt x="290062" y="108417"/>
                    <a:pt x="297670" y="116976"/>
                    <a:pt x="305279" y="117927"/>
                  </a:cubicBezTo>
                  <a:cubicBezTo>
                    <a:pt x="310034" y="118878"/>
                    <a:pt x="314789" y="119830"/>
                    <a:pt x="319544" y="119830"/>
                  </a:cubicBezTo>
                  <a:cubicBezTo>
                    <a:pt x="329054" y="119830"/>
                    <a:pt x="311935" y="129340"/>
                    <a:pt x="307180" y="127438"/>
                  </a:cubicBezTo>
                  <a:cubicBezTo>
                    <a:pt x="298621" y="124585"/>
                    <a:pt x="291964" y="120780"/>
                    <a:pt x="289111" y="118878"/>
                  </a:cubicBezTo>
                  <a:cubicBezTo>
                    <a:pt x="285307" y="116976"/>
                    <a:pt x="285307" y="142654"/>
                    <a:pt x="283405" y="153115"/>
                  </a:cubicBezTo>
                  <a:cubicBezTo>
                    <a:pt x="280552" y="168331"/>
                    <a:pt x="277699" y="175940"/>
                    <a:pt x="272944" y="189254"/>
                  </a:cubicBezTo>
                  <a:cubicBezTo>
                    <a:pt x="271041" y="185450"/>
                    <a:pt x="273895" y="189254"/>
                    <a:pt x="269140" y="186401"/>
                  </a:cubicBezTo>
                  <a:cubicBezTo>
                    <a:pt x="278650" y="158821"/>
                    <a:pt x="282454" y="135046"/>
                    <a:pt x="282454" y="107466"/>
                  </a:cubicBezTo>
                  <a:cubicBezTo>
                    <a:pt x="282454" y="96054"/>
                    <a:pt x="280552" y="79887"/>
                    <a:pt x="274846" y="71327"/>
                  </a:cubicBezTo>
                  <a:cubicBezTo>
                    <a:pt x="256776" y="46601"/>
                    <a:pt x="255825" y="36140"/>
                    <a:pt x="265336" y="14266"/>
                  </a:cubicBezTo>
                  <a:close/>
                  <a:moveTo>
                    <a:pt x="529717" y="0"/>
                  </a:moveTo>
                  <a:cubicBezTo>
                    <a:pt x="529717" y="23776"/>
                    <a:pt x="534472" y="42796"/>
                    <a:pt x="529717" y="66571"/>
                  </a:cubicBezTo>
                  <a:cubicBezTo>
                    <a:pt x="512599" y="92249"/>
                    <a:pt x="513549" y="121730"/>
                    <a:pt x="510696" y="150261"/>
                  </a:cubicBezTo>
                  <a:cubicBezTo>
                    <a:pt x="507844" y="171183"/>
                    <a:pt x="495480" y="187351"/>
                    <a:pt x="482166" y="203518"/>
                  </a:cubicBezTo>
                  <a:cubicBezTo>
                    <a:pt x="477411" y="210175"/>
                    <a:pt x="467901" y="224440"/>
                    <a:pt x="467901" y="224440"/>
                  </a:cubicBezTo>
                  <a:cubicBezTo>
                    <a:pt x="465048" y="231097"/>
                    <a:pt x="457440" y="248216"/>
                    <a:pt x="452685" y="259628"/>
                  </a:cubicBezTo>
                  <a:cubicBezTo>
                    <a:pt x="449831" y="266285"/>
                    <a:pt x="442223" y="269138"/>
                    <a:pt x="435566" y="267236"/>
                  </a:cubicBezTo>
                  <a:cubicBezTo>
                    <a:pt x="400379" y="254873"/>
                    <a:pt x="365191" y="239657"/>
                    <a:pt x="337611" y="212077"/>
                  </a:cubicBezTo>
                  <a:cubicBezTo>
                    <a:pt x="363289" y="232048"/>
                    <a:pt x="409889" y="252971"/>
                    <a:pt x="439370" y="263432"/>
                  </a:cubicBezTo>
                  <a:cubicBezTo>
                    <a:pt x="446027" y="265334"/>
                    <a:pt x="454586" y="239657"/>
                    <a:pt x="463146" y="225391"/>
                  </a:cubicBezTo>
                  <a:cubicBezTo>
                    <a:pt x="463146" y="225391"/>
                    <a:pt x="476460" y="205420"/>
                    <a:pt x="481215" y="199714"/>
                  </a:cubicBezTo>
                  <a:cubicBezTo>
                    <a:pt x="530668" y="143604"/>
                    <a:pt x="492627" y="126485"/>
                    <a:pt x="525913" y="65620"/>
                  </a:cubicBezTo>
                  <a:cubicBezTo>
                    <a:pt x="527815" y="40894"/>
                    <a:pt x="525913" y="25678"/>
                    <a:pt x="524011" y="5706"/>
                  </a:cubicBezTo>
                  <a:cubicBezTo>
                    <a:pt x="528766" y="2853"/>
                    <a:pt x="524962" y="2853"/>
                    <a:pt x="529717" y="0"/>
                  </a:cubicBezTo>
                  <a:close/>
                </a:path>
              </a:pathLst>
            </a:custGeom>
            <a:solidFill>
              <a:srgbClr val="F6BB9B"/>
            </a:solidFill>
            <a:ln w="3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05">
              <a:extLst>
                <a:ext uri="{FF2B5EF4-FFF2-40B4-BE49-F238E27FC236}">
                  <a16:creationId xmlns:a16="http://schemas.microsoft.com/office/drawing/2014/main" id="{D80821DB-36F5-4FC0-98B6-3E39257532DD}"/>
                </a:ext>
              </a:extLst>
            </p:cNvPr>
            <p:cNvSpPr/>
            <p:nvPr/>
          </p:nvSpPr>
          <p:spPr>
            <a:xfrm>
              <a:off x="1366426" y="4550468"/>
              <a:ext cx="189496" cy="893341"/>
            </a:xfrm>
            <a:custGeom>
              <a:avLst/>
              <a:gdLst>
                <a:gd name="connsiteX0" fmla="*/ 122818 w 163757"/>
                <a:gd name="connsiteY0" fmla="*/ 412904 h 772001"/>
                <a:gd name="connsiteX1" fmla="*/ 73691 w 163757"/>
                <a:gd name="connsiteY1" fmla="*/ 244467 h 772001"/>
                <a:gd name="connsiteX2" fmla="*/ 38600 w 163757"/>
                <a:gd name="connsiteY2" fmla="*/ 45618 h 772001"/>
                <a:gd name="connsiteX3" fmla="*/ 17545 w 163757"/>
                <a:gd name="connsiteY3" fmla="*/ 17545 h 772001"/>
                <a:gd name="connsiteX4" fmla="*/ 17545 w 163757"/>
                <a:gd name="connsiteY4" fmla="*/ 17545 h 772001"/>
                <a:gd name="connsiteX5" fmla="*/ 57315 w 163757"/>
                <a:gd name="connsiteY5" fmla="*/ 214055 h 772001"/>
                <a:gd name="connsiteX6" fmla="*/ 106443 w 163757"/>
                <a:gd name="connsiteY6" fmla="*/ 412904 h 772001"/>
                <a:gd name="connsiteX7" fmla="*/ 115800 w 163757"/>
                <a:gd name="connsiteY7" fmla="*/ 674917 h 772001"/>
                <a:gd name="connsiteX8" fmla="*/ 92406 w 163757"/>
                <a:gd name="connsiteY8" fmla="*/ 754456 h 772001"/>
                <a:gd name="connsiteX9" fmla="*/ 104103 w 163757"/>
                <a:gd name="connsiteY9" fmla="*/ 756796 h 772001"/>
                <a:gd name="connsiteX10" fmla="*/ 132176 w 163757"/>
                <a:gd name="connsiteY10" fmla="*/ 677256 h 772001"/>
                <a:gd name="connsiteX11" fmla="*/ 122818 w 163757"/>
                <a:gd name="connsiteY11" fmla="*/ 412904 h 772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3757" h="772001">
                  <a:moveTo>
                    <a:pt x="122818" y="412904"/>
                  </a:moveTo>
                  <a:cubicBezTo>
                    <a:pt x="94746" y="359098"/>
                    <a:pt x="71352" y="300613"/>
                    <a:pt x="73691" y="244467"/>
                  </a:cubicBezTo>
                  <a:cubicBezTo>
                    <a:pt x="76030" y="174285"/>
                    <a:pt x="54976" y="111121"/>
                    <a:pt x="38600" y="45618"/>
                  </a:cubicBezTo>
                  <a:cubicBezTo>
                    <a:pt x="36261" y="31582"/>
                    <a:pt x="36261" y="17545"/>
                    <a:pt x="17545" y="17545"/>
                  </a:cubicBezTo>
                  <a:lnTo>
                    <a:pt x="17545" y="17545"/>
                  </a:lnTo>
                  <a:cubicBezTo>
                    <a:pt x="22224" y="85388"/>
                    <a:pt x="61994" y="146212"/>
                    <a:pt x="57315" y="214055"/>
                  </a:cubicBezTo>
                  <a:cubicBezTo>
                    <a:pt x="52636" y="284237"/>
                    <a:pt x="76030" y="349740"/>
                    <a:pt x="106443" y="412904"/>
                  </a:cubicBezTo>
                  <a:cubicBezTo>
                    <a:pt x="148552" y="497122"/>
                    <a:pt x="169606" y="583680"/>
                    <a:pt x="115800" y="674917"/>
                  </a:cubicBezTo>
                  <a:cubicBezTo>
                    <a:pt x="101764" y="698311"/>
                    <a:pt x="99424" y="728723"/>
                    <a:pt x="92406" y="754456"/>
                  </a:cubicBezTo>
                  <a:cubicBezTo>
                    <a:pt x="97085" y="754456"/>
                    <a:pt x="99424" y="756796"/>
                    <a:pt x="104103" y="756796"/>
                  </a:cubicBezTo>
                  <a:cubicBezTo>
                    <a:pt x="113461" y="731062"/>
                    <a:pt x="118140" y="700650"/>
                    <a:pt x="132176" y="677256"/>
                  </a:cubicBezTo>
                  <a:cubicBezTo>
                    <a:pt x="188322" y="586019"/>
                    <a:pt x="167267" y="499462"/>
                    <a:pt x="122818" y="412904"/>
                  </a:cubicBezTo>
                  <a:close/>
                </a:path>
              </a:pathLst>
            </a:custGeom>
            <a:solidFill>
              <a:srgbClr val="AEAD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06">
              <a:extLst>
                <a:ext uri="{FF2B5EF4-FFF2-40B4-BE49-F238E27FC236}">
                  <a16:creationId xmlns:a16="http://schemas.microsoft.com/office/drawing/2014/main" id="{E640FA36-8073-4C39-AB67-259FB788CDCD}"/>
                </a:ext>
              </a:extLst>
            </p:cNvPr>
            <p:cNvSpPr/>
            <p:nvPr/>
          </p:nvSpPr>
          <p:spPr>
            <a:xfrm>
              <a:off x="1277095" y="3751871"/>
              <a:ext cx="81211" cy="622632"/>
            </a:xfrm>
            <a:custGeom>
              <a:avLst/>
              <a:gdLst>
                <a:gd name="connsiteX0" fmla="*/ 43279 w 70181"/>
                <a:gd name="connsiteY0" fmla="*/ 267861 h 538061"/>
                <a:gd name="connsiteX1" fmla="*/ 29242 w 70181"/>
                <a:gd name="connsiteY1" fmla="*/ 127497 h 538061"/>
                <a:gd name="connsiteX2" fmla="*/ 26903 w 70181"/>
                <a:gd name="connsiteY2" fmla="*/ 17545 h 538061"/>
                <a:gd name="connsiteX3" fmla="*/ 17545 w 70181"/>
                <a:gd name="connsiteY3" fmla="*/ 50297 h 538061"/>
                <a:gd name="connsiteX4" fmla="*/ 19885 w 70181"/>
                <a:gd name="connsiteY4" fmla="*/ 139194 h 538061"/>
                <a:gd name="connsiteX5" fmla="*/ 19885 w 70181"/>
                <a:gd name="connsiteY5" fmla="*/ 139194 h 538061"/>
                <a:gd name="connsiteX6" fmla="*/ 19885 w 70181"/>
                <a:gd name="connsiteY6" fmla="*/ 139194 h 538061"/>
                <a:gd name="connsiteX7" fmla="*/ 45618 w 70181"/>
                <a:gd name="connsiteY7" fmla="*/ 536892 h 538061"/>
                <a:gd name="connsiteX8" fmla="*/ 64333 w 70181"/>
                <a:gd name="connsiteY8" fmla="*/ 527535 h 538061"/>
                <a:gd name="connsiteX9" fmla="*/ 43279 w 70181"/>
                <a:gd name="connsiteY9" fmla="*/ 267861 h 538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0181" h="538061">
                  <a:moveTo>
                    <a:pt x="43279" y="267861"/>
                  </a:moveTo>
                  <a:cubicBezTo>
                    <a:pt x="40939" y="228092"/>
                    <a:pt x="31582" y="171946"/>
                    <a:pt x="29242" y="127497"/>
                  </a:cubicBezTo>
                  <a:cubicBezTo>
                    <a:pt x="29242" y="87728"/>
                    <a:pt x="26903" y="57315"/>
                    <a:pt x="26903" y="17545"/>
                  </a:cubicBezTo>
                  <a:cubicBezTo>
                    <a:pt x="22224" y="33921"/>
                    <a:pt x="22224" y="29242"/>
                    <a:pt x="17545" y="50297"/>
                  </a:cubicBezTo>
                  <a:cubicBezTo>
                    <a:pt x="19885" y="78370"/>
                    <a:pt x="15206" y="106443"/>
                    <a:pt x="19885" y="139194"/>
                  </a:cubicBezTo>
                  <a:cubicBezTo>
                    <a:pt x="19885" y="139194"/>
                    <a:pt x="19885" y="139194"/>
                    <a:pt x="19885" y="139194"/>
                  </a:cubicBezTo>
                  <a:lnTo>
                    <a:pt x="19885" y="139194"/>
                  </a:lnTo>
                  <a:cubicBezTo>
                    <a:pt x="29242" y="263183"/>
                    <a:pt x="24564" y="405886"/>
                    <a:pt x="45618" y="536892"/>
                  </a:cubicBezTo>
                  <a:cubicBezTo>
                    <a:pt x="54976" y="532213"/>
                    <a:pt x="54976" y="529874"/>
                    <a:pt x="64333" y="527535"/>
                  </a:cubicBezTo>
                  <a:cubicBezTo>
                    <a:pt x="64333" y="525195"/>
                    <a:pt x="47958" y="340383"/>
                    <a:pt x="43279" y="267861"/>
                  </a:cubicBezTo>
                  <a:close/>
                </a:path>
              </a:pathLst>
            </a:custGeom>
            <a:solidFill>
              <a:schemeClr val="tx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07">
              <a:extLst>
                <a:ext uri="{FF2B5EF4-FFF2-40B4-BE49-F238E27FC236}">
                  <a16:creationId xmlns:a16="http://schemas.microsoft.com/office/drawing/2014/main" id="{9232F34C-3533-42C2-9DC3-17E93E7D4545}"/>
                </a:ext>
              </a:extLst>
            </p:cNvPr>
            <p:cNvSpPr/>
            <p:nvPr/>
          </p:nvSpPr>
          <p:spPr>
            <a:xfrm>
              <a:off x="1290960" y="3876725"/>
              <a:ext cx="135355" cy="135355"/>
            </a:xfrm>
            <a:custGeom>
              <a:avLst/>
              <a:gdLst>
                <a:gd name="connsiteX0" fmla="*/ 61710 w 116969"/>
                <a:gd name="connsiteY0" fmla="*/ 42994 h 116969"/>
                <a:gd name="connsiteX1" fmla="*/ 80425 w 116969"/>
                <a:gd name="connsiteY1" fmla="*/ 61710 h 116969"/>
                <a:gd name="connsiteX2" fmla="*/ 64049 w 116969"/>
                <a:gd name="connsiteY2" fmla="*/ 80425 h 116969"/>
                <a:gd name="connsiteX3" fmla="*/ 42994 w 116969"/>
                <a:gd name="connsiteY3" fmla="*/ 64049 h 116969"/>
                <a:gd name="connsiteX4" fmla="*/ 61710 w 116969"/>
                <a:gd name="connsiteY4" fmla="*/ 42994 h 11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969" h="116969">
                  <a:moveTo>
                    <a:pt x="61710" y="42994"/>
                  </a:moveTo>
                  <a:cubicBezTo>
                    <a:pt x="73407" y="42994"/>
                    <a:pt x="80425" y="50013"/>
                    <a:pt x="80425" y="61710"/>
                  </a:cubicBezTo>
                  <a:cubicBezTo>
                    <a:pt x="80425" y="73407"/>
                    <a:pt x="75746" y="80425"/>
                    <a:pt x="64049" y="80425"/>
                  </a:cubicBezTo>
                  <a:cubicBezTo>
                    <a:pt x="52352" y="80425"/>
                    <a:pt x="45334" y="75746"/>
                    <a:pt x="42994" y="64049"/>
                  </a:cubicBezTo>
                  <a:cubicBezTo>
                    <a:pt x="42994" y="52352"/>
                    <a:pt x="50013" y="47673"/>
                    <a:pt x="61710" y="42994"/>
                  </a:cubicBezTo>
                  <a:close/>
                </a:path>
              </a:pathLst>
            </a:custGeom>
            <a:solidFill>
              <a:srgbClr val="CAC9C9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08">
              <a:extLst>
                <a:ext uri="{FF2B5EF4-FFF2-40B4-BE49-F238E27FC236}">
                  <a16:creationId xmlns:a16="http://schemas.microsoft.com/office/drawing/2014/main" id="{70841297-C850-46B1-B649-A5D802183C23}"/>
                </a:ext>
              </a:extLst>
            </p:cNvPr>
            <p:cNvSpPr/>
            <p:nvPr/>
          </p:nvSpPr>
          <p:spPr>
            <a:xfrm>
              <a:off x="1158311" y="3161885"/>
              <a:ext cx="1949106" cy="1461831"/>
            </a:xfrm>
            <a:custGeom>
              <a:avLst/>
              <a:gdLst>
                <a:gd name="connsiteX0" fmla="*/ 747153 w 1684367"/>
                <a:gd name="connsiteY0" fmla="*/ 1056101 h 1263275"/>
                <a:gd name="connsiteX1" fmla="*/ 814996 w 1684367"/>
                <a:gd name="connsiteY1" fmla="*/ 971882 h 1263275"/>
                <a:gd name="connsiteX2" fmla="*/ 836051 w 1684367"/>
                <a:gd name="connsiteY2" fmla="*/ 108644 h 1263275"/>
                <a:gd name="connsiteX3" fmla="*/ 901554 w 1684367"/>
                <a:gd name="connsiteY3" fmla="*/ 43141 h 1263275"/>
                <a:gd name="connsiteX4" fmla="*/ 1594016 w 1684367"/>
                <a:gd name="connsiteY4" fmla="*/ 43141 h 1263275"/>
                <a:gd name="connsiteX5" fmla="*/ 1652501 w 1684367"/>
                <a:gd name="connsiteY5" fmla="*/ 54838 h 1263275"/>
                <a:gd name="connsiteX6" fmla="*/ 1652501 w 1684367"/>
                <a:gd name="connsiteY6" fmla="*/ 237311 h 1263275"/>
                <a:gd name="connsiteX7" fmla="*/ 1603374 w 1684367"/>
                <a:gd name="connsiteY7" fmla="*/ 967203 h 1263275"/>
                <a:gd name="connsiteX8" fmla="*/ 1563604 w 1684367"/>
                <a:gd name="connsiteY8" fmla="*/ 1018670 h 1263275"/>
                <a:gd name="connsiteX9" fmla="*/ 1254803 w 1684367"/>
                <a:gd name="connsiteY9" fmla="*/ 1084173 h 1263275"/>
                <a:gd name="connsiteX10" fmla="*/ 1212694 w 1684367"/>
                <a:gd name="connsiteY10" fmla="*/ 1070137 h 1263275"/>
                <a:gd name="connsiteX11" fmla="*/ 1179942 w 1684367"/>
                <a:gd name="connsiteY11" fmla="*/ 1060779 h 1263275"/>
                <a:gd name="connsiteX12" fmla="*/ 1069991 w 1684367"/>
                <a:gd name="connsiteY12" fmla="*/ 1098210 h 1263275"/>
                <a:gd name="connsiteX13" fmla="*/ 992790 w 1684367"/>
                <a:gd name="connsiteY13" fmla="*/ 1128622 h 1263275"/>
                <a:gd name="connsiteX14" fmla="*/ 943663 w 1684367"/>
                <a:gd name="connsiteY14" fmla="*/ 1130961 h 1263275"/>
                <a:gd name="connsiteX15" fmla="*/ 915590 w 1684367"/>
                <a:gd name="connsiteY15" fmla="*/ 1133301 h 1263275"/>
                <a:gd name="connsiteX16" fmla="*/ 880499 w 1684367"/>
                <a:gd name="connsiteY16" fmla="*/ 1130961 h 1263275"/>
                <a:gd name="connsiteX17" fmla="*/ 819675 w 1684367"/>
                <a:gd name="connsiteY17" fmla="*/ 1133301 h 1263275"/>
                <a:gd name="connsiteX18" fmla="*/ 758850 w 1684367"/>
                <a:gd name="connsiteY18" fmla="*/ 1144998 h 1263275"/>
                <a:gd name="connsiteX19" fmla="*/ 681650 w 1684367"/>
                <a:gd name="connsiteY19" fmla="*/ 1156695 h 1263275"/>
                <a:gd name="connsiteX20" fmla="*/ 634862 w 1684367"/>
                <a:gd name="connsiteY20" fmla="*/ 1173071 h 1263275"/>
                <a:gd name="connsiteX21" fmla="*/ 216110 w 1684367"/>
                <a:gd name="connsiteY21" fmla="*/ 1217519 h 1263275"/>
                <a:gd name="connsiteX22" fmla="*/ 106158 w 1684367"/>
                <a:gd name="connsiteY22" fmla="*/ 1229216 h 1263275"/>
                <a:gd name="connsiteX23" fmla="*/ 42994 w 1684367"/>
                <a:gd name="connsiteY23" fmla="*/ 1189446 h 1263275"/>
                <a:gd name="connsiteX24" fmla="*/ 94461 w 1684367"/>
                <a:gd name="connsiteY24" fmla="*/ 1147337 h 1263275"/>
                <a:gd name="connsiteX25" fmla="*/ 283952 w 1684367"/>
                <a:gd name="connsiteY25" fmla="*/ 1116925 h 1263275"/>
                <a:gd name="connsiteX26" fmla="*/ 747153 w 1684367"/>
                <a:gd name="connsiteY26" fmla="*/ 1056101 h 1263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684367" h="1263275">
                  <a:moveTo>
                    <a:pt x="747153" y="1056101"/>
                  </a:moveTo>
                  <a:cubicBezTo>
                    <a:pt x="803299" y="1056101"/>
                    <a:pt x="814996" y="1025688"/>
                    <a:pt x="814996" y="971882"/>
                  </a:cubicBezTo>
                  <a:cubicBezTo>
                    <a:pt x="819675" y="684136"/>
                    <a:pt x="829032" y="396390"/>
                    <a:pt x="836051" y="108644"/>
                  </a:cubicBezTo>
                  <a:cubicBezTo>
                    <a:pt x="836051" y="59516"/>
                    <a:pt x="854766" y="43141"/>
                    <a:pt x="901554" y="43141"/>
                  </a:cubicBezTo>
                  <a:cubicBezTo>
                    <a:pt x="1133154" y="45480"/>
                    <a:pt x="1362416" y="43141"/>
                    <a:pt x="1594016" y="43141"/>
                  </a:cubicBezTo>
                  <a:cubicBezTo>
                    <a:pt x="1615071" y="43141"/>
                    <a:pt x="1636125" y="40801"/>
                    <a:pt x="1652501" y="54838"/>
                  </a:cubicBezTo>
                  <a:cubicBezTo>
                    <a:pt x="1652501" y="115662"/>
                    <a:pt x="1652501" y="176486"/>
                    <a:pt x="1652501" y="237311"/>
                  </a:cubicBezTo>
                  <a:cubicBezTo>
                    <a:pt x="1643143" y="279420"/>
                    <a:pt x="1615071" y="735603"/>
                    <a:pt x="1603374" y="967203"/>
                  </a:cubicBezTo>
                  <a:cubicBezTo>
                    <a:pt x="1601034" y="997616"/>
                    <a:pt x="1594016" y="1011652"/>
                    <a:pt x="1563604" y="1018670"/>
                  </a:cubicBezTo>
                  <a:cubicBezTo>
                    <a:pt x="1460670" y="1039725"/>
                    <a:pt x="1362416" y="1077155"/>
                    <a:pt x="1254803" y="1084173"/>
                  </a:cubicBezTo>
                  <a:cubicBezTo>
                    <a:pt x="1236088" y="1091192"/>
                    <a:pt x="1222052" y="1088852"/>
                    <a:pt x="1212694" y="1070137"/>
                  </a:cubicBezTo>
                  <a:cubicBezTo>
                    <a:pt x="1203336" y="1056101"/>
                    <a:pt x="1193979" y="1053761"/>
                    <a:pt x="1179942" y="1060779"/>
                  </a:cubicBezTo>
                  <a:cubicBezTo>
                    <a:pt x="1147191" y="1086513"/>
                    <a:pt x="1119118" y="1114586"/>
                    <a:pt x="1069991" y="1098210"/>
                  </a:cubicBezTo>
                  <a:cubicBezTo>
                    <a:pt x="1044257" y="1088852"/>
                    <a:pt x="1020863" y="1121604"/>
                    <a:pt x="992790" y="1128622"/>
                  </a:cubicBezTo>
                  <a:cubicBezTo>
                    <a:pt x="976415" y="1133301"/>
                    <a:pt x="960039" y="1126283"/>
                    <a:pt x="943663" y="1130961"/>
                  </a:cubicBezTo>
                  <a:cubicBezTo>
                    <a:pt x="934305" y="1133301"/>
                    <a:pt x="924948" y="1133301"/>
                    <a:pt x="915590" y="1133301"/>
                  </a:cubicBezTo>
                  <a:cubicBezTo>
                    <a:pt x="906233" y="1133301"/>
                    <a:pt x="899214" y="1133301"/>
                    <a:pt x="880499" y="1130961"/>
                  </a:cubicBezTo>
                  <a:cubicBezTo>
                    <a:pt x="859445" y="1126283"/>
                    <a:pt x="838390" y="1121604"/>
                    <a:pt x="819675" y="1133301"/>
                  </a:cubicBezTo>
                  <a:cubicBezTo>
                    <a:pt x="800960" y="1140319"/>
                    <a:pt x="782244" y="1152016"/>
                    <a:pt x="758850" y="1144998"/>
                  </a:cubicBezTo>
                  <a:cubicBezTo>
                    <a:pt x="730778" y="1130961"/>
                    <a:pt x="705044" y="1128622"/>
                    <a:pt x="681650" y="1156695"/>
                  </a:cubicBezTo>
                  <a:cubicBezTo>
                    <a:pt x="669953" y="1170731"/>
                    <a:pt x="653578" y="1173071"/>
                    <a:pt x="634862" y="1173071"/>
                  </a:cubicBezTo>
                  <a:cubicBezTo>
                    <a:pt x="489820" y="1187107"/>
                    <a:pt x="368171" y="1203483"/>
                    <a:pt x="216110" y="1217519"/>
                  </a:cubicBezTo>
                  <a:cubicBezTo>
                    <a:pt x="211431" y="1219859"/>
                    <a:pt x="131892" y="1229216"/>
                    <a:pt x="106158" y="1229216"/>
                  </a:cubicBezTo>
                  <a:cubicBezTo>
                    <a:pt x="78085" y="1229216"/>
                    <a:pt x="47673" y="1229216"/>
                    <a:pt x="42994" y="1189446"/>
                  </a:cubicBezTo>
                  <a:cubicBezTo>
                    <a:pt x="50013" y="1161374"/>
                    <a:pt x="68728" y="1152016"/>
                    <a:pt x="94461" y="1147337"/>
                  </a:cubicBezTo>
                  <a:cubicBezTo>
                    <a:pt x="157625" y="1133301"/>
                    <a:pt x="220789" y="1119264"/>
                    <a:pt x="283952" y="1116925"/>
                  </a:cubicBezTo>
                  <a:cubicBezTo>
                    <a:pt x="365831" y="1114586"/>
                    <a:pt x="658256" y="1063119"/>
                    <a:pt x="747153" y="1056101"/>
                  </a:cubicBezTo>
                  <a:close/>
                </a:path>
              </a:pathLst>
            </a:custGeom>
            <a:solidFill>
              <a:schemeClr val="bg1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" name="자유형: 도형 35">
              <a:extLst>
                <a:ext uri="{FF2B5EF4-FFF2-40B4-BE49-F238E27FC236}">
                  <a16:creationId xmlns:a16="http://schemas.microsoft.com/office/drawing/2014/main" id="{4E5A95A1-F0E1-4B2D-B52D-9418A4A9A3D2}"/>
                </a:ext>
              </a:extLst>
            </p:cNvPr>
            <p:cNvSpPr/>
            <p:nvPr/>
          </p:nvSpPr>
          <p:spPr>
            <a:xfrm>
              <a:off x="483768" y="4460034"/>
              <a:ext cx="1563494" cy="999790"/>
            </a:xfrm>
            <a:custGeom>
              <a:avLst/>
              <a:gdLst>
                <a:gd name="connsiteX0" fmla="*/ 1510029 w 1563494"/>
                <a:gd name="connsiteY0" fmla="*/ 78 h 1035418"/>
                <a:gd name="connsiteX1" fmla="*/ 1563494 w 1563494"/>
                <a:gd name="connsiteY1" fmla="*/ 24104 h 1035418"/>
                <a:gd name="connsiteX2" fmla="*/ 1549958 w 1563494"/>
                <a:gd name="connsiteY2" fmla="*/ 34931 h 1035418"/>
                <a:gd name="connsiteX3" fmla="*/ 1517473 w 1563494"/>
                <a:gd name="connsiteY3" fmla="*/ 40346 h 1035418"/>
                <a:gd name="connsiteX4" fmla="*/ 1471452 w 1563494"/>
                <a:gd name="connsiteY4" fmla="*/ 124266 h 1035418"/>
                <a:gd name="connsiteX5" fmla="*/ 1311735 w 1563494"/>
                <a:gd name="connsiteY5" fmla="*/ 224428 h 1035418"/>
                <a:gd name="connsiteX6" fmla="*/ 1303614 w 1563494"/>
                <a:gd name="connsiteY6" fmla="*/ 313762 h 1035418"/>
                <a:gd name="connsiteX7" fmla="*/ 1314441 w 1563494"/>
                <a:gd name="connsiteY7" fmla="*/ 376026 h 1035418"/>
                <a:gd name="connsiteX8" fmla="*/ 1422725 w 1563494"/>
                <a:gd name="connsiteY8" fmla="*/ 454531 h 1035418"/>
                <a:gd name="connsiteX9" fmla="*/ 1447089 w 1563494"/>
                <a:gd name="connsiteY9" fmla="*/ 454531 h 1035418"/>
                <a:gd name="connsiteX10" fmla="*/ 1457917 w 1563494"/>
                <a:gd name="connsiteY10" fmla="*/ 473481 h 1035418"/>
                <a:gd name="connsiteX11" fmla="*/ 1327977 w 1563494"/>
                <a:gd name="connsiteY11" fmla="*/ 500552 h 1035418"/>
                <a:gd name="connsiteX12" fmla="*/ 1341512 w 1563494"/>
                <a:gd name="connsiteY12" fmla="*/ 776675 h 1035418"/>
                <a:gd name="connsiteX13" fmla="*/ 1318164 w 1563494"/>
                <a:gd name="connsiteY13" fmla="*/ 904924 h 1035418"/>
                <a:gd name="connsiteX14" fmla="*/ 1313148 w 1563494"/>
                <a:gd name="connsiteY14" fmla="*/ 953629 h 1035418"/>
                <a:gd name="connsiteX15" fmla="*/ 1145856 w 1563494"/>
                <a:gd name="connsiteY15" fmla="*/ 1026365 h 1035418"/>
                <a:gd name="connsiteX16" fmla="*/ 1001000 w 1563494"/>
                <a:gd name="connsiteY16" fmla="*/ 1035418 h 1035418"/>
                <a:gd name="connsiteX17" fmla="*/ 675076 w 1563494"/>
                <a:gd name="connsiteY17" fmla="*/ 1008258 h 1035418"/>
                <a:gd name="connsiteX18" fmla="*/ 267670 w 1563494"/>
                <a:gd name="connsiteY18" fmla="*/ 863403 h 1035418"/>
                <a:gd name="connsiteX19" fmla="*/ 85255 w 1563494"/>
                <a:gd name="connsiteY19" fmla="*/ 838068 h 1035418"/>
                <a:gd name="connsiteX20" fmla="*/ 77174 w 1563494"/>
                <a:gd name="connsiteY20" fmla="*/ 822865 h 1035418"/>
                <a:gd name="connsiteX21" fmla="*/ 61058 w 1563494"/>
                <a:gd name="connsiteY21" fmla="*/ 806453 h 1035418"/>
                <a:gd name="connsiteX22" fmla="*/ 15038 w 1563494"/>
                <a:gd name="connsiteY22" fmla="*/ 752311 h 1035418"/>
                <a:gd name="connsiteX23" fmla="*/ 36695 w 1563494"/>
                <a:gd name="connsiteY23" fmla="*/ 625077 h 1035418"/>
                <a:gd name="connsiteX24" fmla="*/ 55645 w 1563494"/>
                <a:gd name="connsiteY24" fmla="*/ 557400 h 1035418"/>
                <a:gd name="connsiteX25" fmla="*/ 55645 w 1563494"/>
                <a:gd name="connsiteY25" fmla="*/ 476187 h 1035418"/>
                <a:gd name="connsiteX26" fmla="*/ 77301 w 1563494"/>
                <a:gd name="connsiteY26" fmla="*/ 422045 h 1035418"/>
                <a:gd name="connsiteX27" fmla="*/ 689103 w 1563494"/>
                <a:gd name="connsiteY27" fmla="*/ 116144 h 1035418"/>
                <a:gd name="connsiteX28" fmla="*/ 729710 w 1563494"/>
                <a:gd name="connsiteY28" fmla="*/ 91781 h 1035418"/>
                <a:gd name="connsiteX29" fmla="*/ 1430846 w 1563494"/>
                <a:gd name="connsiteY29" fmla="*/ 51175 h 1035418"/>
                <a:gd name="connsiteX30" fmla="*/ 1460625 w 1563494"/>
                <a:gd name="connsiteY30" fmla="*/ 34931 h 1035418"/>
                <a:gd name="connsiteX31" fmla="*/ 1510029 w 1563494"/>
                <a:gd name="connsiteY31" fmla="*/ 78 h 1035418"/>
                <a:gd name="connsiteX0" fmla="*/ 1510029 w 1563494"/>
                <a:gd name="connsiteY0" fmla="*/ 78 h 1035418"/>
                <a:gd name="connsiteX1" fmla="*/ 1563494 w 1563494"/>
                <a:gd name="connsiteY1" fmla="*/ 24104 h 1035418"/>
                <a:gd name="connsiteX2" fmla="*/ 1549958 w 1563494"/>
                <a:gd name="connsiteY2" fmla="*/ 34931 h 1035418"/>
                <a:gd name="connsiteX3" fmla="*/ 1517473 w 1563494"/>
                <a:gd name="connsiteY3" fmla="*/ 40346 h 1035418"/>
                <a:gd name="connsiteX4" fmla="*/ 1471452 w 1563494"/>
                <a:gd name="connsiteY4" fmla="*/ 124266 h 1035418"/>
                <a:gd name="connsiteX5" fmla="*/ 1311735 w 1563494"/>
                <a:gd name="connsiteY5" fmla="*/ 224428 h 1035418"/>
                <a:gd name="connsiteX6" fmla="*/ 1303614 w 1563494"/>
                <a:gd name="connsiteY6" fmla="*/ 313762 h 1035418"/>
                <a:gd name="connsiteX7" fmla="*/ 1314441 w 1563494"/>
                <a:gd name="connsiteY7" fmla="*/ 376026 h 1035418"/>
                <a:gd name="connsiteX8" fmla="*/ 1422725 w 1563494"/>
                <a:gd name="connsiteY8" fmla="*/ 454531 h 1035418"/>
                <a:gd name="connsiteX9" fmla="*/ 1447089 w 1563494"/>
                <a:gd name="connsiteY9" fmla="*/ 454531 h 1035418"/>
                <a:gd name="connsiteX10" fmla="*/ 1457917 w 1563494"/>
                <a:gd name="connsiteY10" fmla="*/ 473481 h 1035418"/>
                <a:gd name="connsiteX11" fmla="*/ 1327977 w 1563494"/>
                <a:gd name="connsiteY11" fmla="*/ 500552 h 1035418"/>
                <a:gd name="connsiteX12" fmla="*/ 1341512 w 1563494"/>
                <a:gd name="connsiteY12" fmla="*/ 776675 h 1035418"/>
                <a:gd name="connsiteX13" fmla="*/ 1318164 w 1563494"/>
                <a:gd name="connsiteY13" fmla="*/ 904924 h 1035418"/>
                <a:gd name="connsiteX14" fmla="*/ 1313148 w 1563494"/>
                <a:gd name="connsiteY14" fmla="*/ 953629 h 1035418"/>
                <a:gd name="connsiteX15" fmla="*/ 1145856 w 1563494"/>
                <a:gd name="connsiteY15" fmla="*/ 1026365 h 1035418"/>
                <a:gd name="connsiteX16" fmla="*/ 1001000 w 1563494"/>
                <a:gd name="connsiteY16" fmla="*/ 1035418 h 1035418"/>
                <a:gd name="connsiteX17" fmla="*/ 680408 w 1563494"/>
                <a:gd name="connsiteY17" fmla="*/ 949608 h 1035418"/>
                <a:gd name="connsiteX18" fmla="*/ 267670 w 1563494"/>
                <a:gd name="connsiteY18" fmla="*/ 863403 h 1035418"/>
                <a:gd name="connsiteX19" fmla="*/ 85255 w 1563494"/>
                <a:gd name="connsiteY19" fmla="*/ 838068 h 1035418"/>
                <a:gd name="connsiteX20" fmla="*/ 77174 w 1563494"/>
                <a:gd name="connsiteY20" fmla="*/ 822865 h 1035418"/>
                <a:gd name="connsiteX21" fmla="*/ 61058 w 1563494"/>
                <a:gd name="connsiteY21" fmla="*/ 806453 h 1035418"/>
                <a:gd name="connsiteX22" fmla="*/ 15038 w 1563494"/>
                <a:gd name="connsiteY22" fmla="*/ 752311 h 1035418"/>
                <a:gd name="connsiteX23" fmla="*/ 36695 w 1563494"/>
                <a:gd name="connsiteY23" fmla="*/ 625077 h 1035418"/>
                <a:gd name="connsiteX24" fmla="*/ 55645 w 1563494"/>
                <a:gd name="connsiteY24" fmla="*/ 557400 h 1035418"/>
                <a:gd name="connsiteX25" fmla="*/ 55645 w 1563494"/>
                <a:gd name="connsiteY25" fmla="*/ 476187 h 1035418"/>
                <a:gd name="connsiteX26" fmla="*/ 77301 w 1563494"/>
                <a:gd name="connsiteY26" fmla="*/ 422045 h 1035418"/>
                <a:gd name="connsiteX27" fmla="*/ 689103 w 1563494"/>
                <a:gd name="connsiteY27" fmla="*/ 116144 h 1035418"/>
                <a:gd name="connsiteX28" fmla="*/ 729710 w 1563494"/>
                <a:gd name="connsiteY28" fmla="*/ 91781 h 1035418"/>
                <a:gd name="connsiteX29" fmla="*/ 1430846 w 1563494"/>
                <a:gd name="connsiteY29" fmla="*/ 51175 h 1035418"/>
                <a:gd name="connsiteX30" fmla="*/ 1460625 w 1563494"/>
                <a:gd name="connsiteY30" fmla="*/ 34931 h 1035418"/>
                <a:gd name="connsiteX31" fmla="*/ 1510029 w 1563494"/>
                <a:gd name="connsiteY31" fmla="*/ 78 h 1035418"/>
                <a:gd name="connsiteX0" fmla="*/ 1510029 w 1563494"/>
                <a:gd name="connsiteY0" fmla="*/ 78 h 1035418"/>
                <a:gd name="connsiteX1" fmla="*/ 1563494 w 1563494"/>
                <a:gd name="connsiteY1" fmla="*/ 24104 h 1035418"/>
                <a:gd name="connsiteX2" fmla="*/ 1549958 w 1563494"/>
                <a:gd name="connsiteY2" fmla="*/ 34931 h 1035418"/>
                <a:gd name="connsiteX3" fmla="*/ 1517473 w 1563494"/>
                <a:gd name="connsiteY3" fmla="*/ 40346 h 1035418"/>
                <a:gd name="connsiteX4" fmla="*/ 1471452 w 1563494"/>
                <a:gd name="connsiteY4" fmla="*/ 124266 h 1035418"/>
                <a:gd name="connsiteX5" fmla="*/ 1311735 w 1563494"/>
                <a:gd name="connsiteY5" fmla="*/ 224428 h 1035418"/>
                <a:gd name="connsiteX6" fmla="*/ 1303614 w 1563494"/>
                <a:gd name="connsiteY6" fmla="*/ 313762 h 1035418"/>
                <a:gd name="connsiteX7" fmla="*/ 1314441 w 1563494"/>
                <a:gd name="connsiteY7" fmla="*/ 376026 h 1035418"/>
                <a:gd name="connsiteX8" fmla="*/ 1422725 w 1563494"/>
                <a:gd name="connsiteY8" fmla="*/ 454531 h 1035418"/>
                <a:gd name="connsiteX9" fmla="*/ 1447089 w 1563494"/>
                <a:gd name="connsiteY9" fmla="*/ 454531 h 1035418"/>
                <a:gd name="connsiteX10" fmla="*/ 1457917 w 1563494"/>
                <a:gd name="connsiteY10" fmla="*/ 473481 h 1035418"/>
                <a:gd name="connsiteX11" fmla="*/ 1327977 w 1563494"/>
                <a:gd name="connsiteY11" fmla="*/ 500552 h 1035418"/>
                <a:gd name="connsiteX12" fmla="*/ 1341512 w 1563494"/>
                <a:gd name="connsiteY12" fmla="*/ 776675 h 1035418"/>
                <a:gd name="connsiteX13" fmla="*/ 1318164 w 1563494"/>
                <a:gd name="connsiteY13" fmla="*/ 904924 h 1035418"/>
                <a:gd name="connsiteX14" fmla="*/ 1313148 w 1563494"/>
                <a:gd name="connsiteY14" fmla="*/ 953629 h 1035418"/>
                <a:gd name="connsiteX15" fmla="*/ 1145856 w 1563494"/>
                <a:gd name="connsiteY15" fmla="*/ 1026365 h 1035418"/>
                <a:gd name="connsiteX16" fmla="*/ 1001000 w 1563494"/>
                <a:gd name="connsiteY16" fmla="*/ 1035418 h 1035418"/>
                <a:gd name="connsiteX17" fmla="*/ 675077 w 1563494"/>
                <a:gd name="connsiteY17" fmla="*/ 976266 h 1035418"/>
                <a:gd name="connsiteX18" fmla="*/ 267670 w 1563494"/>
                <a:gd name="connsiteY18" fmla="*/ 863403 h 1035418"/>
                <a:gd name="connsiteX19" fmla="*/ 85255 w 1563494"/>
                <a:gd name="connsiteY19" fmla="*/ 838068 h 1035418"/>
                <a:gd name="connsiteX20" fmla="*/ 77174 w 1563494"/>
                <a:gd name="connsiteY20" fmla="*/ 822865 h 1035418"/>
                <a:gd name="connsiteX21" fmla="*/ 61058 w 1563494"/>
                <a:gd name="connsiteY21" fmla="*/ 806453 h 1035418"/>
                <a:gd name="connsiteX22" fmla="*/ 15038 w 1563494"/>
                <a:gd name="connsiteY22" fmla="*/ 752311 h 1035418"/>
                <a:gd name="connsiteX23" fmla="*/ 36695 w 1563494"/>
                <a:gd name="connsiteY23" fmla="*/ 625077 h 1035418"/>
                <a:gd name="connsiteX24" fmla="*/ 55645 w 1563494"/>
                <a:gd name="connsiteY24" fmla="*/ 557400 h 1035418"/>
                <a:gd name="connsiteX25" fmla="*/ 55645 w 1563494"/>
                <a:gd name="connsiteY25" fmla="*/ 476187 h 1035418"/>
                <a:gd name="connsiteX26" fmla="*/ 77301 w 1563494"/>
                <a:gd name="connsiteY26" fmla="*/ 422045 h 1035418"/>
                <a:gd name="connsiteX27" fmla="*/ 689103 w 1563494"/>
                <a:gd name="connsiteY27" fmla="*/ 116144 h 1035418"/>
                <a:gd name="connsiteX28" fmla="*/ 729710 w 1563494"/>
                <a:gd name="connsiteY28" fmla="*/ 91781 h 1035418"/>
                <a:gd name="connsiteX29" fmla="*/ 1430846 w 1563494"/>
                <a:gd name="connsiteY29" fmla="*/ 51175 h 1035418"/>
                <a:gd name="connsiteX30" fmla="*/ 1460625 w 1563494"/>
                <a:gd name="connsiteY30" fmla="*/ 34931 h 1035418"/>
                <a:gd name="connsiteX31" fmla="*/ 1510029 w 1563494"/>
                <a:gd name="connsiteY31" fmla="*/ 78 h 1035418"/>
                <a:gd name="connsiteX0" fmla="*/ 1510029 w 1563494"/>
                <a:gd name="connsiteY0" fmla="*/ 78 h 1026365"/>
                <a:gd name="connsiteX1" fmla="*/ 1563494 w 1563494"/>
                <a:gd name="connsiteY1" fmla="*/ 24104 h 1026365"/>
                <a:gd name="connsiteX2" fmla="*/ 1549958 w 1563494"/>
                <a:gd name="connsiteY2" fmla="*/ 34931 h 1026365"/>
                <a:gd name="connsiteX3" fmla="*/ 1517473 w 1563494"/>
                <a:gd name="connsiteY3" fmla="*/ 40346 h 1026365"/>
                <a:gd name="connsiteX4" fmla="*/ 1471452 w 1563494"/>
                <a:gd name="connsiteY4" fmla="*/ 124266 h 1026365"/>
                <a:gd name="connsiteX5" fmla="*/ 1311735 w 1563494"/>
                <a:gd name="connsiteY5" fmla="*/ 224428 h 1026365"/>
                <a:gd name="connsiteX6" fmla="*/ 1303614 w 1563494"/>
                <a:gd name="connsiteY6" fmla="*/ 313762 h 1026365"/>
                <a:gd name="connsiteX7" fmla="*/ 1314441 w 1563494"/>
                <a:gd name="connsiteY7" fmla="*/ 376026 h 1026365"/>
                <a:gd name="connsiteX8" fmla="*/ 1422725 w 1563494"/>
                <a:gd name="connsiteY8" fmla="*/ 454531 h 1026365"/>
                <a:gd name="connsiteX9" fmla="*/ 1447089 w 1563494"/>
                <a:gd name="connsiteY9" fmla="*/ 454531 h 1026365"/>
                <a:gd name="connsiteX10" fmla="*/ 1457917 w 1563494"/>
                <a:gd name="connsiteY10" fmla="*/ 473481 h 1026365"/>
                <a:gd name="connsiteX11" fmla="*/ 1327977 w 1563494"/>
                <a:gd name="connsiteY11" fmla="*/ 500552 h 1026365"/>
                <a:gd name="connsiteX12" fmla="*/ 1341512 w 1563494"/>
                <a:gd name="connsiteY12" fmla="*/ 776675 h 1026365"/>
                <a:gd name="connsiteX13" fmla="*/ 1318164 w 1563494"/>
                <a:gd name="connsiteY13" fmla="*/ 904924 h 1026365"/>
                <a:gd name="connsiteX14" fmla="*/ 1313148 w 1563494"/>
                <a:gd name="connsiteY14" fmla="*/ 953629 h 1026365"/>
                <a:gd name="connsiteX15" fmla="*/ 1145856 w 1563494"/>
                <a:gd name="connsiteY15" fmla="*/ 1026365 h 1026365"/>
                <a:gd name="connsiteX16" fmla="*/ 1003666 w 1563494"/>
                <a:gd name="connsiteY16" fmla="*/ 971436 h 1026365"/>
                <a:gd name="connsiteX17" fmla="*/ 675077 w 1563494"/>
                <a:gd name="connsiteY17" fmla="*/ 976266 h 1026365"/>
                <a:gd name="connsiteX18" fmla="*/ 267670 w 1563494"/>
                <a:gd name="connsiteY18" fmla="*/ 863403 h 1026365"/>
                <a:gd name="connsiteX19" fmla="*/ 85255 w 1563494"/>
                <a:gd name="connsiteY19" fmla="*/ 838068 h 1026365"/>
                <a:gd name="connsiteX20" fmla="*/ 77174 w 1563494"/>
                <a:gd name="connsiteY20" fmla="*/ 822865 h 1026365"/>
                <a:gd name="connsiteX21" fmla="*/ 61058 w 1563494"/>
                <a:gd name="connsiteY21" fmla="*/ 806453 h 1026365"/>
                <a:gd name="connsiteX22" fmla="*/ 15038 w 1563494"/>
                <a:gd name="connsiteY22" fmla="*/ 752311 h 1026365"/>
                <a:gd name="connsiteX23" fmla="*/ 36695 w 1563494"/>
                <a:gd name="connsiteY23" fmla="*/ 625077 h 1026365"/>
                <a:gd name="connsiteX24" fmla="*/ 55645 w 1563494"/>
                <a:gd name="connsiteY24" fmla="*/ 557400 h 1026365"/>
                <a:gd name="connsiteX25" fmla="*/ 55645 w 1563494"/>
                <a:gd name="connsiteY25" fmla="*/ 476187 h 1026365"/>
                <a:gd name="connsiteX26" fmla="*/ 77301 w 1563494"/>
                <a:gd name="connsiteY26" fmla="*/ 422045 h 1026365"/>
                <a:gd name="connsiteX27" fmla="*/ 689103 w 1563494"/>
                <a:gd name="connsiteY27" fmla="*/ 116144 h 1026365"/>
                <a:gd name="connsiteX28" fmla="*/ 729710 w 1563494"/>
                <a:gd name="connsiteY28" fmla="*/ 91781 h 1026365"/>
                <a:gd name="connsiteX29" fmla="*/ 1430846 w 1563494"/>
                <a:gd name="connsiteY29" fmla="*/ 51175 h 1026365"/>
                <a:gd name="connsiteX30" fmla="*/ 1460625 w 1563494"/>
                <a:gd name="connsiteY30" fmla="*/ 34931 h 1026365"/>
                <a:gd name="connsiteX31" fmla="*/ 1510029 w 1563494"/>
                <a:gd name="connsiteY31" fmla="*/ 78 h 1026365"/>
                <a:gd name="connsiteX0" fmla="*/ 1510029 w 1563494"/>
                <a:gd name="connsiteY0" fmla="*/ 78 h 1026365"/>
                <a:gd name="connsiteX1" fmla="*/ 1563494 w 1563494"/>
                <a:gd name="connsiteY1" fmla="*/ 24104 h 1026365"/>
                <a:gd name="connsiteX2" fmla="*/ 1549958 w 1563494"/>
                <a:gd name="connsiteY2" fmla="*/ 34931 h 1026365"/>
                <a:gd name="connsiteX3" fmla="*/ 1517473 w 1563494"/>
                <a:gd name="connsiteY3" fmla="*/ 40346 h 1026365"/>
                <a:gd name="connsiteX4" fmla="*/ 1471452 w 1563494"/>
                <a:gd name="connsiteY4" fmla="*/ 124266 h 1026365"/>
                <a:gd name="connsiteX5" fmla="*/ 1311735 w 1563494"/>
                <a:gd name="connsiteY5" fmla="*/ 224428 h 1026365"/>
                <a:gd name="connsiteX6" fmla="*/ 1303614 w 1563494"/>
                <a:gd name="connsiteY6" fmla="*/ 313762 h 1026365"/>
                <a:gd name="connsiteX7" fmla="*/ 1314441 w 1563494"/>
                <a:gd name="connsiteY7" fmla="*/ 376026 h 1026365"/>
                <a:gd name="connsiteX8" fmla="*/ 1422725 w 1563494"/>
                <a:gd name="connsiteY8" fmla="*/ 454531 h 1026365"/>
                <a:gd name="connsiteX9" fmla="*/ 1447089 w 1563494"/>
                <a:gd name="connsiteY9" fmla="*/ 454531 h 1026365"/>
                <a:gd name="connsiteX10" fmla="*/ 1457917 w 1563494"/>
                <a:gd name="connsiteY10" fmla="*/ 473481 h 1026365"/>
                <a:gd name="connsiteX11" fmla="*/ 1327977 w 1563494"/>
                <a:gd name="connsiteY11" fmla="*/ 500552 h 1026365"/>
                <a:gd name="connsiteX12" fmla="*/ 1341512 w 1563494"/>
                <a:gd name="connsiteY12" fmla="*/ 776675 h 1026365"/>
                <a:gd name="connsiteX13" fmla="*/ 1318164 w 1563494"/>
                <a:gd name="connsiteY13" fmla="*/ 904924 h 1026365"/>
                <a:gd name="connsiteX14" fmla="*/ 1313148 w 1563494"/>
                <a:gd name="connsiteY14" fmla="*/ 953629 h 1026365"/>
                <a:gd name="connsiteX15" fmla="*/ 1145856 w 1563494"/>
                <a:gd name="connsiteY15" fmla="*/ 1026365 h 1026365"/>
                <a:gd name="connsiteX16" fmla="*/ 1003666 w 1563494"/>
                <a:gd name="connsiteY16" fmla="*/ 995429 h 1026365"/>
                <a:gd name="connsiteX17" fmla="*/ 675077 w 1563494"/>
                <a:gd name="connsiteY17" fmla="*/ 976266 h 1026365"/>
                <a:gd name="connsiteX18" fmla="*/ 267670 w 1563494"/>
                <a:gd name="connsiteY18" fmla="*/ 863403 h 1026365"/>
                <a:gd name="connsiteX19" fmla="*/ 85255 w 1563494"/>
                <a:gd name="connsiteY19" fmla="*/ 838068 h 1026365"/>
                <a:gd name="connsiteX20" fmla="*/ 77174 w 1563494"/>
                <a:gd name="connsiteY20" fmla="*/ 822865 h 1026365"/>
                <a:gd name="connsiteX21" fmla="*/ 61058 w 1563494"/>
                <a:gd name="connsiteY21" fmla="*/ 806453 h 1026365"/>
                <a:gd name="connsiteX22" fmla="*/ 15038 w 1563494"/>
                <a:gd name="connsiteY22" fmla="*/ 752311 h 1026365"/>
                <a:gd name="connsiteX23" fmla="*/ 36695 w 1563494"/>
                <a:gd name="connsiteY23" fmla="*/ 625077 h 1026365"/>
                <a:gd name="connsiteX24" fmla="*/ 55645 w 1563494"/>
                <a:gd name="connsiteY24" fmla="*/ 557400 h 1026365"/>
                <a:gd name="connsiteX25" fmla="*/ 55645 w 1563494"/>
                <a:gd name="connsiteY25" fmla="*/ 476187 h 1026365"/>
                <a:gd name="connsiteX26" fmla="*/ 77301 w 1563494"/>
                <a:gd name="connsiteY26" fmla="*/ 422045 h 1026365"/>
                <a:gd name="connsiteX27" fmla="*/ 689103 w 1563494"/>
                <a:gd name="connsiteY27" fmla="*/ 116144 h 1026365"/>
                <a:gd name="connsiteX28" fmla="*/ 729710 w 1563494"/>
                <a:gd name="connsiteY28" fmla="*/ 91781 h 1026365"/>
                <a:gd name="connsiteX29" fmla="*/ 1430846 w 1563494"/>
                <a:gd name="connsiteY29" fmla="*/ 51175 h 1026365"/>
                <a:gd name="connsiteX30" fmla="*/ 1460625 w 1563494"/>
                <a:gd name="connsiteY30" fmla="*/ 34931 h 1026365"/>
                <a:gd name="connsiteX31" fmla="*/ 1510029 w 1563494"/>
                <a:gd name="connsiteY31" fmla="*/ 78 h 1026365"/>
                <a:gd name="connsiteX0" fmla="*/ 1510029 w 1563494"/>
                <a:gd name="connsiteY0" fmla="*/ 78 h 1026365"/>
                <a:gd name="connsiteX1" fmla="*/ 1563494 w 1563494"/>
                <a:gd name="connsiteY1" fmla="*/ 24104 h 1026365"/>
                <a:gd name="connsiteX2" fmla="*/ 1549958 w 1563494"/>
                <a:gd name="connsiteY2" fmla="*/ 34931 h 1026365"/>
                <a:gd name="connsiteX3" fmla="*/ 1517473 w 1563494"/>
                <a:gd name="connsiteY3" fmla="*/ 40346 h 1026365"/>
                <a:gd name="connsiteX4" fmla="*/ 1471452 w 1563494"/>
                <a:gd name="connsiteY4" fmla="*/ 124266 h 1026365"/>
                <a:gd name="connsiteX5" fmla="*/ 1311735 w 1563494"/>
                <a:gd name="connsiteY5" fmla="*/ 224428 h 1026365"/>
                <a:gd name="connsiteX6" fmla="*/ 1303614 w 1563494"/>
                <a:gd name="connsiteY6" fmla="*/ 313762 h 1026365"/>
                <a:gd name="connsiteX7" fmla="*/ 1314441 w 1563494"/>
                <a:gd name="connsiteY7" fmla="*/ 376026 h 1026365"/>
                <a:gd name="connsiteX8" fmla="*/ 1422725 w 1563494"/>
                <a:gd name="connsiteY8" fmla="*/ 454531 h 1026365"/>
                <a:gd name="connsiteX9" fmla="*/ 1447089 w 1563494"/>
                <a:gd name="connsiteY9" fmla="*/ 454531 h 1026365"/>
                <a:gd name="connsiteX10" fmla="*/ 1457917 w 1563494"/>
                <a:gd name="connsiteY10" fmla="*/ 473481 h 1026365"/>
                <a:gd name="connsiteX11" fmla="*/ 1327977 w 1563494"/>
                <a:gd name="connsiteY11" fmla="*/ 500552 h 1026365"/>
                <a:gd name="connsiteX12" fmla="*/ 1341512 w 1563494"/>
                <a:gd name="connsiteY12" fmla="*/ 776675 h 1026365"/>
                <a:gd name="connsiteX13" fmla="*/ 1318164 w 1563494"/>
                <a:gd name="connsiteY13" fmla="*/ 904924 h 1026365"/>
                <a:gd name="connsiteX14" fmla="*/ 1313148 w 1563494"/>
                <a:gd name="connsiteY14" fmla="*/ 953629 h 1026365"/>
                <a:gd name="connsiteX15" fmla="*/ 1145856 w 1563494"/>
                <a:gd name="connsiteY15" fmla="*/ 1026365 h 1026365"/>
                <a:gd name="connsiteX16" fmla="*/ 1003666 w 1563494"/>
                <a:gd name="connsiteY16" fmla="*/ 995429 h 1026365"/>
                <a:gd name="connsiteX17" fmla="*/ 675077 w 1563494"/>
                <a:gd name="connsiteY17" fmla="*/ 976266 h 1026365"/>
                <a:gd name="connsiteX18" fmla="*/ 267670 w 1563494"/>
                <a:gd name="connsiteY18" fmla="*/ 863403 h 1026365"/>
                <a:gd name="connsiteX19" fmla="*/ 85255 w 1563494"/>
                <a:gd name="connsiteY19" fmla="*/ 838068 h 1026365"/>
                <a:gd name="connsiteX20" fmla="*/ 77174 w 1563494"/>
                <a:gd name="connsiteY20" fmla="*/ 822865 h 1026365"/>
                <a:gd name="connsiteX21" fmla="*/ 61058 w 1563494"/>
                <a:gd name="connsiteY21" fmla="*/ 806453 h 1026365"/>
                <a:gd name="connsiteX22" fmla="*/ 15038 w 1563494"/>
                <a:gd name="connsiteY22" fmla="*/ 752311 h 1026365"/>
                <a:gd name="connsiteX23" fmla="*/ 36695 w 1563494"/>
                <a:gd name="connsiteY23" fmla="*/ 625077 h 1026365"/>
                <a:gd name="connsiteX24" fmla="*/ 55645 w 1563494"/>
                <a:gd name="connsiteY24" fmla="*/ 557400 h 1026365"/>
                <a:gd name="connsiteX25" fmla="*/ 55645 w 1563494"/>
                <a:gd name="connsiteY25" fmla="*/ 476187 h 1026365"/>
                <a:gd name="connsiteX26" fmla="*/ 77301 w 1563494"/>
                <a:gd name="connsiteY26" fmla="*/ 422045 h 1026365"/>
                <a:gd name="connsiteX27" fmla="*/ 689103 w 1563494"/>
                <a:gd name="connsiteY27" fmla="*/ 116144 h 1026365"/>
                <a:gd name="connsiteX28" fmla="*/ 729710 w 1563494"/>
                <a:gd name="connsiteY28" fmla="*/ 91781 h 1026365"/>
                <a:gd name="connsiteX29" fmla="*/ 1430846 w 1563494"/>
                <a:gd name="connsiteY29" fmla="*/ 51175 h 1026365"/>
                <a:gd name="connsiteX30" fmla="*/ 1460625 w 1563494"/>
                <a:gd name="connsiteY30" fmla="*/ 34931 h 1026365"/>
                <a:gd name="connsiteX31" fmla="*/ 1510029 w 1563494"/>
                <a:gd name="connsiteY31" fmla="*/ 78 h 1026365"/>
                <a:gd name="connsiteX0" fmla="*/ 1510029 w 1563494"/>
                <a:gd name="connsiteY0" fmla="*/ 78 h 999790"/>
                <a:gd name="connsiteX1" fmla="*/ 1563494 w 1563494"/>
                <a:gd name="connsiteY1" fmla="*/ 24104 h 999790"/>
                <a:gd name="connsiteX2" fmla="*/ 1549958 w 1563494"/>
                <a:gd name="connsiteY2" fmla="*/ 34931 h 999790"/>
                <a:gd name="connsiteX3" fmla="*/ 1517473 w 1563494"/>
                <a:gd name="connsiteY3" fmla="*/ 40346 h 999790"/>
                <a:gd name="connsiteX4" fmla="*/ 1471452 w 1563494"/>
                <a:gd name="connsiteY4" fmla="*/ 124266 h 999790"/>
                <a:gd name="connsiteX5" fmla="*/ 1311735 w 1563494"/>
                <a:gd name="connsiteY5" fmla="*/ 224428 h 999790"/>
                <a:gd name="connsiteX6" fmla="*/ 1303614 w 1563494"/>
                <a:gd name="connsiteY6" fmla="*/ 313762 h 999790"/>
                <a:gd name="connsiteX7" fmla="*/ 1314441 w 1563494"/>
                <a:gd name="connsiteY7" fmla="*/ 376026 h 999790"/>
                <a:gd name="connsiteX8" fmla="*/ 1422725 w 1563494"/>
                <a:gd name="connsiteY8" fmla="*/ 454531 h 999790"/>
                <a:gd name="connsiteX9" fmla="*/ 1447089 w 1563494"/>
                <a:gd name="connsiteY9" fmla="*/ 454531 h 999790"/>
                <a:gd name="connsiteX10" fmla="*/ 1457917 w 1563494"/>
                <a:gd name="connsiteY10" fmla="*/ 473481 h 999790"/>
                <a:gd name="connsiteX11" fmla="*/ 1327977 w 1563494"/>
                <a:gd name="connsiteY11" fmla="*/ 500552 h 999790"/>
                <a:gd name="connsiteX12" fmla="*/ 1341512 w 1563494"/>
                <a:gd name="connsiteY12" fmla="*/ 776675 h 999790"/>
                <a:gd name="connsiteX13" fmla="*/ 1318164 w 1563494"/>
                <a:gd name="connsiteY13" fmla="*/ 904924 h 999790"/>
                <a:gd name="connsiteX14" fmla="*/ 1313148 w 1563494"/>
                <a:gd name="connsiteY14" fmla="*/ 953629 h 999790"/>
                <a:gd name="connsiteX15" fmla="*/ 1180512 w 1563494"/>
                <a:gd name="connsiteY15" fmla="*/ 957052 h 999790"/>
                <a:gd name="connsiteX16" fmla="*/ 1003666 w 1563494"/>
                <a:gd name="connsiteY16" fmla="*/ 995429 h 999790"/>
                <a:gd name="connsiteX17" fmla="*/ 675077 w 1563494"/>
                <a:gd name="connsiteY17" fmla="*/ 976266 h 999790"/>
                <a:gd name="connsiteX18" fmla="*/ 267670 w 1563494"/>
                <a:gd name="connsiteY18" fmla="*/ 863403 h 999790"/>
                <a:gd name="connsiteX19" fmla="*/ 85255 w 1563494"/>
                <a:gd name="connsiteY19" fmla="*/ 838068 h 999790"/>
                <a:gd name="connsiteX20" fmla="*/ 77174 w 1563494"/>
                <a:gd name="connsiteY20" fmla="*/ 822865 h 999790"/>
                <a:gd name="connsiteX21" fmla="*/ 61058 w 1563494"/>
                <a:gd name="connsiteY21" fmla="*/ 806453 h 999790"/>
                <a:gd name="connsiteX22" fmla="*/ 15038 w 1563494"/>
                <a:gd name="connsiteY22" fmla="*/ 752311 h 999790"/>
                <a:gd name="connsiteX23" fmla="*/ 36695 w 1563494"/>
                <a:gd name="connsiteY23" fmla="*/ 625077 h 999790"/>
                <a:gd name="connsiteX24" fmla="*/ 55645 w 1563494"/>
                <a:gd name="connsiteY24" fmla="*/ 557400 h 999790"/>
                <a:gd name="connsiteX25" fmla="*/ 55645 w 1563494"/>
                <a:gd name="connsiteY25" fmla="*/ 476187 h 999790"/>
                <a:gd name="connsiteX26" fmla="*/ 77301 w 1563494"/>
                <a:gd name="connsiteY26" fmla="*/ 422045 h 999790"/>
                <a:gd name="connsiteX27" fmla="*/ 689103 w 1563494"/>
                <a:gd name="connsiteY27" fmla="*/ 116144 h 999790"/>
                <a:gd name="connsiteX28" fmla="*/ 729710 w 1563494"/>
                <a:gd name="connsiteY28" fmla="*/ 91781 h 999790"/>
                <a:gd name="connsiteX29" fmla="*/ 1430846 w 1563494"/>
                <a:gd name="connsiteY29" fmla="*/ 51175 h 999790"/>
                <a:gd name="connsiteX30" fmla="*/ 1460625 w 1563494"/>
                <a:gd name="connsiteY30" fmla="*/ 34931 h 999790"/>
                <a:gd name="connsiteX31" fmla="*/ 1510029 w 1563494"/>
                <a:gd name="connsiteY31" fmla="*/ 78 h 999790"/>
                <a:gd name="connsiteX0" fmla="*/ 1510029 w 1563494"/>
                <a:gd name="connsiteY0" fmla="*/ 78 h 999790"/>
                <a:gd name="connsiteX1" fmla="*/ 1563494 w 1563494"/>
                <a:gd name="connsiteY1" fmla="*/ 24104 h 999790"/>
                <a:gd name="connsiteX2" fmla="*/ 1549958 w 1563494"/>
                <a:gd name="connsiteY2" fmla="*/ 34931 h 999790"/>
                <a:gd name="connsiteX3" fmla="*/ 1517473 w 1563494"/>
                <a:gd name="connsiteY3" fmla="*/ 40346 h 999790"/>
                <a:gd name="connsiteX4" fmla="*/ 1471452 w 1563494"/>
                <a:gd name="connsiteY4" fmla="*/ 124266 h 999790"/>
                <a:gd name="connsiteX5" fmla="*/ 1311735 w 1563494"/>
                <a:gd name="connsiteY5" fmla="*/ 224428 h 999790"/>
                <a:gd name="connsiteX6" fmla="*/ 1303614 w 1563494"/>
                <a:gd name="connsiteY6" fmla="*/ 313762 h 999790"/>
                <a:gd name="connsiteX7" fmla="*/ 1314441 w 1563494"/>
                <a:gd name="connsiteY7" fmla="*/ 376026 h 999790"/>
                <a:gd name="connsiteX8" fmla="*/ 1422725 w 1563494"/>
                <a:gd name="connsiteY8" fmla="*/ 454531 h 999790"/>
                <a:gd name="connsiteX9" fmla="*/ 1447089 w 1563494"/>
                <a:gd name="connsiteY9" fmla="*/ 454531 h 999790"/>
                <a:gd name="connsiteX10" fmla="*/ 1457917 w 1563494"/>
                <a:gd name="connsiteY10" fmla="*/ 473481 h 999790"/>
                <a:gd name="connsiteX11" fmla="*/ 1327977 w 1563494"/>
                <a:gd name="connsiteY11" fmla="*/ 500552 h 999790"/>
                <a:gd name="connsiteX12" fmla="*/ 1341512 w 1563494"/>
                <a:gd name="connsiteY12" fmla="*/ 776675 h 999790"/>
                <a:gd name="connsiteX13" fmla="*/ 1318164 w 1563494"/>
                <a:gd name="connsiteY13" fmla="*/ 904924 h 999790"/>
                <a:gd name="connsiteX14" fmla="*/ 1313148 w 1563494"/>
                <a:gd name="connsiteY14" fmla="*/ 953629 h 999790"/>
                <a:gd name="connsiteX15" fmla="*/ 1180512 w 1563494"/>
                <a:gd name="connsiteY15" fmla="*/ 997041 h 999790"/>
                <a:gd name="connsiteX16" fmla="*/ 1003666 w 1563494"/>
                <a:gd name="connsiteY16" fmla="*/ 995429 h 999790"/>
                <a:gd name="connsiteX17" fmla="*/ 675077 w 1563494"/>
                <a:gd name="connsiteY17" fmla="*/ 976266 h 999790"/>
                <a:gd name="connsiteX18" fmla="*/ 267670 w 1563494"/>
                <a:gd name="connsiteY18" fmla="*/ 863403 h 999790"/>
                <a:gd name="connsiteX19" fmla="*/ 85255 w 1563494"/>
                <a:gd name="connsiteY19" fmla="*/ 838068 h 999790"/>
                <a:gd name="connsiteX20" fmla="*/ 77174 w 1563494"/>
                <a:gd name="connsiteY20" fmla="*/ 822865 h 999790"/>
                <a:gd name="connsiteX21" fmla="*/ 61058 w 1563494"/>
                <a:gd name="connsiteY21" fmla="*/ 806453 h 999790"/>
                <a:gd name="connsiteX22" fmla="*/ 15038 w 1563494"/>
                <a:gd name="connsiteY22" fmla="*/ 752311 h 999790"/>
                <a:gd name="connsiteX23" fmla="*/ 36695 w 1563494"/>
                <a:gd name="connsiteY23" fmla="*/ 625077 h 999790"/>
                <a:gd name="connsiteX24" fmla="*/ 55645 w 1563494"/>
                <a:gd name="connsiteY24" fmla="*/ 557400 h 999790"/>
                <a:gd name="connsiteX25" fmla="*/ 55645 w 1563494"/>
                <a:gd name="connsiteY25" fmla="*/ 476187 h 999790"/>
                <a:gd name="connsiteX26" fmla="*/ 77301 w 1563494"/>
                <a:gd name="connsiteY26" fmla="*/ 422045 h 999790"/>
                <a:gd name="connsiteX27" fmla="*/ 689103 w 1563494"/>
                <a:gd name="connsiteY27" fmla="*/ 116144 h 999790"/>
                <a:gd name="connsiteX28" fmla="*/ 729710 w 1563494"/>
                <a:gd name="connsiteY28" fmla="*/ 91781 h 999790"/>
                <a:gd name="connsiteX29" fmla="*/ 1430846 w 1563494"/>
                <a:gd name="connsiteY29" fmla="*/ 51175 h 999790"/>
                <a:gd name="connsiteX30" fmla="*/ 1460625 w 1563494"/>
                <a:gd name="connsiteY30" fmla="*/ 34931 h 999790"/>
                <a:gd name="connsiteX31" fmla="*/ 1510029 w 1563494"/>
                <a:gd name="connsiteY31" fmla="*/ 78 h 999790"/>
                <a:gd name="connsiteX0" fmla="*/ 1510029 w 1563494"/>
                <a:gd name="connsiteY0" fmla="*/ 78 h 999790"/>
                <a:gd name="connsiteX1" fmla="*/ 1563494 w 1563494"/>
                <a:gd name="connsiteY1" fmla="*/ 24104 h 999790"/>
                <a:gd name="connsiteX2" fmla="*/ 1549958 w 1563494"/>
                <a:gd name="connsiteY2" fmla="*/ 34931 h 999790"/>
                <a:gd name="connsiteX3" fmla="*/ 1517473 w 1563494"/>
                <a:gd name="connsiteY3" fmla="*/ 40346 h 999790"/>
                <a:gd name="connsiteX4" fmla="*/ 1471452 w 1563494"/>
                <a:gd name="connsiteY4" fmla="*/ 124266 h 999790"/>
                <a:gd name="connsiteX5" fmla="*/ 1311735 w 1563494"/>
                <a:gd name="connsiteY5" fmla="*/ 224428 h 999790"/>
                <a:gd name="connsiteX6" fmla="*/ 1303614 w 1563494"/>
                <a:gd name="connsiteY6" fmla="*/ 313762 h 999790"/>
                <a:gd name="connsiteX7" fmla="*/ 1314441 w 1563494"/>
                <a:gd name="connsiteY7" fmla="*/ 376026 h 999790"/>
                <a:gd name="connsiteX8" fmla="*/ 1422725 w 1563494"/>
                <a:gd name="connsiteY8" fmla="*/ 454531 h 999790"/>
                <a:gd name="connsiteX9" fmla="*/ 1447089 w 1563494"/>
                <a:gd name="connsiteY9" fmla="*/ 454531 h 999790"/>
                <a:gd name="connsiteX10" fmla="*/ 1457917 w 1563494"/>
                <a:gd name="connsiteY10" fmla="*/ 473481 h 999790"/>
                <a:gd name="connsiteX11" fmla="*/ 1327977 w 1563494"/>
                <a:gd name="connsiteY11" fmla="*/ 500552 h 999790"/>
                <a:gd name="connsiteX12" fmla="*/ 1341512 w 1563494"/>
                <a:gd name="connsiteY12" fmla="*/ 776675 h 999790"/>
                <a:gd name="connsiteX13" fmla="*/ 1318164 w 1563494"/>
                <a:gd name="connsiteY13" fmla="*/ 904924 h 999790"/>
                <a:gd name="connsiteX14" fmla="*/ 1313148 w 1563494"/>
                <a:gd name="connsiteY14" fmla="*/ 953629 h 999790"/>
                <a:gd name="connsiteX15" fmla="*/ 1180512 w 1563494"/>
                <a:gd name="connsiteY15" fmla="*/ 997041 h 999790"/>
                <a:gd name="connsiteX16" fmla="*/ 1003666 w 1563494"/>
                <a:gd name="connsiteY16" fmla="*/ 995429 h 999790"/>
                <a:gd name="connsiteX17" fmla="*/ 675077 w 1563494"/>
                <a:gd name="connsiteY17" fmla="*/ 976266 h 999790"/>
                <a:gd name="connsiteX18" fmla="*/ 267670 w 1563494"/>
                <a:gd name="connsiteY18" fmla="*/ 863403 h 999790"/>
                <a:gd name="connsiteX19" fmla="*/ 85255 w 1563494"/>
                <a:gd name="connsiteY19" fmla="*/ 838068 h 999790"/>
                <a:gd name="connsiteX20" fmla="*/ 77174 w 1563494"/>
                <a:gd name="connsiteY20" fmla="*/ 822865 h 999790"/>
                <a:gd name="connsiteX21" fmla="*/ 61058 w 1563494"/>
                <a:gd name="connsiteY21" fmla="*/ 806453 h 999790"/>
                <a:gd name="connsiteX22" fmla="*/ 15038 w 1563494"/>
                <a:gd name="connsiteY22" fmla="*/ 752311 h 999790"/>
                <a:gd name="connsiteX23" fmla="*/ 36695 w 1563494"/>
                <a:gd name="connsiteY23" fmla="*/ 625077 h 999790"/>
                <a:gd name="connsiteX24" fmla="*/ 55645 w 1563494"/>
                <a:gd name="connsiteY24" fmla="*/ 557400 h 999790"/>
                <a:gd name="connsiteX25" fmla="*/ 55645 w 1563494"/>
                <a:gd name="connsiteY25" fmla="*/ 476187 h 999790"/>
                <a:gd name="connsiteX26" fmla="*/ 77301 w 1563494"/>
                <a:gd name="connsiteY26" fmla="*/ 422045 h 999790"/>
                <a:gd name="connsiteX27" fmla="*/ 689103 w 1563494"/>
                <a:gd name="connsiteY27" fmla="*/ 116144 h 999790"/>
                <a:gd name="connsiteX28" fmla="*/ 729710 w 1563494"/>
                <a:gd name="connsiteY28" fmla="*/ 91781 h 999790"/>
                <a:gd name="connsiteX29" fmla="*/ 1430846 w 1563494"/>
                <a:gd name="connsiteY29" fmla="*/ 51175 h 999790"/>
                <a:gd name="connsiteX30" fmla="*/ 1460625 w 1563494"/>
                <a:gd name="connsiteY30" fmla="*/ 34931 h 999790"/>
                <a:gd name="connsiteX31" fmla="*/ 1510029 w 1563494"/>
                <a:gd name="connsiteY31" fmla="*/ 78 h 999790"/>
                <a:gd name="connsiteX0" fmla="*/ 1510029 w 1563494"/>
                <a:gd name="connsiteY0" fmla="*/ 78 h 999790"/>
                <a:gd name="connsiteX1" fmla="*/ 1563494 w 1563494"/>
                <a:gd name="connsiteY1" fmla="*/ 24104 h 999790"/>
                <a:gd name="connsiteX2" fmla="*/ 1549958 w 1563494"/>
                <a:gd name="connsiteY2" fmla="*/ 34931 h 999790"/>
                <a:gd name="connsiteX3" fmla="*/ 1517473 w 1563494"/>
                <a:gd name="connsiteY3" fmla="*/ 40346 h 999790"/>
                <a:gd name="connsiteX4" fmla="*/ 1471452 w 1563494"/>
                <a:gd name="connsiteY4" fmla="*/ 124266 h 999790"/>
                <a:gd name="connsiteX5" fmla="*/ 1311735 w 1563494"/>
                <a:gd name="connsiteY5" fmla="*/ 224428 h 999790"/>
                <a:gd name="connsiteX6" fmla="*/ 1303614 w 1563494"/>
                <a:gd name="connsiteY6" fmla="*/ 313762 h 999790"/>
                <a:gd name="connsiteX7" fmla="*/ 1314441 w 1563494"/>
                <a:gd name="connsiteY7" fmla="*/ 376026 h 999790"/>
                <a:gd name="connsiteX8" fmla="*/ 1422725 w 1563494"/>
                <a:gd name="connsiteY8" fmla="*/ 454531 h 999790"/>
                <a:gd name="connsiteX9" fmla="*/ 1447089 w 1563494"/>
                <a:gd name="connsiteY9" fmla="*/ 454531 h 999790"/>
                <a:gd name="connsiteX10" fmla="*/ 1457917 w 1563494"/>
                <a:gd name="connsiteY10" fmla="*/ 473481 h 999790"/>
                <a:gd name="connsiteX11" fmla="*/ 1327977 w 1563494"/>
                <a:gd name="connsiteY11" fmla="*/ 500552 h 999790"/>
                <a:gd name="connsiteX12" fmla="*/ 1341512 w 1563494"/>
                <a:gd name="connsiteY12" fmla="*/ 776675 h 999790"/>
                <a:gd name="connsiteX13" fmla="*/ 1318164 w 1563494"/>
                <a:gd name="connsiteY13" fmla="*/ 904924 h 999790"/>
                <a:gd name="connsiteX14" fmla="*/ 1307817 w 1563494"/>
                <a:gd name="connsiteY14" fmla="*/ 924304 h 999790"/>
                <a:gd name="connsiteX15" fmla="*/ 1180512 w 1563494"/>
                <a:gd name="connsiteY15" fmla="*/ 997041 h 999790"/>
                <a:gd name="connsiteX16" fmla="*/ 1003666 w 1563494"/>
                <a:gd name="connsiteY16" fmla="*/ 995429 h 999790"/>
                <a:gd name="connsiteX17" fmla="*/ 675077 w 1563494"/>
                <a:gd name="connsiteY17" fmla="*/ 976266 h 999790"/>
                <a:gd name="connsiteX18" fmla="*/ 267670 w 1563494"/>
                <a:gd name="connsiteY18" fmla="*/ 863403 h 999790"/>
                <a:gd name="connsiteX19" fmla="*/ 85255 w 1563494"/>
                <a:gd name="connsiteY19" fmla="*/ 838068 h 999790"/>
                <a:gd name="connsiteX20" fmla="*/ 77174 w 1563494"/>
                <a:gd name="connsiteY20" fmla="*/ 822865 h 999790"/>
                <a:gd name="connsiteX21" fmla="*/ 61058 w 1563494"/>
                <a:gd name="connsiteY21" fmla="*/ 806453 h 999790"/>
                <a:gd name="connsiteX22" fmla="*/ 15038 w 1563494"/>
                <a:gd name="connsiteY22" fmla="*/ 752311 h 999790"/>
                <a:gd name="connsiteX23" fmla="*/ 36695 w 1563494"/>
                <a:gd name="connsiteY23" fmla="*/ 625077 h 999790"/>
                <a:gd name="connsiteX24" fmla="*/ 55645 w 1563494"/>
                <a:gd name="connsiteY24" fmla="*/ 557400 h 999790"/>
                <a:gd name="connsiteX25" fmla="*/ 55645 w 1563494"/>
                <a:gd name="connsiteY25" fmla="*/ 476187 h 999790"/>
                <a:gd name="connsiteX26" fmla="*/ 77301 w 1563494"/>
                <a:gd name="connsiteY26" fmla="*/ 422045 h 999790"/>
                <a:gd name="connsiteX27" fmla="*/ 689103 w 1563494"/>
                <a:gd name="connsiteY27" fmla="*/ 116144 h 999790"/>
                <a:gd name="connsiteX28" fmla="*/ 729710 w 1563494"/>
                <a:gd name="connsiteY28" fmla="*/ 91781 h 999790"/>
                <a:gd name="connsiteX29" fmla="*/ 1430846 w 1563494"/>
                <a:gd name="connsiteY29" fmla="*/ 51175 h 999790"/>
                <a:gd name="connsiteX30" fmla="*/ 1460625 w 1563494"/>
                <a:gd name="connsiteY30" fmla="*/ 34931 h 999790"/>
                <a:gd name="connsiteX31" fmla="*/ 1510029 w 1563494"/>
                <a:gd name="connsiteY31" fmla="*/ 78 h 999790"/>
                <a:gd name="connsiteX0" fmla="*/ 1510029 w 1563494"/>
                <a:gd name="connsiteY0" fmla="*/ 78 h 999790"/>
                <a:gd name="connsiteX1" fmla="*/ 1563494 w 1563494"/>
                <a:gd name="connsiteY1" fmla="*/ 24104 h 999790"/>
                <a:gd name="connsiteX2" fmla="*/ 1549958 w 1563494"/>
                <a:gd name="connsiteY2" fmla="*/ 34931 h 999790"/>
                <a:gd name="connsiteX3" fmla="*/ 1517473 w 1563494"/>
                <a:gd name="connsiteY3" fmla="*/ 40346 h 999790"/>
                <a:gd name="connsiteX4" fmla="*/ 1471452 w 1563494"/>
                <a:gd name="connsiteY4" fmla="*/ 124266 h 999790"/>
                <a:gd name="connsiteX5" fmla="*/ 1311735 w 1563494"/>
                <a:gd name="connsiteY5" fmla="*/ 224428 h 999790"/>
                <a:gd name="connsiteX6" fmla="*/ 1303614 w 1563494"/>
                <a:gd name="connsiteY6" fmla="*/ 313762 h 999790"/>
                <a:gd name="connsiteX7" fmla="*/ 1314441 w 1563494"/>
                <a:gd name="connsiteY7" fmla="*/ 376026 h 999790"/>
                <a:gd name="connsiteX8" fmla="*/ 1422725 w 1563494"/>
                <a:gd name="connsiteY8" fmla="*/ 454531 h 999790"/>
                <a:gd name="connsiteX9" fmla="*/ 1447089 w 1563494"/>
                <a:gd name="connsiteY9" fmla="*/ 454531 h 999790"/>
                <a:gd name="connsiteX10" fmla="*/ 1457917 w 1563494"/>
                <a:gd name="connsiteY10" fmla="*/ 473481 h 999790"/>
                <a:gd name="connsiteX11" fmla="*/ 1327977 w 1563494"/>
                <a:gd name="connsiteY11" fmla="*/ 500552 h 999790"/>
                <a:gd name="connsiteX12" fmla="*/ 1341512 w 1563494"/>
                <a:gd name="connsiteY12" fmla="*/ 776675 h 999790"/>
                <a:gd name="connsiteX13" fmla="*/ 1318164 w 1563494"/>
                <a:gd name="connsiteY13" fmla="*/ 904924 h 999790"/>
                <a:gd name="connsiteX14" fmla="*/ 1299819 w 1563494"/>
                <a:gd name="connsiteY14" fmla="*/ 924304 h 999790"/>
                <a:gd name="connsiteX15" fmla="*/ 1180512 w 1563494"/>
                <a:gd name="connsiteY15" fmla="*/ 997041 h 999790"/>
                <a:gd name="connsiteX16" fmla="*/ 1003666 w 1563494"/>
                <a:gd name="connsiteY16" fmla="*/ 995429 h 999790"/>
                <a:gd name="connsiteX17" fmla="*/ 675077 w 1563494"/>
                <a:gd name="connsiteY17" fmla="*/ 976266 h 999790"/>
                <a:gd name="connsiteX18" fmla="*/ 267670 w 1563494"/>
                <a:gd name="connsiteY18" fmla="*/ 863403 h 999790"/>
                <a:gd name="connsiteX19" fmla="*/ 85255 w 1563494"/>
                <a:gd name="connsiteY19" fmla="*/ 838068 h 999790"/>
                <a:gd name="connsiteX20" fmla="*/ 77174 w 1563494"/>
                <a:gd name="connsiteY20" fmla="*/ 822865 h 999790"/>
                <a:gd name="connsiteX21" fmla="*/ 61058 w 1563494"/>
                <a:gd name="connsiteY21" fmla="*/ 806453 h 999790"/>
                <a:gd name="connsiteX22" fmla="*/ 15038 w 1563494"/>
                <a:gd name="connsiteY22" fmla="*/ 752311 h 999790"/>
                <a:gd name="connsiteX23" fmla="*/ 36695 w 1563494"/>
                <a:gd name="connsiteY23" fmla="*/ 625077 h 999790"/>
                <a:gd name="connsiteX24" fmla="*/ 55645 w 1563494"/>
                <a:gd name="connsiteY24" fmla="*/ 557400 h 999790"/>
                <a:gd name="connsiteX25" fmla="*/ 55645 w 1563494"/>
                <a:gd name="connsiteY25" fmla="*/ 476187 h 999790"/>
                <a:gd name="connsiteX26" fmla="*/ 77301 w 1563494"/>
                <a:gd name="connsiteY26" fmla="*/ 422045 h 999790"/>
                <a:gd name="connsiteX27" fmla="*/ 689103 w 1563494"/>
                <a:gd name="connsiteY27" fmla="*/ 116144 h 999790"/>
                <a:gd name="connsiteX28" fmla="*/ 729710 w 1563494"/>
                <a:gd name="connsiteY28" fmla="*/ 91781 h 999790"/>
                <a:gd name="connsiteX29" fmla="*/ 1430846 w 1563494"/>
                <a:gd name="connsiteY29" fmla="*/ 51175 h 999790"/>
                <a:gd name="connsiteX30" fmla="*/ 1460625 w 1563494"/>
                <a:gd name="connsiteY30" fmla="*/ 34931 h 999790"/>
                <a:gd name="connsiteX31" fmla="*/ 1510029 w 1563494"/>
                <a:gd name="connsiteY31" fmla="*/ 78 h 999790"/>
                <a:gd name="connsiteX0" fmla="*/ 1510029 w 1563494"/>
                <a:gd name="connsiteY0" fmla="*/ 78 h 999790"/>
                <a:gd name="connsiteX1" fmla="*/ 1563494 w 1563494"/>
                <a:gd name="connsiteY1" fmla="*/ 24104 h 999790"/>
                <a:gd name="connsiteX2" fmla="*/ 1549958 w 1563494"/>
                <a:gd name="connsiteY2" fmla="*/ 34931 h 999790"/>
                <a:gd name="connsiteX3" fmla="*/ 1517473 w 1563494"/>
                <a:gd name="connsiteY3" fmla="*/ 40346 h 999790"/>
                <a:gd name="connsiteX4" fmla="*/ 1471452 w 1563494"/>
                <a:gd name="connsiteY4" fmla="*/ 124266 h 999790"/>
                <a:gd name="connsiteX5" fmla="*/ 1311735 w 1563494"/>
                <a:gd name="connsiteY5" fmla="*/ 224428 h 999790"/>
                <a:gd name="connsiteX6" fmla="*/ 1303614 w 1563494"/>
                <a:gd name="connsiteY6" fmla="*/ 313762 h 999790"/>
                <a:gd name="connsiteX7" fmla="*/ 1314441 w 1563494"/>
                <a:gd name="connsiteY7" fmla="*/ 376026 h 999790"/>
                <a:gd name="connsiteX8" fmla="*/ 1422725 w 1563494"/>
                <a:gd name="connsiteY8" fmla="*/ 454531 h 999790"/>
                <a:gd name="connsiteX9" fmla="*/ 1447089 w 1563494"/>
                <a:gd name="connsiteY9" fmla="*/ 454531 h 999790"/>
                <a:gd name="connsiteX10" fmla="*/ 1457917 w 1563494"/>
                <a:gd name="connsiteY10" fmla="*/ 473481 h 999790"/>
                <a:gd name="connsiteX11" fmla="*/ 1327977 w 1563494"/>
                <a:gd name="connsiteY11" fmla="*/ 500552 h 999790"/>
                <a:gd name="connsiteX12" fmla="*/ 1341512 w 1563494"/>
                <a:gd name="connsiteY12" fmla="*/ 776675 h 999790"/>
                <a:gd name="connsiteX13" fmla="*/ 1318164 w 1563494"/>
                <a:gd name="connsiteY13" fmla="*/ 904924 h 999790"/>
                <a:gd name="connsiteX14" fmla="*/ 1299819 w 1563494"/>
                <a:gd name="connsiteY14" fmla="*/ 924304 h 999790"/>
                <a:gd name="connsiteX15" fmla="*/ 1167182 w 1563494"/>
                <a:gd name="connsiteY15" fmla="*/ 983712 h 999790"/>
                <a:gd name="connsiteX16" fmla="*/ 1003666 w 1563494"/>
                <a:gd name="connsiteY16" fmla="*/ 995429 h 999790"/>
                <a:gd name="connsiteX17" fmla="*/ 675077 w 1563494"/>
                <a:gd name="connsiteY17" fmla="*/ 976266 h 999790"/>
                <a:gd name="connsiteX18" fmla="*/ 267670 w 1563494"/>
                <a:gd name="connsiteY18" fmla="*/ 863403 h 999790"/>
                <a:gd name="connsiteX19" fmla="*/ 85255 w 1563494"/>
                <a:gd name="connsiteY19" fmla="*/ 838068 h 999790"/>
                <a:gd name="connsiteX20" fmla="*/ 77174 w 1563494"/>
                <a:gd name="connsiteY20" fmla="*/ 822865 h 999790"/>
                <a:gd name="connsiteX21" fmla="*/ 61058 w 1563494"/>
                <a:gd name="connsiteY21" fmla="*/ 806453 h 999790"/>
                <a:gd name="connsiteX22" fmla="*/ 15038 w 1563494"/>
                <a:gd name="connsiteY22" fmla="*/ 752311 h 999790"/>
                <a:gd name="connsiteX23" fmla="*/ 36695 w 1563494"/>
                <a:gd name="connsiteY23" fmla="*/ 625077 h 999790"/>
                <a:gd name="connsiteX24" fmla="*/ 55645 w 1563494"/>
                <a:gd name="connsiteY24" fmla="*/ 557400 h 999790"/>
                <a:gd name="connsiteX25" fmla="*/ 55645 w 1563494"/>
                <a:gd name="connsiteY25" fmla="*/ 476187 h 999790"/>
                <a:gd name="connsiteX26" fmla="*/ 77301 w 1563494"/>
                <a:gd name="connsiteY26" fmla="*/ 422045 h 999790"/>
                <a:gd name="connsiteX27" fmla="*/ 689103 w 1563494"/>
                <a:gd name="connsiteY27" fmla="*/ 116144 h 999790"/>
                <a:gd name="connsiteX28" fmla="*/ 729710 w 1563494"/>
                <a:gd name="connsiteY28" fmla="*/ 91781 h 999790"/>
                <a:gd name="connsiteX29" fmla="*/ 1430846 w 1563494"/>
                <a:gd name="connsiteY29" fmla="*/ 51175 h 999790"/>
                <a:gd name="connsiteX30" fmla="*/ 1460625 w 1563494"/>
                <a:gd name="connsiteY30" fmla="*/ 34931 h 999790"/>
                <a:gd name="connsiteX31" fmla="*/ 1510029 w 1563494"/>
                <a:gd name="connsiteY31" fmla="*/ 78 h 999790"/>
                <a:gd name="connsiteX0" fmla="*/ 1510029 w 1563494"/>
                <a:gd name="connsiteY0" fmla="*/ 78 h 999790"/>
                <a:gd name="connsiteX1" fmla="*/ 1563494 w 1563494"/>
                <a:gd name="connsiteY1" fmla="*/ 24104 h 999790"/>
                <a:gd name="connsiteX2" fmla="*/ 1549958 w 1563494"/>
                <a:gd name="connsiteY2" fmla="*/ 34931 h 999790"/>
                <a:gd name="connsiteX3" fmla="*/ 1517473 w 1563494"/>
                <a:gd name="connsiteY3" fmla="*/ 40346 h 999790"/>
                <a:gd name="connsiteX4" fmla="*/ 1471452 w 1563494"/>
                <a:gd name="connsiteY4" fmla="*/ 124266 h 999790"/>
                <a:gd name="connsiteX5" fmla="*/ 1311735 w 1563494"/>
                <a:gd name="connsiteY5" fmla="*/ 224428 h 999790"/>
                <a:gd name="connsiteX6" fmla="*/ 1303614 w 1563494"/>
                <a:gd name="connsiteY6" fmla="*/ 313762 h 999790"/>
                <a:gd name="connsiteX7" fmla="*/ 1314441 w 1563494"/>
                <a:gd name="connsiteY7" fmla="*/ 376026 h 999790"/>
                <a:gd name="connsiteX8" fmla="*/ 1422725 w 1563494"/>
                <a:gd name="connsiteY8" fmla="*/ 454531 h 999790"/>
                <a:gd name="connsiteX9" fmla="*/ 1447089 w 1563494"/>
                <a:gd name="connsiteY9" fmla="*/ 454531 h 999790"/>
                <a:gd name="connsiteX10" fmla="*/ 1457917 w 1563494"/>
                <a:gd name="connsiteY10" fmla="*/ 473481 h 999790"/>
                <a:gd name="connsiteX11" fmla="*/ 1327977 w 1563494"/>
                <a:gd name="connsiteY11" fmla="*/ 500552 h 999790"/>
                <a:gd name="connsiteX12" fmla="*/ 1341512 w 1563494"/>
                <a:gd name="connsiteY12" fmla="*/ 776675 h 999790"/>
                <a:gd name="connsiteX13" fmla="*/ 1318164 w 1563494"/>
                <a:gd name="connsiteY13" fmla="*/ 904924 h 999790"/>
                <a:gd name="connsiteX14" fmla="*/ 1299819 w 1563494"/>
                <a:gd name="connsiteY14" fmla="*/ 924304 h 999790"/>
                <a:gd name="connsiteX15" fmla="*/ 1167182 w 1563494"/>
                <a:gd name="connsiteY15" fmla="*/ 983712 h 999790"/>
                <a:gd name="connsiteX16" fmla="*/ 1003666 w 1563494"/>
                <a:gd name="connsiteY16" fmla="*/ 995429 h 999790"/>
                <a:gd name="connsiteX17" fmla="*/ 675077 w 1563494"/>
                <a:gd name="connsiteY17" fmla="*/ 976266 h 999790"/>
                <a:gd name="connsiteX18" fmla="*/ 257006 w 1563494"/>
                <a:gd name="connsiteY18" fmla="*/ 847407 h 999790"/>
                <a:gd name="connsiteX19" fmla="*/ 85255 w 1563494"/>
                <a:gd name="connsiteY19" fmla="*/ 838068 h 999790"/>
                <a:gd name="connsiteX20" fmla="*/ 77174 w 1563494"/>
                <a:gd name="connsiteY20" fmla="*/ 822865 h 999790"/>
                <a:gd name="connsiteX21" fmla="*/ 61058 w 1563494"/>
                <a:gd name="connsiteY21" fmla="*/ 806453 h 999790"/>
                <a:gd name="connsiteX22" fmla="*/ 15038 w 1563494"/>
                <a:gd name="connsiteY22" fmla="*/ 752311 h 999790"/>
                <a:gd name="connsiteX23" fmla="*/ 36695 w 1563494"/>
                <a:gd name="connsiteY23" fmla="*/ 625077 h 999790"/>
                <a:gd name="connsiteX24" fmla="*/ 55645 w 1563494"/>
                <a:gd name="connsiteY24" fmla="*/ 557400 h 999790"/>
                <a:gd name="connsiteX25" fmla="*/ 55645 w 1563494"/>
                <a:gd name="connsiteY25" fmla="*/ 476187 h 999790"/>
                <a:gd name="connsiteX26" fmla="*/ 77301 w 1563494"/>
                <a:gd name="connsiteY26" fmla="*/ 422045 h 999790"/>
                <a:gd name="connsiteX27" fmla="*/ 689103 w 1563494"/>
                <a:gd name="connsiteY27" fmla="*/ 116144 h 999790"/>
                <a:gd name="connsiteX28" fmla="*/ 729710 w 1563494"/>
                <a:gd name="connsiteY28" fmla="*/ 91781 h 999790"/>
                <a:gd name="connsiteX29" fmla="*/ 1430846 w 1563494"/>
                <a:gd name="connsiteY29" fmla="*/ 51175 h 999790"/>
                <a:gd name="connsiteX30" fmla="*/ 1460625 w 1563494"/>
                <a:gd name="connsiteY30" fmla="*/ 34931 h 999790"/>
                <a:gd name="connsiteX31" fmla="*/ 1510029 w 1563494"/>
                <a:gd name="connsiteY31" fmla="*/ 78 h 999790"/>
                <a:gd name="connsiteX0" fmla="*/ 1510029 w 1563494"/>
                <a:gd name="connsiteY0" fmla="*/ 78 h 999790"/>
                <a:gd name="connsiteX1" fmla="*/ 1563494 w 1563494"/>
                <a:gd name="connsiteY1" fmla="*/ 24104 h 999790"/>
                <a:gd name="connsiteX2" fmla="*/ 1549958 w 1563494"/>
                <a:gd name="connsiteY2" fmla="*/ 34931 h 999790"/>
                <a:gd name="connsiteX3" fmla="*/ 1517473 w 1563494"/>
                <a:gd name="connsiteY3" fmla="*/ 40346 h 999790"/>
                <a:gd name="connsiteX4" fmla="*/ 1471452 w 1563494"/>
                <a:gd name="connsiteY4" fmla="*/ 124266 h 999790"/>
                <a:gd name="connsiteX5" fmla="*/ 1311735 w 1563494"/>
                <a:gd name="connsiteY5" fmla="*/ 224428 h 999790"/>
                <a:gd name="connsiteX6" fmla="*/ 1303614 w 1563494"/>
                <a:gd name="connsiteY6" fmla="*/ 313762 h 999790"/>
                <a:gd name="connsiteX7" fmla="*/ 1314441 w 1563494"/>
                <a:gd name="connsiteY7" fmla="*/ 376026 h 999790"/>
                <a:gd name="connsiteX8" fmla="*/ 1422725 w 1563494"/>
                <a:gd name="connsiteY8" fmla="*/ 454531 h 999790"/>
                <a:gd name="connsiteX9" fmla="*/ 1447089 w 1563494"/>
                <a:gd name="connsiteY9" fmla="*/ 454531 h 999790"/>
                <a:gd name="connsiteX10" fmla="*/ 1457917 w 1563494"/>
                <a:gd name="connsiteY10" fmla="*/ 473481 h 999790"/>
                <a:gd name="connsiteX11" fmla="*/ 1327977 w 1563494"/>
                <a:gd name="connsiteY11" fmla="*/ 500552 h 999790"/>
                <a:gd name="connsiteX12" fmla="*/ 1341512 w 1563494"/>
                <a:gd name="connsiteY12" fmla="*/ 776675 h 999790"/>
                <a:gd name="connsiteX13" fmla="*/ 1318164 w 1563494"/>
                <a:gd name="connsiteY13" fmla="*/ 904924 h 999790"/>
                <a:gd name="connsiteX14" fmla="*/ 1299819 w 1563494"/>
                <a:gd name="connsiteY14" fmla="*/ 924304 h 999790"/>
                <a:gd name="connsiteX15" fmla="*/ 1167182 w 1563494"/>
                <a:gd name="connsiteY15" fmla="*/ 983712 h 999790"/>
                <a:gd name="connsiteX16" fmla="*/ 1003666 w 1563494"/>
                <a:gd name="connsiteY16" fmla="*/ 995429 h 999790"/>
                <a:gd name="connsiteX17" fmla="*/ 675077 w 1563494"/>
                <a:gd name="connsiteY17" fmla="*/ 976266 h 999790"/>
                <a:gd name="connsiteX18" fmla="*/ 270335 w 1563494"/>
                <a:gd name="connsiteY18" fmla="*/ 794090 h 999790"/>
                <a:gd name="connsiteX19" fmla="*/ 85255 w 1563494"/>
                <a:gd name="connsiteY19" fmla="*/ 838068 h 999790"/>
                <a:gd name="connsiteX20" fmla="*/ 77174 w 1563494"/>
                <a:gd name="connsiteY20" fmla="*/ 822865 h 999790"/>
                <a:gd name="connsiteX21" fmla="*/ 61058 w 1563494"/>
                <a:gd name="connsiteY21" fmla="*/ 806453 h 999790"/>
                <a:gd name="connsiteX22" fmla="*/ 15038 w 1563494"/>
                <a:gd name="connsiteY22" fmla="*/ 752311 h 999790"/>
                <a:gd name="connsiteX23" fmla="*/ 36695 w 1563494"/>
                <a:gd name="connsiteY23" fmla="*/ 625077 h 999790"/>
                <a:gd name="connsiteX24" fmla="*/ 55645 w 1563494"/>
                <a:gd name="connsiteY24" fmla="*/ 557400 h 999790"/>
                <a:gd name="connsiteX25" fmla="*/ 55645 w 1563494"/>
                <a:gd name="connsiteY25" fmla="*/ 476187 h 999790"/>
                <a:gd name="connsiteX26" fmla="*/ 77301 w 1563494"/>
                <a:gd name="connsiteY26" fmla="*/ 422045 h 999790"/>
                <a:gd name="connsiteX27" fmla="*/ 689103 w 1563494"/>
                <a:gd name="connsiteY27" fmla="*/ 116144 h 999790"/>
                <a:gd name="connsiteX28" fmla="*/ 729710 w 1563494"/>
                <a:gd name="connsiteY28" fmla="*/ 91781 h 999790"/>
                <a:gd name="connsiteX29" fmla="*/ 1430846 w 1563494"/>
                <a:gd name="connsiteY29" fmla="*/ 51175 h 999790"/>
                <a:gd name="connsiteX30" fmla="*/ 1460625 w 1563494"/>
                <a:gd name="connsiteY30" fmla="*/ 34931 h 999790"/>
                <a:gd name="connsiteX31" fmla="*/ 1510029 w 1563494"/>
                <a:gd name="connsiteY31" fmla="*/ 78 h 999790"/>
                <a:gd name="connsiteX0" fmla="*/ 1510029 w 1563494"/>
                <a:gd name="connsiteY0" fmla="*/ 78 h 999790"/>
                <a:gd name="connsiteX1" fmla="*/ 1563494 w 1563494"/>
                <a:gd name="connsiteY1" fmla="*/ 24104 h 999790"/>
                <a:gd name="connsiteX2" fmla="*/ 1549958 w 1563494"/>
                <a:gd name="connsiteY2" fmla="*/ 34931 h 999790"/>
                <a:gd name="connsiteX3" fmla="*/ 1517473 w 1563494"/>
                <a:gd name="connsiteY3" fmla="*/ 40346 h 999790"/>
                <a:gd name="connsiteX4" fmla="*/ 1471452 w 1563494"/>
                <a:gd name="connsiteY4" fmla="*/ 124266 h 999790"/>
                <a:gd name="connsiteX5" fmla="*/ 1311735 w 1563494"/>
                <a:gd name="connsiteY5" fmla="*/ 224428 h 999790"/>
                <a:gd name="connsiteX6" fmla="*/ 1303614 w 1563494"/>
                <a:gd name="connsiteY6" fmla="*/ 313762 h 999790"/>
                <a:gd name="connsiteX7" fmla="*/ 1314441 w 1563494"/>
                <a:gd name="connsiteY7" fmla="*/ 376026 h 999790"/>
                <a:gd name="connsiteX8" fmla="*/ 1422725 w 1563494"/>
                <a:gd name="connsiteY8" fmla="*/ 454531 h 999790"/>
                <a:gd name="connsiteX9" fmla="*/ 1447089 w 1563494"/>
                <a:gd name="connsiteY9" fmla="*/ 454531 h 999790"/>
                <a:gd name="connsiteX10" fmla="*/ 1457917 w 1563494"/>
                <a:gd name="connsiteY10" fmla="*/ 473481 h 999790"/>
                <a:gd name="connsiteX11" fmla="*/ 1327977 w 1563494"/>
                <a:gd name="connsiteY11" fmla="*/ 500552 h 999790"/>
                <a:gd name="connsiteX12" fmla="*/ 1341512 w 1563494"/>
                <a:gd name="connsiteY12" fmla="*/ 776675 h 999790"/>
                <a:gd name="connsiteX13" fmla="*/ 1318164 w 1563494"/>
                <a:gd name="connsiteY13" fmla="*/ 904924 h 999790"/>
                <a:gd name="connsiteX14" fmla="*/ 1299819 w 1563494"/>
                <a:gd name="connsiteY14" fmla="*/ 924304 h 999790"/>
                <a:gd name="connsiteX15" fmla="*/ 1167182 w 1563494"/>
                <a:gd name="connsiteY15" fmla="*/ 983712 h 999790"/>
                <a:gd name="connsiteX16" fmla="*/ 1003666 w 1563494"/>
                <a:gd name="connsiteY16" fmla="*/ 995429 h 999790"/>
                <a:gd name="connsiteX17" fmla="*/ 675077 w 1563494"/>
                <a:gd name="connsiteY17" fmla="*/ 976266 h 999790"/>
                <a:gd name="connsiteX18" fmla="*/ 222349 w 1563494"/>
                <a:gd name="connsiteY18" fmla="*/ 871400 h 999790"/>
                <a:gd name="connsiteX19" fmla="*/ 85255 w 1563494"/>
                <a:gd name="connsiteY19" fmla="*/ 838068 h 999790"/>
                <a:gd name="connsiteX20" fmla="*/ 77174 w 1563494"/>
                <a:gd name="connsiteY20" fmla="*/ 822865 h 999790"/>
                <a:gd name="connsiteX21" fmla="*/ 61058 w 1563494"/>
                <a:gd name="connsiteY21" fmla="*/ 806453 h 999790"/>
                <a:gd name="connsiteX22" fmla="*/ 15038 w 1563494"/>
                <a:gd name="connsiteY22" fmla="*/ 752311 h 999790"/>
                <a:gd name="connsiteX23" fmla="*/ 36695 w 1563494"/>
                <a:gd name="connsiteY23" fmla="*/ 625077 h 999790"/>
                <a:gd name="connsiteX24" fmla="*/ 55645 w 1563494"/>
                <a:gd name="connsiteY24" fmla="*/ 557400 h 999790"/>
                <a:gd name="connsiteX25" fmla="*/ 55645 w 1563494"/>
                <a:gd name="connsiteY25" fmla="*/ 476187 h 999790"/>
                <a:gd name="connsiteX26" fmla="*/ 77301 w 1563494"/>
                <a:gd name="connsiteY26" fmla="*/ 422045 h 999790"/>
                <a:gd name="connsiteX27" fmla="*/ 689103 w 1563494"/>
                <a:gd name="connsiteY27" fmla="*/ 116144 h 999790"/>
                <a:gd name="connsiteX28" fmla="*/ 729710 w 1563494"/>
                <a:gd name="connsiteY28" fmla="*/ 91781 h 999790"/>
                <a:gd name="connsiteX29" fmla="*/ 1430846 w 1563494"/>
                <a:gd name="connsiteY29" fmla="*/ 51175 h 999790"/>
                <a:gd name="connsiteX30" fmla="*/ 1460625 w 1563494"/>
                <a:gd name="connsiteY30" fmla="*/ 34931 h 999790"/>
                <a:gd name="connsiteX31" fmla="*/ 1510029 w 1563494"/>
                <a:gd name="connsiteY31" fmla="*/ 78 h 999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563494" h="999790">
                  <a:moveTo>
                    <a:pt x="1510029" y="78"/>
                  </a:moveTo>
                  <a:cubicBezTo>
                    <a:pt x="1527625" y="1093"/>
                    <a:pt x="1545898" y="11922"/>
                    <a:pt x="1563494" y="24104"/>
                  </a:cubicBezTo>
                  <a:cubicBezTo>
                    <a:pt x="1560787" y="29518"/>
                    <a:pt x="1555373" y="32225"/>
                    <a:pt x="1549958" y="34931"/>
                  </a:cubicBezTo>
                  <a:cubicBezTo>
                    <a:pt x="1539130" y="37639"/>
                    <a:pt x="1528302" y="32225"/>
                    <a:pt x="1517473" y="40346"/>
                  </a:cubicBezTo>
                  <a:cubicBezTo>
                    <a:pt x="1552665" y="108023"/>
                    <a:pt x="1547252" y="113438"/>
                    <a:pt x="1471452" y="124266"/>
                  </a:cubicBezTo>
                  <a:cubicBezTo>
                    <a:pt x="1403775" y="135094"/>
                    <a:pt x="1355048" y="172994"/>
                    <a:pt x="1311735" y="224428"/>
                  </a:cubicBezTo>
                  <a:cubicBezTo>
                    <a:pt x="1290078" y="251499"/>
                    <a:pt x="1300906" y="283984"/>
                    <a:pt x="1303614" y="313762"/>
                  </a:cubicBezTo>
                  <a:cubicBezTo>
                    <a:pt x="1306320" y="335419"/>
                    <a:pt x="1309027" y="354368"/>
                    <a:pt x="1314441" y="376026"/>
                  </a:cubicBezTo>
                  <a:cubicBezTo>
                    <a:pt x="1333391" y="454531"/>
                    <a:pt x="1344220" y="462652"/>
                    <a:pt x="1422725" y="454531"/>
                  </a:cubicBezTo>
                  <a:cubicBezTo>
                    <a:pt x="1430846" y="451824"/>
                    <a:pt x="1438968" y="451824"/>
                    <a:pt x="1447089" y="454531"/>
                  </a:cubicBezTo>
                  <a:cubicBezTo>
                    <a:pt x="1455210" y="457239"/>
                    <a:pt x="1460625" y="462652"/>
                    <a:pt x="1457917" y="473481"/>
                  </a:cubicBezTo>
                  <a:cubicBezTo>
                    <a:pt x="1422725" y="514087"/>
                    <a:pt x="1373998" y="495137"/>
                    <a:pt x="1327977" y="500552"/>
                  </a:cubicBezTo>
                  <a:cubicBezTo>
                    <a:pt x="1357755" y="592592"/>
                    <a:pt x="1357755" y="690048"/>
                    <a:pt x="1341512" y="776675"/>
                  </a:cubicBezTo>
                  <a:cubicBezTo>
                    <a:pt x="1334745" y="809160"/>
                    <a:pt x="1324593" y="860595"/>
                    <a:pt x="1318164" y="904924"/>
                  </a:cubicBezTo>
                  <a:lnTo>
                    <a:pt x="1299819" y="924304"/>
                  </a:lnTo>
                  <a:cubicBezTo>
                    <a:pt x="1255607" y="938775"/>
                    <a:pt x="1238053" y="985236"/>
                    <a:pt x="1167182" y="983712"/>
                  </a:cubicBezTo>
                  <a:lnTo>
                    <a:pt x="1003666" y="995429"/>
                  </a:lnTo>
                  <a:cubicBezTo>
                    <a:pt x="899467" y="1010368"/>
                    <a:pt x="784607" y="982654"/>
                    <a:pt x="675077" y="976266"/>
                  </a:cubicBezTo>
                  <a:lnTo>
                    <a:pt x="222349" y="871400"/>
                  </a:lnTo>
                  <a:lnTo>
                    <a:pt x="85255" y="838068"/>
                  </a:lnTo>
                  <a:lnTo>
                    <a:pt x="77174" y="822865"/>
                  </a:lnTo>
                  <a:cubicBezTo>
                    <a:pt x="73071" y="817281"/>
                    <a:pt x="67826" y="811867"/>
                    <a:pt x="61058" y="806453"/>
                  </a:cubicBezTo>
                  <a:cubicBezTo>
                    <a:pt x="44816" y="792917"/>
                    <a:pt x="28574" y="771261"/>
                    <a:pt x="15038" y="752311"/>
                  </a:cubicBezTo>
                  <a:cubicBezTo>
                    <a:pt x="-12033" y="711705"/>
                    <a:pt x="-1205" y="654856"/>
                    <a:pt x="36695" y="625077"/>
                  </a:cubicBezTo>
                  <a:cubicBezTo>
                    <a:pt x="61058" y="606128"/>
                    <a:pt x="80008" y="592592"/>
                    <a:pt x="55645" y="557400"/>
                  </a:cubicBezTo>
                  <a:cubicBezTo>
                    <a:pt x="42109" y="533037"/>
                    <a:pt x="47522" y="503258"/>
                    <a:pt x="55645" y="476187"/>
                  </a:cubicBezTo>
                  <a:cubicBezTo>
                    <a:pt x="63766" y="459945"/>
                    <a:pt x="52937" y="432874"/>
                    <a:pt x="77301" y="422045"/>
                  </a:cubicBezTo>
                  <a:cubicBezTo>
                    <a:pt x="304696" y="365197"/>
                    <a:pt x="494193" y="235257"/>
                    <a:pt x="689103" y="116144"/>
                  </a:cubicBezTo>
                  <a:cubicBezTo>
                    <a:pt x="705346" y="108023"/>
                    <a:pt x="721589" y="97195"/>
                    <a:pt x="729710" y="91781"/>
                  </a:cubicBezTo>
                  <a:cubicBezTo>
                    <a:pt x="737831" y="126973"/>
                    <a:pt x="1311735" y="62002"/>
                    <a:pt x="1430846" y="51175"/>
                  </a:cubicBezTo>
                  <a:cubicBezTo>
                    <a:pt x="1444382" y="48467"/>
                    <a:pt x="1455210" y="45760"/>
                    <a:pt x="1460625" y="34931"/>
                  </a:cubicBezTo>
                  <a:cubicBezTo>
                    <a:pt x="1475513" y="7861"/>
                    <a:pt x="1492433" y="-937"/>
                    <a:pt x="1510029" y="78"/>
                  </a:cubicBezTo>
                  <a:close/>
                </a:path>
              </a:pathLst>
            </a:custGeom>
            <a:solidFill>
              <a:schemeClr val="accent4"/>
            </a:solidFill>
            <a:ln w="2334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AEF2013F-CBB2-4627-A003-C2B25BA752FF}"/>
              </a:ext>
            </a:extLst>
          </p:cNvPr>
          <p:cNvSpPr txBox="1"/>
          <p:nvPr/>
        </p:nvSpPr>
        <p:spPr>
          <a:xfrm>
            <a:off x="2778675" y="1760786"/>
            <a:ext cx="257528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4"/>
                </a:solidFill>
              </a:rPr>
              <a:t>Main Contents</a:t>
            </a:r>
            <a:endParaRPr lang="ko-KR" altLang="en-US" sz="2400" b="1" dirty="0">
              <a:solidFill>
                <a:schemeClr val="accent4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F04E2EB-7366-49A8-A69D-41B5A95B4D20}"/>
              </a:ext>
            </a:extLst>
          </p:cNvPr>
          <p:cNvSpPr txBox="1"/>
          <p:nvPr/>
        </p:nvSpPr>
        <p:spPr>
          <a:xfrm>
            <a:off x="6838043" y="1760786"/>
            <a:ext cx="257528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</a:rPr>
              <a:t>Main Contents</a:t>
            </a:r>
            <a:endParaRPr lang="ko-KR" altLang="en-US" sz="2400" b="1" dirty="0">
              <a:solidFill>
                <a:schemeClr val="accent1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E277BD6-8AAB-49BC-9E66-05534DE2DA96}"/>
              </a:ext>
            </a:extLst>
          </p:cNvPr>
          <p:cNvSpPr txBox="1"/>
          <p:nvPr/>
        </p:nvSpPr>
        <p:spPr>
          <a:xfrm>
            <a:off x="4002966" y="5536141"/>
            <a:ext cx="4186068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sz="1867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3">
            <a:extLst>
              <a:ext uri="{FF2B5EF4-FFF2-40B4-BE49-F238E27FC236}">
                <a16:creationId xmlns:a16="http://schemas.microsoft.com/office/drawing/2014/main" id="{66A00370-11F6-48E8-A08F-679C0AD1D613}"/>
              </a:ext>
            </a:extLst>
          </p:cNvPr>
          <p:cNvGrpSpPr/>
          <p:nvPr/>
        </p:nvGrpSpPr>
        <p:grpSpPr>
          <a:xfrm rot="18740495">
            <a:off x="3985889" y="1834302"/>
            <a:ext cx="4220223" cy="4194532"/>
            <a:chOff x="3525294" y="2740605"/>
            <a:chExt cx="2667705" cy="2651465"/>
          </a:xfrm>
        </p:grpSpPr>
        <p:sp>
          <p:nvSpPr>
            <p:cNvPr id="28" name="Bent-Up Arrow 4">
              <a:extLst>
                <a:ext uri="{FF2B5EF4-FFF2-40B4-BE49-F238E27FC236}">
                  <a16:creationId xmlns:a16="http://schemas.microsoft.com/office/drawing/2014/main" id="{8B7A3A98-603B-4153-8797-F34C14EA20AD}"/>
                </a:ext>
              </a:extLst>
            </p:cNvPr>
            <p:cNvSpPr/>
            <p:nvPr/>
          </p:nvSpPr>
          <p:spPr>
            <a:xfrm rot="5400000">
              <a:off x="3632483" y="4203114"/>
              <a:ext cx="1296144" cy="1081768"/>
            </a:xfrm>
            <a:prstGeom prst="bentUpArrow">
              <a:avLst>
                <a:gd name="adj1" fmla="val 50000"/>
                <a:gd name="adj2" fmla="val 50000"/>
                <a:gd name="adj3" fmla="val 32509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9" name="Bent-Up Arrow 5">
              <a:extLst>
                <a:ext uri="{FF2B5EF4-FFF2-40B4-BE49-F238E27FC236}">
                  <a16:creationId xmlns:a16="http://schemas.microsoft.com/office/drawing/2014/main" id="{37223E44-8C5C-4F54-A941-7DE9654BFD19}"/>
                </a:ext>
              </a:extLst>
            </p:cNvPr>
            <p:cNvSpPr/>
            <p:nvPr/>
          </p:nvSpPr>
          <p:spPr>
            <a:xfrm>
              <a:off x="4896855" y="4095926"/>
              <a:ext cx="1296144" cy="1081768"/>
            </a:xfrm>
            <a:prstGeom prst="bentUpArrow">
              <a:avLst>
                <a:gd name="adj1" fmla="val 50000"/>
                <a:gd name="adj2" fmla="val 50000"/>
                <a:gd name="adj3" fmla="val 32509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0" name="Bent-Up Arrow 6">
              <a:extLst>
                <a:ext uri="{FF2B5EF4-FFF2-40B4-BE49-F238E27FC236}">
                  <a16:creationId xmlns:a16="http://schemas.microsoft.com/office/drawing/2014/main" id="{0B81490C-D350-474F-9305-D676B044D044}"/>
                </a:ext>
              </a:extLst>
            </p:cNvPr>
            <p:cNvSpPr/>
            <p:nvPr/>
          </p:nvSpPr>
          <p:spPr>
            <a:xfrm rot="16200000">
              <a:off x="4789667" y="2847793"/>
              <a:ext cx="1296144" cy="1081768"/>
            </a:xfrm>
            <a:prstGeom prst="bentUpArrow">
              <a:avLst>
                <a:gd name="adj1" fmla="val 50000"/>
                <a:gd name="adj2" fmla="val 50000"/>
                <a:gd name="adj3" fmla="val 32509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1" name="Bent-Up Arrow 7">
              <a:extLst>
                <a:ext uri="{FF2B5EF4-FFF2-40B4-BE49-F238E27FC236}">
                  <a16:creationId xmlns:a16="http://schemas.microsoft.com/office/drawing/2014/main" id="{843F57DE-CD79-4A81-B720-1DE457251589}"/>
                </a:ext>
              </a:extLst>
            </p:cNvPr>
            <p:cNvSpPr/>
            <p:nvPr/>
          </p:nvSpPr>
          <p:spPr>
            <a:xfrm rot="10800000">
              <a:off x="3525294" y="2954980"/>
              <a:ext cx="1296144" cy="1081768"/>
            </a:xfrm>
            <a:prstGeom prst="bentUpArrow">
              <a:avLst>
                <a:gd name="adj1" fmla="val 50000"/>
                <a:gd name="adj2" fmla="val 50000"/>
                <a:gd name="adj3" fmla="val 32509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10">
            <a:extLst>
              <a:ext uri="{FF2B5EF4-FFF2-40B4-BE49-F238E27FC236}">
                <a16:creationId xmlns:a16="http://schemas.microsoft.com/office/drawing/2014/main" id="{38949617-1A6C-49E2-BC0E-400482E895D4}"/>
              </a:ext>
            </a:extLst>
          </p:cNvPr>
          <p:cNvSpPr/>
          <p:nvPr/>
        </p:nvSpPr>
        <p:spPr>
          <a:xfrm>
            <a:off x="5447182" y="2440392"/>
            <a:ext cx="345782" cy="409764"/>
          </a:xfrm>
          <a:custGeom>
            <a:avLst/>
            <a:gdLst/>
            <a:ahLst/>
            <a:cxnLst/>
            <a:rect l="l" t="t" r="r" b="b"/>
            <a:pathLst>
              <a:path w="3310915" h="3923570">
                <a:moveTo>
                  <a:pt x="2634572" y="2782060"/>
                </a:moveTo>
                <a:cubicBezTo>
                  <a:pt x="2877724" y="2784696"/>
                  <a:pt x="3073074" y="2923910"/>
                  <a:pt x="3310915" y="3050983"/>
                </a:cubicBezTo>
                <a:lnTo>
                  <a:pt x="3113550" y="3840011"/>
                </a:lnTo>
                <a:lnTo>
                  <a:pt x="2637706" y="3668957"/>
                </a:lnTo>
                <a:cubicBezTo>
                  <a:pt x="2327360" y="3767940"/>
                  <a:pt x="1829375" y="3988492"/>
                  <a:pt x="1579811" y="3905123"/>
                </a:cubicBezTo>
                <a:cubicBezTo>
                  <a:pt x="1320906" y="3775288"/>
                  <a:pt x="642145" y="3366355"/>
                  <a:pt x="472751" y="3203771"/>
                </a:cubicBezTo>
                <a:cubicBezTo>
                  <a:pt x="303357" y="3041187"/>
                  <a:pt x="403652" y="2893777"/>
                  <a:pt x="563448" y="2929619"/>
                </a:cubicBezTo>
                <a:cubicBezTo>
                  <a:pt x="702634" y="2937547"/>
                  <a:pt x="1160012" y="3199482"/>
                  <a:pt x="1284082" y="3253983"/>
                </a:cubicBezTo>
                <a:cubicBezTo>
                  <a:pt x="1127104" y="3587742"/>
                  <a:pt x="1741057" y="3563487"/>
                  <a:pt x="1955231" y="3541261"/>
                </a:cubicBezTo>
                <a:cubicBezTo>
                  <a:pt x="2131253" y="3488686"/>
                  <a:pt x="2214010" y="3505589"/>
                  <a:pt x="2306401" y="3383364"/>
                </a:cubicBezTo>
                <a:cubicBezTo>
                  <a:pt x="2155860" y="3427865"/>
                  <a:pt x="2163213" y="3429679"/>
                  <a:pt x="1912247" y="3471537"/>
                </a:cubicBezTo>
                <a:cubicBezTo>
                  <a:pt x="1482134" y="3531123"/>
                  <a:pt x="1135709" y="3364234"/>
                  <a:pt x="1413085" y="3236383"/>
                </a:cubicBezTo>
                <a:cubicBezTo>
                  <a:pt x="1557848" y="3164554"/>
                  <a:pt x="1721108" y="3222221"/>
                  <a:pt x="1929297" y="3121321"/>
                </a:cubicBezTo>
                <a:cubicBezTo>
                  <a:pt x="2128589" y="3010789"/>
                  <a:pt x="2187815" y="2818332"/>
                  <a:pt x="2527174" y="2789726"/>
                </a:cubicBezTo>
                <a:cubicBezTo>
                  <a:pt x="2564125" y="2784095"/>
                  <a:pt x="2599836" y="2781684"/>
                  <a:pt x="2634572" y="2782060"/>
                </a:cubicBezTo>
                <a:close/>
                <a:moveTo>
                  <a:pt x="2169165" y="2259549"/>
                </a:moveTo>
                <a:cubicBezTo>
                  <a:pt x="2305163" y="2320579"/>
                  <a:pt x="2430502" y="2400997"/>
                  <a:pt x="2542352" y="2496872"/>
                </a:cubicBezTo>
                <a:cubicBezTo>
                  <a:pt x="2303978" y="2744099"/>
                  <a:pt x="1979593" y="2907447"/>
                  <a:pt x="1617206" y="2939204"/>
                </a:cubicBezTo>
                <a:lnTo>
                  <a:pt x="1588575" y="2925411"/>
                </a:lnTo>
                <a:cubicBezTo>
                  <a:pt x="1835671" y="2758142"/>
                  <a:pt x="2037335" y="2529257"/>
                  <a:pt x="2169165" y="2259549"/>
                </a:cubicBezTo>
                <a:close/>
                <a:moveTo>
                  <a:pt x="797309" y="2254509"/>
                </a:moveTo>
                <a:cubicBezTo>
                  <a:pt x="928512" y="2525684"/>
                  <a:pt x="1129977" y="2756161"/>
                  <a:pt x="1376879" y="2925229"/>
                </a:cubicBezTo>
                <a:cubicBezTo>
                  <a:pt x="1367940" y="2931748"/>
                  <a:pt x="1358086" y="2936536"/>
                  <a:pt x="1348086" y="2941055"/>
                </a:cubicBezTo>
                <a:cubicBezTo>
                  <a:pt x="981929" y="2910776"/>
                  <a:pt x="654006" y="2746454"/>
                  <a:pt x="413461" y="2497054"/>
                </a:cubicBezTo>
                <a:cubicBezTo>
                  <a:pt x="528278" y="2398621"/>
                  <a:pt x="657289" y="2316447"/>
                  <a:pt x="797309" y="2254509"/>
                </a:cubicBezTo>
                <a:close/>
                <a:moveTo>
                  <a:pt x="1426305" y="2108791"/>
                </a:moveTo>
                <a:lnTo>
                  <a:pt x="1426305" y="2824067"/>
                </a:lnTo>
                <a:cubicBezTo>
                  <a:pt x="1203050" y="2668305"/>
                  <a:pt x="1020431" y="2458508"/>
                  <a:pt x="899682" y="2212532"/>
                </a:cubicBezTo>
                <a:cubicBezTo>
                  <a:pt x="1063835" y="2148883"/>
                  <a:pt x="1241204" y="2112683"/>
                  <a:pt x="1426305" y="2108791"/>
                </a:cubicBezTo>
                <a:close/>
                <a:moveTo>
                  <a:pt x="1527809" y="2108695"/>
                </a:moveTo>
                <a:cubicBezTo>
                  <a:pt x="1717707" y="2112557"/>
                  <a:pt x="1899494" y="2150291"/>
                  <a:pt x="2067336" y="2216559"/>
                </a:cubicBezTo>
                <a:cubicBezTo>
                  <a:pt x="1943936" y="2466549"/>
                  <a:pt x="1756622" y="2679032"/>
                  <a:pt x="1527809" y="2835300"/>
                </a:cubicBezTo>
                <a:close/>
                <a:moveTo>
                  <a:pt x="2354776" y="1530125"/>
                </a:moveTo>
                <a:lnTo>
                  <a:pt x="2955077" y="1530125"/>
                </a:lnTo>
                <a:cubicBezTo>
                  <a:pt x="2942393" y="1866074"/>
                  <a:pt x="2817414" y="2173186"/>
                  <a:pt x="2615767" y="2414127"/>
                </a:cubicBezTo>
                <a:cubicBezTo>
                  <a:pt x="2496453" y="2311434"/>
                  <a:pt x="2362630" y="2225327"/>
                  <a:pt x="2217376" y="2159975"/>
                </a:cubicBezTo>
                <a:cubicBezTo>
                  <a:pt x="2300477" y="1965771"/>
                  <a:pt x="2348521" y="1753185"/>
                  <a:pt x="2354776" y="1530125"/>
                </a:cubicBezTo>
                <a:close/>
                <a:moveTo>
                  <a:pt x="1527809" y="1530125"/>
                </a:moveTo>
                <a:lnTo>
                  <a:pt x="2244039" y="1530125"/>
                </a:lnTo>
                <a:cubicBezTo>
                  <a:pt x="2237819" y="1737690"/>
                  <a:pt x="2192963" y="1935525"/>
                  <a:pt x="2115825" y="2116496"/>
                </a:cubicBezTo>
                <a:cubicBezTo>
                  <a:pt x="1933189" y="2043464"/>
                  <a:pt x="1735000" y="2001899"/>
                  <a:pt x="1527809" y="1997958"/>
                </a:cubicBezTo>
                <a:close/>
                <a:moveTo>
                  <a:pt x="725097" y="1530125"/>
                </a:moveTo>
                <a:lnTo>
                  <a:pt x="1426305" y="1530125"/>
                </a:lnTo>
                <a:lnTo>
                  <a:pt x="1426305" y="1998054"/>
                </a:lnTo>
                <a:cubicBezTo>
                  <a:pt x="1224105" y="2002029"/>
                  <a:pt x="1030504" y="2041966"/>
                  <a:pt x="851699" y="2112283"/>
                </a:cubicBezTo>
                <a:cubicBezTo>
                  <a:pt x="775482" y="1932518"/>
                  <a:pt x="731260" y="1736112"/>
                  <a:pt x="725097" y="1530125"/>
                </a:cubicBezTo>
                <a:close/>
                <a:moveTo>
                  <a:pt x="934" y="1530125"/>
                </a:moveTo>
                <a:lnTo>
                  <a:pt x="614360" y="1530125"/>
                </a:lnTo>
                <a:cubicBezTo>
                  <a:pt x="620543" y="1751166"/>
                  <a:pt x="667772" y="1961919"/>
                  <a:pt x="749235" y="2154869"/>
                </a:cubicBezTo>
                <a:cubicBezTo>
                  <a:pt x="599936" y="2221117"/>
                  <a:pt x="462426" y="2308980"/>
                  <a:pt x="340129" y="2414234"/>
                </a:cubicBezTo>
                <a:cubicBezTo>
                  <a:pt x="138582" y="2173144"/>
                  <a:pt x="13619" y="1866051"/>
                  <a:pt x="934" y="1530125"/>
                </a:cubicBezTo>
                <a:close/>
                <a:moveTo>
                  <a:pt x="883886" y="768586"/>
                </a:moveTo>
                <a:cubicBezTo>
                  <a:pt x="1053566" y="831753"/>
                  <a:pt x="1236128" y="867407"/>
                  <a:pt x="1426305" y="871035"/>
                </a:cubicBezTo>
                <a:lnTo>
                  <a:pt x="1426305" y="1428622"/>
                </a:lnTo>
                <a:lnTo>
                  <a:pt x="724559" y="1428622"/>
                </a:lnTo>
                <a:cubicBezTo>
                  <a:pt x="730221" y="1192426"/>
                  <a:pt x="785872" y="968634"/>
                  <a:pt x="883886" y="768586"/>
                </a:cubicBezTo>
                <a:close/>
                <a:moveTo>
                  <a:pt x="2083288" y="764501"/>
                </a:moveTo>
                <a:cubicBezTo>
                  <a:pt x="2182501" y="965616"/>
                  <a:pt x="2238869" y="1190833"/>
                  <a:pt x="2244577" y="1428622"/>
                </a:cubicBezTo>
                <a:lnTo>
                  <a:pt x="1527809" y="1428622"/>
                </a:lnTo>
                <a:lnTo>
                  <a:pt x="1527809" y="871130"/>
                </a:lnTo>
                <a:cubicBezTo>
                  <a:pt x="1722835" y="867528"/>
                  <a:pt x="1909881" y="830382"/>
                  <a:pt x="2083288" y="764501"/>
                </a:cubicBezTo>
                <a:close/>
                <a:moveTo>
                  <a:pt x="375750" y="484510"/>
                </a:moveTo>
                <a:cubicBezTo>
                  <a:pt x="497688" y="583858"/>
                  <a:pt x="633678" y="666438"/>
                  <a:pt x="780212" y="729142"/>
                </a:cubicBezTo>
                <a:cubicBezTo>
                  <a:pt x="677519" y="941475"/>
                  <a:pt x="619429" y="1178562"/>
                  <a:pt x="613822" y="1428622"/>
                </a:cubicBezTo>
                <a:lnTo>
                  <a:pt x="0" y="1428622"/>
                </a:lnTo>
                <a:cubicBezTo>
                  <a:pt x="9263" y="1065848"/>
                  <a:pt x="149371" y="735691"/>
                  <a:pt x="375750" y="484510"/>
                </a:cubicBezTo>
                <a:close/>
                <a:moveTo>
                  <a:pt x="2580304" y="484479"/>
                </a:moveTo>
                <a:cubicBezTo>
                  <a:pt x="2806628" y="735651"/>
                  <a:pt x="2946750" y="1065827"/>
                  <a:pt x="2956013" y="1428622"/>
                </a:cubicBezTo>
                <a:lnTo>
                  <a:pt x="2355314" y="1428622"/>
                </a:lnTo>
                <a:cubicBezTo>
                  <a:pt x="2349636" y="1176504"/>
                  <a:pt x="2290630" y="937573"/>
                  <a:pt x="2186241" y="724113"/>
                </a:cubicBezTo>
                <a:cubicBezTo>
                  <a:pt x="2328935" y="662418"/>
                  <a:pt x="2461323" y="581449"/>
                  <a:pt x="2580304" y="484479"/>
                </a:cubicBezTo>
                <a:close/>
                <a:moveTo>
                  <a:pt x="1426305" y="124032"/>
                </a:moveTo>
                <a:lnTo>
                  <a:pt x="1426305" y="760298"/>
                </a:lnTo>
                <a:cubicBezTo>
                  <a:pt x="1253727" y="756791"/>
                  <a:pt x="1087879" y="724966"/>
                  <a:pt x="933247" y="668842"/>
                </a:cubicBezTo>
                <a:cubicBezTo>
                  <a:pt x="1054039" y="451822"/>
                  <a:pt x="1223389" y="265609"/>
                  <a:pt x="1426305" y="124032"/>
                </a:cubicBezTo>
                <a:close/>
                <a:moveTo>
                  <a:pt x="1527809" y="112799"/>
                </a:moveTo>
                <a:cubicBezTo>
                  <a:pt x="1736145" y="255085"/>
                  <a:pt x="1910079" y="443973"/>
                  <a:pt x="2033951" y="664748"/>
                </a:cubicBezTo>
                <a:cubicBezTo>
                  <a:pt x="1875578" y="723616"/>
                  <a:pt x="1705238" y="756901"/>
                  <a:pt x="1527809" y="760394"/>
                </a:cubicBezTo>
                <a:close/>
                <a:moveTo>
                  <a:pt x="1632157" y="1693"/>
                </a:moveTo>
                <a:cubicBezTo>
                  <a:pt x="1969090" y="34839"/>
                  <a:pt x="2272411" y="181752"/>
                  <a:pt x="2502559" y="404493"/>
                </a:cubicBezTo>
                <a:cubicBezTo>
                  <a:pt x="2392455" y="493535"/>
                  <a:pt x="2270018" y="567692"/>
                  <a:pt x="2138287" y="624414"/>
                </a:cubicBezTo>
                <a:cubicBezTo>
                  <a:pt x="2004803" y="382989"/>
                  <a:pt x="1815448" y="176841"/>
                  <a:pt x="1587368" y="23269"/>
                </a:cubicBezTo>
                <a:close/>
                <a:moveTo>
                  <a:pt x="1333466" y="0"/>
                </a:moveTo>
                <a:lnTo>
                  <a:pt x="1376468" y="23177"/>
                </a:lnTo>
                <a:cubicBezTo>
                  <a:pt x="1149236" y="178863"/>
                  <a:pt x="960516" y="386575"/>
                  <a:pt x="827965" y="629347"/>
                </a:cubicBezTo>
                <a:cubicBezTo>
                  <a:pt x="692459" y="571593"/>
                  <a:pt x="566467" y="495851"/>
                  <a:pt x="453430" y="404475"/>
                </a:cubicBezTo>
                <a:cubicBezTo>
                  <a:pt x="685742" y="179438"/>
                  <a:pt x="992667" y="31629"/>
                  <a:pt x="13334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4" name="Isosceles Triangle 22">
            <a:extLst>
              <a:ext uri="{FF2B5EF4-FFF2-40B4-BE49-F238E27FC236}">
                <a16:creationId xmlns:a16="http://schemas.microsoft.com/office/drawing/2014/main" id="{2B1A56BB-E5DA-43F7-9298-52435E4DDF51}"/>
              </a:ext>
            </a:extLst>
          </p:cNvPr>
          <p:cNvSpPr/>
          <p:nvPr/>
        </p:nvSpPr>
        <p:spPr>
          <a:xfrm rot="19800000">
            <a:off x="4652928" y="4270929"/>
            <a:ext cx="433574" cy="433500"/>
          </a:xfrm>
          <a:custGeom>
            <a:avLst/>
            <a:gdLst/>
            <a:ahLst/>
            <a:cxnLst/>
            <a:rect l="l" t="t" r="r" b="b"/>
            <a:pathLst>
              <a:path w="3948369" h="3947711">
                <a:moveTo>
                  <a:pt x="1024184" y="1327019"/>
                </a:moveTo>
                <a:cubicBezTo>
                  <a:pt x="953964" y="1286477"/>
                  <a:pt x="864174" y="1310536"/>
                  <a:pt x="823632" y="1380756"/>
                </a:cubicBezTo>
                <a:cubicBezTo>
                  <a:pt x="783091" y="1450976"/>
                  <a:pt x="807150" y="1540767"/>
                  <a:pt x="877370" y="1581308"/>
                </a:cubicBezTo>
                <a:cubicBezTo>
                  <a:pt x="947590" y="1621850"/>
                  <a:pt x="1037380" y="1597790"/>
                  <a:pt x="1077922" y="1527570"/>
                </a:cubicBezTo>
                <a:cubicBezTo>
                  <a:pt x="1118463" y="1457350"/>
                  <a:pt x="1094404" y="1367560"/>
                  <a:pt x="1024184" y="1327019"/>
                </a:cubicBezTo>
                <a:close/>
                <a:moveTo>
                  <a:pt x="3610643" y="2228121"/>
                </a:moveTo>
                <a:cubicBezTo>
                  <a:pt x="3600833" y="2220477"/>
                  <a:pt x="3589363" y="2214630"/>
                  <a:pt x="3576595" y="2211209"/>
                </a:cubicBezTo>
                <a:cubicBezTo>
                  <a:pt x="3525522" y="2197524"/>
                  <a:pt x="3473024" y="2227833"/>
                  <a:pt x="3459339" y="2278906"/>
                </a:cubicBezTo>
                <a:cubicBezTo>
                  <a:pt x="3445654" y="2329979"/>
                  <a:pt x="3475964" y="2382476"/>
                  <a:pt x="3527037" y="2396161"/>
                </a:cubicBezTo>
                <a:cubicBezTo>
                  <a:pt x="3578110" y="2409846"/>
                  <a:pt x="3630607" y="2379537"/>
                  <a:pt x="3644292" y="2328464"/>
                </a:cubicBezTo>
                <a:cubicBezTo>
                  <a:pt x="3654556" y="2290159"/>
                  <a:pt x="3640073" y="2251053"/>
                  <a:pt x="3610643" y="2228121"/>
                </a:cubicBezTo>
                <a:close/>
                <a:moveTo>
                  <a:pt x="3948369" y="2177025"/>
                </a:moveTo>
                <a:lnTo>
                  <a:pt x="3902391" y="2247588"/>
                </a:lnTo>
                <a:cubicBezTo>
                  <a:pt x="3840166" y="2207044"/>
                  <a:pt x="3769677" y="2184131"/>
                  <a:pt x="3697935" y="2180296"/>
                </a:cubicBezTo>
                <a:cubicBezTo>
                  <a:pt x="3737123" y="2226403"/>
                  <a:pt x="3753617" y="2290363"/>
                  <a:pt x="3736768" y="2353243"/>
                </a:cubicBezTo>
                <a:cubicBezTo>
                  <a:pt x="3709398" y="2455390"/>
                  <a:pt x="3604404" y="2516008"/>
                  <a:pt x="3502258" y="2488638"/>
                </a:cubicBezTo>
                <a:cubicBezTo>
                  <a:pt x="3400111" y="2461268"/>
                  <a:pt x="3339493" y="2356274"/>
                  <a:pt x="3366863" y="2254127"/>
                </a:cubicBezTo>
                <a:cubicBezTo>
                  <a:pt x="3381032" y="2201247"/>
                  <a:pt x="3416004" y="2159497"/>
                  <a:pt x="3460818" y="2135698"/>
                </a:cubicBezTo>
                <a:cubicBezTo>
                  <a:pt x="3436032" y="2129730"/>
                  <a:pt x="3409996" y="2129302"/>
                  <a:pt x="3383900" y="2133133"/>
                </a:cubicBezTo>
                <a:cubicBezTo>
                  <a:pt x="3331988" y="2140756"/>
                  <a:pt x="3285146" y="2164460"/>
                  <a:pt x="3249703" y="2200200"/>
                </a:cubicBezTo>
                <a:cubicBezTo>
                  <a:pt x="3299772" y="2410806"/>
                  <a:pt x="3262997" y="2663063"/>
                  <a:pt x="3111944" y="2983361"/>
                </a:cubicBezTo>
                <a:cubicBezTo>
                  <a:pt x="2900481" y="3337269"/>
                  <a:pt x="2604169" y="3479398"/>
                  <a:pt x="2264290" y="3473876"/>
                </a:cubicBezTo>
                <a:lnTo>
                  <a:pt x="1854414" y="3947711"/>
                </a:lnTo>
                <a:lnTo>
                  <a:pt x="1615515" y="3809782"/>
                </a:lnTo>
                <a:lnTo>
                  <a:pt x="1764774" y="3379707"/>
                </a:lnTo>
                <a:cubicBezTo>
                  <a:pt x="1587770" y="3319643"/>
                  <a:pt x="1405350" y="3232972"/>
                  <a:pt x="1221865" y="3127037"/>
                </a:cubicBezTo>
                <a:cubicBezTo>
                  <a:pt x="1120271" y="3068382"/>
                  <a:pt x="1025311" y="3004264"/>
                  <a:pt x="938291" y="2935309"/>
                </a:cubicBezTo>
                <a:lnTo>
                  <a:pt x="509476" y="3157353"/>
                </a:lnTo>
                <a:lnTo>
                  <a:pt x="247593" y="2999226"/>
                </a:lnTo>
                <a:lnTo>
                  <a:pt x="599626" y="2603610"/>
                </a:lnTo>
                <a:cubicBezTo>
                  <a:pt x="384783" y="2338553"/>
                  <a:pt x="289709" y="2193107"/>
                  <a:pt x="174176" y="1843897"/>
                </a:cubicBezTo>
                <a:lnTo>
                  <a:pt x="0" y="1381252"/>
                </a:lnTo>
                <a:lnTo>
                  <a:pt x="107522" y="1111013"/>
                </a:lnTo>
                <a:cubicBezTo>
                  <a:pt x="159316" y="1021302"/>
                  <a:pt x="259400" y="1099908"/>
                  <a:pt x="349113" y="1151702"/>
                </a:cubicBezTo>
                <a:lnTo>
                  <a:pt x="486246" y="1217020"/>
                </a:lnTo>
                <a:cubicBezTo>
                  <a:pt x="628225" y="1148493"/>
                  <a:pt x="768311" y="1094036"/>
                  <a:pt x="908721" y="1057007"/>
                </a:cubicBezTo>
                <a:cubicBezTo>
                  <a:pt x="1011476" y="947354"/>
                  <a:pt x="1021990" y="857768"/>
                  <a:pt x="976491" y="611195"/>
                </a:cubicBezTo>
                <a:cubicBezTo>
                  <a:pt x="1335325" y="817429"/>
                  <a:pt x="1326102" y="899150"/>
                  <a:pt x="1389221" y="1007976"/>
                </a:cubicBezTo>
                <a:cubicBezTo>
                  <a:pt x="1615807" y="1002289"/>
                  <a:pt x="1836555" y="1044211"/>
                  <a:pt x="2066828" y="1133629"/>
                </a:cubicBezTo>
                <a:cubicBezTo>
                  <a:pt x="2047082" y="1203277"/>
                  <a:pt x="2048342" y="1275855"/>
                  <a:pt x="2067080" y="1343672"/>
                </a:cubicBezTo>
                <a:cubicBezTo>
                  <a:pt x="2009772" y="1325329"/>
                  <a:pt x="1950048" y="1312156"/>
                  <a:pt x="1888409" y="1302802"/>
                </a:cubicBezTo>
                <a:lnTo>
                  <a:pt x="1831983" y="1466454"/>
                </a:lnTo>
                <a:cubicBezTo>
                  <a:pt x="2171713" y="1545279"/>
                  <a:pt x="2334158" y="1639067"/>
                  <a:pt x="2533793" y="1871644"/>
                </a:cubicBezTo>
                <a:lnTo>
                  <a:pt x="2655130" y="1752801"/>
                </a:lnTo>
                <a:cubicBezTo>
                  <a:pt x="2623271" y="1710443"/>
                  <a:pt x="2589631" y="1671169"/>
                  <a:pt x="2553401" y="1635762"/>
                </a:cubicBezTo>
                <a:cubicBezTo>
                  <a:pt x="2626342" y="1620812"/>
                  <a:pt x="2694472" y="1585039"/>
                  <a:pt x="2748239" y="1530606"/>
                </a:cubicBezTo>
                <a:cubicBezTo>
                  <a:pt x="2959801" y="1699876"/>
                  <a:pt x="3152007" y="1908367"/>
                  <a:pt x="3223775" y="2111154"/>
                </a:cubicBezTo>
                <a:cubicBezTo>
                  <a:pt x="3265103" y="2076949"/>
                  <a:pt x="3316077" y="2055387"/>
                  <a:pt x="3371292" y="2047279"/>
                </a:cubicBezTo>
                <a:cubicBezTo>
                  <a:pt x="3454199" y="2035105"/>
                  <a:pt x="3536665" y="2054733"/>
                  <a:pt x="3603728" y="2099347"/>
                </a:cubicBezTo>
                <a:cubicBezTo>
                  <a:pt x="3679156" y="2088543"/>
                  <a:pt x="3756158" y="2095770"/>
                  <a:pt x="3828792" y="2119628"/>
                </a:cubicBezTo>
                <a:cubicBezTo>
                  <a:pt x="3870454" y="2133311"/>
                  <a:pt x="3910678" y="2152466"/>
                  <a:pt x="3948369" y="2177025"/>
                </a:cubicBezTo>
                <a:close/>
                <a:moveTo>
                  <a:pt x="2661401" y="883270"/>
                </a:moveTo>
                <a:cubicBezTo>
                  <a:pt x="2838812" y="985699"/>
                  <a:pt x="2899598" y="1212554"/>
                  <a:pt x="2797170" y="1389966"/>
                </a:cubicBezTo>
                <a:cubicBezTo>
                  <a:pt x="2694741" y="1567377"/>
                  <a:pt x="2467885" y="1628163"/>
                  <a:pt x="2290474" y="1525735"/>
                </a:cubicBezTo>
                <a:cubicBezTo>
                  <a:pt x="2113063" y="1423306"/>
                  <a:pt x="2052277" y="1196450"/>
                  <a:pt x="2154705" y="1019039"/>
                </a:cubicBezTo>
                <a:cubicBezTo>
                  <a:pt x="2257134" y="841627"/>
                  <a:pt x="2483990" y="780842"/>
                  <a:pt x="2661401" y="883270"/>
                </a:cubicBezTo>
                <a:close/>
                <a:moveTo>
                  <a:pt x="2494139" y="49756"/>
                </a:moveTo>
                <a:cubicBezTo>
                  <a:pt x="2671551" y="152184"/>
                  <a:pt x="2732337" y="379040"/>
                  <a:pt x="2629908" y="556451"/>
                </a:cubicBezTo>
                <a:cubicBezTo>
                  <a:pt x="2527480" y="733863"/>
                  <a:pt x="2300624" y="794648"/>
                  <a:pt x="2123212" y="692220"/>
                </a:cubicBezTo>
                <a:cubicBezTo>
                  <a:pt x="1945801" y="589791"/>
                  <a:pt x="1885015" y="362936"/>
                  <a:pt x="1987444" y="185524"/>
                </a:cubicBezTo>
                <a:cubicBezTo>
                  <a:pt x="2089872" y="8113"/>
                  <a:pt x="2316728" y="-52673"/>
                  <a:pt x="2494139" y="497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" name="Oval 21">
            <a:extLst>
              <a:ext uri="{FF2B5EF4-FFF2-40B4-BE49-F238E27FC236}">
                <a16:creationId xmlns:a16="http://schemas.microsoft.com/office/drawing/2014/main" id="{DB295E59-E5DF-4EC0-85DB-26DAFD502F95}"/>
              </a:ext>
            </a:extLst>
          </p:cNvPr>
          <p:cNvSpPr/>
          <p:nvPr/>
        </p:nvSpPr>
        <p:spPr>
          <a:xfrm rot="20700000">
            <a:off x="6431236" y="4967629"/>
            <a:ext cx="475728" cy="416942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6" name="Pie 2">
            <a:extLst>
              <a:ext uri="{FF2B5EF4-FFF2-40B4-BE49-F238E27FC236}">
                <a16:creationId xmlns:a16="http://schemas.microsoft.com/office/drawing/2014/main" id="{1552E758-524A-47E3-9032-292ED9BFD69B}"/>
              </a:ext>
            </a:extLst>
          </p:cNvPr>
          <p:cNvSpPr/>
          <p:nvPr/>
        </p:nvSpPr>
        <p:spPr>
          <a:xfrm>
            <a:off x="7114297" y="3223891"/>
            <a:ext cx="379478" cy="373123"/>
          </a:xfrm>
          <a:custGeom>
            <a:avLst/>
            <a:gdLst/>
            <a:ahLst/>
            <a:cxnLst/>
            <a:rect l="l" t="t" r="r" b="b"/>
            <a:pathLst>
              <a:path w="3851322" h="3786842">
                <a:moveTo>
                  <a:pt x="3845029" y="1629937"/>
                </a:moveTo>
                <a:lnTo>
                  <a:pt x="3851322" y="1762720"/>
                </a:lnTo>
                <a:lnTo>
                  <a:pt x="3812477" y="1776859"/>
                </a:lnTo>
                <a:lnTo>
                  <a:pt x="3444864" y="1775585"/>
                </a:lnTo>
                <a:close/>
                <a:moveTo>
                  <a:pt x="3791299" y="1322869"/>
                </a:moveTo>
                <a:cubicBezTo>
                  <a:pt x="3804294" y="1363489"/>
                  <a:pt x="3813753" y="1405089"/>
                  <a:pt x="3820726" y="1447230"/>
                </a:cubicBezTo>
                <a:lnTo>
                  <a:pt x="2923542" y="1773779"/>
                </a:lnTo>
                <a:lnTo>
                  <a:pt x="2555935" y="1772505"/>
                </a:lnTo>
                <a:close/>
                <a:moveTo>
                  <a:pt x="3686733" y="1034305"/>
                </a:moveTo>
                <a:cubicBezTo>
                  <a:pt x="3706467" y="1071934"/>
                  <a:pt x="3722972" y="1111031"/>
                  <a:pt x="3736130" y="1151397"/>
                </a:cubicBezTo>
                <a:lnTo>
                  <a:pt x="2052009" y="1764367"/>
                </a:lnTo>
                <a:lnTo>
                  <a:pt x="2052009" y="1629296"/>
                </a:lnTo>
                <a:close/>
                <a:moveTo>
                  <a:pt x="3531650" y="764128"/>
                </a:moveTo>
                <a:cubicBezTo>
                  <a:pt x="3557479" y="799119"/>
                  <a:pt x="3581112" y="835525"/>
                  <a:pt x="3601539" y="873761"/>
                </a:cubicBezTo>
                <a:lnTo>
                  <a:pt x="2052009" y="1437744"/>
                </a:lnTo>
                <a:lnTo>
                  <a:pt x="2052009" y="1302673"/>
                </a:lnTo>
                <a:close/>
                <a:moveTo>
                  <a:pt x="3320179" y="514474"/>
                </a:moveTo>
                <a:lnTo>
                  <a:pt x="3414136" y="615348"/>
                </a:lnTo>
                <a:lnTo>
                  <a:pt x="2052009" y="1111121"/>
                </a:lnTo>
                <a:lnTo>
                  <a:pt x="2052009" y="976050"/>
                </a:lnTo>
                <a:close/>
                <a:moveTo>
                  <a:pt x="3038975" y="290201"/>
                </a:moveTo>
                <a:cubicBezTo>
                  <a:pt x="3082160" y="317774"/>
                  <a:pt x="3124087" y="347421"/>
                  <a:pt x="3164106" y="379728"/>
                </a:cubicBezTo>
                <a:lnTo>
                  <a:pt x="2052009" y="784498"/>
                </a:lnTo>
                <a:lnTo>
                  <a:pt x="2052009" y="649428"/>
                </a:lnTo>
                <a:close/>
                <a:moveTo>
                  <a:pt x="1800000" y="186842"/>
                </a:moveTo>
                <a:lnTo>
                  <a:pt x="1800000" y="1986842"/>
                </a:lnTo>
                <a:lnTo>
                  <a:pt x="3600000" y="1986842"/>
                </a:lnTo>
                <a:cubicBezTo>
                  <a:pt x="3600000" y="2980955"/>
                  <a:pt x="2794113" y="3786842"/>
                  <a:pt x="1800000" y="3786842"/>
                </a:cubicBezTo>
                <a:cubicBezTo>
                  <a:pt x="805887" y="3786842"/>
                  <a:pt x="0" y="2980955"/>
                  <a:pt x="0" y="1986842"/>
                </a:cubicBezTo>
                <a:cubicBezTo>
                  <a:pt x="0" y="992729"/>
                  <a:pt x="805887" y="186842"/>
                  <a:pt x="1800000" y="186842"/>
                </a:cubicBezTo>
                <a:close/>
                <a:moveTo>
                  <a:pt x="2653345" y="103936"/>
                </a:moveTo>
                <a:cubicBezTo>
                  <a:pt x="2713623" y="122781"/>
                  <a:pt x="2772066" y="146664"/>
                  <a:pt x="2828252" y="175345"/>
                </a:cubicBezTo>
                <a:lnTo>
                  <a:pt x="2052009" y="457876"/>
                </a:lnTo>
                <a:lnTo>
                  <a:pt x="2052009" y="322805"/>
                </a:lnTo>
                <a:close/>
                <a:moveTo>
                  <a:pt x="2052009" y="0"/>
                </a:moveTo>
                <a:cubicBezTo>
                  <a:pt x="2150315" y="0"/>
                  <a:pt x="2247800" y="7911"/>
                  <a:pt x="2343281" y="25238"/>
                </a:cubicBezTo>
                <a:lnTo>
                  <a:pt x="2052009" y="13125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F8E347-E530-4540-81AB-5EA77419EADC}"/>
              </a:ext>
            </a:extLst>
          </p:cNvPr>
          <p:cNvSpPr txBox="1"/>
          <p:nvPr/>
        </p:nvSpPr>
        <p:spPr>
          <a:xfrm rot="2525367">
            <a:off x="5644949" y="2134488"/>
            <a:ext cx="1451022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GB" altLang="ko-KR" sz="1200" b="1" dirty="0">
                <a:solidFill>
                  <a:schemeClr val="bg1"/>
                </a:solidFill>
                <a:cs typeface="Arial" pitchFamily="34" charset="0"/>
              </a:rPr>
              <a:t>ALLPPT Layout Clean Text Slide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ABCDC5-862A-4814-9E92-A0D170E85078}"/>
              </a:ext>
            </a:extLst>
          </p:cNvPr>
          <p:cNvSpPr txBox="1"/>
          <p:nvPr/>
        </p:nvSpPr>
        <p:spPr>
          <a:xfrm rot="18731097">
            <a:off x="3800016" y="3418864"/>
            <a:ext cx="1451022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GB" altLang="ko-KR" sz="1200" b="1" dirty="0">
                <a:solidFill>
                  <a:schemeClr val="bg1"/>
                </a:solidFill>
                <a:cs typeface="Arial" pitchFamily="34" charset="0"/>
              </a:rPr>
              <a:t>ALLPPT Layout Clean Text Slide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5EB52C-6E9A-4146-B134-746563BCC23C}"/>
              </a:ext>
            </a:extLst>
          </p:cNvPr>
          <p:cNvSpPr txBox="1"/>
          <p:nvPr/>
        </p:nvSpPr>
        <p:spPr>
          <a:xfrm rot="2525367">
            <a:off x="5121304" y="5276630"/>
            <a:ext cx="1451022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GB" altLang="ko-KR" sz="1200" b="1" dirty="0">
                <a:solidFill>
                  <a:schemeClr val="bg1"/>
                </a:solidFill>
                <a:cs typeface="Arial" pitchFamily="34" charset="0"/>
              </a:rPr>
              <a:t>ALLPPT Layout Clean Text Slide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E4BB9D-C24C-4297-87CF-2DF0583A7A29}"/>
              </a:ext>
            </a:extLst>
          </p:cNvPr>
          <p:cNvSpPr txBox="1"/>
          <p:nvPr/>
        </p:nvSpPr>
        <p:spPr>
          <a:xfrm rot="18731097">
            <a:off x="6939453" y="3932065"/>
            <a:ext cx="1451022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GB" altLang="ko-KR" sz="1200" b="1" dirty="0">
                <a:solidFill>
                  <a:schemeClr val="bg1"/>
                </a:solidFill>
                <a:cs typeface="Arial" pitchFamily="34" charset="0"/>
              </a:rPr>
              <a:t>ALLPPT Layout Clean Text Slide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1" name="Group 92">
            <a:extLst>
              <a:ext uri="{FF2B5EF4-FFF2-40B4-BE49-F238E27FC236}">
                <a16:creationId xmlns:a16="http://schemas.microsoft.com/office/drawing/2014/main" id="{1BD57186-AF32-4225-8B6F-607AD49A9EEE}"/>
              </a:ext>
            </a:extLst>
          </p:cNvPr>
          <p:cNvGrpSpPr/>
          <p:nvPr/>
        </p:nvGrpSpPr>
        <p:grpSpPr>
          <a:xfrm>
            <a:off x="8541785" y="1685179"/>
            <a:ext cx="2772000" cy="1315889"/>
            <a:chOff x="539552" y="2708920"/>
            <a:chExt cx="1872208" cy="1315889"/>
          </a:xfrm>
        </p:grpSpPr>
        <p:sp>
          <p:nvSpPr>
            <p:cNvPr id="12" name="Rounded Rectangle 93">
              <a:extLst>
                <a:ext uri="{FF2B5EF4-FFF2-40B4-BE49-F238E27FC236}">
                  <a16:creationId xmlns:a16="http://schemas.microsoft.com/office/drawing/2014/main" id="{6AEE1F9C-1166-4DA8-B3BF-3610B14294C9}"/>
                </a:ext>
              </a:extLst>
            </p:cNvPr>
            <p:cNvSpPr/>
            <p:nvPr/>
          </p:nvSpPr>
          <p:spPr>
            <a:xfrm>
              <a:off x="611560" y="2708920"/>
              <a:ext cx="1728192" cy="379785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1E3B976-101F-4CE1-906B-A767E6EF3751}"/>
                </a:ext>
              </a:extLst>
            </p:cNvPr>
            <p:cNvSpPr txBox="1"/>
            <p:nvPr/>
          </p:nvSpPr>
          <p:spPr>
            <a:xfrm>
              <a:off x="539552" y="3193812"/>
              <a:ext cx="18722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C7D1B54-5F11-4884-B0AB-BB2169EEF425}"/>
                </a:ext>
              </a:extLst>
            </p:cNvPr>
            <p:cNvSpPr txBox="1"/>
            <p:nvPr/>
          </p:nvSpPr>
          <p:spPr>
            <a:xfrm>
              <a:off x="665833" y="2744923"/>
              <a:ext cx="16196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00">
            <a:extLst>
              <a:ext uri="{FF2B5EF4-FFF2-40B4-BE49-F238E27FC236}">
                <a16:creationId xmlns:a16="http://schemas.microsoft.com/office/drawing/2014/main" id="{21C706B5-C1CF-4107-8CF0-FD4EBD1C1786}"/>
              </a:ext>
            </a:extLst>
          </p:cNvPr>
          <p:cNvGrpSpPr/>
          <p:nvPr/>
        </p:nvGrpSpPr>
        <p:grpSpPr>
          <a:xfrm>
            <a:off x="878216" y="4783784"/>
            <a:ext cx="2772000" cy="1315889"/>
            <a:chOff x="539552" y="2708920"/>
            <a:chExt cx="1872208" cy="1315889"/>
          </a:xfrm>
        </p:grpSpPr>
        <p:sp>
          <p:nvSpPr>
            <p:cNvPr id="16" name="Rounded Rectangle 101">
              <a:extLst>
                <a:ext uri="{FF2B5EF4-FFF2-40B4-BE49-F238E27FC236}">
                  <a16:creationId xmlns:a16="http://schemas.microsoft.com/office/drawing/2014/main" id="{FEA30015-93A0-4423-946C-87486BCC3E26}"/>
                </a:ext>
              </a:extLst>
            </p:cNvPr>
            <p:cNvSpPr/>
            <p:nvPr/>
          </p:nvSpPr>
          <p:spPr>
            <a:xfrm>
              <a:off x="611560" y="2708920"/>
              <a:ext cx="1728192" cy="379785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5B11747-06B1-42FE-ADD4-E65C50EA9614}"/>
                </a:ext>
              </a:extLst>
            </p:cNvPr>
            <p:cNvSpPr txBox="1"/>
            <p:nvPr/>
          </p:nvSpPr>
          <p:spPr>
            <a:xfrm>
              <a:off x="539552" y="3193812"/>
              <a:ext cx="18722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0432F45-8627-4490-A710-5051DE1C3B6A}"/>
                </a:ext>
              </a:extLst>
            </p:cNvPr>
            <p:cNvSpPr txBox="1"/>
            <p:nvPr/>
          </p:nvSpPr>
          <p:spPr>
            <a:xfrm>
              <a:off x="665833" y="2744923"/>
              <a:ext cx="16196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96">
            <a:extLst>
              <a:ext uri="{FF2B5EF4-FFF2-40B4-BE49-F238E27FC236}">
                <a16:creationId xmlns:a16="http://schemas.microsoft.com/office/drawing/2014/main" id="{CBBE02D6-6987-4AD9-B616-C2763CB285FF}"/>
              </a:ext>
            </a:extLst>
          </p:cNvPr>
          <p:cNvGrpSpPr/>
          <p:nvPr/>
        </p:nvGrpSpPr>
        <p:grpSpPr>
          <a:xfrm>
            <a:off x="7977495" y="4783784"/>
            <a:ext cx="2772000" cy="1315889"/>
            <a:chOff x="539552" y="2708920"/>
            <a:chExt cx="1872208" cy="1315889"/>
          </a:xfrm>
        </p:grpSpPr>
        <p:sp>
          <p:nvSpPr>
            <p:cNvPr id="20" name="Rounded Rectangle 97">
              <a:extLst>
                <a:ext uri="{FF2B5EF4-FFF2-40B4-BE49-F238E27FC236}">
                  <a16:creationId xmlns:a16="http://schemas.microsoft.com/office/drawing/2014/main" id="{19C4E31A-369C-4C25-9B2D-0D19F128D6A7}"/>
                </a:ext>
              </a:extLst>
            </p:cNvPr>
            <p:cNvSpPr/>
            <p:nvPr/>
          </p:nvSpPr>
          <p:spPr>
            <a:xfrm>
              <a:off x="611560" y="2708920"/>
              <a:ext cx="1728192" cy="379785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87D7D28-0AD1-4924-A7EB-5ADB692B49D9}"/>
                </a:ext>
              </a:extLst>
            </p:cNvPr>
            <p:cNvSpPr txBox="1"/>
            <p:nvPr/>
          </p:nvSpPr>
          <p:spPr>
            <a:xfrm>
              <a:off x="539552" y="3193812"/>
              <a:ext cx="18722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7C1465B-80DD-4C8B-A8A4-3457F80C638A}"/>
                </a:ext>
              </a:extLst>
            </p:cNvPr>
            <p:cNvSpPr txBox="1"/>
            <p:nvPr/>
          </p:nvSpPr>
          <p:spPr>
            <a:xfrm>
              <a:off x="665833" y="2744923"/>
              <a:ext cx="16196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104">
            <a:extLst>
              <a:ext uri="{FF2B5EF4-FFF2-40B4-BE49-F238E27FC236}">
                <a16:creationId xmlns:a16="http://schemas.microsoft.com/office/drawing/2014/main" id="{95F1B833-94E2-40D6-864E-ABFC032BB715}"/>
              </a:ext>
            </a:extLst>
          </p:cNvPr>
          <p:cNvGrpSpPr/>
          <p:nvPr/>
        </p:nvGrpSpPr>
        <p:grpSpPr>
          <a:xfrm>
            <a:off x="1442505" y="1685179"/>
            <a:ext cx="2772000" cy="1315889"/>
            <a:chOff x="539552" y="2708920"/>
            <a:chExt cx="1872208" cy="1315889"/>
          </a:xfrm>
        </p:grpSpPr>
        <p:sp>
          <p:nvSpPr>
            <p:cNvPr id="24" name="Rounded Rectangle 105">
              <a:extLst>
                <a:ext uri="{FF2B5EF4-FFF2-40B4-BE49-F238E27FC236}">
                  <a16:creationId xmlns:a16="http://schemas.microsoft.com/office/drawing/2014/main" id="{BE8F3FE2-35F0-4E23-ABE4-09A665C3645E}"/>
                </a:ext>
              </a:extLst>
            </p:cNvPr>
            <p:cNvSpPr/>
            <p:nvPr/>
          </p:nvSpPr>
          <p:spPr>
            <a:xfrm>
              <a:off x="611560" y="2708920"/>
              <a:ext cx="1728192" cy="379785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F7785FA-0BBA-43BC-85D8-C824C7FDFA48}"/>
                </a:ext>
              </a:extLst>
            </p:cNvPr>
            <p:cNvSpPr txBox="1"/>
            <p:nvPr/>
          </p:nvSpPr>
          <p:spPr>
            <a:xfrm>
              <a:off x="539552" y="3193812"/>
              <a:ext cx="18722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E70974F-CE87-4E54-9260-5C3E191FCC06}"/>
                </a:ext>
              </a:extLst>
            </p:cNvPr>
            <p:cNvSpPr txBox="1"/>
            <p:nvPr/>
          </p:nvSpPr>
          <p:spPr>
            <a:xfrm>
              <a:off x="665833" y="2744923"/>
              <a:ext cx="16196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C455B2A-3D1B-4F98-ACA5-C72C064015F6}"/>
              </a:ext>
            </a:extLst>
          </p:cNvPr>
          <p:cNvGrpSpPr/>
          <p:nvPr/>
        </p:nvGrpSpPr>
        <p:grpSpPr>
          <a:xfrm>
            <a:off x="6804532" y="2857630"/>
            <a:ext cx="4797245" cy="1142740"/>
            <a:chOff x="6665542" y="2749602"/>
            <a:chExt cx="4797245" cy="114274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CF5BDA4-10C7-46A6-AC30-523A3FC438AC}"/>
                </a:ext>
              </a:extLst>
            </p:cNvPr>
            <p:cNvSpPr txBox="1"/>
            <p:nvPr/>
          </p:nvSpPr>
          <p:spPr>
            <a:xfrm>
              <a:off x="6665542" y="2749602"/>
              <a:ext cx="477715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Section</a:t>
              </a:r>
              <a:r>
                <a:rPr lang="en-US" altLang="ko-KR" sz="480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Break</a:t>
              </a:r>
              <a:endParaRPr lang="ko-KR" altLang="en-US" sz="48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062103B-F514-4BE9-B5B2-C13878D2FE7C}"/>
                </a:ext>
              </a:extLst>
            </p:cNvPr>
            <p:cNvSpPr txBox="1"/>
            <p:nvPr/>
          </p:nvSpPr>
          <p:spPr>
            <a:xfrm>
              <a:off x="6685691" y="3512686"/>
              <a:ext cx="4777096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37648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그림 개체 틀 21">
            <a:extLst>
              <a:ext uri="{FF2B5EF4-FFF2-40B4-BE49-F238E27FC236}">
                <a16:creationId xmlns:a16="http://schemas.microsoft.com/office/drawing/2014/main" id="{31584496-8FF7-4C01-9C52-CB3DA4B86D0A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53163C-2C86-4CA1-A6C2-FB722C993951}"/>
              </a:ext>
            </a:extLst>
          </p:cNvPr>
          <p:cNvSpPr txBox="1"/>
          <p:nvPr/>
        </p:nvSpPr>
        <p:spPr>
          <a:xfrm>
            <a:off x="9668974" y="882920"/>
            <a:ext cx="1773489" cy="470890"/>
          </a:xfrm>
          <a:prstGeom prst="rect">
            <a:avLst/>
          </a:prstGeom>
          <a:noFill/>
        </p:spPr>
        <p:txBody>
          <a:bodyPr lIns="0" anchor="ctr"/>
          <a:lstStyle>
            <a:lvl1pPr indent="0">
              <a:spcBef>
                <a:spcPct val="20000"/>
              </a:spcBef>
              <a:buFontTx/>
              <a:buNone/>
              <a:defRPr sz="2400" b="1" baseline="0">
                <a:solidFill>
                  <a:schemeClr val="bg1"/>
                </a:solidFill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algn="r"/>
            <a:r>
              <a:rPr lang="en-US" altLang="ko-KR" sz="3200" dirty="0">
                <a:solidFill>
                  <a:schemeClr val="accent2"/>
                </a:solidFill>
                <a:latin typeface="+mj-lt"/>
              </a:rPr>
              <a:t>SIMPLE</a:t>
            </a:r>
          </a:p>
        </p:txBody>
      </p:sp>
      <p:sp>
        <p:nvSpPr>
          <p:cNvPr id="4" name="직사각형 16">
            <a:extLst>
              <a:ext uri="{FF2B5EF4-FFF2-40B4-BE49-F238E27FC236}">
                <a16:creationId xmlns:a16="http://schemas.microsoft.com/office/drawing/2014/main" id="{F6E49044-2547-41B4-B15D-2B91BA3058EF}"/>
              </a:ext>
            </a:extLst>
          </p:cNvPr>
          <p:cNvSpPr/>
          <p:nvPr/>
        </p:nvSpPr>
        <p:spPr>
          <a:xfrm>
            <a:off x="8851755" y="1363859"/>
            <a:ext cx="2590708" cy="470890"/>
          </a:xfrm>
          <a:prstGeom prst="rect">
            <a:avLst/>
          </a:prstGeom>
          <a:noFill/>
        </p:spPr>
        <p:txBody>
          <a:bodyPr lIns="0" anchor="ctr"/>
          <a:lstStyle/>
          <a:p>
            <a:pPr algn="r"/>
            <a:r>
              <a:rPr lang="en-US" altLang="ko-KR" sz="3200" b="1" dirty="0">
                <a:solidFill>
                  <a:schemeClr val="accent3"/>
                </a:solidFill>
                <a:latin typeface="+mj-lt"/>
              </a:rPr>
              <a:t>PORTFOLIO</a:t>
            </a:r>
          </a:p>
        </p:txBody>
      </p:sp>
      <p:sp>
        <p:nvSpPr>
          <p:cNvPr id="5" name="직사각형 17">
            <a:extLst>
              <a:ext uri="{FF2B5EF4-FFF2-40B4-BE49-F238E27FC236}">
                <a16:creationId xmlns:a16="http://schemas.microsoft.com/office/drawing/2014/main" id="{AFE3F570-AD8C-4C68-9C8B-9F0163664EC2}"/>
              </a:ext>
            </a:extLst>
          </p:cNvPr>
          <p:cNvSpPr/>
          <p:nvPr/>
        </p:nvSpPr>
        <p:spPr>
          <a:xfrm>
            <a:off x="8197981" y="1844797"/>
            <a:ext cx="3244482" cy="470890"/>
          </a:xfrm>
          <a:prstGeom prst="rect">
            <a:avLst/>
          </a:prstGeom>
          <a:noFill/>
        </p:spPr>
        <p:txBody>
          <a:bodyPr lIns="0" anchor="ctr"/>
          <a:lstStyle/>
          <a:p>
            <a:pPr algn="r"/>
            <a:r>
              <a:rPr lang="en-US" altLang="ko-KR" sz="3200" b="1" dirty="0">
                <a:solidFill>
                  <a:schemeClr val="accent4"/>
                </a:solidFill>
                <a:latin typeface="+mj-lt"/>
              </a:rPr>
              <a:t>PRESENTATION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B9DEA38-D754-42A0-A822-2C243CFAE71C}"/>
              </a:ext>
            </a:extLst>
          </p:cNvPr>
          <p:cNvGrpSpPr/>
          <p:nvPr/>
        </p:nvGrpSpPr>
        <p:grpSpPr>
          <a:xfrm>
            <a:off x="9233659" y="2798930"/>
            <a:ext cx="2393794" cy="1199421"/>
            <a:chOff x="601944" y="5162525"/>
            <a:chExt cx="1737808" cy="119942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05D28B9-308E-49E6-AA3A-9930F5EBD5C8}"/>
                </a:ext>
              </a:extLst>
            </p:cNvPr>
            <p:cNvSpPr txBox="1"/>
            <p:nvPr/>
          </p:nvSpPr>
          <p:spPr>
            <a:xfrm>
              <a:off x="601944" y="5162525"/>
              <a:ext cx="173780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B75FC33-215B-474B-ABF1-FFFE481FAA4F}"/>
                </a:ext>
              </a:extLst>
            </p:cNvPr>
            <p:cNvSpPr txBox="1"/>
            <p:nvPr/>
          </p:nvSpPr>
          <p:spPr>
            <a:xfrm>
              <a:off x="608263" y="5530949"/>
              <a:ext cx="173148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9" name="Group 4">
            <a:extLst>
              <a:ext uri="{FF2B5EF4-FFF2-40B4-BE49-F238E27FC236}">
                <a16:creationId xmlns:a16="http://schemas.microsoft.com/office/drawing/2014/main" id="{37DA69BD-70B8-4050-9F5E-F4906FEB524C}"/>
              </a:ext>
            </a:extLst>
          </p:cNvPr>
          <p:cNvGrpSpPr/>
          <p:nvPr/>
        </p:nvGrpSpPr>
        <p:grpSpPr>
          <a:xfrm>
            <a:off x="8490516" y="5142399"/>
            <a:ext cx="2393794" cy="1199421"/>
            <a:chOff x="2598653" y="5162525"/>
            <a:chExt cx="1737808" cy="119942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A0BCEBF-5A21-4DCF-9638-D8236E097B7C}"/>
                </a:ext>
              </a:extLst>
            </p:cNvPr>
            <p:cNvSpPr txBox="1"/>
            <p:nvPr/>
          </p:nvSpPr>
          <p:spPr>
            <a:xfrm>
              <a:off x="2598653" y="5162525"/>
              <a:ext cx="173780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1A2000E-4814-4888-8A2D-A23984FA4D66}"/>
                </a:ext>
              </a:extLst>
            </p:cNvPr>
            <p:cNvSpPr txBox="1"/>
            <p:nvPr/>
          </p:nvSpPr>
          <p:spPr>
            <a:xfrm>
              <a:off x="2604972" y="5530949"/>
              <a:ext cx="173148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12" name="Group 5">
            <a:extLst>
              <a:ext uri="{FF2B5EF4-FFF2-40B4-BE49-F238E27FC236}">
                <a16:creationId xmlns:a16="http://schemas.microsoft.com/office/drawing/2014/main" id="{1C2299D7-DA94-41D9-8FE2-1136BEAB4787}"/>
              </a:ext>
            </a:extLst>
          </p:cNvPr>
          <p:cNvGrpSpPr/>
          <p:nvPr/>
        </p:nvGrpSpPr>
        <p:grpSpPr>
          <a:xfrm>
            <a:off x="5736247" y="2798930"/>
            <a:ext cx="2393794" cy="1199421"/>
            <a:chOff x="601944" y="5162525"/>
            <a:chExt cx="1737808" cy="1199421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7DEA84A-D625-4B95-AD50-5E892C062EF7}"/>
                </a:ext>
              </a:extLst>
            </p:cNvPr>
            <p:cNvSpPr txBox="1"/>
            <p:nvPr/>
          </p:nvSpPr>
          <p:spPr>
            <a:xfrm>
              <a:off x="601944" y="5162525"/>
              <a:ext cx="173780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D3D5983-A911-415F-8037-D60E90F4556D}"/>
                </a:ext>
              </a:extLst>
            </p:cNvPr>
            <p:cNvSpPr txBox="1"/>
            <p:nvPr/>
          </p:nvSpPr>
          <p:spPr>
            <a:xfrm>
              <a:off x="608263" y="5530949"/>
              <a:ext cx="173148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15" name="Group 4">
            <a:extLst>
              <a:ext uri="{FF2B5EF4-FFF2-40B4-BE49-F238E27FC236}">
                <a16:creationId xmlns:a16="http://schemas.microsoft.com/office/drawing/2014/main" id="{1A681B44-886F-4ABA-A2C2-22F306A58907}"/>
              </a:ext>
            </a:extLst>
          </p:cNvPr>
          <p:cNvGrpSpPr/>
          <p:nvPr/>
        </p:nvGrpSpPr>
        <p:grpSpPr>
          <a:xfrm>
            <a:off x="4993104" y="5142399"/>
            <a:ext cx="2393794" cy="1199421"/>
            <a:chOff x="2598653" y="5162525"/>
            <a:chExt cx="1737808" cy="119942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F09AA69-82CD-471A-9955-F62325785C8C}"/>
                </a:ext>
              </a:extLst>
            </p:cNvPr>
            <p:cNvSpPr txBox="1"/>
            <p:nvPr/>
          </p:nvSpPr>
          <p:spPr>
            <a:xfrm>
              <a:off x="2598653" y="5162525"/>
              <a:ext cx="173780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6B52484-EB49-4D32-900D-57AB740BC661}"/>
                </a:ext>
              </a:extLst>
            </p:cNvPr>
            <p:cNvSpPr txBox="1"/>
            <p:nvPr/>
          </p:nvSpPr>
          <p:spPr>
            <a:xfrm>
              <a:off x="2604972" y="5530949"/>
              <a:ext cx="173148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sp>
        <p:nvSpPr>
          <p:cNvPr id="18" name="Rounded Rectangle 5">
            <a:extLst>
              <a:ext uri="{FF2B5EF4-FFF2-40B4-BE49-F238E27FC236}">
                <a16:creationId xmlns:a16="http://schemas.microsoft.com/office/drawing/2014/main" id="{28ECB1B4-2DAC-4C84-9666-1867E97EAD39}"/>
              </a:ext>
            </a:extLst>
          </p:cNvPr>
          <p:cNvSpPr/>
          <p:nvPr/>
        </p:nvSpPr>
        <p:spPr>
          <a:xfrm flipH="1">
            <a:off x="10692569" y="4469207"/>
            <a:ext cx="467529" cy="385683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9" name="Teardrop 1">
            <a:extLst>
              <a:ext uri="{FF2B5EF4-FFF2-40B4-BE49-F238E27FC236}">
                <a16:creationId xmlns:a16="http://schemas.microsoft.com/office/drawing/2014/main" id="{2ECD693F-FC27-4619-829F-8203724B069D}"/>
              </a:ext>
            </a:extLst>
          </p:cNvPr>
          <p:cNvSpPr/>
          <p:nvPr/>
        </p:nvSpPr>
        <p:spPr>
          <a:xfrm rot="18805991">
            <a:off x="7211243" y="4353136"/>
            <a:ext cx="519562" cy="514142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0" name="Rectangle 130">
            <a:extLst>
              <a:ext uri="{FF2B5EF4-FFF2-40B4-BE49-F238E27FC236}">
                <a16:creationId xmlns:a16="http://schemas.microsoft.com/office/drawing/2014/main" id="{EAE71A8B-7C2D-42D8-9DDB-BD92ED341C96}"/>
              </a:ext>
            </a:extLst>
          </p:cNvPr>
          <p:cNvSpPr/>
          <p:nvPr/>
        </p:nvSpPr>
        <p:spPr>
          <a:xfrm>
            <a:off x="9041433" y="4407327"/>
            <a:ext cx="403926" cy="40575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1" name="Block Arc 25">
            <a:extLst>
              <a:ext uri="{FF2B5EF4-FFF2-40B4-BE49-F238E27FC236}">
                <a16:creationId xmlns:a16="http://schemas.microsoft.com/office/drawing/2014/main" id="{2F569C56-EF86-48C4-BD1D-FB15BBAB651C}"/>
              </a:ext>
            </a:extLst>
          </p:cNvPr>
          <p:cNvSpPr>
            <a:spLocks noChangeAspect="1"/>
          </p:cNvSpPr>
          <p:nvPr/>
        </p:nvSpPr>
        <p:spPr>
          <a:xfrm>
            <a:off x="5575585" y="4365525"/>
            <a:ext cx="338731" cy="489365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4" name="Freeform: Shape 8">
            <a:extLst>
              <a:ext uri="{FF2B5EF4-FFF2-40B4-BE49-F238E27FC236}">
                <a16:creationId xmlns:a16="http://schemas.microsoft.com/office/drawing/2014/main" id="{AEDC780E-10FD-4886-8086-2D78137294F5}"/>
              </a:ext>
            </a:extLst>
          </p:cNvPr>
          <p:cNvSpPr/>
          <p:nvPr/>
        </p:nvSpPr>
        <p:spPr>
          <a:xfrm>
            <a:off x="0" y="397145"/>
            <a:ext cx="3459898" cy="6460855"/>
          </a:xfrm>
          <a:custGeom>
            <a:avLst/>
            <a:gdLst>
              <a:gd name="connsiteX0" fmla="*/ 0 w 3459898"/>
              <a:gd name="connsiteY0" fmla="*/ 2627785 h 6460855"/>
              <a:gd name="connsiteX1" fmla="*/ 2358530 w 3459898"/>
              <a:gd name="connsiteY1" fmla="*/ 6460855 h 6460855"/>
              <a:gd name="connsiteX2" fmla="*/ 1329860 w 3459898"/>
              <a:gd name="connsiteY2" fmla="*/ 6460855 h 6460855"/>
              <a:gd name="connsiteX3" fmla="*/ 0 w 3459898"/>
              <a:gd name="connsiteY3" fmla="*/ 4294714 h 6460855"/>
              <a:gd name="connsiteX4" fmla="*/ 1 w 3459898"/>
              <a:gd name="connsiteY4" fmla="*/ 0 h 6460855"/>
              <a:gd name="connsiteX5" fmla="*/ 3459898 w 3459898"/>
              <a:gd name="connsiteY5" fmla="*/ 5623007 h 6460855"/>
              <a:gd name="connsiteX6" fmla="*/ 2945517 w 3459898"/>
              <a:gd name="connsiteY6" fmla="*/ 6460855 h 6460855"/>
              <a:gd name="connsiteX7" fmla="*/ 1 w 3459898"/>
              <a:gd name="connsiteY7" fmla="*/ 1663052 h 6460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59898" h="6460855">
                <a:moveTo>
                  <a:pt x="0" y="2627785"/>
                </a:moveTo>
                <a:lnTo>
                  <a:pt x="2358530" y="6460855"/>
                </a:lnTo>
                <a:lnTo>
                  <a:pt x="1329860" y="6460855"/>
                </a:lnTo>
                <a:lnTo>
                  <a:pt x="0" y="4294714"/>
                </a:lnTo>
                <a:close/>
                <a:moveTo>
                  <a:pt x="1" y="0"/>
                </a:moveTo>
                <a:lnTo>
                  <a:pt x="3459898" y="5623007"/>
                </a:lnTo>
                <a:lnTo>
                  <a:pt x="2945517" y="6460855"/>
                </a:lnTo>
                <a:lnTo>
                  <a:pt x="1" y="1663052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993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16">
            <a:extLst>
              <a:ext uri="{FF2B5EF4-FFF2-40B4-BE49-F238E27FC236}">
                <a16:creationId xmlns:a16="http://schemas.microsoft.com/office/drawing/2014/main" id="{854FE3F9-E1B7-478D-AE7F-50DA959BDD1D}"/>
              </a:ext>
            </a:extLst>
          </p:cNvPr>
          <p:cNvGrpSpPr/>
          <p:nvPr/>
        </p:nvGrpSpPr>
        <p:grpSpPr>
          <a:xfrm>
            <a:off x="1037493" y="2048667"/>
            <a:ext cx="3130061" cy="2668979"/>
            <a:chOff x="1046285" y="2119003"/>
            <a:chExt cx="3130061" cy="2668979"/>
          </a:xfrm>
        </p:grpSpPr>
        <p:grpSp>
          <p:nvGrpSpPr>
            <p:cNvPr id="4" name="Group 7">
              <a:extLst>
                <a:ext uri="{FF2B5EF4-FFF2-40B4-BE49-F238E27FC236}">
                  <a16:creationId xmlns:a16="http://schemas.microsoft.com/office/drawing/2014/main" id="{9252711E-4282-47C0-BBEF-C8AB699B123D}"/>
                </a:ext>
              </a:extLst>
            </p:cNvPr>
            <p:cNvGrpSpPr/>
            <p:nvPr/>
          </p:nvGrpSpPr>
          <p:grpSpPr>
            <a:xfrm>
              <a:off x="1046285" y="2119003"/>
              <a:ext cx="3130061" cy="2668979"/>
              <a:chOff x="1485900" y="2151170"/>
              <a:chExt cx="6330462" cy="5397935"/>
            </a:xfrm>
          </p:grpSpPr>
          <p:sp>
            <p:nvSpPr>
              <p:cNvPr id="6" name="Block Arc 15">
                <a:extLst>
                  <a:ext uri="{FF2B5EF4-FFF2-40B4-BE49-F238E27FC236}">
                    <a16:creationId xmlns:a16="http://schemas.microsoft.com/office/drawing/2014/main" id="{FE9B9D3C-6104-4312-82E1-481FC20963DD}"/>
                  </a:ext>
                </a:extLst>
              </p:cNvPr>
              <p:cNvSpPr/>
              <p:nvPr/>
            </p:nvSpPr>
            <p:spPr>
              <a:xfrm>
                <a:off x="1952163" y="2151170"/>
                <a:ext cx="5397934" cy="5397935"/>
              </a:xfrm>
              <a:prstGeom prst="blockArc">
                <a:avLst>
                  <a:gd name="adj1" fmla="val 10800000"/>
                  <a:gd name="adj2" fmla="val 43174"/>
                  <a:gd name="adj3" fmla="val 19195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Block Arc 2">
                <a:extLst>
                  <a:ext uri="{FF2B5EF4-FFF2-40B4-BE49-F238E27FC236}">
                    <a16:creationId xmlns:a16="http://schemas.microsoft.com/office/drawing/2014/main" id="{A8BB18C8-1612-4256-96E6-8501B59A2F3E}"/>
                  </a:ext>
                </a:extLst>
              </p:cNvPr>
              <p:cNvSpPr/>
              <p:nvPr/>
            </p:nvSpPr>
            <p:spPr>
              <a:xfrm>
                <a:off x="2378320" y="2527789"/>
                <a:ext cx="4545622" cy="4545623"/>
              </a:xfrm>
              <a:prstGeom prst="blockArc">
                <a:avLst>
                  <a:gd name="adj1" fmla="val 10800000"/>
                  <a:gd name="adj2" fmla="val 43174"/>
                  <a:gd name="adj3" fmla="val 19195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Block Arc 4">
                <a:extLst>
                  <a:ext uri="{FF2B5EF4-FFF2-40B4-BE49-F238E27FC236}">
                    <a16:creationId xmlns:a16="http://schemas.microsoft.com/office/drawing/2014/main" id="{F37F8ECC-4FB9-4D7F-B1DA-BE12B06D7229}"/>
                  </a:ext>
                </a:extLst>
              </p:cNvPr>
              <p:cNvSpPr/>
              <p:nvPr/>
            </p:nvSpPr>
            <p:spPr>
              <a:xfrm>
                <a:off x="2378320" y="2527789"/>
                <a:ext cx="4545622" cy="4545623"/>
              </a:xfrm>
              <a:prstGeom prst="blockArc">
                <a:avLst>
                  <a:gd name="adj1" fmla="val 10800000"/>
                  <a:gd name="adj2" fmla="val 18268250"/>
                  <a:gd name="adj3" fmla="val 1950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Block Arc 5">
                <a:extLst>
                  <a:ext uri="{FF2B5EF4-FFF2-40B4-BE49-F238E27FC236}">
                    <a16:creationId xmlns:a16="http://schemas.microsoft.com/office/drawing/2014/main" id="{C8722278-93C3-472B-A2EF-597A74E0AE3B}"/>
                  </a:ext>
                </a:extLst>
              </p:cNvPr>
              <p:cNvSpPr/>
              <p:nvPr/>
            </p:nvSpPr>
            <p:spPr>
              <a:xfrm>
                <a:off x="2378320" y="2527789"/>
                <a:ext cx="4545622" cy="4545623"/>
              </a:xfrm>
              <a:prstGeom prst="blockArc">
                <a:avLst>
                  <a:gd name="adj1" fmla="val 10800000"/>
                  <a:gd name="adj2" fmla="val 14140726"/>
                  <a:gd name="adj3" fmla="val 19554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Rectangle 6">
                <a:extLst>
                  <a:ext uri="{FF2B5EF4-FFF2-40B4-BE49-F238E27FC236}">
                    <a16:creationId xmlns:a16="http://schemas.microsoft.com/office/drawing/2014/main" id="{F5B2C30A-6932-43A0-881D-EE8CA9C7DEF5}"/>
                  </a:ext>
                </a:extLst>
              </p:cNvPr>
              <p:cNvSpPr/>
              <p:nvPr/>
            </p:nvSpPr>
            <p:spPr>
              <a:xfrm>
                <a:off x="1485900" y="4800598"/>
                <a:ext cx="6330462" cy="10287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Freeform: Shape 14">
              <a:extLst>
                <a:ext uri="{FF2B5EF4-FFF2-40B4-BE49-F238E27FC236}">
                  <a16:creationId xmlns:a16="http://schemas.microsoft.com/office/drawing/2014/main" id="{B4D8EE50-385A-4993-8351-3A1085DE189A}"/>
                </a:ext>
              </a:extLst>
            </p:cNvPr>
            <p:cNvSpPr/>
            <p:nvPr/>
          </p:nvSpPr>
          <p:spPr>
            <a:xfrm rot="17328415">
              <a:off x="2230030" y="2832985"/>
              <a:ext cx="248867" cy="760322"/>
            </a:xfrm>
            <a:custGeom>
              <a:avLst/>
              <a:gdLst>
                <a:gd name="connsiteX0" fmla="*/ 175846 w 351692"/>
                <a:gd name="connsiteY0" fmla="*/ 768487 h 1074468"/>
                <a:gd name="connsiteX1" fmla="*/ 66817 w 351692"/>
                <a:gd name="connsiteY1" fmla="*/ 877516 h 1074468"/>
                <a:gd name="connsiteX2" fmla="*/ 175846 w 351692"/>
                <a:gd name="connsiteY2" fmla="*/ 986545 h 1074468"/>
                <a:gd name="connsiteX3" fmla="*/ 284875 w 351692"/>
                <a:gd name="connsiteY3" fmla="*/ 877516 h 1074468"/>
                <a:gd name="connsiteX4" fmla="*/ 175846 w 351692"/>
                <a:gd name="connsiteY4" fmla="*/ 768487 h 1074468"/>
                <a:gd name="connsiteX5" fmla="*/ 175846 w 351692"/>
                <a:gd name="connsiteY5" fmla="*/ 0 h 1074468"/>
                <a:gd name="connsiteX6" fmla="*/ 351692 w 351692"/>
                <a:gd name="connsiteY6" fmla="*/ 881038 h 1074468"/>
                <a:gd name="connsiteX7" fmla="*/ 348142 w 351692"/>
                <a:gd name="connsiteY7" fmla="*/ 881038 h 1074468"/>
                <a:gd name="connsiteX8" fmla="*/ 351692 w 351692"/>
                <a:gd name="connsiteY8" fmla="*/ 898622 h 1074468"/>
                <a:gd name="connsiteX9" fmla="*/ 175846 w 351692"/>
                <a:gd name="connsiteY9" fmla="*/ 1074468 h 1074468"/>
                <a:gd name="connsiteX10" fmla="*/ 0 w 351692"/>
                <a:gd name="connsiteY10" fmla="*/ 898622 h 1074468"/>
                <a:gd name="connsiteX11" fmla="*/ 3550 w 351692"/>
                <a:gd name="connsiteY11" fmla="*/ 881038 h 1074468"/>
                <a:gd name="connsiteX12" fmla="*/ 0 w 351692"/>
                <a:gd name="connsiteY12" fmla="*/ 881038 h 1074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51692" h="1074468">
                  <a:moveTo>
                    <a:pt x="175846" y="768487"/>
                  </a:moveTo>
                  <a:cubicBezTo>
                    <a:pt x="115631" y="768487"/>
                    <a:pt x="66817" y="817301"/>
                    <a:pt x="66817" y="877516"/>
                  </a:cubicBezTo>
                  <a:cubicBezTo>
                    <a:pt x="66817" y="937731"/>
                    <a:pt x="115631" y="986545"/>
                    <a:pt x="175846" y="986545"/>
                  </a:cubicBezTo>
                  <a:cubicBezTo>
                    <a:pt x="236061" y="986545"/>
                    <a:pt x="284875" y="937731"/>
                    <a:pt x="284875" y="877516"/>
                  </a:cubicBezTo>
                  <a:cubicBezTo>
                    <a:pt x="284875" y="817301"/>
                    <a:pt x="236061" y="768487"/>
                    <a:pt x="175846" y="768487"/>
                  </a:cubicBezTo>
                  <a:close/>
                  <a:moveTo>
                    <a:pt x="175846" y="0"/>
                  </a:moveTo>
                  <a:lnTo>
                    <a:pt x="351692" y="881038"/>
                  </a:lnTo>
                  <a:lnTo>
                    <a:pt x="348142" y="881038"/>
                  </a:lnTo>
                  <a:lnTo>
                    <a:pt x="351692" y="898622"/>
                  </a:lnTo>
                  <a:cubicBezTo>
                    <a:pt x="351692" y="995739"/>
                    <a:pt x="272963" y="1074468"/>
                    <a:pt x="175846" y="1074468"/>
                  </a:cubicBezTo>
                  <a:cubicBezTo>
                    <a:pt x="78729" y="1074468"/>
                    <a:pt x="0" y="995739"/>
                    <a:pt x="0" y="898622"/>
                  </a:cubicBezTo>
                  <a:lnTo>
                    <a:pt x="3550" y="881038"/>
                  </a:lnTo>
                  <a:lnTo>
                    <a:pt x="0" y="88103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1" name="Group 17">
            <a:extLst>
              <a:ext uri="{FF2B5EF4-FFF2-40B4-BE49-F238E27FC236}">
                <a16:creationId xmlns:a16="http://schemas.microsoft.com/office/drawing/2014/main" id="{68149F95-7EA8-4ED7-9C07-4548F792E0CD}"/>
              </a:ext>
            </a:extLst>
          </p:cNvPr>
          <p:cNvGrpSpPr/>
          <p:nvPr/>
        </p:nvGrpSpPr>
        <p:grpSpPr>
          <a:xfrm>
            <a:off x="4536304" y="2048667"/>
            <a:ext cx="3130061" cy="2668979"/>
            <a:chOff x="1046285" y="2119003"/>
            <a:chExt cx="3130061" cy="2668979"/>
          </a:xfrm>
        </p:grpSpPr>
        <p:grpSp>
          <p:nvGrpSpPr>
            <p:cNvPr id="12" name="Group 18">
              <a:extLst>
                <a:ext uri="{FF2B5EF4-FFF2-40B4-BE49-F238E27FC236}">
                  <a16:creationId xmlns:a16="http://schemas.microsoft.com/office/drawing/2014/main" id="{8E8F006E-1531-4269-A011-DEECA0EA2E66}"/>
                </a:ext>
              </a:extLst>
            </p:cNvPr>
            <p:cNvGrpSpPr/>
            <p:nvPr/>
          </p:nvGrpSpPr>
          <p:grpSpPr>
            <a:xfrm>
              <a:off x="1046285" y="2119003"/>
              <a:ext cx="3130061" cy="2668979"/>
              <a:chOff x="1485900" y="2151170"/>
              <a:chExt cx="6330462" cy="5397935"/>
            </a:xfrm>
          </p:grpSpPr>
          <p:sp>
            <p:nvSpPr>
              <p:cNvPr id="14" name="Block Arc 20">
                <a:extLst>
                  <a:ext uri="{FF2B5EF4-FFF2-40B4-BE49-F238E27FC236}">
                    <a16:creationId xmlns:a16="http://schemas.microsoft.com/office/drawing/2014/main" id="{37FC72CA-52A4-4DEC-8B95-DD4C0CA2F2A9}"/>
                  </a:ext>
                </a:extLst>
              </p:cNvPr>
              <p:cNvSpPr/>
              <p:nvPr/>
            </p:nvSpPr>
            <p:spPr>
              <a:xfrm>
                <a:off x="1952163" y="2151170"/>
                <a:ext cx="5397934" cy="5397935"/>
              </a:xfrm>
              <a:prstGeom prst="blockArc">
                <a:avLst>
                  <a:gd name="adj1" fmla="val 10800000"/>
                  <a:gd name="adj2" fmla="val 43174"/>
                  <a:gd name="adj3" fmla="val 19195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Block Arc 21">
                <a:extLst>
                  <a:ext uri="{FF2B5EF4-FFF2-40B4-BE49-F238E27FC236}">
                    <a16:creationId xmlns:a16="http://schemas.microsoft.com/office/drawing/2014/main" id="{0B308331-F4A1-4BEA-AA93-AF4C843E7181}"/>
                  </a:ext>
                </a:extLst>
              </p:cNvPr>
              <p:cNvSpPr/>
              <p:nvPr/>
            </p:nvSpPr>
            <p:spPr>
              <a:xfrm>
                <a:off x="2378320" y="2527789"/>
                <a:ext cx="4545622" cy="4545623"/>
              </a:xfrm>
              <a:prstGeom prst="blockArc">
                <a:avLst>
                  <a:gd name="adj1" fmla="val 10800000"/>
                  <a:gd name="adj2" fmla="val 43174"/>
                  <a:gd name="adj3" fmla="val 19195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Block Arc 22">
                <a:extLst>
                  <a:ext uri="{FF2B5EF4-FFF2-40B4-BE49-F238E27FC236}">
                    <a16:creationId xmlns:a16="http://schemas.microsoft.com/office/drawing/2014/main" id="{548F0229-3B2E-4E8E-AE5A-A06F18BD135F}"/>
                  </a:ext>
                </a:extLst>
              </p:cNvPr>
              <p:cNvSpPr/>
              <p:nvPr/>
            </p:nvSpPr>
            <p:spPr>
              <a:xfrm>
                <a:off x="2378320" y="2527789"/>
                <a:ext cx="4545622" cy="4545623"/>
              </a:xfrm>
              <a:prstGeom prst="blockArc">
                <a:avLst>
                  <a:gd name="adj1" fmla="val 10800000"/>
                  <a:gd name="adj2" fmla="val 18268250"/>
                  <a:gd name="adj3" fmla="val 1950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Block Arc 23">
                <a:extLst>
                  <a:ext uri="{FF2B5EF4-FFF2-40B4-BE49-F238E27FC236}">
                    <a16:creationId xmlns:a16="http://schemas.microsoft.com/office/drawing/2014/main" id="{ED13D52B-AA8D-410B-AD70-380D52579A19}"/>
                  </a:ext>
                </a:extLst>
              </p:cNvPr>
              <p:cNvSpPr/>
              <p:nvPr/>
            </p:nvSpPr>
            <p:spPr>
              <a:xfrm>
                <a:off x="2378320" y="2527789"/>
                <a:ext cx="4545622" cy="4545623"/>
              </a:xfrm>
              <a:prstGeom prst="blockArc">
                <a:avLst>
                  <a:gd name="adj1" fmla="val 10800000"/>
                  <a:gd name="adj2" fmla="val 14140726"/>
                  <a:gd name="adj3" fmla="val 19554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Rectangle 24">
                <a:extLst>
                  <a:ext uri="{FF2B5EF4-FFF2-40B4-BE49-F238E27FC236}">
                    <a16:creationId xmlns:a16="http://schemas.microsoft.com/office/drawing/2014/main" id="{0C1049E9-958E-4ED9-8551-771215009038}"/>
                  </a:ext>
                </a:extLst>
              </p:cNvPr>
              <p:cNvSpPr/>
              <p:nvPr/>
            </p:nvSpPr>
            <p:spPr>
              <a:xfrm>
                <a:off x="1485900" y="4800598"/>
                <a:ext cx="6330462" cy="10287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Freeform: Shape 19">
              <a:extLst>
                <a:ext uri="{FF2B5EF4-FFF2-40B4-BE49-F238E27FC236}">
                  <a16:creationId xmlns:a16="http://schemas.microsoft.com/office/drawing/2014/main" id="{23FDEF88-A7B8-4E8B-9C22-FB11CD4E88C9}"/>
                </a:ext>
              </a:extLst>
            </p:cNvPr>
            <p:cNvSpPr/>
            <p:nvPr/>
          </p:nvSpPr>
          <p:spPr>
            <a:xfrm>
              <a:off x="2486882" y="2661397"/>
              <a:ext cx="248867" cy="760322"/>
            </a:xfrm>
            <a:custGeom>
              <a:avLst/>
              <a:gdLst>
                <a:gd name="connsiteX0" fmla="*/ 175846 w 351692"/>
                <a:gd name="connsiteY0" fmla="*/ 768487 h 1074468"/>
                <a:gd name="connsiteX1" fmla="*/ 66817 w 351692"/>
                <a:gd name="connsiteY1" fmla="*/ 877516 h 1074468"/>
                <a:gd name="connsiteX2" fmla="*/ 175846 w 351692"/>
                <a:gd name="connsiteY2" fmla="*/ 986545 h 1074468"/>
                <a:gd name="connsiteX3" fmla="*/ 284875 w 351692"/>
                <a:gd name="connsiteY3" fmla="*/ 877516 h 1074468"/>
                <a:gd name="connsiteX4" fmla="*/ 175846 w 351692"/>
                <a:gd name="connsiteY4" fmla="*/ 768487 h 1074468"/>
                <a:gd name="connsiteX5" fmla="*/ 175846 w 351692"/>
                <a:gd name="connsiteY5" fmla="*/ 0 h 1074468"/>
                <a:gd name="connsiteX6" fmla="*/ 351692 w 351692"/>
                <a:gd name="connsiteY6" fmla="*/ 881038 h 1074468"/>
                <a:gd name="connsiteX7" fmla="*/ 348142 w 351692"/>
                <a:gd name="connsiteY7" fmla="*/ 881038 h 1074468"/>
                <a:gd name="connsiteX8" fmla="*/ 351692 w 351692"/>
                <a:gd name="connsiteY8" fmla="*/ 898622 h 1074468"/>
                <a:gd name="connsiteX9" fmla="*/ 175846 w 351692"/>
                <a:gd name="connsiteY9" fmla="*/ 1074468 h 1074468"/>
                <a:gd name="connsiteX10" fmla="*/ 0 w 351692"/>
                <a:gd name="connsiteY10" fmla="*/ 898622 h 1074468"/>
                <a:gd name="connsiteX11" fmla="*/ 3550 w 351692"/>
                <a:gd name="connsiteY11" fmla="*/ 881038 h 1074468"/>
                <a:gd name="connsiteX12" fmla="*/ 0 w 351692"/>
                <a:gd name="connsiteY12" fmla="*/ 881038 h 1074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51692" h="1074468">
                  <a:moveTo>
                    <a:pt x="175846" y="768487"/>
                  </a:moveTo>
                  <a:cubicBezTo>
                    <a:pt x="115631" y="768487"/>
                    <a:pt x="66817" y="817301"/>
                    <a:pt x="66817" y="877516"/>
                  </a:cubicBezTo>
                  <a:cubicBezTo>
                    <a:pt x="66817" y="937731"/>
                    <a:pt x="115631" y="986545"/>
                    <a:pt x="175846" y="986545"/>
                  </a:cubicBezTo>
                  <a:cubicBezTo>
                    <a:pt x="236061" y="986545"/>
                    <a:pt x="284875" y="937731"/>
                    <a:pt x="284875" y="877516"/>
                  </a:cubicBezTo>
                  <a:cubicBezTo>
                    <a:pt x="284875" y="817301"/>
                    <a:pt x="236061" y="768487"/>
                    <a:pt x="175846" y="768487"/>
                  </a:cubicBezTo>
                  <a:close/>
                  <a:moveTo>
                    <a:pt x="175846" y="0"/>
                  </a:moveTo>
                  <a:lnTo>
                    <a:pt x="351692" y="881038"/>
                  </a:lnTo>
                  <a:lnTo>
                    <a:pt x="348142" y="881038"/>
                  </a:lnTo>
                  <a:lnTo>
                    <a:pt x="351692" y="898622"/>
                  </a:lnTo>
                  <a:cubicBezTo>
                    <a:pt x="351692" y="995739"/>
                    <a:pt x="272963" y="1074468"/>
                    <a:pt x="175846" y="1074468"/>
                  </a:cubicBezTo>
                  <a:cubicBezTo>
                    <a:pt x="78729" y="1074468"/>
                    <a:pt x="0" y="995739"/>
                    <a:pt x="0" y="898622"/>
                  </a:cubicBezTo>
                  <a:lnTo>
                    <a:pt x="3550" y="881038"/>
                  </a:lnTo>
                  <a:lnTo>
                    <a:pt x="0" y="88103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9" name="Group 25">
            <a:extLst>
              <a:ext uri="{FF2B5EF4-FFF2-40B4-BE49-F238E27FC236}">
                <a16:creationId xmlns:a16="http://schemas.microsoft.com/office/drawing/2014/main" id="{184F2B13-37B6-4E48-9F30-EC345765E70B}"/>
              </a:ext>
            </a:extLst>
          </p:cNvPr>
          <p:cNvGrpSpPr/>
          <p:nvPr/>
        </p:nvGrpSpPr>
        <p:grpSpPr>
          <a:xfrm>
            <a:off x="8035115" y="2048667"/>
            <a:ext cx="3130061" cy="2668979"/>
            <a:chOff x="1046285" y="2119003"/>
            <a:chExt cx="3130061" cy="2668979"/>
          </a:xfrm>
        </p:grpSpPr>
        <p:grpSp>
          <p:nvGrpSpPr>
            <p:cNvPr id="20" name="Group 26">
              <a:extLst>
                <a:ext uri="{FF2B5EF4-FFF2-40B4-BE49-F238E27FC236}">
                  <a16:creationId xmlns:a16="http://schemas.microsoft.com/office/drawing/2014/main" id="{1035288D-133A-4A57-BAE8-7FB46E62718D}"/>
                </a:ext>
              </a:extLst>
            </p:cNvPr>
            <p:cNvGrpSpPr/>
            <p:nvPr/>
          </p:nvGrpSpPr>
          <p:grpSpPr>
            <a:xfrm>
              <a:off x="1046285" y="2119003"/>
              <a:ext cx="3130061" cy="2668979"/>
              <a:chOff x="1485900" y="2151170"/>
              <a:chExt cx="6330462" cy="5397935"/>
            </a:xfrm>
          </p:grpSpPr>
          <p:sp>
            <p:nvSpPr>
              <p:cNvPr id="22" name="Block Arc 28">
                <a:extLst>
                  <a:ext uri="{FF2B5EF4-FFF2-40B4-BE49-F238E27FC236}">
                    <a16:creationId xmlns:a16="http://schemas.microsoft.com/office/drawing/2014/main" id="{59768D5A-82CA-4BE1-852A-15E72C34F2A4}"/>
                  </a:ext>
                </a:extLst>
              </p:cNvPr>
              <p:cNvSpPr/>
              <p:nvPr/>
            </p:nvSpPr>
            <p:spPr>
              <a:xfrm>
                <a:off x="1952163" y="2151170"/>
                <a:ext cx="5397934" cy="5397935"/>
              </a:xfrm>
              <a:prstGeom prst="blockArc">
                <a:avLst>
                  <a:gd name="adj1" fmla="val 10800000"/>
                  <a:gd name="adj2" fmla="val 43174"/>
                  <a:gd name="adj3" fmla="val 19195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Block Arc 29">
                <a:extLst>
                  <a:ext uri="{FF2B5EF4-FFF2-40B4-BE49-F238E27FC236}">
                    <a16:creationId xmlns:a16="http://schemas.microsoft.com/office/drawing/2014/main" id="{72862FC4-255E-41CC-91F9-1993631227CC}"/>
                  </a:ext>
                </a:extLst>
              </p:cNvPr>
              <p:cNvSpPr/>
              <p:nvPr/>
            </p:nvSpPr>
            <p:spPr>
              <a:xfrm>
                <a:off x="2378320" y="2527789"/>
                <a:ext cx="4545622" cy="4545623"/>
              </a:xfrm>
              <a:prstGeom prst="blockArc">
                <a:avLst>
                  <a:gd name="adj1" fmla="val 10800000"/>
                  <a:gd name="adj2" fmla="val 43174"/>
                  <a:gd name="adj3" fmla="val 19195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Block Arc 30">
                <a:extLst>
                  <a:ext uri="{FF2B5EF4-FFF2-40B4-BE49-F238E27FC236}">
                    <a16:creationId xmlns:a16="http://schemas.microsoft.com/office/drawing/2014/main" id="{C3D91730-2205-4E94-B3E3-2CE2FC4B7DA4}"/>
                  </a:ext>
                </a:extLst>
              </p:cNvPr>
              <p:cNvSpPr/>
              <p:nvPr/>
            </p:nvSpPr>
            <p:spPr>
              <a:xfrm>
                <a:off x="2378320" y="2527789"/>
                <a:ext cx="4545622" cy="4545623"/>
              </a:xfrm>
              <a:prstGeom prst="blockArc">
                <a:avLst>
                  <a:gd name="adj1" fmla="val 10800000"/>
                  <a:gd name="adj2" fmla="val 18268250"/>
                  <a:gd name="adj3" fmla="val 1950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Block Arc 31">
                <a:extLst>
                  <a:ext uri="{FF2B5EF4-FFF2-40B4-BE49-F238E27FC236}">
                    <a16:creationId xmlns:a16="http://schemas.microsoft.com/office/drawing/2014/main" id="{FF25A354-EC94-4F7A-89A4-D3370ECF79D3}"/>
                  </a:ext>
                </a:extLst>
              </p:cNvPr>
              <p:cNvSpPr/>
              <p:nvPr/>
            </p:nvSpPr>
            <p:spPr>
              <a:xfrm>
                <a:off x="2378320" y="2527789"/>
                <a:ext cx="4545622" cy="4545623"/>
              </a:xfrm>
              <a:prstGeom prst="blockArc">
                <a:avLst>
                  <a:gd name="adj1" fmla="val 10800000"/>
                  <a:gd name="adj2" fmla="val 14140726"/>
                  <a:gd name="adj3" fmla="val 19554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Rectangle 32">
                <a:extLst>
                  <a:ext uri="{FF2B5EF4-FFF2-40B4-BE49-F238E27FC236}">
                    <a16:creationId xmlns:a16="http://schemas.microsoft.com/office/drawing/2014/main" id="{D8D4BFB0-5D3D-46C5-9254-2ABA4E197CE3}"/>
                  </a:ext>
                </a:extLst>
              </p:cNvPr>
              <p:cNvSpPr/>
              <p:nvPr/>
            </p:nvSpPr>
            <p:spPr>
              <a:xfrm>
                <a:off x="1485900" y="4800598"/>
                <a:ext cx="6330462" cy="10287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Freeform: Shape 27">
              <a:extLst>
                <a:ext uri="{FF2B5EF4-FFF2-40B4-BE49-F238E27FC236}">
                  <a16:creationId xmlns:a16="http://schemas.microsoft.com/office/drawing/2014/main" id="{D7BFE500-E778-4CDE-A90C-03EC569D3DBC}"/>
                </a:ext>
              </a:extLst>
            </p:cNvPr>
            <p:cNvSpPr/>
            <p:nvPr/>
          </p:nvSpPr>
          <p:spPr>
            <a:xfrm rot="4271585" flipH="1">
              <a:off x="2768233" y="2819471"/>
              <a:ext cx="248867" cy="760322"/>
            </a:xfrm>
            <a:custGeom>
              <a:avLst/>
              <a:gdLst>
                <a:gd name="connsiteX0" fmla="*/ 175846 w 351692"/>
                <a:gd name="connsiteY0" fmla="*/ 768487 h 1074468"/>
                <a:gd name="connsiteX1" fmla="*/ 66817 w 351692"/>
                <a:gd name="connsiteY1" fmla="*/ 877516 h 1074468"/>
                <a:gd name="connsiteX2" fmla="*/ 175846 w 351692"/>
                <a:gd name="connsiteY2" fmla="*/ 986545 h 1074468"/>
                <a:gd name="connsiteX3" fmla="*/ 284875 w 351692"/>
                <a:gd name="connsiteY3" fmla="*/ 877516 h 1074468"/>
                <a:gd name="connsiteX4" fmla="*/ 175846 w 351692"/>
                <a:gd name="connsiteY4" fmla="*/ 768487 h 1074468"/>
                <a:gd name="connsiteX5" fmla="*/ 175846 w 351692"/>
                <a:gd name="connsiteY5" fmla="*/ 0 h 1074468"/>
                <a:gd name="connsiteX6" fmla="*/ 351692 w 351692"/>
                <a:gd name="connsiteY6" fmla="*/ 881038 h 1074468"/>
                <a:gd name="connsiteX7" fmla="*/ 348142 w 351692"/>
                <a:gd name="connsiteY7" fmla="*/ 881038 h 1074468"/>
                <a:gd name="connsiteX8" fmla="*/ 351692 w 351692"/>
                <a:gd name="connsiteY8" fmla="*/ 898622 h 1074468"/>
                <a:gd name="connsiteX9" fmla="*/ 175846 w 351692"/>
                <a:gd name="connsiteY9" fmla="*/ 1074468 h 1074468"/>
                <a:gd name="connsiteX10" fmla="*/ 0 w 351692"/>
                <a:gd name="connsiteY10" fmla="*/ 898622 h 1074468"/>
                <a:gd name="connsiteX11" fmla="*/ 3550 w 351692"/>
                <a:gd name="connsiteY11" fmla="*/ 881038 h 1074468"/>
                <a:gd name="connsiteX12" fmla="*/ 0 w 351692"/>
                <a:gd name="connsiteY12" fmla="*/ 881038 h 1074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51692" h="1074468">
                  <a:moveTo>
                    <a:pt x="175846" y="768487"/>
                  </a:moveTo>
                  <a:cubicBezTo>
                    <a:pt x="115631" y="768487"/>
                    <a:pt x="66817" y="817301"/>
                    <a:pt x="66817" y="877516"/>
                  </a:cubicBezTo>
                  <a:cubicBezTo>
                    <a:pt x="66817" y="937731"/>
                    <a:pt x="115631" y="986545"/>
                    <a:pt x="175846" y="986545"/>
                  </a:cubicBezTo>
                  <a:cubicBezTo>
                    <a:pt x="236061" y="986545"/>
                    <a:pt x="284875" y="937731"/>
                    <a:pt x="284875" y="877516"/>
                  </a:cubicBezTo>
                  <a:cubicBezTo>
                    <a:pt x="284875" y="817301"/>
                    <a:pt x="236061" y="768487"/>
                    <a:pt x="175846" y="768487"/>
                  </a:cubicBezTo>
                  <a:close/>
                  <a:moveTo>
                    <a:pt x="175846" y="0"/>
                  </a:moveTo>
                  <a:lnTo>
                    <a:pt x="351692" y="881038"/>
                  </a:lnTo>
                  <a:lnTo>
                    <a:pt x="348142" y="881038"/>
                  </a:lnTo>
                  <a:lnTo>
                    <a:pt x="351692" y="898622"/>
                  </a:lnTo>
                  <a:cubicBezTo>
                    <a:pt x="351692" y="995739"/>
                    <a:pt x="272963" y="1074468"/>
                    <a:pt x="175846" y="1074468"/>
                  </a:cubicBezTo>
                  <a:cubicBezTo>
                    <a:pt x="78729" y="1074468"/>
                    <a:pt x="0" y="995739"/>
                    <a:pt x="0" y="898622"/>
                  </a:cubicBezTo>
                  <a:lnTo>
                    <a:pt x="3550" y="881038"/>
                  </a:lnTo>
                  <a:lnTo>
                    <a:pt x="0" y="88103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FBB29735-CA7A-495B-A369-4B7E2820906A}"/>
              </a:ext>
            </a:extLst>
          </p:cNvPr>
          <p:cNvSpPr txBox="1"/>
          <p:nvPr/>
        </p:nvSpPr>
        <p:spPr>
          <a:xfrm>
            <a:off x="1180933" y="3478833"/>
            <a:ext cx="2843181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Modern Portfolio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BC59942-4069-4177-ABEC-326AE019372B}"/>
              </a:ext>
            </a:extLst>
          </p:cNvPr>
          <p:cNvSpPr txBox="1"/>
          <p:nvPr/>
        </p:nvSpPr>
        <p:spPr>
          <a:xfrm>
            <a:off x="4679744" y="3478833"/>
            <a:ext cx="2843181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Modern Portfolio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6509BC7-4FF8-4174-BEE6-E33F69FF4B5C}"/>
              </a:ext>
            </a:extLst>
          </p:cNvPr>
          <p:cNvSpPr txBox="1"/>
          <p:nvPr/>
        </p:nvSpPr>
        <p:spPr>
          <a:xfrm>
            <a:off x="8178555" y="3478833"/>
            <a:ext cx="2843181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Modern Portfolio</a:t>
            </a:r>
          </a:p>
        </p:txBody>
      </p:sp>
      <p:grpSp>
        <p:nvGrpSpPr>
          <p:cNvPr id="30" name="Group 60">
            <a:extLst>
              <a:ext uri="{FF2B5EF4-FFF2-40B4-BE49-F238E27FC236}">
                <a16:creationId xmlns:a16="http://schemas.microsoft.com/office/drawing/2014/main" id="{56B14F70-1E44-46E1-AFB3-E693CB9C4CC0}"/>
              </a:ext>
            </a:extLst>
          </p:cNvPr>
          <p:cNvGrpSpPr/>
          <p:nvPr/>
        </p:nvGrpSpPr>
        <p:grpSpPr>
          <a:xfrm>
            <a:off x="1180933" y="4002725"/>
            <a:ext cx="2832511" cy="579492"/>
            <a:chOff x="1180933" y="4046685"/>
            <a:chExt cx="2832511" cy="579492"/>
          </a:xfrm>
        </p:grpSpPr>
        <p:sp>
          <p:nvSpPr>
            <p:cNvPr id="31" name="Chevron 50">
              <a:extLst>
                <a:ext uri="{FF2B5EF4-FFF2-40B4-BE49-F238E27FC236}">
                  <a16:creationId xmlns:a16="http://schemas.microsoft.com/office/drawing/2014/main" id="{B7AAAE9B-320F-4A47-839B-63D157E49E2D}"/>
                </a:ext>
              </a:extLst>
            </p:cNvPr>
            <p:cNvSpPr/>
            <p:nvPr/>
          </p:nvSpPr>
          <p:spPr>
            <a:xfrm>
              <a:off x="1180933" y="4059184"/>
              <a:ext cx="252000" cy="252000"/>
            </a:xfrm>
            <a:prstGeom prst="chevr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61E9D26-31AA-4F4D-B495-A4762FA1C33B}"/>
                </a:ext>
              </a:extLst>
            </p:cNvPr>
            <p:cNvSpPr txBox="1"/>
            <p:nvPr/>
          </p:nvSpPr>
          <p:spPr>
            <a:xfrm>
              <a:off x="1432933" y="4046685"/>
              <a:ext cx="25805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Presentations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3" name="Chevron 56">
              <a:extLst>
                <a:ext uri="{FF2B5EF4-FFF2-40B4-BE49-F238E27FC236}">
                  <a16:creationId xmlns:a16="http://schemas.microsoft.com/office/drawing/2014/main" id="{37421010-4181-4599-93DB-E19494ED1D52}"/>
                </a:ext>
              </a:extLst>
            </p:cNvPr>
            <p:cNvSpPr/>
            <p:nvPr/>
          </p:nvSpPr>
          <p:spPr>
            <a:xfrm>
              <a:off x="1180933" y="4361677"/>
              <a:ext cx="252000" cy="252000"/>
            </a:xfrm>
            <a:prstGeom prst="chevr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0D0583C-2F6E-4E40-BF66-50F224EAF37C}"/>
                </a:ext>
              </a:extLst>
            </p:cNvPr>
            <p:cNvSpPr txBox="1"/>
            <p:nvPr/>
          </p:nvSpPr>
          <p:spPr>
            <a:xfrm>
              <a:off x="1432933" y="4349178"/>
              <a:ext cx="25805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Presentations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61">
            <a:extLst>
              <a:ext uri="{FF2B5EF4-FFF2-40B4-BE49-F238E27FC236}">
                <a16:creationId xmlns:a16="http://schemas.microsoft.com/office/drawing/2014/main" id="{99AA1E30-2B8F-4541-BAE5-054BFAA917DF}"/>
              </a:ext>
            </a:extLst>
          </p:cNvPr>
          <p:cNvGrpSpPr/>
          <p:nvPr/>
        </p:nvGrpSpPr>
        <p:grpSpPr>
          <a:xfrm>
            <a:off x="4679744" y="4002725"/>
            <a:ext cx="2832511" cy="579492"/>
            <a:chOff x="4679744" y="4046685"/>
            <a:chExt cx="2832511" cy="579492"/>
          </a:xfrm>
        </p:grpSpPr>
        <p:sp>
          <p:nvSpPr>
            <p:cNvPr id="36" name="Chevron 50">
              <a:extLst>
                <a:ext uri="{FF2B5EF4-FFF2-40B4-BE49-F238E27FC236}">
                  <a16:creationId xmlns:a16="http://schemas.microsoft.com/office/drawing/2014/main" id="{B245CC54-858A-4CF4-9E58-5EBE490D9D27}"/>
                </a:ext>
              </a:extLst>
            </p:cNvPr>
            <p:cNvSpPr/>
            <p:nvPr/>
          </p:nvSpPr>
          <p:spPr>
            <a:xfrm>
              <a:off x="4679744" y="4059184"/>
              <a:ext cx="252000" cy="252000"/>
            </a:xfrm>
            <a:prstGeom prst="chevro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73DA3F1-7680-4951-8BFB-3087F492765E}"/>
                </a:ext>
              </a:extLst>
            </p:cNvPr>
            <p:cNvSpPr txBox="1"/>
            <p:nvPr/>
          </p:nvSpPr>
          <p:spPr>
            <a:xfrm>
              <a:off x="4931744" y="4046685"/>
              <a:ext cx="25805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Presentations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8" name="Chevron 56">
              <a:extLst>
                <a:ext uri="{FF2B5EF4-FFF2-40B4-BE49-F238E27FC236}">
                  <a16:creationId xmlns:a16="http://schemas.microsoft.com/office/drawing/2014/main" id="{34A821DC-4BFC-4DF9-A9D8-29C9BAB3F975}"/>
                </a:ext>
              </a:extLst>
            </p:cNvPr>
            <p:cNvSpPr/>
            <p:nvPr/>
          </p:nvSpPr>
          <p:spPr>
            <a:xfrm>
              <a:off x="4679744" y="4361677"/>
              <a:ext cx="252000" cy="252000"/>
            </a:xfrm>
            <a:prstGeom prst="chevro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804C0C4-F718-4029-B5FC-805D7B71CEBE}"/>
                </a:ext>
              </a:extLst>
            </p:cNvPr>
            <p:cNvSpPr txBox="1"/>
            <p:nvPr/>
          </p:nvSpPr>
          <p:spPr>
            <a:xfrm>
              <a:off x="4931744" y="4349178"/>
              <a:ext cx="25805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Presentations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62">
            <a:extLst>
              <a:ext uri="{FF2B5EF4-FFF2-40B4-BE49-F238E27FC236}">
                <a16:creationId xmlns:a16="http://schemas.microsoft.com/office/drawing/2014/main" id="{800291D9-5667-4778-A159-E5A18BFE06EF}"/>
              </a:ext>
            </a:extLst>
          </p:cNvPr>
          <p:cNvGrpSpPr/>
          <p:nvPr/>
        </p:nvGrpSpPr>
        <p:grpSpPr>
          <a:xfrm>
            <a:off x="8178555" y="4002725"/>
            <a:ext cx="2832511" cy="579492"/>
            <a:chOff x="8178555" y="4046685"/>
            <a:chExt cx="2832511" cy="579492"/>
          </a:xfrm>
        </p:grpSpPr>
        <p:sp>
          <p:nvSpPr>
            <p:cNvPr id="41" name="Chevron 50">
              <a:extLst>
                <a:ext uri="{FF2B5EF4-FFF2-40B4-BE49-F238E27FC236}">
                  <a16:creationId xmlns:a16="http://schemas.microsoft.com/office/drawing/2014/main" id="{66302E74-41EC-4941-BE91-BBA359D9D555}"/>
                </a:ext>
              </a:extLst>
            </p:cNvPr>
            <p:cNvSpPr/>
            <p:nvPr/>
          </p:nvSpPr>
          <p:spPr>
            <a:xfrm>
              <a:off x="8178555" y="4059184"/>
              <a:ext cx="252000" cy="252000"/>
            </a:xfrm>
            <a:prstGeom prst="chevr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2C6CB1A-990D-4349-A7BC-E0CFD1FFC611}"/>
                </a:ext>
              </a:extLst>
            </p:cNvPr>
            <p:cNvSpPr txBox="1"/>
            <p:nvPr/>
          </p:nvSpPr>
          <p:spPr>
            <a:xfrm>
              <a:off x="8430555" y="4046685"/>
              <a:ext cx="25805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Presentations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3" name="Chevron 56">
              <a:extLst>
                <a:ext uri="{FF2B5EF4-FFF2-40B4-BE49-F238E27FC236}">
                  <a16:creationId xmlns:a16="http://schemas.microsoft.com/office/drawing/2014/main" id="{FE9E9FC9-8116-4AA5-80C0-693EC0D6E719}"/>
                </a:ext>
              </a:extLst>
            </p:cNvPr>
            <p:cNvSpPr/>
            <p:nvPr/>
          </p:nvSpPr>
          <p:spPr>
            <a:xfrm>
              <a:off x="8178555" y="4361677"/>
              <a:ext cx="252000" cy="252000"/>
            </a:xfrm>
            <a:prstGeom prst="chevr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4D89FC1C-EFBA-4D2F-800D-7774547267DD}"/>
                </a:ext>
              </a:extLst>
            </p:cNvPr>
            <p:cNvSpPr txBox="1"/>
            <p:nvPr/>
          </p:nvSpPr>
          <p:spPr>
            <a:xfrm>
              <a:off x="8430555" y="4349178"/>
              <a:ext cx="25805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Presentations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5" name="그룹 19">
            <a:extLst>
              <a:ext uri="{FF2B5EF4-FFF2-40B4-BE49-F238E27FC236}">
                <a16:creationId xmlns:a16="http://schemas.microsoft.com/office/drawing/2014/main" id="{08909E3C-1443-4B03-AEE6-0C633E4D9FB0}"/>
              </a:ext>
            </a:extLst>
          </p:cNvPr>
          <p:cNvGrpSpPr/>
          <p:nvPr/>
        </p:nvGrpSpPr>
        <p:grpSpPr>
          <a:xfrm>
            <a:off x="1180933" y="4774887"/>
            <a:ext cx="2772255" cy="1130031"/>
            <a:chOff x="1464245" y="3861050"/>
            <a:chExt cx="1955627" cy="1130031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29FC611B-C1C0-4BF8-B3B0-DDEB928781F2}"/>
                </a:ext>
              </a:extLst>
            </p:cNvPr>
            <p:cNvSpPr txBox="1"/>
            <p:nvPr/>
          </p:nvSpPr>
          <p:spPr>
            <a:xfrm>
              <a:off x="1464245" y="4160084"/>
              <a:ext cx="19556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59F4FAD5-3054-44A1-8DC4-B3D315F7A0C1}"/>
                </a:ext>
              </a:extLst>
            </p:cNvPr>
            <p:cNvSpPr txBox="1"/>
            <p:nvPr/>
          </p:nvSpPr>
          <p:spPr>
            <a:xfrm>
              <a:off x="1467692" y="3861050"/>
              <a:ext cx="1952180" cy="338554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en-US" altLang="ko-KR" sz="1600" dirty="0">
                  <a:solidFill>
                    <a:schemeClr val="accent2"/>
                  </a:solidFill>
                </a:rPr>
                <a:t>CONTENTS HERE</a:t>
              </a:r>
            </a:p>
          </p:txBody>
        </p:sp>
      </p:grpSp>
      <p:grpSp>
        <p:nvGrpSpPr>
          <p:cNvPr id="48" name="그룹 18">
            <a:extLst>
              <a:ext uri="{FF2B5EF4-FFF2-40B4-BE49-F238E27FC236}">
                <a16:creationId xmlns:a16="http://schemas.microsoft.com/office/drawing/2014/main" id="{F1019A9F-E736-4A18-BA7B-E1F24CFDC176}"/>
              </a:ext>
            </a:extLst>
          </p:cNvPr>
          <p:cNvGrpSpPr/>
          <p:nvPr/>
        </p:nvGrpSpPr>
        <p:grpSpPr>
          <a:xfrm>
            <a:off x="4687832" y="4774887"/>
            <a:ext cx="2756079" cy="1130031"/>
            <a:chOff x="3737115" y="3284986"/>
            <a:chExt cx="1944216" cy="1130031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E201B4FD-C0F4-406B-AD47-AC9B6694AD36}"/>
                </a:ext>
              </a:extLst>
            </p:cNvPr>
            <p:cNvSpPr txBox="1"/>
            <p:nvPr/>
          </p:nvSpPr>
          <p:spPr>
            <a:xfrm>
              <a:off x="3737115" y="3584020"/>
              <a:ext cx="194421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8145898C-0C6B-4D53-A04F-1E82AA376308}"/>
                </a:ext>
              </a:extLst>
            </p:cNvPr>
            <p:cNvSpPr txBox="1"/>
            <p:nvPr/>
          </p:nvSpPr>
          <p:spPr>
            <a:xfrm>
              <a:off x="3740562" y="3284986"/>
              <a:ext cx="1940769" cy="338554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en-US" altLang="ko-KR" sz="1600" dirty="0">
                  <a:solidFill>
                    <a:schemeClr val="accent3"/>
                  </a:solidFill>
                </a:rPr>
                <a:t>CONTENTS HERE</a:t>
              </a:r>
            </a:p>
          </p:txBody>
        </p:sp>
      </p:grpSp>
      <p:grpSp>
        <p:nvGrpSpPr>
          <p:cNvPr id="51" name="그룹 7">
            <a:extLst>
              <a:ext uri="{FF2B5EF4-FFF2-40B4-BE49-F238E27FC236}">
                <a16:creationId xmlns:a16="http://schemas.microsoft.com/office/drawing/2014/main" id="{75569891-463A-458A-9B39-AF163F79B06A}"/>
              </a:ext>
            </a:extLst>
          </p:cNvPr>
          <p:cNvGrpSpPr/>
          <p:nvPr/>
        </p:nvGrpSpPr>
        <p:grpSpPr>
          <a:xfrm>
            <a:off x="8178554" y="4774887"/>
            <a:ext cx="2756079" cy="1130031"/>
            <a:chOff x="6012160" y="2708922"/>
            <a:chExt cx="1944216" cy="1130031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62F30558-7099-4C40-8210-3FC5F6D2767E}"/>
                </a:ext>
              </a:extLst>
            </p:cNvPr>
            <p:cNvSpPr txBox="1"/>
            <p:nvPr/>
          </p:nvSpPr>
          <p:spPr>
            <a:xfrm>
              <a:off x="6012160" y="3007956"/>
              <a:ext cx="194421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207665A6-147C-4CC0-9AD6-102E172332A4}"/>
                </a:ext>
              </a:extLst>
            </p:cNvPr>
            <p:cNvSpPr txBox="1"/>
            <p:nvPr/>
          </p:nvSpPr>
          <p:spPr>
            <a:xfrm>
              <a:off x="6015607" y="2708922"/>
              <a:ext cx="1940769" cy="338554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en-US" altLang="ko-KR" sz="1600" dirty="0">
                  <a:solidFill>
                    <a:schemeClr val="accent4"/>
                  </a:solidFill>
                </a:rPr>
                <a:t>CONTENTS HERE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E4426FCC-5E7C-4D56-A39E-07ABCDD0A2EB}"/>
              </a:ext>
            </a:extLst>
          </p:cNvPr>
          <p:cNvGrpSpPr/>
          <p:nvPr/>
        </p:nvGrpSpPr>
        <p:grpSpPr>
          <a:xfrm>
            <a:off x="950506" y="1845832"/>
            <a:ext cx="10310446" cy="4176596"/>
            <a:chOff x="2063552" y="1806318"/>
            <a:chExt cx="8064896" cy="3355223"/>
          </a:xfrm>
        </p:grpSpPr>
        <p:sp>
          <p:nvSpPr>
            <p:cNvPr id="4" name="사각형: 둥근 모서리 3">
              <a:extLst>
                <a:ext uri="{FF2B5EF4-FFF2-40B4-BE49-F238E27FC236}">
                  <a16:creationId xmlns:a16="http://schemas.microsoft.com/office/drawing/2014/main" id="{C41CA201-11AD-476E-9B2C-B6A810BD7292}"/>
                </a:ext>
              </a:extLst>
            </p:cNvPr>
            <p:cNvSpPr/>
            <p:nvPr/>
          </p:nvSpPr>
          <p:spPr>
            <a:xfrm>
              <a:off x="2063552" y="3513089"/>
              <a:ext cx="3960000" cy="1648452"/>
            </a:xfrm>
            <a:prstGeom prst="roundRect">
              <a:avLst>
                <a:gd name="adj" fmla="val 12276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사각형: 둥근 모서리 4">
              <a:extLst>
                <a:ext uri="{FF2B5EF4-FFF2-40B4-BE49-F238E27FC236}">
                  <a16:creationId xmlns:a16="http://schemas.microsoft.com/office/drawing/2014/main" id="{6642FE7E-D4A1-486B-8DF8-C6BA462DC1C2}"/>
                </a:ext>
              </a:extLst>
            </p:cNvPr>
            <p:cNvSpPr/>
            <p:nvPr/>
          </p:nvSpPr>
          <p:spPr>
            <a:xfrm>
              <a:off x="6168448" y="3513088"/>
              <a:ext cx="3960000" cy="1648452"/>
            </a:xfrm>
            <a:prstGeom prst="roundRect">
              <a:avLst>
                <a:gd name="adj" fmla="val 12276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사각형: 둥근 모서리 5">
              <a:extLst>
                <a:ext uri="{FF2B5EF4-FFF2-40B4-BE49-F238E27FC236}">
                  <a16:creationId xmlns:a16="http://schemas.microsoft.com/office/drawing/2014/main" id="{BFE257FA-2386-4B07-B2E5-22FFBD9B3E44}"/>
                </a:ext>
              </a:extLst>
            </p:cNvPr>
            <p:cNvSpPr/>
            <p:nvPr/>
          </p:nvSpPr>
          <p:spPr>
            <a:xfrm>
              <a:off x="6168448" y="1806318"/>
              <a:ext cx="3960000" cy="1648452"/>
            </a:xfrm>
            <a:prstGeom prst="roundRect">
              <a:avLst>
                <a:gd name="adj" fmla="val 12276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사각형: 둥근 모서리 6">
              <a:extLst>
                <a:ext uri="{FF2B5EF4-FFF2-40B4-BE49-F238E27FC236}">
                  <a16:creationId xmlns:a16="http://schemas.microsoft.com/office/drawing/2014/main" id="{97CFD994-5D61-48DA-AC02-E4EDDF5E701C}"/>
                </a:ext>
              </a:extLst>
            </p:cNvPr>
            <p:cNvSpPr/>
            <p:nvPr/>
          </p:nvSpPr>
          <p:spPr>
            <a:xfrm>
              <a:off x="2063552" y="1806318"/>
              <a:ext cx="3960000" cy="1648452"/>
            </a:xfrm>
            <a:prstGeom prst="roundRect">
              <a:avLst>
                <a:gd name="adj" fmla="val 12276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8" name="그룹 7">
            <a:extLst>
              <a:ext uri="{FF2B5EF4-FFF2-40B4-BE49-F238E27FC236}">
                <a16:creationId xmlns:a16="http://schemas.microsoft.com/office/drawing/2014/main" id="{0A44FC4A-FAA3-4B25-916E-9907C08AE26A}"/>
              </a:ext>
            </a:extLst>
          </p:cNvPr>
          <p:cNvGrpSpPr/>
          <p:nvPr/>
        </p:nvGrpSpPr>
        <p:grpSpPr>
          <a:xfrm>
            <a:off x="4468844" y="2297246"/>
            <a:ext cx="3273771" cy="3273771"/>
            <a:chOff x="11977794" y="1437147"/>
            <a:chExt cx="3273771" cy="3273771"/>
          </a:xfrm>
        </p:grpSpPr>
        <p:sp>
          <p:nvSpPr>
            <p:cNvPr id="9" name="타원 8">
              <a:extLst>
                <a:ext uri="{FF2B5EF4-FFF2-40B4-BE49-F238E27FC236}">
                  <a16:creationId xmlns:a16="http://schemas.microsoft.com/office/drawing/2014/main" id="{D9120BAE-3561-41CF-A9FA-890586B2DD6D}"/>
                </a:ext>
              </a:extLst>
            </p:cNvPr>
            <p:cNvSpPr/>
            <p:nvPr/>
          </p:nvSpPr>
          <p:spPr>
            <a:xfrm>
              <a:off x="11977794" y="1437147"/>
              <a:ext cx="3273771" cy="3273771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0" name="타원 9">
              <a:extLst>
                <a:ext uri="{FF2B5EF4-FFF2-40B4-BE49-F238E27FC236}">
                  <a16:creationId xmlns:a16="http://schemas.microsoft.com/office/drawing/2014/main" id="{FA387F14-37C8-48B3-AD27-1693E5CA2A22}"/>
                </a:ext>
              </a:extLst>
            </p:cNvPr>
            <p:cNvSpPr/>
            <p:nvPr/>
          </p:nvSpPr>
          <p:spPr>
            <a:xfrm>
              <a:off x="12378035" y="1837388"/>
              <a:ext cx="2473289" cy="24732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1" name="Group 51">
            <a:extLst>
              <a:ext uri="{FF2B5EF4-FFF2-40B4-BE49-F238E27FC236}">
                <a16:creationId xmlns:a16="http://schemas.microsoft.com/office/drawing/2014/main" id="{FF26F160-3C47-4F16-8EBC-C1B0AEF8EDD1}"/>
              </a:ext>
            </a:extLst>
          </p:cNvPr>
          <p:cNvGrpSpPr/>
          <p:nvPr/>
        </p:nvGrpSpPr>
        <p:grpSpPr>
          <a:xfrm>
            <a:off x="1444618" y="2141772"/>
            <a:ext cx="2936722" cy="1470776"/>
            <a:chOff x="270023" y="1638319"/>
            <a:chExt cx="2605242" cy="148548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FA3C525-9BD6-4E78-8446-A1FCCF0BC681}"/>
                </a:ext>
              </a:extLst>
            </p:cNvPr>
            <p:cNvSpPr txBox="1"/>
            <p:nvPr/>
          </p:nvSpPr>
          <p:spPr>
            <a:xfrm>
              <a:off x="270024" y="1911471"/>
              <a:ext cx="2605241" cy="1212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87EFACB-DB5E-4535-9C4E-48BCAD8A3380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E4D6A9C2-AC58-4295-A915-B097350438B7}"/>
              </a:ext>
            </a:extLst>
          </p:cNvPr>
          <p:cNvSpPr txBox="1"/>
          <p:nvPr/>
        </p:nvSpPr>
        <p:spPr>
          <a:xfrm rot="18900000">
            <a:off x="4812112" y="2555245"/>
            <a:ext cx="2446398" cy="2635271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3656205"/>
              </a:avLst>
            </a:prstTxWarp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Strengths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D2D9129-C67D-42AC-8908-CF2873C4201E}"/>
              </a:ext>
            </a:extLst>
          </p:cNvPr>
          <p:cNvSpPr txBox="1"/>
          <p:nvPr/>
        </p:nvSpPr>
        <p:spPr>
          <a:xfrm rot="2700000">
            <a:off x="4954784" y="2555245"/>
            <a:ext cx="2446398" cy="2635271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3656205"/>
              </a:avLst>
            </a:prstTxWarp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Weaknesses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7082DA3-8A69-49DD-98E0-2783B3639ED8}"/>
              </a:ext>
            </a:extLst>
          </p:cNvPr>
          <p:cNvSpPr txBox="1"/>
          <p:nvPr/>
        </p:nvSpPr>
        <p:spPr>
          <a:xfrm rot="13500000">
            <a:off x="4812112" y="2678427"/>
            <a:ext cx="2446398" cy="2635271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3656205"/>
              </a:avLst>
            </a:prstTxWarp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Opportunities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B2F2E0B-E75D-4A80-9ED4-D725A81E23E0}"/>
              </a:ext>
            </a:extLst>
          </p:cNvPr>
          <p:cNvSpPr txBox="1"/>
          <p:nvPr/>
        </p:nvSpPr>
        <p:spPr>
          <a:xfrm rot="8100000">
            <a:off x="4954784" y="2678427"/>
            <a:ext cx="2446398" cy="2635271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3656205"/>
              </a:avLst>
            </a:prstTxWarp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Threats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64027CC-72A8-46E0-9B90-13E519066292}"/>
              </a:ext>
            </a:extLst>
          </p:cNvPr>
          <p:cNvSpPr txBox="1"/>
          <p:nvPr/>
        </p:nvSpPr>
        <p:spPr>
          <a:xfrm>
            <a:off x="4861824" y="3580187"/>
            <a:ext cx="24878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SWOT</a:t>
            </a:r>
            <a:endParaRPr lang="ko-KR" altLang="en-US" sz="4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9" name="Group 59">
            <a:extLst>
              <a:ext uri="{FF2B5EF4-FFF2-40B4-BE49-F238E27FC236}">
                <a16:creationId xmlns:a16="http://schemas.microsoft.com/office/drawing/2014/main" id="{33357BC1-91DD-46E4-8E71-33FB2ECC20AB}"/>
              </a:ext>
            </a:extLst>
          </p:cNvPr>
          <p:cNvGrpSpPr/>
          <p:nvPr/>
        </p:nvGrpSpPr>
        <p:grpSpPr>
          <a:xfrm>
            <a:off x="1444618" y="4249900"/>
            <a:ext cx="2936722" cy="1470776"/>
            <a:chOff x="270023" y="1638319"/>
            <a:chExt cx="2605242" cy="148548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29CE466-A0D5-4396-97AC-547E1D3CF1E3}"/>
                </a:ext>
              </a:extLst>
            </p:cNvPr>
            <p:cNvSpPr txBox="1"/>
            <p:nvPr/>
          </p:nvSpPr>
          <p:spPr>
            <a:xfrm>
              <a:off x="270024" y="1911471"/>
              <a:ext cx="2605241" cy="1212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CD80D1F-C04E-422B-92B5-31548582A13C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62">
            <a:extLst>
              <a:ext uri="{FF2B5EF4-FFF2-40B4-BE49-F238E27FC236}">
                <a16:creationId xmlns:a16="http://schemas.microsoft.com/office/drawing/2014/main" id="{B94ED3AF-400B-440B-911B-544A12785F1D}"/>
              </a:ext>
            </a:extLst>
          </p:cNvPr>
          <p:cNvGrpSpPr/>
          <p:nvPr/>
        </p:nvGrpSpPr>
        <p:grpSpPr>
          <a:xfrm>
            <a:off x="7795756" y="2141772"/>
            <a:ext cx="2936722" cy="1470776"/>
            <a:chOff x="270023" y="1638319"/>
            <a:chExt cx="2605242" cy="148548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2361035-F1EB-42ED-A58E-282757702210}"/>
                </a:ext>
              </a:extLst>
            </p:cNvPr>
            <p:cNvSpPr txBox="1"/>
            <p:nvPr/>
          </p:nvSpPr>
          <p:spPr>
            <a:xfrm>
              <a:off x="270024" y="1911471"/>
              <a:ext cx="2605241" cy="1212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0AE08DC-2E2B-44FA-A129-DA3E00F6FB40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74">
            <a:extLst>
              <a:ext uri="{FF2B5EF4-FFF2-40B4-BE49-F238E27FC236}">
                <a16:creationId xmlns:a16="http://schemas.microsoft.com/office/drawing/2014/main" id="{08004EA4-DEEE-4C3A-8FED-CFCF3DEC52C5}"/>
              </a:ext>
            </a:extLst>
          </p:cNvPr>
          <p:cNvGrpSpPr/>
          <p:nvPr/>
        </p:nvGrpSpPr>
        <p:grpSpPr>
          <a:xfrm>
            <a:off x="7799948" y="4249900"/>
            <a:ext cx="2936722" cy="1470776"/>
            <a:chOff x="270023" y="1638319"/>
            <a:chExt cx="2605242" cy="148548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1EF3743-3BDA-4196-8C6C-56EDB5777D03}"/>
                </a:ext>
              </a:extLst>
            </p:cNvPr>
            <p:cNvSpPr txBox="1"/>
            <p:nvPr/>
          </p:nvSpPr>
          <p:spPr>
            <a:xfrm>
              <a:off x="270024" y="1911471"/>
              <a:ext cx="2605241" cy="1212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545785F-1535-47FD-A023-15E8EA3968C6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Freeform 25">
            <a:extLst>
              <a:ext uri="{FF2B5EF4-FFF2-40B4-BE49-F238E27FC236}">
                <a16:creationId xmlns:a16="http://schemas.microsoft.com/office/drawing/2014/main" id="{5A0A2AA7-C354-4988-8026-F8703474BF65}"/>
              </a:ext>
            </a:extLst>
          </p:cNvPr>
          <p:cNvSpPr/>
          <p:nvPr/>
        </p:nvSpPr>
        <p:spPr>
          <a:xfrm rot="310011">
            <a:off x="5416305" y="1521631"/>
            <a:ext cx="1025870" cy="770292"/>
          </a:xfrm>
          <a:custGeom>
            <a:avLst/>
            <a:gdLst/>
            <a:ahLst/>
            <a:cxnLst/>
            <a:rect l="l" t="t" r="r" b="b"/>
            <a:pathLst>
              <a:path w="3379769" h="3383677">
                <a:moveTo>
                  <a:pt x="1566674" y="8617"/>
                </a:moveTo>
                <a:cubicBezTo>
                  <a:pt x="2497447" y="-75547"/>
                  <a:pt x="3307150" y="466278"/>
                  <a:pt x="3375197" y="1218817"/>
                </a:cubicBezTo>
                <a:cubicBezTo>
                  <a:pt x="3414663" y="1655275"/>
                  <a:pt x="3195986" y="2066754"/>
                  <a:pt x="2822915" y="2350758"/>
                </a:cubicBezTo>
                <a:lnTo>
                  <a:pt x="2415824" y="3383677"/>
                </a:lnTo>
                <a:lnTo>
                  <a:pt x="2346481" y="2612235"/>
                </a:lnTo>
                <a:cubicBezTo>
                  <a:pt x="2181509" y="2675136"/>
                  <a:pt x="2002072" y="2716714"/>
                  <a:pt x="1813096" y="2733802"/>
                </a:cubicBezTo>
                <a:cubicBezTo>
                  <a:pt x="882323" y="2817966"/>
                  <a:pt x="72620" y="2276141"/>
                  <a:pt x="4573" y="1523602"/>
                </a:cubicBezTo>
                <a:cubicBezTo>
                  <a:pt x="-63475" y="771063"/>
                  <a:pt x="635901" y="92781"/>
                  <a:pt x="1566674" y="8617"/>
                </a:cubicBezTo>
                <a:close/>
              </a:path>
            </a:pathLst>
          </a:cu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7" name="Rounded Rectangle 15">
            <a:extLst>
              <a:ext uri="{FF2B5EF4-FFF2-40B4-BE49-F238E27FC236}">
                <a16:creationId xmlns:a16="http://schemas.microsoft.com/office/drawing/2014/main" id="{7579C0E9-E38B-4692-9F78-417CD4BF8FFA}"/>
              </a:ext>
            </a:extLst>
          </p:cNvPr>
          <p:cNvSpPr/>
          <p:nvPr/>
        </p:nvSpPr>
        <p:spPr>
          <a:xfrm rot="1114331">
            <a:off x="5901803" y="2706294"/>
            <a:ext cx="870596" cy="805720"/>
          </a:xfrm>
          <a:custGeom>
            <a:avLst/>
            <a:gdLst/>
            <a:ahLst/>
            <a:cxnLst/>
            <a:rect l="l" t="t" r="r" b="b"/>
            <a:pathLst>
              <a:path w="936104" h="1001868">
                <a:moveTo>
                  <a:pt x="108014" y="0"/>
                </a:moveTo>
                <a:lnTo>
                  <a:pt x="828090" y="0"/>
                </a:lnTo>
                <a:cubicBezTo>
                  <a:pt x="887744" y="0"/>
                  <a:pt x="936104" y="48360"/>
                  <a:pt x="936104" y="108014"/>
                </a:cubicBezTo>
                <a:lnTo>
                  <a:pt x="936104" y="540058"/>
                </a:lnTo>
                <a:cubicBezTo>
                  <a:pt x="936104" y="599712"/>
                  <a:pt x="887744" y="648072"/>
                  <a:pt x="828090" y="648072"/>
                </a:cubicBezTo>
                <a:lnTo>
                  <a:pt x="676954" y="648072"/>
                </a:lnTo>
                <a:lnTo>
                  <a:pt x="500056" y="1001868"/>
                </a:lnTo>
                <a:lnTo>
                  <a:pt x="521498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solidFill>
            <a:schemeClr val="accent2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700"/>
          </a:p>
        </p:txBody>
      </p:sp>
      <p:sp>
        <p:nvSpPr>
          <p:cNvPr id="68" name="Freeform 31">
            <a:extLst>
              <a:ext uri="{FF2B5EF4-FFF2-40B4-BE49-F238E27FC236}">
                <a16:creationId xmlns:a16="http://schemas.microsoft.com/office/drawing/2014/main" id="{246AF0B6-EC6D-4134-A31F-6D166C941A8E}"/>
              </a:ext>
            </a:extLst>
          </p:cNvPr>
          <p:cNvSpPr/>
          <p:nvPr/>
        </p:nvSpPr>
        <p:spPr>
          <a:xfrm rot="20895801" flipH="1">
            <a:off x="2294769" y="1742534"/>
            <a:ext cx="959088" cy="676590"/>
          </a:xfrm>
          <a:custGeom>
            <a:avLst/>
            <a:gdLst/>
            <a:ahLst/>
            <a:cxnLst/>
            <a:rect l="l" t="t" r="r" b="b"/>
            <a:pathLst>
              <a:path w="3369265" h="3169133">
                <a:moveTo>
                  <a:pt x="1853392" y="22467"/>
                </a:moveTo>
                <a:cubicBezTo>
                  <a:pt x="2779038" y="151306"/>
                  <a:pt x="3453866" y="798582"/>
                  <a:pt x="3360663" y="1468199"/>
                </a:cubicBezTo>
                <a:cubicBezTo>
                  <a:pt x="3310970" y="1825219"/>
                  <a:pt x="3052981" y="2116507"/>
                  <a:pt x="2681968" y="2289712"/>
                </a:cubicBezTo>
                <a:cubicBezTo>
                  <a:pt x="2533004" y="2673273"/>
                  <a:pt x="2266664" y="2974536"/>
                  <a:pt x="1905221" y="3169133"/>
                </a:cubicBezTo>
                <a:cubicBezTo>
                  <a:pt x="2064692" y="2914965"/>
                  <a:pt x="2148188" y="2677164"/>
                  <a:pt x="2159688" y="2445531"/>
                </a:cubicBezTo>
                <a:cubicBezTo>
                  <a:pt x="1956897" y="2476512"/>
                  <a:pt x="1739289" y="2478459"/>
                  <a:pt x="1515873" y="2447362"/>
                </a:cubicBezTo>
                <a:cubicBezTo>
                  <a:pt x="590227" y="2318523"/>
                  <a:pt x="-84601" y="1671247"/>
                  <a:pt x="8602" y="1001630"/>
                </a:cubicBezTo>
                <a:cubicBezTo>
                  <a:pt x="101805" y="332013"/>
                  <a:pt x="927745" y="-106373"/>
                  <a:pt x="1853392" y="22467"/>
                </a:cubicBezTo>
                <a:close/>
              </a:path>
            </a:pathLst>
          </a:custGeom>
          <a:solidFill>
            <a:schemeClr val="accent2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ko-KR" altLang="en-US" sz="2700" dirty="0"/>
          </a:p>
        </p:txBody>
      </p:sp>
      <p:sp>
        <p:nvSpPr>
          <p:cNvPr id="69" name="Rounded Rectangle 15">
            <a:extLst>
              <a:ext uri="{FF2B5EF4-FFF2-40B4-BE49-F238E27FC236}">
                <a16:creationId xmlns:a16="http://schemas.microsoft.com/office/drawing/2014/main" id="{7B9EDA03-27BC-4BEA-A9B9-F48B6FBE3214}"/>
              </a:ext>
            </a:extLst>
          </p:cNvPr>
          <p:cNvSpPr/>
          <p:nvPr/>
        </p:nvSpPr>
        <p:spPr>
          <a:xfrm rot="20299704" flipH="1">
            <a:off x="1981267" y="2860223"/>
            <a:ext cx="870594" cy="805718"/>
          </a:xfrm>
          <a:custGeom>
            <a:avLst/>
            <a:gdLst/>
            <a:ahLst/>
            <a:cxnLst/>
            <a:rect l="l" t="t" r="r" b="b"/>
            <a:pathLst>
              <a:path w="936104" h="1001868">
                <a:moveTo>
                  <a:pt x="108014" y="0"/>
                </a:moveTo>
                <a:lnTo>
                  <a:pt x="828090" y="0"/>
                </a:lnTo>
                <a:cubicBezTo>
                  <a:pt x="887744" y="0"/>
                  <a:pt x="936104" y="48360"/>
                  <a:pt x="936104" y="108014"/>
                </a:cubicBezTo>
                <a:lnTo>
                  <a:pt x="936104" y="540058"/>
                </a:lnTo>
                <a:cubicBezTo>
                  <a:pt x="936104" y="599712"/>
                  <a:pt x="887744" y="648072"/>
                  <a:pt x="828090" y="648072"/>
                </a:cubicBezTo>
                <a:lnTo>
                  <a:pt x="676954" y="648072"/>
                </a:lnTo>
                <a:lnTo>
                  <a:pt x="500056" y="1001868"/>
                </a:lnTo>
                <a:lnTo>
                  <a:pt x="521498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700"/>
          </a:p>
        </p:txBody>
      </p:sp>
      <p:sp>
        <p:nvSpPr>
          <p:cNvPr id="70" name="Rounded Rectangle 15">
            <a:extLst>
              <a:ext uri="{FF2B5EF4-FFF2-40B4-BE49-F238E27FC236}">
                <a16:creationId xmlns:a16="http://schemas.microsoft.com/office/drawing/2014/main" id="{0D5C0DB8-3D2E-433A-89D9-CBC42E112191}"/>
              </a:ext>
            </a:extLst>
          </p:cNvPr>
          <p:cNvSpPr/>
          <p:nvPr/>
        </p:nvSpPr>
        <p:spPr>
          <a:xfrm flipH="1">
            <a:off x="3978241" y="1062463"/>
            <a:ext cx="870594" cy="805718"/>
          </a:xfrm>
          <a:custGeom>
            <a:avLst/>
            <a:gdLst/>
            <a:ahLst/>
            <a:cxnLst/>
            <a:rect l="l" t="t" r="r" b="b"/>
            <a:pathLst>
              <a:path w="936104" h="1001868">
                <a:moveTo>
                  <a:pt x="108014" y="0"/>
                </a:moveTo>
                <a:lnTo>
                  <a:pt x="828090" y="0"/>
                </a:lnTo>
                <a:cubicBezTo>
                  <a:pt x="887744" y="0"/>
                  <a:pt x="936104" y="48360"/>
                  <a:pt x="936104" y="108014"/>
                </a:cubicBezTo>
                <a:lnTo>
                  <a:pt x="936104" y="540058"/>
                </a:lnTo>
                <a:cubicBezTo>
                  <a:pt x="936104" y="599712"/>
                  <a:pt x="887744" y="648072"/>
                  <a:pt x="828090" y="648072"/>
                </a:cubicBezTo>
                <a:lnTo>
                  <a:pt x="676954" y="648072"/>
                </a:lnTo>
                <a:lnTo>
                  <a:pt x="500056" y="1001868"/>
                </a:lnTo>
                <a:lnTo>
                  <a:pt x="521498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solidFill>
            <a:schemeClr val="accent3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700"/>
          </a:p>
        </p:txBody>
      </p:sp>
      <p:grpSp>
        <p:nvGrpSpPr>
          <p:cNvPr id="80" name="그룹 79">
            <a:extLst>
              <a:ext uri="{FF2B5EF4-FFF2-40B4-BE49-F238E27FC236}">
                <a16:creationId xmlns:a16="http://schemas.microsoft.com/office/drawing/2014/main" id="{932F9873-67C1-4811-8B07-B8EA0D13B958}"/>
              </a:ext>
            </a:extLst>
          </p:cNvPr>
          <p:cNvGrpSpPr/>
          <p:nvPr/>
        </p:nvGrpSpPr>
        <p:grpSpPr>
          <a:xfrm>
            <a:off x="2457217" y="2600428"/>
            <a:ext cx="3999962" cy="2262844"/>
            <a:chOff x="1896947" y="1713229"/>
            <a:chExt cx="5269754" cy="2981186"/>
          </a:xfrm>
        </p:grpSpPr>
        <p:grpSp>
          <p:nvGrpSpPr>
            <p:cNvPr id="47" name="Graphic 234">
              <a:extLst>
                <a:ext uri="{FF2B5EF4-FFF2-40B4-BE49-F238E27FC236}">
                  <a16:creationId xmlns:a16="http://schemas.microsoft.com/office/drawing/2014/main" id="{9F3CE13A-04E4-489C-B0A8-064BB1968497}"/>
                </a:ext>
              </a:extLst>
            </p:cNvPr>
            <p:cNvGrpSpPr/>
            <p:nvPr/>
          </p:nvGrpSpPr>
          <p:grpSpPr>
            <a:xfrm>
              <a:off x="1896947" y="3256668"/>
              <a:ext cx="2650838" cy="948639"/>
              <a:chOff x="7540326" y="1358451"/>
              <a:chExt cx="4257675" cy="1447800"/>
            </a:xfrm>
            <a:solidFill>
              <a:schemeClr val="bg1"/>
            </a:solidFill>
          </p:grpSpPr>
          <p:sp>
            <p:nvSpPr>
              <p:cNvPr id="48" name="Freeform: Shape 398">
                <a:extLst>
                  <a:ext uri="{FF2B5EF4-FFF2-40B4-BE49-F238E27FC236}">
                    <a16:creationId xmlns:a16="http://schemas.microsoft.com/office/drawing/2014/main" id="{6769BC3C-6278-4515-BC97-1114BE034776}"/>
                  </a:ext>
                </a:extLst>
              </p:cNvPr>
              <p:cNvSpPr/>
              <p:nvPr/>
            </p:nvSpPr>
            <p:spPr>
              <a:xfrm>
                <a:off x="8179930" y="1579907"/>
                <a:ext cx="3581400" cy="762000"/>
              </a:xfrm>
              <a:custGeom>
                <a:avLst/>
                <a:gdLst>
                  <a:gd name="connsiteX0" fmla="*/ 37624 w 3581400"/>
                  <a:gd name="connsiteY0" fmla="*/ 761524 h 762000"/>
                  <a:gd name="connsiteX1" fmla="*/ 7144 w 3581400"/>
                  <a:gd name="connsiteY1" fmla="*/ 731044 h 762000"/>
                  <a:gd name="connsiteX2" fmla="*/ 37624 w 3581400"/>
                  <a:gd name="connsiteY2" fmla="*/ 700564 h 762000"/>
                  <a:gd name="connsiteX3" fmla="*/ 64294 w 3581400"/>
                  <a:gd name="connsiteY3" fmla="*/ 715804 h 762000"/>
                  <a:gd name="connsiteX4" fmla="*/ 1177766 w 3581400"/>
                  <a:gd name="connsiteY4" fmla="*/ 715804 h 762000"/>
                  <a:gd name="connsiteX5" fmla="*/ 1060609 w 3581400"/>
                  <a:gd name="connsiteY5" fmla="*/ 597694 h 762000"/>
                  <a:gd name="connsiteX6" fmla="*/ 376714 w 3581400"/>
                  <a:gd name="connsiteY6" fmla="*/ 597694 h 762000"/>
                  <a:gd name="connsiteX7" fmla="*/ 350044 w 3581400"/>
                  <a:gd name="connsiteY7" fmla="*/ 612934 h 762000"/>
                  <a:gd name="connsiteX8" fmla="*/ 319564 w 3581400"/>
                  <a:gd name="connsiteY8" fmla="*/ 582454 h 762000"/>
                  <a:gd name="connsiteX9" fmla="*/ 350044 w 3581400"/>
                  <a:gd name="connsiteY9" fmla="*/ 551974 h 762000"/>
                  <a:gd name="connsiteX10" fmla="*/ 376714 w 3581400"/>
                  <a:gd name="connsiteY10" fmla="*/ 567214 h 762000"/>
                  <a:gd name="connsiteX11" fmla="*/ 804386 w 3581400"/>
                  <a:gd name="connsiteY11" fmla="*/ 567214 h 762000"/>
                  <a:gd name="connsiteX12" fmla="*/ 755809 w 3581400"/>
                  <a:gd name="connsiteY12" fmla="*/ 518636 h 762000"/>
                  <a:gd name="connsiteX13" fmla="*/ 469106 w 3581400"/>
                  <a:gd name="connsiteY13" fmla="*/ 518636 h 762000"/>
                  <a:gd name="connsiteX14" fmla="*/ 442436 w 3581400"/>
                  <a:gd name="connsiteY14" fmla="*/ 533876 h 762000"/>
                  <a:gd name="connsiteX15" fmla="*/ 411956 w 3581400"/>
                  <a:gd name="connsiteY15" fmla="*/ 503396 h 762000"/>
                  <a:gd name="connsiteX16" fmla="*/ 442436 w 3581400"/>
                  <a:gd name="connsiteY16" fmla="*/ 472916 h 762000"/>
                  <a:gd name="connsiteX17" fmla="*/ 469106 w 3581400"/>
                  <a:gd name="connsiteY17" fmla="*/ 488156 h 762000"/>
                  <a:gd name="connsiteX18" fmla="*/ 768191 w 3581400"/>
                  <a:gd name="connsiteY18" fmla="*/ 488156 h 762000"/>
                  <a:gd name="connsiteX19" fmla="*/ 846296 w 3581400"/>
                  <a:gd name="connsiteY19" fmla="*/ 566261 h 762000"/>
                  <a:gd name="connsiteX20" fmla="*/ 1072039 w 3581400"/>
                  <a:gd name="connsiteY20" fmla="*/ 566261 h 762000"/>
                  <a:gd name="connsiteX21" fmla="*/ 1219676 w 3581400"/>
                  <a:gd name="connsiteY21" fmla="*/ 713899 h 762000"/>
                  <a:gd name="connsiteX22" fmla="*/ 1376839 w 3581400"/>
                  <a:gd name="connsiteY22" fmla="*/ 713899 h 762000"/>
                  <a:gd name="connsiteX23" fmla="*/ 1540669 w 3581400"/>
                  <a:gd name="connsiteY23" fmla="*/ 550069 h 762000"/>
                  <a:gd name="connsiteX24" fmla="*/ 2015014 w 3581400"/>
                  <a:gd name="connsiteY24" fmla="*/ 550069 h 762000"/>
                  <a:gd name="connsiteX25" fmla="*/ 2253139 w 3581400"/>
                  <a:gd name="connsiteY25" fmla="*/ 311944 h 762000"/>
                  <a:gd name="connsiteX26" fmla="*/ 2012156 w 3581400"/>
                  <a:gd name="connsiteY26" fmla="*/ 311944 h 762000"/>
                  <a:gd name="connsiteX27" fmla="*/ 1900714 w 3581400"/>
                  <a:gd name="connsiteY27" fmla="*/ 426244 h 762000"/>
                  <a:gd name="connsiteX28" fmla="*/ 1742599 w 3581400"/>
                  <a:gd name="connsiteY28" fmla="*/ 426244 h 762000"/>
                  <a:gd name="connsiteX29" fmla="*/ 1715929 w 3581400"/>
                  <a:gd name="connsiteY29" fmla="*/ 441484 h 762000"/>
                  <a:gd name="connsiteX30" fmla="*/ 1685449 w 3581400"/>
                  <a:gd name="connsiteY30" fmla="*/ 411004 h 762000"/>
                  <a:gd name="connsiteX31" fmla="*/ 1715929 w 3581400"/>
                  <a:gd name="connsiteY31" fmla="*/ 380524 h 762000"/>
                  <a:gd name="connsiteX32" fmla="*/ 1742599 w 3581400"/>
                  <a:gd name="connsiteY32" fmla="*/ 395764 h 762000"/>
                  <a:gd name="connsiteX33" fmla="*/ 1888331 w 3581400"/>
                  <a:gd name="connsiteY33" fmla="*/ 395764 h 762000"/>
                  <a:gd name="connsiteX34" fmla="*/ 1970246 w 3581400"/>
                  <a:gd name="connsiteY34" fmla="*/ 313849 h 762000"/>
                  <a:gd name="connsiteX35" fmla="*/ 1623536 w 3581400"/>
                  <a:gd name="connsiteY35" fmla="*/ 313849 h 762000"/>
                  <a:gd name="connsiteX36" fmla="*/ 1400651 w 3581400"/>
                  <a:gd name="connsiteY36" fmla="*/ 536734 h 762000"/>
                  <a:gd name="connsiteX37" fmla="*/ 1393031 w 3581400"/>
                  <a:gd name="connsiteY37" fmla="*/ 566261 h 762000"/>
                  <a:gd name="connsiteX38" fmla="*/ 1371124 w 3581400"/>
                  <a:gd name="connsiteY38" fmla="*/ 574834 h 762000"/>
                  <a:gd name="connsiteX39" fmla="*/ 1349216 w 3581400"/>
                  <a:gd name="connsiteY39" fmla="*/ 566261 h 762000"/>
                  <a:gd name="connsiteX40" fmla="*/ 1340644 w 3581400"/>
                  <a:gd name="connsiteY40" fmla="*/ 544354 h 762000"/>
                  <a:gd name="connsiteX41" fmla="*/ 1349216 w 3581400"/>
                  <a:gd name="connsiteY41" fmla="*/ 522446 h 762000"/>
                  <a:gd name="connsiteX42" fmla="*/ 1371124 w 3581400"/>
                  <a:gd name="connsiteY42" fmla="*/ 513874 h 762000"/>
                  <a:gd name="connsiteX43" fmla="*/ 1379696 w 3581400"/>
                  <a:gd name="connsiteY43" fmla="*/ 514826 h 762000"/>
                  <a:gd name="connsiteX44" fmla="*/ 1439704 w 3581400"/>
                  <a:gd name="connsiteY44" fmla="*/ 454819 h 762000"/>
                  <a:gd name="connsiteX45" fmla="*/ 1025366 w 3581400"/>
                  <a:gd name="connsiteY45" fmla="*/ 454819 h 762000"/>
                  <a:gd name="connsiteX46" fmla="*/ 988219 w 3581400"/>
                  <a:gd name="connsiteY46" fmla="*/ 417671 h 762000"/>
                  <a:gd name="connsiteX47" fmla="*/ 979646 w 3581400"/>
                  <a:gd name="connsiteY47" fmla="*/ 418624 h 762000"/>
                  <a:gd name="connsiteX48" fmla="*/ 957739 w 3581400"/>
                  <a:gd name="connsiteY48" fmla="*/ 410051 h 762000"/>
                  <a:gd name="connsiteX49" fmla="*/ 949166 w 3581400"/>
                  <a:gd name="connsiteY49" fmla="*/ 388144 h 762000"/>
                  <a:gd name="connsiteX50" fmla="*/ 957739 w 3581400"/>
                  <a:gd name="connsiteY50" fmla="*/ 366236 h 762000"/>
                  <a:gd name="connsiteX51" fmla="*/ 979646 w 3581400"/>
                  <a:gd name="connsiteY51" fmla="*/ 357664 h 762000"/>
                  <a:gd name="connsiteX52" fmla="*/ 1001554 w 3581400"/>
                  <a:gd name="connsiteY52" fmla="*/ 366236 h 762000"/>
                  <a:gd name="connsiteX53" fmla="*/ 1009174 w 3581400"/>
                  <a:gd name="connsiteY53" fmla="*/ 395764 h 762000"/>
                  <a:gd name="connsiteX54" fmla="*/ 1037749 w 3581400"/>
                  <a:gd name="connsiteY54" fmla="*/ 424339 h 762000"/>
                  <a:gd name="connsiteX55" fmla="*/ 1470184 w 3581400"/>
                  <a:gd name="connsiteY55" fmla="*/ 424339 h 762000"/>
                  <a:gd name="connsiteX56" fmla="*/ 1611154 w 3581400"/>
                  <a:gd name="connsiteY56" fmla="*/ 283369 h 762000"/>
                  <a:gd name="connsiteX57" fmla="*/ 2285524 w 3581400"/>
                  <a:gd name="connsiteY57" fmla="*/ 283369 h 762000"/>
                  <a:gd name="connsiteX58" fmla="*/ 2289334 w 3581400"/>
                  <a:gd name="connsiteY58" fmla="*/ 279559 h 762000"/>
                  <a:gd name="connsiteX59" fmla="*/ 2294096 w 3581400"/>
                  <a:gd name="connsiteY59" fmla="*/ 283369 h 762000"/>
                  <a:gd name="connsiteX60" fmla="*/ 2574131 w 3581400"/>
                  <a:gd name="connsiteY60" fmla="*/ 283369 h 762000"/>
                  <a:gd name="connsiteX61" fmla="*/ 2774156 w 3581400"/>
                  <a:gd name="connsiteY61" fmla="*/ 83344 h 762000"/>
                  <a:gd name="connsiteX62" fmla="*/ 2961799 w 3581400"/>
                  <a:gd name="connsiteY62" fmla="*/ 83344 h 762000"/>
                  <a:gd name="connsiteX63" fmla="*/ 3022759 w 3581400"/>
                  <a:gd name="connsiteY63" fmla="*/ 22384 h 762000"/>
                  <a:gd name="connsiteX64" fmla="*/ 3525679 w 3581400"/>
                  <a:gd name="connsiteY64" fmla="*/ 22384 h 762000"/>
                  <a:gd name="connsiteX65" fmla="*/ 3552349 w 3581400"/>
                  <a:gd name="connsiteY65" fmla="*/ 7144 h 762000"/>
                  <a:gd name="connsiteX66" fmla="*/ 3582829 w 3581400"/>
                  <a:gd name="connsiteY66" fmla="*/ 37624 h 762000"/>
                  <a:gd name="connsiteX67" fmla="*/ 3552349 w 3581400"/>
                  <a:gd name="connsiteY67" fmla="*/ 68104 h 762000"/>
                  <a:gd name="connsiteX68" fmla="*/ 3525679 w 3581400"/>
                  <a:gd name="connsiteY68" fmla="*/ 52864 h 762000"/>
                  <a:gd name="connsiteX69" fmla="*/ 3036094 w 3581400"/>
                  <a:gd name="connsiteY69" fmla="*/ 52864 h 762000"/>
                  <a:gd name="connsiteX70" fmla="*/ 2975134 w 3581400"/>
                  <a:gd name="connsiteY70" fmla="*/ 113824 h 762000"/>
                  <a:gd name="connsiteX71" fmla="*/ 2787491 w 3581400"/>
                  <a:gd name="connsiteY71" fmla="*/ 113824 h 762000"/>
                  <a:gd name="connsiteX72" fmla="*/ 2588419 w 3581400"/>
                  <a:gd name="connsiteY72" fmla="*/ 312896 h 762000"/>
                  <a:gd name="connsiteX73" fmla="*/ 2299811 w 3581400"/>
                  <a:gd name="connsiteY73" fmla="*/ 312896 h 762000"/>
                  <a:gd name="connsiteX74" fmla="*/ 2206466 w 3581400"/>
                  <a:gd name="connsiteY74" fmla="*/ 406241 h 762000"/>
                  <a:gd name="connsiteX75" fmla="*/ 2329339 w 3581400"/>
                  <a:gd name="connsiteY75" fmla="*/ 406241 h 762000"/>
                  <a:gd name="connsiteX76" fmla="*/ 2387441 w 3581400"/>
                  <a:gd name="connsiteY76" fmla="*/ 464344 h 762000"/>
                  <a:gd name="connsiteX77" fmla="*/ 2396014 w 3581400"/>
                  <a:gd name="connsiteY77" fmla="*/ 463391 h 762000"/>
                  <a:gd name="connsiteX78" fmla="*/ 2417921 w 3581400"/>
                  <a:gd name="connsiteY78" fmla="*/ 471964 h 762000"/>
                  <a:gd name="connsiteX79" fmla="*/ 2426494 w 3581400"/>
                  <a:gd name="connsiteY79" fmla="*/ 493871 h 762000"/>
                  <a:gd name="connsiteX80" fmla="*/ 2417921 w 3581400"/>
                  <a:gd name="connsiteY80" fmla="*/ 515779 h 762000"/>
                  <a:gd name="connsiteX81" fmla="*/ 2396014 w 3581400"/>
                  <a:gd name="connsiteY81" fmla="*/ 524351 h 762000"/>
                  <a:gd name="connsiteX82" fmla="*/ 2374106 w 3581400"/>
                  <a:gd name="connsiteY82" fmla="*/ 515779 h 762000"/>
                  <a:gd name="connsiteX83" fmla="*/ 2366486 w 3581400"/>
                  <a:gd name="connsiteY83" fmla="*/ 486251 h 762000"/>
                  <a:gd name="connsiteX84" fmla="*/ 2317909 w 3581400"/>
                  <a:gd name="connsiteY84" fmla="*/ 437674 h 762000"/>
                  <a:gd name="connsiteX85" fmla="*/ 2176939 w 3581400"/>
                  <a:gd name="connsiteY85" fmla="*/ 437674 h 762000"/>
                  <a:gd name="connsiteX86" fmla="*/ 2032159 w 3581400"/>
                  <a:gd name="connsiteY86" fmla="*/ 582454 h 762000"/>
                  <a:gd name="connsiteX87" fmla="*/ 1557814 w 3581400"/>
                  <a:gd name="connsiteY87" fmla="*/ 582454 h 762000"/>
                  <a:gd name="connsiteX88" fmla="*/ 1393984 w 3581400"/>
                  <a:gd name="connsiteY88" fmla="*/ 746284 h 762000"/>
                  <a:gd name="connsiteX89" fmla="*/ 64294 w 3581400"/>
                  <a:gd name="connsiteY89" fmla="*/ 746284 h 762000"/>
                  <a:gd name="connsiteX90" fmla="*/ 37624 w 3581400"/>
                  <a:gd name="connsiteY90" fmla="*/ 761524 h 762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</a:cxnLst>
                <a:rect l="l" t="t" r="r" b="b"/>
                <a:pathLst>
                  <a:path w="3581400" h="762000">
                    <a:moveTo>
                      <a:pt x="37624" y="761524"/>
                    </a:moveTo>
                    <a:cubicBezTo>
                      <a:pt x="20479" y="761524"/>
                      <a:pt x="7144" y="748189"/>
                      <a:pt x="7144" y="731044"/>
                    </a:cubicBezTo>
                    <a:cubicBezTo>
                      <a:pt x="7144" y="713899"/>
                      <a:pt x="20479" y="700564"/>
                      <a:pt x="37624" y="700564"/>
                    </a:cubicBezTo>
                    <a:cubicBezTo>
                      <a:pt x="49054" y="700564"/>
                      <a:pt x="58579" y="706279"/>
                      <a:pt x="64294" y="715804"/>
                    </a:cubicBezTo>
                    <a:lnTo>
                      <a:pt x="1177766" y="715804"/>
                    </a:lnTo>
                    <a:lnTo>
                      <a:pt x="1060609" y="597694"/>
                    </a:lnTo>
                    <a:lnTo>
                      <a:pt x="376714" y="597694"/>
                    </a:lnTo>
                    <a:cubicBezTo>
                      <a:pt x="370999" y="607219"/>
                      <a:pt x="361474" y="612934"/>
                      <a:pt x="350044" y="612934"/>
                    </a:cubicBezTo>
                    <a:cubicBezTo>
                      <a:pt x="332899" y="612934"/>
                      <a:pt x="319564" y="599599"/>
                      <a:pt x="319564" y="582454"/>
                    </a:cubicBezTo>
                    <a:cubicBezTo>
                      <a:pt x="319564" y="565309"/>
                      <a:pt x="332899" y="551974"/>
                      <a:pt x="350044" y="551974"/>
                    </a:cubicBezTo>
                    <a:cubicBezTo>
                      <a:pt x="361474" y="551974"/>
                      <a:pt x="370999" y="557689"/>
                      <a:pt x="376714" y="567214"/>
                    </a:cubicBezTo>
                    <a:lnTo>
                      <a:pt x="804386" y="567214"/>
                    </a:lnTo>
                    <a:lnTo>
                      <a:pt x="755809" y="518636"/>
                    </a:lnTo>
                    <a:lnTo>
                      <a:pt x="469106" y="518636"/>
                    </a:lnTo>
                    <a:cubicBezTo>
                      <a:pt x="463391" y="528161"/>
                      <a:pt x="453866" y="533876"/>
                      <a:pt x="442436" y="533876"/>
                    </a:cubicBezTo>
                    <a:cubicBezTo>
                      <a:pt x="425291" y="533876"/>
                      <a:pt x="411956" y="520541"/>
                      <a:pt x="411956" y="503396"/>
                    </a:cubicBezTo>
                    <a:cubicBezTo>
                      <a:pt x="411956" y="486251"/>
                      <a:pt x="425291" y="472916"/>
                      <a:pt x="442436" y="472916"/>
                    </a:cubicBezTo>
                    <a:cubicBezTo>
                      <a:pt x="453866" y="472916"/>
                      <a:pt x="463391" y="478631"/>
                      <a:pt x="469106" y="488156"/>
                    </a:cubicBezTo>
                    <a:lnTo>
                      <a:pt x="768191" y="488156"/>
                    </a:lnTo>
                    <a:lnTo>
                      <a:pt x="846296" y="566261"/>
                    </a:lnTo>
                    <a:lnTo>
                      <a:pt x="1072039" y="566261"/>
                    </a:lnTo>
                    <a:lnTo>
                      <a:pt x="1219676" y="713899"/>
                    </a:lnTo>
                    <a:lnTo>
                      <a:pt x="1376839" y="713899"/>
                    </a:lnTo>
                    <a:lnTo>
                      <a:pt x="1540669" y="550069"/>
                    </a:lnTo>
                    <a:lnTo>
                      <a:pt x="2015014" y="550069"/>
                    </a:lnTo>
                    <a:lnTo>
                      <a:pt x="2253139" y="311944"/>
                    </a:lnTo>
                    <a:lnTo>
                      <a:pt x="2012156" y="311944"/>
                    </a:lnTo>
                    <a:lnTo>
                      <a:pt x="1900714" y="426244"/>
                    </a:lnTo>
                    <a:lnTo>
                      <a:pt x="1742599" y="426244"/>
                    </a:lnTo>
                    <a:cubicBezTo>
                      <a:pt x="1736884" y="435769"/>
                      <a:pt x="1727359" y="441484"/>
                      <a:pt x="1715929" y="441484"/>
                    </a:cubicBezTo>
                    <a:cubicBezTo>
                      <a:pt x="1698784" y="441484"/>
                      <a:pt x="1685449" y="428149"/>
                      <a:pt x="1685449" y="411004"/>
                    </a:cubicBezTo>
                    <a:cubicBezTo>
                      <a:pt x="1685449" y="393859"/>
                      <a:pt x="1698784" y="380524"/>
                      <a:pt x="1715929" y="380524"/>
                    </a:cubicBezTo>
                    <a:cubicBezTo>
                      <a:pt x="1727359" y="380524"/>
                      <a:pt x="1736884" y="386239"/>
                      <a:pt x="1742599" y="395764"/>
                    </a:cubicBezTo>
                    <a:lnTo>
                      <a:pt x="1888331" y="395764"/>
                    </a:lnTo>
                    <a:lnTo>
                      <a:pt x="1970246" y="313849"/>
                    </a:lnTo>
                    <a:lnTo>
                      <a:pt x="1623536" y="313849"/>
                    </a:lnTo>
                    <a:lnTo>
                      <a:pt x="1400651" y="536734"/>
                    </a:lnTo>
                    <a:cubicBezTo>
                      <a:pt x="1403509" y="547211"/>
                      <a:pt x="1400651" y="558641"/>
                      <a:pt x="1393031" y="566261"/>
                    </a:cubicBezTo>
                    <a:cubicBezTo>
                      <a:pt x="1387316" y="571976"/>
                      <a:pt x="1379696" y="574834"/>
                      <a:pt x="1371124" y="574834"/>
                    </a:cubicBezTo>
                    <a:cubicBezTo>
                      <a:pt x="1362551" y="574834"/>
                      <a:pt x="1354931" y="571976"/>
                      <a:pt x="1349216" y="566261"/>
                    </a:cubicBezTo>
                    <a:cubicBezTo>
                      <a:pt x="1343501" y="560546"/>
                      <a:pt x="1340644" y="552926"/>
                      <a:pt x="1340644" y="544354"/>
                    </a:cubicBezTo>
                    <a:cubicBezTo>
                      <a:pt x="1340644" y="535781"/>
                      <a:pt x="1343501" y="528161"/>
                      <a:pt x="1349216" y="522446"/>
                    </a:cubicBezTo>
                    <a:cubicBezTo>
                      <a:pt x="1354931" y="516731"/>
                      <a:pt x="1362551" y="513874"/>
                      <a:pt x="1371124" y="513874"/>
                    </a:cubicBezTo>
                    <a:cubicBezTo>
                      <a:pt x="1373981" y="513874"/>
                      <a:pt x="1376839" y="513874"/>
                      <a:pt x="1379696" y="514826"/>
                    </a:cubicBezTo>
                    <a:lnTo>
                      <a:pt x="1439704" y="454819"/>
                    </a:lnTo>
                    <a:lnTo>
                      <a:pt x="1025366" y="454819"/>
                    </a:lnTo>
                    <a:lnTo>
                      <a:pt x="988219" y="417671"/>
                    </a:lnTo>
                    <a:cubicBezTo>
                      <a:pt x="985361" y="418624"/>
                      <a:pt x="982504" y="418624"/>
                      <a:pt x="979646" y="418624"/>
                    </a:cubicBezTo>
                    <a:cubicBezTo>
                      <a:pt x="971074" y="418624"/>
                      <a:pt x="963454" y="415766"/>
                      <a:pt x="957739" y="410051"/>
                    </a:cubicBezTo>
                    <a:cubicBezTo>
                      <a:pt x="952024" y="404336"/>
                      <a:pt x="949166" y="396716"/>
                      <a:pt x="949166" y="388144"/>
                    </a:cubicBezTo>
                    <a:cubicBezTo>
                      <a:pt x="949166" y="379571"/>
                      <a:pt x="952024" y="371951"/>
                      <a:pt x="957739" y="366236"/>
                    </a:cubicBezTo>
                    <a:cubicBezTo>
                      <a:pt x="963454" y="360521"/>
                      <a:pt x="971074" y="357664"/>
                      <a:pt x="979646" y="357664"/>
                    </a:cubicBezTo>
                    <a:cubicBezTo>
                      <a:pt x="988219" y="357664"/>
                      <a:pt x="995839" y="360521"/>
                      <a:pt x="1001554" y="366236"/>
                    </a:cubicBezTo>
                    <a:cubicBezTo>
                      <a:pt x="1009174" y="373856"/>
                      <a:pt x="1012031" y="385286"/>
                      <a:pt x="1009174" y="395764"/>
                    </a:cubicBezTo>
                    <a:lnTo>
                      <a:pt x="1037749" y="424339"/>
                    </a:lnTo>
                    <a:lnTo>
                      <a:pt x="1470184" y="424339"/>
                    </a:lnTo>
                    <a:lnTo>
                      <a:pt x="1611154" y="283369"/>
                    </a:lnTo>
                    <a:lnTo>
                      <a:pt x="2285524" y="283369"/>
                    </a:lnTo>
                    <a:lnTo>
                      <a:pt x="2289334" y="279559"/>
                    </a:lnTo>
                    <a:lnTo>
                      <a:pt x="2294096" y="283369"/>
                    </a:lnTo>
                    <a:lnTo>
                      <a:pt x="2574131" y="283369"/>
                    </a:lnTo>
                    <a:lnTo>
                      <a:pt x="2774156" y="83344"/>
                    </a:lnTo>
                    <a:lnTo>
                      <a:pt x="2961799" y="83344"/>
                    </a:lnTo>
                    <a:lnTo>
                      <a:pt x="3022759" y="22384"/>
                    </a:lnTo>
                    <a:lnTo>
                      <a:pt x="3525679" y="22384"/>
                    </a:lnTo>
                    <a:cubicBezTo>
                      <a:pt x="3531394" y="12859"/>
                      <a:pt x="3540919" y="7144"/>
                      <a:pt x="3552349" y="7144"/>
                    </a:cubicBezTo>
                    <a:cubicBezTo>
                      <a:pt x="3569494" y="7144"/>
                      <a:pt x="3582829" y="20479"/>
                      <a:pt x="3582829" y="37624"/>
                    </a:cubicBezTo>
                    <a:cubicBezTo>
                      <a:pt x="3582829" y="54769"/>
                      <a:pt x="3569494" y="68104"/>
                      <a:pt x="3552349" y="68104"/>
                    </a:cubicBezTo>
                    <a:cubicBezTo>
                      <a:pt x="3540919" y="68104"/>
                      <a:pt x="3531394" y="62389"/>
                      <a:pt x="3525679" y="52864"/>
                    </a:cubicBezTo>
                    <a:lnTo>
                      <a:pt x="3036094" y="52864"/>
                    </a:lnTo>
                    <a:lnTo>
                      <a:pt x="2975134" y="113824"/>
                    </a:lnTo>
                    <a:lnTo>
                      <a:pt x="2787491" y="113824"/>
                    </a:lnTo>
                    <a:lnTo>
                      <a:pt x="2588419" y="312896"/>
                    </a:lnTo>
                    <a:lnTo>
                      <a:pt x="2299811" y="312896"/>
                    </a:lnTo>
                    <a:lnTo>
                      <a:pt x="2206466" y="406241"/>
                    </a:lnTo>
                    <a:lnTo>
                      <a:pt x="2329339" y="406241"/>
                    </a:lnTo>
                    <a:lnTo>
                      <a:pt x="2387441" y="464344"/>
                    </a:lnTo>
                    <a:cubicBezTo>
                      <a:pt x="2390299" y="463391"/>
                      <a:pt x="2393156" y="463391"/>
                      <a:pt x="2396014" y="463391"/>
                    </a:cubicBezTo>
                    <a:cubicBezTo>
                      <a:pt x="2404586" y="463391"/>
                      <a:pt x="2412206" y="466249"/>
                      <a:pt x="2417921" y="471964"/>
                    </a:cubicBezTo>
                    <a:cubicBezTo>
                      <a:pt x="2423636" y="477679"/>
                      <a:pt x="2426494" y="485299"/>
                      <a:pt x="2426494" y="493871"/>
                    </a:cubicBezTo>
                    <a:cubicBezTo>
                      <a:pt x="2426494" y="502444"/>
                      <a:pt x="2423636" y="510064"/>
                      <a:pt x="2417921" y="515779"/>
                    </a:cubicBezTo>
                    <a:cubicBezTo>
                      <a:pt x="2412206" y="521494"/>
                      <a:pt x="2404586" y="524351"/>
                      <a:pt x="2396014" y="524351"/>
                    </a:cubicBezTo>
                    <a:cubicBezTo>
                      <a:pt x="2387441" y="524351"/>
                      <a:pt x="2379821" y="521494"/>
                      <a:pt x="2374106" y="515779"/>
                    </a:cubicBezTo>
                    <a:cubicBezTo>
                      <a:pt x="2366486" y="508159"/>
                      <a:pt x="2363629" y="496729"/>
                      <a:pt x="2366486" y="486251"/>
                    </a:cubicBezTo>
                    <a:lnTo>
                      <a:pt x="2317909" y="437674"/>
                    </a:lnTo>
                    <a:lnTo>
                      <a:pt x="2176939" y="437674"/>
                    </a:lnTo>
                    <a:lnTo>
                      <a:pt x="2032159" y="582454"/>
                    </a:lnTo>
                    <a:lnTo>
                      <a:pt x="1557814" y="582454"/>
                    </a:lnTo>
                    <a:lnTo>
                      <a:pt x="1393984" y="746284"/>
                    </a:lnTo>
                    <a:lnTo>
                      <a:pt x="64294" y="746284"/>
                    </a:lnTo>
                    <a:cubicBezTo>
                      <a:pt x="59531" y="754856"/>
                      <a:pt x="49054" y="761524"/>
                      <a:pt x="37624" y="7615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399">
                <a:extLst>
                  <a:ext uri="{FF2B5EF4-FFF2-40B4-BE49-F238E27FC236}">
                    <a16:creationId xmlns:a16="http://schemas.microsoft.com/office/drawing/2014/main" id="{EB5FB986-77A0-4D44-88F9-DEB6D59DEF60}"/>
                  </a:ext>
                </a:extLst>
              </p:cNvPr>
              <p:cNvSpPr/>
              <p:nvPr/>
            </p:nvSpPr>
            <p:spPr>
              <a:xfrm>
                <a:off x="8190407" y="1590385"/>
                <a:ext cx="3562350" cy="742950"/>
              </a:xfrm>
              <a:custGeom>
                <a:avLst/>
                <a:gdLst>
                  <a:gd name="connsiteX0" fmla="*/ 2567464 w 3562350"/>
                  <a:gd name="connsiteY0" fmla="*/ 282416 h 742950"/>
                  <a:gd name="connsiteX1" fmla="*/ 2279809 w 3562350"/>
                  <a:gd name="connsiteY1" fmla="*/ 282416 h 742950"/>
                  <a:gd name="connsiteX2" fmla="*/ 2278856 w 3562350"/>
                  <a:gd name="connsiteY2" fmla="*/ 281464 h 742950"/>
                  <a:gd name="connsiteX3" fmla="*/ 2277904 w 3562350"/>
                  <a:gd name="connsiteY3" fmla="*/ 282416 h 742950"/>
                  <a:gd name="connsiteX4" fmla="*/ 1603534 w 3562350"/>
                  <a:gd name="connsiteY4" fmla="*/ 282416 h 742950"/>
                  <a:gd name="connsiteX5" fmla="*/ 1461611 w 3562350"/>
                  <a:gd name="connsiteY5" fmla="*/ 424339 h 742950"/>
                  <a:gd name="connsiteX6" fmla="*/ 1021556 w 3562350"/>
                  <a:gd name="connsiteY6" fmla="*/ 424339 h 742950"/>
                  <a:gd name="connsiteX7" fmla="*/ 986314 w 3562350"/>
                  <a:gd name="connsiteY7" fmla="*/ 389096 h 742950"/>
                  <a:gd name="connsiteX8" fmla="*/ 982504 w 3562350"/>
                  <a:gd name="connsiteY8" fmla="*/ 363379 h 742950"/>
                  <a:gd name="connsiteX9" fmla="*/ 952024 w 3562350"/>
                  <a:gd name="connsiteY9" fmla="*/ 363379 h 742950"/>
                  <a:gd name="connsiteX10" fmla="*/ 952024 w 3562350"/>
                  <a:gd name="connsiteY10" fmla="*/ 392906 h 742950"/>
                  <a:gd name="connsiteX11" fmla="*/ 977741 w 3562350"/>
                  <a:gd name="connsiteY11" fmla="*/ 396716 h 742950"/>
                  <a:gd name="connsiteX12" fmla="*/ 1016794 w 3562350"/>
                  <a:gd name="connsiteY12" fmla="*/ 435769 h 742950"/>
                  <a:gd name="connsiteX13" fmla="*/ 1450181 w 3562350"/>
                  <a:gd name="connsiteY13" fmla="*/ 435769 h 742950"/>
                  <a:gd name="connsiteX14" fmla="*/ 1370171 w 3562350"/>
                  <a:gd name="connsiteY14" fmla="*/ 515779 h 742950"/>
                  <a:gd name="connsiteX15" fmla="*/ 1344454 w 3562350"/>
                  <a:gd name="connsiteY15" fmla="*/ 519589 h 742950"/>
                  <a:gd name="connsiteX16" fmla="*/ 1344454 w 3562350"/>
                  <a:gd name="connsiteY16" fmla="*/ 549116 h 742950"/>
                  <a:gd name="connsiteX17" fmla="*/ 1373981 w 3562350"/>
                  <a:gd name="connsiteY17" fmla="*/ 549116 h 742950"/>
                  <a:gd name="connsiteX18" fmla="*/ 1377791 w 3562350"/>
                  <a:gd name="connsiteY18" fmla="*/ 523399 h 742950"/>
                  <a:gd name="connsiteX19" fmla="*/ 1608296 w 3562350"/>
                  <a:gd name="connsiteY19" fmla="*/ 292894 h 742950"/>
                  <a:gd name="connsiteX20" fmla="*/ 1982629 w 3562350"/>
                  <a:gd name="connsiteY20" fmla="*/ 292894 h 742950"/>
                  <a:gd name="connsiteX21" fmla="*/ 1881664 w 3562350"/>
                  <a:gd name="connsiteY21" fmla="*/ 393859 h 742950"/>
                  <a:gd name="connsiteX22" fmla="*/ 1726406 w 3562350"/>
                  <a:gd name="connsiteY22" fmla="*/ 393859 h 742950"/>
                  <a:gd name="connsiteX23" fmla="*/ 1706404 w 3562350"/>
                  <a:gd name="connsiteY23" fmla="*/ 378619 h 742950"/>
                  <a:gd name="connsiteX24" fmla="*/ 1685449 w 3562350"/>
                  <a:gd name="connsiteY24" fmla="*/ 399574 h 742950"/>
                  <a:gd name="connsiteX25" fmla="*/ 1706404 w 3562350"/>
                  <a:gd name="connsiteY25" fmla="*/ 420529 h 742950"/>
                  <a:gd name="connsiteX26" fmla="*/ 1726406 w 3562350"/>
                  <a:gd name="connsiteY26" fmla="*/ 405289 h 742950"/>
                  <a:gd name="connsiteX27" fmla="*/ 1886426 w 3562350"/>
                  <a:gd name="connsiteY27" fmla="*/ 405289 h 742950"/>
                  <a:gd name="connsiteX28" fmla="*/ 1998821 w 3562350"/>
                  <a:gd name="connsiteY28" fmla="*/ 292894 h 742950"/>
                  <a:gd name="connsiteX29" fmla="*/ 2267426 w 3562350"/>
                  <a:gd name="connsiteY29" fmla="*/ 292894 h 742950"/>
                  <a:gd name="connsiteX30" fmla="*/ 2010251 w 3562350"/>
                  <a:gd name="connsiteY30" fmla="*/ 550069 h 742950"/>
                  <a:gd name="connsiteX31" fmla="*/ 1535906 w 3562350"/>
                  <a:gd name="connsiteY31" fmla="*/ 550069 h 742950"/>
                  <a:gd name="connsiteX32" fmla="*/ 1372076 w 3562350"/>
                  <a:gd name="connsiteY32" fmla="*/ 713899 h 742950"/>
                  <a:gd name="connsiteX33" fmla="*/ 1207294 w 3562350"/>
                  <a:gd name="connsiteY33" fmla="*/ 713899 h 742950"/>
                  <a:gd name="connsiteX34" fmla="*/ 1059656 w 3562350"/>
                  <a:gd name="connsiteY34" fmla="*/ 566261 h 742950"/>
                  <a:gd name="connsiteX35" fmla="*/ 833914 w 3562350"/>
                  <a:gd name="connsiteY35" fmla="*/ 566261 h 742950"/>
                  <a:gd name="connsiteX36" fmla="*/ 833914 w 3562350"/>
                  <a:gd name="connsiteY36" fmla="*/ 566261 h 742950"/>
                  <a:gd name="connsiteX37" fmla="*/ 755809 w 3562350"/>
                  <a:gd name="connsiteY37" fmla="*/ 488156 h 742950"/>
                  <a:gd name="connsiteX38" fmla="*/ 453866 w 3562350"/>
                  <a:gd name="connsiteY38" fmla="*/ 488156 h 742950"/>
                  <a:gd name="connsiteX39" fmla="*/ 433864 w 3562350"/>
                  <a:gd name="connsiteY39" fmla="*/ 472916 h 742950"/>
                  <a:gd name="connsiteX40" fmla="*/ 412909 w 3562350"/>
                  <a:gd name="connsiteY40" fmla="*/ 493871 h 742950"/>
                  <a:gd name="connsiteX41" fmla="*/ 433864 w 3562350"/>
                  <a:gd name="connsiteY41" fmla="*/ 514826 h 742950"/>
                  <a:gd name="connsiteX42" fmla="*/ 453866 w 3562350"/>
                  <a:gd name="connsiteY42" fmla="*/ 499586 h 742950"/>
                  <a:gd name="connsiteX43" fmla="*/ 750094 w 3562350"/>
                  <a:gd name="connsiteY43" fmla="*/ 499586 h 742950"/>
                  <a:gd name="connsiteX44" fmla="*/ 817721 w 3562350"/>
                  <a:gd name="connsiteY44" fmla="*/ 567214 h 742950"/>
                  <a:gd name="connsiteX45" fmla="*/ 360521 w 3562350"/>
                  <a:gd name="connsiteY45" fmla="*/ 567214 h 742950"/>
                  <a:gd name="connsiteX46" fmla="*/ 340519 w 3562350"/>
                  <a:gd name="connsiteY46" fmla="*/ 551974 h 742950"/>
                  <a:gd name="connsiteX47" fmla="*/ 319564 w 3562350"/>
                  <a:gd name="connsiteY47" fmla="*/ 572929 h 742950"/>
                  <a:gd name="connsiteX48" fmla="*/ 340519 w 3562350"/>
                  <a:gd name="connsiteY48" fmla="*/ 593884 h 742950"/>
                  <a:gd name="connsiteX49" fmla="*/ 360521 w 3562350"/>
                  <a:gd name="connsiteY49" fmla="*/ 578644 h 742950"/>
                  <a:gd name="connsiteX50" fmla="*/ 1054894 w 3562350"/>
                  <a:gd name="connsiteY50" fmla="*/ 578644 h 742950"/>
                  <a:gd name="connsiteX51" fmla="*/ 1191101 w 3562350"/>
                  <a:gd name="connsiteY51" fmla="*/ 714851 h 742950"/>
                  <a:gd name="connsiteX52" fmla="*/ 48101 w 3562350"/>
                  <a:gd name="connsiteY52" fmla="*/ 714851 h 742950"/>
                  <a:gd name="connsiteX53" fmla="*/ 28099 w 3562350"/>
                  <a:gd name="connsiteY53" fmla="*/ 699611 h 742950"/>
                  <a:gd name="connsiteX54" fmla="*/ 7144 w 3562350"/>
                  <a:gd name="connsiteY54" fmla="*/ 720566 h 742950"/>
                  <a:gd name="connsiteX55" fmla="*/ 28099 w 3562350"/>
                  <a:gd name="connsiteY55" fmla="*/ 741521 h 742950"/>
                  <a:gd name="connsiteX56" fmla="*/ 48101 w 3562350"/>
                  <a:gd name="connsiteY56" fmla="*/ 726281 h 742950"/>
                  <a:gd name="connsiteX57" fmla="*/ 1376839 w 3562350"/>
                  <a:gd name="connsiteY57" fmla="*/ 726281 h 742950"/>
                  <a:gd name="connsiteX58" fmla="*/ 1540669 w 3562350"/>
                  <a:gd name="connsiteY58" fmla="*/ 561499 h 742950"/>
                  <a:gd name="connsiteX59" fmla="*/ 2015014 w 3562350"/>
                  <a:gd name="connsiteY59" fmla="*/ 561499 h 742950"/>
                  <a:gd name="connsiteX60" fmla="*/ 2159794 w 3562350"/>
                  <a:gd name="connsiteY60" fmla="*/ 417671 h 742950"/>
                  <a:gd name="connsiteX61" fmla="*/ 2308384 w 3562350"/>
                  <a:gd name="connsiteY61" fmla="*/ 417671 h 742950"/>
                  <a:gd name="connsiteX62" fmla="*/ 2364581 w 3562350"/>
                  <a:gd name="connsiteY62" fmla="*/ 473869 h 742950"/>
                  <a:gd name="connsiteX63" fmla="*/ 2368391 w 3562350"/>
                  <a:gd name="connsiteY63" fmla="*/ 499586 h 742950"/>
                  <a:gd name="connsiteX64" fmla="*/ 2397919 w 3562350"/>
                  <a:gd name="connsiteY64" fmla="*/ 499586 h 742950"/>
                  <a:gd name="connsiteX65" fmla="*/ 2397919 w 3562350"/>
                  <a:gd name="connsiteY65" fmla="*/ 470059 h 742950"/>
                  <a:gd name="connsiteX66" fmla="*/ 2372201 w 3562350"/>
                  <a:gd name="connsiteY66" fmla="*/ 466249 h 742950"/>
                  <a:gd name="connsiteX67" fmla="*/ 2313146 w 3562350"/>
                  <a:gd name="connsiteY67" fmla="*/ 407194 h 742950"/>
                  <a:gd name="connsiteX68" fmla="*/ 2170271 w 3562350"/>
                  <a:gd name="connsiteY68" fmla="*/ 407194 h 742950"/>
                  <a:gd name="connsiteX69" fmla="*/ 2283619 w 3562350"/>
                  <a:gd name="connsiteY69" fmla="*/ 293846 h 742950"/>
                  <a:gd name="connsiteX70" fmla="*/ 2572226 w 3562350"/>
                  <a:gd name="connsiteY70" fmla="*/ 293846 h 742950"/>
                  <a:gd name="connsiteX71" fmla="*/ 2771299 w 3562350"/>
                  <a:gd name="connsiteY71" fmla="*/ 94774 h 742950"/>
                  <a:gd name="connsiteX72" fmla="*/ 2959894 w 3562350"/>
                  <a:gd name="connsiteY72" fmla="*/ 94774 h 742950"/>
                  <a:gd name="connsiteX73" fmla="*/ 3020854 w 3562350"/>
                  <a:gd name="connsiteY73" fmla="*/ 33814 h 742950"/>
                  <a:gd name="connsiteX74" fmla="*/ 3520916 w 3562350"/>
                  <a:gd name="connsiteY74" fmla="*/ 33814 h 742950"/>
                  <a:gd name="connsiteX75" fmla="*/ 3540919 w 3562350"/>
                  <a:gd name="connsiteY75" fmla="*/ 49054 h 742950"/>
                  <a:gd name="connsiteX76" fmla="*/ 3561874 w 3562350"/>
                  <a:gd name="connsiteY76" fmla="*/ 28099 h 742950"/>
                  <a:gd name="connsiteX77" fmla="*/ 3540919 w 3562350"/>
                  <a:gd name="connsiteY77" fmla="*/ 7144 h 742950"/>
                  <a:gd name="connsiteX78" fmla="*/ 3520916 w 3562350"/>
                  <a:gd name="connsiteY78" fmla="*/ 22384 h 742950"/>
                  <a:gd name="connsiteX79" fmla="*/ 3016091 w 3562350"/>
                  <a:gd name="connsiteY79" fmla="*/ 22384 h 742950"/>
                  <a:gd name="connsiteX80" fmla="*/ 2955131 w 3562350"/>
                  <a:gd name="connsiteY80" fmla="*/ 83344 h 742950"/>
                  <a:gd name="connsiteX81" fmla="*/ 2767489 w 3562350"/>
                  <a:gd name="connsiteY81" fmla="*/ 83344 h 742950"/>
                  <a:gd name="connsiteX82" fmla="*/ 2567464 w 3562350"/>
                  <a:gd name="connsiteY82" fmla="*/ 282416 h 74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</a:cxnLst>
                <a:rect l="l" t="t" r="r" b="b"/>
                <a:pathLst>
                  <a:path w="3562350" h="742950">
                    <a:moveTo>
                      <a:pt x="2567464" y="282416"/>
                    </a:moveTo>
                    <a:lnTo>
                      <a:pt x="2279809" y="282416"/>
                    </a:lnTo>
                    <a:lnTo>
                      <a:pt x="2278856" y="281464"/>
                    </a:lnTo>
                    <a:lnTo>
                      <a:pt x="2277904" y="282416"/>
                    </a:lnTo>
                    <a:lnTo>
                      <a:pt x="1603534" y="282416"/>
                    </a:lnTo>
                    <a:lnTo>
                      <a:pt x="1461611" y="424339"/>
                    </a:lnTo>
                    <a:lnTo>
                      <a:pt x="1021556" y="424339"/>
                    </a:lnTo>
                    <a:lnTo>
                      <a:pt x="986314" y="389096"/>
                    </a:lnTo>
                    <a:cubicBezTo>
                      <a:pt x="991076" y="381476"/>
                      <a:pt x="990124" y="370999"/>
                      <a:pt x="982504" y="363379"/>
                    </a:cubicBezTo>
                    <a:cubicBezTo>
                      <a:pt x="973931" y="354806"/>
                      <a:pt x="960596" y="354806"/>
                      <a:pt x="952024" y="363379"/>
                    </a:cubicBezTo>
                    <a:cubicBezTo>
                      <a:pt x="943451" y="371951"/>
                      <a:pt x="943451" y="385286"/>
                      <a:pt x="952024" y="392906"/>
                    </a:cubicBezTo>
                    <a:cubicBezTo>
                      <a:pt x="958691" y="399574"/>
                      <a:pt x="969169" y="400526"/>
                      <a:pt x="977741" y="396716"/>
                    </a:cubicBezTo>
                    <a:lnTo>
                      <a:pt x="1016794" y="435769"/>
                    </a:lnTo>
                    <a:lnTo>
                      <a:pt x="1450181" y="435769"/>
                    </a:lnTo>
                    <a:lnTo>
                      <a:pt x="1370171" y="515779"/>
                    </a:lnTo>
                    <a:cubicBezTo>
                      <a:pt x="1362551" y="511016"/>
                      <a:pt x="1352074" y="511969"/>
                      <a:pt x="1344454" y="519589"/>
                    </a:cubicBezTo>
                    <a:cubicBezTo>
                      <a:pt x="1335881" y="528161"/>
                      <a:pt x="1335881" y="541496"/>
                      <a:pt x="1344454" y="549116"/>
                    </a:cubicBezTo>
                    <a:cubicBezTo>
                      <a:pt x="1353026" y="557689"/>
                      <a:pt x="1366361" y="557689"/>
                      <a:pt x="1373981" y="549116"/>
                    </a:cubicBezTo>
                    <a:cubicBezTo>
                      <a:pt x="1380649" y="542449"/>
                      <a:pt x="1381601" y="531971"/>
                      <a:pt x="1377791" y="523399"/>
                    </a:cubicBezTo>
                    <a:lnTo>
                      <a:pt x="1608296" y="292894"/>
                    </a:lnTo>
                    <a:lnTo>
                      <a:pt x="1982629" y="292894"/>
                    </a:lnTo>
                    <a:lnTo>
                      <a:pt x="1881664" y="393859"/>
                    </a:lnTo>
                    <a:lnTo>
                      <a:pt x="1726406" y="393859"/>
                    </a:lnTo>
                    <a:cubicBezTo>
                      <a:pt x="1723549" y="385286"/>
                      <a:pt x="1715929" y="378619"/>
                      <a:pt x="1706404" y="378619"/>
                    </a:cubicBezTo>
                    <a:cubicBezTo>
                      <a:pt x="1694974" y="378619"/>
                      <a:pt x="1685449" y="388144"/>
                      <a:pt x="1685449" y="399574"/>
                    </a:cubicBezTo>
                    <a:cubicBezTo>
                      <a:pt x="1685449" y="411004"/>
                      <a:pt x="1694974" y="420529"/>
                      <a:pt x="1706404" y="420529"/>
                    </a:cubicBezTo>
                    <a:cubicBezTo>
                      <a:pt x="1715929" y="420529"/>
                      <a:pt x="1724501" y="413861"/>
                      <a:pt x="1726406" y="405289"/>
                    </a:cubicBezTo>
                    <a:lnTo>
                      <a:pt x="1886426" y="405289"/>
                    </a:lnTo>
                    <a:lnTo>
                      <a:pt x="1998821" y="292894"/>
                    </a:lnTo>
                    <a:lnTo>
                      <a:pt x="2267426" y="292894"/>
                    </a:lnTo>
                    <a:lnTo>
                      <a:pt x="2010251" y="550069"/>
                    </a:lnTo>
                    <a:lnTo>
                      <a:pt x="1535906" y="550069"/>
                    </a:lnTo>
                    <a:lnTo>
                      <a:pt x="1372076" y="713899"/>
                    </a:lnTo>
                    <a:lnTo>
                      <a:pt x="1207294" y="713899"/>
                    </a:lnTo>
                    <a:lnTo>
                      <a:pt x="1059656" y="566261"/>
                    </a:lnTo>
                    <a:lnTo>
                      <a:pt x="833914" y="566261"/>
                    </a:lnTo>
                    <a:lnTo>
                      <a:pt x="833914" y="566261"/>
                    </a:lnTo>
                    <a:lnTo>
                      <a:pt x="755809" y="488156"/>
                    </a:lnTo>
                    <a:lnTo>
                      <a:pt x="453866" y="488156"/>
                    </a:lnTo>
                    <a:cubicBezTo>
                      <a:pt x="451009" y="479584"/>
                      <a:pt x="443389" y="472916"/>
                      <a:pt x="433864" y="472916"/>
                    </a:cubicBezTo>
                    <a:cubicBezTo>
                      <a:pt x="422434" y="472916"/>
                      <a:pt x="412909" y="482441"/>
                      <a:pt x="412909" y="493871"/>
                    </a:cubicBezTo>
                    <a:cubicBezTo>
                      <a:pt x="412909" y="505301"/>
                      <a:pt x="422434" y="514826"/>
                      <a:pt x="433864" y="514826"/>
                    </a:cubicBezTo>
                    <a:cubicBezTo>
                      <a:pt x="443389" y="514826"/>
                      <a:pt x="451961" y="508159"/>
                      <a:pt x="453866" y="499586"/>
                    </a:cubicBezTo>
                    <a:lnTo>
                      <a:pt x="750094" y="499586"/>
                    </a:lnTo>
                    <a:lnTo>
                      <a:pt x="817721" y="567214"/>
                    </a:lnTo>
                    <a:lnTo>
                      <a:pt x="360521" y="567214"/>
                    </a:lnTo>
                    <a:cubicBezTo>
                      <a:pt x="357664" y="558641"/>
                      <a:pt x="350044" y="551974"/>
                      <a:pt x="340519" y="551974"/>
                    </a:cubicBezTo>
                    <a:cubicBezTo>
                      <a:pt x="329089" y="551974"/>
                      <a:pt x="319564" y="561499"/>
                      <a:pt x="319564" y="572929"/>
                    </a:cubicBezTo>
                    <a:cubicBezTo>
                      <a:pt x="319564" y="584359"/>
                      <a:pt x="329089" y="593884"/>
                      <a:pt x="340519" y="593884"/>
                    </a:cubicBezTo>
                    <a:cubicBezTo>
                      <a:pt x="350044" y="593884"/>
                      <a:pt x="358616" y="587216"/>
                      <a:pt x="360521" y="578644"/>
                    </a:cubicBezTo>
                    <a:lnTo>
                      <a:pt x="1054894" y="578644"/>
                    </a:lnTo>
                    <a:lnTo>
                      <a:pt x="1191101" y="714851"/>
                    </a:lnTo>
                    <a:lnTo>
                      <a:pt x="48101" y="714851"/>
                    </a:lnTo>
                    <a:cubicBezTo>
                      <a:pt x="45244" y="706279"/>
                      <a:pt x="37624" y="699611"/>
                      <a:pt x="28099" y="699611"/>
                    </a:cubicBezTo>
                    <a:cubicBezTo>
                      <a:pt x="16669" y="699611"/>
                      <a:pt x="7144" y="709136"/>
                      <a:pt x="7144" y="720566"/>
                    </a:cubicBezTo>
                    <a:cubicBezTo>
                      <a:pt x="7144" y="731996"/>
                      <a:pt x="16669" y="741521"/>
                      <a:pt x="28099" y="741521"/>
                    </a:cubicBezTo>
                    <a:cubicBezTo>
                      <a:pt x="37624" y="741521"/>
                      <a:pt x="46196" y="734854"/>
                      <a:pt x="48101" y="726281"/>
                    </a:cubicBezTo>
                    <a:lnTo>
                      <a:pt x="1376839" y="726281"/>
                    </a:lnTo>
                    <a:lnTo>
                      <a:pt x="1540669" y="561499"/>
                    </a:lnTo>
                    <a:lnTo>
                      <a:pt x="2015014" y="561499"/>
                    </a:lnTo>
                    <a:lnTo>
                      <a:pt x="2159794" y="417671"/>
                    </a:lnTo>
                    <a:lnTo>
                      <a:pt x="2308384" y="417671"/>
                    </a:lnTo>
                    <a:lnTo>
                      <a:pt x="2364581" y="473869"/>
                    </a:lnTo>
                    <a:cubicBezTo>
                      <a:pt x="2359819" y="481489"/>
                      <a:pt x="2360771" y="491966"/>
                      <a:pt x="2368391" y="499586"/>
                    </a:cubicBezTo>
                    <a:cubicBezTo>
                      <a:pt x="2376964" y="508159"/>
                      <a:pt x="2390299" y="508159"/>
                      <a:pt x="2397919" y="499586"/>
                    </a:cubicBezTo>
                    <a:cubicBezTo>
                      <a:pt x="2406491" y="491014"/>
                      <a:pt x="2406491" y="477679"/>
                      <a:pt x="2397919" y="470059"/>
                    </a:cubicBezTo>
                    <a:cubicBezTo>
                      <a:pt x="2391251" y="463391"/>
                      <a:pt x="2380774" y="462439"/>
                      <a:pt x="2372201" y="466249"/>
                    </a:cubicBezTo>
                    <a:lnTo>
                      <a:pt x="2313146" y="407194"/>
                    </a:lnTo>
                    <a:lnTo>
                      <a:pt x="2170271" y="407194"/>
                    </a:lnTo>
                    <a:lnTo>
                      <a:pt x="2283619" y="293846"/>
                    </a:lnTo>
                    <a:lnTo>
                      <a:pt x="2572226" y="293846"/>
                    </a:lnTo>
                    <a:lnTo>
                      <a:pt x="2771299" y="94774"/>
                    </a:lnTo>
                    <a:lnTo>
                      <a:pt x="2959894" y="94774"/>
                    </a:lnTo>
                    <a:lnTo>
                      <a:pt x="3020854" y="33814"/>
                    </a:lnTo>
                    <a:lnTo>
                      <a:pt x="3520916" y="33814"/>
                    </a:lnTo>
                    <a:cubicBezTo>
                      <a:pt x="3523774" y="42386"/>
                      <a:pt x="3531394" y="49054"/>
                      <a:pt x="3540919" y="49054"/>
                    </a:cubicBezTo>
                    <a:cubicBezTo>
                      <a:pt x="3552349" y="49054"/>
                      <a:pt x="3561874" y="39529"/>
                      <a:pt x="3561874" y="28099"/>
                    </a:cubicBezTo>
                    <a:cubicBezTo>
                      <a:pt x="3561874" y="16669"/>
                      <a:pt x="3552349" y="7144"/>
                      <a:pt x="3540919" y="7144"/>
                    </a:cubicBezTo>
                    <a:cubicBezTo>
                      <a:pt x="3531394" y="7144"/>
                      <a:pt x="3522821" y="13811"/>
                      <a:pt x="3520916" y="22384"/>
                    </a:cubicBezTo>
                    <a:lnTo>
                      <a:pt x="3016091" y="22384"/>
                    </a:lnTo>
                    <a:lnTo>
                      <a:pt x="2955131" y="83344"/>
                    </a:lnTo>
                    <a:lnTo>
                      <a:pt x="2767489" y="83344"/>
                    </a:lnTo>
                    <a:lnTo>
                      <a:pt x="2567464" y="2824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00">
                <a:extLst>
                  <a:ext uri="{FF2B5EF4-FFF2-40B4-BE49-F238E27FC236}">
                    <a16:creationId xmlns:a16="http://schemas.microsoft.com/office/drawing/2014/main" id="{F0C22443-AC0E-4BDA-8150-DF4E2485DA1A}"/>
                  </a:ext>
                </a:extLst>
              </p:cNvPr>
              <p:cNvSpPr/>
              <p:nvPr/>
            </p:nvSpPr>
            <p:spPr>
              <a:xfrm>
                <a:off x="7533182" y="1351307"/>
                <a:ext cx="3552825" cy="771525"/>
              </a:xfrm>
              <a:custGeom>
                <a:avLst/>
                <a:gdLst>
                  <a:gd name="connsiteX0" fmla="*/ 271939 w 3552825"/>
                  <a:gd name="connsiteY0" fmla="*/ 772954 h 771525"/>
                  <a:gd name="connsiteX1" fmla="*/ 241459 w 3552825"/>
                  <a:gd name="connsiteY1" fmla="*/ 742474 h 771525"/>
                  <a:gd name="connsiteX2" fmla="*/ 271939 w 3552825"/>
                  <a:gd name="connsiteY2" fmla="*/ 711994 h 771525"/>
                  <a:gd name="connsiteX3" fmla="*/ 298609 w 3552825"/>
                  <a:gd name="connsiteY3" fmla="*/ 727234 h 771525"/>
                  <a:gd name="connsiteX4" fmla="*/ 817721 w 3552825"/>
                  <a:gd name="connsiteY4" fmla="*/ 727234 h 771525"/>
                  <a:gd name="connsiteX5" fmla="*/ 890111 w 3552825"/>
                  <a:gd name="connsiteY5" fmla="*/ 653891 h 771525"/>
                  <a:gd name="connsiteX6" fmla="*/ 64294 w 3552825"/>
                  <a:gd name="connsiteY6" fmla="*/ 653891 h 771525"/>
                  <a:gd name="connsiteX7" fmla="*/ 37624 w 3552825"/>
                  <a:gd name="connsiteY7" fmla="*/ 669131 h 771525"/>
                  <a:gd name="connsiteX8" fmla="*/ 7144 w 3552825"/>
                  <a:gd name="connsiteY8" fmla="*/ 638651 h 771525"/>
                  <a:gd name="connsiteX9" fmla="*/ 37624 w 3552825"/>
                  <a:gd name="connsiteY9" fmla="*/ 608171 h 771525"/>
                  <a:gd name="connsiteX10" fmla="*/ 64294 w 3552825"/>
                  <a:gd name="connsiteY10" fmla="*/ 623411 h 771525"/>
                  <a:gd name="connsiteX11" fmla="*/ 1397794 w 3552825"/>
                  <a:gd name="connsiteY11" fmla="*/ 623411 h 771525"/>
                  <a:gd name="connsiteX12" fmla="*/ 1762601 w 3552825"/>
                  <a:gd name="connsiteY12" fmla="*/ 258604 h 771525"/>
                  <a:gd name="connsiteX13" fmla="*/ 2255044 w 3552825"/>
                  <a:gd name="connsiteY13" fmla="*/ 258604 h 771525"/>
                  <a:gd name="connsiteX14" fmla="*/ 2179796 w 3552825"/>
                  <a:gd name="connsiteY14" fmla="*/ 183356 h 771525"/>
                  <a:gd name="connsiteX15" fmla="*/ 1637824 w 3552825"/>
                  <a:gd name="connsiteY15" fmla="*/ 183356 h 771525"/>
                  <a:gd name="connsiteX16" fmla="*/ 1289209 w 3552825"/>
                  <a:gd name="connsiteY16" fmla="*/ 531971 h 771525"/>
                  <a:gd name="connsiteX17" fmla="*/ 803434 w 3552825"/>
                  <a:gd name="connsiteY17" fmla="*/ 531971 h 771525"/>
                  <a:gd name="connsiteX18" fmla="*/ 776764 w 3552825"/>
                  <a:gd name="connsiteY18" fmla="*/ 547211 h 771525"/>
                  <a:gd name="connsiteX19" fmla="*/ 746284 w 3552825"/>
                  <a:gd name="connsiteY19" fmla="*/ 516731 h 771525"/>
                  <a:gd name="connsiteX20" fmla="*/ 776764 w 3552825"/>
                  <a:gd name="connsiteY20" fmla="*/ 486251 h 771525"/>
                  <a:gd name="connsiteX21" fmla="*/ 803434 w 3552825"/>
                  <a:gd name="connsiteY21" fmla="*/ 501491 h 771525"/>
                  <a:gd name="connsiteX22" fmla="*/ 1117759 w 3552825"/>
                  <a:gd name="connsiteY22" fmla="*/ 501491 h 771525"/>
                  <a:gd name="connsiteX23" fmla="*/ 1021556 w 3552825"/>
                  <a:gd name="connsiteY23" fmla="*/ 405289 h 771525"/>
                  <a:gd name="connsiteX24" fmla="*/ 211931 w 3552825"/>
                  <a:gd name="connsiteY24" fmla="*/ 405289 h 771525"/>
                  <a:gd name="connsiteX25" fmla="*/ 100489 w 3552825"/>
                  <a:gd name="connsiteY25" fmla="*/ 294799 h 771525"/>
                  <a:gd name="connsiteX26" fmla="*/ 91916 w 3552825"/>
                  <a:gd name="connsiteY26" fmla="*/ 295751 h 771525"/>
                  <a:gd name="connsiteX27" fmla="*/ 70009 w 3552825"/>
                  <a:gd name="connsiteY27" fmla="*/ 287179 h 771525"/>
                  <a:gd name="connsiteX28" fmla="*/ 70009 w 3552825"/>
                  <a:gd name="connsiteY28" fmla="*/ 243364 h 771525"/>
                  <a:gd name="connsiteX29" fmla="*/ 91916 w 3552825"/>
                  <a:gd name="connsiteY29" fmla="*/ 234791 h 771525"/>
                  <a:gd name="connsiteX30" fmla="*/ 113824 w 3552825"/>
                  <a:gd name="connsiteY30" fmla="*/ 243364 h 771525"/>
                  <a:gd name="connsiteX31" fmla="*/ 121444 w 3552825"/>
                  <a:gd name="connsiteY31" fmla="*/ 272891 h 771525"/>
                  <a:gd name="connsiteX32" fmla="*/ 224314 w 3552825"/>
                  <a:gd name="connsiteY32" fmla="*/ 375761 h 771525"/>
                  <a:gd name="connsiteX33" fmla="*/ 1033939 w 3552825"/>
                  <a:gd name="connsiteY33" fmla="*/ 375761 h 771525"/>
                  <a:gd name="connsiteX34" fmla="*/ 1160621 w 3552825"/>
                  <a:gd name="connsiteY34" fmla="*/ 502444 h 771525"/>
                  <a:gd name="connsiteX35" fmla="*/ 1276826 w 3552825"/>
                  <a:gd name="connsiteY35" fmla="*/ 502444 h 771525"/>
                  <a:gd name="connsiteX36" fmla="*/ 1625441 w 3552825"/>
                  <a:gd name="connsiteY36" fmla="*/ 153829 h 771525"/>
                  <a:gd name="connsiteX37" fmla="*/ 2193131 w 3552825"/>
                  <a:gd name="connsiteY37" fmla="*/ 153829 h 771525"/>
                  <a:gd name="connsiteX38" fmla="*/ 2298859 w 3552825"/>
                  <a:gd name="connsiteY38" fmla="*/ 259556 h 771525"/>
                  <a:gd name="connsiteX39" fmla="*/ 2721769 w 3552825"/>
                  <a:gd name="connsiteY39" fmla="*/ 259556 h 771525"/>
                  <a:gd name="connsiteX40" fmla="*/ 2973229 w 3552825"/>
                  <a:gd name="connsiteY40" fmla="*/ 7144 h 771525"/>
                  <a:gd name="connsiteX41" fmla="*/ 3548539 w 3552825"/>
                  <a:gd name="connsiteY41" fmla="*/ 7144 h 771525"/>
                  <a:gd name="connsiteX42" fmla="*/ 3548539 w 3552825"/>
                  <a:gd name="connsiteY42" fmla="*/ 37624 h 771525"/>
                  <a:gd name="connsiteX43" fmla="*/ 2985611 w 3552825"/>
                  <a:gd name="connsiteY43" fmla="*/ 37624 h 771525"/>
                  <a:gd name="connsiteX44" fmla="*/ 2733199 w 3552825"/>
                  <a:gd name="connsiteY44" fmla="*/ 290036 h 771525"/>
                  <a:gd name="connsiteX45" fmla="*/ 1774984 w 3552825"/>
                  <a:gd name="connsiteY45" fmla="*/ 290036 h 771525"/>
                  <a:gd name="connsiteX46" fmla="*/ 1635919 w 3552825"/>
                  <a:gd name="connsiteY46" fmla="*/ 429101 h 771525"/>
                  <a:gd name="connsiteX47" fmla="*/ 1871186 w 3552825"/>
                  <a:gd name="connsiteY47" fmla="*/ 429101 h 771525"/>
                  <a:gd name="connsiteX48" fmla="*/ 1968341 w 3552825"/>
                  <a:gd name="connsiteY48" fmla="*/ 526256 h 771525"/>
                  <a:gd name="connsiteX49" fmla="*/ 1976914 w 3552825"/>
                  <a:gd name="connsiteY49" fmla="*/ 525304 h 771525"/>
                  <a:gd name="connsiteX50" fmla="*/ 1998821 w 3552825"/>
                  <a:gd name="connsiteY50" fmla="*/ 533876 h 771525"/>
                  <a:gd name="connsiteX51" fmla="*/ 2007394 w 3552825"/>
                  <a:gd name="connsiteY51" fmla="*/ 555784 h 771525"/>
                  <a:gd name="connsiteX52" fmla="*/ 1998821 w 3552825"/>
                  <a:gd name="connsiteY52" fmla="*/ 577691 h 771525"/>
                  <a:gd name="connsiteX53" fmla="*/ 1976914 w 3552825"/>
                  <a:gd name="connsiteY53" fmla="*/ 586264 h 771525"/>
                  <a:gd name="connsiteX54" fmla="*/ 1955006 w 3552825"/>
                  <a:gd name="connsiteY54" fmla="*/ 577691 h 771525"/>
                  <a:gd name="connsiteX55" fmla="*/ 1947386 w 3552825"/>
                  <a:gd name="connsiteY55" fmla="*/ 548164 h 771525"/>
                  <a:gd name="connsiteX56" fmla="*/ 1859756 w 3552825"/>
                  <a:gd name="connsiteY56" fmla="*/ 460534 h 771525"/>
                  <a:gd name="connsiteX57" fmla="*/ 1606391 w 3552825"/>
                  <a:gd name="connsiteY57" fmla="*/ 460534 h 771525"/>
                  <a:gd name="connsiteX58" fmla="*/ 1410176 w 3552825"/>
                  <a:gd name="connsiteY58" fmla="*/ 654844 h 771525"/>
                  <a:gd name="connsiteX59" fmla="*/ 932974 w 3552825"/>
                  <a:gd name="connsiteY59" fmla="*/ 654844 h 771525"/>
                  <a:gd name="connsiteX60" fmla="*/ 830104 w 3552825"/>
                  <a:gd name="connsiteY60" fmla="*/ 757714 h 771525"/>
                  <a:gd name="connsiteX61" fmla="*/ 298609 w 3552825"/>
                  <a:gd name="connsiteY61" fmla="*/ 757714 h 771525"/>
                  <a:gd name="connsiteX62" fmla="*/ 271939 w 3552825"/>
                  <a:gd name="connsiteY62" fmla="*/ 772954 h 771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3552825" h="771525">
                    <a:moveTo>
                      <a:pt x="271939" y="772954"/>
                    </a:moveTo>
                    <a:cubicBezTo>
                      <a:pt x="254794" y="772954"/>
                      <a:pt x="241459" y="759619"/>
                      <a:pt x="241459" y="742474"/>
                    </a:cubicBezTo>
                    <a:cubicBezTo>
                      <a:pt x="241459" y="725329"/>
                      <a:pt x="254794" y="711994"/>
                      <a:pt x="271939" y="711994"/>
                    </a:cubicBezTo>
                    <a:cubicBezTo>
                      <a:pt x="283369" y="711994"/>
                      <a:pt x="292894" y="717709"/>
                      <a:pt x="298609" y="727234"/>
                    </a:cubicBezTo>
                    <a:lnTo>
                      <a:pt x="817721" y="727234"/>
                    </a:lnTo>
                    <a:lnTo>
                      <a:pt x="890111" y="653891"/>
                    </a:lnTo>
                    <a:lnTo>
                      <a:pt x="64294" y="653891"/>
                    </a:lnTo>
                    <a:cubicBezTo>
                      <a:pt x="58579" y="663416"/>
                      <a:pt x="49054" y="669131"/>
                      <a:pt x="37624" y="669131"/>
                    </a:cubicBezTo>
                    <a:cubicBezTo>
                      <a:pt x="20479" y="669131"/>
                      <a:pt x="7144" y="655796"/>
                      <a:pt x="7144" y="638651"/>
                    </a:cubicBezTo>
                    <a:cubicBezTo>
                      <a:pt x="7144" y="621506"/>
                      <a:pt x="20479" y="608171"/>
                      <a:pt x="37624" y="608171"/>
                    </a:cubicBezTo>
                    <a:cubicBezTo>
                      <a:pt x="49054" y="608171"/>
                      <a:pt x="58579" y="613886"/>
                      <a:pt x="64294" y="623411"/>
                    </a:cubicBezTo>
                    <a:lnTo>
                      <a:pt x="1397794" y="623411"/>
                    </a:lnTo>
                    <a:lnTo>
                      <a:pt x="1762601" y="258604"/>
                    </a:lnTo>
                    <a:lnTo>
                      <a:pt x="2255044" y="258604"/>
                    </a:lnTo>
                    <a:lnTo>
                      <a:pt x="2179796" y="183356"/>
                    </a:lnTo>
                    <a:lnTo>
                      <a:pt x="1637824" y="183356"/>
                    </a:lnTo>
                    <a:lnTo>
                      <a:pt x="1289209" y="531971"/>
                    </a:lnTo>
                    <a:lnTo>
                      <a:pt x="803434" y="531971"/>
                    </a:lnTo>
                    <a:cubicBezTo>
                      <a:pt x="797719" y="541496"/>
                      <a:pt x="788194" y="547211"/>
                      <a:pt x="776764" y="547211"/>
                    </a:cubicBezTo>
                    <a:cubicBezTo>
                      <a:pt x="759619" y="547211"/>
                      <a:pt x="746284" y="533876"/>
                      <a:pt x="746284" y="516731"/>
                    </a:cubicBezTo>
                    <a:cubicBezTo>
                      <a:pt x="746284" y="499586"/>
                      <a:pt x="759619" y="486251"/>
                      <a:pt x="776764" y="486251"/>
                    </a:cubicBezTo>
                    <a:cubicBezTo>
                      <a:pt x="788194" y="486251"/>
                      <a:pt x="797719" y="491966"/>
                      <a:pt x="803434" y="501491"/>
                    </a:cubicBezTo>
                    <a:lnTo>
                      <a:pt x="1117759" y="501491"/>
                    </a:lnTo>
                    <a:lnTo>
                      <a:pt x="1021556" y="405289"/>
                    </a:lnTo>
                    <a:lnTo>
                      <a:pt x="211931" y="405289"/>
                    </a:lnTo>
                    <a:lnTo>
                      <a:pt x="100489" y="294799"/>
                    </a:lnTo>
                    <a:cubicBezTo>
                      <a:pt x="97631" y="295751"/>
                      <a:pt x="94774" y="295751"/>
                      <a:pt x="91916" y="295751"/>
                    </a:cubicBezTo>
                    <a:cubicBezTo>
                      <a:pt x="83344" y="295751"/>
                      <a:pt x="75724" y="292894"/>
                      <a:pt x="70009" y="287179"/>
                    </a:cubicBezTo>
                    <a:cubicBezTo>
                      <a:pt x="57626" y="274796"/>
                      <a:pt x="57626" y="255746"/>
                      <a:pt x="70009" y="243364"/>
                    </a:cubicBezTo>
                    <a:cubicBezTo>
                      <a:pt x="75724" y="237649"/>
                      <a:pt x="83344" y="234791"/>
                      <a:pt x="91916" y="234791"/>
                    </a:cubicBezTo>
                    <a:cubicBezTo>
                      <a:pt x="100489" y="234791"/>
                      <a:pt x="108109" y="237649"/>
                      <a:pt x="113824" y="243364"/>
                    </a:cubicBezTo>
                    <a:cubicBezTo>
                      <a:pt x="121444" y="250984"/>
                      <a:pt x="124301" y="262414"/>
                      <a:pt x="121444" y="272891"/>
                    </a:cubicBezTo>
                    <a:lnTo>
                      <a:pt x="224314" y="375761"/>
                    </a:lnTo>
                    <a:lnTo>
                      <a:pt x="1033939" y="375761"/>
                    </a:lnTo>
                    <a:lnTo>
                      <a:pt x="1160621" y="502444"/>
                    </a:lnTo>
                    <a:lnTo>
                      <a:pt x="1276826" y="502444"/>
                    </a:lnTo>
                    <a:lnTo>
                      <a:pt x="1625441" y="153829"/>
                    </a:lnTo>
                    <a:lnTo>
                      <a:pt x="2193131" y="153829"/>
                    </a:lnTo>
                    <a:lnTo>
                      <a:pt x="2298859" y="259556"/>
                    </a:lnTo>
                    <a:lnTo>
                      <a:pt x="2721769" y="259556"/>
                    </a:lnTo>
                    <a:lnTo>
                      <a:pt x="2973229" y="7144"/>
                    </a:lnTo>
                    <a:lnTo>
                      <a:pt x="3548539" y="7144"/>
                    </a:lnTo>
                    <a:lnTo>
                      <a:pt x="3548539" y="37624"/>
                    </a:lnTo>
                    <a:lnTo>
                      <a:pt x="2985611" y="37624"/>
                    </a:lnTo>
                    <a:lnTo>
                      <a:pt x="2733199" y="290036"/>
                    </a:lnTo>
                    <a:lnTo>
                      <a:pt x="1774984" y="290036"/>
                    </a:lnTo>
                    <a:lnTo>
                      <a:pt x="1635919" y="429101"/>
                    </a:lnTo>
                    <a:lnTo>
                      <a:pt x="1871186" y="429101"/>
                    </a:lnTo>
                    <a:lnTo>
                      <a:pt x="1968341" y="526256"/>
                    </a:lnTo>
                    <a:cubicBezTo>
                      <a:pt x="1971199" y="525304"/>
                      <a:pt x="1974056" y="525304"/>
                      <a:pt x="1976914" y="525304"/>
                    </a:cubicBezTo>
                    <a:cubicBezTo>
                      <a:pt x="1985486" y="525304"/>
                      <a:pt x="1993106" y="528161"/>
                      <a:pt x="1998821" y="533876"/>
                    </a:cubicBezTo>
                    <a:cubicBezTo>
                      <a:pt x="2004536" y="539591"/>
                      <a:pt x="2007394" y="547211"/>
                      <a:pt x="2007394" y="555784"/>
                    </a:cubicBezTo>
                    <a:cubicBezTo>
                      <a:pt x="2007394" y="564356"/>
                      <a:pt x="2004536" y="571976"/>
                      <a:pt x="1998821" y="577691"/>
                    </a:cubicBezTo>
                    <a:cubicBezTo>
                      <a:pt x="1993106" y="583406"/>
                      <a:pt x="1985486" y="586264"/>
                      <a:pt x="1976914" y="586264"/>
                    </a:cubicBezTo>
                    <a:cubicBezTo>
                      <a:pt x="1968341" y="586264"/>
                      <a:pt x="1960721" y="583406"/>
                      <a:pt x="1955006" y="577691"/>
                    </a:cubicBezTo>
                    <a:cubicBezTo>
                      <a:pt x="1947386" y="570071"/>
                      <a:pt x="1944529" y="558641"/>
                      <a:pt x="1947386" y="548164"/>
                    </a:cubicBezTo>
                    <a:lnTo>
                      <a:pt x="1859756" y="460534"/>
                    </a:lnTo>
                    <a:lnTo>
                      <a:pt x="1606391" y="460534"/>
                    </a:lnTo>
                    <a:lnTo>
                      <a:pt x="1410176" y="654844"/>
                    </a:lnTo>
                    <a:lnTo>
                      <a:pt x="932974" y="654844"/>
                    </a:lnTo>
                    <a:lnTo>
                      <a:pt x="830104" y="757714"/>
                    </a:lnTo>
                    <a:lnTo>
                      <a:pt x="298609" y="757714"/>
                    </a:lnTo>
                    <a:cubicBezTo>
                      <a:pt x="292894" y="767239"/>
                      <a:pt x="283369" y="772954"/>
                      <a:pt x="271939" y="77295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401">
                <a:extLst>
                  <a:ext uri="{FF2B5EF4-FFF2-40B4-BE49-F238E27FC236}">
                    <a16:creationId xmlns:a16="http://schemas.microsoft.com/office/drawing/2014/main" id="{483458E0-095E-4CF9-B715-8B750DA8E03B}"/>
                  </a:ext>
                </a:extLst>
              </p:cNvPr>
              <p:cNvSpPr/>
              <p:nvPr/>
            </p:nvSpPr>
            <p:spPr>
              <a:xfrm>
                <a:off x="7543660" y="1360832"/>
                <a:ext cx="3533775" cy="752475"/>
              </a:xfrm>
              <a:custGeom>
                <a:avLst/>
                <a:gdLst>
                  <a:gd name="connsiteX0" fmla="*/ 903446 w 3533775"/>
                  <a:gd name="connsiteY0" fmla="*/ 634841 h 752475"/>
                  <a:gd name="connsiteX1" fmla="*/ 812006 w 3533775"/>
                  <a:gd name="connsiteY1" fmla="*/ 727234 h 752475"/>
                  <a:gd name="connsiteX2" fmla="*/ 281464 w 3533775"/>
                  <a:gd name="connsiteY2" fmla="*/ 727234 h 752475"/>
                  <a:gd name="connsiteX3" fmla="*/ 261461 w 3533775"/>
                  <a:gd name="connsiteY3" fmla="*/ 711994 h 752475"/>
                  <a:gd name="connsiteX4" fmla="*/ 240506 w 3533775"/>
                  <a:gd name="connsiteY4" fmla="*/ 732949 h 752475"/>
                  <a:gd name="connsiteX5" fmla="*/ 261461 w 3533775"/>
                  <a:gd name="connsiteY5" fmla="*/ 753904 h 752475"/>
                  <a:gd name="connsiteX6" fmla="*/ 281464 w 3533775"/>
                  <a:gd name="connsiteY6" fmla="*/ 738664 h 752475"/>
                  <a:gd name="connsiteX7" fmla="*/ 815816 w 3533775"/>
                  <a:gd name="connsiteY7" fmla="*/ 738664 h 752475"/>
                  <a:gd name="connsiteX8" fmla="*/ 918686 w 3533775"/>
                  <a:gd name="connsiteY8" fmla="*/ 635794 h 752475"/>
                  <a:gd name="connsiteX9" fmla="*/ 917734 w 3533775"/>
                  <a:gd name="connsiteY9" fmla="*/ 634841 h 752475"/>
                  <a:gd name="connsiteX10" fmla="*/ 1395889 w 3533775"/>
                  <a:gd name="connsiteY10" fmla="*/ 634841 h 752475"/>
                  <a:gd name="connsiteX11" fmla="*/ 1591151 w 3533775"/>
                  <a:gd name="connsiteY11" fmla="*/ 439579 h 752475"/>
                  <a:gd name="connsiteX12" fmla="*/ 1852136 w 3533775"/>
                  <a:gd name="connsiteY12" fmla="*/ 439579 h 752475"/>
                  <a:gd name="connsiteX13" fmla="*/ 1947386 w 3533775"/>
                  <a:gd name="connsiteY13" fmla="*/ 534829 h 752475"/>
                  <a:gd name="connsiteX14" fmla="*/ 1951196 w 3533775"/>
                  <a:gd name="connsiteY14" fmla="*/ 560546 h 752475"/>
                  <a:gd name="connsiteX15" fmla="*/ 1980724 w 3533775"/>
                  <a:gd name="connsiteY15" fmla="*/ 560546 h 752475"/>
                  <a:gd name="connsiteX16" fmla="*/ 1980724 w 3533775"/>
                  <a:gd name="connsiteY16" fmla="*/ 531019 h 752475"/>
                  <a:gd name="connsiteX17" fmla="*/ 1955006 w 3533775"/>
                  <a:gd name="connsiteY17" fmla="*/ 527209 h 752475"/>
                  <a:gd name="connsiteX18" fmla="*/ 1856899 w 3533775"/>
                  <a:gd name="connsiteY18" fmla="*/ 429101 h 752475"/>
                  <a:gd name="connsiteX19" fmla="*/ 1602581 w 3533775"/>
                  <a:gd name="connsiteY19" fmla="*/ 429101 h 752475"/>
                  <a:gd name="connsiteX20" fmla="*/ 1760696 w 3533775"/>
                  <a:gd name="connsiteY20" fmla="*/ 270986 h 752475"/>
                  <a:gd name="connsiteX21" fmla="*/ 2718911 w 3533775"/>
                  <a:gd name="connsiteY21" fmla="*/ 270986 h 752475"/>
                  <a:gd name="connsiteX22" fmla="*/ 2971324 w 3533775"/>
                  <a:gd name="connsiteY22" fmla="*/ 18574 h 752475"/>
                  <a:gd name="connsiteX23" fmla="*/ 3528536 w 3533775"/>
                  <a:gd name="connsiteY23" fmla="*/ 18574 h 752475"/>
                  <a:gd name="connsiteX24" fmla="*/ 3528536 w 3533775"/>
                  <a:gd name="connsiteY24" fmla="*/ 7144 h 752475"/>
                  <a:gd name="connsiteX25" fmla="*/ 2966561 w 3533775"/>
                  <a:gd name="connsiteY25" fmla="*/ 7144 h 752475"/>
                  <a:gd name="connsiteX26" fmla="*/ 2714149 w 3533775"/>
                  <a:gd name="connsiteY26" fmla="*/ 259556 h 752475"/>
                  <a:gd name="connsiteX27" fmla="*/ 2282666 w 3533775"/>
                  <a:gd name="connsiteY27" fmla="*/ 259556 h 752475"/>
                  <a:gd name="connsiteX28" fmla="*/ 2282666 w 3533775"/>
                  <a:gd name="connsiteY28" fmla="*/ 259556 h 752475"/>
                  <a:gd name="connsiteX29" fmla="*/ 2177891 w 3533775"/>
                  <a:gd name="connsiteY29" fmla="*/ 153829 h 752475"/>
                  <a:gd name="connsiteX30" fmla="*/ 1617821 w 3533775"/>
                  <a:gd name="connsiteY30" fmla="*/ 153829 h 752475"/>
                  <a:gd name="connsiteX31" fmla="*/ 1270159 w 3533775"/>
                  <a:gd name="connsiteY31" fmla="*/ 502444 h 752475"/>
                  <a:gd name="connsiteX32" fmla="*/ 1146334 w 3533775"/>
                  <a:gd name="connsiteY32" fmla="*/ 502444 h 752475"/>
                  <a:gd name="connsiteX33" fmla="*/ 1020604 w 3533775"/>
                  <a:gd name="connsiteY33" fmla="*/ 376714 h 752475"/>
                  <a:gd name="connsiteX34" fmla="*/ 210979 w 3533775"/>
                  <a:gd name="connsiteY34" fmla="*/ 376714 h 752475"/>
                  <a:gd name="connsiteX35" fmla="*/ 100489 w 3533775"/>
                  <a:gd name="connsiteY35" fmla="*/ 266224 h 752475"/>
                  <a:gd name="connsiteX36" fmla="*/ 96679 w 3533775"/>
                  <a:gd name="connsiteY36" fmla="*/ 240506 h 752475"/>
                  <a:gd name="connsiteX37" fmla="*/ 67151 w 3533775"/>
                  <a:gd name="connsiteY37" fmla="*/ 240506 h 752475"/>
                  <a:gd name="connsiteX38" fmla="*/ 67151 w 3533775"/>
                  <a:gd name="connsiteY38" fmla="*/ 270034 h 752475"/>
                  <a:gd name="connsiteX39" fmla="*/ 92869 w 3533775"/>
                  <a:gd name="connsiteY39" fmla="*/ 273844 h 752475"/>
                  <a:gd name="connsiteX40" fmla="*/ 206216 w 3533775"/>
                  <a:gd name="connsiteY40" fmla="*/ 387191 h 752475"/>
                  <a:gd name="connsiteX41" fmla="*/ 1015841 w 3533775"/>
                  <a:gd name="connsiteY41" fmla="*/ 387191 h 752475"/>
                  <a:gd name="connsiteX42" fmla="*/ 1130141 w 3533775"/>
                  <a:gd name="connsiteY42" fmla="*/ 502444 h 752475"/>
                  <a:gd name="connsiteX43" fmla="*/ 786289 w 3533775"/>
                  <a:gd name="connsiteY43" fmla="*/ 502444 h 752475"/>
                  <a:gd name="connsiteX44" fmla="*/ 766286 w 3533775"/>
                  <a:gd name="connsiteY44" fmla="*/ 487204 h 752475"/>
                  <a:gd name="connsiteX45" fmla="*/ 745331 w 3533775"/>
                  <a:gd name="connsiteY45" fmla="*/ 508159 h 752475"/>
                  <a:gd name="connsiteX46" fmla="*/ 766286 w 3533775"/>
                  <a:gd name="connsiteY46" fmla="*/ 529114 h 752475"/>
                  <a:gd name="connsiteX47" fmla="*/ 786289 w 3533775"/>
                  <a:gd name="connsiteY47" fmla="*/ 513874 h 752475"/>
                  <a:gd name="connsiteX48" fmla="*/ 1274921 w 3533775"/>
                  <a:gd name="connsiteY48" fmla="*/ 513874 h 752475"/>
                  <a:gd name="connsiteX49" fmla="*/ 1623536 w 3533775"/>
                  <a:gd name="connsiteY49" fmla="*/ 165259 h 752475"/>
                  <a:gd name="connsiteX50" fmla="*/ 2174081 w 3533775"/>
                  <a:gd name="connsiteY50" fmla="*/ 165259 h 752475"/>
                  <a:gd name="connsiteX51" fmla="*/ 2268379 w 3533775"/>
                  <a:gd name="connsiteY51" fmla="*/ 259556 h 752475"/>
                  <a:gd name="connsiteX52" fmla="*/ 1756886 w 3533775"/>
                  <a:gd name="connsiteY52" fmla="*/ 259556 h 752475"/>
                  <a:gd name="connsiteX53" fmla="*/ 1392079 w 3533775"/>
                  <a:gd name="connsiteY53" fmla="*/ 624364 h 752475"/>
                  <a:gd name="connsiteX54" fmla="*/ 48101 w 3533775"/>
                  <a:gd name="connsiteY54" fmla="*/ 624364 h 752475"/>
                  <a:gd name="connsiteX55" fmla="*/ 28099 w 3533775"/>
                  <a:gd name="connsiteY55" fmla="*/ 609124 h 752475"/>
                  <a:gd name="connsiteX56" fmla="*/ 7144 w 3533775"/>
                  <a:gd name="connsiteY56" fmla="*/ 630079 h 752475"/>
                  <a:gd name="connsiteX57" fmla="*/ 28099 w 3533775"/>
                  <a:gd name="connsiteY57" fmla="*/ 651034 h 752475"/>
                  <a:gd name="connsiteX58" fmla="*/ 48101 w 3533775"/>
                  <a:gd name="connsiteY58" fmla="*/ 635794 h 752475"/>
                  <a:gd name="connsiteX59" fmla="*/ 903446 w 3533775"/>
                  <a:gd name="connsiteY59" fmla="*/ 635794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3533775" h="752475">
                    <a:moveTo>
                      <a:pt x="903446" y="634841"/>
                    </a:moveTo>
                    <a:lnTo>
                      <a:pt x="812006" y="727234"/>
                    </a:lnTo>
                    <a:lnTo>
                      <a:pt x="281464" y="727234"/>
                    </a:lnTo>
                    <a:cubicBezTo>
                      <a:pt x="278606" y="718661"/>
                      <a:pt x="270986" y="711994"/>
                      <a:pt x="261461" y="711994"/>
                    </a:cubicBezTo>
                    <a:cubicBezTo>
                      <a:pt x="250031" y="711994"/>
                      <a:pt x="240506" y="721519"/>
                      <a:pt x="240506" y="732949"/>
                    </a:cubicBezTo>
                    <a:cubicBezTo>
                      <a:pt x="240506" y="744379"/>
                      <a:pt x="250031" y="753904"/>
                      <a:pt x="261461" y="753904"/>
                    </a:cubicBezTo>
                    <a:cubicBezTo>
                      <a:pt x="270986" y="753904"/>
                      <a:pt x="279559" y="747236"/>
                      <a:pt x="281464" y="738664"/>
                    </a:cubicBezTo>
                    <a:lnTo>
                      <a:pt x="815816" y="738664"/>
                    </a:lnTo>
                    <a:lnTo>
                      <a:pt x="918686" y="635794"/>
                    </a:lnTo>
                    <a:lnTo>
                      <a:pt x="917734" y="634841"/>
                    </a:lnTo>
                    <a:lnTo>
                      <a:pt x="1395889" y="634841"/>
                    </a:lnTo>
                    <a:lnTo>
                      <a:pt x="1591151" y="439579"/>
                    </a:lnTo>
                    <a:lnTo>
                      <a:pt x="1852136" y="439579"/>
                    </a:lnTo>
                    <a:lnTo>
                      <a:pt x="1947386" y="534829"/>
                    </a:lnTo>
                    <a:cubicBezTo>
                      <a:pt x="1942624" y="542449"/>
                      <a:pt x="1943576" y="552926"/>
                      <a:pt x="1951196" y="560546"/>
                    </a:cubicBezTo>
                    <a:cubicBezTo>
                      <a:pt x="1959769" y="569119"/>
                      <a:pt x="1973104" y="569119"/>
                      <a:pt x="1980724" y="560546"/>
                    </a:cubicBezTo>
                    <a:cubicBezTo>
                      <a:pt x="1989296" y="551974"/>
                      <a:pt x="1989296" y="538639"/>
                      <a:pt x="1980724" y="531019"/>
                    </a:cubicBezTo>
                    <a:cubicBezTo>
                      <a:pt x="1974056" y="524351"/>
                      <a:pt x="1963579" y="523399"/>
                      <a:pt x="1955006" y="527209"/>
                    </a:cubicBezTo>
                    <a:lnTo>
                      <a:pt x="1856899" y="429101"/>
                    </a:lnTo>
                    <a:lnTo>
                      <a:pt x="1602581" y="429101"/>
                    </a:lnTo>
                    <a:lnTo>
                      <a:pt x="1760696" y="270986"/>
                    </a:lnTo>
                    <a:lnTo>
                      <a:pt x="2718911" y="270986"/>
                    </a:lnTo>
                    <a:lnTo>
                      <a:pt x="2971324" y="18574"/>
                    </a:lnTo>
                    <a:lnTo>
                      <a:pt x="3528536" y="18574"/>
                    </a:lnTo>
                    <a:lnTo>
                      <a:pt x="3528536" y="7144"/>
                    </a:lnTo>
                    <a:lnTo>
                      <a:pt x="2966561" y="7144"/>
                    </a:lnTo>
                    <a:lnTo>
                      <a:pt x="2714149" y="259556"/>
                    </a:lnTo>
                    <a:lnTo>
                      <a:pt x="2282666" y="259556"/>
                    </a:lnTo>
                    <a:lnTo>
                      <a:pt x="2282666" y="259556"/>
                    </a:lnTo>
                    <a:lnTo>
                      <a:pt x="2177891" y="153829"/>
                    </a:lnTo>
                    <a:lnTo>
                      <a:pt x="1617821" y="153829"/>
                    </a:lnTo>
                    <a:lnTo>
                      <a:pt x="1270159" y="502444"/>
                    </a:lnTo>
                    <a:lnTo>
                      <a:pt x="1146334" y="502444"/>
                    </a:lnTo>
                    <a:lnTo>
                      <a:pt x="1020604" y="376714"/>
                    </a:lnTo>
                    <a:lnTo>
                      <a:pt x="210979" y="376714"/>
                    </a:lnTo>
                    <a:lnTo>
                      <a:pt x="100489" y="266224"/>
                    </a:lnTo>
                    <a:cubicBezTo>
                      <a:pt x="105251" y="258604"/>
                      <a:pt x="104299" y="248126"/>
                      <a:pt x="96679" y="240506"/>
                    </a:cubicBezTo>
                    <a:cubicBezTo>
                      <a:pt x="88106" y="231934"/>
                      <a:pt x="74771" y="231934"/>
                      <a:pt x="67151" y="240506"/>
                    </a:cubicBezTo>
                    <a:cubicBezTo>
                      <a:pt x="58579" y="249079"/>
                      <a:pt x="58579" y="262414"/>
                      <a:pt x="67151" y="270034"/>
                    </a:cubicBezTo>
                    <a:cubicBezTo>
                      <a:pt x="73819" y="276701"/>
                      <a:pt x="84296" y="277654"/>
                      <a:pt x="92869" y="273844"/>
                    </a:cubicBezTo>
                    <a:lnTo>
                      <a:pt x="206216" y="387191"/>
                    </a:lnTo>
                    <a:lnTo>
                      <a:pt x="1015841" y="387191"/>
                    </a:lnTo>
                    <a:lnTo>
                      <a:pt x="1130141" y="502444"/>
                    </a:lnTo>
                    <a:lnTo>
                      <a:pt x="786289" y="502444"/>
                    </a:lnTo>
                    <a:cubicBezTo>
                      <a:pt x="783431" y="493871"/>
                      <a:pt x="775811" y="487204"/>
                      <a:pt x="766286" y="487204"/>
                    </a:cubicBezTo>
                    <a:cubicBezTo>
                      <a:pt x="754856" y="487204"/>
                      <a:pt x="745331" y="496729"/>
                      <a:pt x="745331" y="508159"/>
                    </a:cubicBezTo>
                    <a:cubicBezTo>
                      <a:pt x="745331" y="519589"/>
                      <a:pt x="754856" y="529114"/>
                      <a:pt x="766286" y="529114"/>
                    </a:cubicBezTo>
                    <a:cubicBezTo>
                      <a:pt x="775811" y="529114"/>
                      <a:pt x="784384" y="522446"/>
                      <a:pt x="786289" y="513874"/>
                    </a:cubicBezTo>
                    <a:lnTo>
                      <a:pt x="1274921" y="513874"/>
                    </a:lnTo>
                    <a:lnTo>
                      <a:pt x="1623536" y="165259"/>
                    </a:lnTo>
                    <a:lnTo>
                      <a:pt x="2174081" y="165259"/>
                    </a:lnTo>
                    <a:lnTo>
                      <a:pt x="2268379" y="259556"/>
                    </a:lnTo>
                    <a:lnTo>
                      <a:pt x="1756886" y="259556"/>
                    </a:lnTo>
                    <a:lnTo>
                      <a:pt x="1392079" y="624364"/>
                    </a:lnTo>
                    <a:lnTo>
                      <a:pt x="48101" y="624364"/>
                    </a:lnTo>
                    <a:cubicBezTo>
                      <a:pt x="45244" y="615791"/>
                      <a:pt x="37624" y="609124"/>
                      <a:pt x="28099" y="609124"/>
                    </a:cubicBezTo>
                    <a:cubicBezTo>
                      <a:pt x="16669" y="609124"/>
                      <a:pt x="7144" y="618649"/>
                      <a:pt x="7144" y="630079"/>
                    </a:cubicBezTo>
                    <a:cubicBezTo>
                      <a:pt x="7144" y="641509"/>
                      <a:pt x="16669" y="651034"/>
                      <a:pt x="28099" y="651034"/>
                    </a:cubicBezTo>
                    <a:cubicBezTo>
                      <a:pt x="37624" y="651034"/>
                      <a:pt x="46196" y="644366"/>
                      <a:pt x="48101" y="635794"/>
                    </a:cubicBezTo>
                    <a:lnTo>
                      <a:pt x="903446" y="63579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402">
                <a:extLst>
                  <a:ext uri="{FF2B5EF4-FFF2-40B4-BE49-F238E27FC236}">
                    <a16:creationId xmlns:a16="http://schemas.microsoft.com/office/drawing/2014/main" id="{81D9D8A8-1C45-477B-AEFF-07B138D42289}"/>
                  </a:ext>
                </a:extLst>
              </p:cNvPr>
              <p:cNvSpPr/>
              <p:nvPr/>
            </p:nvSpPr>
            <p:spPr>
              <a:xfrm>
                <a:off x="7588427" y="1653250"/>
                <a:ext cx="4210050" cy="1152525"/>
              </a:xfrm>
              <a:custGeom>
                <a:avLst/>
                <a:gdLst>
                  <a:gd name="connsiteX0" fmla="*/ 37624 w 4210050"/>
                  <a:gd name="connsiteY0" fmla="*/ 1153954 h 1152525"/>
                  <a:gd name="connsiteX1" fmla="*/ 15716 w 4210050"/>
                  <a:gd name="connsiteY1" fmla="*/ 1145381 h 1152525"/>
                  <a:gd name="connsiteX2" fmla="*/ 7144 w 4210050"/>
                  <a:gd name="connsiteY2" fmla="*/ 1123474 h 1152525"/>
                  <a:gd name="connsiteX3" fmla="*/ 16669 w 4210050"/>
                  <a:gd name="connsiteY3" fmla="*/ 1101566 h 1152525"/>
                  <a:gd name="connsiteX4" fmla="*/ 38576 w 4210050"/>
                  <a:gd name="connsiteY4" fmla="*/ 1092994 h 1152525"/>
                  <a:gd name="connsiteX5" fmla="*/ 47149 w 4210050"/>
                  <a:gd name="connsiteY5" fmla="*/ 1093946 h 1152525"/>
                  <a:gd name="connsiteX6" fmla="*/ 185261 w 4210050"/>
                  <a:gd name="connsiteY6" fmla="*/ 955834 h 1152525"/>
                  <a:gd name="connsiteX7" fmla="*/ 1015841 w 4210050"/>
                  <a:gd name="connsiteY7" fmla="*/ 955834 h 1152525"/>
                  <a:gd name="connsiteX8" fmla="*/ 1182529 w 4210050"/>
                  <a:gd name="connsiteY8" fmla="*/ 789146 h 1152525"/>
                  <a:gd name="connsiteX9" fmla="*/ 524351 w 4210050"/>
                  <a:gd name="connsiteY9" fmla="*/ 789146 h 1152525"/>
                  <a:gd name="connsiteX10" fmla="*/ 455771 w 4210050"/>
                  <a:gd name="connsiteY10" fmla="*/ 720566 h 1152525"/>
                  <a:gd name="connsiteX11" fmla="*/ 447199 w 4210050"/>
                  <a:gd name="connsiteY11" fmla="*/ 721519 h 1152525"/>
                  <a:gd name="connsiteX12" fmla="*/ 425291 w 4210050"/>
                  <a:gd name="connsiteY12" fmla="*/ 712946 h 1152525"/>
                  <a:gd name="connsiteX13" fmla="*/ 416719 w 4210050"/>
                  <a:gd name="connsiteY13" fmla="*/ 691039 h 1152525"/>
                  <a:gd name="connsiteX14" fmla="*/ 425291 w 4210050"/>
                  <a:gd name="connsiteY14" fmla="*/ 669131 h 1152525"/>
                  <a:gd name="connsiteX15" fmla="*/ 447199 w 4210050"/>
                  <a:gd name="connsiteY15" fmla="*/ 660559 h 1152525"/>
                  <a:gd name="connsiteX16" fmla="*/ 469106 w 4210050"/>
                  <a:gd name="connsiteY16" fmla="*/ 669131 h 1152525"/>
                  <a:gd name="connsiteX17" fmla="*/ 476726 w 4210050"/>
                  <a:gd name="connsiteY17" fmla="*/ 698659 h 1152525"/>
                  <a:gd name="connsiteX18" fmla="*/ 536734 w 4210050"/>
                  <a:gd name="connsiteY18" fmla="*/ 758666 h 1152525"/>
                  <a:gd name="connsiteX19" fmla="*/ 1423511 w 4210050"/>
                  <a:gd name="connsiteY19" fmla="*/ 758666 h 1152525"/>
                  <a:gd name="connsiteX20" fmla="*/ 1546384 w 4210050"/>
                  <a:gd name="connsiteY20" fmla="*/ 881539 h 1152525"/>
                  <a:gd name="connsiteX21" fmla="*/ 1890236 w 4210050"/>
                  <a:gd name="connsiteY21" fmla="*/ 881539 h 1152525"/>
                  <a:gd name="connsiteX22" fmla="*/ 1800701 w 4210050"/>
                  <a:gd name="connsiteY22" fmla="*/ 792004 h 1152525"/>
                  <a:gd name="connsiteX23" fmla="*/ 1578769 w 4210050"/>
                  <a:gd name="connsiteY23" fmla="*/ 792004 h 1152525"/>
                  <a:gd name="connsiteX24" fmla="*/ 1552099 w 4210050"/>
                  <a:gd name="connsiteY24" fmla="*/ 807244 h 1152525"/>
                  <a:gd name="connsiteX25" fmla="*/ 1521619 w 4210050"/>
                  <a:gd name="connsiteY25" fmla="*/ 776764 h 1152525"/>
                  <a:gd name="connsiteX26" fmla="*/ 1552099 w 4210050"/>
                  <a:gd name="connsiteY26" fmla="*/ 746284 h 1152525"/>
                  <a:gd name="connsiteX27" fmla="*/ 1578769 w 4210050"/>
                  <a:gd name="connsiteY27" fmla="*/ 761524 h 1152525"/>
                  <a:gd name="connsiteX28" fmla="*/ 1813084 w 4210050"/>
                  <a:gd name="connsiteY28" fmla="*/ 761524 h 1152525"/>
                  <a:gd name="connsiteX29" fmla="*/ 1932146 w 4210050"/>
                  <a:gd name="connsiteY29" fmla="*/ 880586 h 1152525"/>
                  <a:gd name="connsiteX30" fmla="*/ 2062639 w 4210050"/>
                  <a:gd name="connsiteY30" fmla="*/ 880586 h 1152525"/>
                  <a:gd name="connsiteX31" fmla="*/ 2237899 w 4210050"/>
                  <a:gd name="connsiteY31" fmla="*/ 705326 h 1152525"/>
                  <a:gd name="connsiteX32" fmla="*/ 2118836 w 4210050"/>
                  <a:gd name="connsiteY32" fmla="*/ 705326 h 1152525"/>
                  <a:gd name="connsiteX33" fmla="*/ 2095024 w 4210050"/>
                  <a:gd name="connsiteY33" fmla="*/ 729139 h 1152525"/>
                  <a:gd name="connsiteX34" fmla="*/ 2087404 w 4210050"/>
                  <a:gd name="connsiteY34" fmla="*/ 758666 h 1152525"/>
                  <a:gd name="connsiteX35" fmla="*/ 2065496 w 4210050"/>
                  <a:gd name="connsiteY35" fmla="*/ 767239 h 1152525"/>
                  <a:gd name="connsiteX36" fmla="*/ 2043589 w 4210050"/>
                  <a:gd name="connsiteY36" fmla="*/ 758666 h 1152525"/>
                  <a:gd name="connsiteX37" fmla="*/ 2035016 w 4210050"/>
                  <a:gd name="connsiteY37" fmla="*/ 736759 h 1152525"/>
                  <a:gd name="connsiteX38" fmla="*/ 2043589 w 4210050"/>
                  <a:gd name="connsiteY38" fmla="*/ 714851 h 1152525"/>
                  <a:gd name="connsiteX39" fmla="*/ 2065496 w 4210050"/>
                  <a:gd name="connsiteY39" fmla="*/ 706279 h 1152525"/>
                  <a:gd name="connsiteX40" fmla="*/ 2074069 w 4210050"/>
                  <a:gd name="connsiteY40" fmla="*/ 707231 h 1152525"/>
                  <a:gd name="connsiteX41" fmla="*/ 2107406 w 4210050"/>
                  <a:gd name="connsiteY41" fmla="*/ 673894 h 1152525"/>
                  <a:gd name="connsiteX42" fmla="*/ 2380774 w 4210050"/>
                  <a:gd name="connsiteY42" fmla="*/ 673894 h 1152525"/>
                  <a:gd name="connsiteX43" fmla="*/ 2480786 w 4210050"/>
                  <a:gd name="connsiteY43" fmla="*/ 573881 h 1152525"/>
                  <a:gd name="connsiteX44" fmla="*/ 2959894 w 4210050"/>
                  <a:gd name="connsiteY44" fmla="*/ 573881 h 1152525"/>
                  <a:gd name="connsiteX45" fmla="*/ 3093244 w 4210050"/>
                  <a:gd name="connsiteY45" fmla="*/ 440531 h 1152525"/>
                  <a:gd name="connsiteX46" fmla="*/ 3409474 w 4210050"/>
                  <a:gd name="connsiteY46" fmla="*/ 440531 h 1152525"/>
                  <a:gd name="connsiteX47" fmla="*/ 3698081 w 4210050"/>
                  <a:gd name="connsiteY47" fmla="*/ 151924 h 1152525"/>
                  <a:gd name="connsiteX48" fmla="*/ 3527584 w 4210050"/>
                  <a:gd name="connsiteY48" fmla="*/ 151924 h 1152525"/>
                  <a:gd name="connsiteX49" fmla="*/ 3337084 w 4210050"/>
                  <a:gd name="connsiteY49" fmla="*/ 342424 h 1152525"/>
                  <a:gd name="connsiteX50" fmla="*/ 3170396 w 4210050"/>
                  <a:gd name="connsiteY50" fmla="*/ 342424 h 1152525"/>
                  <a:gd name="connsiteX51" fmla="*/ 3143726 w 4210050"/>
                  <a:gd name="connsiteY51" fmla="*/ 357664 h 1152525"/>
                  <a:gd name="connsiteX52" fmla="*/ 3113246 w 4210050"/>
                  <a:gd name="connsiteY52" fmla="*/ 327184 h 1152525"/>
                  <a:gd name="connsiteX53" fmla="*/ 3143726 w 4210050"/>
                  <a:gd name="connsiteY53" fmla="*/ 296704 h 1152525"/>
                  <a:gd name="connsiteX54" fmla="*/ 3170396 w 4210050"/>
                  <a:gd name="connsiteY54" fmla="*/ 311944 h 1152525"/>
                  <a:gd name="connsiteX55" fmla="*/ 3323749 w 4210050"/>
                  <a:gd name="connsiteY55" fmla="*/ 311944 h 1152525"/>
                  <a:gd name="connsiteX56" fmla="*/ 3514249 w 4210050"/>
                  <a:gd name="connsiteY56" fmla="*/ 121444 h 1152525"/>
                  <a:gd name="connsiteX57" fmla="*/ 3727609 w 4210050"/>
                  <a:gd name="connsiteY57" fmla="*/ 121444 h 1152525"/>
                  <a:gd name="connsiteX58" fmla="*/ 3841909 w 4210050"/>
                  <a:gd name="connsiteY58" fmla="*/ 7144 h 1152525"/>
                  <a:gd name="connsiteX59" fmla="*/ 4072414 w 4210050"/>
                  <a:gd name="connsiteY59" fmla="*/ 7144 h 1152525"/>
                  <a:gd name="connsiteX60" fmla="*/ 4172426 w 4210050"/>
                  <a:gd name="connsiteY60" fmla="*/ 107156 h 1152525"/>
                  <a:gd name="connsiteX61" fmla="*/ 4180999 w 4210050"/>
                  <a:gd name="connsiteY61" fmla="*/ 106204 h 1152525"/>
                  <a:gd name="connsiteX62" fmla="*/ 4202906 w 4210050"/>
                  <a:gd name="connsiteY62" fmla="*/ 114776 h 1152525"/>
                  <a:gd name="connsiteX63" fmla="*/ 4211479 w 4210050"/>
                  <a:gd name="connsiteY63" fmla="*/ 136684 h 1152525"/>
                  <a:gd name="connsiteX64" fmla="*/ 4202906 w 4210050"/>
                  <a:gd name="connsiteY64" fmla="*/ 158591 h 1152525"/>
                  <a:gd name="connsiteX65" fmla="*/ 4180999 w 4210050"/>
                  <a:gd name="connsiteY65" fmla="*/ 167164 h 1152525"/>
                  <a:gd name="connsiteX66" fmla="*/ 4159091 w 4210050"/>
                  <a:gd name="connsiteY66" fmla="*/ 158591 h 1152525"/>
                  <a:gd name="connsiteX67" fmla="*/ 4151471 w 4210050"/>
                  <a:gd name="connsiteY67" fmla="*/ 129064 h 1152525"/>
                  <a:gd name="connsiteX68" fmla="*/ 4060984 w 4210050"/>
                  <a:gd name="connsiteY68" fmla="*/ 38576 h 1152525"/>
                  <a:gd name="connsiteX69" fmla="*/ 3856196 w 4210050"/>
                  <a:gd name="connsiteY69" fmla="*/ 38576 h 1152525"/>
                  <a:gd name="connsiteX70" fmla="*/ 3422809 w 4210050"/>
                  <a:gd name="connsiteY70" fmla="*/ 471964 h 1152525"/>
                  <a:gd name="connsiteX71" fmla="*/ 3104674 w 4210050"/>
                  <a:gd name="connsiteY71" fmla="*/ 471964 h 1152525"/>
                  <a:gd name="connsiteX72" fmla="*/ 2767489 w 4210050"/>
                  <a:gd name="connsiteY72" fmla="*/ 809149 h 1152525"/>
                  <a:gd name="connsiteX73" fmla="*/ 2343626 w 4210050"/>
                  <a:gd name="connsiteY73" fmla="*/ 809149 h 1152525"/>
                  <a:gd name="connsiteX74" fmla="*/ 2316956 w 4210050"/>
                  <a:gd name="connsiteY74" fmla="*/ 824389 h 1152525"/>
                  <a:gd name="connsiteX75" fmla="*/ 2286476 w 4210050"/>
                  <a:gd name="connsiteY75" fmla="*/ 793909 h 1152525"/>
                  <a:gd name="connsiteX76" fmla="*/ 2316956 w 4210050"/>
                  <a:gd name="connsiteY76" fmla="*/ 763429 h 1152525"/>
                  <a:gd name="connsiteX77" fmla="*/ 2343626 w 4210050"/>
                  <a:gd name="connsiteY77" fmla="*/ 778669 h 1152525"/>
                  <a:gd name="connsiteX78" fmla="*/ 2755106 w 4210050"/>
                  <a:gd name="connsiteY78" fmla="*/ 778669 h 1152525"/>
                  <a:gd name="connsiteX79" fmla="*/ 2928461 w 4210050"/>
                  <a:gd name="connsiteY79" fmla="*/ 605314 h 1152525"/>
                  <a:gd name="connsiteX80" fmla="*/ 2492216 w 4210050"/>
                  <a:gd name="connsiteY80" fmla="*/ 605314 h 1152525"/>
                  <a:gd name="connsiteX81" fmla="*/ 2392204 w 4210050"/>
                  <a:gd name="connsiteY81" fmla="*/ 705326 h 1152525"/>
                  <a:gd name="connsiteX82" fmla="*/ 2279809 w 4210050"/>
                  <a:gd name="connsiteY82" fmla="*/ 705326 h 1152525"/>
                  <a:gd name="connsiteX83" fmla="*/ 2075021 w 4210050"/>
                  <a:gd name="connsiteY83" fmla="*/ 910114 h 1152525"/>
                  <a:gd name="connsiteX84" fmla="*/ 1533049 w 4210050"/>
                  <a:gd name="connsiteY84" fmla="*/ 910114 h 1152525"/>
                  <a:gd name="connsiteX85" fmla="*/ 1410176 w 4210050"/>
                  <a:gd name="connsiteY85" fmla="*/ 787241 h 1152525"/>
                  <a:gd name="connsiteX86" fmla="*/ 1222534 w 4210050"/>
                  <a:gd name="connsiteY86" fmla="*/ 787241 h 1152525"/>
                  <a:gd name="connsiteX87" fmla="*/ 1026319 w 4210050"/>
                  <a:gd name="connsiteY87" fmla="*/ 983456 h 1152525"/>
                  <a:gd name="connsiteX88" fmla="*/ 195739 w 4210050"/>
                  <a:gd name="connsiteY88" fmla="*/ 983456 h 1152525"/>
                  <a:gd name="connsiteX89" fmla="*/ 67151 w 4210050"/>
                  <a:gd name="connsiteY89" fmla="*/ 1114901 h 1152525"/>
                  <a:gd name="connsiteX90" fmla="*/ 59531 w 4210050"/>
                  <a:gd name="connsiteY90" fmla="*/ 1144429 h 1152525"/>
                  <a:gd name="connsiteX91" fmla="*/ 37624 w 4210050"/>
                  <a:gd name="connsiteY91" fmla="*/ 1153954 h 1152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</a:cxnLst>
                <a:rect l="l" t="t" r="r" b="b"/>
                <a:pathLst>
                  <a:path w="4210050" h="1152525">
                    <a:moveTo>
                      <a:pt x="37624" y="1153954"/>
                    </a:moveTo>
                    <a:cubicBezTo>
                      <a:pt x="29051" y="1153954"/>
                      <a:pt x="21431" y="1151096"/>
                      <a:pt x="15716" y="1145381"/>
                    </a:cubicBezTo>
                    <a:cubicBezTo>
                      <a:pt x="10001" y="1139666"/>
                      <a:pt x="7144" y="1132046"/>
                      <a:pt x="7144" y="1123474"/>
                    </a:cubicBezTo>
                    <a:cubicBezTo>
                      <a:pt x="7144" y="1114901"/>
                      <a:pt x="10001" y="1107281"/>
                      <a:pt x="16669" y="1101566"/>
                    </a:cubicBezTo>
                    <a:cubicBezTo>
                      <a:pt x="22384" y="1095851"/>
                      <a:pt x="30004" y="1092994"/>
                      <a:pt x="38576" y="1092994"/>
                    </a:cubicBezTo>
                    <a:cubicBezTo>
                      <a:pt x="41434" y="1092994"/>
                      <a:pt x="44291" y="1092994"/>
                      <a:pt x="47149" y="1093946"/>
                    </a:cubicBezTo>
                    <a:lnTo>
                      <a:pt x="185261" y="955834"/>
                    </a:lnTo>
                    <a:lnTo>
                      <a:pt x="1015841" y="955834"/>
                    </a:lnTo>
                    <a:lnTo>
                      <a:pt x="1182529" y="789146"/>
                    </a:lnTo>
                    <a:lnTo>
                      <a:pt x="524351" y="789146"/>
                    </a:lnTo>
                    <a:lnTo>
                      <a:pt x="455771" y="720566"/>
                    </a:lnTo>
                    <a:cubicBezTo>
                      <a:pt x="452914" y="721519"/>
                      <a:pt x="450056" y="721519"/>
                      <a:pt x="447199" y="721519"/>
                    </a:cubicBezTo>
                    <a:cubicBezTo>
                      <a:pt x="438626" y="721519"/>
                      <a:pt x="431006" y="718661"/>
                      <a:pt x="425291" y="712946"/>
                    </a:cubicBezTo>
                    <a:cubicBezTo>
                      <a:pt x="419576" y="707231"/>
                      <a:pt x="416719" y="699611"/>
                      <a:pt x="416719" y="691039"/>
                    </a:cubicBezTo>
                    <a:cubicBezTo>
                      <a:pt x="416719" y="682466"/>
                      <a:pt x="419576" y="674846"/>
                      <a:pt x="425291" y="669131"/>
                    </a:cubicBezTo>
                    <a:cubicBezTo>
                      <a:pt x="431006" y="663416"/>
                      <a:pt x="438626" y="660559"/>
                      <a:pt x="447199" y="660559"/>
                    </a:cubicBezTo>
                    <a:cubicBezTo>
                      <a:pt x="455771" y="660559"/>
                      <a:pt x="463391" y="663416"/>
                      <a:pt x="469106" y="669131"/>
                    </a:cubicBezTo>
                    <a:cubicBezTo>
                      <a:pt x="476726" y="676751"/>
                      <a:pt x="479584" y="688181"/>
                      <a:pt x="476726" y="698659"/>
                    </a:cubicBezTo>
                    <a:lnTo>
                      <a:pt x="536734" y="758666"/>
                    </a:lnTo>
                    <a:lnTo>
                      <a:pt x="1423511" y="758666"/>
                    </a:lnTo>
                    <a:lnTo>
                      <a:pt x="1546384" y="881539"/>
                    </a:lnTo>
                    <a:lnTo>
                      <a:pt x="1890236" y="881539"/>
                    </a:lnTo>
                    <a:lnTo>
                      <a:pt x="1800701" y="792004"/>
                    </a:lnTo>
                    <a:lnTo>
                      <a:pt x="1578769" y="792004"/>
                    </a:lnTo>
                    <a:cubicBezTo>
                      <a:pt x="1573054" y="801529"/>
                      <a:pt x="1563529" y="807244"/>
                      <a:pt x="1552099" y="807244"/>
                    </a:cubicBezTo>
                    <a:cubicBezTo>
                      <a:pt x="1534954" y="807244"/>
                      <a:pt x="1521619" y="793909"/>
                      <a:pt x="1521619" y="776764"/>
                    </a:cubicBezTo>
                    <a:cubicBezTo>
                      <a:pt x="1521619" y="759619"/>
                      <a:pt x="1534954" y="746284"/>
                      <a:pt x="1552099" y="746284"/>
                    </a:cubicBezTo>
                    <a:cubicBezTo>
                      <a:pt x="1563529" y="746284"/>
                      <a:pt x="1573054" y="751999"/>
                      <a:pt x="1578769" y="761524"/>
                    </a:cubicBezTo>
                    <a:lnTo>
                      <a:pt x="1813084" y="761524"/>
                    </a:lnTo>
                    <a:lnTo>
                      <a:pt x="1932146" y="880586"/>
                    </a:lnTo>
                    <a:lnTo>
                      <a:pt x="2062639" y="880586"/>
                    </a:lnTo>
                    <a:lnTo>
                      <a:pt x="2237899" y="705326"/>
                    </a:lnTo>
                    <a:lnTo>
                      <a:pt x="2118836" y="705326"/>
                    </a:lnTo>
                    <a:lnTo>
                      <a:pt x="2095024" y="729139"/>
                    </a:lnTo>
                    <a:cubicBezTo>
                      <a:pt x="2097881" y="739616"/>
                      <a:pt x="2095024" y="751046"/>
                      <a:pt x="2087404" y="758666"/>
                    </a:cubicBezTo>
                    <a:cubicBezTo>
                      <a:pt x="2081689" y="764381"/>
                      <a:pt x="2074069" y="767239"/>
                      <a:pt x="2065496" y="767239"/>
                    </a:cubicBezTo>
                    <a:cubicBezTo>
                      <a:pt x="2056924" y="767239"/>
                      <a:pt x="2049304" y="764381"/>
                      <a:pt x="2043589" y="758666"/>
                    </a:cubicBezTo>
                    <a:cubicBezTo>
                      <a:pt x="2037874" y="752951"/>
                      <a:pt x="2035016" y="745331"/>
                      <a:pt x="2035016" y="736759"/>
                    </a:cubicBezTo>
                    <a:cubicBezTo>
                      <a:pt x="2035016" y="728186"/>
                      <a:pt x="2037874" y="720566"/>
                      <a:pt x="2043589" y="714851"/>
                    </a:cubicBezTo>
                    <a:cubicBezTo>
                      <a:pt x="2049304" y="709136"/>
                      <a:pt x="2056924" y="706279"/>
                      <a:pt x="2065496" y="706279"/>
                    </a:cubicBezTo>
                    <a:cubicBezTo>
                      <a:pt x="2068354" y="706279"/>
                      <a:pt x="2071211" y="706279"/>
                      <a:pt x="2074069" y="707231"/>
                    </a:cubicBezTo>
                    <a:lnTo>
                      <a:pt x="2107406" y="673894"/>
                    </a:lnTo>
                    <a:lnTo>
                      <a:pt x="2380774" y="673894"/>
                    </a:lnTo>
                    <a:lnTo>
                      <a:pt x="2480786" y="573881"/>
                    </a:lnTo>
                    <a:lnTo>
                      <a:pt x="2959894" y="573881"/>
                    </a:lnTo>
                    <a:lnTo>
                      <a:pt x="3093244" y="440531"/>
                    </a:lnTo>
                    <a:lnTo>
                      <a:pt x="3409474" y="440531"/>
                    </a:lnTo>
                    <a:lnTo>
                      <a:pt x="3698081" y="151924"/>
                    </a:lnTo>
                    <a:lnTo>
                      <a:pt x="3527584" y="151924"/>
                    </a:lnTo>
                    <a:lnTo>
                      <a:pt x="3337084" y="342424"/>
                    </a:lnTo>
                    <a:lnTo>
                      <a:pt x="3170396" y="342424"/>
                    </a:lnTo>
                    <a:cubicBezTo>
                      <a:pt x="3164681" y="351949"/>
                      <a:pt x="3155156" y="357664"/>
                      <a:pt x="3143726" y="357664"/>
                    </a:cubicBezTo>
                    <a:cubicBezTo>
                      <a:pt x="3126581" y="357664"/>
                      <a:pt x="3113246" y="344329"/>
                      <a:pt x="3113246" y="327184"/>
                    </a:cubicBezTo>
                    <a:cubicBezTo>
                      <a:pt x="3113246" y="310039"/>
                      <a:pt x="3126581" y="296704"/>
                      <a:pt x="3143726" y="296704"/>
                    </a:cubicBezTo>
                    <a:cubicBezTo>
                      <a:pt x="3155156" y="296704"/>
                      <a:pt x="3164681" y="302419"/>
                      <a:pt x="3170396" y="311944"/>
                    </a:cubicBezTo>
                    <a:lnTo>
                      <a:pt x="3323749" y="311944"/>
                    </a:lnTo>
                    <a:lnTo>
                      <a:pt x="3514249" y="121444"/>
                    </a:lnTo>
                    <a:lnTo>
                      <a:pt x="3727609" y="121444"/>
                    </a:lnTo>
                    <a:lnTo>
                      <a:pt x="3841909" y="7144"/>
                    </a:lnTo>
                    <a:lnTo>
                      <a:pt x="4072414" y="7144"/>
                    </a:lnTo>
                    <a:lnTo>
                      <a:pt x="4172426" y="107156"/>
                    </a:lnTo>
                    <a:cubicBezTo>
                      <a:pt x="4175284" y="106204"/>
                      <a:pt x="4178141" y="106204"/>
                      <a:pt x="4180999" y="106204"/>
                    </a:cubicBezTo>
                    <a:cubicBezTo>
                      <a:pt x="4189571" y="106204"/>
                      <a:pt x="4197192" y="109061"/>
                      <a:pt x="4202906" y="114776"/>
                    </a:cubicBezTo>
                    <a:cubicBezTo>
                      <a:pt x="4208621" y="120491"/>
                      <a:pt x="4211479" y="128111"/>
                      <a:pt x="4211479" y="136684"/>
                    </a:cubicBezTo>
                    <a:cubicBezTo>
                      <a:pt x="4211479" y="145256"/>
                      <a:pt x="4208621" y="152876"/>
                      <a:pt x="4202906" y="158591"/>
                    </a:cubicBezTo>
                    <a:cubicBezTo>
                      <a:pt x="4197192" y="164306"/>
                      <a:pt x="4189571" y="167164"/>
                      <a:pt x="4180999" y="167164"/>
                    </a:cubicBezTo>
                    <a:cubicBezTo>
                      <a:pt x="4172426" y="167164"/>
                      <a:pt x="4164806" y="164306"/>
                      <a:pt x="4159091" y="158591"/>
                    </a:cubicBezTo>
                    <a:cubicBezTo>
                      <a:pt x="4151471" y="150971"/>
                      <a:pt x="4148614" y="139541"/>
                      <a:pt x="4151471" y="129064"/>
                    </a:cubicBezTo>
                    <a:lnTo>
                      <a:pt x="4060984" y="38576"/>
                    </a:lnTo>
                    <a:lnTo>
                      <a:pt x="3856196" y="38576"/>
                    </a:lnTo>
                    <a:lnTo>
                      <a:pt x="3422809" y="471964"/>
                    </a:lnTo>
                    <a:lnTo>
                      <a:pt x="3104674" y="471964"/>
                    </a:lnTo>
                    <a:lnTo>
                      <a:pt x="2767489" y="809149"/>
                    </a:lnTo>
                    <a:lnTo>
                      <a:pt x="2343626" y="809149"/>
                    </a:lnTo>
                    <a:cubicBezTo>
                      <a:pt x="2337911" y="818674"/>
                      <a:pt x="2328386" y="824389"/>
                      <a:pt x="2316956" y="824389"/>
                    </a:cubicBezTo>
                    <a:cubicBezTo>
                      <a:pt x="2299811" y="824389"/>
                      <a:pt x="2286476" y="811054"/>
                      <a:pt x="2286476" y="793909"/>
                    </a:cubicBezTo>
                    <a:cubicBezTo>
                      <a:pt x="2286476" y="776764"/>
                      <a:pt x="2299811" y="763429"/>
                      <a:pt x="2316956" y="763429"/>
                    </a:cubicBezTo>
                    <a:cubicBezTo>
                      <a:pt x="2328386" y="763429"/>
                      <a:pt x="2337911" y="769144"/>
                      <a:pt x="2343626" y="778669"/>
                    </a:cubicBezTo>
                    <a:lnTo>
                      <a:pt x="2755106" y="778669"/>
                    </a:lnTo>
                    <a:lnTo>
                      <a:pt x="2928461" y="605314"/>
                    </a:lnTo>
                    <a:lnTo>
                      <a:pt x="2492216" y="605314"/>
                    </a:lnTo>
                    <a:lnTo>
                      <a:pt x="2392204" y="705326"/>
                    </a:lnTo>
                    <a:lnTo>
                      <a:pt x="2279809" y="705326"/>
                    </a:lnTo>
                    <a:lnTo>
                      <a:pt x="2075021" y="910114"/>
                    </a:lnTo>
                    <a:lnTo>
                      <a:pt x="1533049" y="910114"/>
                    </a:lnTo>
                    <a:lnTo>
                      <a:pt x="1410176" y="787241"/>
                    </a:lnTo>
                    <a:lnTo>
                      <a:pt x="1222534" y="787241"/>
                    </a:lnTo>
                    <a:lnTo>
                      <a:pt x="1026319" y="983456"/>
                    </a:lnTo>
                    <a:lnTo>
                      <a:pt x="195739" y="983456"/>
                    </a:lnTo>
                    <a:lnTo>
                      <a:pt x="67151" y="1114901"/>
                    </a:lnTo>
                    <a:cubicBezTo>
                      <a:pt x="70009" y="1125379"/>
                      <a:pt x="67151" y="1136809"/>
                      <a:pt x="59531" y="1144429"/>
                    </a:cubicBezTo>
                    <a:cubicBezTo>
                      <a:pt x="52864" y="1150144"/>
                      <a:pt x="45244" y="1153954"/>
                      <a:pt x="37624" y="115395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403">
                <a:extLst>
                  <a:ext uri="{FF2B5EF4-FFF2-40B4-BE49-F238E27FC236}">
                    <a16:creationId xmlns:a16="http://schemas.microsoft.com/office/drawing/2014/main" id="{E15245AB-65B9-4B3D-81E4-58D334FD7F71}"/>
                  </a:ext>
                </a:extLst>
              </p:cNvPr>
              <p:cNvSpPr/>
              <p:nvPr/>
            </p:nvSpPr>
            <p:spPr>
              <a:xfrm>
                <a:off x="7596285" y="1665632"/>
                <a:ext cx="4200525" cy="1133475"/>
              </a:xfrm>
              <a:custGeom>
                <a:avLst/>
                <a:gdLst>
                  <a:gd name="connsiteX0" fmla="*/ 4187428 w 4200525"/>
                  <a:gd name="connsiteY0" fmla="*/ 111919 h 1133475"/>
                  <a:gd name="connsiteX1" fmla="*/ 4161711 w 4200525"/>
                  <a:gd name="connsiteY1" fmla="*/ 108109 h 1133475"/>
                  <a:gd name="connsiteX2" fmla="*/ 4060746 w 4200525"/>
                  <a:gd name="connsiteY2" fmla="*/ 7144 h 1133475"/>
                  <a:gd name="connsiteX3" fmla="*/ 3838813 w 4200525"/>
                  <a:gd name="connsiteY3" fmla="*/ 7144 h 1133475"/>
                  <a:gd name="connsiteX4" fmla="*/ 3724513 w 4200525"/>
                  <a:gd name="connsiteY4" fmla="*/ 121444 h 1133475"/>
                  <a:gd name="connsiteX5" fmla="*/ 3511153 w 4200525"/>
                  <a:gd name="connsiteY5" fmla="*/ 121444 h 1133475"/>
                  <a:gd name="connsiteX6" fmla="*/ 3320653 w 4200525"/>
                  <a:gd name="connsiteY6" fmla="*/ 311944 h 1133475"/>
                  <a:gd name="connsiteX7" fmla="*/ 3155871 w 4200525"/>
                  <a:gd name="connsiteY7" fmla="*/ 311944 h 1133475"/>
                  <a:gd name="connsiteX8" fmla="*/ 3135868 w 4200525"/>
                  <a:gd name="connsiteY8" fmla="*/ 296704 h 1133475"/>
                  <a:gd name="connsiteX9" fmla="*/ 3114913 w 4200525"/>
                  <a:gd name="connsiteY9" fmla="*/ 317659 h 1133475"/>
                  <a:gd name="connsiteX10" fmla="*/ 3135868 w 4200525"/>
                  <a:gd name="connsiteY10" fmla="*/ 338614 h 1133475"/>
                  <a:gd name="connsiteX11" fmla="*/ 3155871 w 4200525"/>
                  <a:gd name="connsiteY11" fmla="*/ 323374 h 1133475"/>
                  <a:gd name="connsiteX12" fmla="*/ 3325416 w 4200525"/>
                  <a:gd name="connsiteY12" fmla="*/ 323374 h 1133475"/>
                  <a:gd name="connsiteX13" fmla="*/ 3515916 w 4200525"/>
                  <a:gd name="connsiteY13" fmla="*/ 132874 h 1133475"/>
                  <a:gd name="connsiteX14" fmla="*/ 3713083 w 4200525"/>
                  <a:gd name="connsiteY14" fmla="*/ 132874 h 1133475"/>
                  <a:gd name="connsiteX15" fmla="*/ 3405426 w 4200525"/>
                  <a:gd name="connsiteY15" fmla="*/ 440531 h 1133475"/>
                  <a:gd name="connsiteX16" fmla="*/ 3089196 w 4200525"/>
                  <a:gd name="connsiteY16" fmla="*/ 440531 h 1133475"/>
                  <a:gd name="connsiteX17" fmla="*/ 2955846 w 4200525"/>
                  <a:gd name="connsiteY17" fmla="*/ 573881 h 1133475"/>
                  <a:gd name="connsiteX18" fmla="*/ 2476738 w 4200525"/>
                  <a:gd name="connsiteY18" fmla="*/ 573881 h 1133475"/>
                  <a:gd name="connsiteX19" fmla="*/ 2376726 w 4200525"/>
                  <a:gd name="connsiteY19" fmla="*/ 673894 h 1133475"/>
                  <a:gd name="connsiteX20" fmla="*/ 2102406 w 4200525"/>
                  <a:gd name="connsiteY20" fmla="*/ 673894 h 1133475"/>
                  <a:gd name="connsiteX21" fmla="*/ 2067163 w 4200525"/>
                  <a:gd name="connsiteY21" fmla="*/ 709136 h 1133475"/>
                  <a:gd name="connsiteX22" fmla="*/ 2041446 w 4200525"/>
                  <a:gd name="connsiteY22" fmla="*/ 712946 h 1133475"/>
                  <a:gd name="connsiteX23" fmla="*/ 2041446 w 4200525"/>
                  <a:gd name="connsiteY23" fmla="*/ 742474 h 1133475"/>
                  <a:gd name="connsiteX24" fmla="*/ 2070973 w 4200525"/>
                  <a:gd name="connsiteY24" fmla="*/ 742474 h 1133475"/>
                  <a:gd name="connsiteX25" fmla="*/ 2074783 w 4200525"/>
                  <a:gd name="connsiteY25" fmla="*/ 716756 h 1133475"/>
                  <a:gd name="connsiteX26" fmla="*/ 2106216 w 4200525"/>
                  <a:gd name="connsiteY26" fmla="*/ 685324 h 1133475"/>
                  <a:gd name="connsiteX27" fmla="*/ 2251948 w 4200525"/>
                  <a:gd name="connsiteY27" fmla="*/ 685324 h 1133475"/>
                  <a:gd name="connsiteX28" fmla="*/ 2058591 w 4200525"/>
                  <a:gd name="connsiteY28" fmla="*/ 878681 h 1133475"/>
                  <a:gd name="connsiteX29" fmla="*/ 1920478 w 4200525"/>
                  <a:gd name="connsiteY29" fmla="*/ 878681 h 1133475"/>
                  <a:gd name="connsiteX30" fmla="*/ 1801416 w 4200525"/>
                  <a:gd name="connsiteY30" fmla="*/ 759619 h 1133475"/>
                  <a:gd name="connsiteX31" fmla="*/ 1564243 w 4200525"/>
                  <a:gd name="connsiteY31" fmla="*/ 759619 h 1133475"/>
                  <a:gd name="connsiteX32" fmla="*/ 1544241 w 4200525"/>
                  <a:gd name="connsiteY32" fmla="*/ 744379 h 1133475"/>
                  <a:gd name="connsiteX33" fmla="*/ 1523286 w 4200525"/>
                  <a:gd name="connsiteY33" fmla="*/ 765334 h 1133475"/>
                  <a:gd name="connsiteX34" fmla="*/ 1544241 w 4200525"/>
                  <a:gd name="connsiteY34" fmla="*/ 786289 h 1133475"/>
                  <a:gd name="connsiteX35" fmla="*/ 1564243 w 4200525"/>
                  <a:gd name="connsiteY35" fmla="*/ 771049 h 1133475"/>
                  <a:gd name="connsiteX36" fmla="*/ 1796653 w 4200525"/>
                  <a:gd name="connsiteY36" fmla="*/ 771049 h 1133475"/>
                  <a:gd name="connsiteX37" fmla="*/ 1905238 w 4200525"/>
                  <a:gd name="connsiteY37" fmla="*/ 879634 h 1133475"/>
                  <a:gd name="connsiteX38" fmla="*/ 1533763 w 4200525"/>
                  <a:gd name="connsiteY38" fmla="*/ 879634 h 1133475"/>
                  <a:gd name="connsiteX39" fmla="*/ 1410891 w 4200525"/>
                  <a:gd name="connsiteY39" fmla="*/ 755809 h 1133475"/>
                  <a:gd name="connsiteX40" fmla="*/ 525066 w 4200525"/>
                  <a:gd name="connsiteY40" fmla="*/ 755809 h 1133475"/>
                  <a:gd name="connsiteX41" fmla="*/ 458391 w 4200525"/>
                  <a:gd name="connsiteY41" fmla="*/ 689134 h 1133475"/>
                  <a:gd name="connsiteX42" fmla="*/ 454581 w 4200525"/>
                  <a:gd name="connsiteY42" fmla="*/ 663416 h 1133475"/>
                  <a:gd name="connsiteX43" fmla="*/ 425053 w 4200525"/>
                  <a:gd name="connsiteY43" fmla="*/ 663416 h 1133475"/>
                  <a:gd name="connsiteX44" fmla="*/ 425053 w 4200525"/>
                  <a:gd name="connsiteY44" fmla="*/ 692944 h 1133475"/>
                  <a:gd name="connsiteX45" fmla="*/ 450771 w 4200525"/>
                  <a:gd name="connsiteY45" fmla="*/ 696754 h 1133475"/>
                  <a:gd name="connsiteX46" fmla="*/ 521256 w 4200525"/>
                  <a:gd name="connsiteY46" fmla="*/ 767239 h 1133475"/>
                  <a:gd name="connsiteX47" fmla="*/ 1195626 w 4200525"/>
                  <a:gd name="connsiteY47" fmla="*/ 767239 h 1133475"/>
                  <a:gd name="connsiteX48" fmla="*/ 1009888 w 4200525"/>
                  <a:gd name="connsiteY48" fmla="*/ 952976 h 1133475"/>
                  <a:gd name="connsiteX49" fmla="*/ 179308 w 4200525"/>
                  <a:gd name="connsiteY49" fmla="*/ 952976 h 1133475"/>
                  <a:gd name="connsiteX50" fmla="*/ 39291 w 4200525"/>
                  <a:gd name="connsiteY50" fmla="*/ 1092041 h 1133475"/>
                  <a:gd name="connsiteX51" fmla="*/ 13573 w 4200525"/>
                  <a:gd name="connsiteY51" fmla="*/ 1095851 h 1133475"/>
                  <a:gd name="connsiteX52" fmla="*/ 13573 w 4200525"/>
                  <a:gd name="connsiteY52" fmla="*/ 1125379 h 1133475"/>
                  <a:gd name="connsiteX53" fmla="*/ 43101 w 4200525"/>
                  <a:gd name="connsiteY53" fmla="*/ 1125379 h 1133475"/>
                  <a:gd name="connsiteX54" fmla="*/ 46911 w 4200525"/>
                  <a:gd name="connsiteY54" fmla="*/ 1099661 h 1133475"/>
                  <a:gd name="connsiteX55" fmla="*/ 183118 w 4200525"/>
                  <a:gd name="connsiteY55" fmla="*/ 963454 h 1133475"/>
                  <a:gd name="connsiteX56" fmla="*/ 1013698 w 4200525"/>
                  <a:gd name="connsiteY56" fmla="*/ 963454 h 1133475"/>
                  <a:gd name="connsiteX57" fmla="*/ 1209913 w 4200525"/>
                  <a:gd name="connsiteY57" fmla="*/ 767239 h 1133475"/>
                  <a:gd name="connsiteX58" fmla="*/ 1405176 w 4200525"/>
                  <a:gd name="connsiteY58" fmla="*/ 767239 h 1133475"/>
                  <a:gd name="connsiteX59" fmla="*/ 1528048 w 4200525"/>
                  <a:gd name="connsiteY59" fmla="*/ 890111 h 1133475"/>
                  <a:gd name="connsiteX60" fmla="*/ 2062401 w 4200525"/>
                  <a:gd name="connsiteY60" fmla="*/ 890111 h 1133475"/>
                  <a:gd name="connsiteX61" fmla="*/ 2267188 w 4200525"/>
                  <a:gd name="connsiteY61" fmla="*/ 685324 h 1133475"/>
                  <a:gd name="connsiteX62" fmla="*/ 2379583 w 4200525"/>
                  <a:gd name="connsiteY62" fmla="*/ 685324 h 1133475"/>
                  <a:gd name="connsiteX63" fmla="*/ 2479596 w 4200525"/>
                  <a:gd name="connsiteY63" fmla="*/ 585311 h 1133475"/>
                  <a:gd name="connsiteX64" fmla="*/ 2944416 w 4200525"/>
                  <a:gd name="connsiteY64" fmla="*/ 585311 h 1133475"/>
                  <a:gd name="connsiteX65" fmla="*/ 2752011 w 4200525"/>
                  <a:gd name="connsiteY65" fmla="*/ 777716 h 1133475"/>
                  <a:gd name="connsiteX66" fmla="*/ 2330053 w 4200525"/>
                  <a:gd name="connsiteY66" fmla="*/ 777716 h 1133475"/>
                  <a:gd name="connsiteX67" fmla="*/ 2310051 w 4200525"/>
                  <a:gd name="connsiteY67" fmla="*/ 762476 h 1133475"/>
                  <a:gd name="connsiteX68" fmla="*/ 2289096 w 4200525"/>
                  <a:gd name="connsiteY68" fmla="*/ 783431 h 1133475"/>
                  <a:gd name="connsiteX69" fmla="*/ 2310051 w 4200525"/>
                  <a:gd name="connsiteY69" fmla="*/ 804386 h 1133475"/>
                  <a:gd name="connsiteX70" fmla="*/ 2330053 w 4200525"/>
                  <a:gd name="connsiteY70" fmla="*/ 789146 h 1133475"/>
                  <a:gd name="connsiteX71" fmla="*/ 2756773 w 4200525"/>
                  <a:gd name="connsiteY71" fmla="*/ 789146 h 1133475"/>
                  <a:gd name="connsiteX72" fmla="*/ 3093958 w 4200525"/>
                  <a:gd name="connsiteY72" fmla="*/ 451961 h 1133475"/>
                  <a:gd name="connsiteX73" fmla="*/ 3410188 w 4200525"/>
                  <a:gd name="connsiteY73" fmla="*/ 451961 h 1133475"/>
                  <a:gd name="connsiteX74" fmla="*/ 3843576 w 4200525"/>
                  <a:gd name="connsiteY74" fmla="*/ 18574 h 1133475"/>
                  <a:gd name="connsiteX75" fmla="*/ 4056936 w 4200525"/>
                  <a:gd name="connsiteY75" fmla="*/ 18574 h 1133475"/>
                  <a:gd name="connsiteX76" fmla="*/ 4154091 w 4200525"/>
                  <a:gd name="connsiteY76" fmla="*/ 116681 h 1133475"/>
                  <a:gd name="connsiteX77" fmla="*/ 4157901 w 4200525"/>
                  <a:gd name="connsiteY77" fmla="*/ 142399 h 1133475"/>
                  <a:gd name="connsiteX78" fmla="*/ 4187428 w 4200525"/>
                  <a:gd name="connsiteY78" fmla="*/ 142399 h 1133475"/>
                  <a:gd name="connsiteX79" fmla="*/ 4187428 w 4200525"/>
                  <a:gd name="connsiteY79" fmla="*/ 111919 h 1133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200525" h="1133475">
                    <a:moveTo>
                      <a:pt x="4187428" y="111919"/>
                    </a:moveTo>
                    <a:cubicBezTo>
                      <a:pt x="4180761" y="105251"/>
                      <a:pt x="4170283" y="104299"/>
                      <a:pt x="4161711" y="108109"/>
                    </a:cubicBezTo>
                    <a:lnTo>
                      <a:pt x="4060746" y="7144"/>
                    </a:lnTo>
                    <a:lnTo>
                      <a:pt x="3838813" y="7144"/>
                    </a:lnTo>
                    <a:lnTo>
                      <a:pt x="3724513" y="121444"/>
                    </a:lnTo>
                    <a:lnTo>
                      <a:pt x="3511153" y="121444"/>
                    </a:lnTo>
                    <a:lnTo>
                      <a:pt x="3320653" y="311944"/>
                    </a:lnTo>
                    <a:lnTo>
                      <a:pt x="3155871" y="311944"/>
                    </a:lnTo>
                    <a:cubicBezTo>
                      <a:pt x="3153013" y="303371"/>
                      <a:pt x="3145393" y="296704"/>
                      <a:pt x="3135868" y="296704"/>
                    </a:cubicBezTo>
                    <a:cubicBezTo>
                      <a:pt x="3124438" y="296704"/>
                      <a:pt x="3114913" y="306229"/>
                      <a:pt x="3114913" y="317659"/>
                    </a:cubicBezTo>
                    <a:cubicBezTo>
                      <a:pt x="3114913" y="329089"/>
                      <a:pt x="3124438" y="338614"/>
                      <a:pt x="3135868" y="338614"/>
                    </a:cubicBezTo>
                    <a:cubicBezTo>
                      <a:pt x="3145393" y="338614"/>
                      <a:pt x="3153966" y="331946"/>
                      <a:pt x="3155871" y="323374"/>
                    </a:cubicBezTo>
                    <a:lnTo>
                      <a:pt x="3325416" y="323374"/>
                    </a:lnTo>
                    <a:lnTo>
                      <a:pt x="3515916" y="132874"/>
                    </a:lnTo>
                    <a:lnTo>
                      <a:pt x="3713083" y="132874"/>
                    </a:lnTo>
                    <a:lnTo>
                      <a:pt x="3405426" y="440531"/>
                    </a:lnTo>
                    <a:lnTo>
                      <a:pt x="3089196" y="440531"/>
                    </a:lnTo>
                    <a:lnTo>
                      <a:pt x="2955846" y="573881"/>
                    </a:lnTo>
                    <a:lnTo>
                      <a:pt x="2476738" y="573881"/>
                    </a:lnTo>
                    <a:lnTo>
                      <a:pt x="2376726" y="673894"/>
                    </a:lnTo>
                    <a:lnTo>
                      <a:pt x="2102406" y="673894"/>
                    </a:lnTo>
                    <a:lnTo>
                      <a:pt x="2067163" y="709136"/>
                    </a:lnTo>
                    <a:cubicBezTo>
                      <a:pt x="2059543" y="704374"/>
                      <a:pt x="2049066" y="705326"/>
                      <a:pt x="2041446" y="712946"/>
                    </a:cubicBezTo>
                    <a:cubicBezTo>
                      <a:pt x="2032873" y="721519"/>
                      <a:pt x="2032873" y="734854"/>
                      <a:pt x="2041446" y="742474"/>
                    </a:cubicBezTo>
                    <a:cubicBezTo>
                      <a:pt x="2050018" y="751046"/>
                      <a:pt x="2063353" y="751046"/>
                      <a:pt x="2070973" y="742474"/>
                    </a:cubicBezTo>
                    <a:cubicBezTo>
                      <a:pt x="2077641" y="735806"/>
                      <a:pt x="2078593" y="725329"/>
                      <a:pt x="2074783" y="716756"/>
                    </a:cubicBezTo>
                    <a:lnTo>
                      <a:pt x="2106216" y="685324"/>
                    </a:lnTo>
                    <a:lnTo>
                      <a:pt x="2251948" y="685324"/>
                    </a:lnTo>
                    <a:lnTo>
                      <a:pt x="2058591" y="878681"/>
                    </a:lnTo>
                    <a:lnTo>
                      <a:pt x="1920478" y="878681"/>
                    </a:lnTo>
                    <a:lnTo>
                      <a:pt x="1801416" y="759619"/>
                    </a:lnTo>
                    <a:lnTo>
                      <a:pt x="1564243" y="759619"/>
                    </a:lnTo>
                    <a:cubicBezTo>
                      <a:pt x="1561386" y="751046"/>
                      <a:pt x="1553766" y="744379"/>
                      <a:pt x="1544241" y="744379"/>
                    </a:cubicBezTo>
                    <a:cubicBezTo>
                      <a:pt x="1532811" y="744379"/>
                      <a:pt x="1523286" y="753904"/>
                      <a:pt x="1523286" y="765334"/>
                    </a:cubicBezTo>
                    <a:cubicBezTo>
                      <a:pt x="1523286" y="776764"/>
                      <a:pt x="1532811" y="786289"/>
                      <a:pt x="1544241" y="786289"/>
                    </a:cubicBezTo>
                    <a:cubicBezTo>
                      <a:pt x="1553766" y="786289"/>
                      <a:pt x="1562338" y="779621"/>
                      <a:pt x="1564243" y="771049"/>
                    </a:cubicBezTo>
                    <a:lnTo>
                      <a:pt x="1796653" y="771049"/>
                    </a:lnTo>
                    <a:lnTo>
                      <a:pt x="1905238" y="879634"/>
                    </a:lnTo>
                    <a:lnTo>
                      <a:pt x="1533763" y="879634"/>
                    </a:lnTo>
                    <a:lnTo>
                      <a:pt x="1410891" y="755809"/>
                    </a:lnTo>
                    <a:lnTo>
                      <a:pt x="525066" y="755809"/>
                    </a:lnTo>
                    <a:lnTo>
                      <a:pt x="458391" y="689134"/>
                    </a:lnTo>
                    <a:cubicBezTo>
                      <a:pt x="463153" y="681514"/>
                      <a:pt x="462201" y="671036"/>
                      <a:pt x="454581" y="663416"/>
                    </a:cubicBezTo>
                    <a:cubicBezTo>
                      <a:pt x="446008" y="654844"/>
                      <a:pt x="432673" y="654844"/>
                      <a:pt x="425053" y="663416"/>
                    </a:cubicBezTo>
                    <a:cubicBezTo>
                      <a:pt x="416481" y="671989"/>
                      <a:pt x="416481" y="685324"/>
                      <a:pt x="425053" y="692944"/>
                    </a:cubicBezTo>
                    <a:cubicBezTo>
                      <a:pt x="431721" y="699611"/>
                      <a:pt x="442198" y="700564"/>
                      <a:pt x="450771" y="696754"/>
                    </a:cubicBezTo>
                    <a:lnTo>
                      <a:pt x="521256" y="767239"/>
                    </a:lnTo>
                    <a:lnTo>
                      <a:pt x="1195626" y="767239"/>
                    </a:lnTo>
                    <a:lnTo>
                      <a:pt x="1009888" y="952976"/>
                    </a:lnTo>
                    <a:lnTo>
                      <a:pt x="179308" y="952976"/>
                    </a:lnTo>
                    <a:lnTo>
                      <a:pt x="39291" y="1092041"/>
                    </a:lnTo>
                    <a:cubicBezTo>
                      <a:pt x="31671" y="1087279"/>
                      <a:pt x="21193" y="1088231"/>
                      <a:pt x="13573" y="1095851"/>
                    </a:cubicBezTo>
                    <a:cubicBezTo>
                      <a:pt x="5001" y="1104424"/>
                      <a:pt x="5001" y="1117759"/>
                      <a:pt x="13573" y="1125379"/>
                    </a:cubicBezTo>
                    <a:cubicBezTo>
                      <a:pt x="22146" y="1133951"/>
                      <a:pt x="35481" y="1133951"/>
                      <a:pt x="43101" y="1125379"/>
                    </a:cubicBezTo>
                    <a:cubicBezTo>
                      <a:pt x="49768" y="1118711"/>
                      <a:pt x="50721" y="1108234"/>
                      <a:pt x="46911" y="1099661"/>
                    </a:cubicBezTo>
                    <a:lnTo>
                      <a:pt x="183118" y="963454"/>
                    </a:lnTo>
                    <a:lnTo>
                      <a:pt x="1013698" y="963454"/>
                    </a:lnTo>
                    <a:lnTo>
                      <a:pt x="1209913" y="767239"/>
                    </a:lnTo>
                    <a:lnTo>
                      <a:pt x="1405176" y="767239"/>
                    </a:lnTo>
                    <a:lnTo>
                      <a:pt x="1528048" y="890111"/>
                    </a:lnTo>
                    <a:lnTo>
                      <a:pt x="2062401" y="890111"/>
                    </a:lnTo>
                    <a:lnTo>
                      <a:pt x="2267188" y="685324"/>
                    </a:lnTo>
                    <a:lnTo>
                      <a:pt x="2379583" y="685324"/>
                    </a:lnTo>
                    <a:lnTo>
                      <a:pt x="2479596" y="585311"/>
                    </a:lnTo>
                    <a:lnTo>
                      <a:pt x="2944416" y="585311"/>
                    </a:lnTo>
                    <a:lnTo>
                      <a:pt x="2752011" y="777716"/>
                    </a:lnTo>
                    <a:lnTo>
                      <a:pt x="2330053" y="777716"/>
                    </a:lnTo>
                    <a:cubicBezTo>
                      <a:pt x="2327196" y="769144"/>
                      <a:pt x="2319576" y="762476"/>
                      <a:pt x="2310051" y="762476"/>
                    </a:cubicBezTo>
                    <a:cubicBezTo>
                      <a:pt x="2298621" y="762476"/>
                      <a:pt x="2289096" y="772001"/>
                      <a:pt x="2289096" y="783431"/>
                    </a:cubicBezTo>
                    <a:cubicBezTo>
                      <a:pt x="2289096" y="794861"/>
                      <a:pt x="2298621" y="804386"/>
                      <a:pt x="2310051" y="804386"/>
                    </a:cubicBezTo>
                    <a:cubicBezTo>
                      <a:pt x="2319576" y="804386"/>
                      <a:pt x="2328148" y="797719"/>
                      <a:pt x="2330053" y="789146"/>
                    </a:cubicBezTo>
                    <a:lnTo>
                      <a:pt x="2756773" y="789146"/>
                    </a:lnTo>
                    <a:lnTo>
                      <a:pt x="3093958" y="451961"/>
                    </a:lnTo>
                    <a:lnTo>
                      <a:pt x="3410188" y="451961"/>
                    </a:lnTo>
                    <a:lnTo>
                      <a:pt x="3843576" y="18574"/>
                    </a:lnTo>
                    <a:lnTo>
                      <a:pt x="4056936" y="18574"/>
                    </a:lnTo>
                    <a:lnTo>
                      <a:pt x="4154091" y="116681"/>
                    </a:lnTo>
                    <a:cubicBezTo>
                      <a:pt x="4149328" y="124301"/>
                      <a:pt x="4150281" y="134779"/>
                      <a:pt x="4157901" y="142399"/>
                    </a:cubicBezTo>
                    <a:cubicBezTo>
                      <a:pt x="4166473" y="150971"/>
                      <a:pt x="4179808" y="150971"/>
                      <a:pt x="4187428" y="142399"/>
                    </a:cubicBezTo>
                    <a:cubicBezTo>
                      <a:pt x="4196001" y="133826"/>
                      <a:pt x="4196001" y="120491"/>
                      <a:pt x="4187428" y="11191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54" name="Graphic 234">
              <a:extLst>
                <a:ext uri="{FF2B5EF4-FFF2-40B4-BE49-F238E27FC236}">
                  <a16:creationId xmlns:a16="http://schemas.microsoft.com/office/drawing/2014/main" id="{F265837A-24B2-43D1-B8F2-A22743CAFCB4}"/>
                </a:ext>
              </a:extLst>
            </p:cNvPr>
            <p:cNvGrpSpPr/>
            <p:nvPr/>
          </p:nvGrpSpPr>
          <p:grpSpPr>
            <a:xfrm flipH="1">
              <a:off x="4515863" y="3288979"/>
              <a:ext cx="2650838" cy="948639"/>
              <a:chOff x="7540326" y="1358451"/>
              <a:chExt cx="4257675" cy="1447800"/>
            </a:xfrm>
            <a:solidFill>
              <a:schemeClr val="bg1"/>
            </a:solidFill>
          </p:grpSpPr>
          <p:sp>
            <p:nvSpPr>
              <p:cNvPr id="55" name="Freeform: Shape 398">
                <a:extLst>
                  <a:ext uri="{FF2B5EF4-FFF2-40B4-BE49-F238E27FC236}">
                    <a16:creationId xmlns:a16="http://schemas.microsoft.com/office/drawing/2014/main" id="{DA2680D2-54ED-4ECB-A82C-D831A135A726}"/>
                  </a:ext>
                </a:extLst>
              </p:cNvPr>
              <p:cNvSpPr/>
              <p:nvPr/>
            </p:nvSpPr>
            <p:spPr>
              <a:xfrm>
                <a:off x="8179930" y="1579907"/>
                <a:ext cx="3581400" cy="762000"/>
              </a:xfrm>
              <a:custGeom>
                <a:avLst/>
                <a:gdLst>
                  <a:gd name="connsiteX0" fmla="*/ 37624 w 3581400"/>
                  <a:gd name="connsiteY0" fmla="*/ 761524 h 762000"/>
                  <a:gd name="connsiteX1" fmla="*/ 7144 w 3581400"/>
                  <a:gd name="connsiteY1" fmla="*/ 731044 h 762000"/>
                  <a:gd name="connsiteX2" fmla="*/ 37624 w 3581400"/>
                  <a:gd name="connsiteY2" fmla="*/ 700564 h 762000"/>
                  <a:gd name="connsiteX3" fmla="*/ 64294 w 3581400"/>
                  <a:gd name="connsiteY3" fmla="*/ 715804 h 762000"/>
                  <a:gd name="connsiteX4" fmla="*/ 1177766 w 3581400"/>
                  <a:gd name="connsiteY4" fmla="*/ 715804 h 762000"/>
                  <a:gd name="connsiteX5" fmla="*/ 1060609 w 3581400"/>
                  <a:gd name="connsiteY5" fmla="*/ 597694 h 762000"/>
                  <a:gd name="connsiteX6" fmla="*/ 376714 w 3581400"/>
                  <a:gd name="connsiteY6" fmla="*/ 597694 h 762000"/>
                  <a:gd name="connsiteX7" fmla="*/ 350044 w 3581400"/>
                  <a:gd name="connsiteY7" fmla="*/ 612934 h 762000"/>
                  <a:gd name="connsiteX8" fmla="*/ 319564 w 3581400"/>
                  <a:gd name="connsiteY8" fmla="*/ 582454 h 762000"/>
                  <a:gd name="connsiteX9" fmla="*/ 350044 w 3581400"/>
                  <a:gd name="connsiteY9" fmla="*/ 551974 h 762000"/>
                  <a:gd name="connsiteX10" fmla="*/ 376714 w 3581400"/>
                  <a:gd name="connsiteY10" fmla="*/ 567214 h 762000"/>
                  <a:gd name="connsiteX11" fmla="*/ 804386 w 3581400"/>
                  <a:gd name="connsiteY11" fmla="*/ 567214 h 762000"/>
                  <a:gd name="connsiteX12" fmla="*/ 755809 w 3581400"/>
                  <a:gd name="connsiteY12" fmla="*/ 518636 h 762000"/>
                  <a:gd name="connsiteX13" fmla="*/ 469106 w 3581400"/>
                  <a:gd name="connsiteY13" fmla="*/ 518636 h 762000"/>
                  <a:gd name="connsiteX14" fmla="*/ 442436 w 3581400"/>
                  <a:gd name="connsiteY14" fmla="*/ 533876 h 762000"/>
                  <a:gd name="connsiteX15" fmla="*/ 411956 w 3581400"/>
                  <a:gd name="connsiteY15" fmla="*/ 503396 h 762000"/>
                  <a:gd name="connsiteX16" fmla="*/ 442436 w 3581400"/>
                  <a:gd name="connsiteY16" fmla="*/ 472916 h 762000"/>
                  <a:gd name="connsiteX17" fmla="*/ 469106 w 3581400"/>
                  <a:gd name="connsiteY17" fmla="*/ 488156 h 762000"/>
                  <a:gd name="connsiteX18" fmla="*/ 768191 w 3581400"/>
                  <a:gd name="connsiteY18" fmla="*/ 488156 h 762000"/>
                  <a:gd name="connsiteX19" fmla="*/ 846296 w 3581400"/>
                  <a:gd name="connsiteY19" fmla="*/ 566261 h 762000"/>
                  <a:gd name="connsiteX20" fmla="*/ 1072039 w 3581400"/>
                  <a:gd name="connsiteY20" fmla="*/ 566261 h 762000"/>
                  <a:gd name="connsiteX21" fmla="*/ 1219676 w 3581400"/>
                  <a:gd name="connsiteY21" fmla="*/ 713899 h 762000"/>
                  <a:gd name="connsiteX22" fmla="*/ 1376839 w 3581400"/>
                  <a:gd name="connsiteY22" fmla="*/ 713899 h 762000"/>
                  <a:gd name="connsiteX23" fmla="*/ 1540669 w 3581400"/>
                  <a:gd name="connsiteY23" fmla="*/ 550069 h 762000"/>
                  <a:gd name="connsiteX24" fmla="*/ 2015014 w 3581400"/>
                  <a:gd name="connsiteY24" fmla="*/ 550069 h 762000"/>
                  <a:gd name="connsiteX25" fmla="*/ 2253139 w 3581400"/>
                  <a:gd name="connsiteY25" fmla="*/ 311944 h 762000"/>
                  <a:gd name="connsiteX26" fmla="*/ 2012156 w 3581400"/>
                  <a:gd name="connsiteY26" fmla="*/ 311944 h 762000"/>
                  <a:gd name="connsiteX27" fmla="*/ 1900714 w 3581400"/>
                  <a:gd name="connsiteY27" fmla="*/ 426244 h 762000"/>
                  <a:gd name="connsiteX28" fmla="*/ 1742599 w 3581400"/>
                  <a:gd name="connsiteY28" fmla="*/ 426244 h 762000"/>
                  <a:gd name="connsiteX29" fmla="*/ 1715929 w 3581400"/>
                  <a:gd name="connsiteY29" fmla="*/ 441484 h 762000"/>
                  <a:gd name="connsiteX30" fmla="*/ 1685449 w 3581400"/>
                  <a:gd name="connsiteY30" fmla="*/ 411004 h 762000"/>
                  <a:gd name="connsiteX31" fmla="*/ 1715929 w 3581400"/>
                  <a:gd name="connsiteY31" fmla="*/ 380524 h 762000"/>
                  <a:gd name="connsiteX32" fmla="*/ 1742599 w 3581400"/>
                  <a:gd name="connsiteY32" fmla="*/ 395764 h 762000"/>
                  <a:gd name="connsiteX33" fmla="*/ 1888331 w 3581400"/>
                  <a:gd name="connsiteY33" fmla="*/ 395764 h 762000"/>
                  <a:gd name="connsiteX34" fmla="*/ 1970246 w 3581400"/>
                  <a:gd name="connsiteY34" fmla="*/ 313849 h 762000"/>
                  <a:gd name="connsiteX35" fmla="*/ 1623536 w 3581400"/>
                  <a:gd name="connsiteY35" fmla="*/ 313849 h 762000"/>
                  <a:gd name="connsiteX36" fmla="*/ 1400651 w 3581400"/>
                  <a:gd name="connsiteY36" fmla="*/ 536734 h 762000"/>
                  <a:gd name="connsiteX37" fmla="*/ 1393031 w 3581400"/>
                  <a:gd name="connsiteY37" fmla="*/ 566261 h 762000"/>
                  <a:gd name="connsiteX38" fmla="*/ 1371124 w 3581400"/>
                  <a:gd name="connsiteY38" fmla="*/ 574834 h 762000"/>
                  <a:gd name="connsiteX39" fmla="*/ 1349216 w 3581400"/>
                  <a:gd name="connsiteY39" fmla="*/ 566261 h 762000"/>
                  <a:gd name="connsiteX40" fmla="*/ 1340644 w 3581400"/>
                  <a:gd name="connsiteY40" fmla="*/ 544354 h 762000"/>
                  <a:gd name="connsiteX41" fmla="*/ 1349216 w 3581400"/>
                  <a:gd name="connsiteY41" fmla="*/ 522446 h 762000"/>
                  <a:gd name="connsiteX42" fmla="*/ 1371124 w 3581400"/>
                  <a:gd name="connsiteY42" fmla="*/ 513874 h 762000"/>
                  <a:gd name="connsiteX43" fmla="*/ 1379696 w 3581400"/>
                  <a:gd name="connsiteY43" fmla="*/ 514826 h 762000"/>
                  <a:gd name="connsiteX44" fmla="*/ 1439704 w 3581400"/>
                  <a:gd name="connsiteY44" fmla="*/ 454819 h 762000"/>
                  <a:gd name="connsiteX45" fmla="*/ 1025366 w 3581400"/>
                  <a:gd name="connsiteY45" fmla="*/ 454819 h 762000"/>
                  <a:gd name="connsiteX46" fmla="*/ 988219 w 3581400"/>
                  <a:gd name="connsiteY46" fmla="*/ 417671 h 762000"/>
                  <a:gd name="connsiteX47" fmla="*/ 979646 w 3581400"/>
                  <a:gd name="connsiteY47" fmla="*/ 418624 h 762000"/>
                  <a:gd name="connsiteX48" fmla="*/ 957739 w 3581400"/>
                  <a:gd name="connsiteY48" fmla="*/ 410051 h 762000"/>
                  <a:gd name="connsiteX49" fmla="*/ 949166 w 3581400"/>
                  <a:gd name="connsiteY49" fmla="*/ 388144 h 762000"/>
                  <a:gd name="connsiteX50" fmla="*/ 957739 w 3581400"/>
                  <a:gd name="connsiteY50" fmla="*/ 366236 h 762000"/>
                  <a:gd name="connsiteX51" fmla="*/ 979646 w 3581400"/>
                  <a:gd name="connsiteY51" fmla="*/ 357664 h 762000"/>
                  <a:gd name="connsiteX52" fmla="*/ 1001554 w 3581400"/>
                  <a:gd name="connsiteY52" fmla="*/ 366236 h 762000"/>
                  <a:gd name="connsiteX53" fmla="*/ 1009174 w 3581400"/>
                  <a:gd name="connsiteY53" fmla="*/ 395764 h 762000"/>
                  <a:gd name="connsiteX54" fmla="*/ 1037749 w 3581400"/>
                  <a:gd name="connsiteY54" fmla="*/ 424339 h 762000"/>
                  <a:gd name="connsiteX55" fmla="*/ 1470184 w 3581400"/>
                  <a:gd name="connsiteY55" fmla="*/ 424339 h 762000"/>
                  <a:gd name="connsiteX56" fmla="*/ 1611154 w 3581400"/>
                  <a:gd name="connsiteY56" fmla="*/ 283369 h 762000"/>
                  <a:gd name="connsiteX57" fmla="*/ 2285524 w 3581400"/>
                  <a:gd name="connsiteY57" fmla="*/ 283369 h 762000"/>
                  <a:gd name="connsiteX58" fmla="*/ 2289334 w 3581400"/>
                  <a:gd name="connsiteY58" fmla="*/ 279559 h 762000"/>
                  <a:gd name="connsiteX59" fmla="*/ 2294096 w 3581400"/>
                  <a:gd name="connsiteY59" fmla="*/ 283369 h 762000"/>
                  <a:gd name="connsiteX60" fmla="*/ 2574131 w 3581400"/>
                  <a:gd name="connsiteY60" fmla="*/ 283369 h 762000"/>
                  <a:gd name="connsiteX61" fmla="*/ 2774156 w 3581400"/>
                  <a:gd name="connsiteY61" fmla="*/ 83344 h 762000"/>
                  <a:gd name="connsiteX62" fmla="*/ 2961799 w 3581400"/>
                  <a:gd name="connsiteY62" fmla="*/ 83344 h 762000"/>
                  <a:gd name="connsiteX63" fmla="*/ 3022759 w 3581400"/>
                  <a:gd name="connsiteY63" fmla="*/ 22384 h 762000"/>
                  <a:gd name="connsiteX64" fmla="*/ 3525679 w 3581400"/>
                  <a:gd name="connsiteY64" fmla="*/ 22384 h 762000"/>
                  <a:gd name="connsiteX65" fmla="*/ 3552349 w 3581400"/>
                  <a:gd name="connsiteY65" fmla="*/ 7144 h 762000"/>
                  <a:gd name="connsiteX66" fmla="*/ 3582829 w 3581400"/>
                  <a:gd name="connsiteY66" fmla="*/ 37624 h 762000"/>
                  <a:gd name="connsiteX67" fmla="*/ 3552349 w 3581400"/>
                  <a:gd name="connsiteY67" fmla="*/ 68104 h 762000"/>
                  <a:gd name="connsiteX68" fmla="*/ 3525679 w 3581400"/>
                  <a:gd name="connsiteY68" fmla="*/ 52864 h 762000"/>
                  <a:gd name="connsiteX69" fmla="*/ 3036094 w 3581400"/>
                  <a:gd name="connsiteY69" fmla="*/ 52864 h 762000"/>
                  <a:gd name="connsiteX70" fmla="*/ 2975134 w 3581400"/>
                  <a:gd name="connsiteY70" fmla="*/ 113824 h 762000"/>
                  <a:gd name="connsiteX71" fmla="*/ 2787491 w 3581400"/>
                  <a:gd name="connsiteY71" fmla="*/ 113824 h 762000"/>
                  <a:gd name="connsiteX72" fmla="*/ 2588419 w 3581400"/>
                  <a:gd name="connsiteY72" fmla="*/ 312896 h 762000"/>
                  <a:gd name="connsiteX73" fmla="*/ 2299811 w 3581400"/>
                  <a:gd name="connsiteY73" fmla="*/ 312896 h 762000"/>
                  <a:gd name="connsiteX74" fmla="*/ 2206466 w 3581400"/>
                  <a:gd name="connsiteY74" fmla="*/ 406241 h 762000"/>
                  <a:gd name="connsiteX75" fmla="*/ 2329339 w 3581400"/>
                  <a:gd name="connsiteY75" fmla="*/ 406241 h 762000"/>
                  <a:gd name="connsiteX76" fmla="*/ 2387441 w 3581400"/>
                  <a:gd name="connsiteY76" fmla="*/ 464344 h 762000"/>
                  <a:gd name="connsiteX77" fmla="*/ 2396014 w 3581400"/>
                  <a:gd name="connsiteY77" fmla="*/ 463391 h 762000"/>
                  <a:gd name="connsiteX78" fmla="*/ 2417921 w 3581400"/>
                  <a:gd name="connsiteY78" fmla="*/ 471964 h 762000"/>
                  <a:gd name="connsiteX79" fmla="*/ 2426494 w 3581400"/>
                  <a:gd name="connsiteY79" fmla="*/ 493871 h 762000"/>
                  <a:gd name="connsiteX80" fmla="*/ 2417921 w 3581400"/>
                  <a:gd name="connsiteY80" fmla="*/ 515779 h 762000"/>
                  <a:gd name="connsiteX81" fmla="*/ 2396014 w 3581400"/>
                  <a:gd name="connsiteY81" fmla="*/ 524351 h 762000"/>
                  <a:gd name="connsiteX82" fmla="*/ 2374106 w 3581400"/>
                  <a:gd name="connsiteY82" fmla="*/ 515779 h 762000"/>
                  <a:gd name="connsiteX83" fmla="*/ 2366486 w 3581400"/>
                  <a:gd name="connsiteY83" fmla="*/ 486251 h 762000"/>
                  <a:gd name="connsiteX84" fmla="*/ 2317909 w 3581400"/>
                  <a:gd name="connsiteY84" fmla="*/ 437674 h 762000"/>
                  <a:gd name="connsiteX85" fmla="*/ 2176939 w 3581400"/>
                  <a:gd name="connsiteY85" fmla="*/ 437674 h 762000"/>
                  <a:gd name="connsiteX86" fmla="*/ 2032159 w 3581400"/>
                  <a:gd name="connsiteY86" fmla="*/ 582454 h 762000"/>
                  <a:gd name="connsiteX87" fmla="*/ 1557814 w 3581400"/>
                  <a:gd name="connsiteY87" fmla="*/ 582454 h 762000"/>
                  <a:gd name="connsiteX88" fmla="*/ 1393984 w 3581400"/>
                  <a:gd name="connsiteY88" fmla="*/ 746284 h 762000"/>
                  <a:gd name="connsiteX89" fmla="*/ 64294 w 3581400"/>
                  <a:gd name="connsiteY89" fmla="*/ 746284 h 762000"/>
                  <a:gd name="connsiteX90" fmla="*/ 37624 w 3581400"/>
                  <a:gd name="connsiteY90" fmla="*/ 761524 h 762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</a:cxnLst>
                <a:rect l="l" t="t" r="r" b="b"/>
                <a:pathLst>
                  <a:path w="3581400" h="762000">
                    <a:moveTo>
                      <a:pt x="37624" y="761524"/>
                    </a:moveTo>
                    <a:cubicBezTo>
                      <a:pt x="20479" y="761524"/>
                      <a:pt x="7144" y="748189"/>
                      <a:pt x="7144" y="731044"/>
                    </a:cubicBezTo>
                    <a:cubicBezTo>
                      <a:pt x="7144" y="713899"/>
                      <a:pt x="20479" y="700564"/>
                      <a:pt x="37624" y="700564"/>
                    </a:cubicBezTo>
                    <a:cubicBezTo>
                      <a:pt x="49054" y="700564"/>
                      <a:pt x="58579" y="706279"/>
                      <a:pt x="64294" y="715804"/>
                    </a:cubicBezTo>
                    <a:lnTo>
                      <a:pt x="1177766" y="715804"/>
                    </a:lnTo>
                    <a:lnTo>
                      <a:pt x="1060609" y="597694"/>
                    </a:lnTo>
                    <a:lnTo>
                      <a:pt x="376714" y="597694"/>
                    </a:lnTo>
                    <a:cubicBezTo>
                      <a:pt x="370999" y="607219"/>
                      <a:pt x="361474" y="612934"/>
                      <a:pt x="350044" y="612934"/>
                    </a:cubicBezTo>
                    <a:cubicBezTo>
                      <a:pt x="332899" y="612934"/>
                      <a:pt x="319564" y="599599"/>
                      <a:pt x="319564" y="582454"/>
                    </a:cubicBezTo>
                    <a:cubicBezTo>
                      <a:pt x="319564" y="565309"/>
                      <a:pt x="332899" y="551974"/>
                      <a:pt x="350044" y="551974"/>
                    </a:cubicBezTo>
                    <a:cubicBezTo>
                      <a:pt x="361474" y="551974"/>
                      <a:pt x="370999" y="557689"/>
                      <a:pt x="376714" y="567214"/>
                    </a:cubicBezTo>
                    <a:lnTo>
                      <a:pt x="804386" y="567214"/>
                    </a:lnTo>
                    <a:lnTo>
                      <a:pt x="755809" y="518636"/>
                    </a:lnTo>
                    <a:lnTo>
                      <a:pt x="469106" y="518636"/>
                    </a:lnTo>
                    <a:cubicBezTo>
                      <a:pt x="463391" y="528161"/>
                      <a:pt x="453866" y="533876"/>
                      <a:pt x="442436" y="533876"/>
                    </a:cubicBezTo>
                    <a:cubicBezTo>
                      <a:pt x="425291" y="533876"/>
                      <a:pt x="411956" y="520541"/>
                      <a:pt x="411956" y="503396"/>
                    </a:cubicBezTo>
                    <a:cubicBezTo>
                      <a:pt x="411956" y="486251"/>
                      <a:pt x="425291" y="472916"/>
                      <a:pt x="442436" y="472916"/>
                    </a:cubicBezTo>
                    <a:cubicBezTo>
                      <a:pt x="453866" y="472916"/>
                      <a:pt x="463391" y="478631"/>
                      <a:pt x="469106" y="488156"/>
                    </a:cubicBezTo>
                    <a:lnTo>
                      <a:pt x="768191" y="488156"/>
                    </a:lnTo>
                    <a:lnTo>
                      <a:pt x="846296" y="566261"/>
                    </a:lnTo>
                    <a:lnTo>
                      <a:pt x="1072039" y="566261"/>
                    </a:lnTo>
                    <a:lnTo>
                      <a:pt x="1219676" y="713899"/>
                    </a:lnTo>
                    <a:lnTo>
                      <a:pt x="1376839" y="713899"/>
                    </a:lnTo>
                    <a:lnTo>
                      <a:pt x="1540669" y="550069"/>
                    </a:lnTo>
                    <a:lnTo>
                      <a:pt x="2015014" y="550069"/>
                    </a:lnTo>
                    <a:lnTo>
                      <a:pt x="2253139" y="311944"/>
                    </a:lnTo>
                    <a:lnTo>
                      <a:pt x="2012156" y="311944"/>
                    </a:lnTo>
                    <a:lnTo>
                      <a:pt x="1900714" y="426244"/>
                    </a:lnTo>
                    <a:lnTo>
                      <a:pt x="1742599" y="426244"/>
                    </a:lnTo>
                    <a:cubicBezTo>
                      <a:pt x="1736884" y="435769"/>
                      <a:pt x="1727359" y="441484"/>
                      <a:pt x="1715929" y="441484"/>
                    </a:cubicBezTo>
                    <a:cubicBezTo>
                      <a:pt x="1698784" y="441484"/>
                      <a:pt x="1685449" y="428149"/>
                      <a:pt x="1685449" y="411004"/>
                    </a:cubicBezTo>
                    <a:cubicBezTo>
                      <a:pt x="1685449" y="393859"/>
                      <a:pt x="1698784" y="380524"/>
                      <a:pt x="1715929" y="380524"/>
                    </a:cubicBezTo>
                    <a:cubicBezTo>
                      <a:pt x="1727359" y="380524"/>
                      <a:pt x="1736884" y="386239"/>
                      <a:pt x="1742599" y="395764"/>
                    </a:cubicBezTo>
                    <a:lnTo>
                      <a:pt x="1888331" y="395764"/>
                    </a:lnTo>
                    <a:lnTo>
                      <a:pt x="1970246" y="313849"/>
                    </a:lnTo>
                    <a:lnTo>
                      <a:pt x="1623536" y="313849"/>
                    </a:lnTo>
                    <a:lnTo>
                      <a:pt x="1400651" y="536734"/>
                    </a:lnTo>
                    <a:cubicBezTo>
                      <a:pt x="1403509" y="547211"/>
                      <a:pt x="1400651" y="558641"/>
                      <a:pt x="1393031" y="566261"/>
                    </a:cubicBezTo>
                    <a:cubicBezTo>
                      <a:pt x="1387316" y="571976"/>
                      <a:pt x="1379696" y="574834"/>
                      <a:pt x="1371124" y="574834"/>
                    </a:cubicBezTo>
                    <a:cubicBezTo>
                      <a:pt x="1362551" y="574834"/>
                      <a:pt x="1354931" y="571976"/>
                      <a:pt x="1349216" y="566261"/>
                    </a:cubicBezTo>
                    <a:cubicBezTo>
                      <a:pt x="1343501" y="560546"/>
                      <a:pt x="1340644" y="552926"/>
                      <a:pt x="1340644" y="544354"/>
                    </a:cubicBezTo>
                    <a:cubicBezTo>
                      <a:pt x="1340644" y="535781"/>
                      <a:pt x="1343501" y="528161"/>
                      <a:pt x="1349216" y="522446"/>
                    </a:cubicBezTo>
                    <a:cubicBezTo>
                      <a:pt x="1354931" y="516731"/>
                      <a:pt x="1362551" y="513874"/>
                      <a:pt x="1371124" y="513874"/>
                    </a:cubicBezTo>
                    <a:cubicBezTo>
                      <a:pt x="1373981" y="513874"/>
                      <a:pt x="1376839" y="513874"/>
                      <a:pt x="1379696" y="514826"/>
                    </a:cubicBezTo>
                    <a:lnTo>
                      <a:pt x="1439704" y="454819"/>
                    </a:lnTo>
                    <a:lnTo>
                      <a:pt x="1025366" y="454819"/>
                    </a:lnTo>
                    <a:lnTo>
                      <a:pt x="988219" y="417671"/>
                    </a:lnTo>
                    <a:cubicBezTo>
                      <a:pt x="985361" y="418624"/>
                      <a:pt x="982504" y="418624"/>
                      <a:pt x="979646" y="418624"/>
                    </a:cubicBezTo>
                    <a:cubicBezTo>
                      <a:pt x="971074" y="418624"/>
                      <a:pt x="963454" y="415766"/>
                      <a:pt x="957739" y="410051"/>
                    </a:cubicBezTo>
                    <a:cubicBezTo>
                      <a:pt x="952024" y="404336"/>
                      <a:pt x="949166" y="396716"/>
                      <a:pt x="949166" y="388144"/>
                    </a:cubicBezTo>
                    <a:cubicBezTo>
                      <a:pt x="949166" y="379571"/>
                      <a:pt x="952024" y="371951"/>
                      <a:pt x="957739" y="366236"/>
                    </a:cubicBezTo>
                    <a:cubicBezTo>
                      <a:pt x="963454" y="360521"/>
                      <a:pt x="971074" y="357664"/>
                      <a:pt x="979646" y="357664"/>
                    </a:cubicBezTo>
                    <a:cubicBezTo>
                      <a:pt x="988219" y="357664"/>
                      <a:pt x="995839" y="360521"/>
                      <a:pt x="1001554" y="366236"/>
                    </a:cubicBezTo>
                    <a:cubicBezTo>
                      <a:pt x="1009174" y="373856"/>
                      <a:pt x="1012031" y="385286"/>
                      <a:pt x="1009174" y="395764"/>
                    </a:cubicBezTo>
                    <a:lnTo>
                      <a:pt x="1037749" y="424339"/>
                    </a:lnTo>
                    <a:lnTo>
                      <a:pt x="1470184" y="424339"/>
                    </a:lnTo>
                    <a:lnTo>
                      <a:pt x="1611154" y="283369"/>
                    </a:lnTo>
                    <a:lnTo>
                      <a:pt x="2285524" y="283369"/>
                    </a:lnTo>
                    <a:lnTo>
                      <a:pt x="2289334" y="279559"/>
                    </a:lnTo>
                    <a:lnTo>
                      <a:pt x="2294096" y="283369"/>
                    </a:lnTo>
                    <a:lnTo>
                      <a:pt x="2574131" y="283369"/>
                    </a:lnTo>
                    <a:lnTo>
                      <a:pt x="2774156" y="83344"/>
                    </a:lnTo>
                    <a:lnTo>
                      <a:pt x="2961799" y="83344"/>
                    </a:lnTo>
                    <a:lnTo>
                      <a:pt x="3022759" y="22384"/>
                    </a:lnTo>
                    <a:lnTo>
                      <a:pt x="3525679" y="22384"/>
                    </a:lnTo>
                    <a:cubicBezTo>
                      <a:pt x="3531394" y="12859"/>
                      <a:pt x="3540919" y="7144"/>
                      <a:pt x="3552349" y="7144"/>
                    </a:cubicBezTo>
                    <a:cubicBezTo>
                      <a:pt x="3569494" y="7144"/>
                      <a:pt x="3582829" y="20479"/>
                      <a:pt x="3582829" y="37624"/>
                    </a:cubicBezTo>
                    <a:cubicBezTo>
                      <a:pt x="3582829" y="54769"/>
                      <a:pt x="3569494" y="68104"/>
                      <a:pt x="3552349" y="68104"/>
                    </a:cubicBezTo>
                    <a:cubicBezTo>
                      <a:pt x="3540919" y="68104"/>
                      <a:pt x="3531394" y="62389"/>
                      <a:pt x="3525679" y="52864"/>
                    </a:cubicBezTo>
                    <a:lnTo>
                      <a:pt x="3036094" y="52864"/>
                    </a:lnTo>
                    <a:lnTo>
                      <a:pt x="2975134" y="113824"/>
                    </a:lnTo>
                    <a:lnTo>
                      <a:pt x="2787491" y="113824"/>
                    </a:lnTo>
                    <a:lnTo>
                      <a:pt x="2588419" y="312896"/>
                    </a:lnTo>
                    <a:lnTo>
                      <a:pt x="2299811" y="312896"/>
                    </a:lnTo>
                    <a:lnTo>
                      <a:pt x="2206466" y="406241"/>
                    </a:lnTo>
                    <a:lnTo>
                      <a:pt x="2329339" y="406241"/>
                    </a:lnTo>
                    <a:lnTo>
                      <a:pt x="2387441" y="464344"/>
                    </a:lnTo>
                    <a:cubicBezTo>
                      <a:pt x="2390299" y="463391"/>
                      <a:pt x="2393156" y="463391"/>
                      <a:pt x="2396014" y="463391"/>
                    </a:cubicBezTo>
                    <a:cubicBezTo>
                      <a:pt x="2404586" y="463391"/>
                      <a:pt x="2412206" y="466249"/>
                      <a:pt x="2417921" y="471964"/>
                    </a:cubicBezTo>
                    <a:cubicBezTo>
                      <a:pt x="2423636" y="477679"/>
                      <a:pt x="2426494" y="485299"/>
                      <a:pt x="2426494" y="493871"/>
                    </a:cubicBezTo>
                    <a:cubicBezTo>
                      <a:pt x="2426494" y="502444"/>
                      <a:pt x="2423636" y="510064"/>
                      <a:pt x="2417921" y="515779"/>
                    </a:cubicBezTo>
                    <a:cubicBezTo>
                      <a:pt x="2412206" y="521494"/>
                      <a:pt x="2404586" y="524351"/>
                      <a:pt x="2396014" y="524351"/>
                    </a:cubicBezTo>
                    <a:cubicBezTo>
                      <a:pt x="2387441" y="524351"/>
                      <a:pt x="2379821" y="521494"/>
                      <a:pt x="2374106" y="515779"/>
                    </a:cubicBezTo>
                    <a:cubicBezTo>
                      <a:pt x="2366486" y="508159"/>
                      <a:pt x="2363629" y="496729"/>
                      <a:pt x="2366486" y="486251"/>
                    </a:cubicBezTo>
                    <a:lnTo>
                      <a:pt x="2317909" y="437674"/>
                    </a:lnTo>
                    <a:lnTo>
                      <a:pt x="2176939" y="437674"/>
                    </a:lnTo>
                    <a:lnTo>
                      <a:pt x="2032159" y="582454"/>
                    </a:lnTo>
                    <a:lnTo>
                      <a:pt x="1557814" y="582454"/>
                    </a:lnTo>
                    <a:lnTo>
                      <a:pt x="1393984" y="746284"/>
                    </a:lnTo>
                    <a:lnTo>
                      <a:pt x="64294" y="746284"/>
                    </a:lnTo>
                    <a:cubicBezTo>
                      <a:pt x="59531" y="754856"/>
                      <a:pt x="49054" y="761524"/>
                      <a:pt x="37624" y="7615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399">
                <a:extLst>
                  <a:ext uri="{FF2B5EF4-FFF2-40B4-BE49-F238E27FC236}">
                    <a16:creationId xmlns:a16="http://schemas.microsoft.com/office/drawing/2014/main" id="{B26F7DD8-6978-47A4-A5C5-5C9E88FFD828}"/>
                  </a:ext>
                </a:extLst>
              </p:cNvPr>
              <p:cNvSpPr/>
              <p:nvPr/>
            </p:nvSpPr>
            <p:spPr>
              <a:xfrm>
                <a:off x="8190407" y="1590385"/>
                <a:ext cx="3562350" cy="742950"/>
              </a:xfrm>
              <a:custGeom>
                <a:avLst/>
                <a:gdLst>
                  <a:gd name="connsiteX0" fmla="*/ 2567464 w 3562350"/>
                  <a:gd name="connsiteY0" fmla="*/ 282416 h 742950"/>
                  <a:gd name="connsiteX1" fmla="*/ 2279809 w 3562350"/>
                  <a:gd name="connsiteY1" fmla="*/ 282416 h 742950"/>
                  <a:gd name="connsiteX2" fmla="*/ 2278856 w 3562350"/>
                  <a:gd name="connsiteY2" fmla="*/ 281464 h 742950"/>
                  <a:gd name="connsiteX3" fmla="*/ 2277904 w 3562350"/>
                  <a:gd name="connsiteY3" fmla="*/ 282416 h 742950"/>
                  <a:gd name="connsiteX4" fmla="*/ 1603534 w 3562350"/>
                  <a:gd name="connsiteY4" fmla="*/ 282416 h 742950"/>
                  <a:gd name="connsiteX5" fmla="*/ 1461611 w 3562350"/>
                  <a:gd name="connsiteY5" fmla="*/ 424339 h 742950"/>
                  <a:gd name="connsiteX6" fmla="*/ 1021556 w 3562350"/>
                  <a:gd name="connsiteY6" fmla="*/ 424339 h 742950"/>
                  <a:gd name="connsiteX7" fmla="*/ 986314 w 3562350"/>
                  <a:gd name="connsiteY7" fmla="*/ 389096 h 742950"/>
                  <a:gd name="connsiteX8" fmla="*/ 982504 w 3562350"/>
                  <a:gd name="connsiteY8" fmla="*/ 363379 h 742950"/>
                  <a:gd name="connsiteX9" fmla="*/ 952024 w 3562350"/>
                  <a:gd name="connsiteY9" fmla="*/ 363379 h 742950"/>
                  <a:gd name="connsiteX10" fmla="*/ 952024 w 3562350"/>
                  <a:gd name="connsiteY10" fmla="*/ 392906 h 742950"/>
                  <a:gd name="connsiteX11" fmla="*/ 977741 w 3562350"/>
                  <a:gd name="connsiteY11" fmla="*/ 396716 h 742950"/>
                  <a:gd name="connsiteX12" fmla="*/ 1016794 w 3562350"/>
                  <a:gd name="connsiteY12" fmla="*/ 435769 h 742950"/>
                  <a:gd name="connsiteX13" fmla="*/ 1450181 w 3562350"/>
                  <a:gd name="connsiteY13" fmla="*/ 435769 h 742950"/>
                  <a:gd name="connsiteX14" fmla="*/ 1370171 w 3562350"/>
                  <a:gd name="connsiteY14" fmla="*/ 515779 h 742950"/>
                  <a:gd name="connsiteX15" fmla="*/ 1344454 w 3562350"/>
                  <a:gd name="connsiteY15" fmla="*/ 519589 h 742950"/>
                  <a:gd name="connsiteX16" fmla="*/ 1344454 w 3562350"/>
                  <a:gd name="connsiteY16" fmla="*/ 549116 h 742950"/>
                  <a:gd name="connsiteX17" fmla="*/ 1373981 w 3562350"/>
                  <a:gd name="connsiteY17" fmla="*/ 549116 h 742950"/>
                  <a:gd name="connsiteX18" fmla="*/ 1377791 w 3562350"/>
                  <a:gd name="connsiteY18" fmla="*/ 523399 h 742950"/>
                  <a:gd name="connsiteX19" fmla="*/ 1608296 w 3562350"/>
                  <a:gd name="connsiteY19" fmla="*/ 292894 h 742950"/>
                  <a:gd name="connsiteX20" fmla="*/ 1982629 w 3562350"/>
                  <a:gd name="connsiteY20" fmla="*/ 292894 h 742950"/>
                  <a:gd name="connsiteX21" fmla="*/ 1881664 w 3562350"/>
                  <a:gd name="connsiteY21" fmla="*/ 393859 h 742950"/>
                  <a:gd name="connsiteX22" fmla="*/ 1726406 w 3562350"/>
                  <a:gd name="connsiteY22" fmla="*/ 393859 h 742950"/>
                  <a:gd name="connsiteX23" fmla="*/ 1706404 w 3562350"/>
                  <a:gd name="connsiteY23" fmla="*/ 378619 h 742950"/>
                  <a:gd name="connsiteX24" fmla="*/ 1685449 w 3562350"/>
                  <a:gd name="connsiteY24" fmla="*/ 399574 h 742950"/>
                  <a:gd name="connsiteX25" fmla="*/ 1706404 w 3562350"/>
                  <a:gd name="connsiteY25" fmla="*/ 420529 h 742950"/>
                  <a:gd name="connsiteX26" fmla="*/ 1726406 w 3562350"/>
                  <a:gd name="connsiteY26" fmla="*/ 405289 h 742950"/>
                  <a:gd name="connsiteX27" fmla="*/ 1886426 w 3562350"/>
                  <a:gd name="connsiteY27" fmla="*/ 405289 h 742950"/>
                  <a:gd name="connsiteX28" fmla="*/ 1998821 w 3562350"/>
                  <a:gd name="connsiteY28" fmla="*/ 292894 h 742950"/>
                  <a:gd name="connsiteX29" fmla="*/ 2267426 w 3562350"/>
                  <a:gd name="connsiteY29" fmla="*/ 292894 h 742950"/>
                  <a:gd name="connsiteX30" fmla="*/ 2010251 w 3562350"/>
                  <a:gd name="connsiteY30" fmla="*/ 550069 h 742950"/>
                  <a:gd name="connsiteX31" fmla="*/ 1535906 w 3562350"/>
                  <a:gd name="connsiteY31" fmla="*/ 550069 h 742950"/>
                  <a:gd name="connsiteX32" fmla="*/ 1372076 w 3562350"/>
                  <a:gd name="connsiteY32" fmla="*/ 713899 h 742950"/>
                  <a:gd name="connsiteX33" fmla="*/ 1207294 w 3562350"/>
                  <a:gd name="connsiteY33" fmla="*/ 713899 h 742950"/>
                  <a:gd name="connsiteX34" fmla="*/ 1059656 w 3562350"/>
                  <a:gd name="connsiteY34" fmla="*/ 566261 h 742950"/>
                  <a:gd name="connsiteX35" fmla="*/ 833914 w 3562350"/>
                  <a:gd name="connsiteY35" fmla="*/ 566261 h 742950"/>
                  <a:gd name="connsiteX36" fmla="*/ 833914 w 3562350"/>
                  <a:gd name="connsiteY36" fmla="*/ 566261 h 742950"/>
                  <a:gd name="connsiteX37" fmla="*/ 755809 w 3562350"/>
                  <a:gd name="connsiteY37" fmla="*/ 488156 h 742950"/>
                  <a:gd name="connsiteX38" fmla="*/ 453866 w 3562350"/>
                  <a:gd name="connsiteY38" fmla="*/ 488156 h 742950"/>
                  <a:gd name="connsiteX39" fmla="*/ 433864 w 3562350"/>
                  <a:gd name="connsiteY39" fmla="*/ 472916 h 742950"/>
                  <a:gd name="connsiteX40" fmla="*/ 412909 w 3562350"/>
                  <a:gd name="connsiteY40" fmla="*/ 493871 h 742950"/>
                  <a:gd name="connsiteX41" fmla="*/ 433864 w 3562350"/>
                  <a:gd name="connsiteY41" fmla="*/ 514826 h 742950"/>
                  <a:gd name="connsiteX42" fmla="*/ 453866 w 3562350"/>
                  <a:gd name="connsiteY42" fmla="*/ 499586 h 742950"/>
                  <a:gd name="connsiteX43" fmla="*/ 750094 w 3562350"/>
                  <a:gd name="connsiteY43" fmla="*/ 499586 h 742950"/>
                  <a:gd name="connsiteX44" fmla="*/ 817721 w 3562350"/>
                  <a:gd name="connsiteY44" fmla="*/ 567214 h 742950"/>
                  <a:gd name="connsiteX45" fmla="*/ 360521 w 3562350"/>
                  <a:gd name="connsiteY45" fmla="*/ 567214 h 742950"/>
                  <a:gd name="connsiteX46" fmla="*/ 340519 w 3562350"/>
                  <a:gd name="connsiteY46" fmla="*/ 551974 h 742950"/>
                  <a:gd name="connsiteX47" fmla="*/ 319564 w 3562350"/>
                  <a:gd name="connsiteY47" fmla="*/ 572929 h 742950"/>
                  <a:gd name="connsiteX48" fmla="*/ 340519 w 3562350"/>
                  <a:gd name="connsiteY48" fmla="*/ 593884 h 742950"/>
                  <a:gd name="connsiteX49" fmla="*/ 360521 w 3562350"/>
                  <a:gd name="connsiteY49" fmla="*/ 578644 h 742950"/>
                  <a:gd name="connsiteX50" fmla="*/ 1054894 w 3562350"/>
                  <a:gd name="connsiteY50" fmla="*/ 578644 h 742950"/>
                  <a:gd name="connsiteX51" fmla="*/ 1191101 w 3562350"/>
                  <a:gd name="connsiteY51" fmla="*/ 714851 h 742950"/>
                  <a:gd name="connsiteX52" fmla="*/ 48101 w 3562350"/>
                  <a:gd name="connsiteY52" fmla="*/ 714851 h 742950"/>
                  <a:gd name="connsiteX53" fmla="*/ 28099 w 3562350"/>
                  <a:gd name="connsiteY53" fmla="*/ 699611 h 742950"/>
                  <a:gd name="connsiteX54" fmla="*/ 7144 w 3562350"/>
                  <a:gd name="connsiteY54" fmla="*/ 720566 h 742950"/>
                  <a:gd name="connsiteX55" fmla="*/ 28099 w 3562350"/>
                  <a:gd name="connsiteY55" fmla="*/ 741521 h 742950"/>
                  <a:gd name="connsiteX56" fmla="*/ 48101 w 3562350"/>
                  <a:gd name="connsiteY56" fmla="*/ 726281 h 742950"/>
                  <a:gd name="connsiteX57" fmla="*/ 1376839 w 3562350"/>
                  <a:gd name="connsiteY57" fmla="*/ 726281 h 742950"/>
                  <a:gd name="connsiteX58" fmla="*/ 1540669 w 3562350"/>
                  <a:gd name="connsiteY58" fmla="*/ 561499 h 742950"/>
                  <a:gd name="connsiteX59" fmla="*/ 2015014 w 3562350"/>
                  <a:gd name="connsiteY59" fmla="*/ 561499 h 742950"/>
                  <a:gd name="connsiteX60" fmla="*/ 2159794 w 3562350"/>
                  <a:gd name="connsiteY60" fmla="*/ 417671 h 742950"/>
                  <a:gd name="connsiteX61" fmla="*/ 2308384 w 3562350"/>
                  <a:gd name="connsiteY61" fmla="*/ 417671 h 742950"/>
                  <a:gd name="connsiteX62" fmla="*/ 2364581 w 3562350"/>
                  <a:gd name="connsiteY62" fmla="*/ 473869 h 742950"/>
                  <a:gd name="connsiteX63" fmla="*/ 2368391 w 3562350"/>
                  <a:gd name="connsiteY63" fmla="*/ 499586 h 742950"/>
                  <a:gd name="connsiteX64" fmla="*/ 2397919 w 3562350"/>
                  <a:gd name="connsiteY64" fmla="*/ 499586 h 742950"/>
                  <a:gd name="connsiteX65" fmla="*/ 2397919 w 3562350"/>
                  <a:gd name="connsiteY65" fmla="*/ 470059 h 742950"/>
                  <a:gd name="connsiteX66" fmla="*/ 2372201 w 3562350"/>
                  <a:gd name="connsiteY66" fmla="*/ 466249 h 742950"/>
                  <a:gd name="connsiteX67" fmla="*/ 2313146 w 3562350"/>
                  <a:gd name="connsiteY67" fmla="*/ 407194 h 742950"/>
                  <a:gd name="connsiteX68" fmla="*/ 2170271 w 3562350"/>
                  <a:gd name="connsiteY68" fmla="*/ 407194 h 742950"/>
                  <a:gd name="connsiteX69" fmla="*/ 2283619 w 3562350"/>
                  <a:gd name="connsiteY69" fmla="*/ 293846 h 742950"/>
                  <a:gd name="connsiteX70" fmla="*/ 2572226 w 3562350"/>
                  <a:gd name="connsiteY70" fmla="*/ 293846 h 742950"/>
                  <a:gd name="connsiteX71" fmla="*/ 2771299 w 3562350"/>
                  <a:gd name="connsiteY71" fmla="*/ 94774 h 742950"/>
                  <a:gd name="connsiteX72" fmla="*/ 2959894 w 3562350"/>
                  <a:gd name="connsiteY72" fmla="*/ 94774 h 742950"/>
                  <a:gd name="connsiteX73" fmla="*/ 3020854 w 3562350"/>
                  <a:gd name="connsiteY73" fmla="*/ 33814 h 742950"/>
                  <a:gd name="connsiteX74" fmla="*/ 3520916 w 3562350"/>
                  <a:gd name="connsiteY74" fmla="*/ 33814 h 742950"/>
                  <a:gd name="connsiteX75" fmla="*/ 3540919 w 3562350"/>
                  <a:gd name="connsiteY75" fmla="*/ 49054 h 742950"/>
                  <a:gd name="connsiteX76" fmla="*/ 3561874 w 3562350"/>
                  <a:gd name="connsiteY76" fmla="*/ 28099 h 742950"/>
                  <a:gd name="connsiteX77" fmla="*/ 3540919 w 3562350"/>
                  <a:gd name="connsiteY77" fmla="*/ 7144 h 742950"/>
                  <a:gd name="connsiteX78" fmla="*/ 3520916 w 3562350"/>
                  <a:gd name="connsiteY78" fmla="*/ 22384 h 742950"/>
                  <a:gd name="connsiteX79" fmla="*/ 3016091 w 3562350"/>
                  <a:gd name="connsiteY79" fmla="*/ 22384 h 742950"/>
                  <a:gd name="connsiteX80" fmla="*/ 2955131 w 3562350"/>
                  <a:gd name="connsiteY80" fmla="*/ 83344 h 742950"/>
                  <a:gd name="connsiteX81" fmla="*/ 2767489 w 3562350"/>
                  <a:gd name="connsiteY81" fmla="*/ 83344 h 742950"/>
                  <a:gd name="connsiteX82" fmla="*/ 2567464 w 3562350"/>
                  <a:gd name="connsiteY82" fmla="*/ 282416 h 74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</a:cxnLst>
                <a:rect l="l" t="t" r="r" b="b"/>
                <a:pathLst>
                  <a:path w="3562350" h="742950">
                    <a:moveTo>
                      <a:pt x="2567464" y="282416"/>
                    </a:moveTo>
                    <a:lnTo>
                      <a:pt x="2279809" y="282416"/>
                    </a:lnTo>
                    <a:lnTo>
                      <a:pt x="2278856" y="281464"/>
                    </a:lnTo>
                    <a:lnTo>
                      <a:pt x="2277904" y="282416"/>
                    </a:lnTo>
                    <a:lnTo>
                      <a:pt x="1603534" y="282416"/>
                    </a:lnTo>
                    <a:lnTo>
                      <a:pt x="1461611" y="424339"/>
                    </a:lnTo>
                    <a:lnTo>
                      <a:pt x="1021556" y="424339"/>
                    </a:lnTo>
                    <a:lnTo>
                      <a:pt x="986314" y="389096"/>
                    </a:lnTo>
                    <a:cubicBezTo>
                      <a:pt x="991076" y="381476"/>
                      <a:pt x="990124" y="370999"/>
                      <a:pt x="982504" y="363379"/>
                    </a:cubicBezTo>
                    <a:cubicBezTo>
                      <a:pt x="973931" y="354806"/>
                      <a:pt x="960596" y="354806"/>
                      <a:pt x="952024" y="363379"/>
                    </a:cubicBezTo>
                    <a:cubicBezTo>
                      <a:pt x="943451" y="371951"/>
                      <a:pt x="943451" y="385286"/>
                      <a:pt x="952024" y="392906"/>
                    </a:cubicBezTo>
                    <a:cubicBezTo>
                      <a:pt x="958691" y="399574"/>
                      <a:pt x="969169" y="400526"/>
                      <a:pt x="977741" y="396716"/>
                    </a:cubicBezTo>
                    <a:lnTo>
                      <a:pt x="1016794" y="435769"/>
                    </a:lnTo>
                    <a:lnTo>
                      <a:pt x="1450181" y="435769"/>
                    </a:lnTo>
                    <a:lnTo>
                      <a:pt x="1370171" y="515779"/>
                    </a:lnTo>
                    <a:cubicBezTo>
                      <a:pt x="1362551" y="511016"/>
                      <a:pt x="1352074" y="511969"/>
                      <a:pt x="1344454" y="519589"/>
                    </a:cubicBezTo>
                    <a:cubicBezTo>
                      <a:pt x="1335881" y="528161"/>
                      <a:pt x="1335881" y="541496"/>
                      <a:pt x="1344454" y="549116"/>
                    </a:cubicBezTo>
                    <a:cubicBezTo>
                      <a:pt x="1353026" y="557689"/>
                      <a:pt x="1366361" y="557689"/>
                      <a:pt x="1373981" y="549116"/>
                    </a:cubicBezTo>
                    <a:cubicBezTo>
                      <a:pt x="1380649" y="542449"/>
                      <a:pt x="1381601" y="531971"/>
                      <a:pt x="1377791" y="523399"/>
                    </a:cubicBezTo>
                    <a:lnTo>
                      <a:pt x="1608296" y="292894"/>
                    </a:lnTo>
                    <a:lnTo>
                      <a:pt x="1982629" y="292894"/>
                    </a:lnTo>
                    <a:lnTo>
                      <a:pt x="1881664" y="393859"/>
                    </a:lnTo>
                    <a:lnTo>
                      <a:pt x="1726406" y="393859"/>
                    </a:lnTo>
                    <a:cubicBezTo>
                      <a:pt x="1723549" y="385286"/>
                      <a:pt x="1715929" y="378619"/>
                      <a:pt x="1706404" y="378619"/>
                    </a:cubicBezTo>
                    <a:cubicBezTo>
                      <a:pt x="1694974" y="378619"/>
                      <a:pt x="1685449" y="388144"/>
                      <a:pt x="1685449" y="399574"/>
                    </a:cubicBezTo>
                    <a:cubicBezTo>
                      <a:pt x="1685449" y="411004"/>
                      <a:pt x="1694974" y="420529"/>
                      <a:pt x="1706404" y="420529"/>
                    </a:cubicBezTo>
                    <a:cubicBezTo>
                      <a:pt x="1715929" y="420529"/>
                      <a:pt x="1724501" y="413861"/>
                      <a:pt x="1726406" y="405289"/>
                    </a:cubicBezTo>
                    <a:lnTo>
                      <a:pt x="1886426" y="405289"/>
                    </a:lnTo>
                    <a:lnTo>
                      <a:pt x="1998821" y="292894"/>
                    </a:lnTo>
                    <a:lnTo>
                      <a:pt x="2267426" y="292894"/>
                    </a:lnTo>
                    <a:lnTo>
                      <a:pt x="2010251" y="550069"/>
                    </a:lnTo>
                    <a:lnTo>
                      <a:pt x="1535906" y="550069"/>
                    </a:lnTo>
                    <a:lnTo>
                      <a:pt x="1372076" y="713899"/>
                    </a:lnTo>
                    <a:lnTo>
                      <a:pt x="1207294" y="713899"/>
                    </a:lnTo>
                    <a:lnTo>
                      <a:pt x="1059656" y="566261"/>
                    </a:lnTo>
                    <a:lnTo>
                      <a:pt x="833914" y="566261"/>
                    </a:lnTo>
                    <a:lnTo>
                      <a:pt x="833914" y="566261"/>
                    </a:lnTo>
                    <a:lnTo>
                      <a:pt x="755809" y="488156"/>
                    </a:lnTo>
                    <a:lnTo>
                      <a:pt x="453866" y="488156"/>
                    </a:lnTo>
                    <a:cubicBezTo>
                      <a:pt x="451009" y="479584"/>
                      <a:pt x="443389" y="472916"/>
                      <a:pt x="433864" y="472916"/>
                    </a:cubicBezTo>
                    <a:cubicBezTo>
                      <a:pt x="422434" y="472916"/>
                      <a:pt x="412909" y="482441"/>
                      <a:pt x="412909" y="493871"/>
                    </a:cubicBezTo>
                    <a:cubicBezTo>
                      <a:pt x="412909" y="505301"/>
                      <a:pt x="422434" y="514826"/>
                      <a:pt x="433864" y="514826"/>
                    </a:cubicBezTo>
                    <a:cubicBezTo>
                      <a:pt x="443389" y="514826"/>
                      <a:pt x="451961" y="508159"/>
                      <a:pt x="453866" y="499586"/>
                    </a:cubicBezTo>
                    <a:lnTo>
                      <a:pt x="750094" y="499586"/>
                    </a:lnTo>
                    <a:lnTo>
                      <a:pt x="817721" y="567214"/>
                    </a:lnTo>
                    <a:lnTo>
                      <a:pt x="360521" y="567214"/>
                    </a:lnTo>
                    <a:cubicBezTo>
                      <a:pt x="357664" y="558641"/>
                      <a:pt x="350044" y="551974"/>
                      <a:pt x="340519" y="551974"/>
                    </a:cubicBezTo>
                    <a:cubicBezTo>
                      <a:pt x="329089" y="551974"/>
                      <a:pt x="319564" y="561499"/>
                      <a:pt x="319564" y="572929"/>
                    </a:cubicBezTo>
                    <a:cubicBezTo>
                      <a:pt x="319564" y="584359"/>
                      <a:pt x="329089" y="593884"/>
                      <a:pt x="340519" y="593884"/>
                    </a:cubicBezTo>
                    <a:cubicBezTo>
                      <a:pt x="350044" y="593884"/>
                      <a:pt x="358616" y="587216"/>
                      <a:pt x="360521" y="578644"/>
                    </a:cubicBezTo>
                    <a:lnTo>
                      <a:pt x="1054894" y="578644"/>
                    </a:lnTo>
                    <a:lnTo>
                      <a:pt x="1191101" y="714851"/>
                    </a:lnTo>
                    <a:lnTo>
                      <a:pt x="48101" y="714851"/>
                    </a:lnTo>
                    <a:cubicBezTo>
                      <a:pt x="45244" y="706279"/>
                      <a:pt x="37624" y="699611"/>
                      <a:pt x="28099" y="699611"/>
                    </a:cubicBezTo>
                    <a:cubicBezTo>
                      <a:pt x="16669" y="699611"/>
                      <a:pt x="7144" y="709136"/>
                      <a:pt x="7144" y="720566"/>
                    </a:cubicBezTo>
                    <a:cubicBezTo>
                      <a:pt x="7144" y="731996"/>
                      <a:pt x="16669" y="741521"/>
                      <a:pt x="28099" y="741521"/>
                    </a:cubicBezTo>
                    <a:cubicBezTo>
                      <a:pt x="37624" y="741521"/>
                      <a:pt x="46196" y="734854"/>
                      <a:pt x="48101" y="726281"/>
                    </a:cubicBezTo>
                    <a:lnTo>
                      <a:pt x="1376839" y="726281"/>
                    </a:lnTo>
                    <a:lnTo>
                      <a:pt x="1540669" y="561499"/>
                    </a:lnTo>
                    <a:lnTo>
                      <a:pt x="2015014" y="561499"/>
                    </a:lnTo>
                    <a:lnTo>
                      <a:pt x="2159794" y="417671"/>
                    </a:lnTo>
                    <a:lnTo>
                      <a:pt x="2308384" y="417671"/>
                    </a:lnTo>
                    <a:lnTo>
                      <a:pt x="2364581" y="473869"/>
                    </a:lnTo>
                    <a:cubicBezTo>
                      <a:pt x="2359819" y="481489"/>
                      <a:pt x="2360771" y="491966"/>
                      <a:pt x="2368391" y="499586"/>
                    </a:cubicBezTo>
                    <a:cubicBezTo>
                      <a:pt x="2376964" y="508159"/>
                      <a:pt x="2390299" y="508159"/>
                      <a:pt x="2397919" y="499586"/>
                    </a:cubicBezTo>
                    <a:cubicBezTo>
                      <a:pt x="2406491" y="491014"/>
                      <a:pt x="2406491" y="477679"/>
                      <a:pt x="2397919" y="470059"/>
                    </a:cubicBezTo>
                    <a:cubicBezTo>
                      <a:pt x="2391251" y="463391"/>
                      <a:pt x="2380774" y="462439"/>
                      <a:pt x="2372201" y="466249"/>
                    </a:cubicBezTo>
                    <a:lnTo>
                      <a:pt x="2313146" y="407194"/>
                    </a:lnTo>
                    <a:lnTo>
                      <a:pt x="2170271" y="407194"/>
                    </a:lnTo>
                    <a:lnTo>
                      <a:pt x="2283619" y="293846"/>
                    </a:lnTo>
                    <a:lnTo>
                      <a:pt x="2572226" y="293846"/>
                    </a:lnTo>
                    <a:lnTo>
                      <a:pt x="2771299" y="94774"/>
                    </a:lnTo>
                    <a:lnTo>
                      <a:pt x="2959894" y="94774"/>
                    </a:lnTo>
                    <a:lnTo>
                      <a:pt x="3020854" y="33814"/>
                    </a:lnTo>
                    <a:lnTo>
                      <a:pt x="3520916" y="33814"/>
                    </a:lnTo>
                    <a:cubicBezTo>
                      <a:pt x="3523774" y="42386"/>
                      <a:pt x="3531394" y="49054"/>
                      <a:pt x="3540919" y="49054"/>
                    </a:cubicBezTo>
                    <a:cubicBezTo>
                      <a:pt x="3552349" y="49054"/>
                      <a:pt x="3561874" y="39529"/>
                      <a:pt x="3561874" y="28099"/>
                    </a:cubicBezTo>
                    <a:cubicBezTo>
                      <a:pt x="3561874" y="16669"/>
                      <a:pt x="3552349" y="7144"/>
                      <a:pt x="3540919" y="7144"/>
                    </a:cubicBezTo>
                    <a:cubicBezTo>
                      <a:pt x="3531394" y="7144"/>
                      <a:pt x="3522821" y="13811"/>
                      <a:pt x="3520916" y="22384"/>
                    </a:cubicBezTo>
                    <a:lnTo>
                      <a:pt x="3016091" y="22384"/>
                    </a:lnTo>
                    <a:lnTo>
                      <a:pt x="2955131" y="83344"/>
                    </a:lnTo>
                    <a:lnTo>
                      <a:pt x="2767489" y="83344"/>
                    </a:lnTo>
                    <a:lnTo>
                      <a:pt x="2567464" y="2824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400">
                <a:extLst>
                  <a:ext uri="{FF2B5EF4-FFF2-40B4-BE49-F238E27FC236}">
                    <a16:creationId xmlns:a16="http://schemas.microsoft.com/office/drawing/2014/main" id="{FDAB6B78-D9A9-4D49-95E8-E17480815FCA}"/>
                  </a:ext>
                </a:extLst>
              </p:cNvPr>
              <p:cNvSpPr/>
              <p:nvPr/>
            </p:nvSpPr>
            <p:spPr>
              <a:xfrm>
                <a:off x="7533182" y="1351307"/>
                <a:ext cx="3552825" cy="771525"/>
              </a:xfrm>
              <a:custGeom>
                <a:avLst/>
                <a:gdLst>
                  <a:gd name="connsiteX0" fmla="*/ 271939 w 3552825"/>
                  <a:gd name="connsiteY0" fmla="*/ 772954 h 771525"/>
                  <a:gd name="connsiteX1" fmla="*/ 241459 w 3552825"/>
                  <a:gd name="connsiteY1" fmla="*/ 742474 h 771525"/>
                  <a:gd name="connsiteX2" fmla="*/ 271939 w 3552825"/>
                  <a:gd name="connsiteY2" fmla="*/ 711994 h 771525"/>
                  <a:gd name="connsiteX3" fmla="*/ 298609 w 3552825"/>
                  <a:gd name="connsiteY3" fmla="*/ 727234 h 771525"/>
                  <a:gd name="connsiteX4" fmla="*/ 817721 w 3552825"/>
                  <a:gd name="connsiteY4" fmla="*/ 727234 h 771525"/>
                  <a:gd name="connsiteX5" fmla="*/ 890111 w 3552825"/>
                  <a:gd name="connsiteY5" fmla="*/ 653891 h 771525"/>
                  <a:gd name="connsiteX6" fmla="*/ 64294 w 3552825"/>
                  <a:gd name="connsiteY6" fmla="*/ 653891 h 771525"/>
                  <a:gd name="connsiteX7" fmla="*/ 37624 w 3552825"/>
                  <a:gd name="connsiteY7" fmla="*/ 669131 h 771525"/>
                  <a:gd name="connsiteX8" fmla="*/ 7144 w 3552825"/>
                  <a:gd name="connsiteY8" fmla="*/ 638651 h 771525"/>
                  <a:gd name="connsiteX9" fmla="*/ 37624 w 3552825"/>
                  <a:gd name="connsiteY9" fmla="*/ 608171 h 771525"/>
                  <a:gd name="connsiteX10" fmla="*/ 64294 w 3552825"/>
                  <a:gd name="connsiteY10" fmla="*/ 623411 h 771525"/>
                  <a:gd name="connsiteX11" fmla="*/ 1397794 w 3552825"/>
                  <a:gd name="connsiteY11" fmla="*/ 623411 h 771525"/>
                  <a:gd name="connsiteX12" fmla="*/ 1762601 w 3552825"/>
                  <a:gd name="connsiteY12" fmla="*/ 258604 h 771525"/>
                  <a:gd name="connsiteX13" fmla="*/ 2255044 w 3552825"/>
                  <a:gd name="connsiteY13" fmla="*/ 258604 h 771525"/>
                  <a:gd name="connsiteX14" fmla="*/ 2179796 w 3552825"/>
                  <a:gd name="connsiteY14" fmla="*/ 183356 h 771525"/>
                  <a:gd name="connsiteX15" fmla="*/ 1637824 w 3552825"/>
                  <a:gd name="connsiteY15" fmla="*/ 183356 h 771525"/>
                  <a:gd name="connsiteX16" fmla="*/ 1289209 w 3552825"/>
                  <a:gd name="connsiteY16" fmla="*/ 531971 h 771525"/>
                  <a:gd name="connsiteX17" fmla="*/ 803434 w 3552825"/>
                  <a:gd name="connsiteY17" fmla="*/ 531971 h 771525"/>
                  <a:gd name="connsiteX18" fmla="*/ 776764 w 3552825"/>
                  <a:gd name="connsiteY18" fmla="*/ 547211 h 771525"/>
                  <a:gd name="connsiteX19" fmla="*/ 746284 w 3552825"/>
                  <a:gd name="connsiteY19" fmla="*/ 516731 h 771525"/>
                  <a:gd name="connsiteX20" fmla="*/ 776764 w 3552825"/>
                  <a:gd name="connsiteY20" fmla="*/ 486251 h 771525"/>
                  <a:gd name="connsiteX21" fmla="*/ 803434 w 3552825"/>
                  <a:gd name="connsiteY21" fmla="*/ 501491 h 771525"/>
                  <a:gd name="connsiteX22" fmla="*/ 1117759 w 3552825"/>
                  <a:gd name="connsiteY22" fmla="*/ 501491 h 771525"/>
                  <a:gd name="connsiteX23" fmla="*/ 1021556 w 3552825"/>
                  <a:gd name="connsiteY23" fmla="*/ 405289 h 771525"/>
                  <a:gd name="connsiteX24" fmla="*/ 211931 w 3552825"/>
                  <a:gd name="connsiteY24" fmla="*/ 405289 h 771525"/>
                  <a:gd name="connsiteX25" fmla="*/ 100489 w 3552825"/>
                  <a:gd name="connsiteY25" fmla="*/ 294799 h 771525"/>
                  <a:gd name="connsiteX26" fmla="*/ 91916 w 3552825"/>
                  <a:gd name="connsiteY26" fmla="*/ 295751 h 771525"/>
                  <a:gd name="connsiteX27" fmla="*/ 70009 w 3552825"/>
                  <a:gd name="connsiteY27" fmla="*/ 287179 h 771525"/>
                  <a:gd name="connsiteX28" fmla="*/ 70009 w 3552825"/>
                  <a:gd name="connsiteY28" fmla="*/ 243364 h 771525"/>
                  <a:gd name="connsiteX29" fmla="*/ 91916 w 3552825"/>
                  <a:gd name="connsiteY29" fmla="*/ 234791 h 771525"/>
                  <a:gd name="connsiteX30" fmla="*/ 113824 w 3552825"/>
                  <a:gd name="connsiteY30" fmla="*/ 243364 h 771525"/>
                  <a:gd name="connsiteX31" fmla="*/ 121444 w 3552825"/>
                  <a:gd name="connsiteY31" fmla="*/ 272891 h 771525"/>
                  <a:gd name="connsiteX32" fmla="*/ 224314 w 3552825"/>
                  <a:gd name="connsiteY32" fmla="*/ 375761 h 771525"/>
                  <a:gd name="connsiteX33" fmla="*/ 1033939 w 3552825"/>
                  <a:gd name="connsiteY33" fmla="*/ 375761 h 771525"/>
                  <a:gd name="connsiteX34" fmla="*/ 1160621 w 3552825"/>
                  <a:gd name="connsiteY34" fmla="*/ 502444 h 771525"/>
                  <a:gd name="connsiteX35" fmla="*/ 1276826 w 3552825"/>
                  <a:gd name="connsiteY35" fmla="*/ 502444 h 771525"/>
                  <a:gd name="connsiteX36" fmla="*/ 1625441 w 3552825"/>
                  <a:gd name="connsiteY36" fmla="*/ 153829 h 771525"/>
                  <a:gd name="connsiteX37" fmla="*/ 2193131 w 3552825"/>
                  <a:gd name="connsiteY37" fmla="*/ 153829 h 771525"/>
                  <a:gd name="connsiteX38" fmla="*/ 2298859 w 3552825"/>
                  <a:gd name="connsiteY38" fmla="*/ 259556 h 771525"/>
                  <a:gd name="connsiteX39" fmla="*/ 2721769 w 3552825"/>
                  <a:gd name="connsiteY39" fmla="*/ 259556 h 771525"/>
                  <a:gd name="connsiteX40" fmla="*/ 2973229 w 3552825"/>
                  <a:gd name="connsiteY40" fmla="*/ 7144 h 771525"/>
                  <a:gd name="connsiteX41" fmla="*/ 3548539 w 3552825"/>
                  <a:gd name="connsiteY41" fmla="*/ 7144 h 771525"/>
                  <a:gd name="connsiteX42" fmla="*/ 3548539 w 3552825"/>
                  <a:gd name="connsiteY42" fmla="*/ 37624 h 771525"/>
                  <a:gd name="connsiteX43" fmla="*/ 2985611 w 3552825"/>
                  <a:gd name="connsiteY43" fmla="*/ 37624 h 771525"/>
                  <a:gd name="connsiteX44" fmla="*/ 2733199 w 3552825"/>
                  <a:gd name="connsiteY44" fmla="*/ 290036 h 771525"/>
                  <a:gd name="connsiteX45" fmla="*/ 1774984 w 3552825"/>
                  <a:gd name="connsiteY45" fmla="*/ 290036 h 771525"/>
                  <a:gd name="connsiteX46" fmla="*/ 1635919 w 3552825"/>
                  <a:gd name="connsiteY46" fmla="*/ 429101 h 771525"/>
                  <a:gd name="connsiteX47" fmla="*/ 1871186 w 3552825"/>
                  <a:gd name="connsiteY47" fmla="*/ 429101 h 771525"/>
                  <a:gd name="connsiteX48" fmla="*/ 1968341 w 3552825"/>
                  <a:gd name="connsiteY48" fmla="*/ 526256 h 771525"/>
                  <a:gd name="connsiteX49" fmla="*/ 1976914 w 3552825"/>
                  <a:gd name="connsiteY49" fmla="*/ 525304 h 771525"/>
                  <a:gd name="connsiteX50" fmla="*/ 1998821 w 3552825"/>
                  <a:gd name="connsiteY50" fmla="*/ 533876 h 771525"/>
                  <a:gd name="connsiteX51" fmla="*/ 2007394 w 3552825"/>
                  <a:gd name="connsiteY51" fmla="*/ 555784 h 771525"/>
                  <a:gd name="connsiteX52" fmla="*/ 1998821 w 3552825"/>
                  <a:gd name="connsiteY52" fmla="*/ 577691 h 771525"/>
                  <a:gd name="connsiteX53" fmla="*/ 1976914 w 3552825"/>
                  <a:gd name="connsiteY53" fmla="*/ 586264 h 771525"/>
                  <a:gd name="connsiteX54" fmla="*/ 1955006 w 3552825"/>
                  <a:gd name="connsiteY54" fmla="*/ 577691 h 771525"/>
                  <a:gd name="connsiteX55" fmla="*/ 1947386 w 3552825"/>
                  <a:gd name="connsiteY55" fmla="*/ 548164 h 771525"/>
                  <a:gd name="connsiteX56" fmla="*/ 1859756 w 3552825"/>
                  <a:gd name="connsiteY56" fmla="*/ 460534 h 771525"/>
                  <a:gd name="connsiteX57" fmla="*/ 1606391 w 3552825"/>
                  <a:gd name="connsiteY57" fmla="*/ 460534 h 771525"/>
                  <a:gd name="connsiteX58" fmla="*/ 1410176 w 3552825"/>
                  <a:gd name="connsiteY58" fmla="*/ 654844 h 771525"/>
                  <a:gd name="connsiteX59" fmla="*/ 932974 w 3552825"/>
                  <a:gd name="connsiteY59" fmla="*/ 654844 h 771525"/>
                  <a:gd name="connsiteX60" fmla="*/ 830104 w 3552825"/>
                  <a:gd name="connsiteY60" fmla="*/ 757714 h 771525"/>
                  <a:gd name="connsiteX61" fmla="*/ 298609 w 3552825"/>
                  <a:gd name="connsiteY61" fmla="*/ 757714 h 771525"/>
                  <a:gd name="connsiteX62" fmla="*/ 271939 w 3552825"/>
                  <a:gd name="connsiteY62" fmla="*/ 772954 h 771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3552825" h="771525">
                    <a:moveTo>
                      <a:pt x="271939" y="772954"/>
                    </a:moveTo>
                    <a:cubicBezTo>
                      <a:pt x="254794" y="772954"/>
                      <a:pt x="241459" y="759619"/>
                      <a:pt x="241459" y="742474"/>
                    </a:cubicBezTo>
                    <a:cubicBezTo>
                      <a:pt x="241459" y="725329"/>
                      <a:pt x="254794" y="711994"/>
                      <a:pt x="271939" y="711994"/>
                    </a:cubicBezTo>
                    <a:cubicBezTo>
                      <a:pt x="283369" y="711994"/>
                      <a:pt x="292894" y="717709"/>
                      <a:pt x="298609" y="727234"/>
                    </a:cubicBezTo>
                    <a:lnTo>
                      <a:pt x="817721" y="727234"/>
                    </a:lnTo>
                    <a:lnTo>
                      <a:pt x="890111" y="653891"/>
                    </a:lnTo>
                    <a:lnTo>
                      <a:pt x="64294" y="653891"/>
                    </a:lnTo>
                    <a:cubicBezTo>
                      <a:pt x="58579" y="663416"/>
                      <a:pt x="49054" y="669131"/>
                      <a:pt x="37624" y="669131"/>
                    </a:cubicBezTo>
                    <a:cubicBezTo>
                      <a:pt x="20479" y="669131"/>
                      <a:pt x="7144" y="655796"/>
                      <a:pt x="7144" y="638651"/>
                    </a:cubicBezTo>
                    <a:cubicBezTo>
                      <a:pt x="7144" y="621506"/>
                      <a:pt x="20479" y="608171"/>
                      <a:pt x="37624" y="608171"/>
                    </a:cubicBezTo>
                    <a:cubicBezTo>
                      <a:pt x="49054" y="608171"/>
                      <a:pt x="58579" y="613886"/>
                      <a:pt x="64294" y="623411"/>
                    </a:cubicBezTo>
                    <a:lnTo>
                      <a:pt x="1397794" y="623411"/>
                    </a:lnTo>
                    <a:lnTo>
                      <a:pt x="1762601" y="258604"/>
                    </a:lnTo>
                    <a:lnTo>
                      <a:pt x="2255044" y="258604"/>
                    </a:lnTo>
                    <a:lnTo>
                      <a:pt x="2179796" y="183356"/>
                    </a:lnTo>
                    <a:lnTo>
                      <a:pt x="1637824" y="183356"/>
                    </a:lnTo>
                    <a:lnTo>
                      <a:pt x="1289209" y="531971"/>
                    </a:lnTo>
                    <a:lnTo>
                      <a:pt x="803434" y="531971"/>
                    </a:lnTo>
                    <a:cubicBezTo>
                      <a:pt x="797719" y="541496"/>
                      <a:pt x="788194" y="547211"/>
                      <a:pt x="776764" y="547211"/>
                    </a:cubicBezTo>
                    <a:cubicBezTo>
                      <a:pt x="759619" y="547211"/>
                      <a:pt x="746284" y="533876"/>
                      <a:pt x="746284" y="516731"/>
                    </a:cubicBezTo>
                    <a:cubicBezTo>
                      <a:pt x="746284" y="499586"/>
                      <a:pt x="759619" y="486251"/>
                      <a:pt x="776764" y="486251"/>
                    </a:cubicBezTo>
                    <a:cubicBezTo>
                      <a:pt x="788194" y="486251"/>
                      <a:pt x="797719" y="491966"/>
                      <a:pt x="803434" y="501491"/>
                    </a:cubicBezTo>
                    <a:lnTo>
                      <a:pt x="1117759" y="501491"/>
                    </a:lnTo>
                    <a:lnTo>
                      <a:pt x="1021556" y="405289"/>
                    </a:lnTo>
                    <a:lnTo>
                      <a:pt x="211931" y="405289"/>
                    </a:lnTo>
                    <a:lnTo>
                      <a:pt x="100489" y="294799"/>
                    </a:lnTo>
                    <a:cubicBezTo>
                      <a:pt x="97631" y="295751"/>
                      <a:pt x="94774" y="295751"/>
                      <a:pt x="91916" y="295751"/>
                    </a:cubicBezTo>
                    <a:cubicBezTo>
                      <a:pt x="83344" y="295751"/>
                      <a:pt x="75724" y="292894"/>
                      <a:pt x="70009" y="287179"/>
                    </a:cubicBezTo>
                    <a:cubicBezTo>
                      <a:pt x="57626" y="274796"/>
                      <a:pt x="57626" y="255746"/>
                      <a:pt x="70009" y="243364"/>
                    </a:cubicBezTo>
                    <a:cubicBezTo>
                      <a:pt x="75724" y="237649"/>
                      <a:pt x="83344" y="234791"/>
                      <a:pt x="91916" y="234791"/>
                    </a:cubicBezTo>
                    <a:cubicBezTo>
                      <a:pt x="100489" y="234791"/>
                      <a:pt x="108109" y="237649"/>
                      <a:pt x="113824" y="243364"/>
                    </a:cubicBezTo>
                    <a:cubicBezTo>
                      <a:pt x="121444" y="250984"/>
                      <a:pt x="124301" y="262414"/>
                      <a:pt x="121444" y="272891"/>
                    </a:cubicBezTo>
                    <a:lnTo>
                      <a:pt x="224314" y="375761"/>
                    </a:lnTo>
                    <a:lnTo>
                      <a:pt x="1033939" y="375761"/>
                    </a:lnTo>
                    <a:lnTo>
                      <a:pt x="1160621" y="502444"/>
                    </a:lnTo>
                    <a:lnTo>
                      <a:pt x="1276826" y="502444"/>
                    </a:lnTo>
                    <a:lnTo>
                      <a:pt x="1625441" y="153829"/>
                    </a:lnTo>
                    <a:lnTo>
                      <a:pt x="2193131" y="153829"/>
                    </a:lnTo>
                    <a:lnTo>
                      <a:pt x="2298859" y="259556"/>
                    </a:lnTo>
                    <a:lnTo>
                      <a:pt x="2721769" y="259556"/>
                    </a:lnTo>
                    <a:lnTo>
                      <a:pt x="2973229" y="7144"/>
                    </a:lnTo>
                    <a:lnTo>
                      <a:pt x="3548539" y="7144"/>
                    </a:lnTo>
                    <a:lnTo>
                      <a:pt x="3548539" y="37624"/>
                    </a:lnTo>
                    <a:lnTo>
                      <a:pt x="2985611" y="37624"/>
                    </a:lnTo>
                    <a:lnTo>
                      <a:pt x="2733199" y="290036"/>
                    </a:lnTo>
                    <a:lnTo>
                      <a:pt x="1774984" y="290036"/>
                    </a:lnTo>
                    <a:lnTo>
                      <a:pt x="1635919" y="429101"/>
                    </a:lnTo>
                    <a:lnTo>
                      <a:pt x="1871186" y="429101"/>
                    </a:lnTo>
                    <a:lnTo>
                      <a:pt x="1968341" y="526256"/>
                    </a:lnTo>
                    <a:cubicBezTo>
                      <a:pt x="1971199" y="525304"/>
                      <a:pt x="1974056" y="525304"/>
                      <a:pt x="1976914" y="525304"/>
                    </a:cubicBezTo>
                    <a:cubicBezTo>
                      <a:pt x="1985486" y="525304"/>
                      <a:pt x="1993106" y="528161"/>
                      <a:pt x="1998821" y="533876"/>
                    </a:cubicBezTo>
                    <a:cubicBezTo>
                      <a:pt x="2004536" y="539591"/>
                      <a:pt x="2007394" y="547211"/>
                      <a:pt x="2007394" y="555784"/>
                    </a:cubicBezTo>
                    <a:cubicBezTo>
                      <a:pt x="2007394" y="564356"/>
                      <a:pt x="2004536" y="571976"/>
                      <a:pt x="1998821" y="577691"/>
                    </a:cubicBezTo>
                    <a:cubicBezTo>
                      <a:pt x="1993106" y="583406"/>
                      <a:pt x="1985486" y="586264"/>
                      <a:pt x="1976914" y="586264"/>
                    </a:cubicBezTo>
                    <a:cubicBezTo>
                      <a:pt x="1968341" y="586264"/>
                      <a:pt x="1960721" y="583406"/>
                      <a:pt x="1955006" y="577691"/>
                    </a:cubicBezTo>
                    <a:cubicBezTo>
                      <a:pt x="1947386" y="570071"/>
                      <a:pt x="1944529" y="558641"/>
                      <a:pt x="1947386" y="548164"/>
                    </a:cubicBezTo>
                    <a:lnTo>
                      <a:pt x="1859756" y="460534"/>
                    </a:lnTo>
                    <a:lnTo>
                      <a:pt x="1606391" y="460534"/>
                    </a:lnTo>
                    <a:lnTo>
                      <a:pt x="1410176" y="654844"/>
                    </a:lnTo>
                    <a:lnTo>
                      <a:pt x="932974" y="654844"/>
                    </a:lnTo>
                    <a:lnTo>
                      <a:pt x="830104" y="757714"/>
                    </a:lnTo>
                    <a:lnTo>
                      <a:pt x="298609" y="757714"/>
                    </a:lnTo>
                    <a:cubicBezTo>
                      <a:pt x="292894" y="767239"/>
                      <a:pt x="283369" y="772954"/>
                      <a:pt x="271939" y="77295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401">
                <a:extLst>
                  <a:ext uri="{FF2B5EF4-FFF2-40B4-BE49-F238E27FC236}">
                    <a16:creationId xmlns:a16="http://schemas.microsoft.com/office/drawing/2014/main" id="{7AD05143-61F8-4358-9D26-9B7EE4C5C066}"/>
                  </a:ext>
                </a:extLst>
              </p:cNvPr>
              <p:cNvSpPr/>
              <p:nvPr/>
            </p:nvSpPr>
            <p:spPr>
              <a:xfrm>
                <a:off x="7543660" y="1360832"/>
                <a:ext cx="3533775" cy="752475"/>
              </a:xfrm>
              <a:custGeom>
                <a:avLst/>
                <a:gdLst>
                  <a:gd name="connsiteX0" fmla="*/ 903446 w 3533775"/>
                  <a:gd name="connsiteY0" fmla="*/ 634841 h 752475"/>
                  <a:gd name="connsiteX1" fmla="*/ 812006 w 3533775"/>
                  <a:gd name="connsiteY1" fmla="*/ 727234 h 752475"/>
                  <a:gd name="connsiteX2" fmla="*/ 281464 w 3533775"/>
                  <a:gd name="connsiteY2" fmla="*/ 727234 h 752475"/>
                  <a:gd name="connsiteX3" fmla="*/ 261461 w 3533775"/>
                  <a:gd name="connsiteY3" fmla="*/ 711994 h 752475"/>
                  <a:gd name="connsiteX4" fmla="*/ 240506 w 3533775"/>
                  <a:gd name="connsiteY4" fmla="*/ 732949 h 752475"/>
                  <a:gd name="connsiteX5" fmla="*/ 261461 w 3533775"/>
                  <a:gd name="connsiteY5" fmla="*/ 753904 h 752475"/>
                  <a:gd name="connsiteX6" fmla="*/ 281464 w 3533775"/>
                  <a:gd name="connsiteY6" fmla="*/ 738664 h 752475"/>
                  <a:gd name="connsiteX7" fmla="*/ 815816 w 3533775"/>
                  <a:gd name="connsiteY7" fmla="*/ 738664 h 752475"/>
                  <a:gd name="connsiteX8" fmla="*/ 918686 w 3533775"/>
                  <a:gd name="connsiteY8" fmla="*/ 635794 h 752475"/>
                  <a:gd name="connsiteX9" fmla="*/ 917734 w 3533775"/>
                  <a:gd name="connsiteY9" fmla="*/ 634841 h 752475"/>
                  <a:gd name="connsiteX10" fmla="*/ 1395889 w 3533775"/>
                  <a:gd name="connsiteY10" fmla="*/ 634841 h 752475"/>
                  <a:gd name="connsiteX11" fmla="*/ 1591151 w 3533775"/>
                  <a:gd name="connsiteY11" fmla="*/ 439579 h 752475"/>
                  <a:gd name="connsiteX12" fmla="*/ 1852136 w 3533775"/>
                  <a:gd name="connsiteY12" fmla="*/ 439579 h 752475"/>
                  <a:gd name="connsiteX13" fmla="*/ 1947386 w 3533775"/>
                  <a:gd name="connsiteY13" fmla="*/ 534829 h 752475"/>
                  <a:gd name="connsiteX14" fmla="*/ 1951196 w 3533775"/>
                  <a:gd name="connsiteY14" fmla="*/ 560546 h 752475"/>
                  <a:gd name="connsiteX15" fmla="*/ 1980724 w 3533775"/>
                  <a:gd name="connsiteY15" fmla="*/ 560546 h 752475"/>
                  <a:gd name="connsiteX16" fmla="*/ 1980724 w 3533775"/>
                  <a:gd name="connsiteY16" fmla="*/ 531019 h 752475"/>
                  <a:gd name="connsiteX17" fmla="*/ 1955006 w 3533775"/>
                  <a:gd name="connsiteY17" fmla="*/ 527209 h 752475"/>
                  <a:gd name="connsiteX18" fmla="*/ 1856899 w 3533775"/>
                  <a:gd name="connsiteY18" fmla="*/ 429101 h 752475"/>
                  <a:gd name="connsiteX19" fmla="*/ 1602581 w 3533775"/>
                  <a:gd name="connsiteY19" fmla="*/ 429101 h 752475"/>
                  <a:gd name="connsiteX20" fmla="*/ 1760696 w 3533775"/>
                  <a:gd name="connsiteY20" fmla="*/ 270986 h 752475"/>
                  <a:gd name="connsiteX21" fmla="*/ 2718911 w 3533775"/>
                  <a:gd name="connsiteY21" fmla="*/ 270986 h 752475"/>
                  <a:gd name="connsiteX22" fmla="*/ 2971324 w 3533775"/>
                  <a:gd name="connsiteY22" fmla="*/ 18574 h 752475"/>
                  <a:gd name="connsiteX23" fmla="*/ 3528536 w 3533775"/>
                  <a:gd name="connsiteY23" fmla="*/ 18574 h 752475"/>
                  <a:gd name="connsiteX24" fmla="*/ 3528536 w 3533775"/>
                  <a:gd name="connsiteY24" fmla="*/ 7144 h 752475"/>
                  <a:gd name="connsiteX25" fmla="*/ 2966561 w 3533775"/>
                  <a:gd name="connsiteY25" fmla="*/ 7144 h 752475"/>
                  <a:gd name="connsiteX26" fmla="*/ 2714149 w 3533775"/>
                  <a:gd name="connsiteY26" fmla="*/ 259556 h 752475"/>
                  <a:gd name="connsiteX27" fmla="*/ 2282666 w 3533775"/>
                  <a:gd name="connsiteY27" fmla="*/ 259556 h 752475"/>
                  <a:gd name="connsiteX28" fmla="*/ 2282666 w 3533775"/>
                  <a:gd name="connsiteY28" fmla="*/ 259556 h 752475"/>
                  <a:gd name="connsiteX29" fmla="*/ 2177891 w 3533775"/>
                  <a:gd name="connsiteY29" fmla="*/ 153829 h 752475"/>
                  <a:gd name="connsiteX30" fmla="*/ 1617821 w 3533775"/>
                  <a:gd name="connsiteY30" fmla="*/ 153829 h 752475"/>
                  <a:gd name="connsiteX31" fmla="*/ 1270159 w 3533775"/>
                  <a:gd name="connsiteY31" fmla="*/ 502444 h 752475"/>
                  <a:gd name="connsiteX32" fmla="*/ 1146334 w 3533775"/>
                  <a:gd name="connsiteY32" fmla="*/ 502444 h 752475"/>
                  <a:gd name="connsiteX33" fmla="*/ 1020604 w 3533775"/>
                  <a:gd name="connsiteY33" fmla="*/ 376714 h 752475"/>
                  <a:gd name="connsiteX34" fmla="*/ 210979 w 3533775"/>
                  <a:gd name="connsiteY34" fmla="*/ 376714 h 752475"/>
                  <a:gd name="connsiteX35" fmla="*/ 100489 w 3533775"/>
                  <a:gd name="connsiteY35" fmla="*/ 266224 h 752475"/>
                  <a:gd name="connsiteX36" fmla="*/ 96679 w 3533775"/>
                  <a:gd name="connsiteY36" fmla="*/ 240506 h 752475"/>
                  <a:gd name="connsiteX37" fmla="*/ 67151 w 3533775"/>
                  <a:gd name="connsiteY37" fmla="*/ 240506 h 752475"/>
                  <a:gd name="connsiteX38" fmla="*/ 67151 w 3533775"/>
                  <a:gd name="connsiteY38" fmla="*/ 270034 h 752475"/>
                  <a:gd name="connsiteX39" fmla="*/ 92869 w 3533775"/>
                  <a:gd name="connsiteY39" fmla="*/ 273844 h 752475"/>
                  <a:gd name="connsiteX40" fmla="*/ 206216 w 3533775"/>
                  <a:gd name="connsiteY40" fmla="*/ 387191 h 752475"/>
                  <a:gd name="connsiteX41" fmla="*/ 1015841 w 3533775"/>
                  <a:gd name="connsiteY41" fmla="*/ 387191 h 752475"/>
                  <a:gd name="connsiteX42" fmla="*/ 1130141 w 3533775"/>
                  <a:gd name="connsiteY42" fmla="*/ 502444 h 752475"/>
                  <a:gd name="connsiteX43" fmla="*/ 786289 w 3533775"/>
                  <a:gd name="connsiteY43" fmla="*/ 502444 h 752475"/>
                  <a:gd name="connsiteX44" fmla="*/ 766286 w 3533775"/>
                  <a:gd name="connsiteY44" fmla="*/ 487204 h 752475"/>
                  <a:gd name="connsiteX45" fmla="*/ 745331 w 3533775"/>
                  <a:gd name="connsiteY45" fmla="*/ 508159 h 752475"/>
                  <a:gd name="connsiteX46" fmla="*/ 766286 w 3533775"/>
                  <a:gd name="connsiteY46" fmla="*/ 529114 h 752475"/>
                  <a:gd name="connsiteX47" fmla="*/ 786289 w 3533775"/>
                  <a:gd name="connsiteY47" fmla="*/ 513874 h 752475"/>
                  <a:gd name="connsiteX48" fmla="*/ 1274921 w 3533775"/>
                  <a:gd name="connsiteY48" fmla="*/ 513874 h 752475"/>
                  <a:gd name="connsiteX49" fmla="*/ 1623536 w 3533775"/>
                  <a:gd name="connsiteY49" fmla="*/ 165259 h 752475"/>
                  <a:gd name="connsiteX50" fmla="*/ 2174081 w 3533775"/>
                  <a:gd name="connsiteY50" fmla="*/ 165259 h 752475"/>
                  <a:gd name="connsiteX51" fmla="*/ 2268379 w 3533775"/>
                  <a:gd name="connsiteY51" fmla="*/ 259556 h 752475"/>
                  <a:gd name="connsiteX52" fmla="*/ 1756886 w 3533775"/>
                  <a:gd name="connsiteY52" fmla="*/ 259556 h 752475"/>
                  <a:gd name="connsiteX53" fmla="*/ 1392079 w 3533775"/>
                  <a:gd name="connsiteY53" fmla="*/ 624364 h 752475"/>
                  <a:gd name="connsiteX54" fmla="*/ 48101 w 3533775"/>
                  <a:gd name="connsiteY54" fmla="*/ 624364 h 752475"/>
                  <a:gd name="connsiteX55" fmla="*/ 28099 w 3533775"/>
                  <a:gd name="connsiteY55" fmla="*/ 609124 h 752475"/>
                  <a:gd name="connsiteX56" fmla="*/ 7144 w 3533775"/>
                  <a:gd name="connsiteY56" fmla="*/ 630079 h 752475"/>
                  <a:gd name="connsiteX57" fmla="*/ 28099 w 3533775"/>
                  <a:gd name="connsiteY57" fmla="*/ 651034 h 752475"/>
                  <a:gd name="connsiteX58" fmla="*/ 48101 w 3533775"/>
                  <a:gd name="connsiteY58" fmla="*/ 635794 h 752475"/>
                  <a:gd name="connsiteX59" fmla="*/ 903446 w 3533775"/>
                  <a:gd name="connsiteY59" fmla="*/ 635794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3533775" h="752475">
                    <a:moveTo>
                      <a:pt x="903446" y="634841"/>
                    </a:moveTo>
                    <a:lnTo>
                      <a:pt x="812006" y="727234"/>
                    </a:lnTo>
                    <a:lnTo>
                      <a:pt x="281464" y="727234"/>
                    </a:lnTo>
                    <a:cubicBezTo>
                      <a:pt x="278606" y="718661"/>
                      <a:pt x="270986" y="711994"/>
                      <a:pt x="261461" y="711994"/>
                    </a:cubicBezTo>
                    <a:cubicBezTo>
                      <a:pt x="250031" y="711994"/>
                      <a:pt x="240506" y="721519"/>
                      <a:pt x="240506" y="732949"/>
                    </a:cubicBezTo>
                    <a:cubicBezTo>
                      <a:pt x="240506" y="744379"/>
                      <a:pt x="250031" y="753904"/>
                      <a:pt x="261461" y="753904"/>
                    </a:cubicBezTo>
                    <a:cubicBezTo>
                      <a:pt x="270986" y="753904"/>
                      <a:pt x="279559" y="747236"/>
                      <a:pt x="281464" y="738664"/>
                    </a:cubicBezTo>
                    <a:lnTo>
                      <a:pt x="815816" y="738664"/>
                    </a:lnTo>
                    <a:lnTo>
                      <a:pt x="918686" y="635794"/>
                    </a:lnTo>
                    <a:lnTo>
                      <a:pt x="917734" y="634841"/>
                    </a:lnTo>
                    <a:lnTo>
                      <a:pt x="1395889" y="634841"/>
                    </a:lnTo>
                    <a:lnTo>
                      <a:pt x="1591151" y="439579"/>
                    </a:lnTo>
                    <a:lnTo>
                      <a:pt x="1852136" y="439579"/>
                    </a:lnTo>
                    <a:lnTo>
                      <a:pt x="1947386" y="534829"/>
                    </a:lnTo>
                    <a:cubicBezTo>
                      <a:pt x="1942624" y="542449"/>
                      <a:pt x="1943576" y="552926"/>
                      <a:pt x="1951196" y="560546"/>
                    </a:cubicBezTo>
                    <a:cubicBezTo>
                      <a:pt x="1959769" y="569119"/>
                      <a:pt x="1973104" y="569119"/>
                      <a:pt x="1980724" y="560546"/>
                    </a:cubicBezTo>
                    <a:cubicBezTo>
                      <a:pt x="1989296" y="551974"/>
                      <a:pt x="1989296" y="538639"/>
                      <a:pt x="1980724" y="531019"/>
                    </a:cubicBezTo>
                    <a:cubicBezTo>
                      <a:pt x="1974056" y="524351"/>
                      <a:pt x="1963579" y="523399"/>
                      <a:pt x="1955006" y="527209"/>
                    </a:cubicBezTo>
                    <a:lnTo>
                      <a:pt x="1856899" y="429101"/>
                    </a:lnTo>
                    <a:lnTo>
                      <a:pt x="1602581" y="429101"/>
                    </a:lnTo>
                    <a:lnTo>
                      <a:pt x="1760696" y="270986"/>
                    </a:lnTo>
                    <a:lnTo>
                      <a:pt x="2718911" y="270986"/>
                    </a:lnTo>
                    <a:lnTo>
                      <a:pt x="2971324" y="18574"/>
                    </a:lnTo>
                    <a:lnTo>
                      <a:pt x="3528536" y="18574"/>
                    </a:lnTo>
                    <a:lnTo>
                      <a:pt x="3528536" y="7144"/>
                    </a:lnTo>
                    <a:lnTo>
                      <a:pt x="2966561" y="7144"/>
                    </a:lnTo>
                    <a:lnTo>
                      <a:pt x="2714149" y="259556"/>
                    </a:lnTo>
                    <a:lnTo>
                      <a:pt x="2282666" y="259556"/>
                    </a:lnTo>
                    <a:lnTo>
                      <a:pt x="2282666" y="259556"/>
                    </a:lnTo>
                    <a:lnTo>
                      <a:pt x="2177891" y="153829"/>
                    </a:lnTo>
                    <a:lnTo>
                      <a:pt x="1617821" y="153829"/>
                    </a:lnTo>
                    <a:lnTo>
                      <a:pt x="1270159" y="502444"/>
                    </a:lnTo>
                    <a:lnTo>
                      <a:pt x="1146334" y="502444"/>
                    </a:lnTo>
                    <a:lnTo>
                      <a:pt x="1020604" y="376714"/>
                    </a:lnTo>
                    <a:lnTo>
                      <a:pt x="210979" y="376714"/>
                    </a:lnTo>
                    <a:lnTo>
                      <a:pt x="100489" y="266224"/>
                    </a:lnTo>
                    <a:cubicBezTo>
                      <a:pt x="105251" y="258604"/>
                      <a:pt x="104299" y="248126"/>
                      <a:pt x="96679" y="240506"/>
                    </a:cubicBezTo>
                    <a:cubicBezTo>
                      <a:pt x="88106" y="231934"/>
                      <a:pt x="74771" y="231934"/>
                      <a:pt x="67151" y="240506"/>
                    </a:cubicBezTo>
                    <a:cubicBezTo>
                      <a:pt x="58579" y="249079"/>
                      <a:pt x="58579" y="262414"/>
                      <a:pt x="67151" y="270034"/>
                    </a:cubicBezTo>
                    <a:cubicBezTo>
                      <a:pt x="73819" y="276701"/>
                      <a:pt x="84296" y="277654"/>
                      <a:pt x="92869" y="273844"/>
                    </a:cubicBezTo>
                    <a:lnTo>
                      <a:pt x="206216" y="387191"/>
                    </a:lnTo>
                    <a:lnTo>
                      <a:pt x="1015841" y="387191"/>
                    </a:lnTo>
                    <a:lnTo>
                      <a:pt x="1130141" y="502444"/>
                    </a:lnTo>
                    <a:lnTo>
                      <a:pt x="786289" y="502444"/>
                    </a:lnTo>
                    <a:cubicBezTo>
                      <a:pt x="783431" y="493871"/>
                      <a:pt x="775811" y="487204"/>
                      <a:pt x="766286" y="487204"/>
                    </a:cubicBezTo>
                    <a:cubicBezTo>
                      <a:pt x="754856" y="487204"/>
                      <a:pt x="745331" y="496729"/>
                      <a:pt x="745331" y="508159"/>
                    </a:cubicBezTo>
                    <a:cubicBezTo>
                      <a:pt x="745331" y="519589"/>
                      <a:pt x="754856" y="529114"/>
                      <a:pt x="766286" y="529114"/>
                    </a:cubicBezTo>
                    <a:cubicBezTo>
                      <a:pt x="775811" y="529114"/>
                      <a:pt x="784384" y="522446"/>
                      <a:pt x="786289" y="513874"/>
                    </a:cubicBezTo>
                    <a:lnTo>
                      <a:pt x="1274921" y="513874"/>
                    </a:lnTo>
                    <a:lnTo>
                      <a:pt x="1623536" y="165259"/>
                    </a:lnTo>
                    <a:lnTo>
                      <a:pt x="2174081" y="165259"/>
                    </a:lnTo>
                    <a:lnTo>
                      <a:pt x="2268379" y="259556"/>
                    </a:lnTo>
                    <a:lnTo>
                      <a:pt x="1756886" y="259556"/>
                    </a:lnTo>
                    <a:lnTo>
                      <a:pt x="1392079" y="624364"/>
                    </a:lnTo>
                    <a:lnTo>
                      <a:pt x="48101" y="624364"/>
                    </a:lnTo>
                    <a:cubicBezTo>
                      <a:pt x="45244" y="615791"/>
                      <a:pt x="37624" y="609124"/>
                      <a:pt x="28099" y="609124"/>
                    </a:cubicBezTo>
                    <a:cubicBezTo>
                      <a:pt x="16669" y="609124"/>
                      <a:pt x="7144" y="618649"/>
                      <a:pt x="7144" y="630079"/>
                    </a:cubicBezTo>
                    <a:cubicBezTo>
                      <a:pt x="7144" y="641509"/>
                      <a:pt x="16669" y="651034"/>
                      <a:pt x="28099" y="651034"/>
                    </a:cubicBezTo>
                    <a:cubicBezTo>
                      <a:pt x="37624" y="651034"/>
                      <a:pt x="46196" y="644366"/>
                      <a:pt x="48101" y="635794"/>
                    </a:cubicBezTo>
                    <a:lnTo>
                      <a:pt x="903446" y="63579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9" name="Freeform: Shape 402">
                <a:extLst>
                  <a:ext uri="{FF2B5EF4-FFF2-40B4-BE49-F238E27FC236}">
                    <a16:creationId xmlns:a16="http://schemas.microsoft.com/office/drawing/2014/main" id="{314A08E0-07CE-4CB6-B2C8-F91BECFCA755}"/>
                  </a:ext>
                </a:extLst>
              </p:cNvPr>
              <p:cNvSpPr/>
              <p:nvPr/>
            </p:nvSpPr>
            <p:spPr>
              <a:xfrm>
                <a:off x="7588427" y="1653250"/>
                <a:ext cx="4210050" cy="1152525"/>
              </a:xfrm>
              <a:custGeom>
                <a:avLst/>
                <a:gdLst>
                  <a:gd name="connsiteX0" fmla="*/ 37624 w 4210050"/>
                  <a:gd name="connsiteY0" fmla="*/ 1153954 h 1152525"/>
                  <a:gd name="connsiteX1" fmla="*/ 15716 w 4210050"/>
                  <a:gd name="connsiteY1" fmla="*/ 1145381 h 1152525"/>
                  <a:gd name="connsiteX2" fmla="*/ 7144 w 4210050"/>
                  <a:gd name="connsiteY2" fmla="*/ 1123474 h 1152525"/>
                  <a:gd name="connsiteX3" fmla="*/ 16669 w 4210050"/>
                  <a:gd name="connsiteY3" fmla="*/ 1101566 h 1152525"/>
                  <a:gd name="connsiteX4" fmla="*/ 38576 w 4210050"/>
                  <a:gd name="connsiteY4" fmla="*/ 1092994 h 1152525"/>
                  <a:gd name="connsiteX5" fmla="*/ 47149 w 4210050"/>
                  <a:gd name="connsiteY5" fmla="*/ 1093946 h 1152525"/>
                  <a:gd name="connsiteX6" fmla="*/ 185261 w 4210050"/>
                  <a:gd name="connsiteY6" fmla="*/ 955834 h 1152525"/>
                  <a:gd name="connsiteX7" fmla="*/ 1015841 w 4210050"/>
                  <a:gd name="connsiteY7" fmla="*/ 955834 h 1152525"/>
                  <a:gd name="connsiteX8" fmla="*/ 1182529 w 4210050"/>
                  <a:gd name="connsiteY8" fmla="*/ 789146 h 1152525"/>
                  <a:gd name="connsiteX9" fmla="*/ 524351 w 4210050"/>
                  <a:gd name="connsiteY9" fmla="*/ 789146 h 1152525"/>
                  <a:gd name="connsiteX10" fmla="*/ 455771 w 4210050"/>
                  <a:gd name="connsiteY10" fmla="*/ 720566 h 1152525"/>
                  <a:gd name="connsiteX11" fmla="*/ 447199 w 4210050"/>
                  <a:gd name="connsiteY11" fmla="*/ 721519 h 1152525"/>
                  <a:gd name="connsiteX12" fmla="*/ 425291 w 4210050"/>
                  <a:gd name="connsiteY12" fmla="*/ 712946 h 1152525"/>
                  <a:gd name="connsiteX13" fmla="*/ 416719 w 4210050"/>
                  <a:gd name="connsiteY13" fmla="*/ 691039 h 1152525"/>
                  <a:gd name="connsiteX14" fmla="*/ 425291 w 4210050"/>
                  <a:gd name="connsiteY14" fmla="*/ 669131 h 1152525"/>
                  <a:gd name="connsiteX15" fmla="*/ 447199 w 4210050"/>
                  <a:gd name="connsiteY15" fmla="*/ 660559 h 1152525"/>
                  <a:gd name="connsiteX16" fmla="*/ 469106 w 4210050"/>
                  <a:gd name="connsiteY16" fmla="*/ 669131 h 1152525"/>
                  <a:gd name="connsiteX17" fmla="*/ 476726 w 4210050"/>
                  <a:gd name="connsiteY17" fmla="*/ 698659 h 1152525"/>
                  <a:gd name="connsiteX18" fmla="*/ 536734 w 4210050"/>
                  <a:gd name="connsiteY18" fmla="*/ 758666 h 1152525"/>
                  <a:gd name="connsiteX19" fmla="*/ 1423511 w 4210050"/>
                  <a:gd name="connsiteY19" fmla="*/ 758666 h 1152525"/>
                  <a:gd name="connsiteX20" fmla="*/ 1546384 w 4210050"/>
                  <a:gd name="connsiteY20" fmla="*/ 881539 h 1152525"/>
                  <a:gd name="connsiteX21" fmla="*/ 1890236 w 4210050"/>
                  <a:gd name="connsiteY21" fmla="*/ 881539 h 1152525"/>
                  <a:gd name="connsiteX22" fmla="*/ 1800701 w 4210050"/>
                  <a:gd name="connsiteY22" fmla="*/ 792004 h 1152525"/>
                  <a:gd name="connsiteX23" fmla="*/ 1578769 w 4210050"/>
                  <a:gd name="connsiteY23" fmla="*/ 792004 h 1152525"/>
                  <a:gd name="connsiteX24" fmla="*/ 1552099 w 4210050"/>
                  <a:gd name="connsiteY24" fmla="*/ 807244 h 1152525"/>
                  <a:gd name="connsiteX25" fmla="*/ 1521619 w 4210050"/>
                  <a:gd name="connsiteY25" fmla="*/ 776764 h 1152525"/>
                  <a:gd name="connsiteX26" fmla="*/ 1552099 w 4210050"/>
                  <a:gd name="connsiteY26" fmla="*/ 746284 h 1152525"/>
                  <a:gd name="connsiteX27" fmla="*/ 1578769 w 4210050"/>
                  <a:gd name="connsiteY27" fmla="*/ 761524 h 1152525"/>
                  <a:gd name="connsiteX28" fmla="*/ 1813084 w 4210050"/>
                  <a:gd name="connsiteY28" fmla="*/ 761524 h 1152525"/>
                  <a:gd name="connsiteX29" fmla="*/ 1932146 w 4210050"/>
                  <a:gd name="connsiteY29" fmla="*/ 880586 h 1152525"/>
                  <a:gd name="connsiteX30" fmla="*/ 2062639 w 4210050"/>
                  <a:gd name="connsiteY30" fmla="*/ 880586 h 1152525"/>
                  <a:gd name="connsiteX31" fmla="*/ 2237899 w 4210050"/>
                  <a:gd name="connsiteY31" fmla="*/ 705326 h 1152525"/>
                  <a:gd name="connsiteX32" fmla="*/ 2118836 w 4210050"/>
                  <a:gd name="connsiteY32" fmla="*/ 705326 h 1152525"/>
                  <a:gd name="connsiteX33" fmla="*/ 2095024 w 4210050"/>
                  <a:gd name="connsiteY33" fmla="*/ 729139 h 1152525"/>
                  <a:gd name="connsiteX34" fmla="*/ 2087404 w 4210050"/>
                  <a:gd name="connsiteY34" fmla="*/ 758666 h 1152525"/>
                  <a:gd name="connsiteX35" fmla="*/ 2065496 w 4210050"/>
                  <a:gd name="connsiteY35" fmla="*/ 767239 h 1152525"/>
                  <a:gd name="connsiteX36" fmla="*/ 2043589 w 4210050"/>
                  <a:gd name="connsiteY36" fmla="*/ 758666 h 1152525"/>
                  <a:gd name="connsiteX37" fmla="*/ 2035016 w 4210050"/>
                  <a:gd name="connsiteY37" fmla="*/ 736759 h 1152525"/>
                  <a:gd name="connsiteX38" fmla="*/ 2043589 w 4210050"/>
                  <a:gd name="connsiteY38" fmla="*/ 714851 h 1152525"/>
                  <a:gd name="connsiteX39" fmla="*/ 2065496 w 4210050"/>
                  <a:gd name="connsiteY39" fmla="*/ 706279 h 1152525"/>
                  <a:gd name="connsiteX40" fmla="*/ 2074069 w 4210050"/>
                  <a:gd name="connsiteY40" fmla="*/ 707231 h 1152525"/>
                  <a:gd name="connsiteX41" fmla="*/ 2107406 w 4210050"/>
                  <a:gd name="connsiteY41" fmla="*/ 673894 h 1152525"/>
                  <a:gd name="connsiteX42" fmla="*/ 2380774 w 4210050"/>
                  <a:gd name="connsiteY42" fmla="*/ 673894 h 1152525"/>
                  <a:gd name="connsiteX43" fmla="*/ 2480786 w 4210050"/>
                  <a:gd name="connsiteY43" fmla="*/ 573881 h 1152525"/>
                  <a:gd name="connsiteX44" fmla="*/ 2959894 w 4210050"/>
                  <a:gd name="connsiteY44" fmla="*/ 573881 h 1152525"/>
                  <a:gd name="connsiteX45" fmla="*/ 3093244 w 4210050"/>
                  <a:gd name="connsiteY45" fmla="*/ 440531 h 1152525"/>
                  <a:gd name="connsiteX46" fmla="*/ 3409474 w 4210050"/>
                  <a:gd name="connsiteY46" fmla="*/ 440531 h 1152525"/>
                  <a:gd name="connsiteX47" fmla="*/ 3698081 w 4210050"/>
                  <a:gd name="connsiteY47" fmla="*/ 151924 h 1152525"/>
                  <a:gd name="connsiteX48" fmla="*/ 3527584 w 4210050"/>
                  <a:gd name="connsiteY48" fmla="*/ 151924 h 1152525"/>
                  <a:gd name="connsiteX49" fmla="*/ 3337084 w 4210050"/>
                  <a:gd name="connsiteY49" fmla="*/ 342424 h 1152525"/>
                  <a:gd name="connsiteX50" fmla="*/ 3170396 w 4210050"/>
                  <a:gd name="connsiteY50" fmla="*/ 342424 h 1152525"/>
                  <a:gd name="connsiteX51" fmla="*/ 3143726 w 4210050"/>
                  <a:gd name="connsiteY51" fmla="*/ 357664 h 1152525"/>
                  <a:gd name="connsiteX52" fmla="*/ 3113246 w 4210050"/>
                  <a:gd name="connsiteY52" fmla="*/ 327184 h 1152525"/>
                  <a:gd name="connsiteX53" fmla="*/ 3143726 w 4210050"/>
                  <a:gd name="connsiteY53" fmla="*/ 296704 h 1152525"/>
                  <a:gd name="connsiteX54" fmla="*/ 3170396 w 4210050"/>
                  <a:gd name="connsiteY54" fmla="*/ 311944 h 1152525"/>
                  <a:gd name="connsiteX55" fmla="*/ 3323749 w 4210050"/>
                  <a:gd name="connsiteY55" fmla="*/ 311944 h 1152525"/>
                  <a:gd name="connsiteX56" fmla="*/ 3514249 w 4210050"/>
                  <a:gd name="connsiteY56" fmla="*/ 121444 h 1152525"/>
                  <a:gd name="connsiteX57" fmla="*/ 3727609 w 4210050"/>
                  <a:gd name="connsiteY57" fmla="*/ 121444 h 1152525"/>
                  <a:gd name="connsiteX58" fmla="*/ 3841909 w 4210050"/>
                  <a:gd name="connsiteY58" fmla="*/ 7144 h 1152525"/>
                  <a:gd name="connsiteX59" fmla="*/ 4072414 w 4210050"/>
                  <a:gd name="connsiteY59" fmla="*/ 7144 h 1152525"/>
                  <a:gd name="connsiteX60" fmla="*/ 4172426 w 4210050"/>
                  <a:gd name="connsiteY60" fmla="*/ 107156 h 1152525"/>
                  <a:gd name="connsiteX61" fmla="*/ 4180999 w 4210050"/>
                  <a:gd name="connsiteY61" fmla="*/ 106204 h 1152525"/>
                  <a:gd name="connsiteX62" fmla="*/ 4202906 w 4210050"/>
                  <a:gd name="connsiteY62" fmla="*/ 114776 h 1152525"/>
                  <a:gd name="connsiteX63" fmla="*/ 4211479 w 4210050"/>
                  <a:gd name="connsiteY63" fmla="*/ 136684 h 1152525"/>
                  <a:gd name="connsiteX64" fmla="*/ 4202906 w 4210050"/>
                  <a:gd name="connsiteY64" fmla="*/ 158591 h 1152525"/>
                  <a:gd name="connsiteX65" fmla="*/ 4180999 w 4210050"/>
                  <a:gd name="connsiteY65" fmla="*/ 167164 h 1152525"/>
                  <a:gd name="connsiteX66" fmla="*/ 4159091 w 4210050"/>
                  <a:gd name="connsiteY66" fmla="*/ 158591 h 1152525"/>
                  <a:gd name="connsiteX67" fmla="*/ 4151471 w 4210050"/>
                  <a:gd name="connsiteY67" fmla="*/ 129064 h 1152525"/>
                  <a:gd name="connsiteX68" fmla="*/ 4060984 w 4210050"/>
                  <a:gd name="connsiteY68" fmla="*/ 38576 h 1152525"/>
                  <a:gd name="connsiteX69" fmla="*/ 3856196 w 4210050"/>
                  <a:gd name="connsiteY69" fmla="*/ 38576 h 1152525"/>
                  <a:gd name="connsiteX70" fmla="*/ 3422809 w 4210050"/>
                  <a:gd name="connsiteY70" fmla="*/ 471964 h 1152525"/>
                  <a:gd name="connsiteX71" fmla="*/ 3104674 w 4210050"/>
                  <a:gd name="connsiteY71" fmla="*/ 471964 h 1152525"/>
                  <a:gd name="connsiteX72" fmla="*/ 2767489 w 4210050"/>
                  <a:gd name="connsiteY72" fmla="*/ 809149 h 1152525"/>
                  <a:gd name="connsiteX73" fmla="*/ 2343626 w 4210050"/>
                  <a:gd name="connsiteY73" fmla="*/ 809149 h 1152525"/>
                  <a:gd name="connsiteX74" fmla="*/ 2316956 w 4210050"/>
                  <a:gd name="connsiteY74" fmla="*/ 824389 h 1152525"/>
                  <a:gd name="connsiteX75" fmla="*/ 2286476 w 4210050"/>
                  <a:gd name="connsiteY75" fmla="*/ 793909 h 1152525"/>
                  <a:gd name="connsiteX76" fmla="*/ 2316956 w 4210050"/>
                  <a:gd name="connsiteY76" fmla="*/ 763429 h 1152525"/>
                  <a:gd name="connsiteX77" fmla="*/ 2343626 w 4210050"/>
                  <a:gd name="connsiteY77" fmla="*/ 778669 h 1152525"/>
                  <a:gd name="connsiteX78" fmla="*/ 2755106 w 4210050"/>
                  <a:gd name="connsiteY78" fmla="*/ 778669 h 1152525"/>
                  <a:gd name="connsiteX79" fmla="*/ 2928461 w 4210050"/>
                  <a:gd name="connsiteY79" fmla="*/ 605314 h 1152525"/>
                  <a:gd name="connsiteX80" fmla="*/ 2492216 w 4210050"/>
                  <a:gd name="connsiteY80" fmla="*/ 605314 h 1152525"/>
                  <a:gd name="connsiteX81" fmla="*/ 2392204 w 4210050"/>
                  <a:gd name="connsiteY81" fmla="*/ 705326 h 1152525"/>
                  <a:gd name="connsiteX82" fmla="*/ 2279809 w 4210050"/>
                  <a:gd name="connsiteY82" fmla="*/ 705326 h 1152525"/>
                  <a:gd name="connsiteX83" fmla="*/ 2075021 w 4210050"/>
                  <a:gd name="connsiteY83" fmla="*/ 910114 h 1152525"/>
                  <a:gd name="connsiteX84" fmla="*/ 1533049 w 4210050"/>
                  <a:gd name="connsiteY84" fmla="*/ 910114 h 1152525"/>
                  <a:gd name="connsiteX85" fmla="*/ 1410176 w 4210050"/>
                  <a:gd name="connsiteY85" fmla="*/ 787241 h 1152525"/>
                  <a:gd name="connsiteX86" fmla="*/ 1222534 w 4210050"/>
                  <a:gd name="connsiteY86" fmla="*/ 787241 h 1152525"/>
                  <a:gd name="connsiteX87" fmla="*/ 1026319 w 4210050"/>
                  <a:gd name="connsiteY87" fmla="*/ 983456 h 1152525"/>
                  <a:gd name="connsiteX88" fmla="*/ 195739 w 4210050"/>
                  <a:gd name="connsiteY88" fmla="*/ 983456 h 1152525"/>
                  <a:gd name="connsiteX89" fmla="*/ 67151 w 4210050"/>
                  <a:gd name="connsiteY89" fmla="*/ 1114901 h 1152525"/>
                  <a:gd name="connsiteX90" fmla="*/ 59531 w 4210050"/>
                  <a:gd name="connsiteY90" fmla="*/ 1144429 h 1152525"/>
                  <a:gd name="connsiteX91" fmla="*/ 37624 w 4210050"/>
                  <a:gd name="connsiteY91" fmla="*/ 1153954 h 1152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</a:cxnLst>
                <a:rect l="l" t="t" r="r" b="b"/>
                <a:pathLst>
                  <a:path w="4210050" h="1152525">
                    <a:moveTo>
                      <a:pt x="37624" y="1153954"/>
                    </a:moveTo>
                    <a:cubicBezTo>
                      <a:pt x="29051" y="1153954"/>
                      <a:pt x="21431" y="1151096"/>
                      <a:pt x="15716" y="1145381"/>
                    </a:cubicBezTo>
                    <a:cubicBezTo>
                      <a:pt x="10001" y="1139666"/>
                      <a:pt x="7144" y="1132046"/>
                      <a:pt x="7144" y="1123474"/>
                    </a:cubicBezTo>
                    <a:cubicBezTo>
                      <a:pt x="7144" y="1114901"/>
                      <a:pt x="10001" y="1107281"/>
                      <a:pt x="16669" y="1101566"/>
                    </a:cubicBezTo>
                    <a:cubicBezTo>
                      <a:pt x="22384" y="1095851"/>
                      <a:pt x="30004" y="1092994"/>
                      <a:pt x="38576" y="1092994"/>
                    </a:cubicBezTo>
                    <a:cubicBezTo>
                      <a:pt x="41434" y="1092994"/>
                      <a:pt x="44291" y="1092994"/>
                      <a:pt x="47149" y="1093946"/>
                    </a:cubicBezTo>
                    <a:lnTo>
                      <a:pt x="185261" y="955834"/>
                    </a:lnTo>
                    <a:lnTo>
                      <a:pt x="1015841" y="955834"/>
                    </a:lnTo>
                    <a:lnTo>
                      <a:pt x="1182529" y="789146"/>
                    </a:lnTo>
                    <a:lnTo>
                      <a:pt x="524351" y="789146"/>
                    </a:lnTo>
                    <a:lnTo>
                      <a:pt x="455771" y="720566"/>
                    </a:lnTo>
                    <a:cubicBezTo>
                      <a:pt x="452914" y="721519"/>
                      <a:pt x="450056" y="721519"/>
                      <a:pt x="447199" y="721519"/>
                    </a:cubicBezTo>
                    <a:cubicBezTo>
                      <a:pt x="438626" y="721519"/>
                      <a:pt x="431006" y="718661"/>
                      <a:pt x="425291" y="712946"/>
                    </a:cubicBezTo>
                    <a:cubicBezTo>
                      <a:pt x="419576" y="707231"/>
                      <a:pt x="416719" y="699611"/>
                      <a:pt x="416719" y="691039"/>
                    </a:cubicBezTo>
                    <a:cubicBezTo>
                      <a:pt x="416719" y="682466"/>
                      <a:pt x="419576" y="674846"/>
                      <a:pt x="425291" y="669131"/>
                    </a:cubicBezTo>
                    <a:cubicBezTo>
                      <a:pt x="431006" y="663416"/>
                      <a:pt x="438626" y="660559"/>
                      <a:pt x="447199" y="660559"/>
                    </a:cubicBezTo>
                    <a:cubicBezTo>
                      <a:pt x="455771" y="660559"/>
                      <a:pt x="463391" y="663416"/>
                      <a:pt x="469106" y="669131"/>
                    </a:cubicBezTo>
                    <a:cubicBezTo>
                      <a:pt x="476726" y="676751"/>
                      <a:pt x="479584" y="688181"/>
                      <a:pt x="476726" y="698659"/>
                    </a:cubicBezTo>
                    <a:lnTo>
                      <a:pt x="536734" y="758666"/>
                    </a:lnTo>
                    <a:lnTo>
                      <a:pt x="1423511" y="758666"/>
                    </a:lnTo>
                    <a:lnTo>
                      <a:pt x="1546384" y="881539"/>
                    </a:lnTo>
                    <a:lnTo>
                      <a:pt x="1890236" y="881539"/>
                    </a:lnTo>
                    <a:lnTo>
                      <a:pt x="1800701" y="792004"/>
                    </a:lnTo>
                    <a:lnTo>
                      <a:pt x="1578769" y="792004"/>
                    </a:lnTo>
                    <a:cubicBezTo>
                      <a:pt x="1573054" y="801529"/>
                      <a:pt x="1563529" y="807244"/>
                      <a:pt x="1552099" y="807244"/>
                    </a:cubicBezTo>
                    <a:cubicBezTo>
                      <a:pt x="1534954" y="807244"/>
                      <a:pt x="1521619" y="793909"/>
                      <a:pt x="1521619" y="776764"/>
                    </a:cubicBezTo>
                    <a:cubicBezTo>
                      <a:pt x="1521619" y="759619"/>
                      <a:pt x="1534954" y="746284"/>
                      <a:pt x="1552099" y="746284"/>
                    </a:cubicBezTo>
                    <a:cubicBezTo>
                      <a:pt x="1563529" y="746284"/>
                      <a:pt x="1573054" y="751999"/>
                      <a:pt x="1578769" y="761524"/>
                    </a:cubicBezTo>
                    <a:lnTo>
                      <a:pt x="1813084" y="761524"/>
                    </a:lnTo>
                    <a:lnTo>
                      <a:pt x="1932146" y="880586"/>
                    </a:lnTo>
                    <a:lnTo>
                      <a:pt x="2062639" y="880586"/>
                    </a:lnTo>
                    <a:lnTo>
                      <a:pt x="2237899" y="705326"/>
                    </a:lnTo>
                    <a:lnTo>
                      <a:pt x="2118836" y="705326"/>
                    </a:lnTo>
                    <a:lnTo>
                      <a:pt x="2095024" y="729139"/>
                    </a:lnTo>
                    <a:cubicBezTo>
                      <a:pt x="2097881" y="739616"/>
                      <a:pt x="2095024" y="751046"/>
                      <a:pt x="2087404" y="758666"/>
                    </a:cubicBezTo>
                    <a:cubicBezTo>
                      <a:pt x="2081689" y="764381"/>
                      <a:pt x="2074069" y="767239"/>
                      <a:pt x="2065496" y="767239"/>
                    </a:cubicBezTo>
                    <a:cubicBezTo>
                      <a:pt x="2056924" y="767239"/>
                      <a:pt x="2049304" y="764381"/>
                      <a:pt x="2043589" y="758666"/>
                    </a:cubicBezTo>
                    <a:cubicBezTo>
                      <a:pt x="2037874" y="752951"/>
                      <a:pt x="2035016" y="745331"/>
                      <a:pt x="2035016" y="736759"/>
                    </a:cubicBezTo>
                    <a:cubicBezTo>
                      <a:pt x="2035016" y="728186"/>
                      <a:pt x="2037874" y="720566"/>
                      <a:pt x="2043589" y="714851"/>
                    </a:cubicBezTo>
                    <a:cubicBezTo>
                      <a:pt x="2049304" y="709136"/>
                      <a:pt x="2056924" y="706279"/>
                      <a:pt x="2065496" y="706279"/>
                    </a:cubicBezTo>
                    <a:cubicBezTo>
                      <a:pt x="2068354" y="706279"/>
                      <a:pt x="2071211" y="706279"/>
                      <a:pt x="2074069" y="707231"/>
                    </a:cubicBezTo>
                    <a:lnTo>
                      <a:pt x="2107406" y="673894"/>
                    </a:lnTo>
                    <a:lnTo>
                      <a:pt x="2380774" y="673894"/>
                    </a:lnTo>
                    <a:lnTo>
                      <a:pt x="2480786" y="573881"/>
                    </a:lnTo>
                    <a:lnTo>
                      <a:pt x="2959894" y="573881"/>
                    </a:lnTo>
                    <a:lnTo>
                      <a:pt x="3093244" y="440531"/>
                    </a:lnTo>
                    <a:lnTo>
                      <a:pt x="3409474" y="440531"/>
                    </a:lnTo>
                    <a:lnTo>
                      <a:pt x="3698081" y="151924"/>
                    </a:lnTo>
                    <a:lnTo>
                      <a:pt x="3527584" y="151924"/>
                    </a:lnTo>
                    <a:lnTo>
                      <a:pt x="3337084" y="342424"/>
                    </a:lnTo>
                    <a:lnTo>
                      <a:pt x="3170396" y="342424"/>
                    </a:lnTo>
                    <a:cubicBezTo>
                      <a:pt x="3164681" y="351949"/>
                      <a:pt x="3155156" y="357664"/>
                      <a:pt x="3143726" y="357664"/>
                    </a:cubicBezTo>
                    <a:cubicBezTo>
                      <a:pt x="3126581" y="357664"/>
                      <a:pt x="3113246" y="344329"/>
                      <a:pt x="3113246" y="327184"/>
                    </a:cubicBezTo>
                    <a:cubicBezTo>
                      <a:pt x="3113246" y="310039"/>
                      <a:pt x="3126581" y="296704"/>
                      <a:pt x="3143726" y="296704"/>
                    </a:cubicBezTo>
                    <a:cubicBezTo>
                      <a:pt x="3155156" y="296704"/>
                      <a:pt x="3164681" y="302419"/>
                      <a:pt x="3170396" y="311944"/>
                    </a:cubicBezTo>
                    <a:lnTo>
                      <a:pt x="3323749" y="311944"/>
                    </a:lnTo>
                    <a:lnTo>
                      <a:pt x="3514249" y="121444"/>
                    </a:lnTo>
                    <a:lnTo>
                      <a:pt x="3727609" y="121444"/>
                    </a:lnTo>
                    <a:lnTo>
                      <a:pt x="3841909" y="7144"/>
                    </a:lnTo>
                    <a:lnTo>
                      <a:pt x="4072414" y="7144"/>
                    </a:lnTo>
                    <a:lnTo>
                      <a:pt x="4172426" y="107156"/>
                    </a:lnTo>
                    <a:cubicBezTo>
                      <a:pt x="4175284" y="106204"/>
                      <a:pt x="4178141" y="106204"/>
                      <a:pt x="4180999" y="106204"/>
                    </a:cubicBezTo>
                    <a:cubicBezTo>
                      <a:pt x="4189571" y="106204"/>
                      <a:pt x="4197192" y="109061"/>
                      <a:pt x="4202906" y="114776"/>
                    </a:cubicBezTo>
                    <a:cubicBezTo>
                      <a:pt x="4208621" y="120491"/>
                      <a:pt x="4211479" y="128111"/>
                      <a:pt x="4211479" y="136684"/>
                    </a:cubicBezTo>
                    <a:cubicBezTo>
                      <a:pt x="4211479" y="145256"/>
                      <a:pt x="4208621" y="152876"/>
                      <a:pt x="4202906" y="158591"/>
                    </a:cubicBezTo>
                    <a:cubicBezTo>
                      <a:pt x="4197192" y="164306"/>
                      <a:pt x="4189571" y="167164"/>
                      <a:pt x="4180999" y="167164"/>
                    </a:cubicBezTo>
                    <a:cubicBezTo>
                      <a:pt x="4172426" y="167164"/>
                      <a:pt x="4164806" y="164306"/>
                      <a:pt x="4159091" y="158591"/>
                    </a:cubicBezTo>
                    <a:cubicBezTo>
                      <a:pt x="4151471" y="150971"/>
                      <a:pt x="4148614" y="139541"/>
                      <a:pt x="4151471" y="129064"/>
                    </a:cubicBezTo>
                    <a:lnTo>
                      <a:pt x="4060984" y="38576"/>
                    </a:lnTo>
                    <a:lnTo>
                      <a:pt x="3856196" y="38576"/>
                    </a:lnTo>
                    <a:lnTo>
                      <a:pt x="3422809" y="471964"/>
                    </a:lnTo>
                    <a:lnTo>
                      <a:pt x="3104674" y="471964"/>
                    </a:lnTo>
                    <a:lnTo>
                      <a:pt x="2767489" y="809149"/>
                    </a:lnTo>
                    <a:lnTo>
                      <a:pt x="2343626" y="809149"/>
                    </a:lnTo>
                    <a:cubicBezTo>
                      <a:pt x="2337911" y="818674"/>
                      <a:pt x="2328386" y="824389"/>
                      <a:pt x="2316956" y="824389"/>
                    </a:cubicBezTo>
                    <a:cubicBezTo>
                      <a:pt x="2299811" y="824389"/>
                      <a:pt x="2286476" y="811054"/>
                      <a:pt x="2286476" y="793909"/>
                    </a:cubicBezTo>
                    <a:cubicBezTo>
                      <a:pt x="2286476" y="776764"/>
                      <a:pt x="2299811" y="763429"/>
                      <a:pt x="2316956" y="763429"/>
                    </a:cubicBezTo>
                    <a:cubicBezTo>
                      <a:pt x="2328386" y="763429"/>
                      <a:pt x="2337911" y="769144"/>
                      <a:pt x="2343626" y="778669"/>
                    </a:cubicBezTo>
                    <a:lnTo>
                      <a:pt x="2755106" y="778669"/>
                    </a:lnTo>
                    <a:lnTo>
                      <a:pt x="2928461" y="605314"/>
                    </a:lnTo>
                    <a:lnTo>
                      <a:pt x="2492216" y="605314"/>
                    </a:lnTo>
                    <a:lnTo>
                      <a:pt x="2392204" y="705326"/>
                    </a:lnTo>
                    <a:lnTo>
                      <a:pt x="2279809" y="705326"/>
                    </a:lnTo>
                    <a:lnTo>
                      <a:pt x="2075021" y="910114"/>
                    </a:lnTo>
                    <a:lnTo>
                      <a:pt x="1533049" y="910114"/>
                    </a:lnTo>
                    <a:lnTo>
                      <a:pt x="1410176" y="787241"/>
                    </a:lnTo>
                    <a:lnTo>
                      <a:pt x="1222534" y="787241"/>
                    </a:lnTo>
                    <a:lnTo>
                      <a:pt x="1026319" y="983456"/>
                    </a:lnTo>
                    <a:lnTo>
                      <a:pt x="195739" y="983456"/>
                    </a:lnTo>
                    <a:lnTo>
                      <a:pt x="67151" y="1114901"/>
                    </a:lnTo>
                    <a:cubicBezTo>
                      <a:pt x="70009" y="1125379"/>
                      <a:pt x="67151" y="1136809"/>
                      <a:pt x="59531" y="1144429"/>
                    </a:cubicBezTo>
                    <a:cubicBezTo>
                      <a:pt x="52864" y="1150144"/>
                      <a:pt x="45244" y="1153954"/>
                      <a:pt x="37624" y="115395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403">
                <a:extLst>
                  <a:ext uri="{FF2B5EF4-FFF2-40B4-BE49-F238E27FC236}">
                    <a16:creationId xmlns:a16="http://schemas.microsoft.com/office/drawing/2014/main" id="{3DDD5D49-46D5-4625-A5E1-2AED40496396}"/>
                  </a:ext>
                </a:extLst>
              </p:cNvPr>
              <p:cNvSpPr/>
              <p:nvPr/>
            </p:nvSpPr>
            <p:spPr>
              <a:xfrm>
                <a:off x="7596285" y="1665632"/>
                <a:ext cx="4200525" cy="1133475"/>
              </a:xfrm>
              <a:custGeom>
                <a:avLst/>
                <a:gdLst>
                  <a:gd name="connsiteX0" fmla="*/ 4187428 w 4200525"/>
                  <a:gd name="connsiteY0" fmla="*/ 111919 h 1133475"/>
                  <a:gd name="connsiteX1" fmla="*/ 4161711 w 4200525"/>
                  <a:gd name="connsiteY1" fmla="*/ 108109 h 1133475"/>
                  <a:gd name="connsiteX2" fmla="*/ 4060746 w 4200525"/>
                  <a:gd name="connsiteY2" fmla="*/ 7144 h 1133475"/>
                  <a:gd name="connsiteX3" fmla="*/ 3838813 w 4200525"/>
                  <a:gd name="connsiteY3" fmla="*/ 7144 h 1133475"/>
                  <a:gd name="connsiteX4" fmla="*/ 3724513 w 4200525"/>
                  <a:gd name="connsiteY4" fmla="*/ 121444 h 1133475"/>
                  <a:gd name="connsiteX5" fmla="*/ 3511153 w 4200525"/>
                  <a:gd name="connsiteY5" fmla="*/ 121444 h 1133475"/>
                  <a:gd name="connsiteX6" fmla="*/ 3320653 w 4200525"/>
                  <a:gd name="connsiteY6" fmla="*/ 311944 h 1133475"/>
                  <a:gd name="connsiteX7" fmla="*/ 3155871 w 4200525"/>
                  <a:gd name="connsiteY7" fmla="*/ 311944 h 1133475"/>
                  <a:gd name="connsiteX8" fmla="*/ 3135868 w 4200525"/>
                  <a:gd name="connsiteY8" fmla="*/ 296704 h 1133475"/>
                  <a:gd name="connsiteX9" fmla="*/ 3114913 w 4200525"/>
                  <a:gd name="connsiteY9" fmla="*/ 317659 h 1133475"/>
                  <a:gd name="connsiteX10" fmla="*/ 3135868 w 4200525"/>
                  <a:gd name="connsiteY10" fmla="*/ 338614 h 1133475"/>
                  <a:gd name="connsiteX11" fmla="*/ 3155871 w 4200525"/>
                  <a:gd name="connsiteY11" fmla="*/ 323374 h 1133475"/>
                  <a:gd name="connsiteX12" fmla="*/ 3325416 w 4200525"/>
                  <a:gd name="connsiteY12" fmla="*/ 323374 h 1133475"/>
                  <a:gd name="connsiteX13" fmla="*/ 3515916 w 4200525"/>
                  <a:gd name="connsiteY13" fmla="*/ 132874 h 1133475"/>
                  <a:gd name="connsiteX14" fmla="*/ 3713083 w 4200525"/>
                  <a:gd name="connsiteY14" fmla="*/ 132874 h 1133475"/>
                  <a:gd name="connsiteX15" fmla="*/ 3405426 w 4200525"/>
                  <a:gd name="connsiteY15" fmla="*/ 440531 h 1133475"/>
                  <a:gd name="connsiteX16" fmla="*/ 3089196 w 4200525"/>
                  <a:gd name="connsiteY16" fmla="*/ 440531 h 1133475"/>
                  <a:gd name="connsiteX17" fmla="*/ 2955846 w 4200525"/>
                  <a:gd name="connsiteY17" fmla="*/ 573881 h 1133475"/>
                  <a:gd name="connsiteX18" fmla="*/ 2476738 w 4200525"/>
                  <a:gd name="connsiteY18" fmla="*/ 573881 h 1133475"/>
                  <a:gd name="connsiteX19" fmla="*/ 2376726 w 4200525"/>
                  <a:gd name="connsiteY19" fmla="*/ 673894 h 1133475"/>
                  <a:gd name="connsiteX20" fmla="*/ 2102406 w 4200525"/>
                  <a:gd name="connsiteY20" fmla="*/ 673894 h 1133475"/>
                  <a:gd name="connsiteX21" fmla="*/ 2067163 w 4200525"/>
                  <a:gd name="connsiteY21" fmla="*/ 709136 h 1133475"/>
                  <a:gd name="connsiteX22" fmla="*/ 2041446 w 4200525"/>
                  <a:gd name="connsiteY22" fmla="*/ 712946 h 1133475"/>
                  <a:gd name="connsiteX23" fmla="*/ 2041446 w 4200525"/>
                  <a:gd name="connsiteY23" fmla="*/ 742474 h 1133475"/>
                  <a:gd name="connsiteX24" fmla="*/ 2070973 w 4200525"/>
                  <a:gd name="connsiteY24" fmla="*/ 742474 h 1133475"/>
                  <a:gd name="connsiteX25" fmla="*/ 2074783 w 4200525"/>
                  <a:gd name="connsiteY25" fmla="*/ 716756 h 1133475"/>
                  <a:gd name="connsiteX26" fmla="*/ 2106216 w 4200525"/>
                  <a:gd name="connsiteY26" fmla="*/ 685324 h 1133475"/>
                  <a:gd name="connsiteX27" fmla="*/ 2251948 w 4200525"/>
                  <a:gd name="connsiteY27" fmla="*/ 685324 h 1133475"/>
                  <a:gd name="connsiteX28" fmla="*/ 2058591 w 4200525"/>
                  <a:gd name="connsiteY28" fmla="*/ 878681 h 1133475"/>
                  <a:gd name="connsiteX29" fmla="*/ 1920478 w 4200525"/>
                  <a:gd name="connsiteY29" fmla="*/ 878681 h 1133475"/>
                  <a:gd name="connsiteX30" fmla="*/ 1801416 w 4200525"/>
                  <a:gd name="connsiteY30" fmla="*/ 759619 h 1133475"/>
                  <a:gd name="connsiteX31" fmla="*/ 1564243 w 4200525"/>
                  <a:gd name="connsiteY31" fmla="*/ 759619 h 1133475"/>
                  <a:gd name="connsiteX32" fmla="*/ 1544241 w 4200525"/>
                  <a:gd name="connsiteY32" fmla="*/ 744379 h 1133475"/>
                  <a:gd name="connsiteX33" fmla="*/ 1523286 w 4200525"/>
                  <a:gd name="connsiteY33" fmla="*/ 765334 h 1133475"/>
                  <a:gd name="connsiteX34" fmla="*/ 1544241 w 4200525"/>
                  <a:gd name="connsiteY34" fmla="*/ 786289 h 1133475"/>
                  <a:gd name="connsiteX35" fmla="*/ 1564243 w 4200525"/>
                  <a:gd name="connsiteY35" fmla="*/ 771049 h 1133475"/>
                  <a:gd name="connsiteX36" fmla="*/ 1796653 w 4200525"/>
                  <a:gd name="connsiteY36" fmla="*/ 771049 h 1133475"/>
                  <a:gd name="connsiteX37" fmla="*/ 1905238 w 4200525"/>
                  <a:gd name="connsiteY37" fmla="*/ 879634 h 1133475"/>
                  <a:gd name="connsiteX38" fmla="*/ 1533763 w 4200525"/>
                  <a:gd name="connsiteY38" fmla="*/ 879634 h 1133475"/>
                  <a:gd name="connsiteX39" fmla="*/ 1410891 w 4200525"/>
                  <a:gd name="connsiteY39" fmla="*/ 755809 h 1133475"/>
                  <a:gd name="connsiteX40" fmla="*/ 525066 w 4200525"/>
                  <a:gd name="connsiteY40" fmla="*/ 755809 h 1133475"/>
                  <a:gd name="connsiteX41" fmla="*/ 458391 w 4200525"/>
                  <a:gd name="connsiteY41" fmla="*/ 689134 h 1133475"/>
                  <a:gd name="connsiteX42" fmla="*/ 454581 w 4200525"/>
                  <a:gd name="connsiteY42" fmla="*/ 663416 h 1133475"/>
                  <a:gd name="connsiteX43" fmla="*/ 425053 w 4200525"/>
                  <a:gd name="connsiteY43" fmla="*/ 663416 h 1133475"/>
                  <a:gd name="connsiteX44" fmla="*/ 425053 w 4200525"/>
                  <a:gd name="connsiteY44" fmla="*/ 692944 h 1133475"/>
                  <a:gd name="connsiteX45" fmla="*/ 450771 w 4200525"/>
                  <a:gd name="connsiteY45" fmla="*/ 696754 h 1133475"/>
                  <a:gd name="connsiteX46" fmla="*/ 521256 w 4200525"/>
                  <a:gd name="connsiteY46" fmla="*/ 767239 h 1133475"/>
                  <a:gd name="connsiteX47" fmla="*/ 1195626 w 4200525"/>
                  <a:gd name="connsiteY47" fmla="*/ 767239 h 1133475"/>
                  <a:gd name="connsiteX48" fmla="*/ 1009888 w 4200525"/>
                  <a:gd name="connsiteY48" fmla="*/ 952976 h 1133475"/>
                  <a:gd name="connsiteX49" fmla="*/ 179308 w 4200525"/>
                  <a:gd name="connsiteY49" fmla="*/ 952976 h 1133475"/>
                  <a:gd name="connsiteX50" fmla="*/ 39291 w 4200525"/>
                  <a:gd name="connsiteY50" fmla="*/ 1092041 h 1133475"/>
                  <a:gd name="connsiteX51" fmla="*/ 13573 w 4200525"/>
                  <a:gd name="connsiteY51" fmla="*/ 1095851 h 1133475"/>
                  <a:gd name="connsiteX52" fmla="*/ 13573 w 4200525"/>
                  <a:gd name="connsiteY52" fmla="*/ 1125379 h 1133475"/>
                  <a:gd name="connsiteX53" fmla="*/ 43101 w 4200525"/>
                  <a:gd name="connsiteY53" fmla="*/ 1125379 h 1133475"/>
                  <a:gd name="connsiteX54" fmla="*/ 46911 w 4200525"/>
                  <a:gd name="connsiteY54" fmla="*/ 1099661 h 1133475"/>
                  <a:gd name="connsiteX55" fmla="*/ 183118 w 4200525"/>
                  <a:gd name="connsiteY55" fmla="*/ 963454 h 1133475"/>
                  <a:gd name="connsiteX56" fmla="*/ 1013698 w 4200525"/>
                  <a:gd name="connsiteY56" fmla="*/ 963454 h 1133475"/>
                  <a:gd name="connsiteX57" fmla="*/ 1209913 w 4200525"/>
                  <a:gd name="connsiteY57" fmla="*/ 767239 h 1133475"/>
                  <a:gd name="connsiteX58" fmla="*/ 1405176 w 4200525"/>
                  <a:gd name="connsiteY58" fmla="*/ 767239 h 1133475"/>
                  <a:gd name="connsiteX59" fmla="*/ 1528048 w 4200525"/>
                  <a:gd name="connsiteY59" fmla="*/ 890111 h 1133475"/>
                  <a:gd name="connsiteX60" fmla="*/ 2062401 w 4200525"/>
                  <a:gd name="connsiteY60" fmla="*/ 890111 h 1133475"/>
                  <a:gd name="connsiteX61" fmla="*/ 2267188 w 4200525"/>
                  <a:gd name="connsiteY61" fmla="*/ 685324 h 1133475"/>
                  <a:gd name="connsiteX62" fmla="*/ 2379583 w 4200525"/>
                  <a:gd name="connsiteY62" fmla="*/ 685324 h 1133475"/>
                  <a:gd name="connsiteX63" fmla="*/ 2479596 w 4200525"/>
                  <a:gd name="connsiteY63" fmla="*/ 585311 h 1133475"/>
                  <a:gd name="connsiteX64" fmla="*/ 2944416 w 4200525"/>
                  <a:gd name="connsiteY64" fmla="*/ 585311 h 1133475"/>
                  <a:gd name="connsiteX65" fmla="*/ 2752011 w 4200525"/>
                  <a:gd name="connsiteY65" fmla="*/ 777716 h 1133475"/>
                  <a:gd name="connsiteX66" fmla="*/ 2330053 w 4200525"/>
                  <a:gd name="connsiteY66" fmla="*/ 777716 h 1133475"/>
                  <a:gd name="connsiteX67" fmla="*/ 2310051 w 4200525"/>
                  <a:gd name="connsiteY67" fmla="*/ 762476 h 1133475"/>
                  <a:gd name="connsiteX68" fmla="*/ 2289096 w 4200525"/>
                  <a:gd name="connsiteY68" fmla="*/ 783431 h 1133475"/>
                  <a:gd name="connsiteX69" fmla="*/ 2310051 w 4200525"/>
                  <a:gd name="connsiteY69" fmla="*/ 804386 h 1133475"/>
                  <a:gd name="connsiteX70" fmla="*/ 2330053 w 4200525"/>
                  <a:gd name="connsiteY70" fmla="*/ 789146 h 1133475"/>
                  <a:gd name="connsiteX71" fmla="*/ 2756773 w 4200525"/>
                  <a:gd name="connsiteY71" fmla="*/ 789146 h 1133475"/>
                  <a:gd name="connsiteX72" fmla="*/ 3093958 w 4200525"/>
                  <a:gd name="connsiteY72" fmla="*/ 451961 h 1133475"/>
                  <a:gd name="connsiteX73" fmla="*/ 3410188 w 4200525"/>
                  <a:gd name="connsiteY73" fmla="*/ 451961 h 1133475"/>
                  <a:gd name="connsiteX74" fmla="*/ 3843576 w 4200525"/>
                  <a:gd name="connsiteY74" fmla="*/ 18574 h 1133475"/>
                  <a:gd name="connsiteX75" fmla="*/ 4056936 w 4200525"/>
                  <a:gd name="connsiteY75" fmla="*/ 18574 h 1133475"/>
                  <a:gd name="connsiteX76" fmla="*/ 4154091 w 4200525"/>
                  <a:gd name="connsiteY76" fmla="*/ 116681 h 1133475"/>
                  <a:gd name="connsiteX77" fmla="*/ 4157901 w 4200525"/>
                  <a:gd name="connsiteY77" fmla="*/ 142399 h 1133475"/>
                  <a:gd name="connsiteX78" fmla="*/ 4187428 w 4200525"/>
                  <a:gd name="connsiteY78" fmla="*/ 142399 h 1133475"/>
                  <a:gd name="connsiteX79" fmla="*/ 4187428 w 4200525"/>
                  <a:gd name="connsiteY79" fmla="*/ 111919 h 1133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200525" h="1133475">
                    <a:moveTo>
                      <a:pt x="4187428" y="111919"/>
                    </a:moveTo>
                    <a:cubicBezTo>
                      <a:pt x="4180761" y="105251"/>
                      <a:pt x="4170283" y="104299"/>
                      <a:pt x="4161711" y="108109"/>
                    </a:cubicBezTo>
                    <a:lnTo>
                      <a:pt x="4060746" y="7144"/>
                    </a:lnTo>
                    <a:lnTo>
                      <a:pt x="3838813" y="7144"/>
                    </a:lnTo>
                    <a:lnTo>
                      <a:pt x="3724513" y="121444"/>
                    </a:lnTo>
                    <a:lnTo>
                      <a:pt x="3511153" y="121444"/>
                    </a:lnTo>
                    <a:lnTo>
                      <a:pt x="3320653" y="311944"/>
                    </a:lnTo>
                    <a:lnTo>
                      <a:pt x="3155871" y="311944"/>
                    </a:lnTo>
                    <a:cubicBezTo>
                      <a:pt x="3153013" y="303371"/>
                      <a:pt x="3145393" y="296704"/>
                      <a:pt x="3135868" y="296704"/>
                    </a:cubicBezTo>
                    <a:cubicBezTo>
                      <a:pt x="3124438" y="296704"/>
                      <a:pt x="3114913" y="306229"/>
                      <a:pt x="3114913" y="317659"/>
                    </a:cubicBezTo>
                    <a:cubicBezTo>
                      <a:pt x="3114913" y="329089"/>
                      <a:pt x="3124438" y="338614"/>
                      <a:pt x="3135868" y="338614"/>
                    </a:cubicBezTo>
                    <a:cubicBezTo>
                      <a:pt x="3145393" y="338614"/>
                      <a:pt x="3153966" y="331946"/>
                      <a:pt x="3155871" y="323374"/>
                    </a:cubicBezTo>
                    <a:lnTo>
                      <a:pt x="3325416" y="323374"/>
                    </a:lnTo>
                    <a:lnTo>
                      <a:pt x="3515916" y="132874"/>
                    </a:lnTo>
                    <a:lnTo>
                      <a:pt x="3713083" y="132874"/>
                    </a:lnTo>
                    <a:lnTo>
                      <a:pt x="3405426" y="440531"/>
                    </a:lnTo>
                    <a:lnTo>
                      <a:pt x="3089196" y="440531"/>
                    </a:lnTo>
                    <a:lnTo>
                      <a:pt x="2955846" y="573881"/>
                    </a:lnTo>
                    <a:lnTo>
                      <a:pt x="2476738" y="573881"/>
                    </a:lnTo>
                    <a:lnTo>
                      <a:pt x="2376726" y="673894"/>
                    </a:lnTo>
                    <a:lnTo>
                      <a:pt x="2102406" y="673894"/>
                    </a:lnTo>
                    <a:lnTo>
                      <a:pt x="2067163" y="709136"/>
                    </a:lnTo>
                    <a:cubicBezTo>
                      <a:pt x="2059543" y="704374"/>
                      <a:pt x="2049066" y="705326"/>
                      <a:pt x="2041446" y="712946"/>
                    </a:cubicBezTo>
                    <a:cubicBezTo>
                      <a:pt x="2032873" y="721519"/>
                      <a:pt x="2032873" y="734854"/>
                      <a:pt x="2041446" y="742474"/>
                    </a:cubicBezTo>
                    <a:cubicBezTo>
                      <a:pt x="2050018" y="751046"/>
                      <a:pt x="2063353" y="751046"/>
                      <a:pt x="2070973" y="742474"/>
                    </a:cubicBezTo>
                    <a:cubicBezTo>
                      <a:pt x="2077641" y="735806"/>
                      <a:pt x="2078593" y="725329"/>
                      <a:pt x="2074783" y="716756"/>
                    </a:cubicBezTo>
                    <a:lnTo>
                      <a:pt x="2106216" y="685324"/>
                    </a:lnTo>
                    <a:lnTo>
                      <a:pt x="2251948" y="685324"/>
                    </a:lnTo>
                    <a:lnTo>
                      <a:pt x="2058591" y="878681"/>
                    </a:lnTo>
                    <a:lnTo>
                      <a:pt x="1920478" y="878681"/>
                    </a:lnTo>
                    <a:lnTo>
                      <a:pt x="1801416" y="759619"/>
                    </a:lnTo>
                    <a:lnTo>
                      <a:pt x="1564243" y="759619"/>
                    </a:lnTo>
                    <a:cubicBezTo>
                      <a:pt x="1561386" y="751046"/>
                      <a:pt x="1553766" y="744379"/>
                      <a:pt x="1544241" y="744379"/>
                    </a:cubicBezTo>
                    <a:cubicBezTo>
                      <a:pt x="1532811" y="744379"/>
                      <a:pt x="1523286" y="753904"/>
                      <a:pt x="1523286" y="765334"/>
                    </a:cubicBezTo>
                    <a:cubicBezTo>
                      <a:pt x="1523286" y="776764"/>
                      <a:pt x="1532811" y="786289"/>
                      <a:pt x="1544241" y="786289"/>
                    </a:cubicBezTo>
                    <a:cubicBezTo>
                      <a:pt x="1553766" y="786289"/>
                      <a:pt x="1562338" y="779621"/>
                      <a:pt x="1564243" y="771049"/>
                    </a:cubicBezTo>
                    <a:lnTo>
                      <a:pt x="1796653" y="771049"/>
                    </a:lnTo>
                    <a:lnTo>
                      <a:pt x="1905238" y="879634"/>
                    </a:lnTo>
                    <a:lnTo>
                      <a:pt x="1533763" y="879634"/>
                    </a:lnTo>
                    <a:lnTo>
                      <a:pt x="1410891" y="755809"/>
                    </a:lnTo>
                    <a:lnTo>
                      <a:pt x="525066" y="755809"/>
                    </a:lnTo>
                    <a:lnTo>
                      <a:pt x="458391" y="689134"/>
                    </a:lnTo>
                    <a:cubicBezTo>
                      <a:pt x="463153" y="681514"/>
                      <a:pt x="462201" y="671036"/>
                      <a:pt x="454581" y="663416"/>
                    </a:cubicBezTo>
                    <a:cubicBezTo>
                      <a:pt x="446008" y="654844"/>
                      <a:pt x="432673" y="654844"/>
                      <a:pt x="425053" y="663416"/>
                    </a:cubicBezTo>
                    <a:cubicBezTo>
                      <a:pt x="416481" y="671989"/>
                      <a:pt x="416481" y="685324"/>
                      <a:pt x="425053" y="692944"/>
                    </a:cubicBezTo>
                    <a:cubicBezTo>
                      <a:pt x="431721" y="699611"/>
                      <a:pt x="442198" y="700564"/>
                      <a:pt x="450771" y="696754"/>
                    </a:cubicBezTo>
                    <a:lnTo>
                      <a:pt x="521256" y="767239"/>
                    </a:lnTo>
                    <a:lnTo>
                      <a:pt x="1195626" y="767239"/>
                    </a:lnTo>
                    <a:lnTo>
                      <a:pt x="1009888" y="952976"/>
                    </a:lnTo>
                    <a:lnTo>
                      <a:pt x="179308" y="952976"/>
                    </a:lnTo>
                    <a:lnTo>
                      <a:pt x="39291" y="1092041"/>
                    </a:lnTo>
                    <a:cubicBezTo>
                      <a:pt x="31671" y="1087279"/>
                      <a:pt x="21193" y="1088231"/>
                      <a:pt x="13573" y="1095851"/>
                    </a:cubicBezTo>
                    <a:cubicBezTo>
                      <a:pt x="5001" y="1104424"/>
                      <a:pt x="5001" y="1117759"/>
                      <a:pt x="13573" y="1125379"/>
                    </a:cubicBezTo>
                    <a:cubicBezTo>
                      <a:pt x="22146" y="1133951"/>
                      <a:pt x="35481" y="1133951"/>
                      <a:pt x="43101" y="1125379"/>
                    </a:cubicBezTo>
                    <a:cubicBezTo>
                      <a:pt x="49768" y="1118711"/>
                      <a:pt x="50721" y="1108234"/>
                      <a:pt x="46911" y="1099661"/>
                    </a:cubicBezTo>
                    <a:lnTo>
                      <a:pt x="183118" y="963454"/>
                    </a:lnTo>
                    <a:lnTo>
                      <a:pt x="1013698" y="963454"/>
                    </a:lnTo>
                    <a:lnTo>
                      <a:pt x="1209913" y="767239"/>
                    </a:lnTo>
                    <a:lnTo>
                      <a:pt x="1405176" y="767239"/>
                    </a:lnTo>
                    <a:lnTo>
                      <a:pt x="1528048" y="890111"/>
                    </a:lnTo>
                    <a:lnTo>
                      <a:pt x="2062401" y="890111"/>
                    </a:lnTo>
                    <a:lnTo>
                      <a:pt x="2267188" y="685324"/>
                    </a:lnTo>
                    <a:lnTo>
                      <a:pt x="2379583" y="685324"/>
                    </a:lnTo>
                    <a:lnTo>
                      <a:pt x="2479596" y="585311"/>
                    </a:lnTo>
                    <a:lnTo>
                      <a:pt x="2944416" y="585311"/>
                    </a:lnTo>
                    <a:lnTo>
                      <a:pt x="2752011" y="777716"/>
                    </a:lnTo>
                    <a:lnTo>
                      <a:pt x="2330053" y="777716"/>
                    </a:lnTo>
                    <a:cubicBezTo>
                      <a:pt x="2327196" y="769144"/>
                      <a:pt x="2319576" y="762476"/>
                      <a:pt x="2310051" y="762476"/>
                    </a:cubicBezTo>
                    <a:cubicBezTo>
                      <a:pt x="2298621" y="762476"/>
                      <a:pt x="2289096" y="772001"/>
                      <a:pt x="2289096" y="783431"/>
                    </a:cubicBezTo>
                    <a:cubicBezTo>
                      <a:pt x="2289096" y="794861"/>
                      <a:pt x="2298621" y="804386"/>
                      <a:pt x="2310051" y="804386"/>
                    </a:cubicBezTo>
                    <a:cubicBezTo>
                      <a:pt x="2319576" y="804386"/>
                      <a:pt x="2328148" y="797719"/>
                      <a:pt x="2330053" y="789146"/>
                    </a:cubicBezTo>
                    <a:lnTo>
                      <a:pt x="2756773" y="789146"/>
                    </a:lnTo>
                    <a:lnTo>
                      <a:pt x="3093958" y="451961"/>
                    </a:lnTo>
                    <a:lnTo>
                      <a:pt x="3410188" y="451961"/>
                    </a:lnTo>
                    <a:lnTo>
                      <a:pt x="3843576" y="18574"/>
                    </a:lnTo>
                    <a:lnTo>
                      <a:pt x="4056936" y="18574"/>
                    </a:lnTo>
                    <a:lnTo>
                      <a:pt x="4154091" y="116681"/>
                    </a:lnTo>
                    <a:cubicBezTo>
                      <a:pt x="4149328" y="124301"/>
                      <a:pt x="4150281" y="134779"/>
                      <a:pt x="4157901" y="142399"/>
                    </a:cubicBezTo>
                    <a:cubicBezTo>
                      <a:pt x="4166473" y="150971"/>
                      <a:pt x="4179808" y="150971"/>
                      <a:pt x="4187428" y="142399"/>
                    </a:cubicBezTo>
                    <a:cubicBezTo>
                      <a:pt x="4196001" y="133826"/>
                      <a:pt x="4196001" y="120491"/>
                      <a:pt x="4187428" y="11191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" name="Graphic 37">
              <a:extLst>
                <a:ext uri="{FF2B5EF4-FFF2-40B4-BE49-F238E27FC236}">
                  <a16:creationId xmlns:a16="http://schemas.microsoft.com/office/drawing/2014/main" id="{41734EC9-917E-4122-956C-EF3EA11D82D9}"/>
                </a:ext>
              </a:extLst>
            </p:cNvPr>
            <p:cNvGrpSpPr/>
            <p:nvPr/>
          </p:nvGrpSpPr>
          <p:grpSpPr>
            <a:xfrm>
              <a:off x="3040135" y="1713229"/>
              <a:ext cx="2058337" cy="2981186"/>
              <a:chOff x="9804491" y="2080139"/>
              <a:chExt cx="1249528" cy="1809750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" name="Freeform: Shape 82">
                <a:extLst>
                  <a:ext uri="{FF2B5EF4-FFF2-40B4-BE49-F238E27FC236}">
                    <a16:creationId xmlns:a16="http://schemas.microsoft.com/office/drawing/2014/main" id="{82A21975-0C4D-477C-B1DF-8839315DE6B9}"/>
                  </a:ext>
                </a:extLst>
              </p:cNvPr>
              <p:cNvSpPr/>
              <p:nvPr/>
            </p:nvSpPr>
            <p:spPr>
              <a:xfrm>
                <a:off x="9857679" y="2296357"/>
                <a:ext cx="657225" cy="390525"/>
              </a:xfrm>
              <a:custGeom>
                <a:avLst/>
                <a:gdLst>
                  <a:gd name="connsiteX0" fmla="*/ 558641 w 657225"/>
                  <a:gd name="connsiteY0" fmla="*/ 7144 h 390525"/>
                  <a:gd name="connsiteX1" fmla="*/ 7144 w 657225"/>
                  <a:gd name="connsiteY1" fmla="*/ 382429 h 390525"/>
                  <a:gd name="connsiteX2" fmla="*/ 220504 w 657225"/>
                  <a:gd name="connsiteY2" fmla="*/ 390049 h 390525"/>
                  <a:gd name="connsiteX3" fmla="*/ 651986 w 657225"/>
                  <a:gd name="connsiteY3" fmla="*/ 100489 h 39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7225" h="390525">
                    <a:moveTo>
                      <a:pt x="558641" y="7144"/>
                    </a:moveTo>
                    <a:lnTo>
                      <a:pt x="7144" y="382429"/>
                    </a:lnTo>
                    <a:lnTo>
                      <a:pt x="220504" y="390049"/>
                    </a:lnTo>
                    <a:lnTo>
                      <a:pt x="651986" y="100489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" name="Freeform: Shape 83">
                <a:extLst>
                  <a:ext uri="{FF2B5EF4-FFF2-40B4-BE49-F238E27FC236}">
                    <a16:creationId xmlns:a16="http://schemas.microsoft.com/office/drawing/2014/main" id="{0C6EF819-F312-4234-B532-9F37B73A9BB8}"/>
                  </a:ext>
                </a:extLst>
              </p:cNvPr>
              <p:cNvSpPr/>
              <p:nvPr/>
            </p:nvSpPr>
            <p:spPr>
              <a:xfrm>
                <a:off x="10478709" y="2080139"/>
                <a:ext cx="371475" cy="171450"/>
              </a:xfrm>
              <a:custGeom>
                <a:avLst/>
                <a:gdLst>
                  <a:gd name="connsiteX0" fmla="*/ 7144 w 371475"/>
                  <a:gd name="connsiteY0" fmla="*/ 145256 h 171450"/>
                  <a:gd name="connsiteX1" fmla="*/ 90011 w 371475"/>
                  <a:gd name="connsiteY1" fmla="*/ 32861 h 171450"/>
                  <a:gd name="connsiteX2" fmla="*/ 250984 w 371475"/>
                  <a:gd name="connsiteY2" fmla="*/ 7144 h 171450"/>
                  <a:gd name="connsiteX3" fmla="*/ 361474 w 371475"/>
                  <a:gd name="connsiteY3" fmla="*/ 103346 h 171450"/>
                  <a:gd name="connsiteX4" fmla="*/ 367189 w 371475"/>
                  <a:gd name="connsiteY4" fmla="*/ 139541 h 171450"/>
                  <a:gd name="connsiteX5" fmla="*/ 343376 w 371475"/>
                  <a:gd name="connsiteY5" fmla="*/ 143351 h 171450"/>
                  <a:gd name="connsiteX6" fmla="*/ 234791 w 371475"/>
                  <a:gd name="connsiteY6" fmla="*/ 58579 h 171450"/>
                  <a:gd name="connsiteX7" fmla="*/ 117634 w 371475"/>
                  <a:gd name="connsiteY7" fmla="*/ 76676 h 171450"/>
                  <a:gd name="connsiteX8" fmla="*/ 58579 w 371475"/>
                  <a:gd name="connsiteY8" fmla="*/ 167164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71475" h="171450">
                    <a:moveTo>
                      <a:pt x="7144" y="145256"/>
                    </a:moveTo>
                    <a:lnTo>
                      <a:pt x="90011" y="32861"/>
                    </a:lnTo>
                    <a:lnTo>
                      <a:pt x="250984" y="7144"/>
                    </a:lnTo>
                    <a:lnTo>
                      <a:pt x="361474" y="103346"/>
                    </a:lnTo>
                    <a:lnTo>
                      <a:pt x="367189" y="139541"/>
                    </a:lnTo>
                    <a:lnTo>
                      <a:pt x="343376" y="143351"/>
                    </a:lnTo>
                    <a:lnTo>
                      <a:pt x="234791" y="58579"/>
                    </a:lnTo>
                    <a:lnTo>
                      <a:pt x="117634" y="76676"/>
                    </a:lnTo>
                    <a:lnTo>
                      <a:pt x="58579" y="167164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" name="Freeform: Shape 84">
                <a:extLst>
                  <a:ext uri="{FF2B5EF4-FFF2-40B4-BE49-F238E27FC236}">
                    <a16:creationId xmlns:a16="http://schemas.microsoft.com/office/drawing/2014/main" id="{CE13B2F5-CF24-4E2E-B7C0-86B68E310190}"/>
                  </a:ext>
                </a:extLst>
              </p:cNvPr>
              <p:cNvSpPr/>
              <p:nvPr/>
            </p:nvSpPr>
            <p:spPr>
              <a:xfrm>
                <a:off x="10508237" y="2276354"/>
                <a:ext cx="361950" cy="200025"/>
              </a:xfrm>
              <a:custGeom>
                <a:avLst/>
                <a:gdLst>
                  <a:gd name="connsiteX0" fmla="*/ 7144 w 361950"/>
                  <a:gd name="connsiteY0" fmla="*/ 114776 h 200025"/>
                  <a:gd name="connsiteX1" fmla="*/ 120491 w 361950"/>
                  <a:gd name="connsiteY1" fmla="*/ 194786 h 200025"/>
                  <a:gd name="connsiteX2" fmla="*/ 281464 w 361950"/>
                  <a:gd name="connsiteY2" fmla="*/ 169069 h 200025"/>
                  <a:gd name="connsiteX3" fmla="*/ 355759 w 361950"/>
                  <a:gd name="connsiteY3" fmla="*/ 43339 h 200025"/>
                  <a:gd name="connsiteX4" fmla="*/ 350044 w 361950"/>
                  <a:gd name="connsiteY4" fmla="*/ 7144 h 200025"/>
                  <a:gd name="connsiteX5" fmla="*/ 327184 w 361950"/>
                  <a:gd name="connsiteY5" fmla="*/ 10954 h 200025"/>
                  <a:gd name="connsiteX6" fmla="*/ 250031 w 361950"/>
                  <a:gd name="connsiteY6" fmla="*/ 125254 h 200025"/>
                  <a:gd name="connsiteX7" fmla="*/ 132874 w 361950"/>
                  <a:gd name="connsiteY7" fmla="*/ 144304 h 200025"/>
                  <a:gd name="connsiteX8" fmla="*/ 48101 w 361950"/>
                  <a:gd name="connsiteY8" fmla="*/ 77629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1950" h="200025">
                    <a:moveTo>
                      <a:pt x="7144" y="114776"/>
                    </a:moveTo>
                    <a:lnTo>
                      <a:pt x="120491" y="194786"/>
                    </a:lnTo>
                    <a:lnTo>
                      <a:pt x="281464" y="169069"/>
                    </a:lnTo>
                    <a:lnTo>
                      <a:pt x="355759" y="43339"/>
                    </a:lnTo>
                    <a:lnTo>
                      <a:pt x="350044" y="7144"/>
                    </a:lnTo>
                    <a:lnTo>
                      <a:pt x="327184" y="10954"/>
                    </a:lnTo>
                    <a:lnTo>
                      <a:pt x="250031" y="125254"/>
                    </a:lnTo>
                    <a:lnTo>
                      <a:pt x="132874" y="144304"/>
                    </a:lnTo>
                    <a:lnTo>
                      <a:pt x="48101" y="77629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" name="Freeform: Shape 85">
                <a:extLst>
                  <a:ext uri="{FF2B5EF4-FFF2-40B4-BE49-F238E27FC236}">
                    <a16:creationId xmlns:a16="http://schemas.microsoft.com/office/drawing/2014/main" id="{81C6FAC3-BF0C-4539-8D66-214ACDF71506}"/>
                  </a:ext>
                </a:extLst>
              </p:cNvPr>
              <p:cNvSpPr/>
              <p:nvPr/>
            </p:nvSpPr>
            <p:spPr>
              <a:xfrm>
                <a:off x="9804491" y="2617867"/>
                <a:ext cx="1190625" cy="561975"/>
              </a:xfrm>
              <a:custGeom>
                <a:avLst/>
                <a:gdLst>
                  <a:gd name="connsiteX0" fmla="*/ 1037597 w 1190625"/>
                  <a:gd name="connsiteY0" fmla="*/ 429536 h 561975"/>
                  <a:gd name="connsiteX1" fmla="*/ 1146182 w 1190625"/>
                  <a:gd name="connsiteY1" fmla="*/ 340953 h 561975"/>
                  <a:gd name="connsiteX2" fmla="*/ 1179519 w 1190625"/>
                  <a:gd name="connsiteY2" fmla="*/ 350478 h 561975"/>
                  <a:gd name="connsiteX3" fmla="*/ 1187139 w 1190625"/>
                  <a:gd name="connsiteY3" fmla="*/ 328571 h 561975"/>
                  <a:gd name="connsiteX4" fmla="*/ 167012 w 1190625"/>
                  <a:gd name="connsiteY4" fmla="*/ 13293 h 561975"/>
                  <a:gd name="connsiteX5" fmla="*/ 13659 w 1190625"/>
                  <a:gd name="connsiteY5" fmla="*/ 90446 h 561975"/>
                  <a:gd name="connsiteX6" fmla="*/ 90812 w 1190625"/>
                  <a:gd name="connsiteY6" fmla="*/ 244751 h 561975"/>
                  <a:gd name="connsiteX7" fmla="*/ 1111892 w 1190625"/>
                  <a:gd name="connsiteY7" fmla="*/ 560028 h 561975"/>
                  <a:gd name="connsiteX8" fmla="*/ 1119512 w 1190625"/>
                  <a:gd name="connsiteY8" fmla="*/ 537168 h 561975"/>
                  <a:gd name="connsiteX9" fmla="*/ 1037597 w 1190625"/>
                  <a:gd name="connsiteY9" fmla="*/ 429536 h 561975"/>
                  <a:gd name="connsiteX10" fmla="*/ 153677 w 1190625"/>
                  <a:gd name="connsiteY10" fmla="*/ 163788 h 561975"/>
                  <a:gd name="connsiteX11" fmla="*/ 96527 w 1190625"/>
                  <a:gd name="connsiteY11" fmla="*/ 93303 h 561975"/>
                  <a:gd name="connsiteX12" fmla="*/ 153677 w 1190625"/>
                  <a:gd name="connsiteY12" fmla="*/ 163788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190625" h="561975">
                    <a:moveTo>
                      <a:pt x="1037597" y="429536"/>
                    </a:moveTo>
                    <a:cubicBezTo>
                      <a:pt x="1043312" y="375243"/>
                      <a:pt x="1091889" y="335238"/>
                      <a:pt x="1146182" y="340953"/>
                    </a:cubicBezTo>
                    <a:cubicBezTo>
                      <a:pt x="1158564" y="341906"/>
                      <a:pt x="1169994" y="345716"/>
                      <a:pt x="1179519" y="350478"/>
                    </a:cubicBezTo>
                    <a:lnTo>
                      <a:pt x="1187139" y="328571"/>
                    </a:lnTo>
                    <a:lnTo>
                      <a:pt x="167012" y="13293"/>
                    </a:lnTo>
                    <a:cubicBezTo>
                      <a:pt x="103194" y="-7662"/>
                      <a:pt x="34614" y="26628"/>
                      <a:pt x="13659" y="90446"/>
                    </a:cubicBezTo>
                    <a:cubicBezTo>
                      <a:pt x="-8248" y="155216"/>
                      <a:pt x="26994" y="223796"/>
                      <a:pt x="90812" y="244751"/>
                    </a:cubicBezTo>
                    <a:lnTo>
                      <a:pt x="1111892" y="560028"/>
                    </a:lnTo>
                    <a:lnTo>
                      <a:pt x="1119512" y="537168"/>
                    </a:lnTo>
                    <a:cubicBezTo>
                      <a:pt x="1068077" y="527643"/>
                      <a:pt x="1032834" y="481923"/>
                      <a:pt x="1037597" y="429536"/>
                    </a:cubicBezTo>
                    <a:close/>
                    <a:moveTo>
                      <a:pt x="153677" y="163788"/>
                    </a:moveTo>
                    <a:cubicBezTo>
                      <a:pt x="103194" y="194268"/>
                      <a:pt x="56522" y="136166"/>
                      <a:pt x="96527" y="93303"/>
                    </a:cubicBezTo>
                    <a:cubicBezTo>
                      <a:pt x="147009" y="62823"/>
                      <a:pt x="194634" y="120926"/>
                      <a:pt x="153677" y="16378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" name="Freeform: Shape 86">
                <a:extLst>
                  <a:ext uri="{FF2B5EF4-FFF2-40B4-BE49-F238E27FC236}">
                    <a16:creationId xmlns:a16="http://schemas.microsoft.com/office/drawing/2014/main" id="{5D60425D-04A9-4ECD-AE5C-5E7A64B53FF8}"/>
                  </a:ext>
                </a:extLst>
              </p:cNvPr>
              <p:cNvSpPr/>
              <p:nvPr/>
            </p:nvSpPr>
            <p:spPr>
              <a:xfrm>
                <a:off x="10374710" y="2194776"/>
                <a:ext cx="238125" cy="238125"/>
              </a:xfrm>
              <a:custGeom>
                <a:avLst/>
                <a:gdLst>
                  <a:gd name="connsiteX0" fmla="*/ 102790 w 238125"/>
                  <a:gd name="connsiteY0" fmla="*/ 8493 h 238125"/>
                  <a:gd name="connsiteX1" fmla="*/ 8493 w 238125"/>
                  <a:gd name="connsiteY1" fmla="*/ 138985 h 238125"/>
                  <a:gd name="connsiteX2" fmla="*/ 138985 w 238125"/>
                  <a:gd name="connsiteY2" fmla="*/ 233283 h 238125"/>
                  <a:gd name="connsiteX3" fmla="*/ 233283 w 238125"/>
                  <a:gd name="connsiteY3" fmla="*/ 102790 h 238125"/>
                  <a:gd name="connsiteX4" fmla="*/ 102790 w 238125"/>
                  <a:gd name="connsiteY4" fmla="*/ 8493 h 238125"/>
                  <a:gd name="connsiteX5" fmla="*/ 128508 w 238125"/>
                  <a:gd name="connsiteY5" fmla="*/ 164703 h 238125"/>
                  <a:gd name="connsiteX6" fmla="*/ 78025 w 238125"/>
                  <a:gd name="connsiteY6" fmla="*/ 128508 h 238125"/>
                  <a:gd name="connsiteX7" fmla="*/ 114220 w 238125"/>
                  <a:gd name="connsiteY7" fmla="*/ 78025 h 238125"/>
                  <a:gd name="connsiteX8" fmla="*/ 164703 w 238125"/>
                  <a:gd name="connsiteY8" fmla="*/ 114220 h 238125"/>
                  <a:gd name="connsiteX9" fmla="*/ 128508 w 238125"/>
                  <a:gd name="connsiteY9" fmla="*/ 164703 h 238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8125" h="238125">
                    <a:moveTo>
                      <a:pt x="102790" y="8493"/>
                    </a:moveTo>
                    <a:cubicBezTo>
                      <a:pt x="40878" y="18018"/>
                      <a:pt x="-1032" y="77073"/>
                      <a:pt x="8493" y="138985"/>
                    </a:cubicBezTo>
                    <a:cubicBezTo>
                      <a:pt x="18018" y="200898"/>
                      <a:pt x="77073" y="242808"/>
                      <a:pt x="138985" y="233283"/>
                    </a:cubicBezTo>
                    <a:cubicBezTo>
                      <a:pt x="200898" y="223758"/>
                      <a:pt x="242808" y="164703"/>
                      <a:pt x="233283" y="102790"/>
                    </a:cubicBezTo>
                    <a:cubicBezTo>
                      <a:pt x="222805" y="40878"/>
                      <a:pt x="164703" y="-1032"/>
                      <a:pt x="102790" y="8493"/>
                    </a:cubicBezTo>
                    <a:close/>
                    <a:moveTo>
                      <a:pt x="128508" y="164703"/>
                    </a:moveTo>
                    <a:cubicBezTo>
                      <a:pt x="104695" y="168513"/>
                      <a:pt x="81835" y="152320"/>
                      <a:pt x="78025" y="128508"/>
                    </a:cubicBezTo>
                    <a:cubicBezTo>
                      <a:pt x="74215" y="104695"/>
                      <a:pt x="90408" y="81835"/>
                      <a:pt x="114220" y="78025"/>
                    </a:cubicBezTo>
                    <a:cubicBezTo>
                      <a:pt x="138033" y="74215"/>
                      <a:pt x="160893" y="90408"/>
                      <a:pt x="164703" y="114220"/>
                    </a:cubicBezTo>
                    <a:cubicBezTo>
                      <a:pt x="169465" y="138033"/>
                      <a:pt x="152320" y="160893"/>
                      <a:pt x="128508" y="164703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Freeform: Shape 87">
                <a:extLst>
                  <a:ext uri="{FF2B5EF4-FFF2-40B4-BE49-F238E27FC236}">
                    <a16:creationId xmlns:a16="http://schemas.microsoft.com/office/drawing/2014/main" id="{2E4DBFEC-A71A-40CB-ADE1-87D7735C7F6F}"/>
                  </a:ext>
                </a:extLst>
              </p:cNvPr>
              <p:cNvSpPr/>
              <p:nvPr/>
            </p:nvSpPr>
            <p:spPr>
              <a:xfrm>
                <a:off x="10444419" y="2915839"/>
                <a:ext cx="609600" cy="666750"/>
              </a:xfrm>
              <a:custGeom>
                <a:avLst/>
                <a:gdLst>
                  <a:gd name="connsiteX0" fmla="*/ 564356 w 609600"/>
                  <a:gd name="connsiteY0" fmla="*/ 35362 h 666750"/>
                  <a:gd name="connsiteX1" fmla="*/ 392906 w 609600"/>
                  <a:gd name="connsiteY1" fmla="*/ 50602 h 666750"/>
                  <a:gd name="connsiteX2" fmla="*/ 7144 w 609600"/>
                  <a:gd name="connsiteY2" fmla="*/ 512564 h 666750"/>
                  <a:gd name="connsiteX3" fmla="*/ 193834 w 609600"/>
                  <a:gd name="connsiteY3" fmla="*/ 668774 h 666750"/>
                  <a:gd name="connsiteX4" fmla="*/ 579596 w 609600"/>
                  <a:gd name="connsiteY4" fmla="*/ 206812 h 666750"/>
                  <a:gd name="connsiteX5" fmla="*/ 564356 w 609600"/>
                  <a:gd name="connsiteY5" fmla="*/ 35362 h 666750"/>
                  <a:gd name="connsiteX6" fmla="*/ 497681 w 609600"/>
                  <a:gd name="connsiteY6" fmla="*/ 168712 h 666750"/>
                  <a:gd name="connsiteX7" fmla="*/ 450056 w 609600"/>
                  <a:gd name="connsiteY7" fmla="*/ 128707 h 666750"/>
                  <a:gd name="connsiteX8" fmla="*/ 490061 w 609600"/>
                  <a:gd name="connsiteY8" fmla="*/ 81082 h 666750"/>
                  <a:gd name="connsiteX9" fmla="*/ 537686 w 609600"/>
                  <a:gd name="connsiteY9" fmla="*/ 121087 h 666750"/>
                  <a:gd name="connsiteX10" fmla="*/ 497681 w 609600"/>
                  <a:gd name="connsiteY10" fmla="*/ 168712 h 666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09600" h="666750">
                    <a:moveTo>
                      <a:pt x="564356" y="35362"/>
                    </a:moveTo>
                    <a:cubicBezTo>
                      <a:pt x="512921" y="-7501"/>
                      <a:pt x="436721" y="-833"/>
                      <a:pt x="392906" y="50602"/>
                    </a:cubicBezTo>
                    <a:lnTo>
                      <a:pt x="7144" y="512564"/>
                    </a:lnTo>
                    <a:lnTo>
                      <a:pt x="193834" y="668774"/>
                    </a:lnTo>
                    <a:lnTo>
                      <a:pt x="579596" y="206812"/>
                    </a:lnTo>
                    <a:cubicBezTo>
                      <a:pt x="623411" y="155377"/>
                      <a:pt x="615791" y="78224"/>
                      <a:pt x="564356" y="35362"/>
                    </a:cubicBezTo>
                    <a:close/>
                    <a:moveTo>
                      <a:pt x="497681" y="168712"/>
                    </a:moveTo>
                    <a:cubicBezTo>
                      <a:pt x="473869" y="170617"/>
                      <a:pt x="451961" y="153472"/>
                      <a:pt x="450056" y="128707"/>
                    </a:cubicBezTo>
                    <a:cubicBezTo>
                      <a:pt x="448151" y="104894"/>
                      <a:pt x="465296" y="82987"/>
                      <a:pt x="490061" y="81082"/>
                    </a:cubicBezTo>
                    <a:cubicBezTo>
                      <a:pt x="513874" y="79177"/>
                      <a:pt x="535781" y="96322"/>
                      <a:pt x="537686" y="121087"/>
                    </a:cubicBezTo>
                    <a:cubicBezTo>
                      <a:pt x="539591" y="145852"/>
                      <a:pt x="522446" y="166807"/>
                      <a:pt x="497681" y="168712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88">
                <a:extLst>
                  <a:ext uri="{FF2B5EF4-FFF2-40B4-BE49-F238E27FC236}">
                    <a16:creationId xmlns:a16="http://schemas.microsoft.com/office/drawing/2014/main" id="{7F482FD1-74BF-49FB-AD89-F10E4DE8105D}"/>
                  </a:ext>
                </a:extLst>
              </p:cNvPr>
              <p:cNvSpPr/>
              <p:nvPr/>
            </p:nvSpPr>
            <p:spPr>
              <a:xfrm>
                <a:off x="10100567" y="3350774"/>
                <a:ext cx="590550" cy="476250"/>
              </a:xfrm>
              <a:custGeom>
                <a:avLst/>
                <a:gdLst>
                  <a:gd name="connsiteX0" fmla="*/ 558641 w 590550"/>
                  <a:gd name="connsiteY0" fmla="*/ 470059 h 476250"/>
                  <a:gd name="connsiteX1" fmla="*/ 37624 w 590550"/>
                  <a:gd name="connsiteY1" fmla="*/ 470059 h 476250"/>
                  <a:gd name="connsiteX2" fmla="*/ 7144 w 590550"/>
                  <a:gd name="connsiteY2" fmla="*/ 439579 h 476250"/>
                  <a:gd name="connsiteX3" fmla="*/ 7144 w 590550"/>
                  <a:gd name="connsiteY3" fmla="*/ 98584 h 476250"/>
                  <a:gd name="connsiteX4" fmla="*/ 98584 w 590550"/>
                  <a:gd name="connsiteY4" fmla="*/ 7144 h 476250"/>
                  <a:gd name="connsiteX5" fmla="*/ 498634 w 590550"/>
                  <a:gd name="connsiteY5" fmla="*/ 7144 h 476250"/>
                  <a:gd name="connsiteX6" fmla="*/ 590074 w 590550"/>
                  <a:gd name="connsiteY6" fmla="*/ 98584 h 476250"/>
                  <a:gd name="connsiteX7" fmla="*/ 590074 w 590550"/>
                  <a:gd name="connsiteY7" fmla="*/ 440531 h 476250"/>
                  <a:gd name="connsiteX8" fmla="*/ 558641 w 590550"/>
                  <a:gd name="connsiteY8" fmla="*/ 470059 h 476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90550" h="476250">
                    <a:moveTo>
                      <a:pt x="558641" y="470059"/>
                    </a:moveTo>
                    <a:lnTo>
                      <a:pt x="37624" y="470059"/>
                    </a:lnTo>
                    <a:cubicBezTo>
                      <a:pt x="20479" y="470059"/>
                      <a:pt x="7144" y="456724"/>
                      <a:pt x="7144" y="439579"/>
                    </a:cubicBezTo>
                    <a:lnTo>
                      <a:pt x="7144" y="98584"/>
                    </a:lnTo>
                    <a:cubicBezTo>
                      <a:pt x="7144" y="48101"/>
                      <a:pt x="48101" y="7144"/>
                      <a:pt x="98584" y="7144"/>
                    </a:cubicBezTo>
                    <a:lnTo>
                      <a:pt x="498634" y="7144"/>
                    </a:lnTo>
                    <a:cubicBezTo>
                      <a:pt x="549116" y="7144"/>
                      <a:pt x="590074" y="48101"/>
                      <a:pt x="590074" y="98584"/>
                    </a:cubicBezTo>
                    <a:lnTo>
                      <a:pt x="590074" y="440531"/>
                    </a:lnTo>
                    <a:cubicBezTo>
                      <a:pt x="589121" y="456724"/>
                      <a:pt x="574834" y="470059"/>
                      <a:pt x="558641" y="470059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89">
                <a:extLst>
                  <a:ext uri="{FF2B5EF4-FFF2-40B4-BE49-F238E27FC236}">
                    <a16:creationId xmlns:a16="http://schemas.microsoft.com/office/drawing/2014/main" id="{C7DE1017-0326-4253-9233-05C75FE2AD4D}"/>
                  </a:ext>
                </a:extLst>
              </p:cNvPr>
              <p:cNvSpPr/>
              <p:nvPr/>
            </p:nvSpPr>
            <p:spPr>
              <a:xfrm>
                <a:off x="10029129" y="3756539"/>
                <a:ext cx="742950" cy="133350"/>
              </a:xfrm>
              <a:custGeom>
                <a:avLst/>
                <a:gdLst>
                  <a:gd name="connsiteX0" fmla="*/ 711994 w 742950"/>
                  <a:gd name="connsiteY0" fmla="*/ 129064 h 133350"/>
                  <a:gd name="connsiteX1" fmla="*/ 37624 w 742950"/>
                  <a:gd name="connsiteY1" fmla="*/ 129064 h 133350"/>
                  <a:gd name="connsiteX2" fmla="*/ 7144 w 742950"/>
                  <a:gd name="connsiteY2" fmla="*/ 98584 h 133350"/>
                  <a:gd name="connsiteX3" fmla="*/ 7144 w 742950"/>
                  <a:gd name="connsiteY3" fmla="*/ 98584 h 133350"/>
                  <a:gd name="connsiteX4" fmla="*/ 98584 w 742950"/>
                  <a:gd name="connsiteY4" fmla="*/ 7144 h 133350"/>
                  <a:gd name="connsiteX5" fmla="*/ 651986 w 742950"/>
                  <a:gd name="connsiteY5" fmla="*/ 7144 h 133350"/>
                  <a:gd name="connsiteX6" fmla="*/ 743426 w 742950"/>
                  <a:gd name="connsiteY6" fmla="*/ 98584 h 133350"/>
                  <a:gd name="connsiteX7" fmla="*/ 743426 w 742950"/>
                  <a:gd name="connsiteY7" fmla="*/ 98584 h 133350"/>
                  <a:gd name="connsiteX8" fmla="*/ 711994 w 742950"/>
                  <a:gd name="connsiteY8" fmla="*/ 129064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42950" h="133350">
                    <a:moveTo>
                      <a:pt x="711994" y="129064"/>
                    </a:moveTo>
                    <a:lnTo>
                      <a:pt x="37624" y="129064"/>
                    </a:lnTo>
                    <a:cubicBezTo>
                      <a:pt x="20479" y="129064"/>
                      <a:pt x="7144" y="115729"/>
                      <a:pt x="7144" y="98584"/>
                    </a:cubicBezTo>
                    <a:lnTo>
                      <a:pt x="7144" y="98584"/>
                    </a:lnTo>
                    <a:cubicBezTo>
                      <a:pt x="7144" y="48101"/>
                      <a:pt x="48101" y="7144"/>
                      <a:pt x="98584" y="7144"/>
                    </a:cubicBezTo>
                    <a:lnTo>
                      <a:pt x="651986" y="7144"/>
                    </a:lnTo>
                    <a:cubicBezTo>
                      <a:pt x="702469" y="7144"/>
                      <a:pt x="743426" y="48101"/>
                      <a:pt x="743426" y="98584"/>
                    </a:cubicBezTo>
                    <a:lnTo>
                      <a:pt x="743426" y="98584"/>
                    </a:lnTo>
                    <a:cubicBezTo>
                      <a:pt x="742474" y="115729"/>
                      <a:pt x="729139" y="129064"/>
                      <a:pt x="711994" y="12906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90">
                <a:extLst>
                  <a:ext uri="{FF2B5EF4-FFF2-40B4-BE49-F238E27FC236}">
                    <a16:creationId xmlns:a16="http://schemas.microsoft.com/office/drawing/2014/main" id="{98DC2406-271E-4B9C-B041-282874C92D8D}"/>
                  </a:ext>
                </a:extLst>
              </p:cNvPr>
              <p:cNvSpPr/>
              <p:nvPr/>
            </p:nvSpPr>
            <p:spPr>
              <a:xfrm>
                <a:off x="10545384" y="3403162"/>
                <a:ext cx="95250" cy="95250"/>
              </a:xfrm>
              <a:custGeom>
                <a:avLst/>
                <a:gdLst>
                  <a:gd name="connsiteX0" fmla="*/ 94774 w 95250"/>
                  <a:gd name="connsiteY0" fmla="*/ 50959 h 95250"/>
                  <a:gd name="connsiteX1" fmla="*/ 50959 w 95250"/>
                  <a:gd name="connsiteY1" fmla="*/ 94774 h 95250"/>
                  <a:gd name="connsiteX2" fmla="*/ 7144 w 95250"/>
                  <a:gd name="connsiteY2" fmla="*/ 50959 h 95250"/>
                  <a:gd name="connsiteX3" fmla="*/ 50959 w 95250"/>
                  <a:gd name="connsiteY3" fmla="*/ 7144 h 95250"/>
                  <a:gd name="connsiteX4" fmla="*/ 94774 w 95250"/>
                  <a:gd name="connsiteY4" fmla="*/ 50959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94774" y="50959"/>
                    </a:moveTo>
                    <a:cubicBezTo>
                      <a:pt x="94774" y="74771"/>
                      <a:pt x="74771" y="94774"/>
                      <a:pt x="50959" y="94774"/>
                    </a:cubicBezTo>
                    <a:cubicBezTo>
                      <a:pt x="27146" y="94774"/>
                      <a:pt x="7144" y="74771"/>
                      <a:pt x="7144" y="50959"/>
                    </a:cubicBezTo>
                    <a:cubicBezTo>
                      <a:pt x="7144" y="27146"/>
                      <a:pt x="27146" y="7144"/>
                      <a:pt x="50959" y="7144"/>
                    </a:cubicBezTo>
                    <a:cubicBezTo>
                      <a:pt x="74771" y="7144"/>
                      <a:pt x="94774" y="27146"/>
                      <a:pt x="94774" y="50959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45" name="자유형: 도형 44">
            <a:extLst>
              <a:ext uri="{FF2B5EF4-FFF2-40B4-BE49-F238E27FC236}">
                <a16:creationId xmlns:a16="http://schemas.microsoft.com/office/drawing/2014/main" id="{27F270A6-5D92-45B0-B888-E25FF93996A0}"/>
              </a:ext>
            </a:extLst>
          </p:cNvPr>
          <p:cNvSpPr/>
          <p:nvPr/>
        </p:nvSpPr>
        <p:spPr>
          <a:xfrm>
            <a:off x="5659246" y="1645416"/>
            <a:ext cx="523206" cy="429008"/>
          </a:xfrm>
          <a:custGeom>
            <a:avLst/>
            <a:gdLst>
              <a:gd name="connsiteX0" fmla="*/ 556497 w 918613"/>
              <a:gd name="connsiteY0" fmla="*/ 158796 h 753229"/>
              <a:gd name="connsiteX1" fmla="*/ 290211 w 918613"/>
              <a:gd name="connsiteY1" fmla="*/ 312370 h 753229"/>
              <a:gd name="connsiteX2" fmla="*/ 374951 w 918613"/>
              <a:gd name="connsiteY2" fmla="*/ 361513 h 753229"/>
              <a:gd name="connsiteX3" fmla="*/ 641236 w 918613"/>
              <a:gd name="connsiteY3" fmla="*/ 207885 h 753229"/>
              <a:gd name="connsiteX4" fmla="*/ 696854 w 918613"/>
              <a:gd name="connsiteY4" fmla="*/ 0 h 753229"/>
              <a:gd name="connsiteX5" fmla="*/ 914177 w 918613"/>
              <a:gd name="connsiteY5" fmla="*/ 125892 h 753229"/>
              <a:gd name="connsiteX6" fmla="*/ 918613 w 918613"/>
              <a:gd name="connsiteY6" fmla="*/ 123333 h 753229"/>
              <a:gd name="connsiteX7" fmla="*/ 918613 w 918613"/>
              <a:gd name="connsiteY7" fmla="*/ 128462 h 753229"/>
              <a:gd name="connsiteX8" fmla="*/ 918613 w 918613"/>
              <a:gd name="connsiteY8" fmla="*/ 128462 h 753229"/>
              <a:gd name="connsiteX9" fmla="*/ 918613 w 918613"/>
              <a:gd name="connsiteY9" fmla="*/ 128463 h 753229"/>
              <a:gd name="connsiteX10" fmla="*/ 918613 w 918613"/>
              <a:gd name="connsiteY10" fmla="*/ 208736 h 753229"/>
              <a:gd name="connsiteX11" fmla="*/ 888452 w 918613"/>
              <a:gd name="connsiteY11" fmla="*/ 226086 h 753229"/>
              <a:gd name="connsiteX12" fmla="*/ 888256 w 918613"/>
              <a:gd name="connsiteY12" fmla="*/ 258757 h 753229"/>
              <a:gd name="connsiteX13" fmla="*/ 874261 w 918613"/>
              <a:gd name="connsiteY13" fmla="*/ 268230 h 753229"/>
              <a:gd name="connsiteX14" fmla="*/ 873903 w 918613"/>
              <a:gd name="connsiteY14" fmla="*/ 402721 h 753229"/>
              <a:gd name="connsiteX15" fmla="*/ 860195 w 918613"/>
              <a:gd name="connsiteY15" fmla="*/ 410687 h 753229"/>
              <a:gd name="connsiteX16" fmla="*/ 859334 w 918613"/>
              <a:gd name="connsiteY16" fmla="*/ 275837 h 753229"/>
              <a:gd name="connsiteX17" fmla="*/ 844622 w 918613"/>
              <a:gd name="connsiteY17" fmla="*/ 282512 h 753229"/>
              <a:gd name="connsiteX18" fmla="*/ 844546 w 918613"/>
              <a:gd name="connsiteY18" fmla="*/ 251345 h 753229"/>
              <a:gd name="connsiteX19" fmla="*/ 814338 w 918613"/>
              <a:gd name="connsiteY19" fmla="*/ 268723 h 753229"/>
              <a:gd name="connsiteX20" fmla="*/ 814121 w 918613"/>
              <a:gd name="connsiteY20" fmla="*/ 301601 h 753229"/>
              <a:gd name="connsiteX21" fmla="*/ 800126 w 918613"/>
              <a:gd name="connsiteY21" fmla="*/ 311075 h 753229"/>
              <a:gd name="connsiteX22" fmla="*/ 799768 w 918613"/>
              <a:gd name="connsiteY22" fmla="*/ 445565 h 753229"/>
              <a:gd name="connsiteX23" fmla="*/ 786060 w 918613"/>
              <a:gd name="connsiteY23" fmla="*/ 453460 h 753229"/>
              <a:gd name="connsiteX24" fmla="*/ 785199 w 918613"/>
              <a:gd name="connsiteY24" fmla="*/ 318682 h 753229"/>
              <a:gd name="connsiteX25" fmla="*/ 770486 w 918613"/>
              <a:gd name="connsiteY25" fmla="*/ 325356 h 753229"/>
              <a:gd name="connsiteX26" fmla="*/ 770410 w 918613"/>
              <a:gd name="connsiteY26" fmla="*/ 293994 h 753229"/>
              <a:gd name="connsiteX27" fmla="*/ 740256 w 918613"/>
              <a:gd name="connsiteY27" fmla="*/ 311341 h 753229"/>
              <a:gd name="connsiteX28" fmla="*/ 740058 w 918613"/>
              <a:gd name="connsiteY28" fmla="*/ 344446 h 753229"/>
              <a:gd name="connsiteX29" fmla="*/ 725992 w 918613"/>
              <a:gd name="connsiteY29" fmla="*/ 353919 h 753229"/>
              <a:gd name="connsiteX30" fmla="*/ 725633 w 918613"/>
              <a:gd name="connsiteY30" fmla="*/ 488338 h 753229"/>
              <a:gd name="connsiteX31" fmla="*/ 711997 w 918613"/>
              <a:gd name="connsiteY31" fmla="*/ 496304 h 753229"/>
              <a:gd name="connsiteX32" fmla="*/ 711065 w 918613"/>
              <a:gd name="connsiteY32" fmla="*/ 361527 h 753229"/>
              <a:gd name="connsiteX33" fmla="*/ 696352 w 918613"/>
              <a:gd name="connsiteY33" fmla="*/ 368201 h 753229"/>
              <a:gd name="connsiteX34" fmla="*/ 696275 w 918613"/>
              <a:gd name="connsiteY34" fmla="*/ 336643 h 753229"/>
              <a:gd name="connsiteX35" fmla="*/ 666122 w 918613"/>
              <a:gd name="connsiteY35" fmla="*/ 353989 h 753229"/>
              <a:gd name="connsiteX36" fmla="*/ 665923 w 918613"/>
              <a:gd name="connsiteY36" fmla="*/ 387219 h 753229"/>
              <a:gd name="connsiteX37" fmla="*/ 651929 w 918613"/>
              <a:gd name="connsiteY37" fmla="*/ 396692 h 753229"/>
              <a:gd name="connsiteX38" fmla="*/ 651498 w 918613"/>
              <a:gd name="connsiteY38" fmla="*/ 531183 h 753229"/>
              <a:gd name="connsiteX39" fmla="*/ 637862 w 918613"/>
              <a:gd name="connsiteY39" fmla="*/ 539149 h 753229"/>
              <a:gd name="connsiteX40" fmla="*/ 636929 w 918613"/>
              <a:gd name="connsiteY40" fmla="*/ 404371 h 753229"/>
              <a:gd name="connsiteX41" fmla="*/ 622217 w 918613"/>
              <a:gd name="connsiteY41" fmla="*/ 410974 h 753229"/>
              <a:gd name="connsiteX42" fmla="*/ 622159 w 918613"/>
              <a:gd name="connsiteY42" fmla="*/ 379281 h 753229"/>
              <a:gd name="connsiteX43" fmla="*/ 591988 w 918613"/>
              <a:gd name="connsiteY43" fmla="*/ 396637 h 753229"/>
              <a:gd name="connsiteX44" fmla="*/ 591788 w 918613"/>
              <a:gd name="connsiteY44" fmla="*/ 430063 h 753229"/>
              <a:gd name="connsiteX45" fmla="*/ 577793 w 918613"/>
              <a:gd name="connsiteY45" fmla="*/ 439537 h 753229"/>
              <a:gd name="connsiteX46" fmla="*/ 577363 w 918613"/>
              <a:gd name="connsiteY46" fmla="*/ 574027 h 753229"/>
              <a:gd name="connsiteX47" fmla="*/ 563727 w 918613"/>
              <a:gd name="connsiteY47" fmla="*/ 581922 h 753229"/>
              <a:gd name="connsiteX48" fmla="*/ 562866 w 918613"/>
              <a:gd name="connsiteY48" fmla="*/ 447144 h 753229"/>
              <a:gd name="connsiteX49" fmla="*/ 548082 w 918613"/>
              <a:gd name="connsiteY49" fmla="*/ 453818 h 753229"/>
              <a:gd name="connsiteX50" fmla="*/ 548024 w 918613"/>
              <a:gd name="connsiteY50" fmla="*/ 421929 h 753229"/>
              <a:gd name="connsiteX51" fmla="*/ 517854 w 918613"/>
              <a:gd name="connsiteY51" fmla="*/ 439285 h 753229"/>
              <a:gd name="connsiteX52" fmla="*/ 517653 w 918613"/>
              <a:gd name="connsiteY52" fmla="*/ 472909 h 753229"/>
              <a:gd name="connsiteX53" fmla="*/ 503658 w 918613"/>
              <a:gd name="connsiteY53" fmla="*/ 482381 h 753229"/>
              <a:gd name="connsiteX54" fmla="*/ 503300 w 918613"/>
              <a:gd name="connsiteY54" fmla="*/ 616800 h 753229"/>
              <a:gd name="connsiteX55" fmla="*/ 489592 w 918613"/>
              <a:gd name="connsiteY55" fmla="*/ 624767 h 753229"/>
              <a:gd name="connsiteX56" fmla="*/ 488731 w 918613"/>
              <a:gd name="connsiteY56" fmla="*/ 489989 h 753229"/>
              <a:gd name="connsiteX57" fmla="*/ 474019 w 918613"/>
              <a:gd name="connsiteY57" fmla="*/ 496663 h 753229"/>
              <a:gd name="connsiteX58" fmla="*/ 473941 w 918613"/>
              <a:gd name="connsiteY58" fmla="*/ 464548 h 753229"/>
              <a:gd name="connsiteX59" fmla="*/ 443741 w 918613"/>
              <a:gd name="connsiteY59" fmla="*/ 481921 h 753229"/>
              <a:gd name="connsiteX60" fmla="*/ 443518 w 918613"/>
              <a:gd name="connsiteY60" fmla="*/ 515682 h 753229"/>
              <a:gd name="connsiteX61" fmla="*/ 429524 w 918613"/>
              <a:gd name="connsiteY61" fmla="*/ 525154 h 753229"/>
              <a:gd name="connsiteX62" fmla="*/ 429165 w 918613"/>
              <a:gd name="connsiteY62" fmla="*/ 659645 h 753229"/>
              <a:gd name="connsiteX63" fmla="*/ 415458 w 918613"/>
              <a:gd name="connsiteY63" fmla="*/ 667611 h 753229"/>
              <a:gd name="connsiteX64" fmla="*/ 414596 w 918613"/>
              <a:gd name="connsiteY64" fmla="*/ 532834 h 753229"/>
              <a:gd name="connsiteX65" fmla="*/ 399884 w 918613"/>
              <a:gd name="connsiteY65" fmla="*/ 539508 h 753229"/>
              <a:gd name="connsiteX66" fmla="*/ 399805 w 918613"/>
              <a:gd name="connsiteY66" fmla="*/ 507197 h 753229"/>
              <a:gd name="connsiteX67" fmla="*/ 369659 w 918613"/>
              <a:gd name="connsiteY67" fmla="*/ 524540 h 753229"/>
              <a:gd name="connsiteX68" fmla="*/ 369455 w 918613"/>
              <a:gd name="connsiteY68" fmla="*/ 558526 h 753229"/>
              <a:gd name="connsiteX69" fmla="*/ 355460 w 918613"/>
              <a:gd name="connsiteY69" fmla="*/ 567999 h 753229"/>
              <a:gd name="connsiteX70" fmla="*/ 355029 w 918613"/>
              <a:gd name="connsiteY70" fmla="*/ 702490 h 753229"/>
              <a:gd name="connsiteX71" fmla="*/ 341394 w 918613"/>
              <a:gd name="connsiteY71" fmla="*/ 710384 h 753229"/>
              <a:gd name="connsiteX72" fmla="*/ 340461 w 918613"/>
              <a:gd name="connsiteY72" fmla="*/ 575606 h 753229"/>
              <a:gd name="connsiteX73" fmla="*/ 325748 w 918613"/>
              <a:gd name="connsiteY73" fmla="*/ 582281 h 753229"/>
              <a:gd name="connsiteX74" fmla="*/ 325670 w 918613"/>
              <a:gd name="connsiteY74" fmla="*/ 549846 h 753229"/>
              <a:gd name="connsiteX75" fmla="*/ 295525 w 918613"/>
              <a:gd name="connsiteY75" fmla="*/ 567188 h 753229"/>
              <a:gd name="connsiteX76" fmla="*/ 295320 w 918613"/>
              <a:gd name="connsiteY76" fmla="*/ 601371 h 753229"/>
              <a:gd name="connsiteX77" fmla="*/ 281326 w 918613"/>
              <a:gd name="connsiteY77" fmla="*/ 610844 h 753229"/>
              <a:gd name="connsiteX78" fmla="*/ 280895 w 918613"/>
              <a:gd name="connsiteY78" fmla="*/ 745335 h 753229"/>
              <a:gd name="connsiteX79" fmla="*/ 267260 w 918613"/>
              <a:gd name="connsiteY79" fmla="*/ 753229 h 753229"/>
              <a:gd name="connsiteX80" fmla="*/ 266326 w 918613"/>
              <a:gd name="connsiteY80" fmla="*/ 618451 h 753229"/>
              <a:gd name="connsiteX81" fmla="*/ 251614 w 918613"/>
              <a:gd name="connsiteY81" fmla="*/ 625126 h 753229"/>
              <a:gd name="connsiteX82" fmla="*/ 251554 w 918613"/>
              <a:gd name="connsiteY82" fmla="*/ 592483 h 753229"/>
              <a:gd name="connsiteX83" fmla="*/ 221759 w 918613"/>
              <a:gd name="connsiteY83" fmla="*/ 609624 h 753229"/>
              <a:gd name="connsiteX84" fmla="*/ 221759 w 918613"/>
              <a:gd name="connsiteY84" fmla="*/ 609624 h 753229"/>
              <a:gd name="connsiteX85" fmla="*/ 145560 w 918613"/>
              <a:gd name="connsiteY85" fmla="*/ 565828 h 753229"/>
              <a:gd name="connsiteX86" fmla="*/ 145543 w 918613"/>
              <a:gd name="connsiteY86" fmla="*/ 572339 h 753229"/>
              <a:gd name="connsiteX87" fmla="*/ 131835 w 918613"/>
              <a:gd name="connsiteY87" fmla="*/ 580305 h 753229"/>
              <a:gd name="connsiteX88" fmla="*/ 131692 w 918613"/>
              <a:gd name="connsiteY88" fmla="*/ 557857 h 753229"/>
              <a:gd name="connsiteX89" fmla="*/ 71653 w 918613"/>
              <a:gd name="connsiteY89" fmla="*/ 523349 h 753229"/>
              <a:gd name="connsiteX90" fmla="*/ 71408 w 918613"/>
              <a:gd name="connsiteY90" fmla="*/ 615184 h 753229"/>
              <a:gd name="connsiteX91" fmla="*/ 57701 w 918613"/>
              <a:gd name="connsiteY91" fmla="*/ 623150 h 753229"/>
              <a:gd name="connsiteX92" fmla="*/ 57009 w 918613"/>
              <a:gd name="connsiteY92" fmla="*/ 514933 h 753229"/>
              <a:gd name="connsiteX93" fmla="*/ 0 w 918613"/>
              <a:gd name="connsiteY93" fmla="*/ 482167 h 753229"/>
              <a:gd name="connsiteX94" fmla="*/ 0 w 918613"/>
              <a:gd name="connsiteY94" fmla="*/ 401893 h 753229"/>
              <a:gd name="connsiteX95" fmla="*/ 0 w 918613"/>
              <a:gd name="connsiteY95" fmla="*/ 396764 h 753229"/>
              <a:gd name="connsiteX96" fmla="*/ 4435 w 918613"/>
              <a:gd name="connsiteY96" fmla="*/ 399336 h 753229"/>
              <a:gd name="connsiteX97" fmla="*/ 41841 w 918613"/>
              <a:gd name="connsiteY97" fmla="*/ 377763 h 753229"/>
              <a:gd name="connsiteX98" fmla="*/ 41840 w 918613"/>
              <a:gd name="connsiteY98" fmla="*/ 377277 h 753229"/>
              <a:gd name="connsiteX99" fmla="*/ 86551 w 918613"/>
              <a:gd name="connsiteY99" fmla="*/ 351513 h 753229"/>
              <a:gd name="connsiteX100" fmla="*/ 86548 w 918613"/>
              <a:gd name="connsiteY100" fmla="*/ 351980 h 753229"/>
              <a:gd name="connsiteX101" fmla="*/ 115976 w 918613"/>
              <a:gd name="connsiteY101" fmla="*/ 335007 h 753229"/>
              <a:gd name="connsiteX102" fmla="*/ 115975 w 918613"/>
              <a:gd name="connsiteY102" fmla="*/ 334433 h 753229"/>
              <a:gd name="connsiteX103" fmla="*/ 160614 w 918613"/>
              <a:gd name="connsiteY103" fmla="*/ 308668 h 753229"/>
              <a:gd name="connsiteX104" fmla="*/ 160610 w 918613"/>
              <a:gd name="connsiteY104" fmla="*/ 309266 h 753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</a:cxnLst>
            <a:rect l="l" t="t" r="r" b="b"/>
            <a:pathLst>
              <a:path w="918613" h="753229">
                <a:moveTo>
                  <a:pt x="556497" y="158796"/>
                </a:moveTo>
                <a:lnTo>
                  <a:pt x="290211" y="312370"/>
                </a:lnTo>
                <a:lnTo>
                  <a:pt x="374951" y="361513"/>
                </a:lnTo>
                <a:lnTo>
                  <a:pt x="641236" y="207885"/>
                </a:lnTo>
                <a:close/>
                <a:moveTo>
                  <a:pt x="696854" y="0"/>
                </a:moveTo>
                <a:lnTo>
                  <a:pt x="914177" y="125892"/>
                </a:lnTo>
                <a:lnTo>
                  <a:pt x="918613" y="123333"/>
                </a:lnTo>
                <a:lnTo>
                  <a:pt x="918613" y="128462"/>
                </a:lnTo>
                <a:lnTo>
                  <a:pt x="918613" y="128462"/>
                </a:lnTo>
                <a:lnTo>
                  <a:pt x="918613" y="128463"/>
                </a:lnTo>
                <a:lnTo>
                  <a:pt x="918613" y="208736"/>
                </a:lnTo>
                <a:lnTo>
                  <a:pt x="888452" y="226086"/>
                </a:lnTo>
                <a:lnTo>
                  <a:pt x="888256" y="258757"/>
                </a:lnTo>
                <a:lnTo>
                  <a:pt x="874261" y="268230"/>
                </a:lnTo>
                <a:lnTo>
                  <a:pt x="873903" y="402721"/>
                </a:lnTo>
                <a:lnTo>
                  <a:pt x="860195" y="410687"/>
                </a:lnTo>
                <a:lnTo>
                  <a:pt x="859334" y="275837"/>
                </a:lnTo>
                <a:lnTo>
                  <a:pt x="844622" y="282512"/>
                </a:lnTo>
                <a:lnTo>
                  <a:pt x="844546" y="251345"/>
                </a:lnTo>
                <a:lnTo>
                  <a:pt x="814338" y="268723"/>
                </a:lnTo>
                <a:lnTo>
                  <a:pt x="814121" y="301601"/>
                </a:lnTo>
                <a:lnTo>
                  <a:pt x="800126" y="311075"/>
                </a:lnTo>
                <a:lnTo>
                  <a:pt x="799768" y="445565"/>
                </a:lnTo>
                <a:lnTo>
                  <a:pt x="786060" y="453460"/>
                </a:lnTo>
                <a:lnTo>
                  <a:pt x="785199" y="318682"/>
                </a:lnTo>
                <a:lnTo>
                  <a:pt x="770486" y="325356"/>
                </a:lnTo>
                <a:lnTo>
                  <a:pt x="770410" y="293994"/>
                </a:lnTo>
                <a:lnTo>
                  <a:pt x="740256" y="311341"/>
                </a:lnTo>
                <a:lnTo>
                  <a:pt x="740058" y="344446"/>
                </a:lnTo>
                <a:lnTo>
                  <a:pt x="725992" y="353919"/>
                </a:lnTo>
                <a:lnTo>
                  <a:pt x="725633" y="488338"/>
                </a:lnTo>
                <a:lnTo>
                  <a:pt x="711997" y="496304"/>
                </a:lnTo>
                <a:lnTo>
                  <a:pt x="711065" y="361527"/>
                </a:lnTo>
                <a:lnTo>
                  <a:pt x="696352" y="368201"/>
                </a:lnTo>
                <a:lnTo>
                  <a:pt x="696275" y="336643"/>
                </a:lnTo>
                <a:lnTo>
                  <a:pt x="666122" y="353989"/>
                </a:lnTo>
                <a:lnTo>
                  <a:pt x="665923" y="387219"/>
                </a:lnTo>
                <a:lnTo>
                  <a:pt x="651929" y="396692"/>
                </a:lnTo>
                <a:lnTo>
                  <a:pt x="651498" y="531183"/>
                </a:lnTo>
                <a:lnTo>
                  <a:pt x="637862" y="539149"/>
                </a:lnTo>
                <a:lnTo>
                  <a:pt x="636929" y="404371"/>
                </a:lnTo>
                <a:lnTo>
                  <a:pt x="622217" y="410974"/>
                </a:lnTo>
                <a:lnTo>
                  <a:pt x="622159" y="379281"/>
                </a:lnTo>
                <a:lnTo>
                  <a:pt x="591988" y="396637"/>
                </a:lnTo>
                <a:lnTo>
                  <a:pt x="591788" y="430063"/>
                </a:lnTo>
                <a:lnTo>
                  <a:pt x="577793" y="439537"/>
                </a:lnTo>
                <a:lnTo>
                  <a:pt x="577363" y="574027"/>
                </a:lnTo>
                <a:lnTo>
                  <a:pt x="563727" y="581922"/>
                </a:lnTo>
                <a:lnTo>
                  <a:pt x="562866" y="447144"/>
                </a:lnTo>
                <a:lnTo>
                  <a:pt x="548082" y="453818"/>
                </a:lnTo>
                <a:lnTo>
                  <a:pt x="548024" y="421929"/>
                </a:lnTo>
                <a:lnTo>
                  <a:pt x="517854" y="439285"/>
                </a:lnTo>
                <a:lnTo>
                  <a:pt x="517653" y="472909"/>
                </a:lnTo>
                <a:lnTo>
                  <a:pt x="503658" y="482381"/>
                </a:lnTo>
                <a:lnTo>
                  <a:pt x="503300" y="616800"/>
                </a:lnTo>
                <a:lnTo>
                  <a:pt x="489592" y="624767"/>
                </a:lnTo>
                <a:lnTo>
                  <a:pt x="488731" y="489989"/>
                </a:lnTo>
                <a:lnTo>
                  <a:pt x="474019" y="496663"/>
                </a:lnTo>
                <a:lnTo>
                  <a:pt x="473941" y="464548"/>
                </a:lnTo>
                <a:lnTo>
                  <a:pt x="443741" y="481921"/>
                </a:lnTo>
                <a:lnTo>
                  <a:pt x="443518" y="515682"/>
                </a:lnTo>
                <a:lnTo>
                  <a:pt x="429524" y="525154"/>
                </a:lnTo>
                <a:lnTo>
                  <a:pt x="429165" y="659645"/>
                </a:lnTo>
                <a:lnTo>
                  <a:pt x="415458" y="667611"/>
                </a:lnTo>
                <a:lnTo>
                  <a:pt x="414596" y="532834"/>
                </a:lnTo>
                <a:lnTo>
                  <a:pt x="399884" y="539508"/>
                </a:lnTo>
                <a:lnTo>
                  <a:pt x="399805" y="507197"/>
                </a:lnTo>
                <a:lnTo>
                  <a:pt x="369659" y="524540"/>
                </a:lnTo>
                <a:lnTo>
                  <a:pt x="369455" y="558526"/>
                </a:lnTo>
                <a:lnTo>
                  <a:pt x="355460" y="567999"/>
                </a:lnTo>
                <a:lnTo>
                  <a:pt x="355029" y="702490"/>
                </a:lnTo>
                <a:lnTo>
                  <a:pt x="341394" y="710384"/>
                </a:lnTo>
                <a:lnTo>
                  <a:pt x="340461" y="575606"/>
                </a:lnTo>
                <a:lnTo>
                  <a:pt x="325748" y="582281"/>
                </a:lnTo>
                <a:lnTo>
                  <a:pt x="325670" y="549846"/>
                </a:lnTo>
                <a:lnTo>
                  <a:pt x="295525" y="567188"/>
                </a:lnTo>
                <a:lnTo>
                  <a:pt x="295320" y="601371"/>
                </a:lnTo>
                <a:lnTo>
                  <a:pt x="281326" y="610844"/>
                </a:lnTo>
                <a:lnTo>
                  <a:pt x="280895" y="745335"/>
                </a:lnTo>
                <a:lnTo>
                  <a:pt x="267260" y="753229"/>
                </a:lnTo>
                <a:lnTo>
                  <a:pt x="266326" y="618451"/>
                </a:lnTo>
                <a:lnTo>
                  <a:pt x="251614" y="625126"/>
                </a:lnTo>
                <a:lnTo>
                  <a:pt x="251554" y="592483"/>
                </a:lnTo>
                <a:lnTo>
                  <a:pt x="221759" y="609624"/>
                </a:lnTo>
                <a:lnTo>
                  <a:pt x="221759" y="609624"/>
                </a:lnTo>
                <a:lnTo>
                  <a:pt x="145560" y="565828"/>
                </a:lnTo>
                <a:lnTo>
                  <a:pt x="145543" y="572339"/>
                </a:lnTo>
                <a:lnTo>
                  <a:pt x="131835" y="580305"/>
                </a:lnTo>
                <a:lnTo>
                  <a:pt x="131692" y="557857"/>
                </a:lnTo>
                <a:lnTo>
                  <a:pt x="71653" y="523349"/>
                </a:lnTo>
                <a:lnTo>
                  <a:pt x="71408" y="615184"/>
                </a:lnTo>
                <a:lnTo>
                  <a:pt x="57701" y="623150"/>
                </a:lnTo>
                <a:lnTo>
                  <a:pt x="57009" y="514933"/>
                </a:lnTo>
                <a:lnTo>
                  <a:pt x="0" y="482167"/>
                </a:lnTo>
                <a:lnTo>
                  <a:pt x="0" y="401893"/>
                </a:lnTo>
                <a:lnTo>
                  <a:pt x="0" y="396764"/>
                </a:lnTo>
                <a:lnTo>
                  <a:pt x="4435" y="399336"/>
                </a:lnTo>
                <a:lnTo>
                  <a:pt x="41841" y="377763"/>
                </a:lnTo>
                <a:lnTo>
                  <a:pt x="41840" y="377277"/>
                </a:lnTo>
                <a:lnTo>
                  <a:pt x="86551" y="351513"/>
                </a:lnTo>
                <a:lnTo>
                  <a:pt x="86548" y="351980"/>
                </a:lnTo>
                <a:lnTo>
                  <a:pt x="115976" y="335007"/>
                </a:lnTo>
                <a:lnTo>
                  <a:pt x="115975" y="334433"/>
                </a:lnTo>
                <a:lnTo>
                  <a:pt x="160614" y="308668"/>
                </a:lnTo>
                <a:lnTo>
                  <a:pt x="160610" y="309266"/>
                </a:lnTo>
                <a:close/>
              </a:path>
            </a:pathLst>
          </a:custGeom>
          <a:solidFill>
            <a:schemeClr val="bg1"/>
          </a:solidFill>
          <a:ln w="269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6" name="Freeform: Shape 405">
            <a:extLst>
              <a:ext uri="{FF2B5EF4-FFF2-40B4-BE49-F238E27FC236}">
                <a16:creationId xmlns:a16="http://schemas.microsoft.com/office/drawing/2014/main" id="{21126C04-3D02-4C3C-9BF7-C43DCD1DFC46}"/>
              </a:ext>
            </a:extLst>
          </p:cNvPr>
          <p:cNvSpPr/>
          <p:nvPr/>
        </p:nvSpPr>
        <p:spPr>
          <a:xfrm>
            <a:off x="2125473" y="2905410"/>
            <a:ext cx="405480" cy="386460"/>
          </a:xfrm>
          <a:custGeom>
            <a:avLst/>
            <a:gdLst>
              <a:gd name="connsiteX0" fmla="*/ 1974854 w 2060566"/>
              <a:gd name="connsiteY0" fmla="*/ 1450956 h 1963921"/>
              <a:gd name="connsiteX1" fmla="*/ 1967399 w 2060566"/>
              <a:gd name="connsiteY1" fmla="*/ 1574493 h 1963921"/>
              <a:gd name="connsiteX2" fmla="*/ 1899030 w 2060566"/>
              <a:gd name="connsiteY2" fmla="*/ 1643077 h 1963921"/>
              <a:gd name="connsiteX3" fmla="*/ 1782820 w 2060566"/>
              <a:gd name="connsiteY3" fmla="*/ 1643077 h 1963921"/>
              <a:gd name="connsiteX4" fmla="*/ 2002045 w 2060566"/>
              <a:gd name="connsiteY4" fmla="*/ 1000353 h 1963921"/>
              <a:gd name="connsiteX5" fmla="*/ 1992141 w 2060566"/>
              <a:gd name="connsiteY5" fmla="*/ 1164486 h 1963921"/>
              <a:gd name="connsiteX6" fmla="*/ 1667719 w 2060566"/>
              <a:gd name="connsiteY6" fmla="*/ 1492532 h 1963921"/>
              <a:gd name="connsiteX7" fmla="*/ 1579024 w 2060566"/>
              <a:gd name="connsiteY7" fmla="*/ 1501429 h 1963921"/>
              <a:gd name="connsiteX8" fmla="*/ 1579024 w 2060566"/>
              <a:gd name="connsiteY8" fmla="*/ 1601079 h 1963921"/>
              <a:gd name="connsiteX9" fmla="*/ 1629582 w 2060566"/>
              <a:gd name="connsiteY9" fmla="*/ 1621097 h 1963921"/>
              <a:gd name="connsiteX10" fmla="*/ 1680137 w 2060566"/>
              <a:gd name="connsiteY10" fmla="*/ 1601079 h 1963921"/>
              <a:gd name="connsiteX11" fmla="*/ 1697877 w 2060566"/>
              <a:gd name="connsiteY11" fmla="*/ 1531680 h 1963921"/>
              <a:gd name="connsiteX12" fmla="*/ 1987441 w 2060566"/>
              <a:gd name="connsiteY12" fmla="*/ 1242370 h 1963921"/>
              <a:gd name="connsiteX13" fmla="*/ 1979310 w 2060566"/>
              <a:gd name="connsiteY13" fmla="*/ 1377100 h 1963921"/>
              <a:gd name="connsiteX14" fmla="*/ 1713514 w 2060566"/>
              <a:gd name="connsiteY14" fmla="*/ 1643077 h 1963921"/>
              <a:gd name="connsiteX15" fmla="*/ 1662558 w 2060566"/>
              <a:gd name="connsiteY15" fmla="*/ 1643077 h 1963921"/>
              <a:gd name="connsiteX16" fmla="*/ 1662558 w 2060566"/>
              <a:gd name="connsiteY16" fmla="*/ 1929895 h 1963921"/>
              <a:gd name="connsiteX17" fmla="*/ 1628527 w 2060566"/>
              <a:gd name="connsiteY17" fmla="*/ 1963921 h 1963921"/>
              <a:gd name="connsiteX18" fmla="*/ 1604222 w 2060566"/>
              <a:gd name="connsiteY18" fmla="*/ 1963921 h 1963921"/>
              <a:gd name="connsiteX19" fmla="*/ 1570190 w 2060566"/>
              <a:gd name="connsiteY19" fmla="*/ 1929895 h 1963921"/>
              <a:gd name="connsiteX20" fmla="*/ 1570190 w 2060566"/>
              <a:gd name="connsiteY20" fmla="*/ 1643077 h 1963921"/>
              <a:gd name="connsiteX21" fmla="*/ 1500974 w 2060566"/>
              <a:gd name="connsiteY21" fmla="*/ 1643077 h 1963921"/>
              <a:gd name="connsiteX22" fmla="*/ 1500974 w 2060566"/>
              <a:gd name="connsiteY22" fmla="*/ 1501429 h 1963921"/>
              <a:gd name="connsiteX23" fmla="*/ 2010389 w 2060566"/>
              <a:gd name="connsiteY23" fmla="*/ 862085 h 1963921"/>
              <a:gd name="connsiteX24" fmla="*/ 2006734 w 2060566"/>
              <a:gd name="connsiteY24" fmla="*/ 922657 h 1963921"/>
              <a:gd name="connsiteX25" fmla="*/ 1451305 w 2060566"/>
              <a:gd name="connsiteY25" fmla="*/ 1476517 h 1963921"/>
              <a:gd name="connsiteX26" fmla="*/ 1451305 w 2060566"/>
              <a:gd name="connsiteY26" fmla="*/ 1643077 h 1963921"/>
              <a:gd name="connsiteX27" fmla="*/ 1443798 w 2060566"/>
              <a:gd name="connsiteY27" fmla="*/ 1643077 h 1963921"/>
              <a:gd name="connsiteX28" fmla="*/ 1443798 w 2060566"/>
              <a:gd name="connsiteY28" fmla="*/ 1929895 h 1963921"/>
              <a:gd name="connsiteX29" fmla="*/ 1409771 w 2060566"/>
              <a:gd name="connsiteY29" fmla="*/ 1963921 h 1963921"/>
              <a:gd name="connsiteX30" fmla="*/ 1385462 w 2060566"/>
              <a:gd name="connsiteY30" fmla="*/ 1963921 h 1963921"/>
              <a:gd name="connsiteX31" fmla="*/ 1351436 w 2060566"/>
              <a:gd name="connsiteY31" fmla="*/ 1929895 h 1963921"/>
              <a:gd name="connsiteX32" fmla="*/ 1351436 w 2060566"/>
              <a:gd name="connsiteY32" fmla="*/ 1646247 h 1963921"/>
              <a:gd name="connsiteX33" fmla="*/ 1365105 w 2060566"/>
              <a:gd name="connsiteY33" fmla="*/ 1646247 h 1963921"/>
              <a:gd name="connsiteX34" fmla="*/ 1399865 w 2060566"/>
              <a:gd name="connsiteY34" fmla="*/ 1611756 h 1963921"/>
              <a:gd name="connsiteX35" fmla="*/ 1399865 w 2060566"/>
              <a:gd name="connsiteY35" fmla="*/ 1601079 h 1963921"/>
              <a:gd name="connsiteX36" fmla="*/ 1399865 w 2060566"/>
              <a:gd name="connsiteY36" fmla="*/ 1472957 h 1963921"/>
              <a:gd name="connsiteX37" fmla="*/ 2002983 w 2060566"/>
              <a:gd name="connsiteY37" fmla="*/ 711351 h 1963921"/>
              <a:gd name="connsiteX38" fmla="*/ 2018768 w 2060566"/>
              <a:gd name="connsiteY38" fmla="*/ 723227 h 1963921"/>
              <a:gd name="connsiteX39" fmla="*/ 2014954 w 2060566"/>
              <a:gd name="connsiteY39" fmla="*/ 786442 h 1963921"/>
              <a:gd name="connsiteX40" fmla="*/ 1350196 w 2060566"/>
              <a:gd name="connsiteY40" fmla="*/ 1451604 h 1963921"/>
              <a:gd name="connsiteX41" fmla="*/ 1350196 w 2060566"/>
              <a:gd name="connsiteY41" fmla="*/ 1462281 h 1963921"/>
              <a:gd name="connsiteX42" fmla="*/ 1350196 w 2060566"/>
              <a:gd name="connsiteY42" fmla="*/ 1590403 h 1963921"/>
              <a:gd name="connsiteX43" fmla="*/ 1297685 w 2060566"/>
              <a:gd name="connsiteY43" fmla="*/ 1643077 h 1963921"/>
              <a:gd name="connsiteX44" fmla="*/ 1225043 w 2060566"/>
              <a:gd name="connsiteY44" fmla="*/ 1643077 h 1963921"/>
              <a:gd name="connsiteX45" fmla="*/ 1225043 w 2060566"/>
              <a:gd name="connsiteY45" fmla="*/ 1929895 h 1963921"/>
              <a:gd name="connsiteX46" fmla="*/ 1191011 w 2060566"/>
              <a:gd name="connsiteY46" fmla="*/ 1963921 h 1963921"/>
              <a:gd name="connsiteX47" fmla="*/ 1166708 w 2060566"/>
              <a:gd name="connsiteY47" fmla="*/ 1963921 h 1963921"/>
              <a:gd name="connsiteX48" fmla="*/ 1132677 w 2060566"/>
              <a:gd name="connsiteY48" fmla="*/ 1929895 h 1963921"/>
              <a:gd name="connsiteX49" fmla="*/ 1132677 w 2060566"/>
              <a:gd name="connsiteY49" fmla="*/ 1646247 h 1963921"/>
              <a:gd name="connsiteX50" fmla="*/ 1177452 w 2060566"/>
              <a:gd name="connsiteY50" fmla="*/ 1646247 h 1963921"/>
              <a:gd name="connsiteX51" fmla="*/ 1281013 w 2060566"/>
              <a:gd name="connsiteY51" fmla="*/ 1542358 h 1963921"/>
              <a:gd name="connsiteX52" fmla="*/ 1282789 w 2060566"/>
              <a:gd name="connsiteY52" fmla="*/ 1537018 h 1963921"/>
              <a:gd name="connsiteX53" fmla="*/ 1320040 w 2060566"/>
              <a:gd name="connsiteY53" fmla="*/ 1400001 h 1963921"/>
              <a:gd name="connsiteX54" fmla="*/ 2018946 w 2060566"/>
              <a:gd name="connsiteY54" fmla="*/ 609920 h 1963921"/>
              <a:gd name="connsiteX55" fmla="*/ 2024887 w 2060566"/>
              <a:gd name="connsiteY55" fmla="*/ 621837 h 1963921"/>
              <a:gd name="connsiteX56" fmla="*/ 2023917 w 2060566"/>
              <a:gd name="connsiteY56" fmla="*/ 637913 h 1963921"/>
              <a:gd name="connsiteX57" fmla="*/ 1997659 w 2060566"/>
              <a:gd name="connsiteY57" fmla="*/ 668643 h 1963921"/>
              <a:gd name="connsiteX58" fmla="*/ 1981697 w 2060566"/>
              <a:gd name="connsiteY58" fmla="*/ 654406 h 1963921"/>
              <a:gd name="connsiteX59" fmla="*/ 38892 w 2060566"/>
              <a:gd name="connsiteY59" fmla="*/ 520127 h 1963921"/>
              <a:gd name="connsiteX60" fmla="*/ 259334 w 2060566"/>
              <a:gd name="connsiteY60" fmla="*/ 520127 h 1963921"/>
              <a:gd name="connsiteX61" fmla="*/ 259334 w 2060566"/>
              <a:gd name="connsiteY61" fmla="*/ 612487 h 1963921"/>
              <a:gd name="connsiteX62" fmla="*/ 38892 w 2060566"/>
              <a:gd name="connsiteY62" fmla="*/ 612487 h 1963921"/>
              <a:gd name="connsiteX63" fmla="*/ 4860 w 2060566"/>
              <a:gd name="connsiteY63" fmla="*/ 578462 h 1963921"/>
              <a:gd name="connsiteX64" fmla="*/ 4860 w 2060566"/>
              <a:gd name="connsiteY64" fmla="*/ 554153 h 1963921"/>
              <a:gd name="connsiteX65" fmla="*/ 38892 w 2060566"/>
              <a:gd name="connsiteY65" fmla="*/ 520127 h 1963921"/>
              <a:gd name="connsiteX66" fmla="*/ 1962181 w 2060566"/>
              <a:gd name="connsiteY66" fmla="*/ 515611 h 1963921"/>
              <a:gd name="connsiteX67" fmla="*/ 1994112 w 2060566"/>
              <a:gd name="connsiteY67" fmla="*/ 565435 h 1963921"/>
              <a:gd name="connsiteX68" fmla="*/ 1942668 w 2060566"/>
              <a:gd name="connsiteY68" fmla="*/ 617038 h 1963921"/>
              <a:gd name="connsiteX69" fmla="*/ 1898321 w 2060566"/>
              <a:gd name="connsiteY69" fmla="*/ 579668 h 1963921"/>
              <a:gd name="connsiteX70" fmla="*/ 1646433 w 2060566"/>
              <a:gd name="connsiteY70" fmla="*/ 391049 h 1963921"/>
              <a:gd name="connsiteX71" fmla="*/ 1697877 w 2060566"/>
              <a:gd name="connsiteY71" fmla="*/ 442653 h 1963921"/>
              <a:gd name="connsiteX72" fmla="*/ 1006065 w 2060566"/>
              <a:gd name="connsiteY72" fmla="*/ 1133082 h 1963921"/>
              <a:gd name="connsiteX73" fmla="*/ 1006065 w 2060566"/>
              <a:gd name="connsiteY73" fmla="*/ 1147319 h 1963921"/>
              <a:gd name="connsiteX74" fmla="*/ 1006065 w 2060566"/>
              <a:gd name="connsiteY74" fmla="*/ 1302131 h 1963921"/>
              <a:gd name="connsiteX75" fmla="*/ 984778 w 2060566"/>
              <a:gd name="connsiteY75" fmla="*/ 1316365 h 1963921"/>
              <a:gd name="connsiteX76" fmla="*/ 984778 w 2060566"/>
              <a:gd name="connsiteY76" fmla="*/ 1416016 h 1963921"/>
              <a:gd name="connsiteX77" fmla="*/ 1084116 w 2060566"/>
              <a:gd name="connsiteY77" fmla="*/ 1416016 h 1963921"/>
              <a:gd name="connsiteX78" fmla="*/ 1084116 w 2060566"/>
              <a:gd name="connsiteY78" fmla="*/ 1316365 h 1963921"/>
              <a:gd name="connsiteX79" fmla="*/ 1069925 w 2060566"/>
              <a:gd name="connsiteY79" fmla="*/ 1305689 h 1963921"/>
              <a:gd name="connsiteX80" fmla="*/ 1069925 w 2060566"/>
              <a:gd name="connsiteY80" fmla="*/ 1159773 h 1963921"/>
              <a:gd name="connsiteX81" fmla="*/ 1743997 w 2060566"/>
              <a:gd name="connsiteY81" fmla="*/ 485361 h 1963921"/>
              <a:gd name="connsiteX82" fmla="*/ 1795438 w 2060566"/>
              <a:gd name="connsiteY82" fmla="*/ 533406 h 1963921"/>
              <a:gd name="connsiteX83" fmla="*/ 1238440 w 2060566"/>
              <a:gd name="connsiteY83" fmla="*/ 1090376 h 1963921"/>
              <a:gd name="connsiteX84" fmla="*/ 1236670 w 2060566"/>
              <a:gd name="connsiteY84" fmla="*/ 1092156 h 1963921"/>
              <a:gd name="connsiteX85" fmla="*/ 1179904 w 2060566"/>
              <a:gd name="connsiteY85" fmla="*/ 1111729 h 1963921"/>
              <a:gd name="connsiteX86" fmla="*/ 1179904 w 2060566"/>
              <a:gd name="connsiteY86" fmla="*/ 1211378 h 1963921"/>
              <a:gd name="connsiteX87" fmla="*/ 1281013 w 2060566"/>
              <a:gd name="connsiteY87" fmla="*/ 1211378 h 1963921"/>
              <a:gd name="connsiteX88" fmla="*/ 1302300 w 2060566"/>
              <a:gd name="connsiteY88" fmla="*/ 1163333 h 1963921"/>
              <a:gd name="connsiteX89" fmla="*/ 1307624 w 2060566"/>
              <a:gd name="connsiteY89" fmla="*/ 1157995 h 1963921"/>
              <a:gd name="connsiteX90" fmla="*/ 1868169 w 2060566"/>
              <a:gd name="connsiteY90" fmla="*/ 597465 h 1963921"/>
              <a:gd name="connsiteX91" fmla="*/ 1912514 w 2060566"/>
              <a:gd name="connsiteY91" fmla="*/ 634835 h 1963921"/>
              <a:gd name="connsiteX92" fmla="*/ 1014934 w 2060566"/>
              <a:gd name="connsiteY92" fmla="*/ 1531680 h 1963921"/>
              <a:gd name="connsiteX93" fmla="*/ 904955 w 2060566"/>
              <a:gd name="connsiteY93" fmla="*/ 1531680 h 1963921"/>
              <a:gd name="connsiteX94" fmla="*/ 887217 w 2060566"/>
              <a:gd name="connsiteY94" fmla="*/ 1504989 h 1963921"/>
              <a:gd name="connsiteX95" fmla="*/ 787877 w 2060566"/>
              <a:gd name="connsiteY95" fmla="*/ 1504989 h 1963921"/>
              <a:gd name="connsiteX96" fmla="*/ 787877 w 2060566"/>
              <a:gd name="connsiteY96" fmla="*/ 1604638 h 1963921"/>
              <a:gd name="connsiteX97" fmla="*/ 888989 w 2060566"/>
              <a:gd name="connsiteY97" fmla="*/ 1604638 h 1963921"/>
              <a:gd name="connsiteX98" fmla="*/ 904955 w 2060566"/>
              <a:gd name="connsiteY98" fmla="*/ 1579725 h 1963921"/>
              <a:gd name="connsiteX99" fmla="*/ 1027350 w 2060566"/>
              <a:gd name="connsiteY99" fmla="*/ 1579725 h 1963921"/>
              <a:gd name="connsiteX100" fmla="*/ 1037996 w 2060566"/>
              <a:gd name="connsiteY100" fmla="*/ 1579725 h 1963921"/>
              <a:gd name="connsiteX101" fmla="*/ 1951539 w 2060566"/>
              <a:gd name="connsiteY101" fmla="*/ 666864 h 1963921"/>
              <a:gd name="connsiteX102" fmla="*/ 1967505 w 2060566"/>
              <a:gd name="connsiteY102" fmla="*/ 681101 h 1963921"/>
              <a:gd name="connsiteX103" fmla="*/ 1275693 w 2060566"/>
              <a:gd name="connsiteY103" fmla="*/ 1373308 h 1963921"/>
              <a:gd name="connsiteX104" fmla="*/ 1273918 w 2060566"/>
              <a:gd name="connsiteY104" fmla="*/ 1380426 h 1963921"/>
              <a:gd name="connsiteX105" fmla="*/ 1238440 w 2060566"/>
              <a:gd name="connsiteY105" fmla="*/ 1515665 h 1963921"/>
              <a:gd name="connsiteX106" fmla="*/ 1111432 w 2060566"/>
              <a:gd name="connsiteY106" fmla="*/ 1643077 h 1963921"/>
              <a:gd name="connsiteX107" fmla="*/ 1006283 w 2060566"/>
              <a:gd name="connsiteY107" fmla="*/ 1643077 h 1963921"/>
              <a:gd name="connsiteX108" fmla="*/ 1006283 w 2060566"/>
              <a:gd name="connsiteY108" fmla="*/ 1929895 h 1963921"/>
              <a:gd name="connsiteX109" fmla="*/ 972255 w 2060566"/>
              <a:gd name="connsiteY109" fmla="*/ 1963921 h 1963921"/>
              <a:gd name="connsiteX110" fmla="*/ 947947 w 2060566"/>
              <a:gd name="connsiteY110" fmla="*/ 1963921 h 1963921"/>
              <a:gd name="connsiteX111" fmla="*/ 909057 w 2060566"/>
              <a:gd name="connsiteY111" fmla="*/ 1929895 h 1963921"/>
              <a:gd name="connsiteX112" fmla="*/ 909057 w 2060566"/>
              <a:gd name="connsiteY112" fmla="*/ 1643077 h 1963921"/>
              <a:gd name="connsiteX113" fmla="*/ 782663 w 2060566"/>
              <a:gd name="connsiteY113" fmla="*/ 1643077 h 1963921"/>
              <a:gd name="connsiteX114" fmla="*/ 782663 w 2060566"/>
              <a:gd name="connsiteY114" fmla="*/ 1929895 h 1963921"/>
              <a:gd name="connsiteX115" fmla="*/ 748637 w 2060566"/>
              <a:gd name="connsiteY115" fmla="*/ 1963921 h 1963921"/>
              <a:gd name="connsiteX116" fmla="*/ 724329 w 2060566"/>
              <a:gd name="connsiteY116" fmla="*/ 1963921 h 1963921"/>
              <a:gd name="connsiteX117" fmla="*/ 690303 w 2060566"/>
              <a:gd name="connsiteY117" fmla="*/ 1929895 h 1963921"/>
              <a:gd name="connsiteX118" fmla="*/ 690303 w 2060566"/>
              <a:gd name="connsiteY118" fmla="*/ 1643077 h 1963921"/>
              <a:gd name="connsiteX119" fmla="*/ 663705 w 2060566"/>
              <a:gd name="connsiteY119" fmla="*/ 1643077 h 1963921"/>
              <a:gd name="connsiteX120" fmla="*/ 663705 w 2060566"/>
              <a:gd name="connsiteY120" fmla="*/ 1624213 h 1963921"/>
              <a:gd name="connsiteX121" fmla="*/ 663705 w 2060566"/>
              <a:gd name="connsiteY121" fmla="*/ 1373308 h 1963921"/>
              <a:gd name="connsiteX122" fmla="*/ 1862845 w 2060566"/>
              <a:gd name="connsiteY122" fmla="*/ 380372 h 1963921"/>
              <a:gd name="connsiteX123" fmla="*/ 1903647 w 2060566"/>
              <a:gd name="connsiteY123" fmla="*/ 435533 h 1963921"/>
              <a:gd name="connsiteX124" fmla="*/ 1823820 w 2060566"/>
              <a:gd name="connsiteY124" fmla="*/ 512051 h 1963921"/>
              <a:gd name="connsiteX125" fmla="*/ 1772378 w 2060566"/>
              <a:gd name="connsiteY125" fmla="*/ 465786 h 1963921"/>
              <a:gd name="connsiteX126" fmla="*/ 1767056 w 2060566"/>
              <a:gd name="connsiteY126" fmla="*/ 266485 h 1963921"/>
              <a:gd name="connsiteX127" fmla="*/ 1781247 w 2060566"/>
              <a:gd name="connsiteY127" fmla="*/ 284279 h 1963921"/>
              <a:gd name="connsiteX128" fmla="*/ 1680137 w 2060566"/>
              <a:gd name="connsiteY128" fmla="*/ 385710 h 1963921"/>
              <a:gd name="connsiteX129" fmla="*/ 1664171 w 2060566"/>
              <a:gd name="connsiteY129" fmla="*/ 369696 h 1963921"/>
              <a:gd name="connsiteX130" fmla="*/ 1665946 w 2060566"/>
              <a:gd name="connsiteY130" fmla="*/ 216660 h 1963921"/>
              <a:gd name="connsiteX131" fmla="*/ 1673042 w 2060566"/>
              <a:gd name="connsiteY131" fmla="*/ 220218 h 1963921"/>
              <a:gd name="connsiteX132" fmla="*/ 1596764 w 2060566"/>
              <a:gd name="connsiteY132" fmla="*/ 296736 h 1963921"/>
              <a:gd name="connsiteX133" fmla="*/ 1591444 w 2060566"/>
              <a:gd name="connsiteY133" fmla="*/ 291400 h 1963921"/>
              <a:gd name="connsiteX134" fmla="*/ 1642884 w 2060566"/>
              <a:gd name="connsiteY134" fmla="*/ 111675 h 1963921"/>
              <a:gd name="connsiteX135" fmla="*/ 1655304 w 2060566"/>
              <a:gd name="connsiteY135" fmla="*/ 127691 h 1963921"/>
              <a:gd name="connsiteX136" fmla="*/ 1641113 w 2060566"/>
              <a:gd name="connsiteY136" fmla="*/ 166837 h 1963921"/>
              <a:gd name="connsiteX137" fmla="*/ 1644659 w 2060566"/>
              <a:gd name="connsiteY137" fmla="*/ 184634 h 1963921"/>
              <a:gd name="connsiteX138" fmla="*/ 1561286 w 2060566"/>
              <a:gd name="connsiteY138" fmla="*/ 262926 h 1963921"/>
              <a:gd name="connsiteX139" fmla="*/ 1524036 w 2060566"/>
              <a:gd name="connsiteY139" fmla="*/ 223780 h 1963921"/>
              <a:gd name="connsiteX140" fmla="*/ 1555966 w 2060566"/>
              <a:gd name="connsiteY140" fmla="*/ 1349 h 1963921"/>
              <a:gd name="connsiteX141" fmla="*/ 1602086 w 2060566"/>
              <a:gd name="connsiteY141" fmla="*/ 54732 h 1963921"/>
              <a:gd name="connsiteX142" fmla="*/ 1506298 w 2060566"/>
              <a:gd name="connsiteY142" fmla="*/ 154379 h 1963921"/>
              <a:gd name="connsiteX143" fmla="*/ 1465496 w 2060566"/>
              <a:gd name="connsiteY143" fmla="*/ 95660 h 1963921"/>
              <a:gd name="connsiteX144" fmla="*/ 1986798 w 2060566"/>
              <a:gd name="connsiteY144" fmla="*/ 0 h 1963921"/>
              <a:gd name="connsiteX145" fmla="*/ 2049527 w 2060566"/>
              <a:gd name="connsiteY145" fmla="*/ 0 h 1963921"/>
              <a:gd name="connsiteX146" fmla="*/ 2056623 w 2060566"/>
              <a:gd name="connsiteY146" fmla="*/ 10602 h 1963921"/>
              <a:gd name="connsiteX147" fmla="*/ 2060566 w 2060566"/>
              <a:gd name="connsiteY147" fmla="*/ 30576 h 1963921"/>
              <a:gd name="connsiteX148" fmla="*/ 2028085 w 2060566"/>
              <a:gd name="connsiteY148" fmla="*/ 568836 h 1963921"/>
              <a:gd name="connsiteX149" fmla="*/ 1871716 w 2060566"/>
              <a:gd name="connsiteY149" fmla="*/ 335886 h 1963921"/>
              <a:gd name="connsiteX150" fmla="*/ 1878810 w 2060566"/>
              <a:gd name="connsiteY150" fmla="*/ 328766 h 1963921"/>
              <a:gd name="connsiteX151" fmla="*/ 1893001 w 2060566"/>
              <a:gd name="connsiteY151" fmla="*/ 314531 h 1963921"/>
              <a:gd name="connsiteX152" fmla="*/ 1893001 w 2060566"/>
              <a:gd name="connsiteY152" fmla="*/ 92101 h 1963921"/>
              <a:gd name="connsiteX153" fmla="*/ 1596480 w 2060566"/>
              <a:gd name="connsiteY153" fmla="*/ 0 h 1963921"/>
              <a:gd name="connsiteX154" fmla="*/ 1847021 w 2060566"/>
              <a:gd name="connsiteY154" fmla="*/ 0 h 1963921"/>
              <a:gd name="connsiteX155" fmla="*/ 1811405 w 2060566"/>
              <a:gd name="connsiteY155" fmla="*/ 35159 h 1963921"/>
              <a:gd name="connsiteX156" fmla="*/ 1797213 w 2060566"/>
              <a:gd name="connsiteY156" fmla="*/ 49395 h 1963921"/>
              <a:gd name="connsiteX157" fmla="*/ 1797213 w 2060566"/>
              <a:gd name="connsiteY157" fmla="*/ 232675 h 1963921"/>
              <a:gd name="connsiteX158" fmla="*/ 1768831 w 2060566"/>
              <a:gd name="connsiteY158" fmla="*/ 197087 h 1963921"/>
              <a:gd name="connsiteX159" fmla="*/ 1783022 w 2060566"/>
              <a:gd name="connsiteY159" fmla="*/ 154379 h 1963921"/>
              <a:gd name="connsiteX160" fmla="*/ 1712068 w 2060566"/>
              <a:gd name="connsiteY160" fmla="*/ 84983 h 1963921"/>
              <a:gd name="connsiteX161" fmla="*/ 1681909 w 2060566"/>
              <a:gd name="connsiteY161" fmla="*/ 92101 h 1963921"/>
              <a:gd name="connsiteX162" fmla="*/ 1433419 w 2060566"/>
              <a:gd name="connsiteY162" fmla="*/ 0 h 1963921"/>
              <a:gd name="connsiteX163" fmla="*/ 1512447 w 2060566"/>
              <a:gd name="connsiteY163" fmla="*/ 0 h 1963921"/>
              <a:gd name="connsiteX164" fmla="*/ 1417602 w 2060566"/>
              <a:gd name="connsiteY164" fmla="*/ 100998 h 1963921"/>
              <a:gd name="connsiteX165" fmla="*/ 1415829 w 2060566"/>
              <a:gd name="connsiteY165" fmla="*/ 100998 h 1963921"/>
              <a:gd name="connsiteX166" fmla="*/ 1380351 w 2060566"/>
              <a:gd name="connsiteY166" fmla="*/ 56510 h 1963921"/>
              <a:gd name="connsiteX167" fmla="*/ 1345879 w 2060566"/>
              <a:gd name="connsiteY167" fmla="*/ 0 h 1963921"/>
              <a:gd name="connsiteX168" fmla="*/ 1395885 w 2060566"/>
              <a:gd name="connsiteY168" fmla="*/ 0 h 1963921"/>
              <a:gd name="connsiteX169" fmla="*/ 1367933 w 2060566"/>
              <a:gd name="connsiteY169" fmla="*/ 29820 h 1963921"/>
              <a:gd name="connsiteX170" fmla="*/ 1168302 w 2060566"/>
              <a:gd name="connsiteY170" fmla="*/ 0 h 1963921"/>
              <a:gd name="connsiteX171" fmla="*/ 1255560 w 2060566"/>
              <a:gd name="connsiteY171" fmla="*/ 0 h 1963921"/>
              <a:gd name="connsiteX172" fmla="*/ 800293 w 2060566"/>
              <a:gd name="connsiteY172" fmla="*/ 453328 h 1963921"/>
              <a:gd name="connsiteX173" fmla="*/ 734661 w 2060566"/>
              <a:gd name="connsiteY173" fmla="*/ 453328 h 1963921"/>
              <a:gd name="connsiteX174" fmla="*/ 724017 w 2060566"/>
              <a:gd name="connsiteY174" fmla="*/ 453328 h 1963921"/>
              <a:gd name="connsiteX175" fmla="*/ 720470 w 2060566"/>
              <a:gd name="connsiteY175" fmla="*/ 462226 h 1963921"/>
              <a:gd name="connsiteX176" fmla="*/ 690314 w 2060566"/>
              <a:gd name="connsiteY176" fmla="*/ 513829 h 1963921"/>
              <a:gd name="connsiteX177" fmla="*/ 596300 w 2060566"/>
              <a:gd name="connsiteY177" fmla="*/ 519167 h 1963921"/>
              <a:gd name="connsiteX178" fmla="*/ 596300 w 2060566"/>
              <a:gd name="connsiteY178" fmla="*/ 618818 h 1963921"/>
              <a:gd name="connsiteX179" fmla="*/ 695636 w 2060566"/>
              <a:gd name="connsiteY179" fmla="*/ 618818 h 1963921"/>
              <a:gd name="connsiteX180" fmla="*/ 711601 w 2060566"/>
              <a:gd name="connsiteY180" fmla="*/ 542300 h 1963921"/>
              <a:gd name="connsiteX181" fmla="*/ 743530 w 2060566"/>
              <a:gd name="connsiteY181" fmla="*/ 487140 h 1963921"/>
              <a:gd name="connsiteX182" fmla="*/ 805615 w 2060566"/>
              <a:gd name="connsiteY182" fmla="*/ 487140 h 1963921"/>
              <a:gd name="connsiteX183" fmla="*/ 812711 w 2060566"/>
              <a:gd name="connsiteY183" fmla="*/ 487140 h 1963921"/>
              <a:gd name="connsiteX184" fmla="*/ 1298753 w 2060566"/>
              <a:gd name="connsiteY184" fmla="*/ 3127 h 1963921"/>
              <a:gd name="connsiteX185" fmla="*/ 1339551 w 2060566"/>
              <a:gd name="connsiteY185" fmla="*/ 56510 h 1963921"/>
              <a:gd name="connsiteX186" fmla="*/ 679670 w 2060566"/>
              <a:gd name="connsiteY186" fmla="*/ 714907 h 1963921"/>
              <a:gd name="connsiteX187" fmla="*/ 679670 w 2060566"/>
              <a:gd name="connsiteY187" fmla="*/ 722025 h 1963921"/>
              <a:gd name="connsiteX188" fmla="*/ 679670 w 2060566"/>
              <a:gd name="connsiteY188" fmla="*/ 926664 h 1963921"/>
              <a:gd name="connsiteX189" fmla="*/ 598072 w 2060566"/>
              <a:gd name="connsiteY189" fmla="*/ 939120 h 1963921"/>
              <a:gd name="connsiteX190" fmla="*/ 598072 w 2060566"/>
              <a:gd name="connsiteY190" fmla="*/ 1038769 h 1963921"/>
              <a:gd name="connsiteX191" fmla="*/ 699183 w 2060566"/>
              <a:gd name="connsiteY191" fmla="*/ 1038769 h 1963921"/>
              <a:gd name="connsiteX192" fmla="*/ 709826 w 2060566"/>
              <a:gd name="connsiteY192" fmla="*/ 955135 h 1963921"/>
              <a:gd name="connsiteX193" fmla="*/ 713374 w 2060566"/>
              <a:gd name="connsiteY193" fmla="*/ 944459 h 1963921"/>
              <a:gd name="connsiteX194" fmla="*/ 713374 w 2060566"/>
              <a:gd name="connsiteY194" fmla="*/ 729144 h 1963921"/>
              <a:gd name="connsiteX195" fmla="*/ 1360840 w 2060566"/>
              <a:gd name="connsiteY195" fmla="*/ 83203 h 1963921"/>
              <a:gd name="connsiteX196" fmla="*/ 1396316 w 2060566"/>
              <a:gd name="connsiteY196" fmla="*/ 127688 h 1963921"/>
              <a:gd name="connsiteX197" fmla="*/ 926238 w 2060566"/>
              <a:gd name="connsiteY197" fmla="*/ 595685 h 1963921"/>
              <a:gd name="connsiteX198" fmla="*/ 924465 w 2060566"/>
              <a:gd name="connsiteY198" fmla="*/ 599245 h 1963921"/>
              <a:gd name="connsiteX199" fmla="*/ 901406 w 2060566"/>
              <a:gd name="connsiteY199" fmla="*/ 684658 h 1963921"/>
              <a:gd name="connsiteX200" fmla="*/ 867702 w 2060566"/>
              <a:gd name="connsiteY200" fmla="*/ 718469 h 1963921"/>
              <a:gd name="connsiteX201" fmla="*/ 793201 w 2060566"/>
              <a:gd name="connsiteY201" fmla="*/ 734482 h 1963921"/>
              <a:gd name="connsiteX202" fmla="*/ 793201 w 2060566"/>
              <a:gd name="connsiteY202" fmla="*/ 834133 h 1963921"/>
              <a:gd name="connsiteX203" fmla="*/ 894309 w 2060566"/>
              <a:gd name="connsiteY203" fmla="*/ 834133 h 1963921"/>
              <a:gd name="connsiteX204" fmla="*/ 896086 w 2060566"/>
              <a:gd name="connsiteY204" fmla="*/ 736264 h 1963921"/>
              <a:gd name="connsiteX205" fmla="*/ 931564 w 2060566"/>
              <a:gd name="connsiteY205" fmla="*/ 700674 h 1963921"/>
              <a:gd name="connsiteX206" fmla="*/ 933335 w 2060566"/>
              <a:gd name="connsiteY206" fmla="*/ 697112 h 1963921"/>
              <a:gd name="connsiteX207" fmla="*/ 956394 w 2060566"/>
              <a:gd name="connsiteY207" fmla="*/ 611702 h 1963921"/>
              <a:gd name="connsiteX208" fmla="*/ 1417602 w 2060566"/>
              <a:gd name="connsiteY208" fmla="*/ 152601 h 1963921"/>
              <a:gd name="connsiteX209" fmla="*/ 1465496 w 2060566"/>
              <a:gd name="connsiteY209" fmla="*/ 207764 h 1963921"/>
              <a:gd name="connsiteX210" fmla="*/ 1098305 w 2060566"/>
              <a:gd name="connsiteY210" fmla="*/ 574332 h 1963921"/>
              <a:gd name="connsiteX211" fmla="*/ 1096530 w 2060566"/>
              <a:gd name="connsiteY211" fmla="*/ 583232 h 1963921"/>
              <a:gd name="connsiteX212" fmla="*/ 1061054 w 2060566"/>
              <a:gd name="connsiteY212" fmla="*/ 713129 h 1963921"/>
              <a:gd name="connsiteX213" fmla="*/ 635323 w 2060566"/>
              <a:gd name="connsiteY213" fmla="*/ 1136640 h 1963921"/>
              <a:gd name="connsiteX214" fmla="*/ 511153 w 2060566"/>
              <a:gd name="connsiteY214" fmla="*/ 1136640 h 1963921"/>
              <a:gd name="connsiteX215" fmla="*/ 504058 w 2060566"/>
              <a:gd name="connsiteY215" fmla="*/ 1125964 h 1963921"/>
              <a:gd name="connsiteX216" fmla="*/ 402946 w 2060566"/>
              <a:gd name="connsiteY216" fmla="*/ 1125964 h 1963921"/>
              <a:gd name="connsiteX217" fmla="*/ 402946 w 2060566"/>
              <a:gd name="connsiteY217" fmla="*/ 1225615 h 1963921"/>
              <a:gd name="connsiteX218" fmla="*/ 504058 w 2060566"/>
              <a:gd name="connsiteY218" fmla="*/ 1225615 h 1963921"/>
              <a:gd name="connsiteX219" fmla="*/ 520022 w 2060566"/>
              <a:gd name="connsiteY219" fmla="*/ 1198921 h 1963921"/>
              <a:gd name="connsiteX220" fmla="*/ 649514 w 2060566"/>
              <a:gd name="connsiteY220" fmla="*/ 1198921 h 1963921"/>
              <a:gd name="connsiteX221" fmla="*/ 663705 w 2060566"/>
              <a:gd name="connsiteY221" fmla="*/ 1198921 h 1963921"/>
              <a:gd name="connsiteX222" fmla="*/ 1119590 w 2060566"/>
              <a:gd name="connsiteY222" fmla="*/ 743381 h 1963921"/>
              <a:gd name="connsiteX223" fmla="*/ 1121366 w 2060566"/>
              <a:gd name="connsiteY223" fmla="*/ 734482 h 1963921"/>
              <a:gd name="connsiteX224" fmla="*/ 1156843 w 2060566"/>
              <a:gd name="connsiteY224" fmla="*/ 604582 h 1963921"/>
              <a:gd name="connsiteX225" fmla="*/ 1509843 w 2060566"/>
              <a:gd name="connsiteY225" fmla="*/ 252250 h 1963921"/>
              <a:gd name="connsiteX226" fmla="*/ 1586121 w 2060566"/>
              <a:gd name="connsiteY226" fmla="*/ 334106 h 1963921"/>
              <a:gd name="connsiteX227" fmla="*/ 578560 w 2060566"/>
              <a:gd name="connsiteY227" fmla="*/ 1341277 h 1963921"/>
              <a:gd name="connsiteX228" fmla="*/ 578560 w 2060566"/>
              <a:gd name="connsiteY228" fmla="*/ 1360852 h 1963921"/>
              <a:gd name="connsiteX229" fmla="*/ 578560 w 2060566"/>
              <a:gd name="connsiteY229" fmla="*/ 1609974 h 1963921"/>
              <a:gd name="connsiteX230" fmla="*/ 545559 w 2060566"/>
              <a:gd name="connsiteY230" fmla="*/ 1643077 h 1963921"/>
              <a:gd name="connsiteX231" fmla="*/ 393762 w 2060566"/>
              <a:gd name="connsiteY231" fmla="*/ 1643077 h 1963921"/>
              <a:gd name="connsiteX232" fmla="*/ 307476 w 2060566"/>
              <a:gd name="connsiteY232" fmla="*/ 1607835 h 1963921"/>
              <a:gd name="connsiteX233" fmla="*/ 287469 w 2060566"/>
              <a:gd name="connsiteY233" fmla="*/ 1577943 h 1963921"/>
              <a:gd name="connsiteX234" fmla="*/ 388755 w 2060566"/>
              <a:gd name="connsiteY234" fmla="*/ 1577943 h 1963921"/>
              <a:gd name="connsiteX235" fmla="*/ 406495 w 2060566"/>
              <a:gd name="connsiteY235" fmla="*/ 1609974 h 1963921"/>
              <a:gd name="connsiteX236" fmla="*/ 455497 w 2060566"/>
              <a:gd name="connsiteY236" fmla="*/ 1629992 h 1963921"/>
              <a:gd name="connsiteX237" fmla="*/ 505833 w 2060566"/>
              <a:gd name="connsiteY237" fmla="*/ 1609974 h 1963921"/>
              <a:gd name="connsiteX238" fmla="*/ 505833 w 2060566"/>
              <a:gd name="connsiteY238" fmla="*/ 1510323 h 1963921"/>
              <a:gd name="connsiteX239" fmla="*/ 404720 w 2060566"/>
              <a:gd name="connsiteY239" fmla="*/ 1510323 h 1963921"/>
              <a:gd name="connsiteX240" fmla="*/ 386980 w 2060566"/>
              <a:gd name="connsiteY240" fmla="*/ 1545913 h 1963921"/>
              <a:gd name="connsiteX241" fmla="*/ 277043 w 2060566"/>
              <a:gd name="connsiteY241" fmla="*/ 1545913 h 1963921"/>
              <a:gd name="connsiteX242" fmla="*/ 272232 w 2060566"/>
              <a:gd name="connsiteY242" fmla="*/ 1521549 h 1963921"/>
              <a:gd name="connsiteX243" fmla="*/ 272232 w 2060566"/>
              <a:gd name="connsiteY243" fmla="*/ 1428720 h 1963921"/>
              <a:gd name="connsiteX244" fmla="*/ 317799 w 2060566"/>
              <a:gd name="connsiteY244" fmla="*/ 1410676 h 1963921"/>
              <a:gd name="connsiteX245" fmla="*/ 317799 w 2060566"/>
              <a:gd name="connsiteY245" fmla="*/ 1311027 h 1963921"/>
              <a:gd name="connsiteX246" fmla="*/ 272232 w 2060566"/>
              <a:gd name="connsiteY246" fmla="*/ 1292983 h 1963921"/>
              <a:gd name="connsiteX247" fmla="*/ 272232 w 2060566"/>
              <a:gd name="connsiteY247" fmla="*/ 1273621 h 1963921"/>
              <a:gd name="connsiteX248" fmla="*/ 34028 w 2060566"/>
              <a:gd name="connsiteY248" fmla="*/ 1273621 h 1963921"/>
              <a:gd name="connsiteX249" fmla="*/ 0 w 2060566"/>
              <a:gd name="connsiteY249" fmla="*/ 1239595 h 1963921"/>
              <a:gd name="connsiteX250" fmla="*/ 0 w 2060566"/>
              <a:gd name="connsiteY250" fmla="*/ 1215286 h 1963921"/>
              <a:gd name="connsiteX251" fmla="*/ 34028 w 2060566"/>
              <a:gd name="connsiteY251" fmla="*/ 1181260 h 1963921"/>
              <a:gd name="connsiteX252" fmla="*/ 34028 w 2060566"/>
              <a:gd name="connsiteY252" fmla="*/ 1176396 h 1963921"/>
              <a:gd name="connsiteX253" fmla="*/ 277091 w 2060566"/>
              <a:gd name="connsiteY253" fmla="*/ 1176396 h 1963921"/>
              <a:gd name="connsiteX254" fmla="*/ 277091 w 2060566"/>
              <a:gd name="connsiteY254" fmla="*/ 1050003 h 1963921"/>
              <a:gd name="connsiteX255" fmla="*/ 38892 w 2060566"/>
              <a:gd name="connsiteY255" fmla="*/ 1050003 h 1963921"/>
              <a:gd name="connsiteX256" fmla="*/ 4860 w 2060566"/>
              <a:gd name="connsiteY256" fmla="*/ 1015977 h 1963921"/>
              <a:gd name="connsiteX257" fmla="*/ 4860 w 2060566"/>
              <a:gd name="connsiteY257" fmla="*/ 991668 h 1963921"/>
              <a:gd name="connsiteX258" fmla="*/ 38892 w 2060566"/>
              <a:gd name="connsiteY258" fmla="*/ 957640 h 1963921"/>
              <a:gd name="connsiteX259" fmla="*/ 259334 w 2060566"/>
              <a:gd name="connsiteY259" fmla="*/ 957640 h 1963921"/>
              <a:gd name="connsiteX260" fmla="*/ 259334 w 2060566"/>
              <a:gd name="connsiteY260" fmla="*/ 1031560 h 1963921"/>
              <a:gd name="connsiteX261" fmla="*/ 303608 w 2060566"/>
              <a:gd name="connsiteY261" fmla="*/ 1012078 h 1963921"/>
              <a:gd name="connsiteX262" fmla="*/ 317799 w 2060566"/>
              <a:gd name="connsiteY262" fmla="*/ 992505 h 1963921"/>
              <a:gd name="connsiteX263" fmla="*/ 456162 w 2060566"/>
              <a:gd name="connsiteY263" fmla="*/ 992505 h 1963921"/>
              <a:gd name="connsiteX264" fmla="*/ 456162 w 2060566"/>
              <a:gd name="connsiteY264" fmla="*/ 990725 h 1963921"/>
              <a:gd name="connsiteX265" fmla="*/ 463258 w 2060566"/>
              <a:gd name="connsiteY265" fmla="*/ 990725 h 1963921"/>
              <a:gd name="connsiteX266" fmla="*/ 630003 w 2060566"/>
              <a:gd name="connsiteY266" fmla="*/ 825236 h 1963921"/>
              <a:gd name="connsiteX267" fmla="*/ 630003 w 2060566"/>
              <a:gd name="connsiteY267" fmla="*/ 818116 h 1963921"/>
              <a:gd name="connsiteX268" fmla="*/ 630003 w 2060566"/>
              <a:gd name="connsiteY268" fmla="*/ 722025 h 1963921"/>
              <a:gd name="connsiteX269" fmla="*/ 630003 w 2060566"/>
              <a:gd name="connsiteY269" fmla="*/ 714907 h 1963921"/>
              <a:gd name="connsiteX270" fmla="*/ 527118 w 2060566"/>
              <a:gd name="connsiteY270" fmla="*/ 608142 h 1963921"/>
              <a:gd name="connsiteX271" fmla="*/ 527118 w 2060566"/>
              <a:gd name="connsiteY271" fmla="*/ 501372 h 1963921"/>
              <a:gd name="connsiteX272" fmla="*/ 628229 w 2060566"/>
              <a:gd name="connsiteY272" fmla="*/ 399945 h 1963921"/>
              <a:gd name="connsiteX273" fmla="*/ 729339 w 2060566"/>
              <a:gd name="connsiteY273" fmla="*/ 426635 h 1963921"/>
              <a:gd name="connsiteX274" fmla="*/ 738210 w 2060566"/>
              <a:gd name="connsiteY274" fmla="*/ 428417 h 1963921"/>
              <a:gd name="connsiteX275" fmla="*/ 873684 w 2060566"/>
              <a:gd name="connsiteY275" fmla="*/ 0 h 1963921"/>
              <a:gd name="connsiteX276" fmla="*/ 930997 w 2060566"/>
              <a:gd name="connsiteY276" fmla="*/ 0 h 1963921"/>
              <a:gd name="connsiteX277" fmla="*/ 686766 w 2060566"/>
              <a:gd name="connsiteY277" fmla="*/ 246913 h 1963921"/>
              <a:gd name="connsiteX278" fmla="*/ 606941 w 2060566"/>
              <a:gd name="connsiteY278" fmla="*/ 246913 h 1963921"/>
              <a:gd name="connsiteX279" fmla="*/ 599847 w 2060566"/>
              <a:gd name="connsiteY279" fmla="*/ 246913 h 1963921"/>
              <a:gd name="connsiteX280" fmla="*/ 406495 w 2060566"/>
              <a:gd name="connsiteY280" fmla="*/ 442653 h 1963921"/>
              <a:gd name="connsiteX281" fmla="*/ 406495 w 2060566"/>
              <a:gd name="connsiteY281" fmla="*/ 713129 h 1963921"/>
              <a:gd name="connsiteX282" fmla="*/ 399400 w 2060566"/>
              <a:gd name="connsiteY282" fmla="*/ 720247 h 1963921"/>
              <a:gd name="connsiteX283" fmla="*/ 399400 w 2060566"/>
              <a:gd name="connsiteY283" fmla="*/ 819896 h 1963921"/>
              <a:gd name="connsiteX284" fmla="*/ 449732 w 2060566"/>
              <a:gd name="connsiteY284" fmla="*/ 841249 h 1963921"/>
              <a:gd name="connsiteX285" fmla="*/ 498736 w 2060566"/>
              <a:gd name="connsiteY285" fmla="*/ 819896 h 1963921"/>
              <a:gd name="connsiteX286" fmla="*/ 498736 w 2060566"/>
              <a:gd name="connsiteY286" fmla="*/ 720247 h 1963921"/>
              <a:gd name="connsiteX287" fmla="*/ 438424 w 2060566"/>
              <a:gd name="connsiteY287" fmla="*/ 700674 h 1963921"/>
              <a:gd name="connsiteX288" fmla="*/ 438424 w 2060566"/>
              <a:gd name="connsiteY288" fmla="*/ 455108 h 1963921"/>
              <a:gd name="connsiteX289" fmla="*/ 612265 w 2060566"/>
              <a:gd name="connsiteY289" fmla="*/ 278941 h 1963921"/>
              <a:gd name="connsiteX290" fmla="*/ 692088 w 2060566"/>
              <a:gd name="connsiteY290" fmla="*/ 278941 h 1963921"/>
              <a:gd name="connsiteX291" fmla="*/ 699183 w 2060566"/>
              <a:gd name="connsiteY291" fmla="*/ 278941 h 1963921"/>
              <a:gd name="connsiteX292" fmla="*/ 975120 w 2060566"/>
              <a:gd name="connsiteY292" fmla="*/ 0 h 1963921"/>
              <a:gd name="connsiteX293" fmla="*/ 1106746 w 2060566"/>
              <a:gd name="connsiteY293" fmla="*/ 0 h 1963921"/>
              <a:gd name="connsiteX294" fmla="*/ 720470 w 2060566"/>
              <a:gd name="connsiteY294" fmla="*/ 387489 h 1963921"/>
              <a:gd name="connsiteX295" fmla="*/ 621132 w 2060566"/>
              <a:gd name="connsiteY295" fmla="*/ 359019 h 1963921"/>
              <a:gd name="connsiteX296" fmla="*/ 612265 w 2060566"/>
              <a:gd name="connsiteY296" fmla="*/ 357237 h 1963921"/>
              <a:gd name="connsiteX297" fmla="*/ 489867 w 2060566"/>
              <a:gd name="connsiteY297" fmla="*/ 481799 h 1963921"/>
              <a:gd name="connsiteX298" fmla="*/ 489867 w 2060566"/>
              <a:gd name="connsiteY298" fmla="*/ 488919 h 1963921"/>
              <a:gd name="connsiteX299" fmla="*/ 489867 w 2060566"/>
              <a:gd name="connsiteY299" fmla="*/ 611702 h 1963921"/>
              <a:gd name="connsiteX300" fmla="*/ 489867 w 2060566"/>
              <a:gd name="connsiteY300" fmla="*/ 618818 h 1963921"/>
              <a:gd name="connsiteX301" fmla="*/ 592751 w 2060566"/>
              <a:gd name="connsiteY301" fmla="*/ 723805 h 1963921"/>
              <a:gd name="connsiteX302" fmla="*/ 592751 w 2060566"/>
              <a:gd name="connsiteY302" fmla="*/ 807444 h 1963921"/>
              <a:gd name="connsiteX303" fmla="*/ 445518 w 2060566"/>
              <a:gd name="connsiteY303" fmla="*/ 956915 h 1963921"/>
              <a:gd name="connsiteX304" fmla="*/ 321348 w 2060566"/>
              <a:gd name="connsiteY304" fmla="*/ 956915 h 1963921"/>
              <a:gd name="connsiteX305" fmla="*/ 301835 w 2060566"/>
              <a:gd name="connsiteY305" fmla="*/ 908869 h 1963921"/>
              <a:gd name="connsiteX306" fmla="*/ 277091 w 2060566"/>
              <a:gd name="connsiteY306" fmla="*/ 898231 h 1963921"/>
              <a:gd name="connsiteX307" fmla="*/ 277091 w 2060566"/>
              <a:gd name="connsiteY307" fmla="*/ 831247 h 1963921"/>
              <a:gd name="connsiteX308" fmla="*/ 38892 w 2060566"/>
              <a:gd name="connsiteY308" fmla="*/ 831247 h 1963921"/>
              <a:gd name="connsiteX309" fmla="*/ 4860 w 2060566"/>
              <a:gd name="connsiteY309" fmla="*/ 797216 h 1963921"/>
              <a:gd name="connsiteX310" fmla="*/ 4860 w 2060566"/>
              <a:gd name="connsiteY310" fmla="*/ 772912 h 1963921"/>
              <a:gd name="connsiteX311" fmla="*/ 38892 w 2060566"/>
              <a:gd name="connsiteY311" fmla="*/ 738881 h 1963921"/>
              <a:gd name="connsiteX312" fmla="*/ 259334 w 2060566"/>
              <a:gd name="connsiteY312" fmla="*/ 738881 h 1963921"/>
              <a:gd name="connsiteX313" fmla="*/ 259334 w 2060566"/>
              <a:gd name="connsiteY313" fmla="*/ 758665 h 1963921"/>
              <a:gd name="connsiteX314" fmla="*/ 379886 w 2060566"/>
              <a:gd name="connsiteY314" fmla="*/ 636613 h 1963921"/>
              <a:gd name="connsiteX315" fmla="*/ 379886 w 2060566"/>
              <a:gd name="connsiteY315" fmla="*/ 629495 h 1963921"/>
              <a:gd name="connsiteX316" fmla="*/ 379886 w 2060566"/>
              <a:gd name="connsiteY316" fmla="*/ 426637 h 1963921"/>
              <a:gd name="connsiteX317" fmla="*/ 649514 w 2060566"/>
              <a:gd name="connsiteY317" fmla="*/ 154379 h 1963921"/>
              <a:gd name="connsiteX318" fmla="*/ 713374 w 2060566"/>
              <a:gd name="connsiteY318" fmla="*/ 154379 h 1963921"/>
              <a:gd name="connsiteX319" fmla="*/ 720470 w 2060566"/>
              <a:gd name="connsiteY319" fmla="*/ 154379 h 1963921"/>
              <a:gd name="connsiteX320" fmla="*/ 711041 w 2060566"/>
              <a:gd name="connsiteY320" fmla="*/ 0 h 1963921"/>
              <a:gd name="connsiteX321" fmla="*/ 838842 w 2060566"/>
              <a:gd name="connsiteY321" fmla="*/ 0 h 1963921"/>
              <a:gd name="connsiteX322" fmla="*/ 709826 w 2060566"/>
              <a:gd name="connsiteY322" fmla="*/ 127688 h 1963921"/>
              <a:gd name="connsiteX323" fmla="*/ 645968 w 2060566"/>
              <a:gd name="connsiteY323" fmla="*/ 127688 h 1963921"/>
              <a:gd name="connsiteX324" fmla="*/ 638872 w 2060566"/>
              <a:gd name="connsiteY324" fmla="*/ 127688 h 1963921"/>
              <a:gd name="connsiteX325" fmla="*/ 344408 w 2060566"/>
              <a:gd name="connsiteY325" fmla="*/ 419520 h 1963921"/>
              <a:gd name="connsiteX326" fmla="*/ 344408 w 2060566"/>
              <a:gd name="connsiteY326" fmla="*/ 426635 h 1963921"/>
              <a:gd name="connsiteX327" fmla="*/ 344408 w 2060566"/>
              <a:gd name="connsiteY327" fmla="*/ 629495 h 1963921"/>
              <a:gd name="connsiteX328" fmla="*/ 277091 w 2060566"/>
              <a:gd name="connsiteY328" fmla="*/ 696297 h 1963921"/>
              <a:gd name="connsiteX329" fmla="*/ 277091 w 2060566"/>
              <a:gd name="connsiteY329" fmla="*/ 641257 h 1963921"/>
              <a:gd name="connsiteX330" fmla="*/ 296515 w 2060566"/>
              <a:gd name="connsiteY330" fmla="*/ 633053 h 1963921"/>
              <a:gd name="connsiteX331" fmla="*/ 316026 w 2060566"/>
              <a:gd name="connsiteY331" fmla="*/ 568992 h 1963921"/>
              <a:gd name="connsiteX332" fmla="*/ 317799 w 2060566"/>
              <a:gd name="connsiteY332" fmla="*/ 558315 h 1963921"/>
              <a:gd name="connsiteX333" fmla="*/ 303608 w 2060566"/>
              <a:gd name="connsiteY333" fmla="*/ 476461 h 1963921"/>
              <a:gd name="connsiteX334" fmla="*/ 301835 w 2060566"/>
              <a:gd name="connsiteY334" fmla="*/ 417740 h 1963921"/>
              <a:gd name="connsiteX335" fmla="*/ 310706 w 2060566"/>
              <a:gd name="connsiteY335" fmla="*/ 391047 h 1963921"/>
              <a:gd name="connsiteX336" fmla="*/ 331992 w 2060566"/>
              <a:gd name="connsiteY336" fmla="*/ 373252 h 1963921"/>
              <a:gd name="connsiteX337" fmla="*/ 367470 w 2060566"/>
              <a:gd name="connsiteY337" fmla="*/ 339440 h 1963921"/>
              <a:gd name="connsiteX338" fmla="*/ 482771 w 2060566"/>
              <a:gd name="connsiteY338" fmla="*/ 227337 h 1963921"/>
              <a:gd name="connsiteX339" fmla="*/ 637541 w 2060566"/>
              <a:gd name="connsiteY339" fmla="*/ 73636 h 1963921"/>
              <a:gd name="connsiteX340" fmla="*/ 608601 w 2060566"/>
              <a:gd name="connsiteY340" fmla="*/ 0 h 1963921"/>
              <a:gd name="connsiteX341" fmla="*/ 666668 w 2060566"/>
              <a:gd name="connsiteY341" fmla="*/ 0 h 1963921"/>
              <a:gd name="connsiteX342" fmla="*/ 614481 w 2060566"/>
              <a:gd name="connsiteY342" fmla="*/ 52283 h 1963921"/>
              <a:gd name="connsiteX343" fmla="*/ 459709 w 2060566"/>
              <a:gd name="connsiteY343" fmla="*/ 205983 h 1963921"/>
              <a:gd name="connsiteX344" fmla="*/ 346182 w 2060566"/>
              <a:gd name="connsiteY344" fmla="*/ 316309 h 1963921"/>
              <a:gd name="connsiteX345" fmla="*/ 307157 w 2060566"/>
              <a:gd name="connsiteY345" fmla="*/ 350121 h 1963921"/>
              <a:gd name="connsiteX346" fmla="*/ 292968 w 2060566"/>
              <a:gd name="connsiteY346" fmla="*/ 362575 h 1963921"/>
              <a:gd name="connsiteX347" fmla="*/ 274563 w 2060566"/>
              <a:gd name="connsiteY347" fmla="*/ 384374 h 1963921"/>
              <a:gd name="connsiteX348" fmla="*/ 272544 w 2060566"/>
              <a:gd name="connsiteY348" fmla="*/ 393733 h 1963921"/>
              <a:gd name="connsiteX349" fmla="*/ 38892 w 2060566"/>
              <a:gd name="connsiteY349" fmla="*/ 393733 h 1963921"/>
              <a:gd name="connsiteX350" fmla="*/ 4860 w 2060566"/>
              <a:gd name="connsiteY350" fmla="*/ 359702 h 1963921"/>
              <a:gd name="connsiteX351" fmla="*/ 4860 w 2060566"/>
              <a:gd name="connsiteY351" fmla="*/ 335399 h 1963921"/>
              <a:gd name="connsiteX352" fmla="*/ 38892 w 2060566"/>
              <a:gd name="connsiteY352" fmla="*/ 301366 h 1963921"/>
              <a:gd name="connsiteX353" fmla="*/ 269178 w 2060566"/>
              <a:gd name="connsiteY353" fmla="*/ 301366 h 1963921"/>
              <a:gd name="connsiteX354" fmla="*/ 259334 w 2060566"/>
              <a:gd name="connsiteY354" fmla="*/ 310965 h 1963921"/>
              <a:gd name="connsiteX355" fmla="*/ 259334 w 2060566"/>
              <a:gd name="connsiteY355" fmla="*/ 369234 h 1963921"/>
              <a:gd name="connsiteX356" fmla="*/ 601620 w 2060566"/>
              <a:gd name="connsiteY356" fmla="*/ 29820 h 1963921"/>
              <a:gd name="connsiteX357" fmla="*/ 601620 w 2060566"/>
              <a:gd name="connsiteY357" fmla="*/ 26258 h 1963921"/>
              <a:gd name="connsiteX358" fmla="*/ 335539 w 2060566"/>
              <a:gd name="connsiteY358" fmla="*/ 0 h 1963921"/>
              <a:gd name="connsiteX359" fmla="*/ 412079 w 2060566"/>
              <a:gd name="connsiteY359" fmla="*/ 0 h 1963921"/>
              <a:gd name="connsiteX360" fmla="*/ 457050 w 2060566"/>
              <a:gd name="connsiteY360" fmla="*/ 17807 h 1963921"/>
              <a:gd name="connsiteX361" fmla="*/ 502021 w 2060566"/>
              <a:gd name="connsiteY361" fmla="*/ 0 h 1963921"/>
              <a:gd name="connsiteX362" fmla="*/ 575844 w 2060566"/>
              <a:gd name="connsiteY362" fmla="*/ 0 h 1963921"/>
              <a:gd name="connsiteX363" fmla="*/ 575012 w 2060566"/>
              <a:gd name="connsiteY363" fmla="*/ 3127 h 1963921"/>
              <a:gd name="connsiteX364" fmla="*/ 277091 w 2060566"/>
              <a:gd name="connsiteY364" fmla="*/ 293648 h 1963921"/>
              <a:gd name="connsiteX365" fmla="*/ 277091 w 2060566"/>
              <a:gd name="connsiteY365" fmla="*/ 265417 h 1963921"/>
              <a:gd name="connsiteX366" fmla="*/ 335539 w 2060566"/>
              <a:gd name="connsiteY366" fmla="*/ 207764 h 1963921"/>
              <a:gd name="connsiteX367" fmla="*/ 335539 w 2060566"/>
              <a:gd name="connsiteY367" fmla="*/ 195309 h 1963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</a:cxnLst>
            <a:rect l="l" t="t" r="r" b="b"/>
            <a:pathLst>
              <a:path w="2060566" h="1963921">
                <a:moveTo>
                  <a:pt x="1974854" y="1450956"/>
                </a:moveTo>
                <a:lnTo>
                  <a:pt x="1967399" y="1574493"/>
                </a:lnTo>
                <a:lnTo>
                  <a:pt x="1899030" y="1643077"/>
                </a:lnTo>
                <a:lnTo>
                  <a:pt x="1782820" y="1643077"/>
                </a:lnTo>
                <a:close/>
                <a:moveTo>
                  <a:pt x="2002045" y="1000353"/>
                </a:moveTo>
                <a:lnTo>
                  <a:pt x="1992141" y="1164486"/>
                </a:lnTo>
                <a:lnTo>
                  <a:pt x="1667719" y="1492532"/>
                </a:lnTo>
                <a:cubicBezTo>
                  <a:pt x="1639337" y="1474739"/>
                  <a:pt x="1603861" y="1476517"/>
                  <a:pt x="1579024" y="1501429"/>
                </a:cubicBezTo>
                <a:cubicBezTo>
                  <a:pt x="1550643" y="1528122"/>
                  <a:pt x="1550643" y="1574388"/>
                  <a:pt x="1579024" y="1601079"/>
                </a:cubicBezTo>
                <a:cubicBezTo>
                  <a:pt x="1593215" y="1614426"/>
                  <a:pt x="1611398" y="1621097"/>
                  <a:pt x="1629582" y="1621097"/>
                </a:cubicBezTo>
                <a:cubicBezTo>
                  <a:pt x="1647765" y="1621097"/>
                  <a:pt x="1665946" y="1614426"/>
                  <a:pt x="1680137" y="1601079"/>
                </a:cubicBezTo>
                <a:cubicBezTo>
                  <a:pt x="1699648" y="1583285"/>
                  <a:pt x="1704971" y="1556593"/>
                  <a:pt x="1697877" y="1531680"/>
                </a:cubicBezTo>
                <a:lnTo>
                  <a:pt x="1987441" y="1242370"/>
                </a:lnTo>
                <a:lnTo>
                  <a:pt x="1979310" y="1377100"/>
                </a:lnTo>
                <a:lnTo>
                  <a:pt x="1713514" y="1643077"/>
                </a:lnTo>
                <a:lnTo>
                  <a:pt x="1662558" y="1643077"/>
                </a:lnTo>
                <a:lnTo>
                  <a:pt x="1662558" y="1929895"/>
                </a:lnTo>
                <a:cubicBezTo>
                  <a:pt x="1662558" y="1949340"/>
                  <a:pt x="1647972" y="1963921"/>
                  <a:pt x="1628527" y="1963921"/>
                </a:cubicBezTo>
                <a:lnTo>
                  <a:pt x="1604222" y="1963921"/>
                </a:lnTo>
                <a:cubicBezTo>
                  <a:pt x="1584777" y="1963921"/>
                  <a:pt x="1570190" y="1949340"/>
                  <a:pt x="1570190" y="1929895"/>
                </a:cubicBezTo>
                <a:lnTo>
                  <a:pt x="1570190" y="1643077"/>
                </a:lnTo>
                <a:lnTo>
                  <a:pt x="1500974" y="1643077"/>
                </a:lnTo>
                <a:lnTo>
                  <a:pt x="1500974" y="1501429"/>
                </a:lnTo>
                <a:close/>
                <a:moveTo>
                  <a:pt x="2010389" y="862085"/>
                </a:moveTo>
                <a:lnTo>
                  <a:pt x="2006734" y="922657"/>
                </a:lnTo>
                <a:lnTo>
                  <a:pt x="1451305" y="1476517"/>
                </a:lnTo>
                <a:lnTo>
                  <a:pt x="1451305" y="1643077"/>
                </a:lnTo>
                <a:lnTo>
                  <a:pt x="1443798" y="1643077"/>
                </a:lnTo>
                <a:lnTo>
                  <a:pt x="1443798" y="1929895"/>
                </a:lnTo>
                <a:cubicBezTo>
                  <a:pt x="1443798" y="1949340"/>
                  <a:pt x="1429216" y="1963921"/>
                  <a:pt x="1409771" y="1963921"/>
                </a:cubicBezTo>
                <a:lnTo>
                  <a:pt x="1385462" y="1963921"/>
                </a:lnTo>
                <a:cubicBezTo>
                  <a:pt x="1366017" y="1963921"/>
                  <a:pt x="1351436" y="1949340"/>
                  <a:pt x="1351436" y="1929895"/>
                </a:cubicBezTo>
                <a:lnTo>
                  <a:pt x="1351436" y="1646247"/>
                </a:lnTo>
                <a:lnTo>
                  <a:pt x="1365105" y="1646247"/>
                </a:lnTo>
                <a:lnTo>
                  <a:pt x="1399865" y="1611756"/>
                </a:lnTo>
                <a:lnTo>
                  <a:pt x="1399865" y="1601079"/>
                </a:lnTo>
                <a:lnTo>
                  <a:pt x="1399865" y="1472957"/>
                </a:lnTo>
                <a:close/>
                <a:moveTo>
                  <a:pt x="2002983" y="711351"/>
                </a:moveTo>
                <a:lnTo>
                  <a:pt x="2018768" y="723227"/>
                </a:lnTo>
                <a:lnTo>
                  <a:pt x="2014954" y="786442"/>
                </a:lnTo>
                <a:lnTo>
                  <a:pt x="1350196" y="1451604"/>
                </a:lnTo>
                <a:lnTo>
                  <a:pt x="1350196" y="1462281"/>
                </a:lnTo>
                <a:lnTo>
                  <a:pt x="1350196" y="1590403"/>
                </a:lnTo>
                <a:lnTo>
                  <a:pt x="1297685" y="1643077"/>
                </a:lnTo>
                <a:lnTo>
                  <a:pt x="1225043" y="1643077"/>
                </a:lnTo>
                <a:lnTo>
                  <a:pt x="1225043" y="1929895"/>
                </a:lnTo>
                <a:cubicBezTo>
                  <a:pt x="1225043" y="1949340"/>
                  <a:pt x="1210456" y="1963921"/>
                  <a:pt x="1191011" y="1963921"/>
                </a:cubicBezTo>
                <a:lnTo>
                  <a:pt x="1166708" y="1963921"/>
                </a:lnTo>
                <a:cubicBezTo>
                  <a:pt x="1147263" y="1963921"/>
                  <a:pt x="1132677" y="1949340"/>
                  <a:pt x="1132677" y="1929895"/>
                </a:cubicBezTo>
                <a:lnTo>
                  <a:pt x="1132677" y="1646247"/>
                </a:lnTo>
                <a:lnTo>
                  <a:pt x="1177452" y="1646247"/>
                </a:lnTo>
                <a:lnTo>
                  <a:pt x="1281013" y="1542358"/>
                </a:lnTo>
                <a:lnTo>
                  <a:pt x="1282789" y="1537018"/>
                </a:lnTo>
                <a:lnTo>
                  <a:pt x="1320040" y="1400001"/>
                </a:lnTo>
                <a:close/>
                <a:moveTo>
                  <a:pt x="2018946" y="609920"/>
                </a:moveTo>
                <a:lnTo>
                  <a:pt x="2024887" y="621837"/>
                </a:lnTo>
                <a:lnTo>
                  <a:pt x="2023917" y="637913"/>
                </a:lnTo>
                <a:lnTo>
                  <a:pt x="1997659" y="668643"/>
                </a:lnTo>
                <a:cubicBezTo>
                  <a:pt x="1992339" y="663306"/>
                  <a:pt x="1987017" y="659744"/>
                  <a:pt x="1981697" y="654406"/>
                </a:cubicBezTo>
                <a:close/>
                <a:moveTo>
                  <a:pt x="38892" y="520127"/>
                </a:moveTo>
                <a:lnTo>
                  <a:pt x="259334" y="520127"/>
                </a:lnTo>
                <a:lnTo>
                  <a:pt x="259334" y="612487"/>
                </a:lnTo>
                <a:lnTo>
                  <a:pt x="38892" y="612487"/>
                </a:lnTo>
                <a:cubicBezTo>
                  <a:pt x="19447" y="612487"/>
                  <a:pt x="4860" y="597906"/>
                  <a:pt x="4860" y="578462"/>
                </a:cubicBezTo>
                <a:lnTo>
                  <a:pt x="4860" y="554153"/>
                </a:lnTo>
                <a:cubicBezTo>
                  <a:pt x="4860" y="534708"/>
                  <a:pt x="19447" y="520127"/>
                  <a:pt x="38892" y="520127"/>
                </a:cubicBezTo>
                <a:close/>
                <a:moveTo>
                  <a:pt x="1962181" y="515611"/>
                </a:moveTo>
                <a:cubicBezTo>
                  <a:pt x="1972826" y="533406"/>
                  <a:pt x="1983468" y="549419"/>
                  <a:pt x="1994112" y="565435"/>
                </a:cubicBezTo>
                <a:lnTo>
                  <a:pt x="1942668" y="617038"/>
                </a:lnTo>
                <a:cubicBezTo>
                  <a:pt x="1928479" y="604582"/>
                  <a:pt x="1912514" y="592129"/>
                  <a:pt x="1898321" y="579668"/>
                </a:cubicBezTo>
                <a:close/>
                <a:moveTo>
                  <a:pt x="1646433" y="391049"/>
                </a:moveTo>
                <a:cubicBezTo>
                  <a:pt x="1662399" y="408844"/>
                  <a:pt x="1680137" y="424858"/>
                  <a:pt x="1697877" y="442653"/>
                </a:cubicBezTo>
                <a:lnTo>
                  <a:pt x="1006065" y="1133082"/>
                </a:lnTo>
                <a:lnTo>
                  <a:pt x="1006065" y="1147319"/>
                </a:lnTo>
                <a:lnTo>
                  <a:pt x="1006065" y="1302131"/>
                </a:lnTo>
                <a:cubicBezTo>
                  <a:pt x="998969" y="1305689"/>
                  <a:pt x="991874" y="1309249"/>
                  <a:pt x="984778" y="1316365"/>
                </a:cubicBezTo>
                <a:cubicBezTo>
                  <a:pt x="956396" y="1343058"/>
                  <a:pt x="956396" y="1389325"/>
                  <a:pt x="984778" y="1416016"/>
                </a:cubicBezTo>
                <a:cubicBezTo>
                  <a:pt x="1011387" y="1442707"/>
                  <a:pt x="1055734" y="1442707"/>
                  <a:pt x="1084116" y="1416016"/>
                </a:cubicBezTo>
                <a:cubicBezTo>
                  <a:pt x="1110721" y="1389325"/>
                  <a:pt x="1112497" y="1343058"/>
                  <a:pt x="1084116" y="1316365"/>
                </a:cubicBezTo>
                <a:cubicBezTo>
                  <a:pt x="1080568" y="1312807"/>
                  <a:pt x="1075245" y="1309249"/>
                  <a:pt x="1069925" y="1305689"/>
                </a:cubicBezTo>
                <a:lnTo>
                  <a:pt x="1069925" y="1159773"/>
                </a:lnTo>
                <a:lnTo>
                  <a:pt x="1743997" y="485361"/>
                </a:lnTo>
                <a:cubicBezTo>
                  <a:pt x="1759960" y="503154"/>
                  <a:pt x="1777698" y="517391"/>
                  <a:pt x="1795438" y="533406"/>
                </a:cubicBezTo>
                <a:lnTo>
                  <a:pt x="1238440" y="1090376"/>
                </a:lnTo>
                <a:cubicBezTo>
                  <a:pt x="1236670" y="1092156"/>
                  <a:pt x="1236670" y="1092156"/>
                  <a:pt x="1236670" y="1092156"/>
                </a:cubicBezTo>
                <a:cubicBezTo>
                  <a:pt x="1215382" y="1090376"/>
                  <a:pt x="1195868" y="1095712"/>
                  <a:pt x="1179904" y="1111729"/>
                </a:cubicBezTo>
                <a:cubicBezTo>
                  <a:pt x="1151523" y="1138420"/>
                  <a:pt x="1151523" y="1184687"/>
                  <a:pt x="1179904" y="1211378"/>
                </a:cubicBezTo>
                <a:cubicBezTo>
                  <a:pt x="1208288" y="1238069"/>
                  <a:pt x="1252631" y="1238069"/>
                  <a:pt x="1281013" y="1211378"/>
                </a:cubicBezTo>
                <a:cubicBezTo>
                  <a:pt x="1295206" y="1197143"/>
                  <a:pt x="1302300" y="1181128"/>
                  <a:pt x="1302300" y="1163333"/>
                </a:cubicBezTo>
                <a:cubicBezTo>
                  <a:pt x="1304075" y="1161553"/>
                  <a:pt x="1305849" y="1159773"/>
                  <a:pt x="1307624" y="1157995"/>
                </a:cubicBezTo>
                <a:lnTo>
                  <a:pt x="1868169" y="597465"/>
                </a:lnTo>
                <a:cubicBezTo>
                  <a:pt x="1882360" y="609922"/>
                  <a:pt x="1898321" y="622378"/>
                  <a:pt x="1912514" y="634835"/>
                </a:cubicBezTo>
                <a:lnTo>
                  <a:pt x="1014934" y="1531680"/>
                </a:lnTo>
                <a:lnTo>
                  <a:pt x="904955" y="1531680"/>
                </a:lnTo>
                <a:cubicBezTo>
                  <a:pt x="901406" y="1522784"/>
                  <a:pt x="894309" y="1512105"/>
                  <a:pt x="887217" y="1504989"/>
                </a:cubicBezTo>
                <a:cubicBezTo>
                  <a:pt x="860608" y="1478297"/>
                  <a:pt x="816262" y="1478297"/>
                  <a:pt x="787877" y="1504989"/>
                </a:cubicBezTo>
                <a:cubicBezTo>
                  <a:pt x="759495" y="1531680"/>
                  <a:pt x="759495" y="1577946"/>
                  <a:pt x="787877" y="1604638"/>
                </a:cubicBezTo>
                <a:cubicBezTo>
                  <a:pt x="816262" y="1631331"/>
                  <a:pt x="860608" y="1631331"/>
                  <a:pt x="888989" y="1604638"/>
                </a:cubicBezTo>
                <a:cubicBezTo>
                  <a:pt x="896086" y="1597519"/>
                  <a:pt x="901406" y="1588623"/>
                  <a:pt x="904955" y="1579725"/>
                </a:cubicBezTo>
                <a:lnTo>
                  <a:pt x="1027350" y="1579725"/>
                </a:lnTo>
                <a:lnTo>
                  <a:pt x="1037996" y="1579725"/>
                </a:lnTo>
                <a:lnTo>
                  <a:pt x="1951539" y="666864"/>
                </a:lnTo>
                <a:cubicBezTo>
                  <a:pt x="1956861" y="672203"/>
                  <a:pt x="1962181" y="677541"/>
                  <a:pt x="1967505" y="681101"/>
                </a:cubicBezTo>
                <a:lnTo>
                  <a:pt x="1275693" y="1373308"/>
                </a:lnTo>
                <a:lnTo>
                  <a:pt x="1273918" y="1380426"/>
                </a:lnTo>
                <a:lnTo>
                  <a:pt x="1238440" y="1515665"/>
                </a:lnTo>
                <a:lnTo>
                  <a:pt x="1111432" y="1643077"/>
                </a:lnTo>
                <a:lnTo>
                  <a:pt x="1006283" y="1643077"/>
                </a:lnTo>
                <a:lnTo>
                  <a:pt x="1006283" y="1929895"/>
                </a:lnTo>
                <a:cubicBezTo>
                  <a:pt x="1006283" y="1949340"/>
                  <a:pt x="991702" y="1963921"/>
                  <a:pt x="972255" y="1963921"/>
                </a:cubicBezTo>
                <a:lnTo>
                  <a:pt x="947947" y="1963921"/>
                </a:lnTo>
                <a:cubicBezTo>
                  <a:pt x="928502" y="1963921"/>
                  <a:pt x="909057" y="1949340"/>
                  <a:pt x="909057" y="1929895"/>
                </a:cubicBezTo>
                <a:lnTo>
                  <a:pt x="909057" y="1643077"/>
                </a:lnTo>
                <a:lnTo>
                  <a:pt x="782663" y="1643077"/>
                </a:lnTo>
                <a:lnTo>
                  <a:pt x="782663" y="1929895"/>
                </a:lnTo>
                <a:cubicBezTo>
                  <a:pt x="782663" y="1949340"/>
                  <a:pt x="768082" y="1963921"/>
                  <a:pt x="748637" y="1963921"/>
                </a:cubicBezTo>
                <a:lnTo>
                  <a:pt x="724329" y="1963921"/>
                </a:lnTo>
                <a:cubicBezTo>
                  <a:pt x="704884" y="1963921"/>
                  <a:pt x="690303" y="1949340"/>
                  <a:pt x="690303" y="1929895"/>
                </a:cubicBezTo>
                <a:lnTo>
                  <a:pt x="690303" y="1643077"/>
                </a:lnTo>
                <a:lnTo>
                  <a:pt x="663705" y="1643077"/>
                </a:lnTo>
                <a:lnTo>
                  <a:pt x="663705" y="1624213"/>
                </a:lnTo>
                <a:lnTo>
                  <a:pt x="663705" y="1373308"/>
                </a:lnTo>
                <a:close/>
                <a:moveTo>
                  <a:pt x="1862845" y="380372"/>
                </a:moveTo>
                <a:cubicBezTo>
                  <a:pt x="1877036" y="398169"/>
                  <a:pt x="1889456" y="417740"/>
                  <a:pt x="1903647" y="435533"/>
                </a:cubicBezTo>
                <a:lnTo>
                  <a:pt x="1823820" y="512051"/>
                </a:lnTo>
                <a:cubicBezTo>
                  <a:pt x="1806080" y="496038"/>
                  <a:pt x="1790118" y="480021"/>
                  <a:pt x="1772378" y="465786"/>
                </a:cubicBezTo>
                <a:close/>
                <a:moveTo>
                  <a:pt x="1767056" y="266485"/>
                </a:moveTo>
                <a:cubicBezTo>
                  <a:pt x="1772376" y="271825"/>
                  <a:pt x="1775925" y="278941"/>
                  <a:pt x="1781247" y="284279"/>
                </a:cubicBezTo>
                <a:lnTo>
                  <a:pt x="1680137" y="385710"/>
                </a:lnTo>
                <a:cubicBezTo>
                  <a:pt x="1674815" y="380372"/>
                  <a:pt x="1669493" y="375032"/>
                  <a:pt x="1664171" y="369696"/>
                </a:cubicBezTo>
                <a:close/>
                <a:moveTo>
                  <a:pt x="1665946" y="216660"/>
                </a:moveTo>
                <a:cubicBezTo>
                  <a:pt x="1667719" y="216660"/>
                  <a:pt x="1671268" y="218440"/>
                  <a:pt x="1673042" y="220218"/>
                </a:cubicBezTo>
                <a:lnTo>
                  <a:pt x="1596764" y="296736"/>
                </a:lnTo>
                <a:cubicBezTo>
                  <a:pt x="1594992" y="294956"/>
                  <a:pt x="1593215" y="293178"/>
                  <a:pt x="1591444" y="291400"/>
                </a:cubicBezTo>
                <a:close/>
                <a:moveTo>
                  <a:pt x="1642884" y="111675"/>
                </a:moveTo>
                <a:cubicBezTo>
                  <a:pt x="1648208" y="117015"/>
                  <a:pt x="1651755" y="120573"/>
                  <a:pt x="1655304" y="127691"/>
                </a:cubicBezTo>
                <a:cubicBezTo>
                  <a:pt x="1646433" y="138368"/>
                  <a:pt x="1641113" y="152601"/>
                  <a:pt x="1641113" y="166837"/>
                </a:cubicBezTo>
                <a:cubicBezTo>
                  <a:pt x="1641113" y="173954"/>
                  <a:pt x="1642884" y="179292"/>
                  <a:pt x="1644659" y="184634"/>
                </a:cubicBezTo>
                <a:lnTo>
                  <a:pt x="1561286" y="262926"/>
                </a:lnTo>
                <a:cubicBezTo>
                  <a:pt x="1548872" y="250470"/>
                  <a:pt x="1536452" y="236235"/>
                  <a:pt x="1524036" y="223780"/>
                </a:cubicBezTo>
                <a:close/>
                <a:moveTo>
                  <a:pt x="1555966" y="1349"/>
                </a:moveTo>
                <a:cubicBezTo>
                  <a:pt x="1571930" y="19142"/>
                  <a:pt x="1587895" y="36937"/>
                  <a:pt x="1602086" y="54732"/>
                </a:cubicBezTo>
                <a:lnTo>
                  <a:pt x="1506298" y="154379"/>
                </a:lnTo>
                <a:cubicBezTo>
                  <a:pt x="1504523" y="127688"/>
                  <a:pt x="1488558" y="104556"/>
                  <a:pt x="1465496" y="95660"/>
                </a:cubicBezTo>
                <a:close/>
                <a:moveTo>
                  <a:pt x="1986798" y="0"/>
                </a:moveTo>
                <a:lnTo>
                  <a:pt x="2049527" y="0"/>
                </a:lnTo>
                <a:lnTo>
                  <a:pt x="2056623" y="10602"/>
                </a:lnTo>
                <a:lnTo>
                  <a:pt x="2060566" y="30576"/>
                </a:lnTo>
                <a:lnTo>
                  <a:pt x="2028085" y="568836"/>
                </a:lnTo>
                <a:lnTo>
                  <a:pt x="1871716" y="335886"/>
                </a:lnTo>
                <a:lnTo>
                  <a:pt x="1878810" y="328766"/>
                </a:lnTo>
                <a:lnTo>
                  <a:pt x="1893001" y="314531"/>
                </a:lnTo>
                <a:lnTo>
                  <a:pt x="1893001" y="92101"/>
                </a:lnTo>
                <a:close/>
                <a:moveTo>
                  <a:pt x="1596480" y="0"/>
                </a:moveTo>
                <a:lnTo>
                  <a:pt x="1847021" y="0"/>
                </a:lnTo>
                <a:lnTo>
                  <a:pt x="1811405" y="35159"/>
                </a:lnTo>
                <a:lnTo>
                  <a:pt x="1797213" y="49395"/>
                </a:lnTo>
                <a:lnTo>
                  <a:pt x="1797213" y="232675"/>
                </a:lnTo>
                <a:cubicBezTo>
                  <a:pt x="1786569" y="220218"/>
                  <a:pt x="1777698" y="209545"/>
                  <a:pt x="1768831" y="197087"/>
                </a:cubicBezTo>
                <a:cubicBezTo>
                  <a:pt x="1777698" y="184634"/>
                  <a:pt x="1783022" y="170396"/>
                  <a:pt x="1783022" y="154379"/>
                </a:cubicBezTo>
                <a:cubicBezTo>
                  <a:pt x="1783022" y="115233"/>
                  <a:pt x="1751091" y="84983"/>
                  <a:pt x="1712068" y="84983"/>
                </a:cubicBezTo>
                <a:cubicBezTo>
                  <a:pt x="1701424" y="84983"/>
                  <a:pt x="1690780" y="88543"/>
                  <a:pt x="1681909" y="92101"/>
                </a:cubicBezTo>
                <a:close/>
                <a:moveTo>
                  <a:pt x="1433419" y="0"/>
                </a:moveTo>
                <a:lnTo>
                  <a:pt x="1512447" y="0"/>
                </a:lnTo>
                <a:lnTo>
                  <a:pt x="1417602" y="100998"/>
                </a:lnTo>
                <a:cubicBezTo>
                  <a:pt x="1417602" y="100998"/>
                  <a:pt x="1415829" y="100998"/>
                  <a:pt x="1415829" y="100998"/>
                </a:cubicBezTo>
                <a:cubicBezTo>
                  <a:pt x="1403411" y="86761"/>
                  <a:pt x="1392769" y="72527"/>
                  <a:pt x="1380351" y="56510"/>
                </a:cubicBezTo>
                <a:close/>
                <a:moveTo>
                  <a:pt x="1345879" y="0"/>
                </a:moveTo>
                <a:lnTo>
                  <a:pt x="1395885" y="0"/>
                </a:lnTo>
                <a:lnTo>
                  <a:pt x="1367933" y="29820"/>
                </a:lnTo>
                <a:close/>
                <a:moveTo>
                  <a:pt x="1168302" y="0"/>
                </a:moveTo>
                <a:lnTo>
                  <a:pt x="1255560" y="0"/>
                </a:lnTo>
                <a:lnTo>
                  <a:pt x="800293" y="453328"/>
                </a:lnTo>
                <a:lnTo>
                  <a:pt x="734661" y="453328"/>
                </a:lnTo>
                <a:lnTo>
                  <a:pt x="724017" y="453328"/>
                </a:lnTo>
                <a:lnTo>
                  <a:pt x="720470" y="462226"/>
                </a:lnTo>
                <a:lnTo>
                  <a:pt x="690314" y="513829"/>
                </a:lnTo>
                <a:cubicBezTo>
                  <a:pt x="661932" y="492476"/>
                  <a:pt x="621132" y="492476"/>
                  <a:pt x="596300" y="519167"/>
                </a:cubicBezTo>
                <a:cubicBezTo>
                  <a:pt x="567918" y="547641"/>
                  <a:pt x="567918" y="592129"/>
                  <a:pt x="596300" y="618818"/>
                </a:cubicBezTo>
                <a:cubicBezTo>
                  <a:pt x="622907" y="645512"/>
                  <a:pt x="667254" y="645512"/>
                  <a:pt x="695636" y="618818"/>
                </a:cubicBezTo>
                <a:cubicBezTo>
                  <a:pt x="716923" y="597465"/>
                  <a:pt x="722245" y="567214"/>
                  <a:pt x="711601" y="542300"/>
                </a:cubicBezTo>
                <a:lnTo>
                  <a:pt x="743530" y="487140"/>
                </a:lnTo>
                <a:lnTo>
                  <a:pt x="805615" y="487140"/>
                </a:lnTo>
                <a:lnTo>
                  <a:pt x="812711" y="487140"/>
                </a:lnTo>
                <a:lnTo>
                  <a:pt x="1298753" y="3127"/>
                </a:lnTo>
                <a:cubicBezTo>
                  <a:pt x="1311169" y="20922"/>
                  <a:pt x="1325362" y="38717"/>
                  <a:pt x="1339551" y="56510"/>
                </a:cubicBezTo>
                <a:lnTo>
                  <a:pt x="679670" y="714907"/>
                </a:lnTo>
                <a:lnTo>
                  <a:pt x="679670" y="722025"/>
                </a:lnTo>
                <a:lnTo>
                  <a:pt x="679670" y="926664"/>
                </a:lnTo>
                <a:cubicBezTo>
                  <a:pt x="653063" y="912429"/>
                  <a:pt x="621132" y="915987"/>
                  <a:pt x="598072" y="939120"/>
                </a:cubicBezTo>
                <a:cubicBezTo>
                  <a:pt x="569691" y="967592"/>
                  <a:pt x="569691" y="1012078"/>
                  <a:pt x="598072" y="1038769"/>
                </a:cubicBezTo>
                <a:cubicBezTo>
                  <a:pt x="626454" y="1065461"/>
                  <a:pt x="670801" y="1065461"/>
                  <a:pt x="699183" y="1038769"/>
                </a:cubicBezTo>
                <a:cubicBezTo>
                  <a:pt x="722245" y="1017414"/>
                  <a:pt x="724017" y="981827"/>
                  <a:pt x="709826" y="955135"/>
                </a:cubicBezTo>
                <a:cubicBezTo>
                  <a:pt x="713374" y="951577"/>
                  <a:pt x="713374" y="948017"/>
                  <a:pt x="713374" y="944459"/>
                </a:cubicBezTo>
                <a:lnTo>
                  <a:pt x="713374" y="729144"/>
                </a:lnTo>
                <a:lnTo>
                  <a:pt x="1360840" y="83203"/>
                </a:lnTo>
                <a:cubicBezTo>
                  <a:pt x="1371484" y="99218"/>
                  <a:pt x="1383900" y="113455"/>
                  <a:pt x="1396316" y="127688"/>
                </a:cubicBezTo>
                <a:lnTo>
                  <a:pt x="926238" y="595685"/>
                </a:lnTo>
                <a:lnTo>
                  <a:pt x="924465" y="599245"/>
                </a:lnTo>
                <a:lnTo>
                  <a:pt x="901406" y="684658"/>
                </a:lnTo>
                <a:lnTo>
                  <a:pt x="867702" y="718469"/>
                </a:lnTo>
                <a:cubicBezTo>
                  <a:pt x="842868" y="709571"/>
                  <a:pt x="814484" y="714907"/>
                  <a:pt x="793201" y="734482"/>
                </a:cubicBezTo>
                <a:cubicBezTo>
                  <a:pt x="764815" y="762953"/>
                  <a:pt x="764815" y="807444"/>
                  <a:pt x="793201" y="834133"/>
                </a:cubicBezTo>
                <a:cubicBezTo>
                  <a:pt x="821580" y="860826"/>
                  <a:pt x="865928" y="860826"/>
                  <a:pt x="894309" y="834133"/>
                </a:cubicBezTo>
                <a:cubicBezTo>
                  <a:pt x="922693" y="807444"/>
                  <a:pt x="922693" y="762953"/>
                  <a:pt x="896086" y="736264"/>
                </a:cubicBezTo>
                <a:lnTo>
                  <a:pt x="931564" y="700674"/>
                </a:lnTo>
                <a:lnTo>
                  <a:pt x="933335" y="697112"/>
                </a:lnTo>
                <a:lnTo>
                  <a:pt x="956394" y="611702"/>
                </a:lnTo>
                <a:lnTo>
                  <a:pt x="1417602" y="152601"/>
                </a:lnTo>
                <a:cubicBezTo>
                  <a:pt x="1433569" y="170394"/>
                  <a:pt x="1449534" y="189969"/>
                  <a:pt x="1465496" y="207764"/>
                </a:cubicBezTo>
                <a:lnTo>
                  <a:pt x="1098305" y="574332"/>
                </a:lnTo>
                <a:lnTo>
                  <a:pt x="1096530" y="583232"/>
                </a:lnTo>
                <a:lnTo>
                  <a:pt x="1061054" y="713129"/>
                </a:lnTo>
                <a:lnTo>
                  <a:pt x="635323" y="1136640"/>
                </a:lnTo>
                <a:lnTo>
                  <a:pt x="511153" y="1136640"/>
                </a:lnTo>
                <a:cubicBezTo>
                  <a:pt x="509378" y="1133080"/>
                  <a:pt x="507605" y="1129522"/>
                  <a:pt x="504058" y="1125964"/>
                </a:cubicBezTo>
                <a:cubicBezTo>
                  <a:pt x="475676" y="1099272"/>
                  <a:pt x="431328" y="1099272"/>
                  <a:pt x="402946" y="1125964"/>
                </a:cubicBezTo>
                <a:cubicBezTo>
                  <a:pt x="374564" y="1152655"/>
                  <a:pt x="374564" y="1198921"/>
                  <a:pt x="402946" y="1225615"/>
                </a:cubicBezTo>
                <a:cubicBezTo>
                  <a:pt x="431328" y="1252304"/>
                  <a:pt x="475676" y="1252304"/>
                  <a:pt x="504058" y="1225615"/>
                </a:cubicBezTo>
                <a:cubicBezTo>
                  <a:pt x="511153" y="1218496"/>
                  <a:pt x="516473" y="1209596"/>
                  <a:pt x="520022" y="1198921"/>
                </a:cubicBezTo>
                <a:lnTo>
                  <a:pt x="649514" y="1198921"/>
                </a:lnTo>
                <a:lnTo>
                  <a:pt x="663705" y="1198921"/>
                </a:lnTo>
                <a:lnTo>
                  <a:pt x="1119590" y="743381"/>
                </a:lnTo>
                <a:lnTo>
                  <a:pt x="1121366" y="734482"/>
                </a:lnTo>
                <a:lnTo>
                  <a:pt x="1156843" y="604582"/>
                </a:lnTo>
                <a:lnTo>
                  <a:pt x="1509843" y="252250"/>
                </a:lnTo>
                <a:cubicBezTo>
                  <a:pt x="1534677" y="280721"/>
                  <a:pt x="1561286" y="307413"/>
                  <a:pt x="1586121" y="334106"/>
                </a:cubicBezTo>
                <a:lnTo>
                  <a:pt x="578560" y="1341277"/>
                </a:lnTo>
                <a:lnTo>
                  <a:pt x="578560" y="1360852"/>
                </a:lnTo>
                <a:lnTo>
                  <a:pt x="578560" y="1609974"/>
                </a:lnTo>
                <a:lnTo>
                  <a:pt x="545559" y="1643077"/>
                </a:lnTo>
                <a:lnTo>
                  <a:pt x="393762" y="1643077"/>
                </a:lnTo>
                <a:cubicBezTo>
                  <a:pt x="359732" y="1643077"/>
                  <a:pt x="329351" y="1629710"/>
                  <a:pt x="307476" y="1607835"/>
                </a:cubicBezTo>
                <a:lnTo>
                  <a:pt x="287469" y="1577943"/>
                </a:lnTo>
                <a:lnTo>
                  <a:pt x="388755" y="1577943"/>
                </a:lnTo>
                <a:cubicBezTo>
                  <a:pt x="390530" y="1590403"/>
                  <a:pt x="397626" y="1601078"/>
                  <a:pt x="406495" y="1609974"/>
                </a:cubicBezTo>
                <a:cubicBezTo>
                  <a:pt x="419799" y="1623319"/>
                  <a:pt x="437536" y="1629992"/>
                  <a:pt x="455497" y="1629992"/>
                </a:cubicBezTo>
                <a:cubicBezTo>
                  <a:pt x="473457" y="1629992"/>
                  <a:pt x="491642" y="1623319"/>
                  <a:pt x="505833" y="1609974"/>
                </a:cubicBezTo>
                <a:cubicBezTo>
                  <a:pt x="534213" y="1583283"/>
                  <a:pt x="534213" y="1537016"/>
                  <a:pt x="505833" y="1510323"/>
                </a:cubicBezTo>
                <a:cubicBezTo>
                  <a:pt x="477449" y="1483634"/>
                  <a:pt x="433102" y="1483634"/>
                  <a:pt x="404720" y="1510323"/>
                </a:cubicBezTo>
                <a:cubicBezTo>
                  <a:pt x="395850" y="1521002"/>
                  <a:pt x="390530" y="1533460"/>
                  <a:pt x="386980" y="1545913"/>
                </a:cubicBezTo>
                <a:lnTo>
                  <a:pt x="277043" y="1545913"/>
                </a:lnTo>
                <a:lnTo>
                  <a:pt x="272232" y="1521549"/>
                </a:lnTo>
                <a:lnTo>
                  <a:pt x="272232" y="1428720"/>
                </a:lnTo>
                <a:lnTo>
                  <a:pt x="317799" y="1410676"/>
                </a:lnTo>
                <a:cubicBezTo>
                  <a:pt x="346182" y="1383985"/>
                  <a:pt x="346182" y="1337717"/>
                  <a:pt x="317799" y="1311027"/>
                </a:cubicBezTo>
                <a:lnTo>
                  <a:pt x="272232" y="1292983"/>
                </a:lnTo>
                <a:lnTo>
                  <a:pt x="272232" y="1273621"/>
                </a:lnTo>
                <a:lnTo>
                  <a:pt x="34028" y="1273621"/>
                </a:lnTo>
                <a:cubicBezTo>
                  <a:pt x="14583" y="1273621"/>
                  <a:pt x="0" y="1259040"/>
                  <a:pt x="0" y="1239595"/>
                </a:cubicBezTo>
                <a:lnTo>
                  <a:pt x="0" y="1215286"/>
                </a:lnTo>
                <a:cubicBezTo>
                  <a:pt x="0" y="1195841"/>
                  <a:pt x="14583" y="1181260"/>
                  <a:pt x="34028" y="1181260"/>
                </a:cubicBezTo>
                <a:lnTo>
                  <a:pt x="34028" y="1176396"/>
                </a:lnTo>
                <a:lnTo>
                  <a:pt x="277091" y="1176396"/>
                </a:lnTo>
                <a:lnTo>
                  <a:pt x="277091" y="1050003"/>
                </a:lnTo>
                <a:lnTo>
                  <a:pt x="38892" y="1050003"/>
                </a:lnTo>
                <a:cubicBezTo>
                  <a:pt x="19447" y="1050003"/>
                  <a:pt x="4860" y="1035422"/>
                  <a:pt x="4860" y="1015977"/>
                </a:cubicBezTo>
                <a:lnTo>
                  <a:pt x="4860" y="991668"/>
                </a:lnTo>
                <a:cubicBezTo>
                  <a:pt x="4860" y="972221"/>
                  <a:pt x="19447" y="957640"/>
                  <a:pt x="38892" y="957640"/>
                </a:cubicBezTo>
                <a:lnTo>
                  <a:pt x="259334" y="957640"/>
                </a:lnTo>
                <a:lnTo>
                  <a:pt x="259334" y="1031560"/>
                </a:lnTo>
                <a:lnTo>
                  <a:pt x="303608" y="1012078"/>
                </a:lnTo>
                <a:cubicBezTo>
                  <a:pt x="308930" y="1006738"/>
                  <a:pt x="314254" y="999622"/>
                  <a:pt x="317799" y="992505"/>
                </a:cubicBezTo>
                <a:lnTo>
                  <a:pt x="456162" y="992505"/>
                </a:lnTo>
                <a:lnTo>
                  <a:pt x="456162" y="990725"/>
                </a:lnTo>
                <a:lnTo>
                  <a:pt x="463258" y="990725"/>
                </a:lnTo>
                <a:lnTo>
                  <a:pt x="630003" y="825236"/>
                </a:lnTo>
                <a:lnTo>
                  <a:pt x="630003" y="818116"/>
                </a:lnTo>
                <a:lnTo>
                  <a:pt x="630003" y="722025"/>
                </a:lnTo>
                <a:lnTo>
                  <a:pt x="630003" y="714907"/>
                </a:lnTo>
                <a:lnTo>
                  <a:pt x="527118" y="608142"/>
                </a:lnTo>
                <a:lnTo>
                  <a:pt x="527118" y="501372"/>
                </a:lnTo>
                <a:lnTo>
                  <a:pt x="628229" y="399945"/>
                </a:lnTo>
                <a:lnTo>
                  <a:pt x="729339" y="426635"/>
                </a:lnTo>
                <a:lnTo>
                  <a:pt x="738210" y="428417"/>
                </a:lnTo>
                <a:close/>
                <a:moveTo>
                  <a:pt x="873684" y="0"/>
                </a:moveTo>
                <a:lnTo>
                  <a:pt x="930997" y="0"/>
                </a:lnTo>
                <a:lnTo>
                  <a:pt x="686766" y="246913"/>
                </a:lnTo>
                <a:lnTo>
                  <a:pt x="606941" y="246913"/>
                </a:lnTo>
                <a:lnTo>
                  <a:pt x="599847" y="246913"/>
                </a:lnTo>
                <a:lnTo>
                  <a:pt x="406495" y="442653"/>
                </a:lnTo>
                <a:lnTo>
                  <a:pt x="406495" y="713129"/>
                </a:lnTo>
                <a:cubicBezTo>
                  <a:pt x="404720" y="714909"/>
                  <a:pt x="402948" y="716689"/>
                  <a:pt x="399400" y="720247"/>
                </a:cubicBezTo>
                <a:cubicBezTo>
                  <a:pt x="372790" y="746940"/>
                  <a:pt x="372790" y="791425"/>
                  <a:pt x="399400" y="819896"/>
                </a:cubicBezTo>
                <a:cubicBezTo>
                  <a:pt x="413589" y="834131"/>
                  <a:pt x="431771" y="841249"/>
                  <a:pt x="449732" y="841249"/>
                </a:cubicBezTo>
                <a:cubicBezTo>
                  <a:pt x="467692" y="841249"/>
                  <a:pt x="485432" y="834131"/>
                  <a:pt x="498736" y="819896"/>
                </a:cubicBezTo>
                <a:cubicBezTo>
                  <a:pt x="525344" y="793205"/>
                  <a:pt x="525344" y="748719"/>
                  <a:pt x="498736" y="720247"/>
                </a:cubicBezTo>
                <a:cubicBezTo>
                  <a:pt x="480996" y="704232"/>
                  <a:pt x="459709" y="697114"/>
                  <a:pt x="438424" y="700674"/>
                </a:cubicBezTo>
                <a:lnTo>
                  <a:pt x="438424" y="455108"/>
                </a:lnTo>
                <a:lnTo>
                  <a:pt x="612265" y="278941"/>
                </a:lnTo>
                <a:lnTo>
                  <a:pt x="692088" y="278941"/>
                </a:lnTo>
                <a:lnTo>
                  <a:pt x="699183" y="278941"/>
                </a:lnTo>
                <a:lnTo>
                  <a:pt x="975120" y="0"/>
                </a:lnTo>
                <a:lnTo>
                  <a:pt x="1106746" y="0"/>
                </a:lnTo>
                <a:lnTo>
                  <a:pt x="720470" y="387489"/>
                </a:lnTo>
                <a:lnTo>
                  <a:pt x="621132" y="359019"/>
                </a:lnTo>
                <a:lnTo>
                  <a:pt x="612265" y="357237"/>
                </a:lnTo>
                <a:lnTo>
                  <a:pt x="489867" y="481799"/>
                </a:lnTo>
                <a:lnTo>
                  <a:pt x="489867" y="488919"/>
                </a:lnTo>
                <a:lnTo>
                  <a:pt x="489867" y="611702"/>
                </a:lnTo>
                <a:lnTo>
                  <a:pt x="489867" y="618818"/>
                </a:lnTo>
                <a:lnTo>
                  <a:pt x="592751" y="723805"/>
                </a:lnTo>
                <a:lnTo>
                  <a:pt x="592751" y="807444"/>
                </a:lnTo>
                <a:lnTo>
                  <a:pt x="445518" y="956915"/>
                </a:lnTo>
                <a:lnTo>
                  <a:pt x="321348" y="956915"/>
                </a:lnTo>
                <a:cubicBezTo>
                  <a:pt x="321348" y="939120"/>
                  <a:pt x="314255" y="923107"/>
                  <a:pt x="301835" y="908869"/>
                </a:cubicBezTo>
                <a:lnTo>
                  <a:pt x="277091" y="898231"/>
                </a:lnTo>
                <a:lnTo>
                  <a:pt x="277091" y="831247"/>
                </a:lnTo>
                <a:lnTo>
                  <a:pt x="38892" y="831247"/>
                </a:lnTo>
                <a:cubicBezTo>
                  <a:pt x="19447" y="831247"/>
                  <a:pt x="4860" y="816662"/>
                  <a:pt x="4860" y="797216"/>
                </a:cubicBezTo>
                <a:lnTo>
                  <a:pt x="4860" y="772912"/>
                </a:lnTo>
                <a:cubicBezTo>
                  <a:pt x="4860" y="753467"/>
                  <a:pt x="19447" y="738881"/>
                  <a:pt x="38892" y="738881"/>
                </a:cubicBezTo>
                <a:lnTo>
                  <a:pt x="259334" y="738881"/>
                </a:lnTo>
                <a:lnTo>
                  <a:pt x="259334" y="758665"/>
                </a:lnTo>
                <a:lnTo>
                  <a:pt x="379886" y="636613"/>
                </a:lnTo>
                <a:lnTo>
                  <a:pt x="379886" y="629495"/>
                </a:lnTo>
                <a:lnTo>
                  <a:pt x="379886" y="426637"/>
                </a:lnTo>
                <a:lnTo>
                  <a:pt x="649514" y="154379"/>
                </a:lnTo>
                <a:lnTo>
                  <a:pt x="713374" y="154379"/>
                </a:lnTo>
                <a:lnTo>
                  <a:pt x="720470" y="154379"/>
                </a:lnTo>
                <a:close/>
                <a:moveTo>
                  <a:pt x="711041" y="0"/>
                </a:moveTo>
                <a:lnTo>
                  <a:pt x="838842" y="0"/>
                </a:lnTo>
                <a:lnTo>
                  <a:pt x="709826" y="127688"/>
                </a:lnTo>
                <a:lnTo>
                  <a:pt x="645968" y="127688"/>
                </a:lnTo>
                <a:lnTo>
                  <a:pt x="638872" y="127688"/>
                </a:lnTo>
                <a:lnTo>
                  <a:pt x="344408" y="419520"/>
                </a:lnTo>
                <a:lnTo>
                  <a:pt x="344408" y="426635"/>
                </a:lnTo>
                <a:lnTo>
                  <a:pt x="344408" y="629495"/>
                </a:lnTo>
                <a:lnTo>
                  <a:pt x="277091" y="696297"/>
                </a:lnTo>
                <a:lnTo>
                  <a:pt x="277091" y="641257"/>
                </a:lnTo>
                <a:lnTo>
                  <a:pt x="296515" y="633053"/>
                </a:lnTo>
                <a:cubicBezTo>
                  <a:pt x="314255" y="617038"/>
                  <a:pt x="321348" y="592129"/>
                  <a:pt x="316026" y="568992"/>
                </a:cubicBezTo>
                <a:cubicBezTo>
                  <a:pt x="317799" y="565435"/>
                  <a:pt x="317799" y="561873"/>
                  <a:pt x="317799" y="558315"/>
                </a:cubicBezTo>
                <a:cubicBezTo>
                  <a:pt x="317799" y="558315"/>
                  <a:pt x="308930" y="519167"/>
                  <a:pt x="303608" y="476461"/>
                </a:cubicBezTo>
                <a:cubicBezTo>
                  <a:pt x="301835" y="455108"/>
                  <a:pt x="300061" y="433753"/>
                  <a:pt x="301835" y="417740"/>
                </a:cubicBezTo>
                <a:cubicBezTo>
                  <a:pt x="303608" y="401725"/>
                  <a:pt x="308930" y="392827"/>
                  <a:pt x="310706" y="391047"/>
                </a:cubicBezTo>
                <a:cubicBezTo>
                  <a:pt x="317799" y="385710"/>
                  <a:pt x="323121" y="382149"/>
                  <a:pt x="331992" y="373252"/>
                </a:cubicBezTo>
                <a:cubicBezTo>
                  <a:pt x="340861" y="364354"/>
                  <a:pt x="353277" y="353679"/>
                  <a:pt x="367470" y="339440"/>
                </a:cubicBezTo>
                <a:cubicBezTo>
                  <a:pt x="397626" y="310971"/>
                  <a:pt x="436649" y="271825"/>
                  <a:pt x="482771" y="227337"/>
                </a:cubicBezTo>
                <a:cubicBezTo>
                  <a:pt x="528891" y="181960"/>
                  <a:pt x="581666" y="129468"/>
                  <a:pt x="637541" y="73636"/>
                </a:cubicBezTo>
                <a:close/>
                <a:moveTo>
                  <a:pt x="608601" y="0"/>
                </a:moveTo>
                <a:lnTo>
                  <a:pt x="666668" y="0"/>
                </a:lnTo>
                <a:lnTo>
                  <a:pt x="614481" y="52283"/>
                </a:lnTo>
                <a:cubicBezTo>
                  <a:pt x="558604" y="108114"/>
                  <a:pt x="505831" y="160607"/>
                  <a:pt x="459709" y="205983"/>
                </a:cubicBezTo>
                <a:cubicBezTo>
                  <a:pt x="415362" y="250466"/>
                  <a:pt x="374564" y="287838"/>
                  <a:pt x="346182" y="316309"/>
                </a:cubicBezTo>
                <a:cubicBezTo>
                  <a:pt x="330217" y="330546"/>
                  <a:pt x="317799" y="339440"/>
                  <a:pt x="307157" y="350121"/>
                </a:cubicBezTo>
                <a:cubicBezTo>
                  <a:pt x="298288" y="357235"/>
                  <a:pt x="291194" y="362575"/>
                  <a:pt x="292968" y="362575"/>
                </a:cubicBezTo>
                <a:cubicBezTo>
                  <a:pt x="284097" y="367914"/>
                  <a:pt x="278332" y="375477"/>
                  <a:pt x="274563" y="384374"/>
                </a:cubicBezTo>
                <a:lnTo>
                  <a:pt x="272544" y="393733"/>
                </a:lnTo>
                <a:lnTo>
                  <a:pt x="38892" y="393733"/>
                </a:lnTo>
                <a:cubicBezTo>
                  <a:pt x="19447" y="393733"/>
                  <a:pt x="4860" y="379147"/>
                  <a:pt x="4860" y="359702"/>
                </a:cubicBezTo>
                <a:lnTo>
                  <a:pt x="4860" y="335399"/>
                </a:lnTo>
                <a:cubicBezTo>
                  <a:pt x="4860" y="315952"/>
                  <a:pt x="19447" y="301366"/>
                  <a:pt x="38892" y="301366"/>
                </a:cubicBezTo>
                <a:lnTo>
                  <a:pt x="269178" y="301366"/>
                </a:lnTo>
                <a:lnTo>
                  <a:pt x="259334" y="310965"/>
                </a:lnTo>
                <a:lnTo>
                  <a:pt x="259334" y="369234"/>
                </a:lnTo>
                <a:lnTo>
                  <a:pt x="601620" y="29820"/>
                </a:lnTo>
                <a:lnTo>
                  <a:pt x="601620" y="26258"/>
                </a:lnTo>
                <a:close/>
                <a:moveTo>
                  <a:pt x="335539" y="0"/>
                </a:moveTo>
                <a:lnTo>
                  <a:pt x="412079" y="0"/>
                </a:lnTo>
                <a:lnTo>
                  <a:pt x="457050" y="17807"/>
                </a:lnTo>
                <a:lnTo>
                  <a:pt x="502021" y="0"/>
                </a:lnTo>
                <a:lnTo>
                  <a:pt x="575844" y="0"/>
                </a:lnTo>
                <a:lnTo>
                  <a:pt x="575012" y="3127"/>
                </a:lnTo>
                <a:lnTo>
                  <a:pt x="277091" y="293648"/>
                </a:lnTo>
                <a:lnTo>
                  <a:pt x="277091" y="265417"/>
                </a:lnTo>
                <a:lnTo>
                  <a:pt x="335539" y="207764"/>
                </a:lnTo>
                <a:lnTo>
                  <a:pt x="335539" y="195309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1" name="Freeform: Shape 406">
            <a:extLst>
              <a:ext uri="{FF2B5EF4-FFF2-40B4-BE49-F238E27FC236}">
                <a16:creationId xmlns:a16="http://schemas.microsoft.com/office/drawing/2014/main" id="{3A7144E6-F61B-4776-9B2E-4B3065FAEED7}"/>
              </a:ext>
            </a:extLst>
          </p:cNvPr>
          <p:cNvSpPr/>
          <p:nvPr/>
        </p:nvSpPr>
        <p:spPr>
          <a:xfrm flipH="1">
            <a:off x="2550720" y="1638723"/>
            <a:ext cx="477304" cy="488512"/>
          </a:xfrm>
          <a:custGeom>
            <a:avLst/>
            <a:gdLst>
              <a:gd name="connsiteX0" fmla="*/ 653869 w 938298"/>
              <a:gd name="connsiteY0" fmla="*/ 214587 h 960334"/>
              <a:gd name="connsiteX1" fmla="*/ 614070 w 938298"/>
              <a:gd name="connsiteY1" fmla="*/ 186052 h 960334"/>
              <a:gd name="connsiteX2" fmla="*/ 642605 w 938298"/>
              <a:gd name="connsiteY2" fmla="*/ 146253 h 960334"/>
              <a:gd name="connsiteX3" fmla="*/ 682403 w 938298"/>
              <a:gd name="connsiteY3" fmla="*/ 174788 h 960334"/>
              <a:gd name="connsiteX4" fmla="*/ 653869 w 938298"/>
              <a:gd name="connsiteY4" fmla="*/ 214587 h 960334"/>
              <a:gd name="connsiteX5" fmla="*/ 91029 w 938298"/>
              <a:gd name="connsiteY5" fmla="*/ 538973 h 960334"/>
              <a:gd name="connsiteX6" fmla="*/ 73748 w 938298"/>
              <a:gd name="connsiteY6" fmla="*/ 478357 h 960334"/>
              <a:gd name="connsiteX7" fmla="*/ 91029 w 938298"/>
              <a:gd name="connsiteY7" fmla="*/ 538973 h 960334"/>
              <a:gd name="connsiteX8" fmla="*/ 302174 w 938298"/>
              <a:gd name="connsiteY8" fmla="*/ 960334 h 960334"/>
              <a:gd name="connsiteX9" fmla="*/ 757490 w 938298"/>
              <a:gd name="connsiteY9" fmla="*/ 960334 h 960334"/>
              <a:gd name="connsiteX10" fmla="*/ 778712 w 938298"/>
              <a:gd name="connsiteY10" fmla="*/ 939755 h 960334"/>
              <a:gd name="connsiteX11" fmla="*/ 716974 w 938298"/>
              <a:gd name="connsiteY11" fmla="*/ 878017 h 960334"/>
              <a:gd name="connsiteX12" fmla="*/ 649504 w 938298"/>
              <a:gd name="connsiteY12" fmla="*/ 878017 h 960334"/>
              <a:gd name="connsiteX13" fmla="*/ 188639 w 938298"/>
              <a:gd name="connsiteY13" fmla="*/ 487210 h 960334"/>
              <a:gd name="connsiteX14" fmla="*/ 195548 w 938298"/>
              <a:gd name="connsiteY14" fmla="*/ 488035 h 960334"/>
              <a:gd name="connsiteX15" fmla="*/ 615442 w 938298"/>
              <a:gd name="connsiteY15" fmla="*/ 261952 h 960334"/>
              <a:gd name="connsiteX16" fmla="*/ 626519 w 938298"/>
              <a:gd name="connsiteY16" fmla="*/ 267069 h 960334"/>
              <a:gd name="connsiteX17" fmla="*/ 662128 w 938298"/>
              <a:gd name="connsiteY17" fmla="*/ 268653 h 960334"/>
              <a:gd name="connsiteX18" fmla="*/ 690002 w 938298"/>
              <a:gd name="connsiteY18" fmla="*/ 258280 h 960334"/>
              <a:gd name="connsiteX19" fmla="*/ 752822 w 938298"/>
              <a:gd name="connsiteY19" fmla="*/ 302625 h 960334"/>
              <a:gd name="connsiteX20" fmla="*/ 879726 w 938298"/>
              <a:gd name="connsiteY20" fmla="*/ 282350 h 960334"/>
              <a:gd name="connsiteX21" fmla="*/ 938298 w 938298"/>
              <a:gd name="connsiteY21" fmla="*/ 183229 h 960334"/>
              <a:gd name="connsiteX22" fmla="*/ 933792 w 938298"/>
              <a:gd name="connsiteY22" fmla="*/ 154694 h 960334"/>
              <a:gd name="connsiteX23" fmla="*/ 915770 w 938298"/>
              <a:gd name="connsiteY23" fmla="*/ 157698 h 960334"/>
              <a:gd name="connsiteX24" fmla="*/ 854946 w 938298"/>
              <a:gd name="connsiteY24" fmla="*/ 247808 h 960334"/>
              <a:gd name="connsiteX25" fmla="*/ 762584 w 938298"/>
              <a:gd name="connsiteY25" fmla="*/ 262827 h 960334"/>
              <a:gd name="connsiteX26" fmla="*/ 721449 w 938298"/>
              <a:gd name="connsiteY26" fmla="*/ 230472 h 960334"/>
              <a:gd name="connsiteX27" fmla="*/ 734885 w 938298"/>
              <a:gd name="connsiteY27" fmla="*/ 201387 h 960334"/>
              <a:gd name="connsiteX28" fmla="*/ 736469 w 938298"/>
              <a:gd name="connsiteY28" fmla="*/ 165777 h 960334"/>
              <a:gd name="connsiteX29" fmla="*/ 700237 w 938298"/>
              <a:gd name="connsiteY29" fmla="*/ 107487 h 960334"/>
              <a:gd name="connsiteX30" fmla="*/ 694626 w 938298"/>
              <a:gd name="connsiteY30" fmla="*/ 104880 h 960334"/>
              <a:gd name="connsiteX31" fmla="*/ 727298 w 938298"/>
              <a:gd name="connsiteY31" fmla="*/ 54816 h 960334"/>
              <a:gd name="connsiteX32" fmla="*/ 819660 w 938298"/>
              <a:gd name="connsiteY32" fmla="*/ 40549 h 960334"/>
              <a:gd name="connsiteX33" fmla="*/ 905264 w 938298"/>
              <a:gd name="connsiteY33" fmla="*/ 107380 h 960334"/>
              <a:gd name="connsiteX34" fmla="*/ 924037 w 938298"/>
              <a:gd name="connsiteY34" fmla="*/ 104376 h 960334"/>
              <a:gd name="connsiteX35" fmla="*/ 919531 w 938298"/>
              <a:gd name="connsiteY35" fmla="*/ 75842 h 960334"/>
              <a:gd name="connsiteX36" fmla="*/ 832426 w 938298"/>
              <a:gd name="connsiteY36" fmla="*/ 0 h 960334"/>
              <a:gd name="connsiteX37" fmla="*/ 705522 w 938298"/>
              <a:gd name="connsiteY37" fmla="*/ 20274 h 960334"/>
              <a:gd name="connsiteX38" fmla="*/ 652435 w 938298"/>
              <a:gd name="connsiteY38" fmla="*/ 92277 h 960334"/>
              <a:gd name="connsiteX39" fmla="*/ 633593 w 938298"/>
              <a:gd name="connsiteY39" fmla="*/ 91436 h 960334"/>
              <a:gd name="connsiteX40" fmla="*/ 560838 w 938298"/>
              <a:gd name="connsiteY40" fmla="*/ 158702 h 960334"/>
              <a:gd name="connsiteX41" fmla="*/ 560193 w 938298"/>
              <a:gd name="connsiteY41" fmla="*/ 173187 h 960334"/>
              <a:gd name="connsiteX42" fmla="*/ 556783 w 938298"/>
              <a:gd name="connsiteY42" fmla="*/ 170456 h 960334"/>
              <a:gd name="connsiteX43" fmla="*/ 86866 w 938298"/>
              <a:gd name="connsiteY43" fmla="*/ 426475 h 960334"/>
              <a:gd name="connsiteX44" fmla="*/ 79499 w 938298"/>
              <a:gd name="connsiteY44" fmla="*/ 425508 h 960334"/>
              <a:gd name="connsiteX45" fmla="*/ 21591 w 938298"/>
              <a:gd name="connsiteY45" fmla="*/ 453927 h 960334"/>
              <a:gd name="connsiteX46" fmla="*/ 14611 w 938298"/>
              <a:gd name="connsiteY46" fmla="*/ 465841 h 960334"/>
              <a:gd name="connsiteX47" fmla="*/ 13738 w 938298"/>
              <a:gd name="connsiteY47" fmla="*/ 466317 h 960334"/>
              <a:gd name="connsiteX48" fmla="*/ 14293 w 938298"/>
              <a:gd name="connsiteY48" fmla="*/ 466383 h 960334"/>
              <a:gd name="connsiteX49" fmla="*/ 4428 w 938298"/>
              <a:gd name="connsiteY49" fmla="*/ 483221 h 960334"/>
              <a:gd name="connsiteX50" fmla="*/ 28785 w 938298"/>
              <a:gd name="connsiteY50" fmla="*/ 573545 h 960334"/>
              <a:gd name="connsiteX51" fmla="*/ 390750 w 938298"/>
              <a:gd name="connsiteY51" fmla="*/ 878017 h 960334"/>
              <a:gd name="connsiteX52" fmla="*/ 343332 w 938298"/>
              <a:gd name="connsiteY52" fmla="*/ 878017 h 960334"/>
              <a:gd name="connsiteX53" fmla="*/ 281595 w 938298"/>
              <a:gd name="connsiteY53" fmla="*/ 939755 h 960334"/>
              <a:gd name="connsiteX54" fmla="*/ 302174 w 938298"/>
              <a:gd name="connsiteY54" fmla="*/ 960334 h 960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938298" h="960334">
                <a:moveTo>
                  <a:pt x="653869" y="214587"/>
                </a:moveTo>
                <a:cubicBezTo>
                  <a:pt x="635095" y="217591"/>
                  <a:pt x="617074" y="204825"/>
                  <a:pt x="614070" y="186052"/>
                </a:cubicBezTo>
                <a:cubicBezTo>
                  <a:pt x="611066" y="167279"/>
                  <a:pt x="623832" y="149257"/>
                  <a:pt x="642605" y="146253"/>
                </a:cubicBezTo>
                <a:cubicBezTo>
                  <a:pt x="661378" y="143249"/>
                  <a:pt x="679400" y="156015"/>
                  <a:pt x="682403" y="174788"/>
                </a:cubicBezTo>
                <a:cubicBezTo>
                  <a:pt x="686158" y="193561"/>
                  <a:pt x="672641" y="211583"/>
                  <a:pt x="653869" y="214587"/>
                </a:cubicBezTo>
                <a:close/>
                <a:moveTo>
                  <a:pt x="91029" y="538973"/>
                </a:moveTo>
                <a:cubicBezTo>
                  <a:pt x="50465" y="544673"/>
                  <a:pt x="36500" y="494826"/>
                  <a:pt x="73748" y="478357"/>
                </a:cubicBezTo>
                <a:cubicBezTo>
                  <a:pt x="114310" y="472656"/>
                  <a:pt x="128884" y="522764"/>
                  <a:pt x="91029" y="538973"/>
                </a:cubicBezTo>
                <a:close/>
                <a:moveTo>
                  <a:pt x="302174" y="960334"/>
                </a:moveTo>
                <a:lnTo>
                  <a:pt x="757490" y="960334"/>
                </a:lnTo>
                <a:cubicBezTo>
                  <a:pt x="769065" y="960334"/>
                  <a:pt x="778069" y="951331"/>
                  <a:pt x="778712" y="939755"/>
                </a:cubicBezTo>
                <a:cubicBezTo>
                  <a:pt x="778712" y="905670"/>
                  <a:pt x="751059" y="878017"/>
                  <a:pt x="716974" y="878017"/>
                </a:cubicBezTo>
                <a:lnTo>
                  <a:pt x="649504" y="878017"/>
                </a:lnTo>
                <a:lnTo>
                  <a:pt x="188639" y="487210"/>
                </a:lnTo>
                <a:lnTo>
                  <a:pt x="195548" y="488035"/>
                </a:lnTo>
                <a:lnTo>
                  <a:pt x="615442" y="261952"/>
                </a:lnTo>
                <a:lnTo>
                  <a:pt x="626519" y="267069"/>
                </a:lnTo>
                <a:cubicBezTo>
                  <a:pt x="637865" y="269873"/>
                  <a:pt x="649926" y="270530"/>
                  <a:pt x="662128" y="268653"/>
                </a:cubicBezTo>
                <a:lnTo>
                  <a:pt x="690002" y="258280"/>
                </a:lnTo>
                <a:lnTo>
                  <a:pt x="752822" y="302625"/>
                </a:lnTo>
                <a:lnTo>
                  <a:pt x="879726" y="282350"/>
                </a:lnTo>
                <a:lnTo>
                  <a:pt x="938298" y="183229"/>
                </a:lnTo>
                <a:lnTo>
                  <a:pt x="933792" y="154694"/>
                </a:lnTo>
                <a:lnTo>
                  <a:pt x="915770" y="157698"/>
                </a:lnTo>
                <a:lnTo>
                  <a:pt x="854946" y="247808"/>
                </a:lnTo>
                <a:lnTo>
                  <a:pt x="762584" y="262827"/>
                </a:lnTo>
                <a:lnTo>
                  <a:pt x="721449" y="230472"/>
                </a:lnTo>
                <a:lnTo>
                  <a:pt x="734885" y="201387"/>
                </a:lnTo>
                <a:cubicBezTo>
                  <a:pt x="737689" y="190041"/>
                  <a:pt x="738347" y="177979"/>
                  <a:pt x="736469" y="165777"/>
                </a:cubicBezTo>
                <a:cubicBezTo>
                  <a:pt x="732339" y="141372"/>
                  <a:pt x="718823" y="120910"/>
                  <a:pt x="700237" y="107487"/>
                </a:cubicBezTo>
                <a:lnTo>
                  <a:pt x="694626" y="104880"/>
                </a:lnTo>
                <a:lnTo>
                  <a:pt x="727298" y="54816"/>
                </a:lnTo>
                <a:lnTo>
                  <a:pt x="819660" y="40549"/>
                </a:lnTo>
                <a:lnTo>
                  <a:pt x="905264" y="107380"/>
                </a:lnTo>
                <a:lnTo>
                  <a:pt x="924037" y="104376"/>
                </a:lnTo>
                <a:lnTo>
                  <a:pt x="919531" y="75842"/>
                </a:lnTo>
                <a:lnTo>
                  <a:pt x="832426" y="0"/>
                </a:lnTo>
                <a:lnTo>
                  <a:pt x="705522" y="20274"/>
                </a:lnTo>
                <a:lnTo>
                  <a:pt x="652435" y="92277"/>
                </a:lnTo>
                <a:lnTo>
                  <a:pt x="633593" y="91436"/>
                </a:lnTo>
                <a:cubicBezTo>
                  <a:pt x="596987" y="97068"/>
                  <a:pt x="569250" y="124664"/>
                  <a:pt x="560838" y="158702"/>
                </a:cubicBezTo>
                <a:lnTo>
                  <a:pt x="560193" y="173187"/>
                </a:lnTo>
                <a:lnTo>
                  <a:pt x="556783" y="170456"/>
                </a:lnTo>
                <a:lnTo>
                  <a:pt x="86866" y="426475"/>
                </a:lnTo>
                <a:lnTo>
                  <a:pt x="79499" y="425508"/>
                </a:lnTo>
                <a:cubicBezTo>
                  <a:pt x="57977" y="426839"/>
                  <a:pt x="36988" y="436401"/>
                  <a:pt x="21591" y="453927"/>
                </a:cubicBezTo>
                <a:lnTo>
                  <a:pt x="14611" y="465841"/>
                </a:lnTo>
                <a:lnTo>
                  <a:pt x="13738" y="466317"/>
                </a:lnTo>
                <a:lnTo>
                  <a:pt x="14293" y="466383"/>
                </a:lnTo>
                <a:lnTo>
                  <a:pt x="4428" y="483221"/>
                </a:lnTo>
                <a:cubicBezTo>
                  <a:pt x="-6217" y="514624"/>
                  <a:pt x="2496" y="550449"/>
                  <a:pt x="28785" y="573545"/>
                </a:cubicBezTo>
                <a:lnTo>
                  <a:pt x="390750" y="878017"/>
                </a:lnTo>
                <a:lnTo>
                  <a:pt x="343332" y="878017"/>
                </a:lnTo>
                <a:cubicBezTo>
                  <a:pt x="309248" y="878017"/>
                  <a:pt x="281595" y="905670"/>
                  <a:pt x="281595" y="939755"/>
                </a:cubicBezTo>
                <a:cubicBezTo>
                  <a:pt x="281595" y="951331"/>
                  <a:pt x="290598" y="960334"/>
                  <a:pt x="302174" y="960334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62" name="Freeform: Shape 146">
            <a:extLst>
              <a:ext uri="{FF2B5EF4-FFF2-40B4-BE49-F238E27FC236}">
                <a16:creationId xmlns:a16="http://schemas.microsoft.com/office/drawing/2014/main" id="{2F2A9619-5E6B-4E5E-8494-8C6C1743EFAD}"/>
              </a:ext>
            </a:extLst>
          </p:cNvPr>
          <p:cNvSpPr/>
          <p:nvPr/>
        </p:nvSpPr>
        <p:spPr>
          <a:xfrm>
            <a:off x="4158321" y="1075775"/>
            <a:ext cx="542112" cy="399072"/>
          </a:xfrm>
          <a:custGeom>
            <a:avLst/>
            <a:gdLst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2788485 w 3738080"/>
              <a:gd name="connsiteY5" fmla="*/ 1841061 h 2751770"/>
              <a:gd name="connsiteX6" fmla="*/ 2632248 w 3738080"/>
              <a:gd name="connsiteY6" fmla="*/ 1992174 h 2751770"/>
              <a:gd name="connsiteX7" fmla="*/ 2624294 w 3738080"/>
              <a:gd name="connsiteY7" fmla="*/ 1992174 h 2751770"/>
              <a:gd name="connsiteX8" fmla="*/ 1858846 w 3738080"/>
              <a:gd name="connsiteY8" fmla="*/ 1306247 h 2751770"/>
              <a:gd name="connsiteX9" fmla="*/ 2645621 w 3738080"/>
              <a:gd name="connsiteY9" fmla="*/ 1504218 h 2751770"/>
              <a:gd name="connsiteX10" fmla="*/ 2795575 w 3738080"/>
              <a:gd name="connsiteY10" fmla="*/ 1757331 h 2751770"/>
              <a:gd name="connsiteX11" fmla="*/ 2539052 w 3738080"/>
              <a:gd name="connsiteY11" fmla="*/ 1841672 h 2751770"/>
              <a:gd name="connsiteX12" fmla="*/ 1353947 w 3738080"/>
              <a:gd name="connsiteY12" fmla="*/ 1778974 h 2751770"/>
              <a:gd name="connsiteX13" fmla="*/ 982333 w 3738080"/>
              <a:gd name="connsiteY13" fmla="*/ 1780833 h 2751770"/>
              <a:gd name="connsiteX14" fmla="*/ 966756 w 3738080"/>
              <a:gd name="connsiteY14" fmla="*/ 1667407 h 2751770"/>
              <a:gd name="connsiteX15" fmla="*/ 1217540 w 3738080"/>
              <a:gd name="connsiteY15" fmla="*/ 1445700 h 2751770"/>
              <a:gd name="connsiteX16" fmla="*/ 1858846 w 3738080"/>
              <a:gd name="connsiteY16" fmla="*/ 1306247 h 2751770"/>
              <a:gd name="connsiteX17" fmla="*/ 1828129 w 3738080"/>
              <a:gd name="connsiteY17" fmla="*/ 650059 h 2751770"/>
              <a:gd name="connsiteX18" fmla="*/ 3108200 w 3738080"/>
              <a:gd name="connsiteY18" fmla="*/ 1008980 h 2751770"/>
              <a:gd name="connsiteX19" fmla="*/ 3258155 w 3738080"/>
              <a:gd name="connsiteY19" fmla="*/ 1319033 h 2751770"/>
              <a:gd name="connsiteX20" fmla="*/ 2937692 w 3738080"/>
              <a:gd name="connsiteY20" fmla="*/ 1304637 h 2751770"/>
              <a:gd name="connsiteX21" fmla="*/ 763561 w 3738080"/>
              <a:gd name="connsiteY21" fmla="*/ 1325535 h 2751770"/>
              <a:gd name="connsiteX22" fmla="*/ 464412 w 3738080"/>
              <a:gd name="connsiteY22" fmla="*/ 1278813 h 2751770"/>
              <a:gd name="connsiteX23" fmla="*/ 450482 w 3738080"/>
              <a:gd name="connsiteY23" fmla="*/ 1202928 h 2751770"/>
              <a:gd name="connsiteX24" fmla="*/ 622892 w 3738080"/>
              <a:gd name="connsiteY24" fmla="*/ 1008979 h 2751770"/>
              <a:gd name="connsiteX25" fmla="*/ 1828129 w 3738080"/>
              <a:gd name="connsiteY25" fmla="*/ 650059 h 2751770"/>
              <a:gd name="connsiteX26" fmla="*/ 1764313 w 3738080"/>
              <a:gd name="connsiteY26" fmla="*/ 591 h 2751770"/>
              <a:gd name="connsiteX27" fmla="*/ 3559697 w 3738080"/>
              <a:gd name="connsiteY27" fmla="*/ 547180 h 2751770"/>
              <a:gd name="connsiteX28" fmla="*/ 3709650 w 3738080"/>
              <a:gd name="connsiteY28" fmla="*/ 882310 h 2751770"/>
              <a:gd name="connsiteX29" fmla="*/ 3367875 w 3738080"/>
              <a:gd name="connsiteY29" fmla="*/ 834477 h 2751770"/>
              <a:gd name="connsiteX30" fmla="*/ 318417 w 3738080"/>
              <a:gd name="connsiteY30" fmla="*/ 884635 h 2751770"/>
              <a:gd name="connsiteX31" fmla="*/ 19267 w 3738080"/>
              <a:gd name="connsiteY31" fmla="*/ 846272 h 2751770"/>
              <a:gd name="connsiteX32" fmla="*/ 275 w 3738080"/>
              <a:gd name="connsiteY32" fmla="*/ 760137 h 2751770"/>
              <a:gd name="connsiteX33" fmla="*/ 173484 w 3738080"/>
              <a:gd name="connsiteY33" fmla="*/ 547180 h 2751770"/>
              <a:gd name="connsiteX34" fmla="*/ 1764313 w 3738080"/>
              <a:gd name="connsiteY34" fmla="*/ 591 h 2751770"/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2624294 w 3738080"/>
              <a:gd name="connsiteY5" fmla="*/ 1992174 h 2751770"/>
              <a:gd name="connsiteX6" fmla="*/ 2632248 w 3738080"/>
              <a:gd name="connsiteY6" fmla="*/ 1992174 h 2751770"/>
              <a:gd name="connsiteX7" fmla="*/ 2624294 w 3738080"/>
              <a:gd name="connsiteY7" fmla="*/ 1992174 h 2751770"/>
              <a:gd name="connsiteX8" fmla="*/ 1858846 w 3738080"/>
              <a:gd name="connsiteY8" fmla="*/ 1306247 h 2751770"/>
              <a:gd name="connsiteX9" fmla="*/ 2645621 w 3738080"/>
              <a:gd name="connsiteY9" fmla="*/ 1504218 h 2751770"/>
              <a:gd name="connsiteX10" fmla="*/ 2795575 w 3738080"/>
              <a:gd name="connsiteY10" fmla="*/ 1757331 h 2751770"/>
              <a:gd name="connsiteX11" fmla="*/ 2539052 w 3738080"/>
              <a:gd name="connsiteY11" fmla="*/ 1841672 h 2751770"/>
              <a:gd name="connsiteX12" fmla="*/ 1353947 w 3738080"/>
              <a:gd name="connsiteY12" fmla="*/ 1778974 h 2751770"/>
              <a:gd name="connsiteX13" fmla="*/ 982333 w 3738080"/>
              <a:gd name="connsiteY13" fmla="*/ 1780833 h 2751770"/>
              <a:gd name="connsiteX14" fmla="*/ 966756 w 3738080"/>
              <a:gd name="connsiteY14" fmla="*/ 1667407 h 2751770"/>
              <a:gd name="connsiteX15" fmla="*/ 1217540 w 3738080"/>
              <a:gd name="connsiteY15" fmla="*/ 1445700 h 2751770"/>
              <a:gd name="connsiteX16" fmla="*/ 1858846 w 3738080"/>
              <a:gd name="connsiteY16" fmla="*/ 1306247 h 2751770"/>
              <a:gd name="connsiteX17" fmla="*/ 1828129 w 3738080"/>
              <a:gd name="connsiteY17" fmla="*/ 650059 h 2751770"/>
              <a:gd name="connsiteX18" fmla="*/ 3108200 w 3738080"/>
              <a:gd name="connsiteY18" fmla="*/ 1008980 h 2751770"/>
              <a:gd name="connsiteX19" fmla="*/ 3258155 w 3738080"/>
              <a:gd name="connsiteY19" fmla="*/ 1319033 h 2751770"/>
              <a:gd name="connsiteX20" fmla="*/ 2937692 w 3738080"/>
              <a:gd name="connsiteY20" fmla="*/ 1304637 h 2751770"/>
              <a:gd name="connsiteX21" fmla="*/ 763561 w 3738080"/>
              <a:gd name="connsiteY21" fmla="*/ 1325535 h 2751770"/>
              <a:gd name="connsiteX22" fmla="*/ 464412 w 3738080"/>
              <a:gd name="connsiteY22" fmla="*/ 1278813 h 2751770"/>
              <a:gd name="connsiteX23" fmla="*/ 450482 w 3738080"/>
              <a:gd name="connsiteY23" fmla="*/ 1202928 h 2751770"/>
              <a:gd name="connsiteX24" fmla="*/ 622892 w 3738080"/>
              <a:gd name="connsiteY24" fmla="*/ 1008979 h 2751770"/>
              <a:gd name="connsiteX25" fmla="*/ 1828129 w 3738080"/>
              <a:gd name="connsiteY25" fmla="*/ 650059 h 2751770"/>
              <a:gd name="connsiteX26" fmla="*/ 1764313 w 3738080"/>
              <a:gd name="connsiteY26" fmla="*/ 591 h 2751770"/>
              <a:gd name="connsiteX27" fmla="*/ 3559697 w 3738080"/>
              <a:gd name="connsiteY27" fmla="*/ 547180 h 2751770"/>
              <a:gd name="connsiteX28" fmla="*/ 3709650 w 3738080"/>
              <a:gd name="connsiteY28" fmla="*/ 882310 h 2751770"/>
              <a:gd name="connsiteX29" fmla="*/ 3367875 w 3738080"/>
              <a:gd name="connsiteY29" fmla="*/ 834477 h 2751770"/>
              <a:gd name="connsiteX30" fmla="*/ 318417 w 3738080"/>
              <a:gd name="connsiteY30" fmla="*/ 884635 h 2751770"/>
              <a:gd name="connsiteX31" fmla="*/ 19267 w 3738080"/>
              <a:gd name="connsiteY31" fmla="*/ 846272 h 2751770"/>
              <a:gd name="connsiteX32" fmla="*/ 275 w 3738080"/>
              <a:gd name="connsiteY32" fmla="*/ 760137 h 2751770"/>
              <a:gd name="connsiteX33" fmla="*/ 173484 w 3738080"/>
              <a:gd name="connsiteY33" fmla="*/ 547180 h 2751770"/>
              <a:gd name="connsiteX34" fmla="*/ 1764313 w 3738080"/>
              <a:gd name="connsiteY34" fmla="*/ 591 h 2751770"/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1858846 w 3738080"/>
              <a:gd name="connsiteY5" fmla="*/ 1306247 h 2751770"/>
              <a:gd name="connsiteX6" fmla="*/ 2645621 w 3738080"/>
              <a:gd name="connsiteY6" fmla="*/ 1504218 h 2751770"/>
              <a:gd name="connsiteX7" fmla="*/ 2795575 w 3738080"/>
              <a:gd name="connsiteY7" fmla="*/ 1757331 h 2751770"/>
              <a:gd name="connsiteX8" fmla="*/ 2539052 w 3738080"/>
              <a:gd name="connsiteY8" fmla="*/ 1841672 h 2751770"/>
              <a:gd name="connsiteX9" fmla="*/ 1353947 w 3738080"/>
              <a:gd name="connsiteY9" fmla="*/ 1778974 h 2751770"/>
              <a:gd name="connsiteX10" fmla="*/ 982333 w 3738080"/>
              <a:gd name="connsiteY10" fmla="*/ 1780833 h 2751770"/>
              <a:gd name="connsiteX11" fmla="*/ 966756 w 3738080"/>
              <a:gd name="connsiteY11" fmla="*/ 1667407 h 2751770"/>
              <a:gd name="connsiteX12" fmla="*/ 1217540 w 3738080"/>
              <a:gd name="connsiteY12" fmla="*/ 1445700 h 2751770"/>
              <a:gd name="connsiteX13" fmla="*/ 1858846 w 3738080"/>
              <a:gd name="connsiteY13" fmla="*/ 1306247 h 2751770"/>
              <a:gd name="connsiteX14" fmla="*/ 1828129 w 3738080"/>
              <a:gd name="connsiteY14" fmla="*/ 650059 h 2751770"/>
              <a:gd name="connsiteX15" fmla="*/ 3108200 w 3738080"/>
              <a:gd name="connsiteY15" fmla="*/ 1008980 h 2751770"/>
              <a:gd name="connsiteX16" fmla="*/ 3258155 w 3738080"/>
              <a:gd name="connsiteY16" fmla="*/ 1319033 h 2751770"/>
              <a:gd name="connsiteX17" fmla="*/ 2937692 w 3738080"/>
              <a:gd name="connsiteY17" fmla="*/ 1304637 h 2751770"/>
              <a:gd name="connsiteX18" fmla="*/ 763561 w 3738080"/>
              <a:gd name="connsiteY18" fmla="*/ 1325535 h 2751770"/>
              <a:gd name="connsiteX19" fmla="*/ 464412 w 3738080"/>
              <a:gd name="connsiteY19" fmla="*/ 1278813 h 2751770"/>
              <a:gd name="connsiteX20" fmla="*/ 450482 w 3738080"/>
              <a:gd name="connsiteY20" fmla="*/ 1202928 h 2751770"/>
              <a:gd name="connsiteX21" fmla="*/ 622892 w 3738080"/>
              <a:gd name="connsiteY21" fmla="*/ 1008979 h 2751770"/>
              <a:gd name="connsiteX22" fmla="*/ 1828129 w 3738080"/>
              <a:gd name="connsiteY22" fmla="*/ 650059 h 2751770"/>
              <a:gd name="connsiteX23" fmla="*/ 1764313 w 3738080"/>
              <a:gd name="connsiteY23" fmla="*/ 591 h 2751770"/>
              <a:gd name="connsiteX24" fmla="*/ 3559697 w 3738080"/>
              <a:gd name="connsiteY24" fmla="*/ 547180 h 2751770"/>
              <a:gd name="connsiteX25" fmla="*/ 3709650 w 3738080"/>
              <a:gd name="connsiteY25" fmla="*/ 882310 h 2751770"/>
              <a:gd name="connsiteX26" fmla="*/ 3367875 w 3738080"/>
              <a:gd name="connsiteY26" fmla="*/ 834477 h 2751770"/>
              <a:gd name="connsiteX27" fmla="*/ 318417 w 3738080"/>
              <a:gd name="connsiteY27" fmla="*/ 884635 h 2751770"/>
              <a:gd name="connsiteX28" fmla="*/ 19267 w 3738080"/>
              <a:gd name="connsiteY28" fmla="*/ 846272 h 2751770"/>
              <a:gd name="connsiteX29" fmla="*/ 275 w 3738080"/>
              <a:gd name="connsiteY29" fmla="*/ 760137 h 2751770"/>
              <a:gd name="connsiteX30" fmla="*/ 173484 w 3738080"/>
              <a:gd name="connsiteY30" fmla="*/ 547180 h 2751770"/>
              <a:gd name="connsiteX31" fmla="*/ 1764313 w 3738080"/>
              <a:gd name="connsiteY31" fmla="*/ 591 h 2751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738080" h="2751770">
                <a:moveTo>
                  <a:pt x="1869041" y="1997576"/>
                </a:moveTo>
                <a:cubicBezTo>
                  <a:pt x="2077306" y="1997576"/>
                  <a:pt x="2246138" y="2166408"/>
                  <a:pt x="2246138" y="2374673"/>
                </a:cubicBezTo>
                <a:cubicBezTo>
                  <a:pt x="2246138" y="2582938"/>
                  <a:pt x="2077306" y="2751770"/>
                  <a:pt x="1869041" y="2751770"/>
                </a:cubicBezTo>
                <a:cubicBezTo>
                  <a:pt x="1660776" y="2751770"/>
                  <a:pt x="1491944" y="2582938"/>
                  <a:pt x="1491944" y="2374673"/>
                </a:cubicBezTo>
                <a:cubicBezTo>
                  <a:pt x="1491944" y="2166408"/>
                  <a:pt x="1660776" y="1997576"/>
                  <a:pt x="1869041" y="1997576"/>
                </a:cubicBezTo>
                <a:close/>
                <a:moveTo>
                  <a:pt x="1858846" y="1306247"/>
                </a:moveTo>
                <a:cubicBezTo>
                  <a:pt x="2165924" y="1301758"/>
                  <a:pt x="2404940" y="1399722"/>
                  <a:pt x="2645621" y="1504218"/>
                </a:cubicBezTo>
                <a:cubicBezTo>
                  <a:pt x="2813424" y="1597955"/>
                  <a:pt x="2823993" y="1678797"/>
                  <a:pt x="2795575" y="1757331"/>
                </a:cubicBezTo>
                <a:cubicBezTo>
                  <a:pt x="2761471" y="1842158"/>
                  <a:pt x="2685239" y="1908552"/>
                  <a:pt x="2539052" y="1841672"/>
                </a:cubicBezTo>
                <a:cubicBezTo>
                  <a:pt x="2347207" y="1684231"/>
                  <a:pt x="1733351" y="1556050"/>
                  <a:pt x="1353947" y="1778974"/>
                </a:cubicBezTo>
                <a:cubicBezTo>
                  <a:pt x="1250080" y="1855218"/>
                  <a:pt x="1037749" y="1915097"/>
                  <a:pt x="982333" y="1780833"/>
                </a:cubicBezTo>
                <a:cubicBezTo>
                  <a:pt x="968480" y="1736637"/>
                  <a:pt x="963386" y="1699601"/>
                  <a:pt x="966756" y="1667407"/>
                </a:cubicBezTo>
                <a:cubicBezTo>
                  <a:pt x="976866" y="1570822"/>
                  <a:pt x="1063141" y="1517802"/>
                  <a:pt x="1217540" y="1445700"/>
                </a:cubicBezTo>
                <a:cubicBezTo>
                  <a:pt x="1465851" y="1348519"/>
                  <a:pt x="1674601" y="1308942"/>
                  <a:pt x="1858846" y="1306247"/>
                </a:cubicBezTo>
                <a:close/>
                <a:moveTo>
                  <a:pt x="1828129" y="650059"/>
                </a:moveTo>
                <a:cubicBezTo>
                  <a:pt x="2445754" y="646836"/>
                  <a:pt x="2937662" y="894034"/>
                  <a:pt x="3108200" y="1008980"/>
                </a:cubicBezTo>
                <a:cubicBezTo>
                  <a:pt x="3228810" y="1075858"/>
                  <a:pt x="3343409" y="1171509"/>
                  <a:pt x="3258155" y="1319033"/>
                </a:cubicBezTo>
                <a:cubicBezTo>
                  <a:pt x="3134282" y="1435449"/>
                  <a:pt x="3057301" y="1393031"/>
                  <a:pt x="2937692" y="1304637"/>
                </a:cubicBezTo>
                <a:cubicBezTo>
                  <a:pt x="2647778" y="1191783"/>
                  <a:pt x="2008321" y="619142"/>
                  <a:pt x="763561" y="1325535"/>
                </a:cubicBezTo>
                <a:cubicBezTo>
                  <a:pt x="621636" y="1425852"/>
                  <a:pt x="511304" y="1376178"/>
                  <a:pt x="464412" y="1278813"/>
                </a:cubicBezTo>
                <a:cubicBezTo>
                  <a:pt x="452398" y="1252494"/>
                  <a:pt x="448110" y="1227223"/>
                  <a:pt x="450482" y="1202928"/>
                </a:cubicBezTo>
                <a:cubicBezTo>
                  <a:pt x="457599" y="1130049"/>
                  <a:pt x="524660" y="1065987"/>
                  <a:pt x="622892" y="1008979"/>
                </a:cubicBezTo>
                <a:cubicBezTo>
                  <a:pt x="1041721" y="744082"/>
                  <a:pt x="1457554" y="651995"/>
                  <a:pt x="1828129" y="650059"/>
                </a:cubicBezTo>
                <a:close/>
                <a:moveTo>
                  <a:pt x="1764313" y="591"/>
                </a:moveTo>
                <a:cubicBezTo>
                  <a:pt x="2430887" y="-13278"/>
                  <a:pt x="3056659" y="218017"/>
                  <a:pt x="3559697" y="547180"/>
                </a:cubicBezTo>
                <a:cubicBezTo>
                  <a:pt x="3671781" y="597338"/>
                  <a:pt x="3794905" y="759863"/>
                  <a:pt x="3709650" y="882310"/>
                </a:cubicBezTo>
                <a:cubicBezTo>
                  <a:pt x="3594303" y="984791"/>
                  <a:pt x="3449118" y="907547"/>
                  <a:pt x="3367875" y="834477"/>
                </a:cubicBezTo>
                <a:cubicBezTo>
                  <a:pt x="3193985" y="725799"/>
                  <a:pt x="1920315" y="-235561"/>
                  <a:pt x="318417" y="884635"/>
                </a:cubicBezTo>
                <a:cubicBezTo>
                  <a:pt x="189280" y="993311"/>
                  <a:pt x="70419" y="922739"/>
                  <a:pt x="19267" y="846272"/>
                </a:cubicBezTo>
                <a:cubicBezTo>
                  <a:pt x="4410" y="817516"/>
                  <a:pt x="-1388" y="788500"/>
                  <a:pt x="275" y="760137"/>
                </a:cubicBezTo>
                <a:cubicBezTo>
                  <a:pt x="5260" y="675044"/>
                  <a:pt x="77384" y="595829"/>
                  <a:pt x="173484" y="547180"/>
                </a:cubicBezTo>
                <a:cubicBezTo>
                  <a:pt x="702741" y="170471"/>
                  <a:pt x="1245868" y="11376"/>
                  <a:pt x="1764313" y="5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3" name="그룹 62">
            <a:extLst>
              <a:ext uri="{FF2B5EF4-FFF2-40B4-BE49-F238E27FC236}">
                <a16:creationId xmlns:a16="http://schemas.microsoft.com/office/drawing/2014/main" id="{78EC81DA-6C06-4C8E-BC44-3B6279D4FD9C}"/>
              </a:ext>
            </a:extLst>
          </p:cNvPr>
          <p:cNvGrpSpPr/>
          <p:nvPr/>
        </p:nvGrpSpPr>
        <p:grpSpPr>
          <a:xfrm rot="2461872">
            <a:off x="6160885" y="2716056"/>
            <a:ext cx="449230" cy="485070"/>
            <a:chOff x="2878799" y="-89349"/>
            <a:chExt cx="6434455" cy="6947831"/>
          </a:xfrm>
          <a:solidFill>
            <a:schemeClr val="bg1"/>
          </a:solidFill>
        </p:grpSpPr>
        <p:sp>
          <p:nvSpPr>
            <p:cNvPr id="64" name="자유형: 도형 63">
              <a:extLst>
                <a:ext uri="{FF2B5EF4-FFF2-40B4-BE49-F238E27FC236}">
                  <a16:creationId xmlns:a16="http://schemas.microsoft.com/office/drawing/2014/main" id="{B8C23162-68DB-4C5B-8A79-5AE6D2FDE6E7}"/>
                </a:ext>
              </a:extLst>
            </p:cNvPr>
            <p:cNvSpPr/>
            <p:nvPr/>
          </p:nvSpPr>
          <p:spPr>
            <a:xfrm>
              <a:off x="2878799" y="2293182"/>
              <a:ext cx="4554801" cy="4565300"/>
            </a:xfrm>
            <a:custGeom>
              <a:avLst/>
              <a:gdLst>
                <a:gd name="connsiteX0" fmla="*/ 2291450 w 4554801"/>
                <a:gd name="connsiteY0" fmla="*/ 1732929 h 4565300"/>
                <a:gd name="connsiteX1" fmla="*/ 1754982 w 4554801"/>
                <a:gd name="connsiteY1" fmla="*/ 2269343 h 4565300"/>
                <a:gd name="connsiteX2" fmla="*/ 2302389 w 4554801"/>
                <a:gd name="connsiteY2" fmla="*/ 2815678 h 4565300"/>
                <a:gd name="connsiteX3" fmla="*/ 2837570 w 4554801"/>
                <a:gd name="connsiteY3" fmla="*/ 2272829 h 4565300"/>
                <a:gd name="connsiteX4" fmla="*/ 2291450 w 4554801"/>
                <a:gd name="connsiteY4" fmla="*/ 1732929 h 4565300"/>
                <a:gd name="connsiteX5" fmla="*/ 2286196 w 4554801"/>
                <a:gd name="connsiteY5" fmla="*/ 1550942 h 4565300"/>
                <a:gd name="connsiteX6" fmla="*/ 3019128 w 4554801"/>
                <a:gd name="connsiteY6" fmla="*/ 2274705 h 4565300"/>
                <a:gd name="connsiteX7" fmla="*/ 2309306 w 4554801"/>
                <a:gd name="connsiteY7" fmla="*/ 2995680 h 4565300"/>
                <a:gd name="connsiteX8" fmla="*/ 1574068 w 4554801"/>
                <a:gd name="connsiteY8" fmla="*/ 2297762 h 4565300"/>
                <a:gd name="connsiteX9" fmla="*/ 2286196 w 4554801"/>
                <a:gd name="connsiteY9" fmla="*/ 1550942 h 4565300"/>
                <a:gd name="connsiteX10" fmla="*/ 2293167 w 4554801"/>
                <a:gd name="connsiteY10" fmla="*/ 1431585 h 4565300"/>
                <a:gd name="connsiteX11" fmla="*/ 1444791 w 4554801"/>
                <a:gd name="connsiteY11" fmla="*/ 2284787 h 4565300"/>
                <a:gd name="connsiteX12" fmla="*/ 2295044 w 4554801"/>
                <a:gd name="connsiteY12" fmla="*/ 3114771 h 4565300"/>
                <a:gd name="connsiteX13" fmla="*/ 3133929 w 4554801"/>
                <a:gd name="connsiteY13" fmla="*/ 2262856 h 4565300"/>
                <a:gd name="connsiteX14" fmla="*/ 2293167 w 4554801"/>
                <a:gd name="connsiteY14" fmla="*/ 1431585 h 4565300"/>
                <a:gd name="connsiteX15" fmla="*/ 2572260 w 4554801"/>
                <a:gd name="connsiteY15" fmla="*/ 1325 h 4565300"/>
                <a:gd name="connsiteX16" fmla="*/ 2821754 w 4554801"/>
                <a:gd name="connsiteY16" fmla="*/ 50226 h 4565300"/>
                <a:gd name="connsiteX17" fmla="*/ 3206316 w 4554801"/>
                <a:gd name="connsiteY17" fmla="*/ 181113 h 4565300"/>
                <a:gd name="connsiteX18" fmla="*/ 3183206 w 4554801"/>
                <a:gd name="connsiteY18" fmla="*/ 335699 h 4565300"/>
                <a:gd name="connsiteX19" fmla="*/ 3118594 w 4554801"/>
                <a:gd name="connsiteY19" fmla="*/ 750986 h 4565300"/>
                <a:gd name="connsiteX20" fmla="*/ 3129747 w 4554801"/>
                <a:gd name="connsiteY20" fmla="*/ 778761 h 4565300"/>
                <a:gd name="connsiteX21" fmla="*/ 3527500 w 4554801"/>
                <a:gd name="connsiteY21" fmla="*/ 1094208 h 4565300"/>
                <a:gd name="connsiteX22" fmla="*/ 3759675 w 4554801"/>
                <a:gd name="connsiteY22" fmla="*/ 984769 h 4565300"/>
                <a:gd name="connsiteX23" fmla="*/ 4042735 w 4554801"/>
                <a:gd name="connsiteY23" fmla="*/ 856939 h 4565300"/>
                <a:gd name="connsiteX24" fmla="*/ 4076998 w 4554801"/>
                <a:gd name="connsiteY24" fmla="*/ 862248 h 4565300"/>
                <a:gd name="connsiteX25" fmla="*/ 4414268 w 4554801"/>
                <a:gd name="connsiteY25" fmla="*/ 1433944 h 4565300"/>
                <a:gd name="connsiteX26" fmla="*/ 4289334 w 4554801"/>
                <a:gd name="connsiteY26" fmla="*/ 1529066 h 4565300"/>
                <a:gd name="connsiteX27" fmla="*/ 3953243 w 4554801"/>
                <a:gd name="connsiteY27" fmla="*/ 1772930 h 4565300"/>
                <a:gd name="connsiteX28" fmla="*/ 3936514 w 4554801"/>
                <a:gd name="connsiteY28" fmla="*/ 1816416 h 4565300"/>
                <a:gd name="connsiteX29" fmla="*/ 3996139 w 4554801"/>
                <a:gd name="connsiteY29" fmla="*/ 2137010 h 4565300"/>
                <a:gd name="connsiteX30" fmla="*/ 4000482 w 4554801"/>
                <a:gd name="connsiteY30" fmla="*/ 2297441 h 4565300"/>
                <a:gd name="connsiteX31" fmla="*/ 4023593 w 4554801"/>
                <a:gd name="connsiteY31" fmla="*/ 2332294 h 4565300"/>
                <a:gd name="connsiteX32" fmla="*/ 4532340 w 4554801"/>
                <a:gd name="connsiteY32" fmla="*/ 2523718 h 4565300"/>
                <a:gd name="connsiteX33" fmla="*/ 4554270 w 4554801"/>
                <a:gd name="connsiteY33" fmla="*/ 2560823 h 4565300"/>
                <a:gd name="connsiteX34" fmla="*/ 4389388 w 4554801"/>
                <a:gd name="connsiteY34" fmla="*/ 3182332 h 4565300"/>
                <a:gd name="connsiteX35" fmla="*/ 4358986 w 4554801"/>
                <a:gd name="connsiteY35" fmla="*/ 3198418 h 4565300"/>
                <a:gd name="connsiteX36" fmla="*/ 3825359 w 4554801"/>
                <a:gd name="connsiteY36" fmla="*/ 3108873 h 4565300"/>
                <a:gd name="connsiteX37" fmla="*/ 3770720 w 4554801"/>
                <a:gd name="connsiteY37" fmla="*/ 3133967 h 4565300"/>
                <a:gd name="connsiteX38" fmla="*/ 3623158 w 4554801"/>
                <a:gd name="connsiteY38" fmla="*/ 3359654 h 4565300"/>
                <a:gd name="connsiteX39" fmla="*/ 3501763 w 4554801"/>
                <a:gd name="connsiteY39" fmla="*/ 3495098 h 4565300"/>
                <a:gd name="connsiteX40" fmla="*/ 3493988 w 4554801"/>
                <a:gd name="connsiteY40" fmla="*/ 3547752 h 4565300"/>
                <a:gd name="connsiteX41" fmla="*/ 3716779 w 4554801"/>
                <a:gd name="connsiteY41" fmla="*/ 4034461 h 4565300"/>
                <a:gd name="connsiteX42" fmla="*/ 3707181 w 4554801"/>
                <a:gd name="connsiteY42" fmla="*/ 4076339 h 4565300"/>
                <a:gd name="connsiteX43" fmla="*/ 3213180 w 4554801"/>
                <a:gd name="connsiteY43" fmla="*/ 4378863 h 4565300"/>
                <a:gd name="connsiteX44" fmla="*/ 3136181 w 4554801"/>
                <a:gd name="connsiteY44" fmla="*/ 4416183 h 4565300"/>
                <a:gd name="connsiteX45" fmla="*/ 3117950 w 4554801"/>
                <a:gd name="connsiteY45" fmla="*/ 4391678 h 4565300"/>
                <a:gd name="connsiteX46" fmla="*/ 2804756 w 4554801"/>
                <a:gd name="connsiteY46" fmla="*/ 3950493 h 4565300"/>
                <a:gd name="connsiteX47" fmla="*/ 2756283 w 4554801"/>
                <a:gd name="connsiteY47" fmla="*/ 3933441 h 4565300"/>
                <a:gd name="connsiteX48" fmla="*/ 2271022 w 4554801"/>
                <a:gd name="connsiteY48" fmla="*/ 4002504 h 4565300"/>
                <a:gd name="connsiteX49" fmla="*/ 2233756 w 4554801"/>
                <a:gd name="connsiteY49" fmla="*/ 4029368 h 4565300"/>
                <a:gd name="connsiteX50" fmla="*/ 2032145 w 4554801"/>
                <a:gd name="connsiteY50" fmla="*/ 4565300 h 4565300"/>
                <a:gd name="connsiteX51" fmla="*/ 2016059 w 4554801"/>
                <a:gd name="connsiteY51" fmla="*/ 4565300 h 4565300"/>
                <a:gd name="connsiteX52" fmla="*/ 2006568 w 4554801"/>
                <a:gd name="connsiteY52" fmla="*/ 4561064 h 4565300"/>
                <a:gd name="connsiteX53" fmla="*/ 1723508 w 4554801"/>
                <a:gd name="connsiteY53" fmla="*/ 4503261 h 4565300"/>
                <a:gd name="connsiteX54" fmla="*/ 1392083 w 4554801"/>
                <a:gd name="connsiteY54" fmla="*/ 4398863 h 4565300"/>
                <a:gd name="connsiteX55" fmla="*/ 1373959 w 4554801"/>
                <a:gd name="connsiteY55" fmla="*/ 4367067 h 4565300"/>
                <a:gd name="connsiteX56" fmla="*/ 1454014 w 4554801"/>
                <a:gd name="connsiteY56" fmla="*/ 3853977 h 4565300"/>
                <a:gd name="connsiteX57" fmla="*/ 1418947 w 4554801"/>
                <a:gd name="connsiteY57" fmla="*/ 3777836 h 4565300"/>
                <a:gd name="connsiteX58" fmla="*/ 1054974 w 4554801"/>
                <a:gd name="connsiteY58" fmla="*/ 3502605 h 4565300"/>
                <a:gd name="connsiteX59" fmla="*/ 1006984 w 4554801"/>
                <a:gd name="connsiteY59" fmla="*/ 3494508 h 4565300"/>
                <a:gd name="connsiteX60" fmla="*/ 515932 w 4554801"/>
                <a:gd name="connsiteY60" fmla="*/ 3721267 h 4565300"/>
                <a:gd name="connsiteX61" fmla="*/ 482151 w 4554801"/>
                <a:gd name="connsiteY61" fmla="*/ 3716334 h 4565300"/>
                <a:gd name="connsiteX62" fmla="*/ 156302 w 4554801"/>
                <a:gd name="connsiteY62" fmla="*/ 3161367 h 4565300"/>
                <a:gd name="connsiteX63" fmla="*/ 168742 w 4554801"/>
                <a:gd name="connsiteY63" fmla="*/ 3122760 h 4565300"/>
                <a:gd name="connsiteX64" fmla="*/ 606013 w 4554801"/>
                <a:gd name="connsiteY64" fmla="*/ 2808601 h 4565300"/>
                <a:gd name="connsiteX65" fmla="*/ 619579 w 4554801"/>
                <a:gd name="connsiteY65" fmla="*/ 2771603 h 4565300"/>
                <a:gd name="connsiteX66" fmla="*/ 548586 w 4554801"/>
                <a:gd name="connsiteY66" fmla="*/ 2267628 h 4565300"/>
                <a:gd name="connsiteX67" fmla="*/ 523010 w 4554801"/>
                <a:gd name="connsiteY67" fmla="*/ 2228593 h 4565300"/>
                <a:gd name="connsiteX68" fmla="*/ 160377 w 4554801"/>
                <a:gd name="connsiteY68" fmla="*/ 2089985 h 4565300"/>
                <a:gd name="connsiteX69" fmla="*/ 0 w 4554801"/>
                <a:gd name="connsiteY69" fmla="*/ 2030842 h 4565300"/>
                <a:gd name="connsiteX70" fmla="*/ 0 w 4554801"/>
                <a:gd name="connsiteY70" fmla="*/ 2004032 h 4565300"/>
                <a:gd name="connsiteX71" fmla="*/ 32011 w 4554801"/>
                <a:gd name="connsiteY71" fmla="*/ 1814646 h 4565300"/>
                <a:gd name="connsiteX72" fmla="*/ 159412 w 4554801"/>
                <a:gd name="connsiteY72" fmla="*/ 1382201 h 4565300"/>
                <a:gd name="connsiteX73" fmla="*/ 192925 w 4554801"/>
                <a:gd name="connsiteY73" fmla="*/ 1364024 h 4565300"/>
                <a:gd name="connsiteX74" fmla="*/ 737114 w 4554801"/>
                <a:gd name="connsiteY74" fmla="*/ 1455285 h 4565300"/>
                <a:gd name="connsiteX75" fmla="*/ 766874 w 4554801"/>
                <a:gd name="connsiteY75" fmla="*/ 1443381 h 4565300"/>
                <a:gd name="connsiteX76" fmla="*/ 933578 w 4554801"/>
                <a:gd name="connsiteY76" fmla="*/ 1195282 h 4565300"/>
                <a:gd name="connsiteX77" fmla="*/ 1078459 w 4554801"/>
                <a:gd name="connsiteY77" fmla="*/ 1033885 h 4565300"/>
                <a:gd name="connsiteX78" fmla="*/ 1080443 w 4554801"/>
                <a:gd name="connsiteY78" fmla="*/ 1004555 h 4565300"/>
                <a:gd name="connsiteX79" fmla="*/ 853952 w 4554801"/>
                <a:gd name="connsiteY79" fmla="*/ 519562 h 4565300"/>
                <a:gd name="connsiteX80" fmla="*/ 864301 w 4554801"/>
                <a:gd name="connsiteY80" fmla="*/ 470553 h 4565300"/>
                <a:gd name="connsiteX81" fmla="*/ 1100229 w 4554801"/>
                <a:gd name="connsiteY81" fmla="*/ 308835 h 4565300"/>
                <a:gd name="connsiteX82" fmla="*/ 1322109 w 4554801"/>
                <a:gd name="connsiteY82" fmla="*/ 190657 h 4565300"/>
                <a:gd name="connsiteX83" fmla="*/ 1413102 w 4554801"/>
                <a:gd name="connsiteY83" fmla="*/ 151997 h 4565300"/>
                <a:gd name="connsiteX84" fmla="*/ 1450529 w 4554801"/>
                <a:gd name="connsiteY84" fmla="*/ 163740 h 4565300"/>
                <a:gd name="connsiteX85" fmla="*/ 1723669 w 4554801"/>
                <a:gd name="connsiteY85" fmla="*/ 541386 h 4565300"/>
                <a:gd name="connsiteX86" fmla="*/ 1776753 w 4554801"/>
                <a:gd name="connsiteY86" fmla="*/ 615327 h 4565300"/>
                <a:gd name="connsiteX87" fmla="*/ 1802437 w 4554801"/>
                <a:gd name="connsiteY87" fmla="*/ 624068 h 4565300"/>
                <a:gd name="connsiteX88" fmla="*/ 2314830 w 4554801"/>
                <a:gd name="connsiteY88" fmla="*/ 552914 h 4565300"/>
                <a:gd name="connsiteX89" fmla="*/ 2350809 w 4554801"/>
                <a:gd name="connsiteY89" fmla="*/ 527820 h 4565300"/>
                <a:gd name="connsiteX90" fmla="*/ 2535154 w 4554801"/>
                <a:gd name="connsiteY90" fmla="*/ 22558 h 4565300"/>
                <a:gd name="connsiteX91" fmla="*/ 2572260 w 4554801"/>
                <a:gd name="connsiteY91" fmla="*/ 1325 h 45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4554801" h="4565300">
                  <a:moveTo>
                    <a:pt x="2291450" y="1732929"/>
                  </a:moveTo>
                  <a:cubicBezTo>
                    <a:pt x="2043404" y="1733411"/>
                    <a:pt x="1755679" y="1946176"/>
                    <a:pt x="1754982" y="2269343"/>
                  </a:cubicBezTo>
                  <a:cubicBezTo>
                    <a:pt x="1754285" y="2570044"/>
                    <a:pt x="1998739" y="2814337"/>
                    <a:pt x="2302389" y="2815678"/>
                  </a:cubicBezTo>
                  <a:cubicBezTo>
                    <a:pt x="2585020" y="2816965"/>
                    <a:pt x="2842450" y="2567095"/>
                    <a:pt x="2837570" y="2272829"/>
                  </a:cubicBezTo>
                  <a:cubicBezTo>
                    <a:pt x="2837838" y="1979045"/>
                    <a:pt x="2589524" y="1732339"/>
                    <a:pt x="2291450" y="1732929"/>
                  </a:cubicBezTo>
                  <a:close/>
                  <a:moveTo>
                    <a:pt x="2286196" y="1550942"/>
                  </a:moveTo>
                  <a:cubicBezTo>
                    <a:pt x="2686201" y="1545205"/>
                    <a:pt x="3017895" y="1877274"/>
                    <a:pt x="3019128" y="2274705"/>
                  </a:cubicBezTo>
                  <a:cubicBezTo>
                    <a:pt x="3020361" y="2667525"/>
                    <a:pt x="2698534" y="2992302"/>
                    <a:pt x="2309306" y="2995680"/>
                  </a:cubicBezTo>
                  <a:cubicBezTo>
                    <a:pt x="1899756" y="2999273"/>
                    <a:pt x="1567044" y="2659161"/>
                    <a:pt x="1574068" y="2297762"/>
                  </a:cubicBezTo>
                  <a:cubicBezTo>
                    <a:pt x="1583934" y="1791750"/>
                    <a:pt x="1943028" y="1555822"/>
                    <a:pt x="2286196" y="1550942"/>
                  </a:cubicBezTo>
                  <a:close/>
                  <a:moveTo>
                    <a:pt x="2293167" y="1431585"/>
                  </a:moveTo>
                  <a:cubicBezTo>
                    <a:pt x="1924262" y="1424025"/>
                    <a:pt x="1453156" y="1696843"/>
                    <a:pt x="1444791" y="2284787"/>
                  </a:cubicBezTo>
                  <a:cubicBezTo>
                    <a:pt x="1438411" y="2735838"/>
                    <a:pt x="1831392" y="3114074"/>
                    <a:pt x="2295044" y="3114771"/>
                  </a:cubicBezTo>
                  <a:cubicBezTo>
                    <a:pt x="2757946" y="3115414"/>
                    <a:pt x="3133554" y="2733962"/>
                    <a:pt x="3133929" y="2262856"/>
                  </a:cubicBezTo>
                  <a:cubicBezTo>
                    <a:pt x="3131302" y="1895773"/>
                    <a:pt x="2850547" y="1443006"/>
                    <a:pt x="2293167" y="1431585"/>
                  </a:cubicBezTo>
                  <a:close/>
                  <a:moveTo>
                    <a:pt x="2572260" y="1325"/>
                  </a:moveTo>
                  <a:cubicBezTo>
                    <a:pt x="2655317" y="18161"/>
                    <a:pt x="2739500" y="30172"/>
                    <a:pt x="2821754" y="50226"/>
                  </a:cubicBezTo>
                  <a:cubicBezTo>
                    <a:pt x="2952533" y="82184"/>
                    <a:pt x="3080148" y="124812"/>
                    <a:pt x="3206316" y="181113"/>
                  </a:cubicBezTo>
                  <a:cubicBezTo>
                    <a:pt x="3198702" y="232212"/>
                    <a:pt x="3191303" y="284009"/>
                    <a:pt x="3183206" y="335699"/>
                  </a:cubicBezTo>
                  <a:cubicBezTo>
                    <a:pt x="3161597" y="474146"/>
                    <a:pt x="3139452" y="612486"/>
                    <a:pt x="3118594" y="750986"/>
                  </a:cubicBezTo>
                  <a:cubicBezTo>
                    <a:pt x="3117253" y="759726"/>
                    <a:pt x="3122723" y="774311"/>
                    <a:pt x="3129747" y="778761"/>
                  </a:cubicBezTo>
                  <a:cubicBezTo>
                    <a:pt x="3273341" y="869593"/>
                    <a:pt x="3414898" y="962839"/>
                    <a:pt x="3527500" y="1094208"/>
                  </a:cubicBezTo>
                  <a:cubicBezTo>
                    <a:pt x="3606643" y="1056835"/>
                    <a:pt x="3682837" y="1020051"/>
                    <a:pt x="3759675" y="984769"/>
                  </a:cubicBezTo>
                  <a:cubicBezTo>
                    <a:pt x="3853778" y="941552"/>
                    <a:pt x="3948471" y="899728"/>
                    <a:pt x="4042735" y="856939"/>
                  </a:cubicBezTo>
                  <a:cubicBezTo>
                    <a:pt x="4055979" y="850934"/>
                    <a:pt x="4065309" y="848092"/>
                    <a:pt x="4076998" y="862248"/>
                  </a:cubicBezTo>
                  <a:cubicBezTo>
                    <a:pt x="4219413" y="1034261"/>
                    <a:pt x="4330138" y="1224773"/>
                    <a:pt x="4414268" y="1433944"/>
                  </a:cubicBezTo>
                  <a:cubicBezTo>
                    <a:pt x="4372713" y="1465687"/>
                    <a:pt x="4331586" y="1498127"/>
                    <a:pt x="4289334" y="1529066"/>
                  </a:cubicBezTo>
                  <a:cubicBezTo>
                    <a:pt x="4177697" y="1610890"/>
                    <a:pt x="4065845" y="1692500"/>
                    <a:pt x="3953243" y="1772930"/>
                  </a:cubicBezTo>
                  <a:cubicBezTo>
                    <a:pt x="3935977" y="1785263"/>
                    <a:pt x="3932278" y="1795451"/>
                    <a:pt x="3936514" y="1816416"/>
                  </a:cubicBezTo>
                  <a:cubicBezTo>
                    <a:pt x="3958122" y="1922959"/>
                    <a:pt x="3980000" y="2029555"/>
                    <a:pt x="3996139" y="2137010"/>
                  </a:cubicBezTo>
                  <a:cubicBezTo>
                    <a:pt x="4004021" y="2189558"/>
                    <a:pt x="4000536" y="2243928"/>
                    <a:pt x="4000482" y="2297441"/>
                  </a:cubicBezTo>
                  <a:cubicBezTo>
                    <a:pt x="4000482" y="2315886"/>
                    <a:pt x="4004772" y="2325324"/>
                    <a:pt x="4023593" y="2332294"/>
                  </a:cubicBezTo>
                  <a:cubicBezTo>
                    <a:pt x="4193407" y="2395458"/>
                    <a:pt x="4362632" y="2460231"/>
                    <a:pt x="4532340" y="2523718"/>
                  </a:cubicBezTo>
                  <a:cubicBezTo>
                    <a:pt x="4551750" y="2530956"/>
                    <a:pt x="4556576" y="2539964"/>
                    <a:pt x="4554270" y="2560823"/>
                  </a:cubicBezTo>
                  <a:cubicBezTo>
                    <a:pt x="4529980" y="2776214"/>
                    <a:pt x="4466869" y="2981096"/>
                    <a:pt x="4389388" y="3182332"/>
                  </a:cubicBezTo>
                  <a:cubicBezTo>
                    <a:pt x="4383061" y="3198740"/>
                    <a:pt x="4374321" y="3200992"/>
                    <a:pt x="4358986" y="3198418"/>
                  </a:cubicBezTo>
                  <a:cubicBezTo>
                    <a:pt x="4181128" y="3168552"/>
                    <a:pt x="4003056" y="3139865"/>
                    <a:pt x="3825359" y="3108873"/>
                  </a:cubicBezTo>
                  <a:cubicBezTo>
                    <a:pt x="3798067" y="3104101"/>
                    <a:pt x="3785144" y="3110535"/>
                    <a:pt x="3770720" y="3133967"/>
                  </a:cubicBezTo>
                  <a:cubicBezTo>
                    <a:pt x="3723589" y="3210537"/>
                    <a:pt x="3675974" y="3287052"/>
                    <a:pt x="3623158" y="3359654"/>
                  </a:cubicBezTo>
                  <a:cubicBezTo>
                    <a:pt x="3587662" y="3408448"/>
                    <a:pt x="3544337" y="3451933"/>
                    <a:pt x="3501763" y="3495098"/>
                  </a:cubicBezTo>
                  <a:cubicBezTo>
                    <a:pt x="3483853" y="3513275"/>
                    <a:pt x="3484014" y="3526144"/>
                    <a:pt x="3493988" y="3547752"/>
                  </a:cubicBezTo>
                  <a:cubicBezTo>
                    <a:pt x="3568895" y="3709685"/>
                    <a:pt x="3642032" y="3872422"/>
                    <a:pt x="3716779" y="4034461"/>
                  </a:cubicBezTo>
                  <a:cubicBezTo>
                    <a:pt x="3725412" y="4053228"/>
                    <a:pt x="3723374" y="4063095"/>
                    <a:pt x="3707181" y="4076339"/>
                  </a:cubicBezTo>
                  <a:cubicBezTo>
                    <a:pt x="3556133" y="4199504"/>
                    <a:pt x="3393236" y="4303045"/>
                    <a:pt x="3213180" y="4378863"/>
                  </a:cubicBezTo>
                  <a:cubicBezTo>
                    <a:pt x="3187764" y="4389534"/>
                    <a:pt x="3163474" y="4402831"/>
                    <a:pt x="3136181" y="4416183"/>
                  </a:cubicBezTo>
                  <a:cubicBezTo>
                    <a:pt x="3130337" y="4408354"/>
                    <a:pt x="3123956" y="4400150"/>
                    <a:pt x="3117950" y="4391678"/>
                  </a:cubicBezTo>
                  <a:cubicBezTo>
                    <a:pt x="3013391" y="4244760"/>
                    <a:pt x="2908511" y="4098001"/>
                    <a:pt x="2804756" y="3950493"/>
                  </a:cubicBezTo>
                  <a:cubicBezTo>
                    <a:pt x="2791244" y="3931296"/>
                    <a:pt x="2779072" y="3925667"/>
                    <a:pt x="2756283" y="3933441"/>
                  </a:cubicBezTo>
                  <a:cubicBezTo>
                    <a:pt x="2598962" y="3987008"/>
                    <a:pt x="2436923" y="4009314"/>
                    <a:pt x="2271022" y="4002504"/>
                  </a:cubicBezTo>
                  <a:cubicBezTo>
                    <a:pt x="2248984" y="4001592"/>
                    <a:pt x="2241156" y="4009421"/>
                    <a:pt x="2233756" y="4029368"/>
                  </a:cubicBezTo>
                  <a:cubicBezTo>
                    <a:pt x="2167375" y="4208298"/>
                    <a:pt x="2099545" y="4386745"/>
                    <a:pt x="2032145" y="4565300"/>
                  </a:cubicBezTo>
                  <a:cubicBezTo>
                    <a:pt x="2026783" y="4565300"/>
                    <a:pt x="2021421" y="4565300"/>
                    <a:pt x="2016059" y="4565300"/>
                  </a:cubicBezTo>
                  <a:cubicBezTo>
                    <a:pt x="2012895" y="4563852"/>
                    <a:pt x="2009839" y="4561761"/>
                    <a:pt x="2006568" y="4561064"/>
                  </a:cubicBezTo>
                  <a:cubicBezTo>
                    <a:pt x="1912090" y="4542136"/>
                    <a:pt x="1816324" y="4528195"/>
                    <a:pt x="1723508" y="4503261"/>
                  </a:cubicBezTo>
                  <a:cubicBezTo>
                    <a:pt x="1611764" y="4473288"/>
                    <a:pt x="1502540" y="4433823"/>
                    <a:pt x="1392083" y="4398863"/>
                  </a:cubicBezTo>
                  <a:cubicBezTo>
                    <a:pt x="1375300" y="4393555"/>
                    <a:pt x="1371225" y="4384386"/>
                    <a:pt x="1373959" y="4367067"/>
                  </a:cubicBezTo>
                  <a:cubicBezTo>
                    <a:pt x="1401038" y="4196126"/>
                    <a:pt x="1427204" y="4024970"/>
                    <a:pt x="1454014" y="3853977"/>
                  </a:cubicBezTo>
                  <a:cubicBezTo>
                    <a:pt x="1461896" y="3803735"/>
                    <a:pt x="1463129" y="3802608"/>
                    <a:pt x="1418947" y="3777836"/>
                  </a:cubicBezTo>
                  <a:cubicBezTo>
                    <a:pt x="1284950" y="3702714"/>
                    <a:pt x="1161249" y="3614027"/>
                    <a:pt x="1054974" y="3502605"/>
                  </a:cubicBezTo>
                  <a:cubicBezTo>
                    <a:pt x="1039317" y="3486143"/>
                    <a:pt x="1026770" y="3485285"/>
                    <a:pt x="1006984" y="3494508"/>
                  </a:cubicBezTo>
                  <a:cubicBezTo>
                    <a:pt x="843550" y="3570648"/>
                    <a:pt x="679634" y="3645716"/>
                    <a:pt x="515932" y="3721267"/>
                  </a:cubicBezTo>
                  <a:cubicBezTo>
                    <a:pt x="503170" y="3727165"/>
                    <a:pt x="493840" y="3731777"/>
                    <a:pt x="482151" y="3716334"/>
                  </a:cubicBezTo>
                  <a:cubicBezTo>
                    <a:pt x="351908" y="3543945"/>
                    <a:pt x="240325" y="3360887"/>
                    <a:pt x="156302" y="3161367"/>
                  </a:cubicBezTo>
                  <a:cubicBezTo>
                    <a:pt x="148098" y="3141903"/>
                    <a:pt x="153621" y="3133592"/>
                    <a:pt x="168742" y="3122760"/>
                  </a:cubicBezTo>
                  <a:cubicBezTo>
                    <a:pt x="314696" y="3018309"/>
                    <a:pt x="460006" y="2912945"/>
                    <a:pt x="606013" y="2808601"/>
                  </a:cubicBezTo>
                  <a:cubicBezTo>
                    <a:pt x="620598" y="2798145"/>
                    <a:pt x="624888" y="2789780"/>
                    <a:pt x="619579" y="2771603"/>
                  </a:cubicBezTo>
                  <a:cubicBezTo>
                    <a:pt x="571321" y="2607150"/>
                    <a:pt x="542313" y="2439749"/>
                    <a:pt x="548586" y="2267628"/>
                  </a:cubicBezTo>
                  <a:cubicBezTo>
                    <a:pt x="549337" y="2246824"/>
                    <a:pt x="543707" y="2236314"/>
                    <a:pt x="523010" y="2228593"/>
                  </a:cubicBezTo>
                  <a:cubicBezTo>
                    <a:pt x="401775" y="2183338"/>
                    <a:pt x="281291" y="2136098"/>
                    <a:pt x="160377" y="2089985"/>
                  </a:cubicBezTo>
                  <a:cubicBezTo>
                    <a:pt x="107133" y="2069717"/>
                    <a:pt x="53459" y="2050521"/>
                    <a:pt x="0" y="2030842"/>
                  </a:cubicBezTo>
                  <a:cubicBezTo>
                    <a:pt x="0" y="2021888"/>
                    <a:pt x="0" y="2012987"/>
                    <a:pt x="0" y="2004032"/>
                  </a:cubicBezTo>
                  <a:cubicBezTo>
                    <a:pt x="10724" y="1940922"/>
                    <a:pt x="22574" y="1877971"/>
                    <a:pt x="32011" y="1814646"/>
                  </a:cubicBezTo>
                  <a:cubicBezTo>
                    <a:pt x="54371" y="1664510"/>
                    <a:pt x="97481" y="1520755"/>
                    <a:pt x="159412" y="1382201"/>
                  </a:cubicBezTo>
                  <a:cubicBezTo>
                    <a:pt x="167134" y="1364882"/>
                    <a:pt x="174211" y="1360807"/>
                    <a:pt x="192925" y="1364024"/>
                  </a:cubicBezTo>
                  <a:cubicBezTo>
                    <a:pt x="374214" y="1395070"/>
                    <a:pt x="555718" y="1424829"/>
                    <a:pt x="737114" y="1455285"/>
                  </a:cubicBezTo>
                  <a:cubicBezTo>
                    <a:pt x="750251" y="1457483"/>
                    <a:pt x="759099" y="1459146"/>
                    <a:pt x="766874" y="1443381"/>
                  </a:cubicBezTo>
                  <a:cubicBezTo>
                    <a:pt x="811164" y="1353246"/>
                    <a:pt x="867089" y="1270564"/>
                    <a:pt x="933578" y="1195282"/>
                  </a:cubicBezTo>
                  <a:cubicBezTo>
                    <a:pt x="981461" y="1141125"/>
                    <a:pt x="1030952" y="1088417"/>
                    <a:pt x="1078459" y="1033885"/>
                  </a:cubicBezTo>
                  <a:cubicBezTo>
                    <a:pt x="1083714" y="1027826"/>
                    <a:pt x="1084197" y="1012598"/>
                    <a:pt x="1080443" y="1004555"/>
                  </a:cubicBezTo>
                  <a:cubicBezTo>
                    <a:pt x="1005751" y="842515"/>
                    <a:pt x="930629" y="680637"/>
                    <a:pt x="853952" y="519562"/>
                  </a:cubicBezTo>
                  <a:cubicBezTo>
                    <a:pt x="843389" y="497310"/>
                    <a:pt x="846499" y="485835"/>
                    <a:pt x="864301" y="470553"/>
                  </a:cubicBezTo>
                  <a:cubicBezTo>
                    <a:pt x="937171" y="408086"/>
                    <a:pt x="1015241" y="353554"/>
                    <a:pt x="1100229" y="308835"/>
                  </a:cubicBezTo>
                  <a:cubicBezTo>
                    <a:pt x="1174386" y="269800"/>
                    <a:pt x="1247631" y="229049"/>
                    <a:pt x="1322109" y="190657"/>
                  </a:cubicBezTo>
                  <a:cubicBezTo>
                    <a:pt x="1351332" y="175590"/>
                    <a:pt x="1383182" y="165724"/>
                    <a:pt x="1413102" y="151997"/>
                  </a:cubicBezTo>
                  <a:cubicBezTo>
                    <a:pt x="1430421" y="144061"/>
                    <a:pt x="1439912" y="148994"/>
                    <a:pt x="1450529" y="163740"/>
                  </a:cubicBezTo>
                  <a:cubicBezTo>
                    <a:pt x="1541147" y="289908"/>
                    <a:pt x="1632569" y="415539"/>
                    <a:pt x="1723669" y="541386"/>
                  </a:cubicBezTo>
                  <a:cubicBezTo>
                    <a:pt x="1741471" y="565997"/>
                    <a:pt x="1757825" y="591681"/>
                    <a:pt x="1776753" y="615327"/>
                  </a:cubicBezTo>
                  <a:cubicBezTo>
                    <a:pt x="1781686" y="621440"/>
                    <a:pt x="1795359" y="626427"/>
                    <a:pt x="1802437" y="624068"/>
                  </a:cubicBezTo>
                  <a:cubicBezTo>
                    <a:pt x="1968981" y="569161"/>
                    <a:pt x="2140726" y="552217"/>
                    <a:pt x="2314830" y="552914"/>
                  </a:cubicBezTo>
                  <a:cubicBezTo>
                    <a:pt x="2334991" y="553021"/>
                    <a:pt x="2343785" y="547391"/>
                    <a:pt x="2350809" y="527820"/>
                  </a:cubicBezTo>
                  <a:cubicBezTo>
                    <a:pt x="2411614" y="359131"/>
                    <a:pt x="2474135" y="191140"/>
                    <a:pt x="2535154" y="22558"/>
                  </a:cubicBezTo>
                  <a:cubicBezTo>
                    <a:pt x="2542393" y="2504"/>
                    <a:pt x="2551670" y="-2858"/>
                    <a:pt x="2572260" y="1325"/>
                  </a:cubicBezTo>
                  <a:close/>
                </a:path>
              </a:pathLst>
            </a:custGeom>
            <a:grpFill/>
            <a:ln w="53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/>
            </a:p>
          </p:txBody>
        </p:sp>
        <p:sp>
          <p:nvSpPr>
            <p:cNvPr id="65" name="자유형: 도형 64">
              <a:extLst>
                <a:ext uri="{FF2B5EF4-FFF2-40B4-BE49-F238E27FC236}">
                  <a16:creationId xmlns:a16="http://schemas.microsoft.com/office/drawing/2014/main" id="{0AA7A5D7-72EF-40FC-AAB3-2EF246DEDE3D}"/>
                </a:ext>
              </a:extLst>
            </p:cNvPr>
            <p:cNvSpPr/>
            <p:nvPr/>
          </p:nvSpPr>
          <p:spPr>
            <a:xfrm>
              <a:off x="5768729" y="-89349"/>
              <a:ext cx="3544525" cy="3539619"/>
            </a:xfrm>
            <a:custGeom>
              <a:avLst/>
              <a:gdLst>
                <a:gd name="connsiteX0" fmla="*/ 1793403 w 3544526"/>
                <a:gd name="connsiteY0" fmla="*/ 1349025 h 3539619"/>
                <a:gd name="connsiteX1" fmla="*/ 1371306 w 3544526"/>
                <a:gd name="connsiteY1" fmla="*/ 1757181 h 3539619"/>
                <a:gd name="connsiteX2" fmla="*/ 1783590 w 3544526"/>
                <a:gd name="connsiteY2" fmla="*/ 2186409 h 3539619"/>
                <a:gd name="connsiteX3" fmla="*/ 2200968 w 3544526"/>
                <a:gd name="connsiteY3" fmla="*/ 1766832 h 3539619"/>
                <a:gd name="connsiteX4" fmla="*/ 1793403 w 3544526"/>
                <a:gd name="connsiteY4" fmla="*/ 1349025 h 3539619"/>
                <a:gd name="connsiteX5" fmla="*/ 1787183 w 3544526"/>
                <a:gd name="connsiteY5" fmla="*/ 1208165 h 3539619"/>
                <a:gd name="connsiteX6" fmla="*/ 2342204 w 3544526"/>
                <a:gd name="connsiteY6" fmla="*/ 1763133 h 3539619"/>
                <a:gd name="connsiteX7" fmla="*/ 1786914 w 3544526"/>
                <a:gd name="connsiteY7" fmla="*/ 2326786 h 3539619"/>
                <a:gd name="connsiteX8" fmla="*/ 1231357 w 3544526"/>
                <a:gd name="connsiteY8" fmla="*/ 1762864 h 3539619"/>
                <a:gd name="connsiteX9" fmla="*/ 1787183 w 3544526"/>
                <a:gd name="connsiteY9" fmla="*/ 1208165 h 3539619"/>
                <a:gd name="connsiteX10" fmla="*/ 1717381 w 3544526"/>
                <a:gd name="connsiteY10" fmla="*/ 1116737 h 3539619"/>
                <a:gd name="connsiteX11" fmla="*/ 1131410 w 3544526"/>
                <a:gd name="connsiteY11" fmla="*/ 1764582 h 3539619"/>
                <a:gd name="connsiteX12" fmla="*/ 1782893 w 3544526"/>
                <a:gd name="connsiteY12" fmla="*/ 2416977 h 3539619"/>
                <a:gd name="connsiteX13" fmla="*/ 2434323 w 3544526"/>
                <a:gd name="connsiteY13" fmla="*/ 1761097 h 3539619"/>
                <a:gd name="connsiteX14" fmla="*/ 1782089 w 3544526"/>
                <a:gd name="connsiteY14" fmla="*/ 1117228 h 3539619"/>
                <a:gd name="connsiteX15" fmla="*/ 1717381 w 3544526"/>
                <a:gd name="connsiteY15" fmla="*/ 1116737 h 3539619"/>
                <a:gd name="connsiteX16" fmla="*/ 1783872 w 3544526"/>
                <a:gd name="connsiteY16" fmla="*/ 34 h 3539619"/>
                <a:gd name="connsiteX17" fmla="*/ 2025578 w 3544526"/>
                <a:gd name="connsiteY17" fmla="*/ 16891 h 3539619"/>
                <a:gd name="connsiteX18" fmla="*/ 2049653 w 3544526"/>
                <a:gd name="connsiteY18" fmla="*/ 41932 h 3539619"/>
                <a:gd name="connsiteX19" fmla="*/ 2091048 w 3544526"/>
                <a:gd name="connsiteY19" fmla="*/ 441347 h 3539619"/>
                <a:gd name="connsiteX20" fmla="*/ 2132389 w 3544526"/>
                <a:gd name="connsiteY20" fmla="*/ 491857 h 3539619"/>
                <a:gd name="connsiteX21" fmla="*/ 2443492 w 3544526"/>
                <a:gd name="connsiteY21" fmla="*/ 625961 h 3539619"/>
                <a:gd name="connsiteX22" fmla="*/ 2489552 w 3544526"/>
                <a:gd name="connsiteY22" fmla="*/ 622208 h 3539619"/>
                <a:gd name="connsiteX23" fmla="*/ 2821781 w 3544526"/>
                <a:gd name="connsiteY23" fmla="*/ 345904 h 3539619"/>
                <a:gd name="connsiteX24" fmla="*/ 3092455 w 3544526"/>
                <a:gd name="connsiteY24" fmla="*/ 588427 h 3539619"/>
                <a:gd name="connsiteX25" fmla="*/ 3186451 w 3544526"/>
                <a:gd name="connsiteY25" fmla="*/ 698348 h 3539619"/>
                <a:gd name="connsiteX26" fmla="*/ 3186236 w 3544526"/>
                <a:gd name="connsiteY26" fmla="*/ 741137 h 3539619"/>
                <a:gd name="connsiteX27" fmla="*/ 2927091 w 3544526"/>
                <a:gd name="connsiteY27" fmla="*/ 1055243 h 3539619"/>
                <a:gd name="connsiteX28" fmla="*/ 2922641 w 3544526"/>
                <a:gd name="connsiteY28" fmla="*/ 1097066 h 3539619"/>
                <a:gd name="connsiteX29" fmla="*/ 3042910 w 3544526"/>
                <a:gd name="connsiteY29" fmla="*/ 1370850 h 3539619"/>
                <a:gd name="connsiteX30" fmla="*/ 3059693 w 3544526"/>
                <a:gd name="connsiteY30" fmla="*/ 1440878 h 3539619"/>
                <a:gd name="connsiteX31" fmla="*/ 3086825 w 3544526"/>
                <a:gd name="connsiteY31" fmla="*/ 1463666 h 3539619"/>
                <a:gd name="connsiteX32" fmla="*/ 3492461 w 3544526"/>
                <a:gd name="connsiteY32" fmla="*/ 1499860 h 3539619"/>
                <a:gd name="connsiteX33" fmla="*/ 3529244 w 3544526"/>
                <a:gd name="connsiteY33" fmla="*/ 1536429 h 3539619"/>
                <a:gd name="connsiteX34" fmla="*/ 3544526 w 3544526"/>
                <a:gd name="connsiteY34" fmla="*/ 1682383 h 3539619"/>
                <a:gd name="connsiteX35" fmla="*/ 3544472 w 3544526"/>
                <a:gd name="connsiteY35" fmla="*/ 1864637 h 3539619"/>
                <a:gd name="connsiteX36" fmla="*/ 3529727 w 3544526"/>
                <a:gd name="connsiteY36" fmla="*/ 2007642 h 3539619"/>
                <a:gd name="connsiteX37" fmla="*/ 3488922 w 3544526"/>
                <a:gd name="connsiteY37" fmla="*/ 2048607 h 3539619"/>
                <a:gd name="connsiteX38" fmla="*/ 3085914 w 3544526"/>
                <a:gd name="connsiteY38" fmla="*/ 2084372 h 3539619"/>
                <a:gd name="connsiteX39" fmla="*/ 3058353 w 3544526"/>
                <a:gd name="connsiteY39" fmla="*/ 2107321 h 3539619"/>
                <a:gd name="connsiteX40" fmla="*/ 2924625 w 3544526"/>
                <a:gd name="connsiteY40" fmla="*/ 2443787 h 3539619"/>
                <a:gd name="connsiteX41" fmla="*/ 2932882 w 3544526"/>
                <a:gd name="connsiteY41" fmla="*/ 2474779 h 3539619"/>
                <a:gd name="connsiteX42" fmla="*/ 3195996 w 3544526"/>
                <a:gd name="connsiteY42" fmla="*/ 2789100 h 3539619"/>
                <a:gd name="connsiteX43" fmla="*/ 3214227 w 3544526"/>
                <a:gd name="connsiteY43" fmla="*/ 2811942 h 3539619"/>
                <a:gd name="connsiteX44" fmla="*/ 3138193 w 3544526"/>
                <a:gd name="connsiteY44" fmla="*/ 2905509 h 3539619"/>
                <a:gd name="connsiteX45" fmla="*/ 2925483 w 3544526"/>
                <a:gd name="connsiteY45" fmla="*/ 3128139 h 3539619"/>
                <a:gd name="connsiteX46" fmla="*/ 2866125 w 3544526"/>
                <a:gd name="connsiteY46" fmla="*/ 3173716 h 3539619"/>
                <a:gd name="connsiteX47" fmla="*/ 2818403 w 3544526"/>
                <a:gd name="connsiteY47" fmla="*/ 3173019 h 3539619"/>
                <a:gd name="connsiteX48" fmla="*/ 2508426 w 3544526"/>
                <a:gd name="connsiteY48" fmla="*/ 2917359 h 3539619"/>
                <a:gd name="connsiteX49" fmla="*/ 2454109 w 3544526"/>
                <a:gd name="connsiteY49" fmla="*/ 2913659 h 3539619"/>
                <a:gd name="connsiteX50" fmla="*/ 2169226 w 3544526"/>
                <a:gd name="connsiteY50" fmla="*/ 3040417 h 3539619"/>
                <a:gd name="connsiteX51" fmla="*/ 2089975 w 3544526"/>
                <a:gd name="connsiteY51" fmla="*/ 3133286 h 3539619"/>
                <a:gd name="connsiteX52" fmla="*/ 2053353 w 3544526"/>
                <a:gd name="connsiteY52" fmla="*/ 3522836 h 3539619"/>
                <a:gd name="connsiteX53" fmla="*/ 1881662 w 3544526"/>
                <a:gd name="connsiteY53" fmla="*/ 3539619 h 3539619"/>
                <a:gd name="connsiteX54" fmla="*/ 1541711 w 3544526"/>
                <a:gd name="connsiteY54" fmla="*/ 3530611 h 3539619"/>
                <a:gd name="connsiteX55" fmla="*/ 1516187 w 3544526"/>
                <a:gd name="connsiteY55" fmla="*/ 3505034 h 3539619"/>
                <a:gd name="connsiteX56" fmla="*/ 1474632 w 3544526"/>
                <a:gd name="connsiteY56" fmla="*/ 3119077 h 3539619"/>
                <a:gd name="connsiteX57" fmla="*/ 1424658 w 3544526"/>
                <a:gd name="connsiteY57" fmla="*/ 3057361 h 3539619"/>
                <a:gd name="connsiteX58" fmla="*/ 1104708 w 3544526"/>
                <a:gd name="connsiteY58" fmla="*/ 2924061 h 3539619"/>
                <a:gd name="connsiteX59" fmla="*/ 1067656 w 3544526"/>
                <a:gd name="connsiteY59" fmla="*/ 2929209 h 3539619"/>
                <a:gd name="connsiteX60" fmla="*/ 736767 w 3544526"/>
                <a:gd name="connsiteY60" fmla="*/ 3207979 h 3539619"/>
                <a:gd name="connsiteX61" fmla="*/ 359014 w 3544526"/>
                <a:gd name="connsiteY61" fmla="*/ 2828832 h 3539619"/>
                <a:gd name="connsiteX62" fmla="*/ 646310 w 3544526"/>
                <a:gd name="connsiteY62" fmla="*/ 2480409 h 3539619"/>
                <a:gd name="connsiteX63" fmla="*/ 474726 w 3544526"/>
                <a:gd name="connsiteY63" fmla="*/ 2079707 h 3539619"/>
                <a:gd name="connsiteX64" fmla="*/ 238476 w 3544526"/>
                <a:gd name="connsiteY64" fmla="*/ 2057615 h 3539619"/>
                <a:gd name="connsiteX65" fmla="*/ 48983 w 3544526"/>
                <a:gd name="connsiteY65" fmla="*/ 2040511 h 3539619"/>
                <a:gd name="connsiteX66" fmla="*/ 24479 w 3544526"/>
                <a:gd name="connsiteY66" fmla="*/ 2018955 h 3539619"/>
                <a:gd name="connsiteX67" fmla="*/ 16865 w 3544526"/>
                <a:gd name="connsiteY67" fmla="*/ 1531281 h 3539619"/>
                <a:gd name="connsiteX68" fmla="*/ 50860 w 3544526"/>
                <a:gd name="connsiteY68" fmla="*/ 1506562 h 3539619"/>
                <a:gd name="connsiteX69" fmla="*/ 458479 w 3544526"/>
                <a:gd name="connsiteY69" fmla="*/ 1463291 h 3539619"/>
                <a:gd name="connsiteX70" fmla="*/ 473439 w 3544526"/>
                <a:gd name="connsiteY70" fmla="*/ 1461683 h 3539619"/>
                <a:gd name="connsiteX71" fmla="*/ 502769 w 3544526"/>
                <a:gd name="connsiteY71" fmla="*/ 1372459 h 3539619"/>
                <a:gd name="connsiteX72" fmla="*/ 627650 w 3544526"/>
                <a:gd name="connsiteY72" fmla="*/ 1095619 h 3539619"/>
                <a:gd name="connsiteX73" fmla="*/ 625720 w 3544526"/>
                <a:gd name="connsiteY73" fmla="*/ 1056691 h 3539619"/>
                <a:gd name="connsiteX74" fmla="*/ 347432 w 3544526"/>
                <a:gd name="connsiteY74" fmla="*/ 721673 h 3539619"/>
                <a:gd name="connsiteX75" fmla="*/ 717035 w 3544526"/>
                <a:gd name="connsiteY75" fmla="*/ 345153 h 3539619"/>
                <a:gd name="connsiteX76" fmla="*/ 816768 w 3544526"/>
                <a:gd name="connsiteY76" fmla="*/ 426655 h 3539619"/>
                <a:gd name="connsiteX77" fmla="*/ 1054787 w 3544526"/>
                <a:gd name="connsiteY77" fmla="*/ 622315 h 3539619"/>
                <a:gd name="connsiteX78" fmla="*/ 1098220 w 3544526"/>
                <a:gd name="connsiteY78" fmla="*/ 626390 h 3539619"/>
                <a:gd name="connsiteX79" fmla="*/ 1476563 w 3544526"/>
                <a:gd name="connsiteY79" fmla="*/ 475342 h 3539619"/>
                <a:gd name="connsiteX80" fmla="*/ 1485571 w 3544526"/>
                <a:gd name="connsiteY80" fmla="*/ 340863 h 3539619"/>
                <a:gd name="connsiteX81" fmla="*/ 1516134 w 3544526"/>
                <a:gd name="connsiteY81" fmla="*/ 42629 h 3539619"/>
                <a:gd name="connsiteX82" fmla="*/ 1542086 w 3544526"/>
                <a:gd name="connsiteY82" fmla="*/ 16194 h 3539619"/>
                <a:gd name="connsiteX83" fmla="*/ 1783872 w 3544526"/>
                <a:gd name="connsiteY83" fmla="*/ 34 h 3539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3544526" h="3539619">
                  <a:moveTo>
                    <a:pt x="1793403" y="1349025"/>
                  </a:moveTo>
                  <a:cubicBezTo>
                    <a:pt x="1559619" y="1348703"/>
                    <a:pt x="1376614" y="1526615"/>
                    <a:pt x="1371306" y="1757181"/>
                  </a:cubicBezTo>
                  <a:cubicBezTo>
                    <a:pt x="1365622" y="2003029"/>
                    <a:pt x="1574097" y="2184211"/>
                    <a:pt x="1783590" y="2186409"/>
                  </a:cubicBezTo>
                  <a:cubicBezTo>
                    <a:pt x="1977534" y="2188447"/>
                    <a:pt x="2209923" y="2020294"/>
                    <a:pt x="2200968" y="1766832"/>
                  </a:cubicBezTo>
                  <a:cubicBezTo>
                    <a:pt x="2208582" y="1491815"/>
                    <a:pt x="1971260" y="1349293"/>
                    <a:pt x="1793403" y="1349025"/>
                  </a:cubicBezTo>
                  <a:close/>
                  <a:moveTo>
                    <a:pt x="1787183" y="1208165"/>
                  </a:moveTo>
                  <a:cubicBezTo>
                    <a:pt x="2051690" y="1205270"/>
                    <a:pt x="2346922" y="1423611"/>
                    <a:pt x="2342204" y="1763133"/>
                  </a:cubicBezTo>
                  <a:cubicBezTo>
                    <a:pt x="2350032" y="2087266"/>
                    <a:pt x="2058393" y="2330647"/>
                    <a:pt x="1786914" y="2326786"/>
                  </a:cubicBezTo>
                  <a:cubicBezTo>
                    <a:pt x="1482299" y="2322443"/>
                    <a:pt x="1230982" y="2071340"/>
                    <a:pt x="1231357" y="1762864"/>
                  </a:cubicBezTo>
                  <a:cubicBezTo>
                    <a:pt x="1231733" y="1454603"/>
                    <a:pt x="1478653" y="1211490"/>
                    <a:pt x="1787183" y="1208165"/>
                  </a:cubicBezTo>
                  <a:close/>
                  <a:moveTo>
                    <a:pt x="1717381" y="1116737"/>
                  </a:moveTo>
                  <a:cubicBezTo>
                    <a:pt x="1396918" y="1134181"/>
                    <a:pt x="1127590" y="1443867"/>
                    <a:pt x="1131410" y="1764582"/>
                  </a:cubicBezTo>
                  <a:cubicBezTo>
                    <a:pt x="1135754" y="2128876"/>
                    <a:pt x="1421334" y="2418264"/>
                    <a:pt x="1782893" y="2416977"/>
                  </a:cubicBezTo>
                  <a:cubicBezTo>
                    <a:pt x="2146973" y="2415690"/>
                    <a:pt x="2432286" y="2125498"/>
                    <a:pt x="2434323" y="1761097"/>
                  </a:cubicBezTo>
                  <a:cubicBezTo>
                    <a:pt x="2436254" y="1407205"/>
                    <a:pt x="2118233" y="1094975"/>
                    <a:pt x="1782089" y="1117228"/>
                  </a:cubicBezTo>
                  <a:cubicBezTo>
                    <a:pt x="1760336" y="1115710"/>
                    <a:pt x="1738745" y="1115574"/>
                    <a:pt x="1717381" y="1116737"/>
                  </a:cubicBezTo>
                  <a:close/>
                  <a:moveTo>
                    <a:pt x="1783872" y="34"/>
                  </a:moveTo>
                  <a:cubicBezTo>
                    <a:pt x="1864450" y="537"/>
                    <a:pt x="1945014" y="6543"/>
                    <a:pt x="2025578" y="16891"/>
                  </a:cubicBezTo>
                  <a:cubicBezTo>
                    <a:pt x="2041074" y="18875"/>
                    <a:pt x="2047937" y="25041"/>
                    <a:pt x="2049653" y="41932"/>
                  </a:cubicBezTo>
                  <a:cubicBezTo>
                    <a:pt x="2063058" y="175124"/>
                    <a:pt x="2078554" y="308101"/>
                    <a:pt x="2091048" y="441347"/>
                  </a:cubicBezTo>
                  <a:cubicBezTo>
                    <a:pt x="2093782" y="470570"/>
                    <a:pt x="2099681" y="485155"/>
                    <a:pt x="2132389" y="491857"/>
                  </a:cubicBezTo>
                  <a:cubicBezTo>
                    <a:pt x="2244937" y="514860"/>
                    <a:pt x="2343652" y="572395"/>
                    <a:pt x="2443492" y="625961"/>
                  </a:cubicBezTo>
                  <a:cubicBezTo>
                    <a:pt x="2461562" y="635666"/>
                    <a:pt x="2472447" y="636685"/>
                    <a:pt x="2489552" y="622208"/>
                  </a:cubicBezTo>
                  <a:cubicBezTo>
                    <a:pt x="2599312" y="529391"/>
                    <a:pt x="2710412" y="438184"/>
                    <a:pt x="2821781" y="345904"/>
                  </a:cubicBezTo>
                  <a:cubicBezTo>
                    <a:pt x="2920281" y="420328"/>
                    <a:pt x="3011007" y="499257"/>
                    <a:pt x="3092455" y="588427"/>
                  </a:cubicBezTo>
                  <a:cubicBezTo>
                    <a:pt x="3124949" y="623977"/>
                    <a:pt x="3154333" y="662369"/>
                    <a:pt x="3186451" y="698348"/>
                  </a:cubicBezTo>
                  <a:cubicBezTo>
                    <a:pt x="3200499" y="714059"/>
                    <a:pt x="3199802" y="724836"/>
                    <a:pt x="3186236" y="741137"/>
                  </a:cubicBezTo>
                  <a:cubicBezTo>
                    <a:pt x="3099319" y="845428"/>
                    <a:pt x="3013902" y="950898"/>
                    <a:pt x="2927091" y="1055243"/>
                  </a:cubicBezTo>
                  <a:cubicBezTo>
                    <a:pt x="2914973" y="1069774"/>
                    <a:pt x="2913043" y="1080712"/>
                    <a:pt x="2922641" y="1097066"/>
                  </a:cubicBezTo>
                  <a:cubicBezTo>
                    <a:pt x="2973365" y="1183609"/>
                    <a:pt x="3013580" y="1274924"/>
                    <a:pt x="3042910" y="1370850"/>
                  </a:cubicBezTo>
                  <a:cubicBezTo>
                    <a:pt x="3049935" y="1393800"/>
                    <a:pt x="3054867" y="1417392"/>
                    <a:pt x="3059693" y="1440878"/>
                  </a:cubicBezTo>
                  <a:cubicBezTo>
                    <a:pt x="3062857" y="1456374"/>
                    <a:pt x="3070417" y="1462272"/>
                    <a:pt x="3086825" y="1463666"/>
                  </a:cubicBezTo>
                  <a:cubicBezTo>
                    <a:pt x="3222055" y="1475356"/>
                    <a:pt x="3357177" y="1488975"/>
                    <a:pt x="3492461" y="1499860"/>
                  </a:cubicBezTo>
                  <a:cubicBezTo>
                    <a:pt x="3518949" y="1502005"/>
                    <a:pt x="3527260" y="1512032"/>
                    <a:pt x="3529244" y="1536429"/>
                  </a:cubicBezTo>
                  <a:cubicBezTo>
                    <a:pt x="3533158" y="1585169"/>
                    <a:pt x="3539325" y="1633749"/>
                    <a:pt x="3544526" y="1682383"/>
                  </a:cubicBezTo>
                  <a:cubicBezTo>
                    <a:pt x="3544472" y="1743134"/>
                    <a:pt x="3544472" y="1803886"/>
                    <a:pt x="3544472" y="1864637"/>
                  </a:cubicBezTo>
                  <a:cubicBezTo>
                    <a:pt x="3539378" y="1912305"/>
                    <a:pt x="3532997" y="1959866"/>
                    <a:pt x="3529727" y="2007642"/>
                  </a:cubicBezTo>
                  <a:cubicBezTo>
                    <a:pt x="3527850" y="2035202"/>
                    <a:pt x="3519807" y="2046302"/>
                    <a:pt x="3488922" y="2048607"/>
                  </a:cubicBezTo>
                  <a:cubicBezTo>
                    <a:pt x="3354443" y="2058581"/>
                    <a:pt x="3220286" y="2072736"/>
                    <a:pt x="3085914" y="2084372"/>
                  </a:cubicBezTo>
                  <a:cubicBezTo>
                    <a:pt x="3069506" y="2085819"/>
                    <a:pt x="3061409" y="2092522"/>
                    <a:pt x="3058353" y="2107321"/>
                  </a:cubicBezTo>
                  <a:cubicBezTo>
                    <a:pt x="3033527" y="2227323"/>
                    <a:pt x="2983017" y="2337029"/>
                    <a:pt x="2924625" y="2443787"/>
                  </a:cubicBezTo>
                  <a:cubicBezTo>
                    <a:pt x="2920817" y="2450757"/>
                    <a:pt x="2926501" y="2467058"/>
                    <a:pt x="2932882" y="2474779"/>
                  </a:cubicBezTo>
                  <a:cubicBezTo>
                    <a:pt x="3020068" y="2579982"/>
                    <a:pt x="3108166" y="2684433"/>
                    <a:pt x="3195996" y="2789100"/>
                  </a:cubicBezTo>
                  <a:cubicBezTo>
                    <a:pt x="3201679" y="2795909"/>
                    <a:pt x="3207095" y="2802934"/>
                    <a:pt x="3214227" y="2811942"/>
                  </a:cubicBezTo>
                  <a:cubicBezTo>
                    <a:pt x="3188811" y="2843470"/>
                    <a:pt x="3165379" y="2876232"/>
                    <a:pt x="3138193" y="2905509"/>
                  </a:cubicBezTo>
                  <a:cubicBezTo>
                    <a:pt x="3068326" y="2980684"/>
                    <a:pt x="2997333" y="3054840"/>
                    <a:pt x="2925483" y="3128139"/>
                  </a:cubicBezTo>
                  <a:cubicBezTo>
                    <a:pt x="2908217" y="3145780"/>
                    <a:pt x="2885268" y="3157737"/>
                    <a:pt x="2866125" y="3173716"/>
                  </a:cubicBezTo>
                  <a:cubicBezTo>
                    <a:pt x="2849181" y="3187925"/>
                    <a:pt x="2836313" y="3187979"/>
                    <a:pt x="2818403" y="3173019"/>
                  </a:cubicBezTo>
                  <a:cubicBezTo>
                    <a:pt x="2715560" y="3087227"/>
                    <a:pt x="2611109" y="3003365"/>
                    <a:pt x="2508426" y="2917359"/>
                  </a:cubicBezTo>
                  <a:cubicBezTo>
                    <a:pt x="2488855" y="2901005"/>
                    <a:pt x="2476522" y="2899021"/>
                    <a:pt x="2454109" y="2913659"/>
                  </a:cubicBezTo>
                  <a:cubicBezTo>
                    <a:pt x="2366226" y="2971140"/>
                    <a:pt x="2271640" y="3014625"/>
                    <a:pt x="2169226" y="3040417"/>
                  </a:cubicBezTo>
                  <a:cubicBezTo>
                    <a:pt x="2097000" y="3058647"/>
                    <a:pt x="2097000" y="3059237"/>
                    <a:pt x="2089975" y="3133286"/>
                  </a:cubicBezTo>
                  <a:cubicBezTo>
                    <a:pt x="2077803" y="3261170"/>
                    <a:pt x="2065900" y="3389108"/>
                    <a:pt x="2053353" y="3522836"/>
                  </a:cubicBezTo>
                  <a:cubicBezTo>
                    <a:pt x="1996194" y="3528734"/>
                    <a:pt x="1938928" y="3539565"/>
                    <a:pt x="1881662" y="3539619"/>
                  </a:cubicBezTo>
                  <a:cubicBezTo>
                    <a:pt x="1768363" y="3539673"/>
                    <a:pt x="1655063" y="3533506"/>
                    <a:pt x="1541711" y="3530611"/>
                  </a:cubicBezTo>
                  <a:cubicBezTo>
                    <a:pt x="1523373" y="3530128"/>
                    <a:pt x="1517957" y="3522407"/>
                    <a:pt x="1516187" y="3505034"/>
                  </a:cubicBezTo>
                  <a:cubicBezTo>
                    <a:pt x="1502890" y="3376346"/>
                    <a:pt x="1488680" y="3247712"/>
                    <a:pt x="1474632" y="3119077"/>
                  </a:cubicBezTo>
                  <a:cubicBezTo>
                    <a:pt x="1467983" y="3058165"/>
                    <a:pt x="1477849" y="3070712"/>
                    <a:pt x="1424658" y="3057361"/>
                  </a:cubicBezTo>
                  <a:cubicBezTo>
                    <a:pt x="1311037" y="3028888"/>
                    <a:pt x="1204173" y="2985563"/>
                    <a:pt x="1104708" y="2924061"/>
                  </a:cubicBezTo>
                  <a:cubicBezTo>
                    <a:pt x="1089051" y="2914410"/>
                    <a:pt x="1079935" y="2918806"/>
                    <a:pt x="1067656" y="2929209"/>
                  </a:cubicBezTo>
                  <a:cubicBezTo>
                    <a:pt x="957467" y="3022615"/>
                    <a:pt x="846742" y="3115431"/>
                    <a:pt x="736767" y="3207979"/>
                  </a:cubicBezTo>
                  <a:cubicBezTo>
                    <a:pt x="622824" y="3137737"/>
                    <a:pt x="428827" y="2943257"/>
                    <a:pt x="359014" y="2828832"/>
                  </a:cubicBezTo>
                  <a:cubicBezTo>
                    <a:pt x="453653" y="2714032"/>
                    <a:pt x="549043" y="2598320"/>
                    <a:pt x="646310" y="2480409"/>
                  </a:cubicBezTo>
                  <a:cubicBezTo>
                    <a:pt x="558373" y="2361319"/>
                    <a:pt x="513225" y="2223033"/>
                    <a:pt x="474726" y="2079707"/>
                  </a:cubicBezTo>
                  <a:cubicBezTo>
                    <a:pt x="396548" y="2072414"/>
                    <a:pt x="317512" y="2064961"/>
                    <a:pt x="238476" y="2057615"/>
                  </a:cubicBezTo>
                  <a:cubicBezTo>
                    <a:pt x="175312" y="2051771"/>
                    <a:pt x="112201" y="2045658"/>
                    <a:pt x="48983" y="2040511"/>
                  </a:cubicBezTo>
                  <a:cubicBezTo>
                    <a:pt x="34291" y="2039331"/>
                    <a:pt x="27160" y="2034344"/>
                    <a:pt x="24479" y="2018955"/>
                  </a:cubicBezTo>
                  <a:cubicBezTo>
                    <a:pt x="-3404" y="1856755"/>
                    <a:pt x="-9516" y="1694393"/>
                    <a:pt x="16865" y="1531281"/>
                  </a:cubicBezTo>
                  <a:cubicBezTo>
                    <a:pt x="20511" y="1508868"/>
                    <a:pt x="35042" y="1508278"/>
                    <a:pt x="50860" y="1506562"/>
                  </a:cubicBezTo>
                  <a:cubicBezTo>
                    <a:pt x="186733" y="1492085"/>
                    <a:pt x="322606" y="1477715"/>
                    <a:pt x="458479" y="1463291"/>
                  </a:cubicBezTo>
                  <a:cubicBezTo>
                    <a:pt x="463734" y="1462755"/>
                    <a:pt x="469042" y="1462165"/>
                    <a:pt x="473439" y="1461683"/>
                  </a:cubicBezTo>
                  <a:cubicBezTo>
                    <a:pt x="483573" y="1431173"/>
                    <a:pt x="495263" y="1402325"/>
                    <a:pt x="502769" y="1372459"/>
                  </a:cubicBezTo>
                  <a:cubicBezTo>
                    <a:pt x="527810" y="1272565"/>
                    <a:pt x="571832" y="1181411"/>
                    <a:pt x="627650" y="1095619"/>
                  </a:cubicBezTo>
                  <a:cubicBezTo>
                    <a:pt x="637516" y="1080498"/>
                    <a:pt x="637892" y="1071222"/>
                    <a:pt x="625720" y="1056691"/>
                  </a:cubicBezTo>
                  <a:cubicBezTo>
                    <a:pt x="532689" y="945965"/>
                    <a:pt x="440731" y="834275"/>
                    <a:pt x="347432" y="721673"/>
                  </a:cubicBezTo>
                  <a:cubicBezTo>
                    <a:pt x="453439" y="578668"/>
                    <a:pt x="572744" y="451052"/>
                    <a:pt x="717035" y="345153"/>
                  </a:cubicBezTo>
                  <a:cubicBezTo>
                    <a:pt x="750601" y="372553"/>
                    <a:pt x="783738" y="399577"/>
                    <a:pt x="816768" y="426655"/>
                  </a:cubicBezTo>
                  <a:cubicBezTo>
                    <a:pt x="896233" y="491750"/>
                    <a:pt x="975966" y="556469"/>
                    <a:pt x="1054787" y="622315"/>
                  </a:cubicBezTo>
                  <a:cubicBezTo>
                    <a:pt x="1069908" y="634969"/>
                    <a:pt x="1079667" y="636363"/>
                    <a:pt x="1098220" y="626390"/>
                  </a:cubicBezTo>
                  <a:cubicBezTo>
                    <a:pt x="1217578" y="562207"/>
                    <a:pt x="1336882" y="497166"/>
                    <a:pt x="1476563" y="475342"/>
                  </a:cubicBezTo>
                  <a:cubicBezTo>
                    <a:pt x="1479458" y="430945"/>
                    <a:pt x="1481227" y="385797"/>
                    <a:pt x="1485571" y="340863"/>
                  </a:cubicBezTo>
                  <a:cubicBezTo>
                    <a:pt x="1495222" y="241398"/>
                    <a:pt x="1506590" y="142094"/>
                    <a:pt x="1516134" y="42629"/>
                  </a:cubicBezTo>
                  <a:cubicBezTo>
                    <a:pt x="1517850" y="24720"/>
                    <a:pt x="1525464" y="18607"/>
                    <a:pt x="1542086" y="16194"/>
                  </a:cubicBezTo>
                  <a:cubicBezTo>
                    <a:pt x="1622704" y="4532"/>
                    <a:pt x="1703295" y="-468"/>
                    <a:pt x="1783872" y="34"/>
                  </a:cubicBezTo>
                  <a:close/>
                </a:path>
              </a:pathLst>
            </a:custGeom>
            <a:grpFill/>
            <a:ln w="53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71" name="Group 18">
            <a:extLst>
              <a:ext uri="{FF2B5EF4-FFF2-40B4-BE49-F238E27FC236}">
                <a16:creationId xmlns:a16="http://schemas.microsoft.com/office/drawing/2014/main" id="{F0CCC6B4-3B3C-4467-A3DA-C4ADF603C22C}"/>
              </a:ext>
            </a:extLst>
          </p:cNvPr>
          <p:cNvGrpSpPr/>
          <p:nvPr/>
        </p:nvGrpSpPr>
        <p:grpSpPr>
          <a:xfrm>
            <a:off x="8336303" y="1987495"/>
            <a:ext cx="3121062" cy="2062044"/>
            <a:chOff x="567105" y="461682"/>
            <a:chExt cx="3121062" cy="2062044"/>
          </a:xfrm>
        </p:grpSpPr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37A2AD6C-9AA8-4B2C-8936-E7C7996F6E85}"/>
                </a:ext>
              </a:extLst>
            </p:cNvPr>
            <p:cNvSpPr txBox="1"/>
            <p:nvPr/>
          </p:nvSpPr>
          <p:spPr>
            <a:xfrm>
              <a:off x="567105" y="461682"/>
              <a:ext cx="1134358" cy="110799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6600" b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itchFamily="34" charset="0"/>
                </a:rPr>
                <a:t>01</a:t>
              </a:r>
              <a:endParaRPr lang="ko-KR" altLang="en-US" sz="6600" b="1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5998A9A1-BB02-44B1-9F29-FB27DF5D455C}"/>
                </a:ext>
              </a:extLst>
            </p:cNvPr>
            <p:cNvSpPr txBox="1"/>
            <p:nvPr/>
          </p:nvSpPr>
          <p:spPr>
            <a:xfrm>
              <a:off x="1310727" y="735059"/>
              <a:ext cx="23774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accent2"/>
                  </a:solidFill>
                  <a:cs typeface="Arial" pitchFamily="34" charset="0"/>
                </a:rPr>
                <a:t>Modern PowerPoint</a:t>
              </a:r>
              <a:endParaRPr lang="ko-KR" altLang="en-US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4B983C8D-40BC-4519-9491-058C22361E7E}"/>
                </a:ext>
              </a:extLst>
            </p:cNvPr>
            <p:cNvSpPr txBox="1"/>
            <p:nvPr/>
          </p:nvSpPr>
          <p:spPr>
            <a:xfrm>
              <a:off x="1310727" y="1138731"/>
              <a:ext cx="237744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 </a:t>
              </a:r>
            </a:p>
          </p:txBody>
        </p:sp>
      </p:grpSp>
      <p:grpSp>
        <p:nvGrpSpPr>
          <p:cNvPr id="75" name="Group 22">
            <a:extLst>
              <a:ext uri="{FF2B5EF4-FFF2-40B4-BE49-F238E27FC236}">
                <a16:creationId xmlns:a16="http://schemas.microsoft.com/office/drawing/2014/main" id="{7B58807B-C096-4A05-BDEB-261B9D368978}"/>
              </a:ext>
            </a:extLst>
          </p:cNvPr>
          <p:cNvGrpSpPr/>
          <p:nvPr/>
        </p:nvGrpSpPr>
        <p:grpSpPr>
          <a:xfrm>
            <a:off x="8336303" y="4148207"/>
            <a:ext cx="3121062" cy="2062044"/>
            <a:chOff x="567105" y="461682"/>
            <a:chExt cx="3121062" cy="2062044"/>
          </a:xfrm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B4EAEA0C-BF40-4590-B5E7-C1B0F52607A8}"/>
                </a:ext>
              </a:extLst>
            </p:cNvPr>
            <p:cNvSpPr txBox="1"/>
            <p:nvPr/>
          </p:nvSpPr>
          <p:spPr>
            <a:xfrm>
              <a:off x="567105" y="461682"/>
              <a:ext cx="1134358" cy="110799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6600" b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itchFamily="34" charset="0"/>
                </a:rPr>
                <a:t>02</a:t>
              </a:r>
              <a:endParaRPr lang="ko-KR" altLang="en-US" sz="6600" b="1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76F3A782-C764-4CA5-BEAE-3C5FAED514F4}"/>
                </a:ext>
              </a:extLst>
            </p:cNvPr>
            <p:cNvSpPr txBox="1"/>
            <p:nvPr/>
          </p:nvSpPr>
          <p:spPr>
            <a:xfrm>
              <a:off x="1310727" y="735059"/>
              <a:ext cx="23774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accent3"/>
                  </a:solidFill>
                  <a:cs typeface="Arial" pitchFamily="34" charset="0"/>
                </a:rPr>
                <a:t>Modern PowerPoint</a:t>
              </a:r>
              <a:endParaRPr lang="ko-KR" altLang="en-US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3F6D3EBB-B905-4FB3-B5EC-AF51BF5B9967}"/>
                </a:ext>
              </a:extLst>
            </p:cNvPr>
            <p:cNvSpPr txBox="1"/>
            <p:nvPr/>
          </p:nvSpPr>
          <p:spPr>
            <a:xfrm>
              <a:off x="1310727" y="1138731"/>
              <a:ext cx="237744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 </a:t>
              </a:r>
            </a:p>
          </p:txBody>
        </p:sp>
      </p:grpSp>
      <p:sp>
        <p:nvSpPr>
          <p:cNvPr id="79" name="TextBox 78">
            <a:extLst>
              <a:ext uri="{FF2B5EF4-FFF2-40B4-BE49-F238E27FC236}">
                <a16:creationId xmlns:a16="http://schemas.microsoft.com/office/drawing/2014/main" id="{F1964E3F-3347-4C4D-97B6-A303C51EBFC5}"/>
              </a:ext>
            </a:extLst>
          </p:cNvPr>
          <p:cNvSpPr txBox="1"/>
          <p:nvPr/>
        </p:nvSpPr>
        <p:spPr>
          <a:xfrm>
            <a:off x="7477569" y="571393"/>
            <a:ext cx="4194499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dirty="0">
                <a:solidFill>
                  <a:schemeClr val="accent2"/>
                </a:solidFill>
                <a:cs typeface="Arial" pitchFamily="34" charset="0"/>
              </a:rPr>
              <a:t>ALLPPT </a:t>
            </a:r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Layout</a:t>
            </a:r>
          </a:p>
          <a:p>
            <a:pPr algn="r"/>
            <a:r>
              <a:rPr lang="en-GB" altLang="ko-KR" sz="2400" dirty="0">
                <a:solidFill>
                  <a:schemeClr val="accent2"/>
                </a:solidFill>
                <a:cs typeface="Arial" pitchFamily="34" charset="0"/>
              </a:rPr>
              <a:t>Clean Text </a:t>
            </a:r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Slide for your Presentation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1">
            <a:extLst>
              <a:ext uri="{FF2B5EF4-FFF2-40B4-BE49-F238E27FC236}">
                <a16:creationId xmlns:a16="http://schemas.microsoft.com/office/drawing/2014/main" id="{13A00E34-5ADD-4AA0-AC2D-B3C4739A0E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6014666"/>
              </p:ext>
            </p:extLst>
          </p:nvPr>
        </p:nvGraphicFramePr>
        <p:xfrm>
          <a:off x="879566" y="1820092"/>
          <a:ext cx="10398036" cy="42473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95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95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95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995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8046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</a:p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Contents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br>
                        <a:rPr lang="en-US" altLang="ko-KR" sz="18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</a:b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Contents Here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Contents Here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Contents Here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337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Item</a:t>
                      </a:r>
                      <a:r>
                        <a:rPr lang="en-US" altLang="ko-KR" sz="12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</a:p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PowerPoint  Presentation </a:t>
                      </a:r>
                      <a:endParaRPr lang="en-US" altLang="ko-KR" sz="1200" baseline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8000" marR="108000" anchor="ctr"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Item</a:t>
                      </a:r>
                      <a:r>
                        <a:rPr lang="en-US" altLang="ko-KR" sz="12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</a:p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PowerPoint  Presentation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8000" marR="10800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Item</a:t>
                      </a:r>
                      <a:r>
                        <a:rPr lang="en-US" altLang="ko-KR" sz="12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</a:p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PowerPoint  Presentation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8000" marR="10800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Item</a:t>
                      </a:r>
                      <a:r>
                        <a:rPr lang="en-US" altLang="ko-KR" sz="12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</a:p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PowerPoint  Presentation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8000" marR="10800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337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$356,000</a:t>
                      </a:r>
                      <a:endParaRPr lang="ko-KR" altLang="en-US" sz="18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8000" marR="108000" anchor="ctr"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$356,000</a:t>
                      </a:r>
                      <a:endParaRPr lang="ko-KR" altLang="en-US" sz="18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8000" marR="10800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$356,000</a:t>
                      </a:r>
                      <a:endParaRPr lang="ko-KR" altLang="en-US" sz="18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8000" marR="10800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$356,000</a:t>
                      </a:r>
                      <a:endParaRPr lang="ko-KR" altLang="en-US" sz="18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8000" marR="10800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337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Item</a:t>
                      </a:r>
                      <a:r>
                        <a:rPr lang="en-US" altLang="ko-KR" sz="12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</a:p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PowerPoint  Presentation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8000" marR="108000" anchor="ctr"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Item</a:t>
                      </a:r>
                      <a:r>
                        <a:rPr lang="en-US" altLang="ko-KR" sz="12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</a:p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PowerPoint  Presentation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8000" marR="10800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Item</a:t>
                      </a:r>
                      <a:r>
                        <a:rPr lang="en-US" altLang="ko-KR" sz="12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</a:p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PowerPoint  Presentation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8000" marR="10800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Item</a:t>
                      </a:r>
                      <a:r>
                        <a:rPr lang="en-US" altLang="ko-KR" sz="12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</a:p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PowerPoint  Presentation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8000" marR="10800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337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85%</a:t>
                      </a:r>
                      <a:endParaRPr lang="ko-KR" altLang="en-US" sz="28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8000" marR="108000" anchor="ctr"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85%</a:t>
                      </a:r>
                      <a:endParaRPr lang="ko-KR" altLang="en-US" sz="28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8000" marR="10800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85%</a:t>
                      </a:r>
                      <a:endParaRPr lang="ko-KR" altLang="en-US" sz="28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8000" marR="10800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85%</a:t>
                      </a:r>
                      <a:endParaRPr lang="ko-KR" altLang="en-US" sz="28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8000" marR="10800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337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Item</a:t>
                      </a:r>
                      <a:r>
                        <a:rPr lang="en-US" altLang="ko-KR" sz="12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</a:p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PowerPoint  Presentation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8000" marR="108000" anchor="ctr"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Item</a:t>
                      </a:r>
                      <a:r>
                        <a:rPr lang="en-US" altLang="ko-KR" sz="12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</a:p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PowerPoint  Presentation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8000" marR="10800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Item</a:t>
                      </a:r>
                      <a:r>
                        <a:rPr lang="en-US" altLang="ko-KR" sz="12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</a:p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PowerPoint  Presentation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8000" marR="10800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Item</a:t>
                      </a:r>
                      <a:r>
                        <a:rPr lang="en-US" altLang="ko-KR" sz="12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</a:p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PowerPoint  Presentation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8000" marR="10800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512B8AED-7844-412C-B02B-62F68CB047D7}"/>
              </a:ext>
            </a:extLst>
          </p:cNvPr>
          <p:cNvGrpSpPr/>
          <p:nvPr/>
        </p:nvGrpSpPr>
        <p:grpSpPr>
          <a:xfrm>
            <a:off x="1827281" y="1939262"/>
            <a:ext cx="2756846" cy="3515073"/>
            <a:chOff x="2092075" y="1739237"/>
            <a:chExt cx="2756846" cy="3515073"/>
          </a:xfrm>
        </p:grpSpPr>
        <p:sp>
          <p:nvSpPr>
            <p:cNvPr id="4" name="자유형: 도형 3">
              <a:extLst>
                <a:ext uri="{FF2B5EF4-FFF2-40B4-BE49-F238E27FC236}">
                  <a16:creationId xmlns:a16="http://schemas.microsoft.com/office/drawing/2014/main" id="{EEBBA28D-F4BA-46EA-82C7-CA5509E51EEE}"/>
                </a:ext>
              </a:extLst>
            </p:cNvPr>
            <p:cNvSpPr/>
            <p:nvPr/>
          </p:nvSpPr>
          <p:spPr>
            <a:xfrm rot="19696646" flipH="1">
              <a:off x="2092075" y="1739237"/>
              <a:ext cx="2170632" cy="2170632"/>
            </a:xfrm>
            <a:custGeom>
              <a:avLst/>
              <a:gdLst>
                <a:gd name="connsiteX0" fmla="*/ 478506 w 2170632"/>
                <a:gd name="connsiteY0" fmla="*/ 185355 h 2170632"/>
                <a:gd name="connsiteX1" fmla="*/ 0 w 2170632"/>
                <a:gd name="connsiteY1" fmla="*/ 1085316 h 2170632"/>
                <a:gd name="connsiteX2" fmla="*/ 1085316 w 2170632"/>
                <a:gd name="connsiteY2" fmla="*/ 2170632 h 2170632"/>
                <a:gd name="connsiteX3" fmla="*/ 1852750 w 2170632"/>
                <a:gd name="connsiteY3" fmla="*/ 1852750 h 2170632"/>
                <a:gd name="connsiteX4" fmla="*/ 1863575 w 2170632"/>
                <a:gd name="connsiteY4" fmla="*/ 1840839 h 2170632"/>
                <a:gd name="connsiteX5" fmla="*/ 1372190 w 2170632"/>
                <a:gd name="connsiteY5" fmla="*/ 1553956 h 2170632"/>
                <a:gd name="connsiteX6" fmla="*/ 1299872 w 2170632"/>
                <a:gd name="connsiteY6" fmla="*/ 1593209 h 2170632"/>
                <a:gd name="connsiteX7" fmla="*/ 1085316 w 2170632"/>
                <a:gd name="connsiteY7" fmla="*/ 1636526 h 2170632"/>
                <a:gd name="connsiteX8" fmla="*/ 534106 w 2170632"/>
                <a:gd name="connsiteY8" fmla="*/ 1085316 h 2170632"/>
                <a:gd name="connsiteX9" fmla="*/ 1085316 w 2170632"/>
                <a:gd name="connsiteY9" fmla="*/ 534106 h 2170632"/>
                <a:gd name="connsiteX10" fmla="*/ 1625327 w 2170632"/>
                <a:gd name="connsiteY10" fmla="*/ 974228 h 2170632"/>
                <a:gd name="connsiteX11" fmla="*/ 1636277 w 2170632"/>
                <a:gd name="connsiteY11" fmla="*/ 1082843 h 2170632"/>
                <a:gd name="connsiteX12" fmla="*/ 2131168 w 2170632"/>
                <a:gd name="connsiteY12" fmla="*/ 1371773 h 2170632"/>
                <a:gd name="connsiteX13" fmla="*/ 2148582 w 2170632"/>
                <a:gd name="connsiteY13" fmla="*/ 1304045 h 2170632"/>
                <a:gd name="connsiteX14" fmla="*/ 2170632 w 2170632"/>
                <a:gd name="connsiteY14" fmla="*/ 1085316 h 2170632"/>
                <a:gd name="connsiteX15" fmla="*/ 1085316 w 2170632"/>
                <a:gd name="connsiteY15" fmla="*/ 0 h 2170632"/>
                <a:gd name="connsiteX16" fmla="*/ 478506 w 2170632"/>
                <a:gd name="connsiteY16" fmla="*/ 185355 h 2170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70632" h="2170632">
                  <a:moveTo>
                    <a:pt x="478506" y="185355"/>
                  </a:moveTo>
                  <a:cubicBezTo>
                    <a:pt x="189810" y="380394"/>
                    <a:pt x="0" y="710689"/>
                    <a:pt x="0" y="1085316"/>
                  </a:cubicBezTo>
                  <a:cubicBezTo>
                    <a:pt x="0" y="1684719"/>
                    <a:pt x="485913" y="2170632"/>
                    <a:pt x="1085316" y="2170632"/>
                  </a:cubicBezTo>
                  <a:cubicBezTo>
                    <a:pt x="1385017" y="2170632"/>
                    <a:pt x="1656346" y="2049154"/>
                    <a:pt x="1852750" y="1852750"/>
                  </a:cubicBezTo>
                  <a:lnTo>
                    <a:pt x="1863575" y="1840839"/>
                  </a:lnTo>
                  <a:lnTo>
                    <a:pt x="1372190" y="1553956"/>
                  </a:lnTo>
                  <a:lnTo>
                    <a:pt x="1299872" y="1593209"/>
                  </a:lnTo>
                  <a:cubicBezTo>
                    <a:pt x="1233926" y="1621102"/>
                    <a:pt x="1161422" y="1636526"/>
                    <a:pt x="1085316" y="1636526"/>
                  </a:cubicBezTo>
                  <a:cubicBezTo>
                    <a:pt x="780891" y="1636526"/>
                    <a:pt x="534106" y="1389741"/>
                    <a:pt x="534106" y="1085316"/>
                  </a:cubicBezTo>
                  <a:cubicBezTo>
                    <a:pt x="534106" y="780891"/>
                    <a:pt x="780891" y="534106"/>
                    <a:pt x="1085316" y="534106"/>
                  </a:cubicBezTo>
                  <a:cubicBezTo>
                    <a:pt x="1351688" y="534106"/>
                    <a:pt x="1573929" y="723051"/>
                    <a:pt x="1625327" y="974228"/>
                  </a:cubicBezTo>
                  <a:lnTo>
                    <a:pt x="1636277" y="1082843"/>
                  </a:lnTo>
                  <a:lnTo>
                    <a:pt x="2131168" y="1371773"/>
                  </a:lnTo>
                  <a:lnTo>
                    <a:pt x="2148582" y="1304045"/>
                  </a:lnTo>
                  <a:cubicBezTo>
                    <a:pt x="2163040" y="1233394"/>
                    <a:pt x="2170632" y="1160241"/>
                    <a:pt x="2170632" y="1085316"/>
                  </a:cubicBezTo>
                  <a:cubicBezTo>
                    <a:pt x="2170632" y="485913"/>
                    <a:pt x="1684719" y="0"/>
                    <a:pt x="1085316" y="0"/>
                  </a:cubicBezTo>
                  <a:cubicBezTo>
                    <a:pt x="860540" y="0"/>
                    <a:pt x="651723" y="68332"/>
                    <a:pt x="478506" y="18535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FA8D0A8D-9194-45D3-AA35-E4A6629F37B3}"/>
                </a:ext>
              </a:extLst>
            </p:cNvPr>
            <p:cNvSpPr/>
            <p:nvPr/>
          </p:nvSpPr>
          <p:spPr>
            <a:xfrm rot="19696646" flipH="1">
              <a:off x="3745106" y="3443611"/>
              <a:ext cx="358924" cy="11793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원형: 비어 있음 5">
              <a:extLst>
                <a:ext uri="{FF2B5EF4-FFF2-40B4-BE49-F238E27FC236}">
                  <a16:creationId xmlns:a16="http://schemas.microsoft.com/office/drawing/2014/main" id="{BC8B2919-306F-4257-B1ED-6393314A3D0A}"/>
                </a:ext>
              </a:extLst>
            </p:cNvPr>
            <p:cNvSpPr/>
            <p:nvPr/>
          </p:nvSpPr>
          <p:spPr>
            <a:xfrm rot="19696646" flipH="1">
              <a:off x="3925613" y="4331002"/>
              <a:ext cx="923308" cy="923308"/>
            </a:xfrm>
            <a:prstGeom prst="donut">
              <a:avLst>
                <a:gd name="adj" fmla="val 24606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" name="그룹 6">
            <a:extLst>
              <a:ext uri="{FF2B5EF4-FFF2-40B4-BE49-F238E27FC236}">
                <a16:creationId xmlns:a16="http://schemas.microsoft.com/office/drawing/2014/main" id="{1167974E-493C-4E7C-A5AD-AF3105663A57}"/>
              </a:ext>
            </a:extLst>
          </p:cNvPr>
          <p:cNvGrpSpPr/>
          <p:nvPr/>
        </p:nvGrpSpPr>
        <p:grpSpPr>
          <a:xfrm>
            <a:off x="755386" y="2541334"/>
            <a:ext cx="2611325" cy="3548732"/>
            <a:chOff x="1020180" y="2341309"/>
            <a:chExt cx="2611325" cy="3548732"/>
          </a:xfrm>
        </p:grpSpPr>
        <p:sp>
          <p:nvSpPr>
            <p:cNvPr id="8" name="자유형: 도형 7">
              <a:extLst>
                <a:ext uri="{FF2B5EF4-FFF2-40B4-BE49-F238E27FC236}">
                  <a16:creationId xmlns:a16="http://schemas.microsoft.com/office/drawing/2014/main" id="{4E9ABB02-3485-4C9C-A2DC-A165607EEB88}"/>
                </a:ext>
              </a:extLst>
            </p:cNvPr>
            <p:cNvSpPr/>
            <p:nvPr/>
          </p:nvSpPr>
          <p:spPr>
            <a:xfrm rot="12480000" flipH="1">
              <a:off x="1020180" y="3719409"/>
              <a:ext cx="2170632" cy="2170632"/>
            </a:xfrm>
            <a:custGeom>
              <a:avLst/>
              <a:gdLst>
                <a:gd name="connsiteX0" fmla="*/ 567990 w 2170632"/>
                <a:gd name="connsiteY0" fmla="*/ 2039640 h 2170632"/>
                <a:gd name="connsiteX1" fmla="*/ 1085316 w 2170632"/>
                <a:gd name="connsiteY1" fmla="*/ 2170632 h 2170632"/>
                <a:gd name="connsiteX2" fmla="*/ 1852750 w 2170632"/>
                <a:gd name="connsiteY2" fmla="*/ 1852750 h 2170632"/>
                <a:gd name="connsiteX3" fmla="*/ 1885586 w 2170632"/>
                <a:gd name="connsiteY3" fmla="*/ 1816621 h 2170632"/>
                <a:gd name="connsiteX4" fmla="*/ 1381788 w 2170632"/>
                <a:gd name="connsiteY4" fmla="*/ 1548747 h 2170632"/>
                <a:gd name="connsiteX5" fmla="*/ 1299872 w 2170632"/>
                <a:gd name="connsiteY5" fmla="*/ 1593209 h 2170632"/>
                <a:gd name="connsiteX6" fmla="*/ 1085316 w 2170632"/>
                <a:gd name="connsiteY6" fmla="*/ 1636526 h 2170632"/>
                <a:gd name="connsiteX7" fmla="*/ 534106 w 2170632"/>
                <a:gd name="connsiteY7" fmla="*/ 1085316 h 2170632"/>
                <a:gd name="connsiteX8" fmla="*/ 1085316 w 2170632"/>
                <a:gd name="connsiteY8" fmla="*/ 534106 h 2170632"/>
                <a:gd name="connsiteX9" fmla="*/ 1625327 w 2170632"/>
                <a:gd name="connsiteY9" fmla="*/ 974228 h 2170632"/>
                <a:gd name="connsiteX10" fmla="*/ 1635172 w 2170632"/>
                <a:gd name="connsiteY10" fmla="*/ 1071886 h 2170632"/>
                <a:gd name="connsiteX11" fmla="*/ 2139347 w 2170632"/>
                <a:gd name="connsiteY11" fmla="*/ 1339960 h 2170632"/>
                <a:gd name="connsiteX12" fmla="*/ 2148582 w 2170632"/>
                <a:gd name="connsiteY12" fmla="*/ 1304045 h 2170632"/>
                <a:gd name="connsiteX13" fmla="*/ 2170632 w 2170632"/>
                <a:gd name="connsiteY13" fmla="*/ 1085316 h 2170632"/>
                <a:gd name="connsiteX14" fmla="*/ 1085316 w 2170632"/>
                <a:gd name="connsiteY14" fmla="*/ 0 h 2170632"/>
                <a:gd name="connsiteX15" fmla="*/ 0 w 2170632"/>
                <a:gd name="connsiteY15" fmla="*/ 1085316 h 2170632"/>
                <a:gd name="connsiteX16" fmla="*/ 567990 w 2170632"/>
                <a:gd name="connsiteY16" fmla="*/ 2039640 h 2170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70632" h="2170632">
                  <a:moveTo>
                    <a:pt x="567990" y="2039640"/>
                  </a:moveTo>
                  <a:cubicBezTo>
                    <a:pt x="721772" y="2123180"/>
                    <a:pt x="898003" y="2170632"/>
                    <a:pt x="1085316" y="2170632"/>
                  </a:cubicBezTo>
                  <a:cubicBezTo>
                    <a:pt x="1385018" y="2170632"/>
                    <a:pt x="1656347" y="2049154"/>
                    <a:pt x="1852750" y="1852750"/>
                  </a:cubicBezTo>
                  <a:lnTo>
                    <a:pt x="1885586" y="1816621"/>
                  </a:lnTo>
                  <a:lnTo>
                    <a:pt x="1381788" y="1548747"/>
                  </a:lnTo>
                  <a:lnTo>
                    <a:pt x="1299872" y="1593209"/>
                  </a:lnTo>
                  <a:cubicBezTo>
                    <a:pt x="1233926" y="1621102"/>
                    <a:pt x="1161422" y="1636526"/>
                    <a:pt x="1085316" y="1636526"/>
                  </a:cubicBezTo>
                  <a:cubicBezTo>
                    <a:pt x="780891" y="1636526"/>
                    <a:pt x="534106" y="1389741"/>
                    <a:pt x="534106" y="1085316"/>
                  </a:cubicBezTo>
                  <a:cubicBezTo>
                    <a:pt x="534106" y="780891"/>
                    <a:pt x="780891" y="534106"/>
                    <a:pt x="1085316" y="534106"/>
                  </a:cubicBezTo>
                  <a:cubicBezTo>
                    <a:pt x="1351688" y="534106"/>
                    <a:pt x="1573929" y="723051"/>
                    <a:pt x="1625327" y="974228"/>
                  </a:cubicBezTo>
                  <a:lnTo>
                    <a:pt x="1635172" y="1071886"/>
                  </a:lnTo>
                  <a:lnTo>
                    <a:pt x="2139347" y="1339960"/>
                  </a:lnTo>
                  <a:lnTo>
                    <a:pt x="2148582" y="1304045"/>
                  </a:lnTo>
                  <a:cubicBezTo>
                    <a:pt x="2163040" y="1233393"/>
                    <a:pt x="2170632" y="1160241"/>
                    <a:pt x="2170632" y="1085316"/>
                  </a:cubicBezTo>
                  <a:cubicBezTo>
                    <a:pt x="2170632" y="485913"/>
                    <a:pt x="1684719" y="0"/>
                    <a:pt x="1085316" y="0"/>
                  </a:cubicBezTo>
                  <a:cubicBezTo>
                    <a:pt x="485913" y="0"/>
                    <a:pt x="0" y="485913"/>
                    <a:pt x="0" y="1085316"/>
                  </a:cubicBezTo>
                  <a:cubicBezTo>
                    <a:pt x="0" y="1497406"/>
                    <a:pt x="229670" y="1855853"/>
                    <a:pt x="567990" y="203964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90806F08-B05F-45C7-BFE3-A83A542E06A8}"/>
                </a:ext>
              </a:extLst>
            </p:cNvPr>
            <p:cNvSpPr/>
            <p:nvPr/>
          </p:nvSpPr>
          <p:spPr>
            <a:xfrm rot="12480000" flipH="1">
              <a:off x="2593159" y="2960386"/>
              <a:ext cx="358924" cy="11793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원형: 비어 있음 9">
              <a:extLst>
                <a:ext uri="{FF2B5EF4-FFF2-40B4-BE49-F238E27FC236}">
                  <a16:creationId xmlns:a16="http://schemas.microsoft.com/office/drawing/2014/main" id="{19600C51-61CE-435F-8844-A8607C93129C}"/>
                </a:ext>
              </a:extLst>
            </p:cNvPr>
            <p:cNvSpPr/>
            <p:nvPr/>
          </p:nvSpPr>
          <p:spPr>
            <a:xfrm rot="12480000" flipH="1">
              <a:off x="2708197" y="2341309"/>
              <a:ext cx="923308" cy="923308"/>
            </a:xfrm>
            <a:prstGeom prst="donut">
              <a:avLst>
                <a:gd name="adj" fmla="val 24606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FD23575B-AD09-48C6-B915-4D7C804EF04F}"/>
              </a:ext>
            </a:extLst>
          </p:cNvPr>
          <p:cNvGrpSpPr/>
          <p:nvPr/>
        </p:nvGrpSpPr>
        <p:grpSpPr>
          <a:xfrm>
            <a:off x="1401452" y="3921227"/>
            <a:ext cx="3814105" cy="2170632"/>
            <a:chOff x="4533917" y="3832297"/>
            <a:chExt cx="3814105" cy="2170632"/>
          </a:xfrm>
          <a:solidFill>
            <a:schemeClr val="accent2"/>
          </a:solidFill>
        </p:grpSpPr>
        <p:sp>
          <p:nvSpPr>
            <p:cNvPr id="12" name="자유형: 도형 11">
              <a:extLst>
                <a:ext uri="{FF2B5EF4-FFF2-40B4-BE49-F238E27FC236}">
                  <a16:creationId xmlns:a16="http://schemas.microsoft.com/office/drawing/2014/main" id="{5AB171EB-A56E-4593-9A33-8BB880C9894B}"/>
                </a:ext>
              </a:extLst>
            </p:cNvPr>
            <p:cNvSpPr/>
            <p:nvPr/>
          </p:nvSpPr>
          <p:spPr>
            <a:xfrm rot="5400000" flipH="1">
              <a:off x="6177390" y="3832297"/>
              <a:ext cx="2170632" cy="2170632"/>
            </a:xfrm>
            <a:custGeom>
              <a:avLst/>
              <a:gdLst>
                <a:gd name="connsiteX0" fmla="*/ 2170632 w 2170632"/>
                <a:gd name="connsiteY0" fmla="*/ 1085316 h 2170632"/>
                <a:gd name="connsiteX1" fmla="*/ 1085316 w 2170632"/>
                <a:gd name="connsiteY1" fmla="*/ 0 h 2170632"/>
                <a:gd name="connsiteX2" fmla="*/ 0 w 2170632"/>
                <a:gd name="connsiteY2" fmla="*/ 1085316 h 2170632"/>
                <a:gd name="connsiteX3" fmla="*/ 1085316 w 2170632"/>
                <a:gd name="connsiteY3" fmla="*/ 2170632 h 2170632"/>
                <a:gd name="connsiteX4" fmla="*/ 1775678 w 2170632"/>
                <a:gd name="connsiteY4" fmla="*/ 1922799 h 2170632"/>
                <a:gd name="connsiteX5" fmla="*/ 1836297 w 2170632"/>
                <a:gd name="connsiteY5" fmla="*/ 1867704 h 2170632"/>
                <a:gd name="connsiteX6" fmla="*/ 1341687 w 2170632"/>
                <a:gd name="connsiteY6" fmla="*/ 1570513 h 2170632"/>
                <a:gd name="connsiteX7" fmla="*/ 1299872 w 2170632"/>
                <a:gd name="connsiteY7" fmla="*/ 1593209 h 2170632"/>
                <a:gd name="connsiteX8" fmla="*/ 1085316 w 2170632"/>
                <a:gd name="connsiteY8" fmla="*/ 1636526 h 2170632"/>
                <a:gd name="connsiteX9" fmla="*/ 534106 w 2170632"/>
                <a:gd name="connsiteY9" fmla="*/ 1085316 h 2170632"/>
                <a:gd name="connsiteX10" fmla="*/ 1085316 w 2170632"/>
                <a:gd name="connsiteY10" fmla="*/ 534106 h 2170632"/>
                <a:gd name="connsiteX11" fmla="*/ 1636526 w 2170632"/>
                <a:gd name="connsiteY11" fmla="*/ 1085316 h 2170632"/>
                <a:gd name="connsiteX12" fmla="*/ 1633449 w 2170632"/>
                <a:gd name="connsiteY12" fmla="*/ 1115839 h 2170632"/>
                <a:gd name="connsiteX13" fmla="*/ 2121467 w 2170632"/>
                <a:gd name="connsiteY13" fmla="*/ 1409070 h 2170632"/>
                <a:gd name="connsiteX14" fmla="*/ 2121838 w 2170632"/>
                <a:gd name="connsiteY14" fmla="*/ 1408056 h 2170632"/>
                <a:gd name="connsiteX15" fmla="*/ 2170632 w 2170632"/>
                <a:gd name="connsiteY15" fmla="*/ 1085316 h 2170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70632" h="2170632">
                  <a:moveTo>
                    <a:pt x="2170632" y="1085316"/>
                  </a:moveTo>
                  <a:cubicBezTo>
                    <a:pt x="2170632" y="485913"/>
                    <a:pt x="1684719" y="0"/>
                    <a:pt x="1085316" y="0"/>
                  </a:cubicBezTo>
                  <a:cubicBezTo>
                    <a:pt x="485913" y="0"/>
                    <a:pt x="0" y="485913"/>
                    <a:pt x="0" y="1085316"/>
                  </a:cubicBezTo>
                  <a:cubicBezTo>
                    <a:pt x="0" y="1684719"/>
                    <a:pt x="485913" y="2170632"/>
                    <a:pt x="1085316" y="2170632"/>
                  </a:cubicBezTo>
                  <a:cubicBezTo>
                    <a:pt x="1347555" y="2170632"/>
                    <a:pt x="1588071" y="2077625"/>
                    <a:pt x="1775678" y="1922799"/>
                  </a:cubicBezTo>
                  <a:lnTo>
                    <a:pt x="1836297" y="1867704"/>
                  </a:lnTo>
                  <a:lnTo>
                    <a:pt x="1341687" y="1570513"/>
                  </a:lnTo>
                  <a:lnTo>
                    <a:pt x="1299872" y="1593209"/>
                  </a:lnTo>
                  <a:cubicBezTo>
                    <a:pt x="1233926" y="1621102"/>
                    <a:pt x="1161422" y="1636526"/>
                    <a:pt x="1085316" y="1636526"/>
                  </a:cubicBezTo>
                  <a:cubicBezTo>
                    <a:pt x="780891" y="1636526"/>
                    <a:pt x="534106" y="1389741"/>
                    <a:pt x="534106" y="1085316"/>
                  </a:cubicBezTo>
                  <a:cubicBezTo>
                    <a:pt x="534106" y="780891"/>
                    <a:pt x="780891" y="534106"/>
                    <a:pt x="1085316" y="534106"/>
                  </a:cubicBezTo>
                  <a:cubicBezTo>
                    <a:pt x="1389741" y="534106"/>
                    <a:pt x="1636526" y="780891"/>
                    <a:pt x="1636526" y="1085316"/>
                  </a:cubicBezTo>
                  <a:lnTo>
                    <a:pt x="1633449" y="1115839"/>
                  </a:lnTo>
                  <a:lnTo>
                    <a:pt x="2121467" y="1409070"/>
                  </a:lnTo>
                  <a:lnTo>
                    <a:pt x="2121838" y="1408056"/>
                  </a:lnTo>
                  <a:cubicBezTo>
                    <a:pt x="2153549" y="1306102"/>
                    <a:pt x="2170632" y="1197704"/>
                    <a:pt x="2170632" y="108531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7AFB8605-7C99-4BF1-8D10-4112F34FC83B}"/>
                </a:ext>
              </a:extLst>
            </p:cNvPr>
            <p:cNvSpPr/>
            <p:nvPr/>
          </p:nvSpPr>
          <p:spPr>
            <a:xfrm rot="5400000" flipH="1">
              <a:off x="5662232" y="4327953"/>
              <a:ext cx="358924" cy="11793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원형: 비어 있음 13">
              <a:extLst>
                <a:ext uri="{FF2B5EF4-FFF2-40B4-BE49-F238E27FC236}">
                  <a16:creationId xmlns:a16="http://schemas.microsoft.com/office/drawing/2014/main" id="{72C3FD4A-9B28-4E25-8BBA-D557DEBB8B45}"/>
                </a:ext>
              </a:extLst>
            </p:cNvPr>
            <p:cNvSpPr/>
            <p:nvPr/>
          </p:nvSpPr>
          <p:spPr>
            <a:xfrm rot="5400000" flipH="1">
              <a:off x="4533917" y="4455959"/>
              <a:ext cx="923308" cy="923308"/>
            </a:xfrm>
            <a:prstGeom prst="donut">
              <a:avLst>
                <a:gd name="adj" fmla="val 2460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5" name="Group 26">
            <a:extLst>
              <a:ext uri="{FF2B5EF4-FFF2-40B4-BE49-F238E27FC236}">
                <a16:creationId xmlns:a16="http://schemas.microsoft.com/office/drawing/2014/main" id="{AAF4806A-1748-43A8-9650-105B2353DB54}"/>
              </a:ext>
            </a:extLst>
          </p:cNvPr>
          <p:cNvGrpSpPr/>
          <p:nvPr/>
        </p:nvGrpSpPr>
        <p:grpSpPr>
          <a:xfrm>
            <a:off x="5062028" y="1823923"/>
            <a:ext cx="4563621" cy="1354217"/>
            <a:chOff x="6130127" y="1397507"/>
            <a:chExt cx="4563621" cy="135421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F584F8E-C857-4A30-A9D7-D87A296C7C4C}"/>
                </a:ext>
              </a:extLst>
            </p:cNvPr>
            <p:cNvSpPr txBox="1"/>
            <p:nvPr/>
          </p:nvSpPr>
          <p:spPr>
            <a:xfrm>
              <a:off x="6130127" y="1920727"/>
              <a:ext cx="45636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3287678-028F-4436-B51B-AFF5F5DE1B79}"/>
                </a:ext>
              </a:extLst>
            </p:cNvPr>
            <p:cNvSpPr txBox="1"/>
            <p:nvPr/>
          </p:nvSpPr>
          <p:spPr>
            <a:xfrm>
              <a:off x="6130127" y="1397507"/>
              <a:ext cx="45636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27">
            <a:extLst>
              <a:ext uri="{FF2B5EF4-FFF2-40B4-BE49-F238E27FC236}">
                <a16:creationId xmlns:a16="http://schemas.microsoft.com/office/drawing/2014/main" id="{5E63FFE7-F008-48D0-82CF-C2F2B9966A55}"/>
              </a:ext>
            </a:extLst>
          </p:cNvPr>
          <p:cNvGrpSpPr/>
          <p:nvPr/>
        </p:nvGrpSpPr>
        <p:grpSpPr>
          <a:xfrm>
            <a:off x="6096098" y="3341909"/>
            <a:ext cx="4563621" cy="1354217"/>
            <a:chOff x="6861949" y="2905780"/>
            <a:chExt cx="4563621" cy="1354217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80409A7-A889-4AB9-8AFC-7A5030F3B273}"/>
                </a:ext>
              </a:extLst>
            </p:cNvPr>
            <p:cNvSpPr txBox="1"/>
            <p:nvPr/>
          </p:nvSpPr>
          <p:spPr>
            <a:xfrm>
              <a:off x="6861949" y="3429000"/>
              <a:ext cx="45636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BE93D23-9D22-471D-B585-786AC0B8D5A0}"/>
                </a:ext>
              </a:extLst>
            </p:cNvPr>
            <p:cNvSpPr txBox="1"/>
            <p:nvPr/>
          </p:nvSpPr>
          <p:spPr>
            <a:xfrm>
              <a:off x="6861949" y="2905780"/>
              <a:ext cx="45636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4">
            <a:extLst>
              <a:ext uri="{FF2B5EF4-FFF2-40B4-BE49-F238E27FC236}">
                <a16:creationId xmlns:a16="http://schemas.microsoft.com/office/drawing/2014/main" id="{FDB016CF-8D4E-4489-9600-523C3671B8C0}"/>
              </a:ext>
            </a:extLst>
          </p:cNvPr>
          <p:cNvGrpSpPr/>
          <p:nvPr/>
        </p:nvGrpSpPr>
        <p:grpSpPr>
          <a:xfrm>
            <a:off x="7130168" y="4859894"/>
            <a:ext cx="4563621" cy="1354217"/>
            <a:chOff x="7137787" y="4747804"/>
            <a:chExt cx="4563621" cy="1354217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86EB3CF-3F9E-47B9-88F7-5F6F6CC7CC88}"/>
                </a:ext>
              </a:extLst>
            </p:cNvPr>
            <p:cNvSpPr txBox="1"/>
            <p:nvPr/>
          </p:nvSpPr>
          <p:spPr>
            <a:xfrm>
              <a:off x="7137787" y="5271024"/>
              <a:ext cx="45636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AE2B503-79F4-4726-BA7B-048A58DF0070}"/>
                </a:ext>
              </a:extLst>
            </p:cNvPr>
            <p:cNvSpPr txBox="1"/>
            <p:nvPr/>
          </p:nvSpPr>
          <p:spPr>
            <a:xfrm>
              <a:off x="7137787" y="4747804"/>
              <a:ext cx="45636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70B0F01-5535-4098-89F8-0A136D0259A8}"/>
              </a:ext>
            </a:extLst>
          </p:cNvPr>
          <p:cNvSpPr txBox="1"/>
          <p:nvPr/>
        </p:nvSpPr>
        <p:spPr>
          <a:xfrm flipH="1">
            <a:off x="776996" y="766071"/>
            <a:ext cx="5319004" cy="1107996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3600" dirty="0">
                <a:solidFill>
                  <a:schemeClr val="bg1"/>
                </a:solidFill>
                <a:latin typeface="+mj-lt"/>
                <a:cs typeface="Arial" pitchFamily="34" charset="0"/>
              </a:rPr>
              <a:t>We Create</a:t>
            </a:r>
          </a:p>
          <a:p>
            <a:r>
              <a:rPr lang="en-US" altLang="ko-KR" sz="3600" dirty="0">
                <a:solidFill>
                  <a:schemeClr val="bg1"/>
                </a:solidFill>
                <a:latin typeface="+mj-lt"/>
                <a:cs typeface="Arial" pitchFamily="34" charset="0"/>
              </a:rPr>
              <a:t>Professional Presentation</a:t>
            </a:r>
            <a:endParaRPr lang="ko-KR" altLang="en-US" sz="36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A058ED-FC00-4E4E-A7FD-24846EBC218A}"/>
              </a:ext>
            </a:extLst>
          </p:cNvPr>
          <p:cNvSpPr txBox="1"/>
          <p:nvPr/>
        </p:nvSpPr>
        <p:spPr>
          <a:xfrm>
            <a:off x="776996" y="5968820"/>
            <a:ext cx="3061125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1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1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536D65-CB84-436A-8486-BB0126FD984E}"/>
              </a:ext>
            </a:extLst>
          </p:cNvPr>
          <p:cNvSpPr txBox="1"/>
          <p:nvPr/>
        </p:nvSpPr>
        <p:spPr>
          <a:xfrm>
            <a:off x="776996" y="5207998"/>
            <a:ext cx="306112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accent3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accent3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solidFill>
                  <a:schemeClr val="accent3"/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1D86AB-9DEC-4428-B5E6-DD64E7F38405}"/>
              </a:ext>
            </a:extLst>
          </p:cNvPr>
          <p:cNvSpPr txBox="1"/>
          <p:nvPr/>
        </p:nvSpPr>
        <p:spPr>
          <a:xfrm>
            <a:off x="776996" y="2634889"/>
            <a:ext cx="4287061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Power PowerPoint Presentation 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6" name="직사각형 1">
            <a:extLst>
              <a:ext uri="{FF2B5EF4-FFF2-40B4-BE49-F238E27FC236}">
                <a16:creationId xmlns:a16="http://schemas.microsoft.com/office/drawing/2014/main" id="{E7BEA6F4-0498-4A7F-A3DF-FCAC29A8261C}"/>
              </a:ext>
            </a:extLst>
          </p:cNvPr>
          <p:cNvSpPr/>
          <p:nvPr/>
        </p:nvSpPr>
        <p:spPr>
          <a:xfrm>
            <a:off x="776996" y="3025862"/>
            <a:ext cx="43233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2008 ~ 2015  Text here</a:t>
            </a:r>
          </a:p>
          <a:p>
            <a:r>
              <a:rPr lang="en-US" altLang="ko-KR" sz="1200" dirty="0">
                <a:solidFill>
                  <a:schemeClr val="bg1"/>
                </a:solidFill>
              </a:rPr>
              <a:t>Example Text : Get a modern PowerPoint  Presentation that is beautifully designed.</a:t>
            </a:r>
          </a:p>
          <a:p>
            <a:endParaRPr lang="en-US" altLang="ko-KR" sz="1200" dirty="0">
              <a:solidFill>
                <a:schemeClr val="bg1"/>
              </a:solidFill>
            </a:endParaRPr>
          </a:p>
          <a:p>
            <a:r>
              <a:rPr lang="en-US" altLang="ko-KR" sz="1200" dirty="0">
                <a:solidFill>
                  <a:schemeClr val="bg1"/>
                </a:solidFill>
              </a:rPr>
              <a:t>2016 ~ 2020 Text here</a:t>
            </a:r>
          </a:p>
          <a:p>
            <a:r>
              <a:rPr lang="en-US" altLang="ko-KR" sz="1200" dirty="0">
                <a:solidFill>
                  <a:schemeClr val="bg1"/>
                </a:solidFill>
              </a:rPr>
              <a:t>Example Text : Get a modern PowerPoint  Presentation that is beautifully designed</a:t>
            </a:r>
          </a:p>
        </p:txBody>
      </p:sp>
      <p:sp>
        <p:nvSpPr>
          <p:cNvPr id="8" name="그림 개체 틀 7">
            <a:extLst>
              <a:ext uri="{FF2B5EF4-FFF2-40B4-BE49-F238E27FC236}">
                <a16:creationId xmlns:a16="http://schemas.microsoft.com/office/drawing/2014/main" id="{F17637E7-0B92-4C6D-B5A6-2BFE9902BDCA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</p:spTree>
    <p:extLst>
      <p:ext uri="{BB962C8B-B14F-4D97-AF65-F5344CB8AC3E}">
        <p14:creationId xmlns:p14="http://schemas.microsoft.com/office/powerpoint/2010/main" val="2473585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18D9F232-F537-4D4A-92B6-9780B92CC875}"/>
              </a:ext>
            </a:extLst>
          </p:cNvPr>
          <p:cNvGrpSpPr/>
          <p:nvPr/>
        </p:nvGrpSpPr>
        <p:grpSpPr>
          <a:xfrm>
            <a:off x="789170" y="1884348"/>
            <a:ext cx="2912284" cy="2443308"/>
            <a:chOff x="789170" y="1884348"/>
            <a:chExt cx="2912284" cy="2443308"/>
          </a:xfrm>
        </p:grpSpPr>
        <p:sp>
          <p:nvSpPr>
            <p:cNvPr id="4" name="Oval 4">
              <a:extLst>
                <a:ext uri="{FF2B5EF4-FFF2-40B4-BE49-F238E27FC236}">
                  <a16:creationId xmlns:a16="http://schemas.microsoft.com/office/drawing/2014/main" id="{4A4010E1-E08F-497C-8D4A-0042339948D3}"/>
                </a:ext>
              </a:extLst>
            </p:cNvPr>
            <p:cNvSpPr/>
            <p:nvPr/>
          </p:nvSpPr>
          <p:spPr>
            <a:xfrm>
              <a:off x="1263565" y="2339468"/>
              <a:ext cx="1533072" cy="153307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graphicFrame>
          <p:nvGraphicFramePr>
            <p:cNvPr id="5" name="Chart 5">
              <a:extLst>
                <a:ext uri="{FF2B5EF4-FFF2-40B4-BE49-F238E27FC236}">
                  <a16:creationId xmlns:a16="http://schemas.microsoft.com/office/drawing/2014/main" id="{D88AB77E-FE97-45E4-915C-BB90A74BF1D6}"/>
                </a:ext>
              </a:extLst>
            </p:cNvPr>
            <p:cNvGraphicFramePr/>
            <p:nvPr/>
          </p:nvGraphicFramePr>
          <p:xfrm>
            <a:off x="789170" y="1884348"/>
            <a:ext cx="2481858" cy="244330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20CDCFE-57F1-4F8B-81DF-C5D0FA26F929}"/>
                </a:ext>
              </a:extLst>
            </p:cNvPr>
            <p:cNvSpPr txBox="1"/>
            <p:nvPr/>
          </p:nvSpPr>
          <p:spPr>
            <a:xfrm>
              <a:off x="2246806" y="2398116"/>
              <a:ext cx="1454648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4000" b="1" dirty="0">
                  <a:solidFill>
                    <a:schemeClr val="bg1"/>
                  </a:solidFill>
                  <a:cs typeface="Arial" pitchFamily="34" charset="0"/>
                </a:rPr>
                <a:t>55</a:t>
              </a:r>
              <a:r>
                <a:rPr lang="en-US" altLang="ko-KR" sz="4000" b="1" dirty="0">
                  <a:solidFill>
                    <a:schemeClr val="accent1"/>
                  </a:solidFill>
                  <a:cs typeface="Arial" pitchFamily="34" charset="0"/>
                </a:rPr>
                <a:t>%</a:t>
              </a:r>
              <a:endParaRPr lang="ko-KR" altLang="en-US" sz="40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7" name="그룹 6">
            <a:extLst>
              <a:ext uri="{FF2B5EF4-FFF2-40B4-BE49-F238E27FC236}">
                <a16:creationId xmlns:a16="http://schemas.microsoft.com/office/drawing/2014/main" id="{BF744FB9-3650-4B08-9C17-DCC2EAD7D1F9}"/>
              </a:ext>
            </a:extLst>
          </p:cNvPr>
          <p:cNvGrpSpPr/>
          <p:nvPr/>
        </p:nvGrpSpPr>
        <p:grpSpPr>
          <a:xfrm>
            <a:off x="4637737" y="1884348"/>
            <a:ext cx="2914405" cy="2443308"/>
            <a:chOff x="4637737" y="1884348"/>
            <a:chExt cx="2914405" cy="244330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95B9351-3789-45D6-BB62-9A261D91636B}"/>
                </a:ext>
              </a:extLst>
            </p:cNvPr>
            <p:cNvSpPr/>
            <p:nvPr/>
          </p:nvSpPr>
          <p:spPr>
            <a:xfrm>
              <a:off x="5112132" y="2339468"/>
              <a:ext cx="1533072" cy="1533070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graphicFrame>
          <p:nvGraphicFramePr>
            <p:cNvPr id="9" name="Chart 5">
              <a:extLst>
                <a:ext uri="{FF2B5EF4-FFF2-40B4-BE49-F238E27FC236}">
                  <a16:creationId xmlns:a16="http://schemas.microsoft.com/office/drawing/2014/main" id="{D5E00F39-0CBC-487E-9D06-A872313E840C}"/>
                </a:ext>
              </a:extLst>
            </p:cNvPr>
            <p:cNvGraphicFramePr/>
            <p:nvPr/>
          </p:nvGraphicFramePr>
          <p:xfrm>
            <a:off x="4637737" y="1884348"/>
            <a:ext cx="2481858" cy="244330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AFD4911-D453-409C-A261-7B2E161E5CB3}"/>
                </a:ext>
              </a:extLst>
            </p:cNvPr>
            <p:cNvSpPr txBox="1"/>
            <p:nvPr/>
          </p:nvSpPr>
          <p:spPr>
            <a:xfrm>
              <a:off x="6097494" y="2398116"/>
              <a:ext cx="1454648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4000" b="1" dirty="0">
                  <a:solidFill>
                    <a:schemeClr val="bg1"/>
                  </a:solidFill>
                  <a:cs typeface="Arial" pitchFamily="34" charset="0"/>
                </a:rPr>
                <a:t>40</a:t>
              </a:r>
              <a:r>
                <a:rPr lang="en-US" altLang="ko-KR" sz="4000" b="1" dirty="0">
                  <a:solidFill>
                    <a:schemeClr val="accent2"/>
                  </a:solidFill>
                  <a:cs typeface="Arial" pitchFamily="34" charset="0"/>
                </a:rPr>
                <a:t>%</a:t>
              </a:r>
              <a:endParaRPr lang="ko-KR" altLang="en-US" sz="40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8A88EA55-B179-469F-A013-1EC9DAF21161}"/>
              </a:ext>
            </a:extLst>
          </p:cNvPr>
          <p:cNvGrpSpPr/>
          <p:nvPr/>
        </p:nvGrpSpPr>
        <p:grpSpPr>
          <a:xfrm>
            <a:off x="8486304" y="1884348"/>
            <a:ext cx="2916526" cy="2443308"/>
            <a:chOff x="8486304" y="1884348"/>
            <a:chExt cx="2916526" cy="2443308"/>
          </a:xfrm>
        </p:grpSpPr>
        <p:sp>
          <p:nvSpPr>
            <p:cNvPr id="12" name="Oval 10">
              <a:extLst>
                <a:ext uri="{FF2B5EF4-FFF2-40B4-BE49-F238E27FC236}">
                  <a16:creationId xmlns:a16="http://schemas.microsoft.com/office/drawing/2014/main" id="{E6D1AD52-5573-4B72-B523-F146AE22A9A6}"/>
                </a:ext>
              </a:extLst>
            </p:cNvPr>
            <p:cNvSpPr/>
            <p:nvPr/>
          </p:nvSpPr>
          <p:spPr>
            <a:xfrm>
              <a:off x="8960699" y="2339468"/>
              <a:ext cx="1533072" cy="1533070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graphicFrame>
          <p:nvGraphicFramePr>
            <p:cNvPr id="13" name="Chart 5">
              <a:extLst>
                <a:ext uri="{FF2B5EF4-FFF2-40B4-BE49-F238E27FC236}">
                  <a16:creationId xmlns:a16="http://schemas.microsoft.com/office/drawing/2014/main" id="{6D360690-A16E-465F-BDE3-5CBAAE450736}"/>
                </a:ext>
              </a:extLst>
            </p:cNvPr>
            <p:cNvGraphicFramePr/>
            <p:nvPr/>
          </p:nvGraphicFramePr>
          <p:xfrm>
            <a:off x="8486304" y="1884348"/>
            <a:ext cx="2481858" cy="244330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D0CFE0D-746E-4D94-948B-D67EE1B7961E}"/>
                </a:ext>
              </a:extLst>
            </p:cNvPr>
            <p:cNvSpPr txBox="1"/>
            <p:nvPr/>
          </p:nvSpPr>
          <p:spPr>
            <a:xfrm>
              <a:off x="9948182" y="2398116"/>
              <a:ext cx="1454648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4000" b="1" dirty="0">
                  <a:solidFill>
                    <a:schemeClr val="bg1"/>
                  </a:solidFill>
                  <a:cs typeface="Arial" pitchFamily="34" charset="0"/>
                </a:rPr>
                <a:t>35</a:t>
              </a:r>
              <a:r>
                <a:rPr lang="en-US" altLang="ko-KR" sz="4000" b="1" dirty="0">
                  <a:solidFill>
                    <a:schemeClr val="accent3"/>
                  </a:solidFill>
                  <a:cs typeface="Arial" pitchFamily="34" charset="0"/>
                </a:rPr>
                <a:t>%</a:t>
              </a:r>
              <a:endParaRPr lang="ko-KR" altLang="en-US" sz="40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7284EC4D-93F1-4760-A1E6-F46A23177A4C}"/>
              </a:ext>
            </a:extLst>
          </p:cNvPr>
          <p:cNvSpPr txBox="1"/>
          <p:nvPr/>
        </p:nvSpPr>
        <p:spPr>
          <a:xfrm>
            <a:off x="4591612" y="5038323"/>
            <a:ext cx="3008775" cy="1263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10000"/>
              </a:lnSpc>
            </a:pPr>
            <a:r>
              <a:rPr lang="en-US" altLang="ko-KR" sz="3600" b="1" dirty="0">
                <a:solidFill>
                  <a:schemeClr val="accent4"/>
                </a:solidFill>
                <a:cs typeface="Arial" pitchFamily="34" charset="0"/>
              </a:rPr>
              <a:t>PORTFOLIO  DESIGNED</a:t>
            </a:r>
          </a:p>
        </p:txBody>
      </p:sp>
      <p:cxnSp>
        <p:nvCxnSpPr>
          <p:cNvPr id="16" name="Straight Connector 26">
            <a:extLst>
              <a:ext uri="{FF2B5EF4-FFF2-40B4-BE49-F238E27FC236}">
                <a16:creationId xmlns:a16="http://schemas.microsoft.com/office/drawing/2014/main" id="{E9D919C6-4899-47AC-8C9D-D755B071A36F}"/>
              </a:ext>
            </a:extLst>
          </p:cNvPr>
          <p:cNvCxnSpPr>
            <a:cxnSpLocks/>
          </p:cNvCxnSpPr>
          <p:nvPr/>
        </p:nvCxnSpPr>
        <p:spPr>
          <a:xfrm>
            <a:off x="4361329" y="5210270"/>
            <a:ext cx="0" cy="979544"/>
          </a:xfrm>
          <a:prstGeom prst="line">
            <a:avLst/>
          </a:prstGeom>
          <a:ln w="31750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27">
            <a:extLst>
              <a:ext uri="{FF2B5EF4-FFF2-40B4-BE49-F238E27FC236}">
                <a16:creationId xmlns:a16="http://schemas.microsoft.com/office/drawing/2014/main" id="{E493EA50-3415-46F6-B1DE-BA7D0DEBDC27}"/>
              </a:ext>
            </a:extLst>
          </p:cNvPr>
          <p:cNvCxnSpPr>
            <a:cxnSpLocks/>
          </p:cNvCxnSpPr>
          <p:nvPr/>
        </p:nvCxnSpPr>
        <p:spPr>
          <a:xfrm>
            <a:off x="7830670" y="5210270"/>
            <a:ext cx="0" cy="979544"/>
          </a:xfrm>
          <a:prstGeom prst="line">
            <a:avLst/>
          </a:prstGeom>
          <a:ln w="31750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28">
            <a:extLst>
              <a:ext uri="{FF2B5EF4-FFF2-40B4-BE49-F238E27FC236}">
                <a16:creationId xmlns:a16="http://schemas.microsoft.com/office/drawing/2014/main" id="{619E0D11-802E-4F08-8919-FE35E7052F0F}"/>
              </a:ext>
            </a:extLst>
          </p:cNvPr>
          <p:cNvGrpSpPr/>
          <p:nvPr/>
        </p:nvGrpSpPr>
        <p:grpSpPr>
          <a:xfrm>
            <a:off x="470091" y="5104524"/>
            <a:ext cx="3422101" cy="1191037"/>
            <a:chOff x="4822352" y="1916832"/>
            <a:chExt cx="3422056" cy="1191037"/>
          </a:xfrm>
        </p:grpSpPr>
        <p:sp>
          <p:nvSpPr>
            <p:cNvPr id="19" name="Text Placeholder 10">
              <a:extLst>
                <a:ext uri="{FF2B5EF4-FFF2-40B4-BE49-F238E27FC236}">
                  <a16:creationId xmlns:a16="http://schemas.microsoft.com/office/drawing/2014/main" id="{C5EBEC30-631D-4054-9390-7A28AE77801E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84917BC-32CA-4BCD-AE38-3697932C663A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31">
            <a:extLst>
              <a:ext uri="{FF2B5EF4-FFF2-40B4-BE49-F238E27FC236}">
                <a16:creationId xmlns:a16="http://schemas.microsoft.com/office/drawing/2014/main" id="{53160811-0EF3-4F45-8402-C9C8DE990B7F}"/>
              </a:ext>
            </a:extLst>
          </p:cNvPr>
          <p:cNvGrpSpPr/>
          <p:nvPr/>
        </p:nvGrpSpPr>
        <p:grpSpPr>
          <a:xfrm>
            <a:off x="8299807" y="5104524"/>
            <a:ext cx="3422101" cy="1191037"/>
            <a:chOff x="4822352" y="1916832"/>
            <a:chExt cx="3422056" cy="1191037"/>
          </a:xfrm>
        </p:grpSpPr>
        <p:sp>
          <p:nvSpPr>
            <p:cNvPr id="22" name="Text Placeholder 10">
              <a:extLst>
                <a:ext uri="{FF2B5EF4-FFF2-40B4-BE49-F238E27FC236}">
                  <a16:creationId xmlns:a16="http://schemas.microsoft.com/office/drawing/2014/main" id="{6307E0CA-8274-4DB6-B5AF-E98BB49D9332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BE9AA26-86EB-49F9-B9E2-2B569BC99C4D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B51E33E4-80F0-4DB0-88E6-CECFBECA0461}"/>
              </a:ext>
            </a:extLst>
          </p:cNvPr>
          <p:cNvSpPr txBox="1"/>
          <p:nvPr/>
        </p:nvSpPr>
        <p:spPr>
          <a:xfrm>
            <a:off x="1241581" y="4316098"/>
            <a:ext cx="200746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1"/>
                </a:solidFill>
                <a:cs typeface="Arial" pitchFamily="34" charset="0"/>
              </a:rPr>
              <a:t>Contents Here</a:t>
            </a:r>
            <a:endParaRPr lang="ko-KR" altLang="en-US" sz="2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5F4EB31-75F3-4B06-887B-F13D78E3C13A}"/>
              </a:ext>
            </a:extLst>
          </p:cNvPr>
          <p:cNvSpPr txBox="1"/>
          <p:nvPr/>
        </p:nvSpPr>
        <p:spPr>
          <a:xfrm>
            <a:off x="5091208" y="4316098"/>
            <a:ext cx="200746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2"/>
                </a:solidFill>
                <a:cs typeface="Arial" pitchFamily="34" charset="0"/>
              </a:rPr>
              <a:t>Contents Here</a:t>
            </a:r>
            <a:endParaRPr lang="ko-KR" altLang="en-US" sz="20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5B79A27-21E0-4DA6-9B8F-1F88EA60CC55}"/>
              </a:ext>
            </a:extLst>
          </p:cNvPr>
          <p:cNvSpPr txBox="1"/>
          <p:nvPr/>
        </p:nvSpPr>
        <p:spPr>
          <a:xfrm>
            <a:off x="8940836" y="4316098"/>
            <a:ext cx="200746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3"/>
                </a:solidFill>
                <a:cs typeface="Arial" pitchFamily="34" charset="0"/>
              </a:rPr>
              <a:t>Contents Here</a:t>
            </a:r>
            <a:endParaRPr lang="ko-KR" altLang="en-US" sz="2000" b="1" dirty="0">
              <a:solidFill>
                <a:schemeClr val="accent3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1">
            <a:extLst>
              <a:ext uri="{FF2B5EF4-FFF2-40B4-BE49-F238E27FC236}">
                <a16:creationId xmlns:a16="http://schemas.microsoft.com/office/drawing/2014/main" id="{6F924C41-BA8F-41F7-999F-3C48C07B1885}"/>
              </a:ext>
            </a:extLst>
          </p:cNvPr>
          <p:cNvGrpSpPr/>
          <p:nvPr/>
        </p:nvGrpSpPr>
        <p:grpSpPr>
          <a:xfrm>
            <a:off x="3998139" y="4144688"/>
            <a:ext cx="4190657" cy="2083614"/>
            <a:chOff x="2141211" y="1548026"/>
            <a:chExt cx="9211525" cy="4580013"/>
          </a:xfrm>
        </p:grpSpPr>
        <p:grpSp>
          <p:nvGrpSpPr>
            <p:cNvPr id="4" name="Group 2">
              <a:extLst>
                <a:ext uri="{FF2B5EF4-FFF2-40B4-BE49-F238E27FC236}">
                  <a16:creationId xmlns:a16="http://schemas.microsoft.com/office/drawing/2014/main" id="{BDC1DE8C-5936-4841-A619-DAA1898D4C67}"/>
                </a:ext>
              </a:extLst>
            </p:cNvPr>
            <p:cNvGrpSpPr/>
            <p:nvPr/>
          </p:nvGrpSpPr>
          <p:grpSpPr>
            <a:xfrm>
              <a:off x="2141211" y="2961574"/>
              <a:ext cx="4458905" cy="3166465"/>
              <a:chOff x="2141211" y="2961574"/>
              <a:chExt cx="4458905" cy="3166465"/>
            </a:xfrm>
          </p:grpSpPr>
          <p:grpSp>
            <p:nvGrpSpPr>
              <p:cNvPr id="72" name="Group 70">
                <a:extLst>
                  <a:ext uri="{FF2B5EF4-FFF2-40B4-BE49-F238E27FC236}">
                    <a16:creationId xmlns:a16="http://schemas.microsoft.com/office/drawing/2014/main" id="{EEBE3D22-E084-4CD0-9871-DAA3AFBBC0F0}"/>
                  </a:ext>
                </a:extLst>
              </p:cNvPr>
              <p:cNvGrpSpPr/>
              <p:nvPr/>
            </p:nvGrpSpPr>
            <p:grpSpPr>
              <a:xfrm>
                <a:off x="2141211" y="3646500"/>
                <a:ext cx="4458905" cy="2481539"/>
                <a:chOff x="2049404" y="3512503"/>
                <a:chExt cx="4458905" cy="2481539"/>
              </a:xfrm>
            </p:grpSpPr>
            <p:sp>
              <p:nvSpPr>
                <p:cNvPr id="129" name="Rectangle 127">
                  <a:extLst>
                    <a:ext uri="{FF2B5EF4-FFF2-40B4-BE49-F238E27FC236}">
                      <a16:creationId xmlns:a16="http://schemas.microsoft.com/office/drawing/2014/main" id="{17C17E60-41EC-4515-9D7F-DFC3BA048D6C}"/>
                    </a:ext>
                  </a:extLst>
                </p:cNvPr>
                <p:cNvSpPr/>
                <p:nvPr/>
              </p:nvSpPr>
              <p:spPr>
                <a:xfrm>
                  <a:off x="2049404" y="3512503"/>
                  <a:ext cx="4458905" cy="2481539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0" name="Rectangle 128">
                  <a:extLst>
                    <a:ext uri="{FF2B5EF4-FFF2-40B4-BE49-F238E27FC236}">
                      <a16:creationId xmlns:a16="http://schemas.microsoft.com/office/drawing/2014/main" id="{BE5113D8-2811-4665-AE46-7A2C3EB63072}"/>
                    </a:ext>
                  </a:extLst>
                </p:cNvPr>
                <p:cNvSpPr/>
                <p:nvPr/>
              </p:nvSpPr>
              <p:spPr>
                <a:xfrm>
                  <a:off x="2049404" y="3764590"/>
                  <a:ext cx="4458905" cy="2229452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3" name="Rectangle: Top Corners Rounded 71">
                <a:extLst>
                  <a:ext uri="{FF2B5EF4-FFF2-40B4-BE49-F238E27FC236}">
                    <a16:creationId xmlns:a16="http://schemas.microsoft.com/office/drawing/2014/main" id="{FF81519A-AC76-4B81-A8D1-F794BE27546F}"/>
                  </a:ext>
                </a:extLst>
              </p:cNvPr>
              <p:cNvSpPr/>
              <p:nvPr/>
            </p:nvSpPr>
            <p:spPr>
              <a:xfrm>
                <a:off x="3302673" y="4426085"/>
                <a:ext cx="731071" cy="1692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2">
                <a:extLst>
                  <a:ext uri="{FF2B5EF4-FFF2-40B4-BE49-F238E27FC236}">
                    <a16:creationId xmlns:a16="http://schemas.microsoft.com/office/drawing/2014/main" id="{FCE7A681-A15E-45A6-9D0B-90A8ABA6ED87}"/>
                  </a:ext>
                </a:extLst>
              </p:cNvPr>
              <p:cNvSpPr/>
              <p:nvPr/>
            </p:nvSpPr>
            <p:spPr>
              <a:xfrm>
                <a:off x="3683564" y="4761245"/>
                <a:ext cx="350180" cy="1357740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5" name="Group 73">
                <a:extLst>
                  <a:ext uri="{FF2B5EF4-FFF2-40B4-BE49-F238E27FC236}">
                    <a16:creationId xmlns:a16="http://schemas.microsoft.com/office/drawing/2014/main" id="{23F29300-D713-432B-A44D-5463DC4F6797}"/>
                  </a:ext>
                </a:extLst>
              </p:cNvPr>
              <p:cNvGrpSpPr/>
              <p:nvPr/>
            </p:nvGrpSpPr>
            <p:grpSpPr>
              <a:xfrm>
                <a:off x="2317238" y="3976797"/>
                <a:ext cx="379603" cy="2139464"/>
                <a:chOff x="-2634905" y="4064178"/>
                <a:chExt cx="379603" cy="2139464"/>
              </a:xfrm>
            </p:grpSpPr>
            <p:sp>
              <p:nvSpPr>
                <p:cNvPr id="117" name="Oval 115">
                  <a:extLst>
                    <a:ext uri="{FF2B5EF4-FFF2-40B4-BE49-F238E27FC236}">
                      <a16:creationId xmlns:a16="http://schemas.microsoft.com/office/drawing/2014/main" id="{01CA180C-FABE-43C3-9C58-4E8E73E0A81A}"/>
                    </a:ext>
                  </a:extLst>
                </p:cNvPr>
                <p:cNvSpPr/>
                <p:nvPr/>
              </p:nvSpPr>
              <p:spPr>
                <a:xfrm>
                  <a:off x="-2634905" y="4064178"/>
                  <a:ext cx="379603" cy="379603"/>
                </a:xfrm>
                <a:prstGeom prst="ellipse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" name="Rectangle: Top Corners Rounded 116">
                  <a:extLst>
                    <a:ext uri="{FF2B5EF4-FFF2-40B4-BE49-F238E27FC236}">
                      <a16:creationId xmlns:a16="http://schemas.microsoft.com/office/drawing/2014/main" id="{48122C87-AE0C-4844-AE80-B8FEB6BBA398}"/>
                    </a:ext>
                  </a:extLst>
                </p:cNvPr>
                <p:cNvSpPr/>
                <p:nvPr/>
              </p:nvSpPr>
              <p:spPr>
                <a:xfrm>
                  <a:off x="-2559476" y="4139682"/>
                  <a:ext cx="240928" cy="2063960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9" name="Rectangle 117">
                  <a:extLst>
                    <a:ext uri="{FF2B5EF4-FFF2-40B4-BE49-F238E27FC236}">
                      <a16:creationId xmlns:a16="http://schemas.microsoft.com/office/drawing/2014/main" id="{2F46E953-54AC-454D-BC50-0E0554DB8B4D}"/>
                    </a:ext>
                  </a:extLst>
                </p:cNvPr>
                <p:cNvSpPr/>
                <p:nvPr/>
              </p:nvSpPr>
              <p:spPr>
                <a:xfrm>
                  <a:off x="-2433468" y="4271109"/>
                  <a:ext cx="120438" cy="1932533"/>
                </a:xfrm>
                <a:prstGeom prst="rect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20" name="Group 118">
                  <a:extLst>
                    <a:ext uri="{FF2B5EF4-FFF2-40B4-BE49-F238E27FC236}">
                      <a16:creationId xmlns:a16="http://schemas.microsoft.com/office/drawing/2014/main" id="{90ED5964-7F63-45B1-8BB5-B4C3FD3D08AC}"/>
                    </a:ext>
                  </a:extLst>
                </p:cNvPr>
                <p:cNvGrpSpPr/>
                <p:nvPr/>
              </p:nvGrpSpPr>
              <p:grpSpPr>
                <a:xfrm>
                  <a:off x="-2605327" y="4699470"/>
                  <a:ext cx="348698" cy="148770"/>
                  <a:chOff x="2203573" y="4490681"/>
                  <a:chExt cx="348698" cy="148770"/>
                </a:xfrm>
              </p:grpSpPr>
              <p:sp>
                <p:nvSpPr>
                  <p:cNvPr id="127" name="Rectangle 125">
                    <a:extLst>
                      <a:ext uri="{FF2B5EF4-FFF2-40B4-BE49-F238E27FC236}">
                        <a16:creationId xmlns:a16="http://schemas.microsoft.com/office/drawing/2014/main" id="{3797DF7F-5013-46F4-A6FE-4D0D7118E535}"/>
                      </a:ext>
                    </a:extLst>
                  </p:cNvPr>
                  <p:cNvSpPr/>
                  <p:nvPr/>
                </p:nvSpPr>
                <p:spPr>
                  <a:xfrm>
                    <a:off x="2203573" y="4490681"/>
                    <a:ext cx="177271" cy="148770"/>
                  </a:xfrm>
                  <a:prstGeom prst="rect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8" name="Rectangle 126">
                    <a:extLst>
                      <a:ext uri="{FF2B5EF4-FFF2-40B4-BE49-F238E27FC236}">
                        <a16:creationId xmlns:a16="http://schemas.microsoft.com/office/drawing/2014/main" id="{40343D87-88CB-46A4-BBB9-2FB7A6184B3C}"/>
                      </a:ext>
                    </a:extLst>
                  </p:cNvPr>
                  <p:cNvSpPr/>
                  <p:nvPr/>
                </p:nvSpPr>
                <p:spPr>
                  <a:xfrm>
                    <a:off x="2375000" y="4490681"/>
                    <a:ext cx="177271" cy="148770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21" name="Group 119">
                  <a:extLst>
                    <a:ext uri="{FF2B5EF4-FFF2-40B4-BE49-F238E27FC236}">
                      <a16:creationId xmlns:a16="http://schemas.microsoft.com/office/drawing/2014/main" id="{CD2944E4-CADB-481D-9D85-E69C36A018C6}"/>
                    </a:ext>
                  </a:extLst>
                </p:cNvPr>
                <p:cNvGrpSpPr/>
                <p:nvPr/>
              </p:nvGrpSpPr>
              <p:grpSpPr>
                <a:xfrm>
                  <a:off x="-2605327" y="5103800"/>
                  <a:ext cx="348698" cy="148770"/>
                  <a:chOff x="2203573" y="4490681"/>
                  <a:chExt cx="348698" cy="148770"/>
                </a:xfrm>
              </p:grpSpPr>
              <p:sp>
                <p:nvSpPr>
                  <p:cNvPr id="125" name="Rectangle 123">
                    <a:extLst>
                      <a:ext uri="{FF2B5EF4-FFF2-40B4-BE49-F238E27FC236}">
                        <a16:creationId xmlns:a16="http://schemas.microsoft.com/office/drawing/2014/main" id="{E4A06D7C-AC7C-47D4-8F6B-1036AD89A4B7}"/>
                      </a:ext>
                    </a:extLst>
                  </p:cNvPr>
                  <p:cNvSpPr/>
                  <p:nvPr/>
                </p:nvSpPr>
                <p:spPr>
                  <a:xfrm>
                    <a:off x="2203573" y="4490681"/>
                    <a:ext cx="177271" cy="148770"/>
                  </a:xfrm>
                  <a:prstGeom prst="rect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6" name="Rectangle 124">
                    <a:extLst>
                      <a:ext uri="{FF2B5EF4-FFF2-40B4-BE49-F238E27FC236}">
                        <a16:creationId xmlns:a16="http://schemas.microsoft.com/office/drawing/2014/main" id="{C88B1C3A-7BEC-42EC-B4BA-3F0C772D067A}"/>
                      </a:ext>
                    </a:extLst>
                  </p:cNvPr>
                  <p:cNvSpPr/>
                  <p:nvPr/>
                </p:nvSpPr>
                <p:spPr>
                  <a:xfrm>
                    <a:off x="2375000" y="4490681"/>
                    <a:ext cx="177271" cy="148770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22" name="Group 120">
                  <a:extLst>
                    <a:ext uri="{FF2B5EF4-FFF2-40B4-BE49-F238E27FC236}">
                      <a16:creationId xmlns:a16="http://schemas.microsoft.com/office/drawing/2014/main" id="{FC852013-8B0A-4B61-A2DE-D58A2E6A0932}"/>
                    </a:ext>
                  </a:extLst>
                </p:cNvPr>
                <p:cNvGrpSpPr/>
                <p:nvPr/>
              </p:nvGrpSpPr>
              <p:grpSpPr>
                <a:xfrm>
                  <a:off x="-2605327" y="5508130"/>
                  <a:ext cx="348698" cy="148770"/>
                  <a:chOff x="2203573" y="4490681"/>
                  <a:chExt cx="348698" cy="148770"/>
                </a:xfrm>
              </p:grpSpPr>
              <p:sp>
                <p:nvSpPr>
                  <p:cNvPr id="123" name="Rectangle 121">
                    <a:extLst>
                      <a:ext uri="{FF2B5EF4-FFF2-40B4-BE49-F238E27FC236}">
                        <a16:creationId xmlns:a16="http://schemas.microsoft.com/office/drawing/2014/main" id="{2A9FC234-D08F-41EC-BAC8-8F6CB8052C03}"/>
                      </a:ext>
                    </a:extLst>
                  </p:cNvPr>
                  <p:cNvSpPr/>
                  <p:nvPr/>
                </p:nvSpPr>
                <p:spPr>
                  <a:xfrm>
                    <a:off x="2203573" y="4490681"/>
                    <a:ext cx="177271" cy="148770"/>
                  </a:xfrm>
                  <a:prstGeom prst="rect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4" name="Rectangle 122">
                    <a:extLst>
                      <a:ext uri="{FF2B5EF4-FFF2-40B4-BE49-F238E27FC236}">
                        <a16:creationId xmlns:a16="http://schemas.microsoft.com/office/drawing/2014/main" id="{78791608-A1A3-4D33-90DD-5481A2AAE633}"/>
                      </a:ext>
                    </a:extLst>
                  </p:cNvPr>
                  <p:cNvSpPr/>
                  <p:nvPr/>
                </p:nvSpPr>
                <p:spPr>
                  <a:xfrm>
                    <a:off x="2375000" y="4490681"/>
                    <a:ext cx="177271" cy="148770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6" name="Group 74">
                <a:extLst>
                  <a:ext uri="{FF2B5EF4-FFF2-40B4-BE49-F238E27FC236}">
                    <a16:creationId xmlns:a16="http://schemas.microsoft.com/office/drawing/2014/main" id="{B399F036-804B-4D19-B864-5FD32FE49911}"/>
                  </a:ext>
                </a:extLst>
              </p:cNvPr>
              <p:cNvGrpSpPr/>
              <p:nvPr/>
            </p:nvGrpSpPr>
            <p:grpSpPr>
              <a:xfrm>
                <a:off x="4179460" y="4432067"/>
                <a:ext cx="731071" cy="1692900"/>
                <a:chOff x="-772683" y="4329325"/>
                <a:chExt cx="731071" cy="1692900"/>
              </a:xfrm>
              <a:solidFill>
                <a:schemeClr val="accent1">
                  <a:lumMod val="75000"/>
                </a:schemeClr>
              </a:solidFill>
            </p:grpSpPr>
            <p:sp>
              <p:nvSpPr>
                <p:cNvPr id="115" name="Rectangle: Top Corners Rounded 113">
                  <a:extLst>
                    <a:ext uri="{FF2B5EF4-FFF2-40B4-BE49-F238E27FC236}">
                      <a16:creationId xmlns:a16="http://schemas.microsoft.com/office/drawing/2014/main" id="{6AB5DC8D-6E5E-4000-A606-80A1DA5A0F3F}"/>
                    </a:ext>
                  </a:extLst>
                </p:cNvPr>
                <p:cNvSpPr/>
                <p:nvPr/>
              </p:nvSpPr>
              <p:spPr>
                <a:xfrm>
                  <a:off x="-772683" y="4329325"/>
                  <a:ext cx="731071" cy="1692900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114">
                  <a:extLst>
                    <a:ext uri="{FF2B5EF4-FFF2-40B4-BE49-F238E27FC236}">
                      <a16:creationId xmlns:a16="http://schemas.microsoft.com/office/drawing/2014/main" id="{4D1CF725-1315-4FE7-94C1-763F6A8BCE10}"/>
                    </a:ext>
                  </a:extLst>
                </p:cNvPr>
                <p:cNvSpPr/>
                <p:nvPr/>
              </p:nvSpPr>
              <p:spPr>
                <a:xfrm>
                  <a:off x="-391792" y="4664485"/>
                  <a:ext cx="350180" cy="1357740"/>
                </a:xfrm>
                <a:prstGeom prst="rect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75">
                <a:extLst>
                  <a:ext uri="{FF2B5EF4-FFF2-40B4-BE49-F238E27FC236}">
                    <a16:creationId xmlns:a16="http://schemas.microsoft.com/office/drawing/2014/main" id="{796EA1B1-9F2F-40C9-B417-5E9D91D5897E}"/>
                  </a:ext>
                </a:extLst>
              </p:cNvPr>
              <p:cNvGrpSpPr/>
              <p:nvPr/>
            </p:nvGrpSpPr>
            <p:grpSpPr>
              <a:xfrm>
                <a:off x="2832087" y="3984940"/>
                <a:ext cx="379603" cy="2139464"/>
                <a:chOff x="-2634905" y="4064178"/>
                <a:chExt cx="379603" cy="2139464"/>
              </a:xfrm>
            </p:grpSpPr>
            <p:sp>
              <p:nvSpPr>
                <p:cNvPr id="103" name="Oval 101">
                  <a:extLst>
                    <a:ext uri="{FF2B5EF4-FFF2-40B4-BE49-F238E27FC236}">
                      <a16:creationId xmlns:a16="http://schemas.microsoft.com/office/drawing/2014/main" id="{F93870DE-B705-4E04-A4FE-3D5D9C2FADCB}"/>
                    </a:ext>
                  </a:extLst>
                </p:cNvPr>
                <p:cNvSpPr/>
                <p:nvPr/>
              </p:nvSpPr>
              <p:spPr>
                <a:xfrm>
                  <a:off x="-2634905" y="4064178"/>
                  <a:ext cx="379603" cy="379603"/>
                </a:xfrm>
                <a:prstGeom prst="ellipse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" name="Rectangle: Top Corners Rounded 102">
                  <a:extLst>
                    <a:ext uri="{FF2B5EF4-FFF2-40B4-BE49-F238E27FC236}">
                      <a16:creationId xmlns:a16="http://schemas.microsoft.com/office/drawing/2014/main" id="{32F59858-0F8E-494D-98DD-9D0712C90DD5}"/>
                    </a:ext>
                  </a:extLst>
                </p:cNvPr>
                <p:cNvSpPr/>
                <p:nvPr/>
              </p:nvSpPr>
              <p:spPr>
                <a:xfrm>
                  <a:off x="-2559476" y="4139682"/>
                  <a:ext cx="240928" cy="2063960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" name="Rectangle 103">
                  <a:extLst>
                    <a:ext uri="{FF2B5EF4-FFF2-40B4-BE49-F238E27FC236}">
                      <a16:creationId xmlns:a16="http://schemas.microsoft.com/office/drawing/2014/main" id="{478F8963-1053-4555-8178-14CE022E35E8}"/>
                    </a:ext>
                  </a:extLst>
                </p:cNvPr>
                <p:cNvSpPr/>
                <p:nvPr/>
              </p:nvSpPr>
              <p:spPr>
                <a:xfrm>
                  <a:off x="-2433468" y="4271109"/>
                  <a:ext cx="120438" cy="1932533"/>
                </a:xfrm>
                <a:prstGeom prst="rect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06" name="Group 104">
                  <a:extLst>
                    <a:ext uri="{FF2B5EF4-FFF2-40B4-BE49-F238E27FC236}">
                      <a16:creationId xmlns:a16="http://schemas.microsoft.com/office/drawing/2014/main" id="{79233C67-1BA6-45F5-86A9-D3D8261395AA}"/>
                    </a:ext>
                  </a:extLst>
                </p:cNvPr>
                <p:cNvGrpSpPr/>
                <p:nvPr/>
              </p:nvGrpSpPr>
              <p:grpSpPr>
                <a:xfrm>
                  <a:off x="-2605327" y="4699470"/>
                  <a:ext cx="348698" cy="148770"/>
                  <a:chOff x="2203573" y="4490681"/>
                  <a:chExt cx="348698" cy="148770"/>
                </a:xfrm>
              </p:grpSpPr>
              <p:sp>
                <p:nvSpPr>
                  <p:cNvPr id="113" name="Rectangle 111">
                    <a:extLst>
                      <a:ext uri="{FF2B5EF4-FFF2-40B4-BE49-F238E27FC236}">
                        <a16:creationId xmlns:a16="http://schemas.microsoft.com/office/drawing/2014/main" id="{C39540F0-B4E1-438C-B05C-C791FE43597C}"/>
                      </a:ext>
                    </a:extLst>
                  </p:cNvPr>
                  <p:cNvSpPr/>
                  <p:nvPr/>
                </p:nvSpPr>
                <p:spPr>
                  <a:xfrm>
                    <a:off x="2203573" y="4490681"/>
                    <a:ext cx="177271" cy="148770"/>
                  </a:xfrm>
                  <a:prstGeom prst="rect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4" name="Rectangle 112">
                    <a:extLst>
                      <a:ext uri="{FF2B5EF4-FFF2-40B4-BE49-F238E27FC236}">
                        <a16:creationId xmlns:a16="http://schemas.microsoft.com/office/drawing/2014/main" id="{D97EB5C0-897F-4EDA-B6F8-99EE9C1BE814}"/>
                      </a:ext>
                    </a:extLst>
                  </p:cNvPr>
                  <p:cNvSpPr/>
                  <p:nvPr/>
                </p:nvSpPr>
                <p:spPr>
                  <a:xfrm>
                    <a:off x="2375000" y="4490681"/>
                    <a:ext cx="177271" cy="148770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07" name="Group 105">
                  <a:extLst>
                    <a:ext uri="{FF2B5EF4-FFF2-40B4-BE49-F238E27FC236}">
                      <a16:creationId xmlns:a16="http://schemas.microsoft.com/office/drawing/2014/main" id="{9BEA3E73-E065-4AAB-AAFB-512B56D261EF}"/>
                    </a:ext>
                  </a:extLst>
                </p:cNvPr>
                <p:cNvGrpSpPr/>
                <p:nvPr/>
              </p:nvGrpSpPr>
              <p:grpSpPr>
                <a:xfrm>
                  <a:off x="-2605327" y="5103800"/>
                  <a:ext cx="348698" cy="148770"/>
                  <a:chOff x="2203573" y="4490681"/>
                  <a:chExt cx="348698" cy="148770"/>
                </a:xfrm>
              </p:grpSpPr>
              <p:sp>
                <p:nvSpPr>
                  <p:cNvPr id="111" name="Rectangle 109">
                    <a:extLst>
                      <a:ext uri="{FF2B5EF4-FFF2-40B4-BE49-F238E27FC236}">
                        <a16:creationId xmlns:a16="http://schemas.microsoft.com/office/drawing/2014/main" id="{682CBCB2-680D-4D15-AAA3-11C136AD75D9}"/>
                      </a:ext>
                    </a:extLst>
                  </p:cNvPr>
                  <p:cNvSpPr/>
                  <p:nvPr/>
                </p:nvSpPr>
                <p:spPr>
                  <a:xfrm>
                    <a:off x="2203573" y="4490681"/>
                    <a:ext cx="177271" cy="148770"/>
                  </a:xfrm>
                  <a:prstGeom prst="rect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2" name="Rectangle 110">
                    <a:extLst>
                      <a:ext uri="{FF2B5EF4-FFF2-40B4-BE49-F238E27FC236}">
                        <a16:creationId xmlns:a16="http://schemas.microsoft.com/office/drawing/2014/main" id="{ADC7D456-7680-4643-8B44-D19970B4200E}"/>
                      </a:ext>
                    </a:extLst>
                  </p:cNvPr>
                  <p:cNvSpPr/>
                  <p:nvPr/>
                </p:nvSpPr>
                <p:spPr>
                  <a:xfrm>
                    <a:off x="2375000" y="4490681"/>
                    <a:ext cx="177271" cy="148770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08" name="Group 106">
                  <a:extLst>
                    <a:ext uri="{FF2B5EF4-FFF2-40B4-BE49-F238E27FC236}">
                      <a16:creationId xmlns:a16="http://schemas.microsoft.com/office/drawing/2014/main" id="{230220F3-BA4B-4DD1-BDE7-4DF789F3C623}"/>
                    </a:ext>
                  </a:extLst>
                </p:cNvPr>
                <p:cNvGrpSpPr/>
                <p:nvPr/>
              </p:nvGrpSpPr>
              <p:grpSpPr>
                <a:xfrm>
                  <a:off x="-2605327" y="5508130"/>
                  <a:ext cx="348698" cy="148770"/>
                  <a:chOff x="2203573" y="4490681"/>
                  <a:chExt cx="348698" cy="148770"/>
                </a:xfrm>
              </p:grpSpPr>
              <p:sp>
                <p:nvSpPr>
                  <p:cNvPr id="109" name="Rectangle 107">
                    <a:extLst>
                      <a:ext uri="{FF2B5EF4-FFF2-40B4-BE49-F238E27FC236}">
                        <a16:creationId xmlns:a16="http://schemas.microsoft.com/office/drawing/2014/main" id="{C3C2BC5A-F2E3-41C0-AD51-EDC0300ED1C5}"/>
                      </a:ext>
                    </a:extLst>
                  </p:cNvPr>
                  <p:cNvSpPr/>
                  <p:nvPr/>
                </p:nvSpPr>
                <p:spPr>
                  <a:xfrm>
                    <a:off x="2203573" y="4490681"/>
                    <a:ext cx="177271" cy="148770"/>
                  </a:xfrm>
                  <a:prstGeom prst="rect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0" name="Rectangle 108">
                    <a:extLst>
                      <a:ext uri="{FF2B5EF4-FFF2-40B4-BE49-F238E27FC236}">
                        <a16:creationId xmlns:a16="http://schemas.microsoft.com/office/drawing/2014/main" id="{EAEDCF8C-7EF7-457A-8985-D34B6A427EAD}"/>
                      </a:ext>
                    </a:extLst>
                  </p:cNvPr>
                  <p:cNvSpPr/>
                  <p:nvPr/>
                </p:nvSpPr>
                <p:spPr>
                  <a:xfrm>
                    <a:off x="2375000" y="4490681"/>
                    <a:ext cx="177271" cy="148770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8" name="Group 76">
                <a:extLst>
                  <a:ext uri="{FF2B5EF4-FFF2-40B4-BE49-F238E27FC236}">
                    <a16:creationId xmlns:a16="http://schemas.microsoft.com/office/drawing/2014/main" id="{3155AA75-5629-4389-AD89-36A584EBCC5F}"/>
                  </a:ext>
                </a:extLst>
              </p:cNvPr>
              <p:cNvGrpSpPr/>
              <p:nvPr/>
            </p:nvGrpSpPr>
            <p:grpSpPr>
              <a:xfrm>
                <a:off x="5129772" y="5474338"/>
                <a:ext cx="1280708" cy="653701"/>
                <a:chOff x="3816127" y="5359816"/>
                <a:chExt cx="615608" cy="653701"/>
              </a:xfrm>
            </p:grpSpPr>
            <p:sp>
              <p:nvSpPr>
                <p:cNvPr id="98" name="Rectangle 96">
                  <a:extLst>
                    <a:ext uri="{FF2B5EF4-FFF2-40B4-BE49-F238E27FC236}">
                      <a16:creationId xmlns:a16="http://schemas.microsoft.com/office/drawing/2014/main" id="{666C0A6B-FE7D-4E24-9E73-CEC864A9A545}"/>
                    </a:ext>
                  </a:extLst>
                </p:cNvPr>
                <p:cNvSpPr/>
                <p:nvPr/>
              </p:nvSpPr>
              <p:spPr>
                <a:xfrm>
                  <a:off x="3816127" y="5359816"/>
                  <a:ext cx="615608" cy="653701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" name="Rectangle 97">
                  <a:extLst>
                    <a:ext uri="{FF2B5EF4-FFF2-40B4-BE49-F238E27FC236}">
                      <a16:creationId xmlns:a16="http://schemas.microsoft.com/office/drawing/2014/main" id="{3A66DD07-3508-4F3C-BE2D-76D91AACEFFB}"/>
                    </a:ext>
                  </a:extLst>
                </p:cNvPr>
                <p:cNvSpPr/>
                <p:nvPr/>
              </p:nvSpPr>
              <p:spPr>
                <a:xfrm>
                  <a:off x="3816127" y="5447761"/>
                  <a:ext cx="615608" cy="87538"/>
                </a:xfrm>
                <a:prstGeom prst="rect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0" name="Rectangle 98">
                  <a:extLst>
                    <a:ext uri="{FF2B5EF4-FFF2-40B4-BE49-F238E27FC236}">
                      <a16:creationId xmlns:a16="http://schemas.microsoft.com/office/drawing/2014/main" id="{027B1649-3DF0-4DB2-97C2-819C769E5C03}"/>
                    </a:ext>
                  </a:extLst>
                </p:cNvPr>
                <p:cNvSpPr/>
                <p:nvPr/>
              </p:nvSpPr>
              <p:spPr>
                <a:xfrm>
                  <a:off x="3816127" y="5582058"/>
                  <a:ext cx="615608" cy="87538"/>
                </a:xfrm>
                <a:prstGeom prst="rect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1" name="Rectangle 99">
                  <a:extLst>
                    <a:ext uri="{FF2B5EF4-FFF2-40B4-BE49-F238E27FC236}">
                      <a16:creationId xmlns:a16="http://schemas.microsoft.com/office/drawing/2014/main" id="{4EE26317-31D1-4EC2-B25A-EF08CE9F3D7E}"/>
                    </a:ext>
                  </a:extLst>
                </p:cNvPr>
                <p:cNvSpPr/>
                <p:nvPr/>
              </p:nvSpPr>
              <p:spPr>
                <a:xfrm>
                  <a:off x="3816127" y="5716355"/>
                  <a:ext cx="615608" cy="87538"/>
                </a:xfrm>
                <a:prstGeom prst="rect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2" name="Rectangle 100">
                  <a:extLst>
                    <a:ext uri="{FF2B5EF4-FFF2-40B4-BE49-F238E27FC236}">
                      <a16:creationId xmlns:a16="http://schemas.microsoft.com/office/drawing/2014/main" id="{EDDD1CA1-8600-49F9-AA8C-4524C7F781EA}"/>
                    </a:ext>
                  </a:extLst>
                </p:cNvPr>
                <p:cNvSpPr/>
                <p:nvPr/>
              </p:nvSpPr>
              <p:spPr>
                <a:xfrm>
                  <a:off x="3816127" y="5850652"/>
                  <a:ext cx="615608" cy="87538"/>
                </a:xfrm>
                <a:prstGeom prst="rect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9" name="Right Triangle 77">
                <a:extLst>
                  <a:ext uri="{FF2B5EF4-FFF2-40B4-BE49-F238E27FC236}">
                    <a16:creationId xmlns:a16="http://schemas.microsoft.com/office/drawing/2014/main" id="{C52503E7-AC43-4C55-B40E-F210FE64375E}"/>
                  </a:ext>
                </a:extLst>
              </p:cNvPr>
              <p:cNvSpPr/>
              <p:nvPr/>
            </p:nvSpPr>
            <p:spPr>
              <a:xfrm flipH="1">
                <a:off x="2141211" y="2961574"/>
                <a:ext cx="1155466" cy="68488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ight Triangle 78">
                <a:extLst>
                  <a:ext uri="{FF2B5EF4-FFF2-40B4-BE49-F238E27FC236}">
                    <a16:creationId xmlns:a16="http://schemas.microsoft.com/office/drawing/2014/main" id="{E5B81AF2-C970-4E2F-AEFD-928066B75BF0}"/>
                  </a:ext>
                </a:extLst>
              </p:cNvPr>
              <p:cNvSpPr/>
              <p:nvPr/>
            </p:nvSpPr>
            <p:spPr>
              <a:xfrm flipH="1">
                <a:off x="3242357" y="2961574"/>
                <a:ext cx="1155466" cy="68488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ight Triangle 79">
                <a:extLst>
                  <a:ext uri="{FF2B5EF4-FFF2-40B4-BE49-F238E27FC236}">
                    <a16:creationId xmlns:a16="http://schemas.microsoft.com/office/drawing/2014/main" id="{CC00A33A-349C-457B-9DA0-0A9DBDC74192}"/>
                  </a:ext>
                </a:extLst>
              </p:cNvPr>
              <p:cNvSpPr/>
              <p:nvPr/>
            </p:nvSpPr>
            <p:spPr>
              <a:xfrm flipH="1">
                <a:off x="4343503" y="2961574"/>
                <a:ext cx="1155466" cy="68488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ight Triangle 80">
                <a:extLst>
                  <a:ext uri="{FF2B5EF4-FFF2-40B4-BE49-F238E27FC236}">
                    <a16:creationId xmlns:a16="http://schemas.microsoft.com/office/drawing/2014/main" id="{771EB672-DA43-48B4-9104-467CAD7ACFC7}"/>
                  </a:ext>
                </a:extLst>
              </p:cNvPr>
              <p:cNvSpPr/>
              <p:nvPr/>
            </p:nvSpPr>
            <p:spPr>
              <a:xfrm flipH="1">
                <a:off x="5444650" y="2961574"/>
                <a:ext cx="1155466" cy="68488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3" name="Group 81">
                <a:extLst>
                  <a:ext uri="{FF2B5EF4-FFF2-40B4-BE49-F238E27FC236}">
                    <a16:creationId xmlns:a16="http://schemas.microsoft.com/office/drawing/2014/main" id="{948A749D-4314-4D45-A333-601DFB61E555}"/>
                  </a:ext>
                </a:extLst>
              </p:cNvPr>
              <p:cNvGrpSpPr/>
              <p:nvPr/>
            </p:nvGrpSpPr>
            <p:grpSpPr>
              <a:xfrm>
                <a:off x="3335329" y="4135174"/>
                <a:ext cx="3018505" cy="743102"/>
                <a:chOff x="3247777" y="4135174"/>
                <a:chExt cx="3018505" cy="743102"/>
              </a:xfrm>
            </p:grpSpPr>
            <p:sp>
              <p:nvSpPr>
                <p:cNvPr id="84" name="Rectangle 82">
                  <a:extLst>
                    <a:ext uri="{FF2B5EF4-FFF2-40B4-BE49-F238E27FC236}">
                      <a16:creationId xmlns:a16="http://schemas.microsoft.com/office/drawing/2014/main" id="{38137CAF-B805-4E8C-97EE-8484DDF75D22}"/>
                    </a:ext>
                  </a:extLst>
                </p:cNvPr>
                <p:cNvSpPr/>
                <p:nvPr/>
              </p:nvSpPr>
              <p:spPr>
                <a:xfrm>
                  <a:off x="5243508" y="4135174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3">
                  <a:extLst>
                    <a:ext uri="{FF2B5EF4-FFF2-40B4-BE49-F238E27FC236}">
                      <a16:creationId xmlns:a16="http://schemas.microsoft.com/office/drawing/2014/main" id="{40C38611-162B-4A34-AADA-CFF0D54BD6D5}"/>
                    </a:ext>
                  </a:extLst>
                </p:cNvPr>
                <p:cNvSpPr/>
                <p:nvPr/>
              </p:nvSpPr>
              <p:spPr>
                <a:xfrm>
                  <a:off x="5647082" y="4135174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4">
                  <a:extLst>
                    <a:ext uri="{FF2B5EF4-FFF2-40B4-BE49-F238E27FC236}">
                      <a16:creationId xmlns:a16="http://schemas.microsoft.com/office/drawing/2014/main" id="{28972A67-E307-406A-9BCF-651338B2C0B5}"/>
                    </a:ext>
                  </a:extLst>
                </p:cNvPr>
                <p:cNvSpPr/>
                <p:nvPr/>
              </p:nvSpPr>
              <p:spPr>
                <a:xfrm>
                  <a:off x="6050656" y="4135174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Rectangle 85">
                  <a:extLst>
                    <a:ext uri="{FF2B5EF4-FFF2-40B4-BE49-F238E27FC236}">
                      <a16:creationId xmlns:a16="http://schemas.microsoft.com/office/drawing/2014/main" id="{F9861457-DC8F-4F96-A2C3-F6C491CEDD12}"/>
                    </a:ext>
                  </a:extLst>
                </p:cNvPr>
                <p:cNvSpPr/>
                <p:nvPr/>
              </p:nvSpPr>
              <p:spPr>
                <a:xfrm>
                  <a:off x="5243508" y="4434576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86">
                  <a:extLst>
                    <a:ext uri="{FF2B5EF4-FFF2-40B4-BE49-F238E27FC236}">
                      <a16:creationId xmlns:a16="http://schemas.microsoft.com/office/drawing/2014/main" id="{80F987F3-2E39-4326-B58C-E30064EAE755}"/>
                    </a:ext>
                  </a:extLst>
                </p:cNvPr>
                <p:cNvSpPr/>
                <p:nvPr/>
              </p:nvSpPr>
              <p:spPr>
                <a:xfrm>
                  <a:off x="5647082" y="4434576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87">
                  <a:extLst>
                    <a:ext uri="{FF2B5EF4-FFF2-40B4-BE49-F238E27FC236}">
                      <a16:creationId xmlns:a16="http://schemas.microsoft.com/office/drawing/2014/main" id="{71654305-17ED-4F94-A255-C1973B2A16E6}"/>
                    </a:ext>
                  </a:extLst>
                </p:cNvPr>
                <p:cNvSpPr/>
                <p:nvPr/>
              </p:nvSpPr>
              <p:spPr>
                <a:xfrm>
                  <a:off x="6050656" y="4434576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Rectangle 88">
                  <a:extLst>
                    <a:ext uri="{FF2B5EF4-FFF2-40B4-BE49-F238E27FC236}">
                      <a16:creationId xmlns:a16="http://schemas.microsoft.com/office/drawing/2014/main" id="{8B762707-6793-4A07-AF98-2714287E7B80}"/>
                    </a:ext>
                  </a:extLst>
                </p:cNvPr>
                <p:cNvSpPr/>
                <p:nvPr/>
              </p:nvSpPr>
              <p:spPr>
                <a:xfrm>
                  <a:off x="5243508" y="4733978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Rectangle 89">
                  <a:extLst>
                    <a:ext uri="{FF2B5EF4-FFF2-40B4-BE49-F238E27FC236}">
                      <a16:creationId xmlns:a16="http://schemas.microsoft.com/office/drawing/2014/main" id="{67856A19-304E-4FE5-9D69-1F8231280ABE}"/>
                    </a:ext>
                  </a:extLst>
                </p:cNvPr>
                <p:cNvSpPr/>
                <p:nvPr/>
              </p:nvSpPr>
              <p:spPr>
                <a:xfrm>
                  <a:off x="5647082" y="4733978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" name="Rectangle 90">
                  <a:extLst>
                    <a:ext uri="{FF2B5EF4-FFF2-40B4-BE49-F238E27FC236}">
                      <a16:creationId xmlns:a16="http://schemas.microsoft.com/office/drawing/2014/main" id="{9E8B3B86-BD8D-4697-925E-C6EE5CB3F5F7}"/>
                    </a:ext>
                  </a:extLst>
                </p:cNvPr>
                <p:cNvSpPr/>
                <p:nvPr/>
              </p:nvSpPr>
              <p:spPr>
                <a:xfrm>
                  <a:off x="6050656" y="4733978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Rectangle 91">
                  <a:extLst>
                    <a:ext uri="{FF2B5EF4-FFF2-40B4-BE49-F238E27FC236}">
                      <a16:creationId xmlns:a16="http://schemas.microsoft.com/office/drawing/2014/main" id="{A003D328-F0EA-425D-B288-928640663C19}"/>
                    </a:ext>
                  </a:extLst>
                </p:cNvPr>
                <p:cNvSpPr/>
                <p:nvPr/>
              </p:nvSpPr>
              <p:spPr>
                <a:xfrm>
                  <a:off x="4004271" y="4135174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" name="Rectangle 92">
                  <a:extLst>
                    <a:ext uri="{FF2B5EF4-FFF2-40B4-BE49-F238E27FC236}">
                      <a16:creationId xmlns:a16="http://schemas.microsoft.com/office/drawing/2014/main" id="{C97EC784-10FF-47B2-9FFD-4B3679EF81A7}"/>
                    </a:ext>
                  </a:extLst>
                </p:cNvPr>
                <p:cNvSpPr/>
                <p:nvPr/>
              </p:nvSpPr>
              <p:spPr>
                <a:xfrm>
                  <a:off x="4407845" y="4135174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" name="Rectangle 93">
                  <a:extLst>
                    <a:ext uri="{FF2B5EF4-FFF2-40B4-BE49-F238E27FC236}">
                      <a16:creationId xmlns:a16="http://schemas.microsoft.com/office/drawing/2014/main" id="{A9C29B45-BBB8-401E-88F1-9651F07CEE35}"/>
                    </a:ext>
                  </a:extLst>
                </p:cNvPr>
                <p:cNvSpPr/>
                <p:nvPr/>
              </p:nvSpPr>
              <p:spPr>
                <a:xfrm>
                  <a:off x="4811419" y="4135174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" name="Rectangle 94">
                  <a:extLst>
                    <a:ext uri="{FF2B5EF4-FFF2-40B4-BE49-F238E27FC236}">
                      <a16:creationId xmlns:a16="http://schemas.microsoft.com/office/drawing/2014/main" id="{612C3612-C386-4B19-A4F2-D3A22F1F1888}"/>
                    </a:ext>
                  </a:extLst>
                </p:cNvPr>
                <p:cNvSpPr/>
                <p:nvPr/>
              </p:nvSpPr>
              <p:spPr>
                <a:xfrm>
                  <a:off x="3247777" y="4135174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" name="Rectangle 95">
                  <a:extLst>
                    <a:ext uri="{FF2B5EF4-FFF2-40B4-BE49-F238E27FC236}">
                      <a16:creationId xmlns:a16="http://schemas.microsoft.com/office/drawing/2014/main" id="{36298639-14F0-47EE-BB3F-6D8550604B37}"/>
                    </a:ext>
                  </a:extLst>
                </p:cNvPr>
                <p:cNvSpPr/>
                <p:nvPr/>
              </p:nvSpPr>
              <p:spPr>
                <a:xfrm>
                  <a:off x="3651351" y="4135174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98EEF128-B6C3-45B2-9CE3-F8761F1C5971}"/>
                </a:ext>
              </a:extLst>
            </p:cNvPr>
            <p:cNvGrpSpPr/>
            <p:nvPr/>
          </p:nvGrpSpPr>
          <p:grpSpPr>
            <a:xfrm>
              <a:off x="6598051" y="1548026"/>
              <a:ext cx="4754685" cy="4580013"/>
              <a:chOff x="7976627" y="1166736"/>
              <a:chExt cx="4754685" cy="4580013"/>
            </a:xfrm>
          </p:grpSpPr>
          <p:grpSp>
            <p:nvGrpSpPr>
              <p:cNvPr id="6" name="Group 4">
                <a:extLst>
                  <a:ext uri="{FF2B5EF4-FFF2-40B4-BE49-F238E27FC236}">
                    <a16:creationId xmlns:a16="http://schemas.microsoft.com/office/drawing/2014/main" id="{311973AB-E6E1-451C-AFB2-DDAC7EC8FAE6}"/>
                  </a:ext>
                </a:extLst>
              </p:cNvPr>
              <p:cNvGrpSpPr/>
              <p:nvPr/>
            </p:nvGrpSpPr>
            <p:grpSpPr>
              <a:xfrm>
                <a:off x="7976627" y="1574644"/>
                <a:ext cx="1097280" cy="4172105"/>
                <a:chOff x="6599258" y="1944858"/>
                <a:chExt cx="1097280" cy="4172105"/>
              </a:xfrm>
            </p:grpSpPr>
            <p:sp>
              <p:nvSpPr>
                <p:cNvPr id="59" name="Rectangle 57">
                  <a:extLst>
                    <a:ext uri="{FF2B5EF4-FFF2-40B4-BE49-F238E27FC236}">
                      <a16:creationId xmlns:a16="http://schemas.microsoft.com/office/drawing/2014/main" id="{42A299C3-4662-41C4-9F7C-B835A073D679}"/>
                    </a:ext>
                  </a:extLst>
                </p:cNvPr>
                <p:cNvSpPr/>
                <p:nvPr/>
              </p:nvSpPr>
              <p:spPr>
                <a:xfrm>
                  <a:off x="6599259" y="3642459"/>
                  <a:ext cx="1097279" cy="2470999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Rectangle 58">
                  <a:extLst>
                    <a:ext uri="{FF2B5EF4-FFF2-40B4-BE49-F238E27FC236}">
                      <a16:creationId xmlns:a16="http://schemas.microsoft.com/office/drawing/2014/main" id="{83FE60E5-BE24-4659-AA73-7DC63398674A}"/>
                    </a:ext>
                  </a:extLst>
                </p:cNvPr>
                <p:cNvSpPr/>
                <p:nvPr/>
              </p:nvSpPr>
              <p:spPr>
                <a:xfrm>
                  <a:off x="7147898" y="3640420"/>
                  <a:ext cx="548640" cy="2473038"/>
                </a:xfrm>
                <a:prstGeom prst="rect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61" name="Group 59">
                  <a:extLst>
                    <a:ext uri="{FF2B5EF4-FFF2-40B4-BE49-F238E27FC236}">
                      <a16:creationId xmlns:a16="http://schemas.microsoft.com/office/drawing/2014/main" id="{F693AF0C-40BF-47EE-8A79-3A5870F6CFEE}"/>
                    </a:ext>
                  </a:extLst>
                </p:cNvPr>
                <p:cNvGrpSpPr/>
                <p:nvPr/>
              </p:nvGrpSpPr>
              <p:grpSpPr>
                <a:xfrm>
                  <a:off x="6801135" y="1944858"/>
                  <a:ext cx="640082" cy="1722534"/>
                  <a:chOff x="6913575" y="1813492"/>
                  <a:chExt cx="405185" cy="2497948"/>
                </a:xfrm>
              </p:grpSpPr>
              <p:grpSp>
                <p:nvGrpSpPr>
                  <p:cNvPr id="66" name="Group 64">
                    <a:extLst>
                      <a:ext uri="{FF2B5EF4-FFF2-40B4-BE49-F238E27FC236}">
                        <a16:creationId xmlns:a16="http://schemas.microsoft.com/office/drawing/2014/main" id="{9CB0897D-51CC-4F90-835B-DA6D5DE00CD6}"/>
                      </a:ext>
                    </a:extLst>
                  </p:cNvPr>
                  <p:cNvGrpSpPr/>
                  <p:nvPr/>
                </p:nvGrpSpPr>
                <p:grpSpPr>
                  <a:xfrm>
                    <a:off x="6913576" y="2297867"/>
                    <a:ext cx="405184" cy="2013573"/>
                    <a:chOff x="2507828" y="1738469"/>
                    <a:chExt cx="405184" cy="214763"/>
                  </a:xfrm>
                </p:grpSpPr>
                <p:sp>
                  <p:nvSpPr>
                    <p:cNvPr id="70" name="Rectangle 68">
                      <a:extLst>
                        <a:ext uri="{FF2B5EF4-FFF2-40B4-BE49-F238E27FC236}">
                          <a16:creationId xmlns:a16="http://schemas.microsoft.com/office/drawing/2014/main" id="{546A0F90-89DB-423D-9286-48EF2AD06D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07828" y="1738470"/>
                      <a:ext cx="405184" cy="214762"/>
                    </a:xfrm>
                    <a:prstGeom prst="rect">
                      <a:avLst/>
                    </a:prstGeom>
                    <a:solidFill>
                      <a:schemeClr val="accent4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1" name="Rectangle 69">
                      <a:extLst>
                        <a:ext uri="{FF2B5EF4-FFF2-40B4-BE49-F238E27FC236}">
                          <a16:creationId xmlns:a16="http://schemas.microsoft.com/office/drawing/2014/main" id="{3C05188B-3488-4DC6-A45F-BC5ECB966E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10420" y="1738469"/>
                      <a:ext cx="202592" cy="214763"/>
                    </a:xfrm>
                    <a:prstGeom prst="rect">
                      <a:avLst/>
                    </a:prstGeom>
                    <a:solidFill>
                      <a:schemeClr val="accent4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7" name="Group 65">
                    <a:extLst>
                      <a:ext uri="{FF2B5EF4-FFF2-40B4-BE49-F238E27FC236}">
                        <a16:creationId xmlns:a16="http://schemas.microsoft.com/office/drawing/2014/main" id="{A3D97608-25FA-44DD-84E3-F31D5F13C26A}"/>
                      </a:ext>
                    </a:extLst>
                  </p:cNvPr>
                  <p:cNvGrpSpPr/>
                  <p:nvPr/>
                </p:nvGrpSpPr>
                <p:grpSpPr>
                  <a:xfrm>
                    <a:off x="6913575" y="1813492"/>
                    <a:ext cx="405184" cy="529407"/>
                    <a:chOff x="2507827" y="1488604"/>
                    <a:chExt cx="405184" cy="348318"/>
                  </a:xfrm>
                </p:grpSpPr>
                <p:sp>
                  <p:nvSpPr>
                    <p:cNvPr id="68" name="Rectangle 66">
                      <a:extLst>
                        <a:ext uri="{FF2B5EF4-FFF2-40B4-BE49-F238E27FC236}">
                          <a16:creationId xmlns:a16="http://schemas.microsoft.com/office/drawing/2014/main" id="{907EE1BA-327C-4047-B217-56E89838E5E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07827" y="1488604"/>
                      <a:ext cx="405184" cy="348316"/>
                    </a:xfrm>
                    <a:prstGeom prst="rect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9" name="Rectangle 67">
                      <a:extLst>
                        <a:ext uri="{FF2B5EF4-FFF2-40B4-BE49-F238E27FC236}">
                          <a16:creationId xmlns:a16="http://schemas.microsoft.com/office/drawing/2014/main" id="{9D815382-AA61-4B81-8732-F19FBA5FEE4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10417" y="1488604"/>
                      <a:ext cx="202592" cy="348318"/>
                    </a:xfrm>
                    <a:prstGeom prst="rect">
                      <a:avLst/>
                    </a:prstGeom>
                    <a:solidFill>
                      <a:schemeClr val="bg1">
                        <a:lumMod val="6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  <p:sp>
              <p:nvSpPr>
                <p:cNvPr id="62" name="Rectangle 60">
                  <a:extLst>
                    <a:ext uri="{FF2B5EF4-FFF2-40B4-BE49-F238E27FC236}">
                      <a16:creationId xmlns:a16="http://schemas.microsoft.com/office/drawing/2014/main" id="{DF168ADE-E7C6-4123-B967-EC08B0CD7ABC}"/>
                    </a:ext>
                  </a:extLst>
                </p:cNvPr>
                <p:cNvSpPr/>
                <p:nvPr/>
              </p:nvSpPr>
              <p:spPr>
                <a:xfrm>
                  <a:off x="6750212" y="5635934"/>
                  <a:ext cx="208050" cy="48102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Rectangle 61">
                  <a:extLst>
                    <a:ext uri="{FF2B5EF4-FFF2-40B4-BE49-F238E27FC236}">
                      <a16:creationId xmlns:a16="http://schemas.microsoft.com/office/drawing/2014/main" id="{4D816ED9-7BF0-473B-BE53-28DEDDAD5AF2}"/>
                    </a:ext>
                  </a:extLst>
                </p:cNvPr>
                <p:cNvSpPr/>
                <p:nvPr/>
              </p:nvSpPr>
              <p:spPr>
                <a:xfrm>
                  <a:off x="7318193" y="5635934"/>
                  <a:ext cx="208050" cy="48102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Rectangle 62">
                  <a:extLst>
                    <a:ext uri="{FF2B5EF4-FFF2-40B4-BE49-F238E27FC236}">
                      <a16:creationId xmlns:a16="http://schemas.microsoft.com/office/drawing/2014/main" id="{388D85DD-C8D0-4340-9C2D-FEC199F11E37}"/>
                    </a:ext>
                  </a:extLst>
                </p:cNvPr>
                <p:cNvSpPr/>
                <p:nvPr/>
              </p:nvSpPr>
              <p:spPr>
                <a:xfrm>
                  <a:off x="6599258" y="3640999"/>
                  <a:ext cx="1097280" cy="249366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5" name="Rectangle 63">
                  <a:extLst>
                    <a:ext uri="{FF2B5EF4-FFF2-40B4-BE49-F238E27FC236}">
                      <a16:creationId xmlns:a16="http://schemas.microsoft.com/office/drawing/2014/main" id="{83554CB7-395E-4EA1-9B14-FD6867DFFC6F}"/>
                    </a:ext>
                  </a:extLst>
                </p:cNvPr>
                <p:cNvSpPr/>
                <p:nvPr/>
              </p:nvSpPr>
              <p:spPr>
                <a:xfrm>
                  <a:off x="7147898" y="3637245"/>
                  <a:ext cx="548640" cy="262324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" name="Group 5">
                <a:extLst>
                  <a:ext uri="{FF2B5EF4-FFF2-40B4-BE49-F238E27FC236}">
                    <a16:creationId xmlns:a16="http://schemas.microsoft.com/office/drawing/2014/main" id="{EC82663E-6CC9-4763-9E65-F831D1EBC8A9}"/>
                  </a:ext>
                </a:extLst>
              </p:cNvPr>
              <p:cNvGrpSpPr/>
              <p:nvPr/>
            </p:nvGrpSpPr>
            <p:grpSpPr>
              <a:xfrm>
                <a:off x="9073712" y="3504421"/>
                <a:ext cx="3657600" cy="2238823"/>
                <a:chOff x="9073712" y="3504421"/>
                <a:chExt cx="3657600" cy="2238823"/>
              </a:xfrm>
            </p:grpSpPr>
            <p:sp>
              <p:nvSpPr>
                <p:cNvPr id="25" name="Rectangle 23">
                  <a:extLst>
                    <a:ext uri="{FF2B5EF4-FFF2-40B4-BE49-F238E27FC236}">
                      <a16:creationId xmlns:a16="http://schemas.microsoft.com/office/drawing/2014/main" id="{922D0DA9-E587-4BE1-AB41-432570AB47DE}"/>
                    </a:ext>
                  </a:extLst>
                </p:cNvPr>
                <p:cNvSpPr/>
                <p:nvPr/>
              </p:nvSpPr>
              <p:spPr>
                <a:xfrm>
                  <a:off x="9073712" y="3504421"/>
                  <a:ext cx="3657600" cy="2238823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ectangle 24">
                  <a:extLst>
                    <a:ext uri="{FF2B5EF4-FFF2-40B4-BE49-F238E27FC236}">
                      <a16:creationId xmlns:a16="http://schemas.microsoft.com/office/drawing/2014/main" id="{9FA88A15-0153-4081-9901-27F5D3AF2471}"/>
                    </a:ext>
                  </a:extLst>
                </p:cNvPr>
                <p:cNvSpPr/>
                <p:nvPr/>
              </p:nvSpPr>
              <p:spPr>
                <a:xfrm>
                  <a:off x="9073712" y="3770741"/>
                  <a:ext cx="3657600" cy="1965103"/>
                </a:xfrm>
                <a:prstGeom prst="rect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7" name="Rectangle 25">
                  <a:extLst>
                    <a:ext uri="{FF2B5EF4-FFF2-40B4-BE49-F238E27FC236}">
                      <a16:creationId xmlns:a16="http://schemas.microsoft.com/office/drawing/2014/main" id="{1E5898F4-2D34-409B-A9C3-8ED1A590C28C}"/>
                    </a:ext>
                  </a:extLst>
                </p:cNvPr>
                <p:cNvSpPr/>
                <p:nvPr/>
              </p:nvSpPr>
              <p:spPr>
                <a:xfrm>
                  <a:off x="9073712" y="4530263"/>
                  <a:ext cx="3657600" cy="1205581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8" name="Group 26">
                  <a:extLst>
                    <a:ext uri="{FF2B5EF4-FFF2-40B4-BE49-F238E27FC236}">
                      <a16:creationId xmlns:a16="http://schemas.microsoft.com/office/drawing/2014/main" id="{E264EBF1-0097-4F8F-804A-5E78C6F93E5B}"/>
                    </a:ext>
                  </a:extLst>
                </p:cNvPr>
                <p:cNvGrpSpPr/>
                <p:nvPr/>
              </p:nvGrpSpPr>
              <p:grpSpPr>
                <a:xfrm>
                  <a:off x="10819673" y="5082143"/>
                  <a:ext cx="770444" cy="653701"/>
                  <a:chOff x="3816127" y="5359816"/>
                  <a:chExt cx="615608" cy="653701"/>
                </a:xfrm>
              </p:grpSpPr>
              <p:sp>
                <p:nvSpPr>
                  <p:cNvPr id="54" name="Rectangle 52">
                    <a:extLst>
                      <a:ext uri="{FF2B5EF4-FFF2-40B4-BE49-F238E27FC236}">
                        <a16:creationId xmlns:a16="http://schemas.microsoft.com/office/drawing/2014/main" id="{64F3D223-9046-4714-837A-A4D539B8244A}"/>
                      </a:ext>
                    </a:extLst>
                  </p:cNvPr>
                  <p:cNvSpPr/>
                  <p:nvPr/>
                </p:nvSpPr>
                <p:spPr>
                  <a:xfrm>
                    <a:off x="3816127" y="5359816"/>
                    <a:ext cx="615608" cy="653701"/>
                  </a:xfrm>
                  <a:prstGeom prst="rect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5" name="Rectangle 53">
                    <a:extLst>
                      <a:ext uri="{FF2B5EF4-FFF2-40B4-BE49-F238E27FC236}">
                        <a16:creationId xmlns:a16="http://schemas.microsoft.com/office/drawing/2014/main" id="{BE9D6652-6CD1-4B3C-AC8B-6E72642D0501}"/>
                      </a:ext>
                    </a:extLst>
                  </p:cNvPr>
                  <p:cNvSpPr/>
                  <p:nvPr/>
                </p:nvSpPr>
                <p:spPr>
                  <a:xfrm>
                    <a:off x="3816127" y="5447761"/>
                    <a:ext cx="615608" cy="87538"/>
                  </a:xfrm>
                  <a:prstGeom prst="rect">
                    <a:avLst/>
                  </a:prstGeom>
                  <a:solidFill>
                    <a:schemeClr val="accent4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6" name="Rectangle 54">
                    <a:extLst>
                      <a:ext uri="{FF2B5EF4-FFF2-40B4-BE49-F238E27FC236}">
                        <a16:creationId xmlns:a16="http://schemas.microsoft.com/office/drawing/2014/main" id="{091726FA-6952-4830-A6BF-9D8D4BAF9D33}"/>
                      </a:ext>
                    </a:extLst>
                  </p:cNvPr>
                  <p:cNvSpPr/>
                  <p:nvPr/>
                </p:nvSpPr>
                <p:spPr>
                  <a:xfrm>
                    <a:off x="3816127" y="5582058"/>
                    <a:ext cx="615608" cy="87538"/>
                  </a:xfrm>
                  <a:prstGeom prst="rect">
                    <a:avLst/>
                  </a:prstGeom>
                  <a:solidFill>
                    <a:schemeClr val="accent4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7" name="Rectangle 55">
                    <a:extLst>
                      <a:ext uri="{FF2B5EF4-FFF2-40B4-BE49-F238E27FC236}">
                        <a16:creationId xmlns:a16="http://schemas.microsoft.com/office/drawing/2014/main" id="{2A508C49-8BC4-44F9-9A79-605CC0A585FC}"/>
                      </a:ext>
                    </a:extLst>
                  </p:cNvPr>
                  <p:cNvSpPr/>
                  <p:nvPr/>
                </p:nvSpPr>
                <p:spPr>
                  <a:xfrm>
                    <a:off x="3816127" y="5716355"/>
                    <a:ext cx="615608" cy="87538"/>
                  </a:xfrm>
                  <a:prstGeom prst="rect">
                    <a:avLst/>
                  </a:prstGeom>
                  <a:solidFill>
                    <a:schemeClr val="accent4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8" name="Rectangle 56">
                    <a:extLst>
                      <a:ext uri="{FF2B5EF4-FFF2-40B4-BE49-F238E27FC236}">
                        <a16:creationId xmlns:a16="http://schemas.microsoft.com/office/drawing/2014/main" id="{FE4E12A7-1863-4A3E-BD65-7DF80662B930}"/>
                      </a:ext>
                    </a:extLst>
                  </p:cNvPr>
                  <p:cNvSpPr/>
                  <p:nvPr/>
                </p:nvSpPr>
                <p:spPr>
                  <a:xfrm>
                    <a:off x="3816127" y="5850652"/>
                    <a:ext cx="615608" cy="87538"/>
                  </a:xfrm>
                  <a:prstGeom prst="rect">
                    <a:avLst/>
                  </a:prstGeom>
                  <a:solidFill>
                    <a:schemeClr val="accent4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9" name="Group 27">
                  <a:extLst>
                    <a:ext uri="{FF2B5EF4-FFF2-40B4-BE49-F238E27FC236}">
                      <a16:creationId xmlns:a16="http://schemas.microsoft.com/office/drawing/2014/main" id="{17F6C3BF-669B-4C40-BD1F-659E5875D87E}"/>
                    </a:ext>
                  </a:extLst>
                </p:cNvPr>
                <p:cNvGrpSpPr/>
                <p:nvPr/>
              </p:nvGrpSpPr>
              <p:grpSpPr>
                <a:xfrm>
                  <a:off x="11733059" y="5082143"/>
                  <a:ext cx="770444" cy="653701"/>
                  <a:chOff x="3816127" y="5359816"/>
                  <a:chExt cx="615608" cy="653701"/>
                </a:xfrm>
              </p:grpSpPr>
              <p:sp>
                <p:nvSpPr>
                  <p:cNvPr id="49" name="Rectangle 47">
                    <a:extLst>
                      <a:ext uri="{FF2B5EF4-FFF2-40B4-BE49-F238E27FC236}">
                        <a16:creationId xmlns:a16="http://schemas.microsoft.com/office/drawing/2014/main" id="{79CD67D9-24A2-4344-9B94-CFFED3B87C80}"/>
                      </a:ext>
                    </a:extLst>
                  </p:cNvPr>
                  <p:cNvSpPr/>
                  <p:nvPr/>
                </p:nvSpPr>
                <p:spPr>
                  <a:xfrm>
                    <a:off x="3816127" y="5359816"/>
                    <a:ext cx="615608" cy="653701"/>
                  </a:xfrm>
                  <a:prstGeom prst="rect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" name="Rectangle 48">
                    <a:extLst>
                      <a:ext uri="{FF2B5EF4-FFF2-40B4-BE49-F238E27FC236}">
                        <a16:creationId xmlns:a16="http://schemas.microsoft.com/office/drawing/2014/main" id="{916A4985-C378-41CF-8CE7-E3EAE574B6FA}"/>
                      </a:ext>
                    </a:extLst>
                  </p:cNvPr>
                  <p:cNvSpPr/>
                  <p:nvPr/>
                </p:nvSpPr>
                <p:spPr>
                  <a:xfrm>
                    <a:off x="3816127" y="5447761"/>
                    <a:ext cx="615608" cy="87538"/>
                  </a:xfrm>
                  <a:prstGeom prst="rect">
                    <a:avLst/>
                  </a:prstGeom>
                  <a:solidFill>
                    <a:schemeClr val="accent4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1" name="Rectangle 49">
                    <a:extLst>
                      <a:ext uri="{FF2B5EF4-FFF2-40B4-BE49-F238E27FC236}">
                        <a16:creationId xmlns:a16="http://schemas.microsoft.com/office/drawing/2014/main" id="{1D58A8C8-659B-4CDC-B5BD-65330245FC28}"/>
                      </a:ext>
                    </a:extLst>
                  </p:cNvPr>
                  <p:cNvSpPr/>
                  <p:nvPr/>
                </p:nvSpPr>
                <p:spPr>
                  <a:xfrm>
                    <a:off x="3816127" y="5582058"/>
                    <a:ext cx="615608" cy="87538"/>
                  </a:xfrm>
                  <a:prstGeom prst="rect">
                    <a:avLst/>
                  </a:prstGeom>
                  <a:solidFill>
                    <a:schemeClr val="accent4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2" name="Rectangle 50">
                    <a:extLst>
                      <a:ext uri="{FF2B5EF4-FFF2-40B4-BE49-F238E27FC236}">
                        <a16:creationId xmlns:a16="http://schemas.microsoft.com/office/drawing/2014/main" id="{014AD27B-5AE6-4506-A304-09A640A24AC0}"/>
                      </a:ext>
                    </a:extLst>
                  </p:cNvPr>
                  <p:cNvSpPr/>
                  <p:nvPr/>
                </p:nvSpPr>
                <p:spPr>
                  <a:xfrm>
                    <a:off x="3816127" y="5716355"/>
                    <a:ext cx="615608" cy="87538"/>
                  </a:xfrm>
                  <a:prstGeom prst="rect">
                    <a:avLst/>
                  </a:prstGeom>
                  <a:solidFill>
                    <a:schemeClr val="accent4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3" name="Rectangle 51">
                    <a:extLst>
                      <a:ext uri="{FF2B5EF4-FFF2-40B4-BE49-F238E27FC236}">
                        <a16:creationId xmlns:a16="http://schemas.microsoft.com/office/drawing/2014/main" id="{D81AF9D7-14A1-4C7D-9B09-5A1D9174D9C8}"/>
                      </a:ext>
                    </a:extLst>
                  </p:cNvPr>
                  <p:cNvSpPr/>
                  <p:nvPr/>
                </p:nvSpPr>
                <p:spPr>
                  <a:xfrm>
                    <a:off x="3816127" y="5850652"/>
                    <a:ext cx="615608" cy="87538"/>
                  </a:xfrm>
                  <a:prstGeom prst="rect">
                    <a:avLst/>
                  </a:prstGeom>
                  <a:solidFill>
                    <a:schemeClr val="accent4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0" name="Group 28">
                  <a:extLst>
                    <a:ext uri="{FF2B5EF4-FFF2-40B4-BE49-F238E27FC236}">
                      <a16:creationId xmlns:a16="http://schemas.microsoft.com/office/drawing/2014/main" id="{24BC9AA1-3BE3-4A85-9BE1-63B75A50E4B4}"/>
                    </a:ext>
                  </a:extLst>
                </p:cNvPr>
                <p:cNvGrpSpPr/>
                <p:nvPr/>
              </p:nvGrpSpPr>
              <p:grpSpPr>
                <a:xfrm>
                  <a:off x="9420733" y="4325657"/>
                  <a:ext cx="3057417" cy="144298"/>
                  <a:chOff x="9420733" y="4325657"/>
                  <a:chExt cx="3057417" cy="144298"/>
                </a:xfrm>
              </p:grpSpPr>
              <p:sp>
                <p:nvSpPr>
                  <p:cNvPr id="41" name="Rectangle 39">
                    <a:extLst>
                      <a:ext uri="{FF2B5EF4-FFF2-40B4-BE49-F238E27FC236}">
                        <a16:creationId xmlns:a16="http://schemas.microsoft.com/office/drawing/2014/main" id="{AF9386D8-10C6-45DA-B80C-B1B3692657A4}"/>
                      </a:ext>
                    </a:extLst>
                  </p:cNvPr>
                  <p:cNvSpPr/>
                  <p:nvPr/>
                </p:nvSpPr>
                <p:spPr>
                  <a:xfrm>
                    <a:off x="11455376" y="4325657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" name="Rectangle 40">
                    <a:extLst>
                      <a:ext uri="{FF2B5EF4-FFF2-40B4-BE49-F238E27FC236}">
                        <a16:creationId xmlns:a16="http://schemas.microsoft.com/office/drawing/2014/main" id="{E2AAFAA3-D5DA-430E-B709-5E642ED25F7C}"/>
                      </a:ext>
                    </a:extLst>
                  </p:cNvPr>
                  <p:cNvSpPr/>
                  <p:nvPr/>
                </p:nvSpPr>
                <p:spPr>
                  <a:xfrm>
                    <a:off x="11858950" y="4325657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" name="Rectangle 41">
                    <a:extLst>
                      <a:ext uri="{FF2B5EF4-FFF2-40B4-BE49-F238E27FC236}">
                        <a16:creationId xmlns:a16="http://schemas.microsoft.com/office/drawing/2014/main" id="{3A0C389B-856D-4D2B-83C6-F07FDBB67A31}"/>
                      </a:ext>
                    </a:extLst>
                  </p:cNvPr>
                  <p:cNvSpPr/>
                  <p:nvPr/>
                </p:nvSpPr>
                <p:spPr>
                  <a:xfrm>
                    <a:off x="12262524" y="4325657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" name="Rectangle 42">
                    <a:extLst>
                      <a:ext uri="{FF2B5EF4-FFF2-40B4-BE49-F238E27FC236}">
                        <a16:creationId xmlns:a16="http://schemas.microsoft.com/office/drawing/2014/main" id="{4D048FF4-B47A-4DAD-807C-A1623C892D1E}"/>
                      </a:ext>
                    </a:extLst>
                  </p:cNvPr>
                  <p:cNvSpPr/>
                  <p:nvPr/>
                </p:nvSpPr>
                <p:spPr>
                  <a:xfrm>
                    <a:off x="10227881" y="4325657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" name="Rectangle 43">
                    <a:extLst>
                      <a:ext uri="{FF2B5EF4-FFF2-40B4-BE49-F238E27FC236}">
                        <a16:creationId xmlns:a16="http://schemas.microsoft.com/office/drawing/2014/main" id="{FFDE9857-E802-40A1-87E5-C993FB196692}"/>
                      </a:ext>
                    </a:extLst>
                  </p:cNvPr>
                  <p:cNvSpPr/>
                  <p:nvPr/>
                </p:nvSpPr>
                <p:spPr>
                  <a:xfrm>
                    <a:off x="10619713" y="4325657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" name="Rectangle 44">
                    <a:extLst>
                      <a:ext uri="{FF2B5EF4-FFF2-40B4-BE49-F238E27FC236}">
                        <a16:creationId xmlns:a16="http://schemas.microsoft.com/office/drawing/2014/main" id="{576FF8D8-B4E9-48F8-8CFF-7B9525FF943A}"/>
                      </a:ext>
                    </a:extLst>
                  </p:cNvPr>
                  <p:cNvSpPr/>
                  <p:nvPr/>
                </p:nvSpPr>
                <p:spPr>
                  <a:xfrm>
                    <a:off x="11023287" y="4325657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" name="Rectangle 45">
                    <a:extLst>
                      <a:ext uri="{FF2B5EF4-FFF2-40B4-BE49-F238E27FC236}">
                        <a16:creationId xmlns:a16="http://schemas.microsoft.com/office/drawing/2014/main" id="{365EF113-1D6B-47C0-ABD5-3FD434A07D4B}"/>
                      </a:ext>
                    </a:extLst>
                  </p:cNvPr>
                  <p:cNvSpPr/>
                  <p:nvPr/>
                </p:nvSpPr>
                <p:spPr>
                  <a:xfrm>
                    <a:off x="9420733" y="4325657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" name="Rectangle 46">
                    <a:extLst>
                      <a:ext uri="{FF2B5EF4-FFF2-40B4-BE49-F238E27FC236}">
                        <a16:creationId xmlns:a16="http://schemas.microsoft.com/office/drawing/2014/main" id="{0DD1259E-B460-43AC-9125-87741324F078}"/>
                      </a:ext>
                    </a:extLst>
                  </p:cNvPr>
                  <p:cNvSpPr/>
                  <p:nvPr/>
                </p:nvSpPr>
                <p:spPr>
                  <a:xfrm>
                    <a:off x="9824307" y="4325657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1" name="Group 29">
                  <a:extLst>
                    <a:ext uri="{FF2B5EF4-FFF2-40B4-BE49-F238E27FC236}">
                      <a16:creationId xmlns:a16="http://schemas.microsoft.com/office/drawing/2014/main" id="{6A661D8A-AAA9-4545-963D-9D8AF96A158D}"/>
                    </a:ext>
                  </a:extLst>
                </p:cNvPr>
                <p:cNvGrpSpPr/>
                <p:nvPr/>
              </p:nvGrpSpPr>
              <p:grpSpPr>
                <a:xfrm>
                  <a:off x="9420733" y="4686474"/>
                  <a:ext cx="1022774" cy="743102"/>
                  <a:chOff x="5243508" y="4135174"/>
                  <a:chExt cx="1022774" cy="743102"/>
                </a:xfrm>
              </p:grpSpPr>
              <p:sp>
                <p:nvSpPr>
                  <p:cNvPr id="32" name="Rectangle 30">
                    <a:extLst>
                      <a:ext uri="{FF2B5EF4-FFF2-40B4-BE49-F238E27FC236}">
                        <a16:creationId xmlns:a16="http://schemas.microsoft.com/office/drawing/2014/main" id="{9F695927-4C45-4B55-8AE3-E52B5AF06D20}"/>
                      </a:ext>
                    </a:extLst>
                  </p:cNvPr>
                  <p:cNvSpPr/>
                  <p:nvPr/>
                </p:nvSpPr>
                <p:spPr>
                  <a:xfrm>
                    <a:off x="5243508" y="4135174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" name="Rectangle 31">
                    <a:extLst>
                      <a:ext uri="{FF2B5EF4-FFF2-40B4-BE49-F238E27FC236}">
                        <a16:creationId xmlns:a16="http://schemas.microsoft.com/office/drawing/2014/main" id="{EB98836C-3165-46D7-B34C-874FCB2B885D}"/>
                      </a:ext>
                    </a:extLst>
                  </p:cNvPr>
                  <p:cNvSpPr/>
                  <p:nvPr/>
                </p:nvSpPr>
                <p:spPr>
                  <a:xfrm>
                    <a:off x="5647082" y="4135174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" name="Rectangle 32">
                    <a:extLst>
                      <a:ext uri="{FF2B5EF4-FFF2-40B4-BE49-F238E27FC236}">
                        <a16:creationId xmlns:a16="http://schemas.microsoft.com/office/drawing/2014/main" id="{3645FADD-95A4-4BCB-BB7F-E70FEF4C2E50}"/>
                      </a:ext>
                    </a:extLst>
                  </p:cNvPr>
                  <p:cNvSpPr/>
                  <p:nvPr/>
                </p:nvSpPr>
                <p:spPr>
                  <a:xfrm>
                    <a:off x="6050656" y="4135174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" name="Rectangle 33">
                    <a:extLst>
                      <a:ext uri="{FF2B5EF4-FFF2-40B4-BE49-F238E27FC236}">
                        <a16:creationId xmlns:a16="http://schemas.microsoft.com/office/drawing/2014/main" id="{59993F49-0B6D-4FD7-8267-B2F341AAD2DD}"/>
                      </a:ext>
                    </a:extLst>
                  </p:cNvPr>
                  <p:cNvSpPr/>
                  <p:nvPr/>
                </p:nvSpPr>
                <p:spPr>
                  <a:xfrm>
                    <a:off x="5243508" y="4434576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" name="Rectangle 34">
                    <a:extLst>
                      <a:ext uri="{FF2B5EF4-FFF2-40B4-BE49-F238E27FC236}">
                        <a16:creationId xmlns:a16="http://schemas.microsoft.com/office/drawing/2014/main" id="{44187E0A-EDE6-41AD-B49B-6E3069517D7F}"/>
                      </a:ext>
                    </a:extLst>
                  </p:cNvPr>
                  <p:cNvSpPr/>
                  <p:nvPr/>
                </p:nvSpPr>
                <p:spPr>
                  <a:xfrm>
                    <a:off x="5647082" y="4434576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" name="Rectangle 35">
                    <a:extLst>
                      <a:ext uri="{FF2B5EF4-FFF2-40B4-BE49-F238E27FC236}">
                        <a16:creationId xmlns:a16="http://schemas.microsoft.com/office/drawing/2014/main" id="{6DA3D27E-8F69-480B-A5E0-71F4EEA559B0}"/>
                      </a:ext>
                    </a:extLst>
                  </p:cNvPr>
                  <p:cNvSpPr/>
                  <p:nvPr/>
                </p:nvSpPr>
                <p:spPr>
                  <a:xfrm>
                    <a:off x="6050656" y="4434576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" name="Rectangle 36">
                    <a:extLst>
                      <a:ext uri="{FF2B5EF4-FFF2-40B4-BE49-F238E27FC236}">
                        <a16:creationId xmlns:a16="http://schemas.microsoft.com/office/drawing/2014/main" id="{39851DEA-D2EB-49E9-BE20-D85140300B17}"/>
                      </a:ext>
                    </a:extLst>
                  </p:cNvPr>
                  <p:cNvSpPr/>
                  <p:nvPr/>
                </p:nvSpPr>
                <p:spPr>
                  <a:xfrm>
                    <a:off x="5243508" y="4733978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" name="Rectangle 37">
                    <a:extLst>
                      <a:ext uri="{FF2B5EF4-FFF2-40B4-BE49-F238E27FC236}">
                        <a16:creationId xmlns:a16="http://schemas.microsoft.com/office/drawing/2014/main" id="{9B7A4744-E079-4822-9C11-BA24C1B55F04}"/>
                      </a:ext>
                    </a:extLst>
                  </p:cNvPr>
                  <p:cNvSpPr/>
                  <p:nvPr/>
                </p:nvSpPr>
                <p:spPr>
                  <a:xfrm>
                    <a:off x="5647082" y="4733978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" name="Rectangle 38">
                    <a:extLst>
                      <a:ext uri="{FF2B5EF4-FFF2-40B4-BE49-F238E27FC236}">
                        <a16:creationId xmlns:a16="http://schemas.microsoft.com/office/drawing/2014/main" id="{7C6517A6-E36E-4FCB-838E-C9EC1E378F6C}"/>
                      </a:ext>
                    </a:extLst>
                  </p:cNvPr>
                  <p:cNvSpPr/>
                  <p:nvPr/>
                </p:nvSpPr>
                <p:spPr>
                  <a:xfrm>
                    <a:off x="6050656" y="4733978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8" name="Group 6">
                <a:extLst>
                  <a:ext uri="{FF2B5EF4-FFF2-40B4-BE49-F238E27FC236}">
                    <a16:creationId xmlns:a16="http://schemas.microsoft.com/office/drawing/2014/main" id="{BBF1EA35-F23E-4DA1-B55F-1C151E88327F}"/>
                  </a:ext>
                </a:extLst>
              </p:cNvPr>
              <p:cNvGrpSpPr/>
              <p:nvPr/>
            </p:nvGrpSpPr>
            <p:grpSpPr>
              <a:xfrm>
                <a:off x="9277830" y="1166736"/>
                <a:ext cx="2250191" cy="2344826"/>
                <a:chOff x="9277830" y="1166736"/>
                <a:chExt cx="2250191" cy="2344826"/>
              </a:xfrm>
            </p:grpSpPr>
            <p:grpSp>
              <p:nvGrpSpPr>
                <p:cNvPr id="9" name="Group 7">
                  <a:extLst>
                    <a:ext uri="{FF2B5EF4-FFF2-40B4-BE49-F238E27FC236}">
                      <a16:creationId xmlns:a16="http://schemas.microsoft.com/office/drawing/2014/main" id="{7CD8DCF3-958C-4853-8725-869445AE43FC}"/>
                    </a:ext>
                  </a:extLst>
                </p:cNvPr>
                <p:cNvGrpSpPr/>
                <p:nvPr/>
              </p:nvGrpSpPr>
              <p:grpSpPr>
                <a:xfrm>
                  <a:off x="9830401" y="2180121"/>
                  <a:ext cx="731071" cy="1326166"/>
                  <a:chOff x="-772683" y="4329325"/>
                  <a:chExt cx="731071" cy="1692900"/>
                </a:xfrm>
              </p:grpSpPr>
              <p:sp>
                <p:nvSpPr>
                  <p:cNvPr id="23" name="Rectangle: Top Corners Rounded 21">
                    <a:extLst>
                      <a:ext uri="{FF2B5EF4-FFF2-40B4-BE49-F238E27FC236}">
                        <a16:creationId xmlns:a16="http://schemas.microsoft.com/office/drawing/2014/main" id="{1AB5E20B-1EE4-4551-9895-F3ED336CE683}"/>
                      </a:ext>
                    </a:extLst>
                  </p:cNvPr>
                  <p:cNvSpPr/>
                  <p:nvPr/>
                </p:nvSpPr>
                <p:spPr>
                  <a:xfrm>
                    <a:off x="-772683" y="4329325"/>
                    <a:ext cx="731071" cy="1692900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" name="Rectangle 22">
                    <a:extLst>
                      <a:ext uri="{FF2B5EF4-FFF2-40B4-BE49-F238E27FC236}">
                        <a16:creationId xmlns:a16="http://schemas.microsoft.com/office/drawing/2014/main" id="{EFE7902C-A3EC-40DA-8BC5-216CBBBCE39E}"/>
                      </a:ext>
                    </a:extLst>
                  </p:cNvPr>
                  <p:cNvSpPr/>
                  <p:nvPr/>
                </p:nvSpPr>
                <p:spPr>
                  <a:xfrm>
                    <a:off x="-391792" y="4758361"/>
                    <a:ext cx="350180" cy="1263864"/>
                  </a:xfrm>
                  <a:prstGeom prst="rect">
                    <a:avLst/>
                  </a:prstGeom>
                  <a:solidFill>
                    <a:schemeClr val="accent4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0" name="Group 8">
                  <a:extLst>
                    <a:ext uri="{FF2B5EF4-FFF2-40B4-BE49-F238E27FC236}">
                      <a16:creationId xmlns:a16="http://schemas.microsoft.com/office/drawing/2014/main" id="{77253F66-5E42-4334-B7FA-6E2A17D40E89}"/>
                    </a:ext>
                  </a:extLst>
                </p:cNvPr>
                <p:cNvGrpSpPr/>
                <p:nvPr/>
              </p:nvGrpSpPr>
              <p:grpSpPr>
                <a:xfrm>
                  <a:off x="10796950" y="2179890"/>
                  <a:ext cx="731071" cy="1326166"/>
                  <a:chOff x="-772683" y="4329325"/>
                  <a:chExt cx="731071" cy="1692900"/>
                </a:xfrm>
              </p:grpSpPr>
              <p:sp>
                <p:nvSpPr>
                  <p:cNvPr id="21" name="Rectangle: Top Corners Rounded 19">
                    <a:extLst>
                      <a:ext uri="{FF2B5EF4-FFF2-40B4-BE49-F238E27FC236}">
                        <a16:creationId xmlns:a16="http://schemas.microsoft.com/office/drawing/2014/main" id="{FCD33787-B54D-49C1-8AC6-428BED549BFD}"/>
                      </a:ext>
                    </a:extLst>
                  </p:cNvPr>
                  <p:cNvSpPr/>
                  <p:nvPr/>
                </p:nvSpPr>
                <p:spPr>
                  <a:xfrm>
                    <a:off x="-772683" y="4329325"/>
                    <a:ext cx="731071" cy="1692900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" name="Rectangle 20">
                    <a:extLst>
                      <a:ext uri="{FF2B5EF4-FFF2-40B4-BE49-F238E27FC236}">
                        <a16:creationId xmlns:a16="http://schemas.microsoft.com/office/drawing/2014/main" id="{5C9BFD16-3540-4E72-851C-263625923116}"/>
                      </a:ext>
                    </a:extLst>
                  </p:cNvPr>
                  <p:cNvSpPr/>
                  <p:nvPr/>
                </p:nvSpPr>
                <p:spPr>
                  <a:xfrm>
                    <a:off x="-391792" y="4758361"/>
                    <a:ext cx="350180" cy="1263864"/>
                  </a:xfrm>
                  <a:prstGeom prst="rect">
                    <a:avLst/>
                  </a:prstGeom>
                  <a:solidFill>
                    <a:schemeClr val="accent4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1" name="Group 9">
                  <a:extLst>
                    <a:ext uri="{FF2B5EF4-FFF2-40B4-BE49-F238E27FC236}">
                      <a16:creationId xmlns:a16="http://schemas.microsoft.com/office/drawing/2014/main" id="{559D5F8C-BCE9-45C8-906C-8E03C0DE3F88}"/>
                    </a:ext>
                  </a:extLst>
                </p:cNvPr>
                <p:cNvGrpSpPr/>
                <p:nvPr/>
              </p:nvGrpSpPr>
              <p:grpSpPr>
                <a:xfrm>
                  <a:off x="9277830" y="1166736"/>
                  <a:ext cx="424922" cy="2344826"/>
                  <a:chOff x="9277830" y="1166736"/>
                  <a:chExt cx="424922" cy="2344826"/>
                </a:xfrm>
              </p:grpSpPr>
              <p:grpSp>
                <p:nvGrpSpPr>
                  <p:cNvPr id="15" name="Group 13">
                    <a:extLst>
                      <a:ext uri="{FF2B5EF4-FFF2-40B4-BE49-F238E27FC236}">
                        <a16:creationId xmlns:a16="http://schemas.microsoft.com/office/drawing/2014/main" id="{2074AF06-FC59-4D04-817B-064115D41C15}"/>
                      </a:ext>
                    </a:extLst>
                  </p:cNvPr>
                  <p:cNvGrpSpPr/>
                  <p:nvPr/>
                </p:nvGrpSpPr>
                <p:grpSpPr>
                  <a:xfrm>
                    <a:off x="9277830" y="1497989"/>
                    <a:ext cx="424922" cy="2013573"/>
                    <a:chOff x="2507828" y="1767064"/>
                    <a:chExt cx="424922" cy="214763"/>
                  </a:xfrm>
                </p:grpSpPr>
                <p:sp>
                  <p:nvSpPr>
                    <p:cNvPr id="19" name="Rectangle 17">
                      <a:extLst>
                        <a:ext uri="{FF2B5EF4-FFF2-40B4-BE49-F238E27FC236}">
                          <a16:creationId xmlns:a16="http://schemas.microsoft.com/office/drawing/2014/main" id="{F23D74C3-B8A8-49C7-8DB6-05FFC071B2B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07828" y="1767065"/>
                      <a:ext cx="424922" cy="214762"/>
                    </a:xfrm>
                    <a:prstGeom prst="rect">
                      <a:avLst/>
                    </a:prstGeom>
                    <a:solidFill>
                      <a:schemeClr val="accent4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0" name="Rectangle 18">
                      <a:extLst>
                        <a:ext uri="{FF2B5EF4-FFF2-40B4-BE49-F238E27FC236}">
                          <a16:creationId xmlns:a16="http://schemas.microsoft.com/office/drawing/2014/main" id="{DF349244-C109-45C4-A207-B77794665FE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09592" y="1767064"/>
                      <a:ext cx="223158" cy="214763"/>
                    </a:xfrm>
                    <a:prstGeom prst="rect">
                      <a:avLst/>
                    </a:prstGeom>
                    <a:solidFill>
                      <a:schemeClr val="accent4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" name="Group 14">
                    <a:extLst>
                      <a:ext uri="{FF2B5EF4-FFF2-40B4-BE49-F238E27FC236}">
                        <a16:creationId xmlns:a16="http://schemas.microsoft.com/office/drawing/2014/main" id="{44CF3510-5DAD-451F-8686-461C26BAFFD9}"/>
                      </a:ext>
                    </a:extLst>
                  </p:cNvPr>
                  <p:cNvGrpSpPr/>
                  <p:nvPr/>
                </p:nvGrpSpPr>
                <p:grpSpPr>
                  <a:xfrm>
                    <a:off x="9277830" y="1166736"/>
                    <a:ext cx="424922" cy="407911"/>
                    <a:chOff x="2507828" y="1767064"/>
                    <a:chExt cx="424922" cy="268381"/>
                  </a:xfrm>
                </p:grpSpPr>
                <p:sp>
                  <p:nvSpPr>
                    <p:cNvPr id="17" name="Rectangle 15">
                      <a:extLst>
                        <a:ext uri="{FF2B5EF4-FFF2-40B4-BE49-F238E27FC236}">
                          <a16:creationId xmlns:a16="http://schemas.microsoft.com/office/drawing/2014/main" id="{9424426E-B2DF-40C6-8BD4-1B59A48B3D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07828" y="1767065"/>
                      <a:ext cx="424922" cy="268379"/>
                    </a:xfrm>
                    <a:prstGeom prst="rect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" name="Rectangle 16">
                      <a:extLst>
                        <a:ext uri="{FF2B5EF4-FFF2-40B4-BE49-F238E27FC236}">
                          <a16:creationId xmlns:a16="http://schemas.microsoft.com/office/drawing/2014/main" id="{98349A95-F39D-47D2-BB48-92D7CF615D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09592" y="1767064"/>
                      <a:ext cx="223158" cy="268381"/>
                    </a:xfrm>
                    <a:prstGeom prst="rect">
                      <a:avLst/>
                    </a:prstGeom>
                    <a:solidFill>
                      <a:schemeClr val="bg1">
                        <a:lumMod val="6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12" name="Rectangle 10">
                  <a:extLst>
                    <a:ext uri="{FF2B5EF4-FFF2-40B4-BE49-F238E27FC236}">
                      <a16:creationId xmlns:a16="http://schemas.microsoft.com/office/drawing/2014/main" id="{CD78B8C6-0B21-4139-BE28-A786DD92B111}"/>
                    </a:ext>
                  </a:extLst>
                </p:cNvPr>
                <p:cNvSpPr/>
                <p:nvPr/>
              </p:nvSpPr>
              <p:spPr>
                <a:xfrm>
                  <a:off x="9702752" y="1757176"/>
                  <a:ext cx="1475089" cy="137160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Rectangle 11">
                  <a:extLst>
                    <a:ext uri="{FF2B5EF4-FFF2-40B4-BE49-F238E27FC236}">
                      <a16:creationId xmlns:a16="http://schemas.microsoft.com/office/drawing/2014/main" id="{9F666E77-A751-421B-B8F7-918C87DA510A}"/>
                    </a:ext>
                  </a:extLst>
                </p:cNvPr>
                <p:cNvSpPr/>
                <p:nvPr/>
              </p:nvSpPr>
              <p:spPr>
                <a:xfrm>
                  <a:off x="10166773" y="1780779"/>
                  <a:ext cx="91440" cy="531080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ectangle 12">
                  <a:extLst>
                    <a:ext uri="{FF2B5EF4-FFF2-40B4-BE49-F238E27FC236}">
                      <a16:creationId xmlns:a16="http://schemas.microsoft.com/office/drawing/2014/main" id="{4A7F84BF-135A-4280-A4D8-00351921B537}"/>
                    </a:ext>
                  </a:extLst>
                </p:cNvPr>
                <p:cNvSpPr/>
                <p:nvPr/>
              </p:nvSpPr>
              <p:spPr>
                <a:xfrm>
                  <a:off x="11137203" y="1756226"/>
                  <a:ext cx="91440" cy="531080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131" name="Group 129">
            <a:extLst>
              <a:ext uri="{FF2B5EF4-FFF2-40B4-BE49-F238E27FC236}">
                <a16:creationId xmlns:a16="http://schemas.microsoft.com/office/drawing/2014/main" id="{9F9CF814-86D3-4078-9C03-E224A2DA2A26}"/>
              </a:ext>
            </a:extLst>
          </p:cNvPr>
          <p:cNvGrpSpPr/>
          <p:nvPr/>
        </p:nvGrpSpPr>
        <p:grpSpPr>
          <a:xfrm>
            <a:off x="433257" y="5125337"/>
            <a:ext cx="2834998" cy="967775"/>
            <a:chOff x="643028" y="4941885"/>
            <a:chExt cx="2196000" cy="967775"/>
          </a:xfrm>
        </p:grpSpPr>
        <p:sp>
          <p:nvSpPr>
            <p:cNvPr id="132" name="Text Placeholder 8">
              <a:extLst>
                <a:ext uri="{FF2B5EF4-FFF2-40B4-BE49-F238E27FC236}">
                  <a16:creationId xmlns:a16="http://schemas.microsoft.com/office/drawing/2014/main" id="{07CAAB1C-D522-4BA1-8555-9FA4E6AC8C16}"/>
                </a:ext>
              </a:extLst>
            </p:cNvPr>
            <p:cNvSpPr txBox="1">
              <a:spLocks/>
            </p:cNvSpPr>
            <p:nvPr/>
          </p:nvSpPr>
          <p:spPr>
            <a:xfrm>
              <a:off x="643028" y="4941885"/>
              <a:ext cx="2196000" cy="277200"/>
            </a:xfrm>
            <a:prstGeom prst="rect">
              <a:avLst/>
            </a:prstGeom>
          </p:spPr>
          <p:txBody>
            <a:bodyPr anchor="t"/>
            <a:lstStyle>
              <a:lvl1pPr marL="0" indent="0" algn="ct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1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3" name="Text Placeholder 29">
              <a:extLst>
                <a:ext uri="{FF2B5EF4-FFF2-40B4-BE49-F238E27FC236}">
                  <a16:creationId xmlns:a16="http://schemas.microsoft.com/office/drawing/2014/main" id="{B73C15B7-C656-4E14-B39B-025750B63AC9}"/>
                </a:ext>
              </a:extLst>
            </p:cNvPr>
            <p:cNvSpPr txBox="1">
              <a:spLocks/>
            </p:cNvSpPr>
            <p:nvPr/>
          </p:nvSpPr>
          <p:spPr>
            <a:xfrm>
              <a:off x="643028" y="5218884"/>
              <a:ext cx="2196000" cy="690776"/>
            </a:xfrm>
            <a:prstGeom prst="rect">
              <a:avLst/>
            </a:prstGeom>
          </p:spPr>
          <p:txBody>
            <a:bodyPr anchor="t"/>
            <a:lstStyle>
              <a:lvl1pPr marL="0" indent="0" algn="ct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0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34" name="Group 132">
            <a:extLst>
              <a:ext uri="{FF2B5EF4-FFF2-40B4-BE49-F238E27FC236}">
                <a16:creationId xmlns:a16="http://schemas.microsoft.com/office/drawing/2014/main" id="{FA6C38C0-3C2C-4079-BEFC-CC885EEA3225}"/>
              </a:ext>
            </a:extLst>
          </p:cNvPr>
          <p:cNvGrpSpPr/>
          <p:nvPr/>
        </p:nvGrpSpPr>
        <p:grpSpPr>
          <a:xfrm>
            <a:off x="8918680" y="5125337"/>
            <a:ext cx="2804650" cy="958672"/>
            <a:chOff x="9113277" y="5125337"/>
            <a:chExt cx="2196000" cy="958672"/>
          </a:xfrm>
        </p:grpSpPr>
        <p:sp>
          <p:nvSpPr>
            <p:cNvPr id="135" name="Text Placeholder 30">
              <a:extLst>
                <a:ext uri="{FF2B5EF4-FFF2-40B4-BE49-F238E27FC236}">
                  <a16:creationId xmlns:a16="http://schemas.microsoft.com/office/drawing/2014/main" id="{65D6804E-76D6-4B62-974B-AE157C4486CA}"/>
                </a:ext>
              </a:extLst>
            </p:cNvPr>
            <p:cNvSpPr txBox="1">
              <a:spLocks/>
            </p:cNvSpPr>
            <p:nvPr/>
          </p:nvSpPr>
          <p:spPr>
            <a:xfrm>
              <a:off x="9113277" y="5125337"/>
              <a:ext cx="2196000" cy="277200"/>
            </a:xfrm>
            <a:prstGeom prst="rect">
              <a:avLst/>
            </a:prstGeom>
          </p:spPr>
          <p:txBody>
            <a:bodyPr anchor="t"/>
            <a:lstStyle>
              <a:lvl1pPr marL="0" indent="0" algn="ct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1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6" name="Text Placeholder 31">
              <a:extLst>
                <a:ext uri="{FF2B5EF4-FFF2-40B4-BE49-F238E27FC236}">
                  <a16:creationId xmlns:a16="http://schemas.microsoft.com/office/drawing/2014/main" id="{03FA6C96-1CDE-4A66-83B1-C41FB1DB49BB}"/>
                </a:ext>
              </a:extLst>
            </p:cNvPr>
            <p:cNvSpPr txBox="1">
              <a:spLocks/>
            </p:cNvSpPr>
            <p:nvPr/>
          </p:nvSpPr>
          <p:spPr>
            <a:xfrm>
              <a:off x="9113277" y="5402336"/>
              <a:ext cx="2196000" cy="681673"/>
            </a:xfrm>
            <a:prstGeom prst="rect">
              <a:avLst/>
            </a:prstGeom>
          </p:spPr>
          <p:txBody>
            <a:bodyPr anchor="t"/>
            <a:lstStyle>
              <a:lvl1pPr marL="0" indent="0" algn="ct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0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37" name="Oval 19">
            <a:extLst>
              <a:ext uri="{FF2B5EF4-FFF2-40B4-BE49-F238E27FC236}">
                <a16:creationId xmlns:a16="http://schemas.microsoft.com/office/drawing/2014/main" id="{DFDABA92-0076-4A44-9E0A-BE9FB3534B88}"/>
              </a:ext>
            </a:extLst>
          </p:cNvPr>
          <p:cNvSpPr/>
          <p:nvPr/>
        </p:nvSpPr>
        <p:spPr>
          <a:xfrm>
            <a:off x="9943809" y="4270946"/>
            <a:ext cx="754393" cy="754393"/>
          </a:xfrm>
          <a:prstGeom prst="ellipse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/>
          </a:p>
        </p:txBody>
      </p:sp>
      <p:sp>
        <p:nvSpPr>
          <p:cNvPr id="138" name="Oval 20">
            <a:extLst>
              <a:ext uri="{FF2B5EF4-FFF2-40B4-BE49-F238E27FC236}">
                <a16:creationId xmlns:a16="http://schemas.microsoft.com/office/drawing/2014/main" id="{8963B21F-D7AF-4FF2-AD2F-E4B7A94FFEA5}"/>
              </a:ext>
            </a:extLst>
          </p:cNvPr>
          <p:cNvSpPr/>
          <p:nvPr/>
        </p:nvSpPr>
        <p:spPr>
          <a:xfrm>
            <a:off x="1473560" y="4270946"/>
            <a:ext cx="754393" cy="754393"/>
          </a:xfrm>
          <a:prstGeom prst="ellipse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/>
          </a:p>
        </p:txBody>
      </p:sp>
      <p:sp>
        <p:nvSpPr>
          <p:cNvPr id="139" name="Donut 8">
            <a:extLst>
              <a:ext uri="{FF2B5EF4-FFF2-40B4-BE49-F238E27FC236}">
                <a16:creationId xmlns:a16="http://schemas.microsoft.com/office/drawing/2014/main" id="{7275E202-946F-4099-9E84-4F6BDCF40244}"/>
              </a:ext>
            </a:extLst>
          </p:cNvPr>
          <p:cNvSpPr/>
          <p:nvPr/>
        </p:nvSpPr>
        <p:spPr>
          <a:xfrm>
            <a:off x="10150299" y="4425130"/>
            <a:ext cx="341413" cy="408098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140" name="Oval 21">
            <a:extLst>
              <a:ext uri="{FF2B5EF4-FFF2-40B4-BE49-F238E27FC236}">
                <a16:creationId xmlns:a16="http://schemas.microsoft.com/office/drawing/2014/main" id="{1CF46574-36A1-43B8-B0C8-F051F07FEBE8}"/>
              </a:ext>
            </a:extLst>
          </p:cNvPr>
          <p:cNvSpPr>
            <a:spLocks noChangeAspect="1"/>
          </p:cNvSpPr>
          <p:nvPr/>
        </p:nvSpPr>
        <p:spPr>
          <a:xfrm>
            <a:off x="1683310" y="4479710"/>
            <a:ext cx="334893" cy="33769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grpSp>
        <p:nvGrpSpPr>
          <p:cNvPr id="141" name="Group 139">
            <a:extLst>
              <a:ext uri="{FF2B5EF4-FFF2-40B4-BE49-F238E27FC236}">
                <a16:creationId xmlns:a16="http://schemas.microsoft.com/office/drawing/2014/main" id="{384554CD-BD9E-4A1A-B324-6BDA50154022}"/>
              </a:ext>
            </a:extLst>
          </p:cNvPr>
          <p:cNvGrpSpPr/>
          <p:nvPr/>
        </p:nvGrpSpPr>
        <p:grpSpPr>
          <a:xfrm>
            <a:off x="4520486" y="2525896"/>
            <a:ext cx="3151028" cy="903104"/>
            <a:chOff x="4998000" y="2525896"/>
            <a:chExt cx="2196000" cy="903104"/>
          </a:xfrm>
        </p:grpSpPr>
        <p:sp>
          <p:nvSpPr>
            <p:cNvPr id="142" name="Text Placeholder 30">
              <a:extLst>
                <a:ext uri="{FF2B5EF4-FFF2-40B4-BE49-F238E27FC236}">
                  <a16:creationId xmlns:a16="http://schemas.microsoft.com/office/drawing/2014/main" id="{082B12AC-29BF-4F8A-8DD4-4EDE14F42C60}"/>
                </a:ext>
              </a:extLst>
            </p:cNvPr>
            <p:cNvSpPr txBox="1">
              <a:spLocks/>
            </p:cNvSpPr>
            <p:nvPr/>
          </p:nvSpPr>
          <p:spPr>
            <a:xfrm>
              <a:off x="4998000" y="2525896"/>
              <a:ext cx="2196000" cy="277200"/>
            </a:xfrm>
            <a:prstGeom prst="rect">
              <a:avLst/>
            </a:prstGeom>
          </p:spPr>
          <p:txBody>
            <a:bodyPr anchor="t"/>
            <a:lstStyle>
              <a:lvl1pPr marL="0" indent="0" algn="ct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1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3" name="Text Placeholder 31">
              <a:extLst>
                <a:ext uri="{FF2B5EF4-FFF2-40B4-BE49-F238E27FC236}">
                  <a16:creationId xmlns:a16="http://schemas.microsoft.com/office/drawing/2014/main" id="{3734EE8E-7FC0-40A8-B44B-2638AC60D979}"/>
                </a:ext>
              </a:extLst>
            </p:cNvPr>
            <p:cNvSpPr txBox="1">
              <a:spLocks/>
            </p:cNvSpPr>
            <p:nvPr/>
          </p:nvSpPr>
          <p:spPr>
            <a:xfrm>
              <a:off x="4998000" y="2802895"/>
              <a:ext cx="2196000" cy="626105"/>
            </a:xfrm>
            <a:prstGeom prst="rect">
              <a:avLst/>
            </a:prstGeom>
          </p:spPr>
          <p:txBody>
            <a:bodyPr anchor="t"/>
            <a:lstStyle>
              <a:lvl1pPr marL="0" indent="0" algn="ct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0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44" name="Oval 19">
            <a:extLst>
              <a:ext uri="{FF2B5EF4-FFF2-40B4-BE49-F238E27FC236}">
                <a16:creationId xmlns:a16="http://schemas.microsoft.com/office/drawing/2014/main" id="{EFD0A6B9-53BD-495E-A696-B18AE4C8E95A}"/>
              </a:ext>
            </a:extLst>
          </p:cNvPr>
          <p:cNvSpPr/>
          <p:nvPr/>
        </p:nvSpPr>
        <p:spPr>
          <a:xfrm>
            <a:off x="5718804" y="1671505"/>
            <a:ext cx="754393" cy="754393"/>
          </a:xfrm>
          <a:prstGeom prst="ellipse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/>
          </a:p>
        </p:txBody>
      </p:sp>
      <p:sp>
        <p:nvSpPr>
          <p:cNvPr id="145" name="Rounded Rectangle 12">
            <a:extLst>
              <a:ext uri="{FF2B5EF4-FFF2-40B4-BE49-F238E27FC236}">
                <a16:creationId xmlns:a16="http://schemas.microsoft.com/office/drawing/2014/main" id="{2665BBA0-5B53-4D7C-862C-524269F828C7}"/>
              </a:ext>
            </a:extLst>
          </p:cNvPr>
          <p:cNvSpPr>
            <a:spLocks noChangeAspect="1"/>
          </p:cNvSpPr>
          <p:nvPr/>
        </p:nvSpPr>
        <p:spPr>
          <a:xfrm>
            <a:off x="5919413" y="1844594"/>
            <a:ext cx="353173" cy="420869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cxnSp>
        <p:nvCxnSpPr>
          <p:cNvPr id="146" name="Connector: Elbow 144">
            <a:extLst>
              <a:ext uri="{FF2B5EF4-FFF2-40B4-BE49-F238E27FC236}">
                <a16:creationId xmlns:a16="http://schemas.microsoft.com/office/drawing/2014/main" id="{3A56B436-5E34-4278-847B-73C56EB7502C}"/>
              </a:ext>
            </a:extLst>
          </p:cNvPr>
          <p:cNvCxnSpPr>
            <a:cxnSpLocks/>
            <a:stCxn id="144" idx="6"/>
            <a:endCxn id="137" idx="0"/>
          </p:cNvCxnSpPr>
          <p:nvPr/>
        </p:nvCxnSpPr>
        <p:spPr>
          <a:xfrm>
            <a:off x="6473197" y="2048702"/>
            <a:ext cx="3847809" cy="2222244"/>
          </a:xfrm>
          <a:prstGeom prst="bentConnector2">
            <a:avLst/>
          </a:prstGeom>
          <a:ln w="222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Connector: Elbow 145">
            <a:extLst>
              <a:ext uri="{FF2B5EF4-FFF2-40B4-BE49-F238E27FC236}">
                <a16:creationId xmlns:a16="http://schemas.microsoft.com/office/drawing/2014/main" id="{01B13348-E722-4359-8E4C-A742F6D79BC0}"/>
              </a:ext>
            </a:extLst>
          </p:cNvPr>
          <p:cNvCxnSpPr>
            <a:cxnSpLocks/>
            <a:stCxn id="144" idx="2"/>
            <a:endCxn id="138" idx="0"/>
          </p:cNvCxnSpPr>
          <p:nvPr/>
        </p:nvCxnSpPr>
        <p:spPr>
          <a:xfrm rot="10800000" flipV="1">
            <a:off x="1850758" y="2048702"/>
            <a:ext cx="3868047" cy="2222244"/>
          </a:xfrm>
          <a:prstGeom prst="bentConnector2">
            <a:avLst/>
          </a:prstGeom>
          <a:ln w="222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Freeform: Shape 146">
            <a:extLst>
              <a:ext uri="{FF2B5EF4-FFF2-40B4-BE49-F238E27FC236}">
                <a16:creationId xmlns:a16="http://schemas.microsoft.com/office/drawing/2014/main" id="{B02FFFFA-7AEE-4AD0-B1D4-2428997383DC}"/>
              </a:ext>
            </a:extLst>
          </p:cNvPr>
          <p:cNvSpPr/>
          <p:nvPr/>
        </p:nvSpPr>
        <p:spPr>
          <a:xfrm>
            <a:off x="5620185" y="3573292"/>
            <a:ext cx="951630" cy="700538"/>
          </a:xfrm>
          <a:custGeom>
            <a:avLst/>
            <a:gdLst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2788485 w 3738080"/>
              <a:gd name="connsiteY5" fmla="*/ 1841061 h 2751770"/>
              <a:gd name="connsiteX6" fmla="*/ 2632248 w 3738080"/>
              <a:gd name="connsiteY6" fmla="*/ 1992174 h 2751770"/>
              <a:gd name="connsiteX7" fmla="*/ 2624294 w 3738080"/>
              <a:gd name="connsiteY7" fmla="*/ 1992174 h 2751770"/>
              <a:gd name="connsiteX8" fmla="*/ 1858846 w 3738080"/>
              <a:gd name="connsiteY8" fmla="*/ 1306247 h 2751770"/>
              <a:gd name="connsiteX9" fmla="*/ 2645621 w 3738080"/>
              <a:gd name="connsiteY9" fmla="*/ 1504218 h 2751770"/>
              <a:gd name="connsiteX10" fmla="*/ 2795575 w 3738080"/>
              <a:gd name="connsiteY10" fmla="*/ 1757331 h 2751770"/>
              <a:gd name="connsiteX11" fmla="*/ 2539052 w 3738080"/>
              <a:gd name="connsiteY11" fmla="*/ 1841672 h 2751770"/>
              <a:gd name="connsiteX12" fmla="*/ 1353947 w 3738080"/>
              <a:gd name="connsiteY12" fmla="*/ 1778974 h 2751770"/>
              <a:gd name="connsiteX13" fmla="*/ 982333 w 3738080"/>
              <a:gd name="connsiteY13" fmla="*/ 1780833 h 2751770"/>
              <a:gd name="connsiteX14" fmla="*/ 966756 w 3738080"/>
              <a:gd name="connsiteY14" fmla="*/ 1667407 h 2751770"/>
              <a:gd name="connsiteX15" fmla="*/ 1217540 w 3738080"/>
              <a:gd name="connsiteY15" fmla="*/ 1445700 h 2751770"/>
              <a:gd name="connsiteX16" fmla="*/ 1858846 w 3738080"/>
              <a:gd name="connsiteY16" fmla="*/ 1306247 h 2751770"/>
              <a:gd name="connsiteX17" fmla="*/ 1828129 w 3738080"/>
              <a:gd name="connsiteY17" fmla="*/ 650059 h 2751770"/>
              <a:gd name="connsiteX18" fmla="*/ 3108200 w 3738080"/>
              <a:gd name="connsiteY18" fmla="*/ 1008980 h 2751770"/>
              <a:gd name="connsiteX19" fmla="*/ 3258155 w 3738080"/>
              <a:gd name="connsiteY19" fmla="*/ 1319033 h 2751770"/>
              <a:gd name="connsiteX20" fmla="*/ 2937692 w 3738080"/>
              <a:gd name="connsiteY20" fmla="*/ 1304637 h 2751770"/>
              <a:gd name="connsiteX21" fmla="*/ 763561 w 3738080"/>
              <a:gd name="connsiteY21" fmla="*/ 1325535 h 2751770"/>
              <a:gd name="connsiteX22" fmla="*/ 464412 w 3738080"/>
              <a:gd name="connsiteY22" fmla="*/ 1278813 h 2751770"/>
              <a:gd name="connsiteX23" fmla="*/ 450482 w 3738080"/>
              <a:gd name="connsiteY23" fmla="*/ 1202928 h 2751770"/>
              <a:gd name="connsiteX24" fmla="*/ 622892 w 3738080"/>
              <a:gd name="connsiteY24" fmla="*/ 1008979 h 2751770"/>
              <a:gd name="connsiteX25" fmla="*/ 1828129 w 3738080"/>
              <a:gd name="connsiteY25" fmla="*/ 650059 h 2751770"/>
              <a:gd name="connsiteX26" fmla="*/ 1764313 w 3738080"/>
              <a:gd name="connsiteY26" fmla="*/ 591 h 2751770"/>
              <a:gd name="connsiteX27" fmla="*/ 3559697 w 3738080"/>
              <a:gd name="connsiteY27" fmla="*/ 547180 h 2751770"/>
              <a:gd name="connsiteX28" fmla="*/ 3709650 w 3738080"/>
              <a:gd name="connsiteY28" fmla="*/ 882310 h 2751770"/>
              <a:gd name="connsiteX29" fmla="*/ 3367875 w 3738080"/>
              <a:gd name="connsiteY29" fmla="*/ 834477 h 2751770"/>
              <a:gd name="connsiteX30" fmla="*/ 318417 w 3738080"/>
              <a:gd name="connsiteY30" fmla="*/ 884635 h 2751770"/>
              <a:gd name="connsiteX31" fmla="*/ 19267 w 3738080"/>
              <a:gd name="connsiteY31" fmla="*/ 846272 h 2751770"/>
              <a:gd name="connsiteX32" fmla="*/ 275 w 3738080"/>
              <a:gd name="connsiteY32" fmla="*/ 760137 h 2751770"/>
              <a:gd name="connsiteX33" fmla="*/ 173484 w 3738080"/>
              <a:gd name="connsiteY33" fmla="*/ 547180 h 2751770"/>
              <a:gd name="connsiteX34" fmla="*/ 1764313 w 3738080"/>
              <a:gd name="connsiteY34" fmla="*/ 591 h 2751770"/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2624294 w 3738080"/>
              <a:gd name="connsiteY5" fmla="*/ 1992174 h 2751770"/>
              <a:gd name="connsiteX6" fmla="*/ 2632248 w 3738080"/>
              <a:gd name="connsiteY6" fmla="*/ 1992174 h 2751770"/>
              <a:gd name="connsiteX7" fmla="*/ 2624294 w 3738080"/>
              <a:gd name="connsiteY7" fmla="*/ 1992174 h 2751770"/>
              <a:gd name="connsiteX8" fmla="*/ 1858846 w 3738080"/>
              <a:gd name="connsiteY8" fmla="*/ 1306247 h 2751770"/>
              <a:gd name="connsiteX9" fmla="*/ 2645621 w 3738080"/>
              <a:gd name="connsiteY9" fmla="*/ 1504218 h 2751770"/>
              <a:gd name="connsiteX10" fmla="*/ 2795575 w 3738080"/>
              <a:gd name="connsiteY10" fmla="*/ 1757331 h 2751770"/>
              <a:gd name="connsiteX11" fmla="*/ 2539052 w 3738080"/>
              <a:gd name="connsiteY11" fmla="*/ 1841672 h 2751770"/>
              <a:gd name="connsiteX12" fmla="*/ 1353947 w 3738080"/>
              <a:gd name="connsiteY12" fmla="*/ 1778974 h 2751770"/>
              <a:gd name="connsiteX13" fmla="*/ 982333 w 3738080"/>
              <a:gd name="connsiteY13" fmla="*/ 1780833 h 2751770"/>
              <a:gd name="connsiteX14" fmla="*/ 966756 w 3738080"/>
              <a:gd name="connsiteY14" fmla="*/ 1667407 h 2751770"/>
              <a:gd name="connsiteX15" fmla="*/ 1217540 w 3738080"/>
              <a:gd name="connsiteY15" fmla="*/ 1445700 h 2751770"/>
              <a:gd name="connsiteX16" fmla="*/ 1858846 w 3738080"/>
              <a:gd name="connsiteY16" fmla="*/ 1306247 h 2751770"/>
              <a:gd name="connsiteX17" fmla="*/ 1828129 w 3738080"/>
              <a:gd name="connsiteY17" fmla="*/ 650059 h 2751770"/>
              <a:gd name="connsiteX18" fmla="*/ 3108200 w 3738080"/>
              <a:gd name="connsiteY18" fmla="*/ 1008980 h 2751770"/>
              <a:gd name="connsiteX19" fmla="*/ 3258155 w 3738080"/>
              <a:gd name="connsiteY19" fmla="*/ 1319033 h 2751770"/>
              <a:gd name="connsiteX20" fmla="*/ 2937692 w 3738080"/>
              <a:gd name="connsiteY20" fmla="*/ 1304637 h 2751770"/>
              <a:gd name="connsiteX21" fmla="*/ 763561 w 3738080"/>
              <a:gd name="connsiteY21" fmla="*/ 1325535 h 2751770"/>
              <a:gd name="connsiteX22" fmla="*/ 464412 w 3738080"/>
              <a:gd name="connsiteY22" fmla="*/ 1278813 h 2751770"/>
              <a:gd name="connsiteX23" fmla="*/ 450482 w 3738080"/>
              <a:gd name="connsiteY23" fmla="*/ 1202928 h 2751770"/>
              <a:gd name="connsiteX24" fmla="*/ 622892 w 3738080"/>
              <a:gd name="connsiteY24" fmla="*/ 1008979 h 2751770"/>
              <a:gd name="connsiteX25" fmla="*/ 1828129 w 3738080"/>
              <a:gd name="connsiteY25" fmla="*/ 650059 h 2751770"/>
              <a:gd name="connsiteX26" fmla="*/ 1764313 w 3738080"/>
              <a:gd name="connsiteY26" fmla="*/ 591 h 2751770"/>
              <a:gd name="connsiteX27" fmla="*/ 3559697 w 3738080"/>
              <a:gd name="connsiteY27" fmla="*/ 547180 h 2751770"/>
              <a:gd name="connsiteX28" fmla="*/ 3709650 w 3738080"/>
              <a:gd name="connsiteY28" fmla="*/ 882310 h 2751770"/>
              <a:gd name="connsiteX29" fmla="*/ 3367875 w 3738080"/>
              <a:gd name="connsiteY29" fmla="*/ 834477 h 2751770"/>
              <a:gd name="connsiteX30" fmla="*/ 318417 w 3738080"/>
              <a:gd name="connsiteY30" fmla="*/ 884635 h 2751770"/>
              <a:gd name="connsiteX31" fmla="*/ 19267 w 3738080"/>
              <a:gd name="connsiteY31" fmla="*/ 846272 h 2751770"/>
              <a:gd name="connsiteX32" fmla="*/ 275 w 3738080"/>
              <a:gd name="connsiteY32" fmla="*/ 760137 h 2751770"/>
              <a:gd name="connsiteX33" fmla="*/ 173484 w 3738080"/>
              <a:gd name="connsiteY33" fmla="*/ 547180 h 2751770"/>
              <a:gd name="connsiteX34" fmla="*/ 1764313 w 3738080"/>
              <a:gd name="connsiteY34" fmla="*/ 591 h 2751770"/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1858846 w 3738080"/>
              <a:gd name="connsiteY5" fmla="*/ 1306247 h 2751770"/>
              <a:gd name="connsiteX6" fmla="*/ 2645621 w 3738080"/>
              <a:gd name="connsiteY6" fmla="*/ 1504218 h 2751770"/>
              <a:gd name="connsiteX7" fmla="*/ 2795575 w 3738080"/>
              <a:gd name="connsiteY7" fmla="*/ 1757331 h 2751770"/>
              <a:gd name="connsiteX8" fmla="*/ 2539052 w 3738080"/>
              <a:gd name="connsiteY8" fmla="*/ 1841672 h 2751770"/>
              <a:gd name="connsiteX9" fmla="*/ 1353947 w 3738080"/>
              <a:gd name="connsiteY9" fmla="*/ 1778974 h 2751770"/>
              <a:gd name="connsiteX10" fmla="*/ 982333 w 3738080"/>
              <a:gd name="connsiteY10" fmla="*/ 1780833 h 2751770"/>
              <a:gd name="connsiteX11" fmla="*/ 966756 w 3738080"/>
              <a:gd name="connsiteY11" fmla="*/ 1667407 h 2751770"/>
              <a:gd name="connsiteX12" fmla="*/ 1217540 w 3738080"/>
              <a:gd name="connsiteY12" fmla="*/ 1445700 h 2751770"/>
              <a:gd name="connsiteX13" fmla="*/ 1858846 w 3738080"/>
              <a:gd name="connsiteY13" fmla="*/ 1306247 h 2751770"/>
              <a:gd name="connsiteX14" fmla="*/ 1828129 w 3738080"/>
              <a:gd name="connsiteY14" fmla="*/ 650059 h 2751770"/>
              <a:gd name="connsiteX15" fmla="*/ 3108200 w 3738080"/>
              <a:gd name="connsiteY15" fmla="*/ 1008980 h 2751770"/>
              <a:gd name="connsiteX16" fmla="*/ 3258155 w 3738080"/>
              <a:gd name="connsiteY16" fmla="*/ 1319033 h 2751770"/>
              <a:gd name="connsiteX17" fmla="*/ 2937692 w 3738080"/>
              <a:gd name="connsiteY17" fmla="*/ 1304637 h 2751770"/>
              <a:gd name="connsiteX18" fmla="*/ 763561 w 3738080"/>
              <a:gd name="connsiteY18" fmla="*/ 1325535 h 2751770"/>
              <a:gd name="connsiteX19" fmla="*/ 464412 w 3738080"/>
              <a:gd name="connsiteY19" fmla="*/ 1278813 h 2751770"/>
              <a:gd name="connsiteX20" fmla="*/ 450482 w 3738080"/>
              <a:gd name="connsiteY20" fmla="*/ 1202928 h 2751770"/>
              <a:gd name="connsiteX21" fmla="*/ 622892 w 3738080"/>
              <a:gd name="connsiteY21" fmla="*/ 1008979 h 2751770"/>
              <a:gd name="connsiteX22" fmla="*/ 1828129 w 3738080"/>
              <a:gd name="connsiteY22" fmla="*/ 650059 h 2751770"/>
              <a:gd name="connsiteX23" fmla="*/ 1764313 w 3738080"/>
              <a:gd name="connsiteY23" fmla="*/ 591 h 2751770"/>
              <a:gd name="connsiteX24" fmla="*/ 3559697 w 3738080"/>
              <a:gd name="connsiteY24" fmla="*/ 547180 h 2751770"/>
              <a:gd name="connsiteX25" fmla="*/ 3709650 w 3738080"/>
              <a:gd name="connsiteY25" fmla="*/ 882310 h 2751770"/>
              <a:gd name="connsiteX26" fmla="*/ 3367875 w 3738080"/>
              <a:gd name="connsiteY26" fmla="*/ 834477 h 2751770"/>
              <a:gd name="connsiteX27" fmla="*/ 318417 w 3738080"/>
              <a:gd name="connsiteY27" fmla="*/ 884635 h 2751770"/>
              <a:gd name="connsiteX28" fmla="*/ 19267 w 3738080"/>
              <a:gd name="connsiteY28" fmla="*/ 846272 h 2751770"/>
              <a:gd name="connsiteX29" fmla="*/ 275 w 3738080"/>
              <a:gd name="connsiteY29" fmla="*/ 760137 h 2751770"/>
              <a:gd name="connsiteX30" fmla="*/ 173484 w 3738080"/>
              <a:gd name="connsiteY30" fmla="*/ 547180 h 2751770"/>
              <a:gd name="connsiteX31" fmla="*/ 1764313 w 3738080"/>
              <a:gd name="connsiteY31" fmla="*/ 591 h 2751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738080" h="2751770">
                <a:moveTo>
                  <a:pt x="1869041" y="1997576"/>
                </a:moveTo>
                <a:cubicBezTo>
                  <a:pt x="2077306" y="1997576"/>
                  <a:pt x="2246138" y="2166408"/>
                  <a:pt x="2246138" y="2374673"/>
                </a:cubicBezTo>
                <a:cubicBezTo>
                  <a:pt x="2246138" y="2582938"/>
                  <a:pt x="2077306" y="2751770"/>
                  <a:pt x="1869041" y="2751770"/>
                </a:cubicBezTo>
                <a:cubicBezTo>
                  <a:pt x="1660776" y="2751770"/>
                  <a:pt x="1491944" y="2582938"/>
                  <a:pt x="1491944" y="2374673"/>
                </a:cubicBezTo>
                <a:cubicBezTo>
                  <a:pt x="1491944" y="2166408"/>
                  <a:pt x="1660776" y="1997576"/>
                  <a:pt x="1869041" y="1997576"/>
                </a:cubicBezTo>
                <a:close/>
                <a:moveTo>
                  <a:pt x="1858846" y="1306247"/>
                </a:moveTo>
                <a:cubicBezTo>
                  <a:pt x="2165924" y="1301758"/>
                  <a:pt x="2404940" y="1399722"/>
                  <a:pt x="2645621" y="1504218"/>
                </a:cubicBezTo>
                <a:cubicBezTo>
                  <a:pt x="2813424" y="1597955"/>
                  <a:pt x="2823993" y="1678797"/>
                  <a:pt x="2795575" y="1757331"/>
                </a:cubicBezTo>
                <a:cubicBezTo>
                  <a:pt x="2761471" y="1842158"/>
                  <a:pt x="2685239" y="1908552"/>
                  <a:pt x="2539052" y="1841672"/>
                </a:cubicBezTo>
                <a:cubicBezTo>
                  <a:pt x="2347207" y="1684231"/>
                  <a:pt x="1733351" y="1556050"/>
                  <a:pt x="1353947" y="1778974"/>
                </a:cubicBezTo>
                <a:cubicBezTo>
                  <a:pt x="1250080" y="1855218"/>
                  <a:pt x="1037749" y="1915097"/>
                  <a:pt x="982333" y="1780833"/>
                </a:cubicBezTo>
                <a:cubicBezTo>
                  <a:pt x="968480" y="1736637"/>
                  <a:pt x="963386" y="1699601"/>
                  <a:pt x="966756" y="1667407"/>
                </a:cubicBezTo>
                <a:cubicBezTo>
                  <a:pt x="976866" y="1570822"/>
                  <a:pt x="1063141" y="1517802"/>
                  <a:pt x="1217540" y="1445700"/>
                </a:cubicBezTo>
                <a:cubicBezTo>
                  <a:pt x="1465851" y="1348519"/>
                  <a:pt x="1674601" y="1308942"/>
                  <a:pt x="1858846" y="1306247"/>
                </a:cubicBezTo>
                <a:close/>
                <a:moveTo>
                  <a:pt x="1828129" y="650059"/>
                </a:moveTo>
                <a:cubicBezTo>
                  <a:pt x="2445754" y="646836"/>
                  <a:pt x="2937662" y="894034"/>
                  <a:pt x="3108200" y="1008980"/>
                </a:cubicBezTo>
                <a:cubicBezTo>
                  <a:pt x="3228810" y="1075858"/>
                  <a:pt x="3343409" y="1171509"/>
                  <a:pt x="3258155" y="1319033"/>
                </a:cubicBezTo>
                <a:cubicBezTo>
                  <a:pt x="3134282" y="1435449"/>
                  <a:pt x="3057301" y="1393031"/>
                  <a:pt x="2937692" y="1304637"/>
                </a:cubicBezTo>
                <a:cubicBezTo>
                  <a:pt x="2647778" y="1191783"/>
                  <a:pt x="2008321" y="619142"/>
                  <a:pt x="763561" y="1325535"/>
                </a:cubicBezTo>
                <a:cubicBezTo>
                  <a:pt x="621636" y="1425852"/>
                  <a:pt x="511304" y="1376178"/>
                  <a:pt x="464412" y="1278813"/>
                </a:cubicBezTo>
                <a:cubicBezTo>
                  <a:pt x="452398" y="1252494"/>
                  <a:pt x="448110" y="1227223"/>
                  <a:pt x="450482" y="1202928"/>
                </a:cubicBezTo>
                <a:cubicBezTo>
                  <a:pt x="457599" y="1130049"/>
                  <a:pt x="524660" y="1065987"/>
                  <a:pt x="622892" y="1008979"/>
                </a:cubicBezTo>
                <a:cubicBezTo>
                  <a:pt x="1041721" y="744082"/>
                  <a:pt x="1457554" y="651995"/>
                  <a:pt x="1828129" y="650059"/>
                </a:cubicBezTo>
                <a:close/>
                <a:moveTo>
                  <a:pt x="1764313" y="591"/>
                </a:moveTo>
                <a:cubicBezTo>
                  <a:pt x="2430887" y="-13278"/>
                  <a:pt x="3056659" y="218017"/>
                  <a:pt x="3559697" y="547180"/>
                </a:cubicBezTo>
                <a:cubicBezTo>
                  <a:pt x="3671781" y="597338"/>
                  <a:pt x="3794905" y="759863"/>
                  <a:pt x="3709650" y="882310"/>
                </a:cubicBezTo>
                <a:cubicBezTo>
                  <a:pt x="3594303" y="984791"/>
                  <a:pt x="3449118" y="907547"/>
                  <a:pt x="3367875" y="834477"/>
                </a:cubicBezTo>
                <a:cubicBezTo>
                  <a:pt x="3193985" y="725799"/>
                  <a:pt x="1920315" y="-235561"/>
                  <a:pt x="318417" y="884635"/>
                </a:cubicBezTo>
                <a:cubicBezTo>
                  <a:pt x="189280" y="993311"/>
                  <a:pt x="70419" y="922739"/>
                  <a:pt x="19267" y="846272"/>
                </a:cubicBezTo>
                <a:cubicBezTo>
                  <a:pt x="4410" y="817516"/>
                  <a:pt x="-1388" y="788500"/>
                  <a:pt x="275" y="760137"/>
                </a:cubicBezTo>
                <a:cubicBezTo>
                  <a:pt x="5260" y="675044"/>
                  <a:pt x="77384" y="595829"/>
                  <a:pt x="173484" y="547180"/>
                </a:cubicBezTo>
                <a:cubicBezTo>
                  <a:pt x="702741" y="170471"/>
                  <a:pt x="1245868" y="11376"/>
                  <a:pt x="1764313" y="591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타원 2">
            <a:extLst>
              <a:ext uri="{FF2B5EF4-FFF2-40B4-BE49-F238E27FC236}">
                <a16:creationId xmlns:a16="http://schemas.microsoft.com/office/drawing/2014/main" id="{72BD3146-8FBB-4DD3-B06D-FD6AF4A57135}"/>
              </a:ext>
            </a:extLst>
          </p:cNvPr>
          <p:cNvSpPr/>
          <p:nvPr/>
        </p:nvSpPr>
        <p:spPr>
          <a:xfrm>
            <a:off x="3973794" y="2632105"/>
            <a:ext cx="2478280" cy="2478280"/>
          </a:xfrm>
          <a:prstGeom prst="ellipse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D32CDB-39C3-4426-B9A4-5A5BFA3D0E5D}"/>
              </a:ext>
            </a:extLst>
          </p:cNvPr>
          <p:cNvSpPr txBox="1"/>
          <p:nvPr/>
        </p:nvSpPr>
        <p:spPr>
          <a:xfrm>
            <a:off x="4201518" y="3239309"/>
            <a:ext cx="2022832" cy="1263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10000"/>
              </a:lnSpc>
            </a:pPr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Smart</a:t>
            </a:r>
          </a:p>
          <a:p>
            <a:pPr algn="dist">
              <a:lnSpc>
                <a:spcPct val="110000"/>
              </a:lnSpc>
            </a:pPr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Industry</a:t>
            </a:r>
          </a:p>
        </p:txBody>
      </p:sp>
      <p:sp>
        <p:nvSpPr>
          <p:cNvPr id="6" name="자유형: 도형 5">
            <a:extLst>
              <a:ext uri="{FF2B5EF4-FFF2-40B4-BE49-F238E27FC236}">
                <a16:creationId xmlns:a16="http://schemas.microsoft.com/office/drawing/2014/main" id="{545D8074-6599-4DCE-A6D6-61783C3566FA}"/>
              </a:ext>
            </a:extLst>
          </p:cNvPr>
          <p:cNvSpPr/>
          <p:nvPr/>
        </p:nvSpPr>
        <p:spPr>
          <a:xfrm>
            <a:off x="6757764" y="1491861"/>
            <a:ext cx="1243195" cy="1245989"/>
          </a:xfrm>
          <a:custGeom>
            <a:avLst/>
            <a:gdLst>
              <a:gd name="connsiteX0" fmla="*/ 1509551 w 3209895"/>
              <a:gd name="connsiteY0" fmla="*/ 3217105 h 3217105"/>
              <a:gd name="connsiteX1" fmla="*/ 1466029 w 3209895"/>
              <a:gd name="connsiteY1" fmla="*/ 2989297 h 3217105"/>
              <a:gd name="connsiteX2" fmla="*/ 1323770 w 3209895"/>
              <a:gd name="connsiteY2" fmla="*/ 2939708 h 3217105"/>
              <a:gd name="connsiteX3" fmla="*/ 1286842 w 3209895"/>
              <a:gd name="connsiteY3" fmla="*/ 2964415 h 3217105"/>
              <a:gd name="connsiteX4" fmla="*/ 1208591 w 3209895"/>
              <a:gd name="connsiteY4" fmla="*/ 3106762 h 3217105"/>
              <a:gd name="connsiteX5" fmla="*/ 1175795 w 3209895"/>
              <a:gd name="connsiteY5" fmla="*/ 3167077 h 3217105"/>
              <a:gd name="connsiteX6" fmla="*/ 1014105 w 3209895"/>
              <a:gd name="connsiteY6" fmla="*/ 3108696 h 3217105"/>
              <a:gd name="connsiteX7" fmla="*/ 1002323 w 3209895"/>
              <a:gd name="connsiteY7" fmla="*/ 3068691 h 3217105"/>
              <a:gd name="connsiteX8" fmla="*/ 1028524 w 3209895"/>
              <a:gd name="connsiteY8" fmla="*/ 2877195 h 3217105"/>
              <a:gd name="connsiteX9" fmla="*/ 1004609 w 3209895"/>
              <a:gd name="connsiteY9" fmla="*/ 2828749 h 3217105"/>
              <a:gd name="connsiteX10" fmla="*/ 795792 w 3209895"/>
              <a:gd name="connsiteY10" fmla="*/ 2850554 h 3217105"/>
              <a:gd name="connsiteX11" fmla="*/ 700132 w 3209895"/>
              <a:gd name="connsiteY11" fmla="*/ 2939532 h 3217105"/>
              <a:gd name="connsiteX12" fmla="*/ 546354 w 3209895"/>
              <a:gd name="connsiteY12" fmla="*/ 2824353 h 3217105"/>
              <a:gd name="connsiteX13" fmla="*/ 651422 w 3209895"/>
              <a:gd name="connsiteY13" fmla="*/ 2625647 h 3217105"/>
              <a:gd name="connsiteX14" fmla="*/ 643157 w 3209895"/>
              <a:gd name="connsiteY14" fmla="*/ 2565683 h 3217105"/>
              <a:gd name="connsiteX15" fmla="*/ 549695 w 3209895"/>
              <a:gd name="connsiteY15" fmla="*/ 2478024 h 3217105"/>
              <a:gd name="connsiteX16" fmla="*/ 434076 w 3209895"/>
              <a:gd name="connsiteY16" fmla="*/ 2522601 h 3217105"/>
              <a:gd name="connsiteX17" fmla="*/ 320568 w 3209895"/>
              <a:gd name="connsiteY17" fmla="*/ 2572102 h 3217105"/>
              <a:gd name="connsiteX18" fmla="*/ 213301 w 3209895"/>
              <a:gd name="connsiteY18" fmla="*/ 2413401 h 3217105"/>
              <a:gd name="connsiteX19" fmla="*/ 398907 w 3209895"/>
              <a:gd name="connsiteY19" fmla="*/ 2237379 h 3217105"/>
              <a:gd name="connsiteX20" fmla="*/ 336833 w 3209895"/>
              <a:gd name="connsiteY20" fmla="*/ 2104439 h 3217105"/>
              <a:gd name="connsiteX21" fmla="*/ 291377 w 3209895"/>
              <a:gd name="connsiteY21" fmla="*/ 2086151 h 3217105"/>
              <a:gd name="connsiteX22" fmla="*/ 79922 w 3209895"/>
              <a:gd name="connsiteY22" fmla="*/ 2101977 h 3217105"/>
              <a:gd name="connsiteX23" fmla="*/ 30773 w 3209895"/>
              <a:gd name="connsiteY23" fmla="*/ 1917954 h 3217105"/>
              <a:gd name="connsiteX24" fmla="*/ 207499 w 3209895"/>
              <a:gd name="connsiteY24" fmla="*/ 1834339 h 3217105"/>
              <a:gd name="connsiteX25" fmla="*/ 254010 w 3209895"/>
              <a:gd name="connsiteY25" fmla="*/ 1759780 h 3217105"/>
              <a:gd name="connsiteX26" fmla="*/ 136808 w 3209895"/>
              <a:gd name="connsiteY26" fmla="*/ 1615411 h 3217105"/>
              <a:gd name="connsiteX27" fmla="*/ 0 w 3209895"/>
              <a:gd name="connsiteY27" fmla="*/ 1575757 h 3217105"/>
              <a:gd name="connsiteX28" fmla="*/ 18200 w 3209895"/>
              <a:gd name="connsiteY28" fmla="*/ 1390767 h 3217105"/>
              <a:gd name="connsiteX29" fmla="*/ 222709 w 3209895"/>
              <a:gd name="connsiteY29" fmla="*/ 1366940 h 3217105"/>
              <a:gd name="connsiteX30" fmla="*/ 269045 w 3209895"/>
              <a:gd name="connsiteY30" fmla="*/ 1326671 h 3217105"/>
              <a:gd name="connsiteX31" fmla="*/ 290850 w 3209895"/>
              <a:gd name="connsiteY31" fmla="*/ 1199974 h 3217105"/>
              <a:gd name="connsiteX32" fmla="*/ 192640 w 3209895"/>
              <a:gd name="connsiteY32" fmla="*/ 1125064 h 3217105"/>
              <a:gd name="connsiteX33" fmla="*/ 140941 w 3209895"/>
              <a:gd name="connsiteY33" fmla="*/ 950800 h 3217105"/>
              <a:gd name="connsiteX34" fmla="*/ 168197 w 3209895"/>
              <a:gd name="connsiteY34" fmla="*/ 886528 h 3217105"/>
              <a:gd name="connsiteX35" fmla="*/ 372794 w 3209895"/>
              <a:gd name="connsiteY35" fmla="*/ 934095 h 3217105"/>
              <a:gd name="connsiteX36" fmla="*/ 428713 w 3209895"/>
              <a:gd name="connsiteY36" fmla="*/ 910444 h 3217105"/>
              <a:gd name="connsiteX37" fmla="*/ 499931 w 3209895"/>
              <a:gd name="connsiteY37" fmla="*/ 793858 h 3217105"/>
              <a:gd name="connsiteX38" fmla="*/ 354066 w 3209895"/>
              <a:gd name="connsiteY38" fmla="*/ 601921 h 3217105"/>
              <a:gd name="connsiteX39" fmla="*/ 476455 w 3209895"/>
              <a:gd name="connsiteY39" fmla="*/ 459750 h 3217105"/>
              <a:gd name="connsiteX40" fmla="*/ 684657 w 3209895"/>
              <a:gd name="connsiteY40" fmla="*/ 583985 h 3217105"/>
              <a:gd name="connsiteX41" fmla="*/ 691515 w 3209895"/>
              <a:gd name="connsiteY41" fmla="*/ 581084 h 3217105"/>
              <a:gd name="connsiteX42" fmla="*/ 809244 w 3209895"/>
              <a:gd name="connsiteY42" fmla="*/ 480763 h 3217105"/>
              <a:gd name="connsiteX43" fmla="*/ 773811 w 3209895"/>
              <a:gd name="connsiteY43" fmla="*/ 332965 h 3217105"/>
              <a:gd name="connsiteX44" fmla="*/ 824191 w 3209895"/>
              <a:gd name="connsiteY44" fmla="*/ 200904 h 3217105"/>
              <a:gd name="connsiteX45" fmla="*/ 908509 w 3209895"/>
              <a:gd name="connsiteY45" fmla="*/ 152371 h 3217105"/>
              <a:gd name="connsiteX46" fmla="*/ 1040658 w 3209895"/>
              <a:gd name="connsiteY46" fmla="*/ 316611 h 3217105"/>
              <a:gd name="connsiteX47" fmla="*/ 1095346 w 3209895"/>
              <a:gd name="connsiteY47" fmla="*/ 332701 h 3217105"/>
              <a:gd name="connsiteX48" fmla="*/ 1190566 w 3209895"/>
              <a:gd name="connsiteY48" fmla="*/ 299554 h 3217105"/>
              <a:gd name="connsiteX49" fmla="*/ 1229253 w 3209895"/>
              <a:gd name="connsiteY49" fmla="*/ 244250 h 3217105"/>
              <a:gd name="connsiteX50" fmla="*/ 1228110 w 3209895"/>
              <a:gd name="connsiteY50" fmla="*/ 72888 h 3217105"/>
              <a:gd name="connsiteX51" fmla="*/ 1261432 w 3209895"/>
              <a:gd name="connsiteY51" fmla="*/ 33059 h 3217105"/>
              <a:gd name="connsiteX52" fmla="*/ 1414595 w 3209895"/>
              <a:gd name="connsiteY52" fmla="*/ 5187 h 3217105"/>
              <a:gd name="connsiteX53" fmla="*/ 1481856 w 3209895"/>
              <a:gd name="connsiteY53" fmla="*/ 188771 h 3217105"/>
              <a:gd name="connsiteX54" fmla="*/ 1545248 w 3209895"/>
              <a:gd name="connsiteY54" fmla="*/ 231238 h 3217105"/>
              <a:gd name="connsiteX55" fmla="*/ 1611015 w 3209895"/>
              <a:gd name="connsiteY55" fmla="*/ 231326 h 3217105"/>
              <a:gd name="connsiteX56" fmla="*/ 1702718 w 3209895"/>
              <a:gd name="connsiteY56" fmla="*/ 165735 h 3217105"/>
              <a:gd name="connsiteX57" fmla="*/ 1759956 w 3209895"/>
              <a:gd name="connsiteY57" fmla="*/ 0 h 3217105"/>
              <a:gd name="connsiteX58" fmla="*/ 1941693 w 3209895"/>
              <a:gd name="connsiteY58" fmla="*/ 26729 h 3217105"/>
              <a:gd name="connsiteX59" fmla="*/ 1940902 w 3209895"/>
              <a:gd name="connsiteY59" fmla="*/ 239766 h 3217105"/>
              <a:gd name="connsiteX60" fmla="*/ 1977039 w 3209895"/>
              <a:gd name="connsiteY60" fmla="*/ 288915 h 3217105"/>
              <a:gd name="connsiteX61" fmla="*/ 2085096 w 3209895"/>
              <a:gd name="connsiteY61" fmla="*/ 325579 h 3217105"/>
              <a:gd name="connsiteX62" fmla="*/ 2136707 w 3209895"/>
              <a:gd name="connsiteY62" fmla="*/ 310632 h 3217105"/>
              <a:gd name="connsiteX63" fmla="*/ 2269998 w 3209895"/>
              <a:gd name="connsiteY63" fmla="*/ 141029 h 3217105"/>
              <a:gd name="connsiteX64" fmla="*/ 2435469 w 3209895"/>
              <a:gd name="connsiteY64" fmla="*/ 224028 h 3217105"/>
              <a:gd name="connsiteX65" fmla="*/ 2366186 w 3209895"/>
              <a:gd name="connsiteY65" fmla="*/ 436538 h 3217105"/>
              <a:gd name="connsiteX66" fmla="*/ 2382364 w 3209895"/>
              <a:gd name="connsiteY66" fmla="*/ 488149 h 3217105"/>
              <a:gd name="connsiteX67" fmla="*/ 2494729 w 3209895"/>
              <a:gd name="connsiteY67" fmla="*/ 576951 h 3217105"/>
              <a:gd name="connsiteX68" fmla="*/ 2711548 w 3209895"/>
              <a:gd name="connsiteY68" fmla="*/ 438209 h 3217105"/>
              <a:gd name="connsiteX69" fmla="*/ 2834816 w 3209895"/>
              <a:gd name="connsiteY69" fmla="*/ 573874 h 3217105"/>
              <a:gd name="connsiteX70" fmla="*/ 2701788 w 3209895"/>
              <a:gd name="connsiteY70" fmla="*/ 749368 h 3217105"/>
              <a:gd name="connsiteX71" fmla="*/ 2699590 w 3209895"/>
              <a:gd name="connsiteY71" fmla="*/ 803441 h 3217105"/>
              <a:gd name="connsiteX72" fmla="*/ 2718230 w 3209895"/>
              <a:gd name="connsiteY72" fmla="*/ 833159 h 3217105"/>
              <a:gd name="connsiteX73" fmla="*/ 2886075 w 3209895"/>
              <a:gd name="connsiteY73" fmla="*/ 900068 h 3217105"/>
              <a:gd name="connsiteX74" fmla="*/ 3030796 w 3209895"/>
              <a:gd name="connsiteY74" fmla="*/ 863229 h 3217105"/>
              <a:gd name="connsiteX75" fmla="*/ 3098937 w 3209895"/>
              <a:gd name="connsiteY75" fmla="*/ 1015072 h 3217105"/>
              <a:gd name="connsiteX76" fmla="*/ 3080825 w 3209895"/>
              <a:gd name="connsiteY76" fmla="*/ 1047867 h 3217105"/>
              <a:gd name="connsiteX77" fmla="*/ 2917376 w 3209895"/>
              <a:gd name="connsiteY77" fmla="*/ 1159002 h 3217105"/>
              <a:gd name="connsiteX78" fmla="*/ 2896714 w 3209895"/>
              <a:gd name="connsiteY78" fmla="*/ 1208591 h 3217105"/>
              <a:gd name="connsiteX79" fmla="*/ 3072296 w 3209895"/>
              <a:gd name="connsiteY79" fmla="*/ 1362192 h 3217105"/>
              <a:gd name="connsiteX80" fmla="*/ 3205236 w 3209895"/>
              <a:gd name="connsiteY80" fmla="*/ 1491703 h 3217105"/>
              <a:gd name="connsiteX81" fmla="*/ 3209896 w 3209895"/>
              <a:gd name="connsiteY81" fmla="*/ 1557206 h 3217105"/>
              <a:gd name="connsiteX82" fmla="*/ 2994484 w 3209895"/>
              <a:gd name="connsiteY82" fmla="*/ 1617169 h 3217105"/>
              <a:gd name="connsiteX83" fmla="*/ 2951050 w 3209895"/>
              <a:gd name="connsiteY83" fmla="*/ 1670011 h 3217105"/>
              <a:gd name="connsiteX84" fmla="*/ 2951314 w 3209895"/>
              <a:gd name="connsiteY84" fmla="*/ 1794334 h 3217105"/>
              <a:gd name="connsiteX85" fmla="*/ 3064119 w 3209895"/>
              <a:gd name="connsiteY85" fmla="*/ 1855529 h 3217105"/>
              <a:gd name="connsiteX86" fmla="*/ 3112038 w 3209895"/>
              <a:gd name="connsiteY86" fmla="*/ 1877422 h 3217105"/>
              <a:gd name="connsiteX87" fmla="*/ 3165934 w 3209895"/>
              <a:gd name="connsiteY87" fmla="*/ 1990051 h 3217105"/>
              <a:gd name="connsiteX88" fmla="*/ 3142195 w 3209895"/>
              <a:gd name="connsiteY88" fmla="*/ 2091251 h 3217105"/>
              <a:gd name="connsiteX89" fmla="*/ 2922387 w 3209895"/>
              <a:gd name="connsiteY89" fmla="*/ 2075072 h 3217105"/>
              <a:gd name="connsiteX90" fmla="*/ 2858643 w 3209895"/>
              <a:gd name="connsiteY90" fmla="*/ 2110066 h 3217105"/>
              <a:gd name="connsiteX91" fmla="*/ 2896099 w 3209895"/>
              <a:gd name="connsiteY91" fmla="*/ 2315102 h 3217105"/>
              <a:gd name="connsiteX92" fmla="*/ 3000287 w 3209895"/>
              <a:gd name="connsiteY92" fmla="*/ 2414631 h 3217105"/>
              <a:gd name="connsiteX93" fmla="*/ 2901901 w 3209895"/>
              <a:gd name="connsiteY93" fmla="*/ 2569376 h 3217105"/>
              <a:gd name="connsiteX94" fmla="*/ 2691941 w 3209895"/>
              <a:gd name="connsiteY94" fmla="*/ 2478903 h 3217105"/>
              <a:gd name="connsiteX95" fmla="*/ 2624592 w 3209895"/>
              <a:gd name="connsiteY95" fmla="*/ 2492795 h 3217105"/>
              <a:gd name="connsiteX96" fmla="*/ 2538779 w 3209895"/>
              <a:gd name="connsiteY96" fmla="*/ 2588279 h 3217105"/>
              <a:gd name="connsiteX97" fmla="*/ 2666795 w 3209895"/>
              <a:gd name="connsiteY97" fmla="*/ 2826991 h 3217105"/>
              <a:gd name="connsiteX98" fmla="*/ 2522162 w 3209895"/>
              <a:gd name="connsiteY98" fmla="*/ 2941554 h 3217105"/>
              <a:gd name="connsiteX99" fmla="*/ 2347722 w 3209895"/>
              <a:gd name="connsiteY99" fmla="*/ 2785931 h 3217105"/>
              <a:gd name="connsiteX100" fmla="*/ 2286352 w 3209895"/>
              <a:gd name="connsiteY100" fmla="*/ 2778369 h 3217105"/>
              <a:gd name="connsiteX101" fmla="*/ 2192714 w 3209895"/>
              <a:gd name="connsiteY101" fmla="*/ 2960722 h 3217105"/>
              <a:gd name="connsiteX102" fmla="*/ 2213903 w 3209895"/>
              <a:gd name="connsiteY102" fmla="*/ 3109048 h 3217105"/>
              <a:gd name="connsiteX103" fmla="*/ 2040519 w 3209895"/>
              <a:gd name="connsiteY103" fmla="*/ 3169363 h 3217105"/>
              <a:gd name="connsiteX104" fmla="*/ 1929560 w 3209895"/>
              <a:gd name="connsiteY104" fmla="*/ 2967844 h 3217105"/>
              <a:gd name="connsiteX105" fmla="*/ 1871443 w 3209895"/>
              <a:gd name="connsiteY105" fmla="*/ 2939356 h 3217105"/>
              <a:gd name="connsiteX106" fmla="*/ 1754681 w 3209895"/>
              <a:gd name="connsiteY106" fmla="*/ 2966876 h 3217105"/>
              <a:gd name="connsiteX107" fmla="*/ 1724084 w 3209895"/>
              <a:gd name="connsiteY107" fmla="*/ 3082583 h 3217105"/>
              <a:gd name="connsiteX108" fmla="*/ 1702806 w 3209895"/>
              <a:gd name="connsiteY108" fmla="*/ 3216666 h 3217105"/>
              <a:gd name="connsiteX109" fmla="*/ 1509551 w 3209895"/>
              <a:gd name="connsiteY109" fmla="*/ 3217105 h 3217105"/>
              <a:gd name="connsiteX110" fmla="*/ 695032 w 3209895"/>
              <a:gd name="connsiteY110" fmla="*/ 1600991 h 3217105"/>
              <a:gd name="connsiteX111" fmla="*/ 1621478 w 3209895"/>
              <a:gd name="connsiteY111" fmla="*/ 2532009 h 3217105"/>
              <a:gd name="connsiteX112" fmla="*/ 2519348 w 3209895"/>
              <a:gd name="connsiteY112" fmla="*/ 1596947 h 3217105"/>
              <a:gd name="connsiteX113" fmla="*/ 1600464 w 3209895"/>
              <a:gd name="connsiteY113" fmla="*/ 693361 h 3217105"/>
              <a:gd name="connsiteX114" fmla="*/ 695032 w 3209895"/>
              <a:gd name="connsiteY114" fmla="*/ 1600991 h 3217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</a:cxnLst>
            <a:rect l="l" t="t" r="r" b="b"/>
            <a:pathLst>
              <a:path w="3209895" h="3217105">
                <a:moveTo>
                  <a:pt x="1509551" y="3217105"/>
                </a:moveTo>
                <a:cubicBezTo>
                  <a:pt x="1496011" y="3140876"/>
                  <a:pt x="1491351" y="3061482"/>
                  <a:pt x="1466029" y="2989297"/>
                </a:cubicBezTo>
                <a:cubicBezTo>
                  <a:pt x="1444840" y="2928893"/>
                  <a:pt x="1371864" y="2956677"/>
                  <a:pt x="1323770" y="2939708"/>
                </a:cubicBezTo>
                <a:cubicBezTo>
                  <a:pt x="1315066" y="2936631"/>
                  <a:pt x="1294052" y="2952457"/>
                  <a:pt x="1286842" y="2964415"/>
                </a:cubicBezTo>
                <a:cubicBezTo>
                  <a:pt x="1258971" y="3010750"/>
                  <a:pt x="1234440" y="3059108"/>
                  <a:pt x="1208591" y="3106762"/>
                </a:cubicBezTo>
                <a:cubicBezTo>
                  <a:pt x="1198216" y="3125929"/>
                  <a:pt x="1187841" y="3145008"/>
                  <a:pt x="1175795" y="3167077"/>
                </a:cubicBezTo>
                <a:cubicBezTo>
                  <a:pt x="1120404" y="3147646"/>
                  <a:pt x="1066331" y="3130325"/>
                  <a:pt x="1014105" y="3108696"/>
                </a:cubicBezTo>
                <a:cubicBezTo>
                  <a:pt x="1005840" y="3105268"/>
                  <a:pt x="1000916" y="3081968"/>
                  <a:pt x="1002323" y="3068691"/>
                </a:cubicBezTo>
                <a:cubicBezTo>
                  <a:pt x="1009357" y="3004684"/>
                  <a:pt x="1017622" y="2940675"/>
                  <a:pt x="1028524" y="2877195"/>
                </a:cubicBezTo>
                <a:cubicBezTo>
                  <a:pt x="1032832" y="2852313"/>
                  <a:pt x="1025271" y="2840970"/>
                  <a:pt x="1004609" y="2828749"/>
                </a:cubicBezTo>
                <a:cubicBezTo>
                  <a:pt x="891804" y="2762280"/>
                  <a:pt x="892156" y="2761664"/>
                  <a:pt x="795792" y="2850554"/>
                </a:cubicBezTo>
                <a:cubicBezTo>
                  <a:pt x="764667" y="2879217"/>
                  <a:pt x="733806" y="2908232"/>
                  <a:pt x="700132" y="2939532"/>
                </a:cubicBezTo>
                <a:cubicBezTo>
                  <a:pt x="649048" y="2901286"/>
                  <a:pt x="599196" y="2863919"/>
                  <a:pt x="546354" y="2824353"/>
                </a:cubicBezTo>
                <a:cubicBezTo>
                  <a:pt x="581699" y="2756916"/>
                  <a:pt x="614670" y="2690183"/>
                  <a:pt x="651422" y="2625647"/>
                </a:cubicBezTo>
                <a:cubicBezTo>
                  <a:pt x="665754" y="2600501"/>
                  <a:pt x="663556" y="2584675"/>
                  <a:pt x="643157" y="2565683"/>
                </a:cubicBezTo>
                <a:cubicBezTo>
                  <a:pt x="611241" y="2535966"/>
                  <a:pt x="585568" y="2486201"/>
                  <a:pt x="549695" y="2478024"/>
                </a:cubicBezTo>
                <a:cubicBezTo>
                  <a:pt x="516284" y="2470375"/>
                  <a:pt x="472938" y="2505896"/>
                  <a:pt x="434076" y="2522601"/>
                </a:cubicBezTo>
                <a:cubicBezTo>
                  <a:pt x="397852" y="2538164"/>
                  <a:pt x="361804" y="2554078"/>
                  <a:pt x="320568" y="2572102"/>
                </a:cubicBezTo>
                <a:cubicBezTo>
                  <a:pt x="285310" y="2519964"/>
                  <a:pt x="250493" y="2468440"/>
                  <a:pt x="213301" y="2413401"/>
                </a:cubicBezTo>
                <a:cubicBezTo>
                  <a:pt x="275551" y="2354316"/>
                  <a:pt x="336745" y="2296287"/>
                  <a:pt x="398907" y="2237379"/>
                </a:cubicBezTo>
                <a:cubicBezTo>
                  <a:pt x="378069" y="2191395"/>
                  <a:pt x="360309" y="2146290"/>
                  <a:pt x="336833" y="2104439"/>
                </a:cubicBezTo>
                <a:cubicBezTo>
                  <a:pt x="330503" y="2093097"/>
                  <a:pt x="306676" y="2085447"/>
                  <a:pt x="291377" y="2086151"/>
                </a:cubicBezTo>
                <a:cubicBezTo>
                  <a:pt x="222709" y="2089316"/>
                  <a:pt x="154217" y="2096086"/>
                  <a:pt x="79922" y="2101977"/>
                </a:cubicBezTo>
                <a:cubicBezTo>
                  <a:pt x="64008" y="2042365"/>
                  <a:pt x="48270" y="1983633"/>
                  <a:pt x="30773" y="1917954"/>
                </a:cubicBezTo>
                <a:cubicBezTo>
                  <a:pt x="89682" y="1889818"/>
                  <a:pt x="147535" y="1859573"/>
                  <a:pt x="207499" y="1834339"/>
                </a:cubicBezTo>
                <a:cubicBezTo>
                  <a:pt x="243283" y="1819304"/>
                  <a:pt x="257615" y="1801720"/>
                  <a:pt x="254010" y="1759780"/>
                </a:cubicBezTo>
                <a:cubicBezTo>
                  <a:pt x="244250" y="1646008"/>
                  <a:pt x="246800" y="1646008"/>
                  <a:pt x="136808" y="1615411"/>
                </a:cubicBezTo>
                <a:cubicBezTo>
                  <a:pt x="91968" y="1602925"/>
                  <a:pt x="47303" y="1589473"/>
                  <a:pt x="0" y="1575757"/>
                </a:cubicBezTo>
                <a:cubicBezTo>
                  <a:pt x="6067" y="1514035"/>
                  <a:pt x="11870" y="1454775"/>
                  <a:pt x="18200" y="1390767"/>
                </a:cubicBezTo>
                <a:cubicBezTo>
                  <a:pt x="87044" y="1382503"/>
                  <a:pt x="154745" y="1373183"/>
                  <a:pt x="222709" y="1366940"/>
                </a:cubicBezTo>
                <a:cubicBezTo>
                  <a:pt x="250141" y="1364391"/>
                  <a:pt x="264385" y="1354719"/>
                  <a:pt x="269045" y="1326671"/>
                </a:cubicBezTo>
                <a:cubicBezTo>
                  <a:pt x="276254" y="1283589"/>
                  <a:pt x="303335" y="1235144"/>
                  <a:pt x="290850" y="1199974"/>
                </a:cubicBezTo>
                <a:cubicBezTo>
                  <a:pt x="279332" y="1167443"/>
                  <a:pt x="227457" y="1148803"/>
                  <a:pt x="192640" y="1125064"/>
                </a:cubicBezTo>
                <a:cubicBezTo>
                  <a:pt x="96364" y="1059385"/>
                  <a:pt x="96188" y="1059561"/>
                  <a:pt x="140941" y="950800"/>
                </a:cubicBezTo>
                <a:cubicBezTo>
                  <a:pt x="149293" y="930666"/>
                  <a:pt x="157998" y="910619"/>
                  <a:pt x="168197" y="886528"/>
                </a:cubicBezTo>
                <a:cubicBezTo>
                  <a:pt x="237041" y="902179"/>
                  <a:pt x="305533" y="915895"/>
                  <a:pt x="372794" y="934095"/>
                </a:cubicBezTo>
                <a:cubicBezTo>
                  <a:pt x="401193" y="941744"/>
                  <a:pt x="415173" y="934886"/>
                  <a:pt x="428713" y="910444"/>
                </a:cubicBezTo>
                <a:cubicBezTo>
                  <a:pt x="450518" y="870966"/>
                  <a:pt x="475664" y="833247"/>
                  <a:pt x="499931" y="793858"/>
                </a:cubicBezTo>
                <a:cubicBezTo>
                  <a:pt x="451133" y="729674"/>
                  <a:pt x="403391" y="666897"/>
                  <a:pt x="354066" y="601921"/>
                </a:cubicBezTo>
                <a:cubicBezTo>
                  <a:pt x="395478" y="553827"/>
                  <a:pt x="435307" y="507580"/>
                  <a:pt x="476455" y="459750"/>
                </a:cubicBezTo>
                <a:cubicBezTo>
                  <a:pt x="548552" y="502744"/>
                  <a:pt x="617396" y="543892"/>
                  <a:pt x="684657" y="583985"/>
                </a:cubicBezTo>
                <a:cubicBezTo>
                  <a:pt x="688877" y="582227"/>
                  <a:pt x="690460" y="581963"/>
                  <a:pt x="691515" y="581084"/>
                </a:cubicBezTo>
                <a:cubicBezTo>
                  <a:pt x="732751" y="548376"/>
                  <a:pt x="794825" y="522703"/>
                  <a:pt x="809244" y="480763"/>
                </a:cubicBezTo>
                <a:cubicBezTo>
                  <a:pt x="823136" y="440231"/>
                  <a:pt x="789286" y="382377"/>
                  <a:pt x="773811" y="332965"/>
                </a:cubicBezTo>
                <a:cubicBezTo>
                  <a:pt x="746819" y="246448"/>
                  <a:pt x="745939" y="246624"/>
                  <a:pt x="824191" y="200904"/>
                </a:cubicBezTo>
                <a:cubicBezTo>
                  <a:pt x="850656" y="185430"/>
                  <a:pt x="877296" y="170307"/>
                  <a:pt x="908509" y="152371"/>
                </a:cubicBezTo>
                <a:cubicBezTo>
                  <a:pt x="953262" y="207674"/>
                  <a:pt x="997927" y="261395"/>
                  <a:pt x="1040658" y="316611"/>
                </a:cubicBezTo>
                <a:cubicBezTo>
                  <a:pt x="1056220" y="336745"/>
                  <a:pt x="1069672" y="344746"/>
                  <a:pt x="1095346" y="332701"/>
                </a:cubicBezTo>
                <a:cubicBezTo>
                  <a:pt x="1125679" y="318545"/>
                  <a:pt x="1157859" y="306676"/>
                  <a:pt x="1190566" y="299554"/>
                </a:cubicBezTo>
                <a:cubicBezTo>
                  <a:pt x="1223626" y="292344"/>
                  <a:pt x="1230484" y="274935"/>
                  <a:pt x="1229253" y="244250"/>
                </a:cubicBezTo>
                <a:cubicBezTo>
                  <a:pt x="1226967" y="187188"/>
                  <a:pt x="1229780" y="129950"/>
                  <a:pt x="1228110" y="72888"/>
                </a:cubicBezTo>
                <a:cubicBezTo>
                  <a:pt x="1227318" y="47215"/>
                  <a:pt x="1235759" y="36840"/>
                  <a:pt x="1261432" y="33059"/>
                </a:cubicBezTo>
                <a:cubicBezTo>
                  <a:pt x="1311900" y="25761"/>
                  <a:pt x="1361841" y="15035"/>
                  <a:pt x="1414595" y="5187"/>
                </a:cubicBezTo>
                <a:cubicBezTo>
                  <a:pt x="1438070" y="68316"/>
                  <a:pt x="1462864" y="127664"/>
                  <a:pt x="1481856" y="188771"/>
                </a:cubicBezTo>
                <a:cubicBezTo>
                  <a:pt x="1492670" y="223588"/>
                  <a:pt x="1510694" y="235282"/>
                  <a:pt x="1545248" y="231238"/>
                </a:cubicBezTo>
                <a:cubicBezTo>
                  <a:pt x="1566965" y="228688"/>
                  <a:pt x="1589649" y="227809"/>
                  <a:pt x="1611015" y="231326"/>
                </a:cubicBezTo>
                <a:cubicBezTo>
                  <a:pt x="1664999" y="240382"/>
                  <a:pt x="1689442" y="216379"/>
                  <a:pt x="1702718" y="165735"/>
                </a:cubicBezTo>
                <a:cubicBezTo>
                  <a:pt x="1717138" y="110871"/>
                  <a:pt x="1739558" y="58029"/>
                  <a:pt x="1759956" y="0"/>
                </a:cubicBezTo>
                <a:cubicBezTo>
                  <a:pt x="1820272" y="8880"/>
                  <a:pt x="1878828" y="17497"/>
                  <a:pt x="1941693" y="26729"/>
                </a:cubicBezTo>
                <a:cubicBezTo>
                  <a:pt x="1941693" y="99793"/>
                  <a:pt x="1943276" y="169867"/>
                  <a:pt x="1940902" y="239766"/>
                </a:cubicBezTo>
                <a:cubicBezTo>
                  <a:pt x="1939935" y="268781"/>
                  <a:pt x="1950662" y="281442"/>
                  <a:pt x="1977039" y="288915"/>
                </a:cubicBezTo>
                <a:cubicBezTo>
                  <a:pt x="2013614" y="299290"/>
                  <a:pt x="2049927" y="311160"/>
                  <a:pt x="2085096" y="325579"/>
                </a:cubicBezTo>
                <a:cubicBezTo>
                  <a:pt x="2108395" y="335075"/>
                  <a:pt x="2121848" y="330239"/>
                  <a:pt x="2136707" y="310632"/>
                </a:cubicBezTo>
                <a:cubicBezTo>
                  <a:pt x="2178998" y="254625"/>
                  <a:pt x="2223311" y="200113"/>
                  <a:pt x="2269998" y="141029"/>
                </a:cubicBezTo>
                <a:cubicBezTo>
                  <a:pt x="2325390" y="168812"/>
                  <a:pt x="2379462" y="195981"/>
                  <a:pt x="2435469" y="224028"/>
                </a:cubicBezTo>
                <a:cubicBezTo>
                  <a:pt x="2411642" y="297883"/>
                  <a:pt x="2390189" y="367694"/>
                  <a:pt x="2366186" y="436538"/>
                </a:cubicBezTo>
                <a:cubicBezTo>
                  <a:pt x="2357921" y="460101"/>
                  <a:pt x="2362757" y="473730"/>
                  <a:pt x="2382364" y="488149"/>
                </a:cubicBezTo>
                <a:cubicBezTo>
                  <a:pt x="2420083" y="515757"/>
                  <a:pt x="2455868" y="546002"/>
                  <a:pt x="2494729" y="576951"/>
                </a:cubicBezTo>
                <a:cubicBezTo>
                  <a:pt x="2566035" y="531319"/>
                  <a:pt x="2637253" y="485775"/>
                  <a:pt x="2711548" y="438209"/>
                </a:cubicBezTo>
                <a:cubicBezTo>
                  <a:pt x="2752344" y="483049"/>
                  <a:pt x="2792437" y="527187"/>
                  <a:pt x="2834816" y="573874"/>
                </a:cubicBezTo>
                <a:cubicBezTo>
                  <a:pt x="2793756" y="628386"/>
                  <a:pt x="2748827" y="689756"/>
                  <a:pt x="2701788" y="749368"/>
                </a:cubicBezTo>
                <a:cubicBezTo>
                  <a:pt x="2686490" y="768711"/>
                  <a:pt x="2683940" y="784274"/>
                  <a:pt x="2699590" y="803441"/>
                </a:cubicBezTo>
                <a:cubicBezTo>
                  <a:pt x="2706888" y="812409"/>
                  <a:pt x="2712163" y="823224"/>
                  <a:pt x="2718230" y="833159"/>
                </a:cubicBezTo>
                <a:cubicBezTo>
                  <a:pt x="2776347" y="927940"/>
                  <a:pt x="2776347" y="927940"/>
                  <a:pt x="2886075" y="900068"/>
                </a:cubicBezTo>
                <a:cubicBezTo>
                  <a:pt x="2932762" y="888199"/>
                  <a:pt x="2979449" y="876329"/>
                  <a:pt x="3030796" y="863229"/>
                </a:cubicBezTo>
                <a:cubicBezTo>
                  <a:pt x="3054360" y="914488"/>
                  <a:pt x="3078451" y="963989"/>
                  <a:pt x="3098937" y="1015072"/>
                </a:cubicBezTo>
                <a:cubicBezTo>
                  <a:pt x="3102014" y="1022633"/>
                  <a:pt x="3090408" y="1041097"/>
                  <a:pt x="3080825" y="1047867"/>
                </a:cubicBezTo>
                <a:cubicBezTo>
                  <a:pt x="3027280" y="1086202"/>
                  <a:pt x="2972855" y="1123481"/>
                  <a:pt x="2917376" y="1159002"/>
                </a:cubicBezTo>
                <a:cubicBezTo>
                  <a:pt x="2896978" y="1172015"/>
                  <a:pt x="2891614" y="1184148"/>
                  <a:pt x="2896714" y="1208591"/>
                </a:cubicBezTo>
                <a:cubicBezTo>
                  <a:pt x="2926784" y="1351817"/>
                  <a:pt x="2926080" y="1351993"/>
                  <a:pt x="3072296" y="1362192"/>
                </a:cubicBezTo>
                <a:cubicBezTo>
                  <a:pt x="3195212" y="1370809"/>
                  <a:pt x="3195300" y="1370809"/>
                  <a:pt x="3205236" y="1491703"/>
                </a:cubicBezTo>
                <a:cubicBezTo>
                  <a:pt x="3206906" y="1511925"/>
                  <a:pt x="3208137" y="1532235"/>
                  <a:pt x="3209896" y="1557206"/>
                </a:cubicBezTo>
                <a:cubicBezTo>
                  <a:pt x="3137623" y="1577516"/>
                  <a:pt x="3066493" y="1598969"/>
                  <a:pt x="2994484" y="1617169"/>
                </a:cubicBezTo>
                <a:cubicBezTo>
                  <a:pt x="2964678" y="1624731"/>
                  <a:pt x="2949819" y="1636512"/>
                  <a:pt x="2951050" y="1670011"/>
                </a:cubicBezTo>
                <a:cubicBezTo>
                  <a:pt x="2952633" y="1712214"/>
                  <a:pt x="2932762" y="1764616"/>
                  <a:pt x="2951314" y="1794334"/>
                </a:cubicBezTo>
                <a:cubicBezTo>
                  <a:pt x="2971097" y="1825899"/>
                  <a:pt x="3024994" y="1836274"/>
                  <a:pt x="3064119" y="1855529"/>
                </a:cubicBezTo>
                <a:cubicBezTo>
                  <a:pt x="3079857" y="1863266"/>
                  <a:pt x="3096036" y="1870212"/>
                  <a:pt x="3112038" y="1877422"/>
                </a:cubicBezTo>
                <a:cubicBezTo>
                  <a:pt x="3184662" y="1910041"/>
                  <a:pt x="3184662" y="1909953"/>
                  <a:pt x="3165934" y="1990051"/>
                </a:cubicBezTo>
                <a:cubicBezTo>
                  <a:pt x="3158285" y="2022583"/>
                  <a:pt x="3150636" y="2055202"/>
                  <a:pt x="3142195" y="2091251"/>
                </a:cubicBezTo>
                <a:cubicBezTo>
                  <a:pt x="3067724" y="2085975"/>
                  <a:pt x="2994836" y="2082370"/>
                  <a:pt x="2922387" y="2075072"/>
                </a:cubicBezTo>
                <a:cubicBezTo>
                  <a:pt x="2890647" y="2071907"/>
                  <a:pt x="2873062" y="2078414"/>
                  <a:pt x="2858643" y="2110066"/>
                </a:cubicBezTo>
                <a:cubicBezTo>
                  <a:pt x="2805186" y="2227619"/>
                  <a:pt x="2803691" y="2227004"/>
                  <a:pt x="2896099" y="2315102"/>
                </a:cubicBezTo>
                <a:cubicBezTo>
                  <a:pt x="2929949" y="2347371"/>
                  <a:pt x="2963799" y="2379726"/>
                  <a:pt x="3000287" y="2414631"/>
                </a:cubicBezTo>
                <a:cubicBezTo>
                  <a:pt x="2967668" y="2465979"/>
                  <a:pt x="2935752" y="2516095"/>
                  <a:pt x="2901901" y="2569376"/>
                </a:cubicBezTo>
                <a:cubicBezTo>
                  <a:pt x="2830771" y="2538955"/>
                  <a:pt x="2760697" y="2510292"/>
                  <a:pt x="2691941" y="2478903"/>
                </a:cubicBezTo>
                <a:cubicBezTo>
                  <a:pt x="2663981" y="2466155"/>
                  <a:pt x="2644902" y="2466594"/>
                  <a:pt x="2624592" y="2492795"/>
                </a:cubicBezTo>
                <a:cubicBezTo>
                  <a:pt x="2598743" y="2526206"/>
                  <a:pt x="2568233" y="2555924"/>
                  <a:pt x="2538779" y="2588279"/>
                </a:cubicBezTo>
                <a:cubicBezTo>
                  <a:pt x="2581510" y="2667850"/>
                  <a:pt x="2623537" y="2746277"/>
                  <a:pt x="2666795" y="2826991"/>
                </a:cubicBezTo>
                <a:cubicBezTo>
                  <a:pt x="2618877" y="2864886"/>
                  <a:pt x="2572102" y="2901989"/>
                  <a:pt x="2522162" y="2941554"/>
                </a:cubicBezTo>
                <a:cubicBezTo>
                  <a:pt x="2462989" y="2889064"/>
                  <a:pt x="2404257" y="2838685"/>
                  <a:pt x="2347722" y="2785931"/>
                </a:cubicBezTo>
                <a:cubicBezTo>
                  <a:pt x="2327148" y="2766676"/>
                  <a:pt x="2310970" y="2765621"/>
                  <a:pt x="2286352" y="2778369"/>
                </a:cubicBezTo>
                <a:cubicBezTo>
                  <a:pt x="2173107" y="2836926"/>
                  <a:pt x="2172931" y="2836223"/>
                  <a:pt x="2192714" y="2960722"/>
                </a:cubicBezTo>
                <a:cubicBezTo>
                  <a:pt x="2200275" y="3008288"/>
                  <a:pt x="2206342" y="3056118"/>
                  <a:pt x="2213903" y="3109048"/>
                </a:cubicBezTo>
                <a:cubicBezTo>
                  <a:pt x="2156753" y="3128918"/>
                  <a:pt x="2100834" y="3148438"/>
                  <a:pt x="2040519" y="3169363"/>
                </a:cubicBezTo>
                <a:cubicBezTo>
                  <a:pt x="2002448" y="3100695"/>
                  <a:pt x="1964641" y="3035017"/>
                  <a:pt x="1929560" y="2967844"/>
                </a:cubicBezTo>
                <a:cubicBezTo>
                  <a:pt x="1916020" y="2941906"/>
                  <a:pt x="1901952" y="2931004"/>
                  <a:pt x="1871443" y="2939356"/>
                </a:cubicBezTo>
                <a:cubicBezTo>
                  <a:pt x="1832141" y="2950083"/>
                  <a:pt x="1779475" y="2943137"/>
                  <a:pt x="1754681" y="2966876"/>
                </a:cubicBezTo>
                <a:cubicBezTo>
                  <a:pt x="1730062" y="2990528"/>
                  <a:pt x="1731645" y="3042578"/>
                  <a:pt x="1724084" y="3082583"/>
                </a:cubicBezTo>
                <a:cubicBezTo>
                  <a:pt x="1715643" y="3127072"/>
                  <a:pt x="1709752" y="3172001"/>
                  <a:pt x="1702806" y="3216666"/>
                </a:cubicBezTo>
                <a:cubicBezTo>
                  <a:pt x="1638535" y="3217105"/>
                  <a:pt x="1573999" y="3217105"/>
                  <a:pt x="1509551" y="3217105"/>
                </a:cubicBezTo>
                <a:close/>
                <a:moveTo>
                  <a:pt x="695032" y="1600991"/>
                </a:moveTo>
                <a:cubicBezTo>
                  <a:pt x="700132" y="2126420"/>
                  <a:pt x="1108622" y="2536933"/>
                  <a:pt x="1621478" y="2532009"/>
                </a:cubicBezTo>
                <a:cubicBezTo>
                  <a:pt x="2121848" y="2527173"/>
                  <a:pt x="2523832" y="2108571"/>
                  <a:pt x="2519348" y="1596947"/>
                </a:cubicBezTo>
                <a:cubicBezTo>
                  <a:pt x="2515040" y="1094467"/>
                  <a:pt x="2102768" y="689053"/>
                  <a:pt x="1600464" y="693361"/>
                </a:cubicBezTo>
                <a:cubicBezTo>
                  <a:pt x="1100445" y="697582"/>
                  <a:pt x="690196" y="1108886"/>
                  <a:pt x="695032" y="1600991"/>
                </a:cubicBezTo>
                <a:close/>
              </a:path>
            </a:pathLst>
          </a:custGeom>
          <a:solidFill>
            <a:schemeClr val="accent4"/>
          </a:solidFill>
          <a:ln w="8788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7" name="자유형: 도형 6">
            <a:extLst>
              <a:ext uri="{FF2B5EF4-FFF2-40B4-BE49-F238E27FC236}">
                <a16:creationId xmlns:a16="http://schemas.microsoft.com/office/drawing/2014/main" id="{6B076B31-98C2-4157-82B4-45D8CDC15848}"/>
              </a:ext>
            </a:extLst>
          </p:cNvPr>
          <p:cNvSpPr/>
          <p:nvPr/>
        </p:nvSpPr>
        <p:spPr>
          <a:xfrm>
            <a:off x="7889202" y="2632105"/>
            <a:ext cx="1243195" cy="1245989"/>
          </a:xfrm>
          <a:custGeom>
            <a:avLst/>
            <a:gdLst>
              <a:gd name="connsiteX0" fmla="*/ 1509551 w 3209895"/>
              <a:gd name="connsiteY0" fmla="*/ 3217105 h 3217105"/>
              <a:gd name="connsiteX1" fmla="*/ 1466029 w 3209895"/>
              <a:gd name="connsiteY1" fmla="*/ 2989297 h 3217105"/>
              <a:gd name="connsiteX2" fmla="*/ 1323770 w 3209895"/>
              <a:gd name="connsiteY2" fmla="*/ 2939708 h 3217105"/>
              <a:gd name="connsiteX3" fmla="*/ 1286842 w 3209895"/>
              <a:gd name="connsiteY3" fmla="*/ 2964415 h 3217105"/>
              <a:gd name="connsiteX4" fmla="*/ 1208591 w 3209895"/>
              <a:gd name="connsiteY4" fmla="*/ 3106762 h 3217105"/>
              <a:gd name="connsiteX5" fmla="*/ 1175795 w 3209895"/>
              <a:gd name="connsiteY5" fmla="*/ 3167077 h 3217105"/>
              <a:gd name="connsiteX6" fmla="*/ 1014105 w 3209895"/>
              <a:gd name="connsiteY6" fmla="*/ 3108696 h 3217105"/>
              <a:gd name="connsiteX7" fmla="*/ 1002323 w 3209895"/>
              <a:gd name="connsiteY7" fmla="*/ 3068691 h 3217105"/>
              <a:gd name="connsiteX8" fmla="*/ 1028524 w 3209895"/>
              <a:gd name="connsiteY8" fmla="*/ 2877195 h 3217105"/>
              <a:gd name="connsiteX9" fmla="*/ 1004609 w 3209895"/>
              <a:gd name="connsiteY9" fmla="*/ 2828749 h 3217105"/>
              <a:gd name="connsiteX10" fmla="*/ 795792 w 3209895"/>
              <a:gd name="connsiteY10" fmla="*/ 2850554 h 3217105"/>
              <a:gd name="connsiteX11" fmla="*/ 700132 w 3209895"/>
              <a:gd name="connsiteY11" fmla="*/ 2939532 h 3217105"/>
              <a:gd name="connsiteX12" fmla="*/ 546354 w 3209895"/>
              <a:gd name="connsiteY12" fmla="*/ 2824353 h 3217105"/>
              <a:gd name="connsiteX13" fmla="*/ 651422 w 3209895"/>
              <a:gd name="connsiteY13" fmla="*/ 2625647 h 3217105"/>
              <a:gd name="connsiteX14" fmla="*/ 643157 w 3209895"/>
              <a:gd name="connsiteY14" fmla="*/ 2565683 h 3217105"/>
              <a:gd name="connsiteX15" fmla="*/ 549695 w 3209895"/>
              <a:gd name="connsiteY15" fmla="*/ 2478024 h 3217105"/>
              <a:gd name="connsiteX16" fmla="*/ 434076 w 3209895"/>
              <a:gd name="connsiteY16" fmla="*/ 2522601 h 3217105"/>
              <a:gd name="connsiteX17" fmla="*/ 320568 w 3209895"/>
              <a:gd name="connsiteY17" fmla="*/ 2572102 h 3217105"/>
              <a:gd name="connsiteX18" fmla="*/ 213301 w 3209895"/>
              <a:gd name="connsiteY18" fmla="*/ 2413401 h 3217105"/>
              <a:gd name="connsiteX19" fmla="*/ 398907 w 3209895"/>
              <a:gd name="connsiteY19" fmla="*/ 2237379 h 3217105"/>
              <a:gd name="connsiteX20" fmla="*/ 336833 w 3209895"/>
              <a:gd name="connsiteY20" fmla="*/ 2104439 h 3217105"/>
              <a:gd name="connsiteX21" fmla="*/ 291377 w 3209895"/>
              <a:gd name="connsiteY21" fmla="*/ 2086151 h 3217105"/>
              <a:gd name="connsiteX22" fmla="*/ 79922 w 3209895"/>
              <a:gd name="connsiteY22" fmla="*/ 2101977 h 3217105"/>
              <a:gd name="connsiteX23" fmla="*/ 30773 w 3209895"/>
              <a:gd name="connsiteY23" fmla="*/ 1917954 h 3217105"/>
              <a:gd name="connsiteX24" fmla="*/ 207499 w 3209895"/>
              <a:gd name="connsiteY24" fmla="*/ 1834339 h 3217105"/>
              <a:gd name="connsiteX25" fmla="*/ 254010 w 3209895"/>
              <a:gd name="connsiteY25" fmla="*/ 1759780 h 3217105"/>
              <a:gd name="connsiteX26" fmla="*/ 136808 w 3209895"/>
              <a:gd name="connsiteY26" fmla="*/ 1615411 h 3217105"/>
              <a:gd name="connsiteX27" fmla="*/ 0 w 3209895"/>
              <a:gd name="connsiteY27" fmla="*/ 1575757 h 3217105"/>
              <a:gd name="connsiteX28" fmla="*/ 18200 w 3209895"/>
              <a:gd name="connsiteY28" fmla="*/ 1390767 h 3217105"/>
              <a:gd name="connsiteX29" fmla="*/ 222709 w 3209895"/>
              <a:gd name="connsiteY29" fmla="*/ 1366940 h 3217105"/>
              <a:gd name="connsiteX30" fmla="*/ 269045 w 3209895"/>
              <a:gd name="connsiteY30" fmla="*/ 1326671 h 3217105"/>
              <a:gd name="connsiteX31" fmla="*/ 290850 w 3209895"/>
              <a:gd name="connsiteY31" fmla="*/ 1199974 h 3217105"/>
              <a:gd name="connsiteX32" fmla="*/ 192640 w 3209895"/>
              <a:gd name="connsiteY32" fmla="*/ 1125064 h 3217105"/>
              <a:gd name="connsiteX33" fmla="*/ 140941 w 3209895"/>
              <a:gd name="connsiteY33" fmla="*/ 950800 h 3217105"/>
              <a:gd name="connsiteX34" fmla="*/ 168197 w 3209895"/>
              <a:gd name="connsiteY34" fmla="*/ 886528 h 3217105"/>
              <a:gd name="connsiteX35" fmla="*/ 372794 w 3209895"/>
              <a:gd name="connsiteY35" fmla="*/ 934095 h 3217105"/>
              <a:gd name="connsiteX36" fmla="*/ 428713 w 3209895"/>
              <a:gd name="connsiteY36" fmla="*/ 910444 h 3217105"/>
              <a:gd name="connsiteX37" fmla="*/ 499931 w 3209895"/>
              <a:gd name="connsiteY37" fmla="*/ 793858 h 3217105"/>
              <a:gd name="connsiteX38" fmla="*/ 354066 w 3209895"/>
              <a:gd name="connsiteY38" fmla="*/ 601921 h 3217105"/>
              <a:gd name="connsiteX39" fmla="*/ 476455 w 3209895"/>
              <a:gd name="connsiteY39" fmla="*/ 459750 h 3217105"/>
              <a:gd name="connsiteX40" fmla="*/ 684657 w 3209895"/>
              <a:gd name="connsiteY40" fmla="*/ 583985 h 3217105"/>
              <a:gd name="connsiteX41" fmla="*/ 691515 w 3209895"/>
              <a:gd name="connsiteY41" fmla="*/ 581084 h 3217105"/>
              <a:gd name="connsiteX42" fmla="*/ 809244 w 3209895"/>
              <a:gd name="connsiteY42" fmla="*/ 480763 h 3217105"/>
              <a:gd name="connsiteX43" fmla="*/ 773811 w 3209895"/>
              <a:gd name="connsiteY43" fmla="*/ 332965 h 3217105"/>
              <a:gd name="connsiteX44" fmla="*/ 824191 w 3209895"/>
              <a:gd name="connsiteY44" fmla="*/ 200904 h 3217105"/>
              <a:gd name="connsiteX45" fmla="*/ 908509 w 3209895"/>
              <a:gd name="connsiteY45" fmla="*/ 152371 h 3217105"/>
              <a:gd name="connsiteX46" fmla="*/ 1040658 w 3209895"/>
              <a:gd name="connsiteY46" fmla="*/ 316611 h 3217105"/>
              <a:gd name="connsiteX47" fmla="*/ 1095346 w 3209895"/>
              <a:gd name="connsiteY47" fmla="*/ 332701 h 3217105"/>
              <a:gd name="connsiteX48" fmla="*/ 1190566 w 3209895"/>
              <a:gd name="connsiteY48" fmla="*/ 299554 h 3217105"/>
              <a:gd name="connsiteX49" fmla="*/ 1229253 w 3209895"/>
              <a:gd name="connsiteY49" fmla="*/ 244250 h 3217105"/>
              <a:gd name="connsiteX50" fmla="*/ 1228110 w 3209895"/>
              <a:gd name="connsiteY50" fmla="*/ 72888 h 3217105"/>
              <a:gd name="connsiteX51" fmla="*/ 1261432 w 3209895"/>
              <a:gd name="connsiteY51" fmla="*/ 33059 h 3217105"/>
              <a:gd name="connsiteX52" fmla="*/ 1414595 w 3209895"/>
              <a:gd name="connsiteY52" fmla="*/ 5187 h 3217105"/>
              <a:gd name="connsiteX53" fmla="*/ 1481856 w 3209895"/>
              <a:gd name="connsiteY53" fmla="*/ 188771 h 3217105"/>
              <a:gd name="connsiteX54" fmla="*/ 1545248 w 3209895"/>
              <a:gd name="connsiteY54" fmla="*/ 231238 h 3217105"/>
              <a:gd name="connsiteX55" fmla="*/ 1611015 w 3209895"/>
              <a:gd name="connsiteY55" fmla="*/ 231326 h 3217105"/>
              <a:gd name="connsiteX56" fmla="*/ 1702718 w 3209895"/>
              <a:gd name="connsiteY56" fmla="*/ 165735 h 3217105"/>
              <a:gd name="connsiteX57" fmla="*/ 1759956 w 3209895"/>
              <a:gd name="connsiteY57" fmla="*/ 0 h 3217105"/>
              <a:gd name="connsiteX58" fmla="*/ 1941693 w 3209895"/>
              <a:gd name="connsiteY58" fmla="*/ 26729 h 3217105"/>
              <a:gd name="connsiteX59" fmla="*/ 1940902 w 3209895"/>
              <a:gd name="connsiteY59" fmla="*/ 239766 h 3217105"/>
              <a:gd name="connsiteX60" fmla="*/ 1977039 w 3209895"/>
              <a:gd name="connsiteY60" fmla="*/ 288915 h 3217105"/>
              <a:gd name="connsiteX61" fmla="*/ 2085096 w 3209895"/>
              <a:gd name="connsiteY61" fmla="*/ 325579 h 3217105"/>
              <a:gd name="connsiteX62" fmla="*/ 2136707 w 3209895"/>
              <a:gd name="connsiteY62" fmla="*/ 310632 h 3217105"/>
              <a:gd name="connsiteX63" fmla="*/ 2269998 w 3209895"/>
              <a:gd name="connsiteY63" fmla="*/ 141029 h 3217105"/>
              <a:gd name="connsiteX64" fmla="*/ 2435469 w 3209895"/>
              <a:gd name="connsiteY64" fmla="*/ 224028 h 3217105"/>
              <a:gd name="connsiteX65" fmla="*/ 2366186 w 3209895"/>
              <a:gd name="connsiteY65" fmla="*/ 436538 h 3217105"/>
              <a:gd name="connsiteX66" fmla="*/ 2382364 w 3209895"/>
              <a:gd name="connsiteY66" fmla="*/ 488149 h 3217105"/>
              <a:gd name="connsiteX67" fmla="*/ 2494729 w 3209895"/>
              <a:gd name="connsiteY67" fmla="*/ 576951 h 3217105"/>
              <a:gd name="connsiteX68" fmla="*/ 2711548 w 3209895"/>
              <a:gd name="connsiteY68" fmla="*/ 438209 h 3217105"/>
              <a:gd name="connsiteX69" fmla="*/ 2834816 w 3209895"/>
              <a:gd name="connsiteY69" fmla="*/ 573874 h 3217105"/>
              <a:gd name="connsiteX70" fmla="*/ 2701788 w 3209895"/>
              <a:gd name="connsiteY70" fmla="*/ 749368 h 3217105"/>
              <a:gd name="connsiteX71" fmla="*/ 2699590 w 3209895"/>
              <a:gd name="connsiteY71" fmla="*/ 803441 h 3217105"/>
              <a:gd name="connsiteX72" fmla="*/ 2718230 w 3209895"/>
              <a:gd name="connsiteY72" fmla="*/ 833159 h 3217105"/>
              <a:gd name="connsiteX73" fmla="*/ 2886075 w 3209895"/>
              <a:gd name="connsiteY73" fmla="*/ 900068 h 3217105"/>
              <a:gd name="connsiteX74" fmla="*/ 3030796 w 3209895"/>
              <a:gd name="connsiteY74" fmla="*/ 863229 h 3217105"/>
              <a:gd name="connsiteX75" fmla="*/ 3098937 w 3209895"/>
              <a:gd name="connsiteY75" fmla="*/ 1015072 h 3217105"/>
              <a:gd name="connsiteX76" fmla="*/ 3080825 w 3209895"/>
              <a:gd name="connsiteY76" fmla="*/ 1047867 h 3217105"/>
              <a:gd name="connsiteX77" fmla="*/ 2917376 w 3209895"/>
              <a:gd name="connsiteY77" fmla="*/ 1159002 h 3217105"/>
              <a:gd name="connsiteX78" fmla="*/ 2896714 w 3209895"/>
              <a:gd name="connsiteY78" fmla="*/ 1208591 h 3217105"/>
              <a:gd name="connsiteX79" fmla="*/ 3072296 w 3209895"/>
              <a:gd name="connsiteY79" fmla="*/ 1362192 h 3217105"/>
              <a:gd name="connsiteX80" fmla="*/ 3205236 w 3209895"/>
              <a:gd name="connsiteY80" fmla="*/ 1491703 h 3217105"/>
              <a:gd name="connsiteX81" fmla="*/ 3209896 w 3209895"/>
              <a:gd name="connsiteY81" fmla="*/ 1557206 h 3217105"/>
              <a:gd name="connsiteX82" fmla="*/ 2994484 w 3209895"/>
              <a:gd name="connsiteY82" fmla="*/ 1617169 h 3217105"/>
              <a:gd name="connsiteX83" fmla="*/ 2951050 w 3209895"/>
              <a:gd name="connsiteY83" fmla="*/ 1670011 h 3217105"/>
              <a:gd name="connsiteX84" fmla="*/ 2951314 w 3209895"/>
              <a:gd name="connsiteY84" fmla="*/ 1794334 h 3217105"/>
              <a:gd name="connsiteX85" fmla="*/ 3064119 w 3209895"/>
              <a:gd name="connsiteY85" fmla="*/ 1855529 h 3217105"/>
              <a:gd name="connsiteX86" fmla="*/ 3112038 w 3209895"/>
              <a:gd name="connsiteY86" fmla="*/ 1877422 h 3217105"/>
              <a:gd name="connsiteX87" fmla="*/ 3165934 w 3209895"/>
              <a:gd name="connsiteY87" fmla="*/ 1990051 h 3217105"/>
              <a:gd name="connsiteX88" fmla="*/ 3142195 w 3209895"/>
              <a:gd name="connsiteY88" fmla="*/ 2091251 h 3217105"/>
              <a:gd name="connsiteX89" fmla="*/ 2922387 w 3209895"/>
              <a:gd name="connsiteY89" fmla="*/ 2075072 h 3217105"/>
              <a:gd name="connsiteX90" fmla="*/ 2858643 w 3209895"/>
              <a:gd name="connsiteY90" fmla="*/ 2110066 h 3217105"/>
              <a:gd name="connsiteX91" fmla="*/ 2896099 w 3209895"/>
              <a:gd name="connsiteY91" fmla="*/ 2315102 h 3217105"/>
              <a:gd name="connsiteX92" fmla="*/ 3000287 w 3209895"/>
              <a:gd name="connsiteY92" fmla="*/ 2414631 h 3217105"/>
              <a:gd name="connsiteX93" fmla="*/ 2901901 w 3209895"/>
              <a:gd name="connsiteY93" fmla="*/ 2569376 h 3217105"/>
              <a:gd name="connsiteX94" fmla="*/ 2691941 w 3209895"/>
              <a:gd name="connsiteY94" fmla="*/ 2478903 h 3217105"/>
              <a:gd name="connsiteX95" fmla="*/ 2624592 w 3209895"/>
              <a:gd name="connsiteY95" fmla="*/ 2492795 h 3217105"/>
              <a:gd name="connsiteX96" fmla="*/ 2538779 w 3209895"/>
              <a:gd name="connsiteY96" fmla="*/ 2588279 h 3217105"/>
              <a:gd name="connsiteX97" fmla="*/ 2666795 w 3209895"/>
              <a:gd name="connsiteY97" fmla="*/ 2826991 h 3217105"/>
              <a:gd name="connsiteX98" fmla="*/ 2522162 w 3209895"/>
              <a:gd name="connsiteY98" fmla="*/ 2941554 h 3217105"/>
              <a:gd name="connsiteX99" fmla="*/ 2347722 w 3209895"/>
              <a:gd name="connsiteY99" fmla="*/ 2785931 h 3217105"/>
              <a:gd name="connsiteX100" fmla="*/ 2286352 w 3209895"/>
              <a:gd name="connsiteY100" fmla="*/ 2778369 h 3217105"/>
              <a:gd name="connsiteX101" fmla="*/ 2192714 w 3209895"/>
              <a:gd name="connsiteY101" fmla="*/ 2960722 h 3217105"/>
              <a:gd name="connsiteX102" fmla="*/ 2213903 w 3209895"/>
              <a:gd name="connsiteY102" fmla="*/ 3109048 h 3217105"/>
              <a:gd name="connsiteX103" fmla="*/ 2040519 w 3209895"/>
              <a:gd name="connsiteY103" fmla="*/ 3169363 h 3217105"/>
              <a:gd name="connsiteX104" fmla="*/ 1929560 w 3209895"/>
              <a:gd name="connsiteY104" fmla="*/ 2967844 h 3217105"/>
              <a:gd name="connsiteX105" fmla="*/ 1871443 w 3209895"/>
              <a:gd name="connsiteY105" fmla="*/ 2939356 h 3217105"/>
              <a:gd name="connsiteX106" fmla="*/ 1754681 w 3209895"/>
              <a:gd name="connsiteY106" fmla="*/ 2966876 h 3217105"/>
              <a:gd name="connsiteX107" fmla="*/ 1724084 w 3209895"/>
              <a:gd name="connsiteY107" fmla="*/ 3082583 h 3217105"/>
              <a:gd name="connsiteX108" fmla="*/ 1702806 w 3209895"/>
              <a:gd name="connsiteY108" fmla="*/ 3216666 h 3217105"/>
              <a:gd name="connsiteX109" fmla="*/ 1509551 w 3209895"/>
              <a:gd name="connsiteY109" fmla="*/ 3217105 h 3217105"/>
              <a:gd name="connsiteX110" fmla="*/ 695032 w 3209895"/>
              <a:gd name="connsiteY110" fmla="*/ 1600991 h 3217105"/>
              <a:gd name="connsiteX111" fmla="*/ 1621478 w 3209895"/>
              <a:gd name="connsiteY111" fmla="*/ 2532009 h 3217105"/>
              <a:gd name="connsiteX112" fmla="*/ 2519348 w 3209895"/>
              <a:gd name="connsiteY112" fmla="*/ 1596947 h 3217105"/>
              <a:gd name="connsiteX113" fmla="*/ 1600464 w 3209895"/>
              <a:gd name="connsiteY113" fmla="*/ 693361 h 3217105"/>
              <a:gd name="connsiteX114" fmla="*/ 695032 w 3209895"/>
              <a:gd name="connsiteY114" fmla="*/ 1600991 h 3217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</a:cxnLst>
            <a:rect l="l" t="t" r="r" b="b"/>
            <a:pathLst>
              <a:path w="3209895" h="3217105">
                <a:moveTo>
                  <a:pt x="1509551" y="3217105"/>
                </a:moveTo>
                <a:cubicBezTo>
                  <a:pt x="1496011" y="3140876"/>
                  <a:pt x="1491351" y="3061482"/>
                  <a:pt x="1466029" y="2989297"/>
                </a:cubicBezTo>
                <a:cubicBezTo>
                  <a:pt x="1444840" y="2928893"/>
                  <a:pt x="1371864" y="2956677"/>
                  <a:pt x="1323770" y="2939708"/>
                </a:cubicBezTo>
                <a:cubicBezTo>
                  <a:pt x="1315066" y="2936631"/>
                  <a:pt x="1294052" y="2952457"/>
                  <a:pt x="1286842" y="2964415"/>
                </a:cubicBezTo>
                <a:cubicBezTo>
                  <a:pt x="1258971" y="3010750"/>
                  <a:pt x="1234440" y="3059108"/>
                  <a:pt x="1208591" y="3106762"/>
                </a:cubicBezTo>
                <a:cubicBezTo>
                  <a:pt x="1198216" y="3125929"/>
                  <a:pt x="1187841" y="3145008"/>
                  <a:pt x="1175795" y="3167077"/>
                </a:cubicBezTo>
                <a:cubicBezTo>
                  <a:pt x="1120404" y="3147646"/>
                  <a:pt x="1066331" y="3130325"/>
                  <a:pt x="1014105" y="3108696"/>
                </a:cubicBezTo>
                <a:cubicBezTo>
                  <a:pt x="1005840" y="3105268"/>
                  <a:pt x="1000916" y="3081968"/>
                  <a:pt x="1002323" y="3068691"/>
                </a:cubicBezTo>
                <a:cubicBezTo>
                  <a:pt x="1009357" y="3004684"/>
                  <a:pt x="1017622" y="2940675"/>
                  <a:pt x="1028524" y="2877195"/>
                </a:cubicBezTo>
                <a:cubicBezTo>
                  <a:pt x="1032832" y="2852313"/>
                  <a:pt x="1025271" y="2840970"/>
                  <a:pt x="1004609" y="2828749"/>
                </a:cubicBezTo>
                <a:cubicBezTo>
                  <a:pt x="891804" y="2762280"/>
                  <a:pt x="892156" y="2761664"/>
                  <a:pt x="795792" y="2850554"/>
                </a:cubicBezTo>
                <a:cubicBezTo>
                  <a:pt x="764667" y="2879217"/>
                  <a:pt x="733806" y="2908232"/>
                  <a:pt x="700132" y="2939532"/>
                </a:cubicBezTo>
                <a:cubicBezTo>
                  <a:pt x="649048" y="2901286"/>
                  <a:pt x="599196" y="2863919"/>
                  <a:pt x="546354" y="2824353"/>
                </a:cubicBezTo>
                <a:cubicBezTo>
                  <a:pt x="581699" y="2756916"/>
                  <a:pt x="614670" y="2690183"/>
                  <a:pt x="651422" y="2625647"/>
                </a:cubicBezTo>
                <a:cubicBezTo>
                  <a:pt x="665754" y="2600501"/>
                  <a:pt x="663556" y="2584675"/>
                  <a:pt x="643157" y="2565683"/>
                </a:cubicBezTo>
                <a:cubicBezTo>
                  <a:pt x="611241" y="2535966"/>
                  <a:pt x="585568" y="2486201"/>
                  <a:pt x="549695" y="2478024"/>
                </a:cubicBezTo>
                <a:cubicBezTo>
                  <a:pt x="516284" y="2470375"/>
                  <a:pt x="472938" y="2505896"/>
                  <a:pt x="434076" y="2522601"/>
                </a:cubicBezTo>
                <a:cubicBezTo>
                  <a:pt x="397852" y="2538164"/>
                  <a:pt x="361804" y="2554078"/>
                  <a:pt x="320568" y="2572102"/>
                </a:cubicBezTo>
                <a:cubicBezTo>
                  <a:pt x="285310" y="2519964"/>
                  <a:pt x="250493" y="2468440"/>
                  <a:pt x="213301" y="2413401"/>
                </a:cubicBezTo>
                <a:cubicBezTo>
                  <a:pt x="275551" y="2354316"/>
                  <a:pt x="336745" y="2296287"/>
                  <a:pt x="398907" y="2237379"/>
                </a:cubicBezTo>
                <a:cubicBezTo>
                  <a:pt x="378069" y="2191395"/>
                  <a:pt x="360309" y="2146290"/>
                  <a:pt x="336833" y="2104439"/>
                </a:cubicBezTo>
                <a:cubicBezTo>
                  <a:pt x="330503" y="2093097"/>
                  <a:pt x="306676" y="2085447"/>
                  <a:pt x="291377" y="2086151"/>
                </a:cubicBezTo>
                <a:cubicBezTo>
                  <a:pt x="222709" y="2089316"/>
                  <a:pt x="154217" y="2096086"/>
                  <a:pt x="79922" y="2101977"/>
                </a:cubicBezTo>
                <a:cubicBezTo>
                  <a:pt x="64008" y="2042365"/>
                  <a:pt x="48270" y="1983633"/>
                  <a:pt x="30773" y="1917954"/>
                </a:cubicBezTo>
                <a:cubicBezTo>
                  <a:pt x="89682" y="1889818"/>
                  <a:pt x="147535" y="1859573"/>
                  <a:pt x="207499" y="1834339"/>
                </a:cubicBezTo>
                <a:cubicBezTo>
                  <a:pt x="243283" y="1819304"/>
                  <a:pt x="257615" y="1801720"/>
                  <a:pt x="254010" y="1759780"/>
                </a:cubicBezTo>
                <a:cubicBezTo>
                  <a:pt x="244250" y="1646008"/>
                  <a:pt x="246800" y="1646008"/>
                  <a:pt x="136808" y="1615411"/>
                </a:cubicBezTo>
                <a:cubicBezTo>
                  <a:pt x="91968" y="1602925"/>
                  <a:pt x="47303" y="1589473"/>
                  <a:pt x="0" y="1575757"/>
                </a:cubicBezTo>
                <a:cubicBezTo>
                  <a:pt x="6067" y="1514035"/>
                  <a:pt x="11870" y="1454775"/>
                  <a:pt x="18200" y="1390767"/>
                </a:cubicBezTo>
                <a:cubicBezTo>
                  <a:pt x="87044" y="1382503"/>
                  <a:pt x="154745" y="1373183"/>
                  <a:pt x="222709" y="1366940"/>
                </a:cubicBezTo>
                <a:cubicBezTo>
                  <a:pt x="250141" y="1364391"/>
                  <a:pt x="264385" y="1354719"/>
                  <a:pt x="269045" y="1326671"/>
                </a:cubicBezTo>
                <a:cubicBezTo>
                  <a:pt x="276254" y="1283589"/>
                  <a:pt x="303335" y="1235144"/>
                  <a:pt x="290850" y="1199974"/>
                </a:cubicBezTo>
                <a:cubicBezTo>
                  <a:pt x="279332" y="1167443"/>
                  <a:pt x="227457" y="1148803"/>
                  <a:pt x="192640" y="1125064"/>
                </a:cubicBezTo>
                <a:cubicBezTo>
                  <a:pt x="96364" y="1059385"/>
                  <a:pt x="96188" y="1059561"/>
                  <a:pt x="140941" y="950800"/>
                </a:cubicBezTo>
                <a:cubicBezTo>
                  <a:pt x="149293" y="930666"/>
                  <a:pt x="157998" y="910619"/>
                  <a:pt x="168197" y="886528"/>
                </a:cubicBezTo>
                <a:cubicBezTo>
                  <a:pt x="237041" y="902179"/>
                  <a:pt x="305533" y="915895"/>
                  <a:pt x="372794" y="934095"/>
                </a:cubicBezTo>
                <a:cubicBezTo>
                  <a:pt x="401193" y="941744"/>
                  <a:pt x="415173" y="934886"/>
                  <a:pt x="428713" y="910444"/>
                </a:cubicBezTo>
                <a:cubicBezTo>
                  <a:pt x="450518" y="870966"/>
                  <a:pt x="475664" y="833247"/>
                  <a:pt x="499931" y="793858"/>
                </a:cubicBezTo>
                <a:cubicBezTo>
                  <a:pt x="451133" y="729674"/>
                  <a:pt x="403391" y="666897"/>
                  <a:pt x="354066" y="601921"/>
                </a:cubicBezTo>
                <a:cubicBezTo>
                  <a:pt x="395478" y="553827"/>
                  <a:pt x="435307" y="507580"/>
                  <a:pt x="476455" y="459750"/>
                </a:cubicBezTo>
                <a:cubicBezTo>
                  <a:pt x="548552" y="502744"/>
                  <a:pt x="617396" y="543892"/>
                  <a:pt x="684657" y="583985"/>
                </a:cubicBezTo>
                <a:cubicBezTo>
                  <a:pt x="688877" y="582227"/>
                  <a:pt x="690460" y="581963"/>
                  <a:pt x="691515" y="581084"/>
                </a:cubicBezTo>
                <a:cubicBezTo>
                  <a:pt x="732751" y="548376"/>
                  <a:pt x="794825" y="522703"/>
                  <a:pt x="809244" y="480763"/>
                </a:cubicBezTo>
                <a:cubicBezTo>
                  <a:pt x="823136" y="440231"/>
                  <a:pt x="789286" y="382377"/>
                  <a:pt x="773811" y="332965"/>
                </a:cubicBezTo>
                <a:cubicBezTo>
                  <a:pt x="746819" y="246448"/>
                  <a:pt x="745939" y="246624"/>
                  <a:pt x="824191" y="200904"/>
                </a:cubicBezTo>
                <a:cubicBezTo>
                  <a:pt x="850656" y="185430"/>
                  <a:pt x="877296" y="170307"/>
                  <a:pt x="908509" y="152371"/>
                </a:cubicBezTo>
                <a:cubicBezTo>
                  <a:pt x="953262" y="207674"/>
                  <a:pt x="997927" y="261395"/>
                  <a:pt x="1040658" y="316611"/>
                </a:cubicBezTo>
                <a:cubicBezTo>
                  <a:pt x="1056220" y="336745"/>
                  <a:pt x="1069672" y="344746"/>
                  <a:pt x="1095346" y="332701"/>
                </a:cubicBezTo>
                <a:cubicBezTo>
                  <a:pt x="1125679" y="318545"/>
                  <a:pt x="1157859" y="306676"/>
                  <a:pt x="1190566" y="299554"/>
                </a:cubicBezTo>
                <a:cubicBezTo>
                  <a:pt x="1223626" y="292344"/>
                  <a:pt x="1230484" y="274935"/>
                  <a:pt x="1229253" y="244250"/>
                </a:cubicBezTo>
                <a:cubicBezTo>
                  <a:pt x="1226967" y="187188"/>
                  <a:pt x="1229780" y="129950"/>
                  <a:pt x="1228110" y="72888"/>
                </a:cubicBezTo>
                <a:cubicBezTo>
                  <a:pt x="1227318" y="47215"/>
                  <a:pt x="1235759" y="36840"/>
                  <a:pt x="1261432" y="33059"/>
                </a:cubicBezTo>
                <a:cubicBezTo>
                  <a:pt x="1311900" y="25761"/>
                  <a:pt x="1361841" y="15035"/>
                  <a:pt x="1414595" y="5187"/>
                </a:cubicBezTo>
                <a:cubicBezTo>
                  <a:pt x="1438070" y="68316"/>
                  <a:pt x="1462864" y="127664"/>
                  <a:pt x="1481856" y="188771"/>
                </a:cubicBezTo>
                <a:cubicBezTo>
                  <a:pt x="1492670" y="223588"/>
                  <a:pt x="1510694" y="235282"/>
                  <a:pt x="1545248" y="231238"/>
                </a:cubicBezTo>
                <a:cubicBezTo>
                  <a:pt x="1566965" y="228688"/>
                  <a:pt x="1589649" y="227809"/>
                  <a:pt x="1611015" y="231326"/>
                </a:cubicBezTo>
                <a:cubicBezTo>
                  <a:pt x="1664999" y="240382"/>
                  <a:pt x="1689442" y="216379"/>
                  <a:pt x="1702718" y="165735"/>
                </a:cubicBezTo>
                <a:cubicBezTo>
                  <a:pt x="1717138" y="110871"/>
                  <a:pt x="1739558" y="58029"/>
                  <a:pt x="1759956" y="0"/>
                </a:cubicBezTo>
                <a:cubicBezTo>
                  <a:pt x="1820272" y="8880"/>
                  <a:pt x="1878828" y="17497"/>
                  <a:pt x="1941693" y="26729"/>
                </a:cubicBezTo>
                <a:cubicBezTo>
                  <a:pt x="1941693" y="99793"/>
                  <a:pt x="1943276" y="169867"/>
                  <a:pt x="1940902" y="239766"/>
                </a:cubicBezTo>
                <a:cubicBezTo>
                  <a:pt x="1939935" y="268781"/>
                  <a:pt x="1950662" y="281442"/>
                  <a:pt x="1977039" y="288915"/>
                </a:cubicBezTo>
                <a:cubicBezTo>
                  <a:pt x="2013614" y="299290"/>
                  <a:pt x="2049927" y="311160"/>
                  <a:pt x="2085096" y="325579"/>
                </a:cubicBezTo>
                <a:cubicBezTo>
                  <a:pt x="2108395" y="335075"/>
                  <a:pt x="2121848" y="330239"/>
                  <a:pt x="2136707" y="310632"/>
                </a:cubicBezTo>
                <a:cubicBezTo>
                  <a:pt x="2178998" y="254625"/>
                  <a:pt x="2223311" y="200113"/>
                  <a:pt x="2269998" y="141029"/>
                </a:cubicBezTo>
                <a:cubicBezTo>
                  <a:pt x="2325390" y="168812"/>
                  <a:pt x="2379462" y="195981"/>
                  <a:pt x="2435469" y="224028"/>
                </a:cubicBezTo>
                <a:cubicBezTo>
                  <a:pt x="2411642" y="297883"/>
                  <a:pt x="2390189" y="367694"/>
                  <a:pt x="2366186" y="436538"/>
                </a:cubicBezTo>
                <a:cubicBezTo>
                  <a:pt x="2357921" y="460101"/>
                  <a:pt x="2362757" y="473730"/>
                  <a:pt x="2382364" y="488149"/>
                </a:cubicBezTo>
                <a:cubicBezTo>
                  <a:pt x="2420083" y="515757"/>
                  <a:pt x="2455868" y="546002"/>
                  <a:pt x="2494729" y="576951"/>
                </a:cubicBezTo>
                <a:cubicBezTo>
                  <a:pt x="2566035" y="531319"/>
                  <a:pt x="2637253" y="485775"/>
                  <a:pt x="2711548" y="438209"/>
                </a:cubicBezTo>
                <a:cubicBezTo>
                  <a:pt x="2752344" y="483049"/>
                  <a:pt x="2792437" y="527187"/>
                  <a:pt x="2834816" y="573874"/>
                </a:cubicBezTo>
                <a:cubicBezTo>
                  <a:pt x="2793756" y="628386"/>
                  <a:pt x="2748827" y="689756"/>
                  <a:pt x="2701788" y="749368"/>
                </a:cubicBezTo>
                <a:cubicBezTo>
                  <a:pt x="2686490" y="768711"/>
                  <a:pt x="2683940" y="784274"/>
                  <a:pt x="2699590" y="803441"/>
                </a:cubicBezTo>
                <a:cubicBezTo>
                  <a:pt x="2706888" y="812409"/>
                  <a:pt x="2712163" y="823224"/>
                  <a:pt x="2718230" y="833159"/>
                </a:cubicBezTo>
                <a:cubicBezTo>
                  <a:pt x="2776347" y="927940"/>
                  <a:pt x="2776347" y="927940"/>
                  <a:pt x="2886075" y="900068"/>
                </a:cubicBezTo>
                <a:cubicBezTo>
                  <a:pt x="2932762" y="888199"/>
                  <a:pt x="2979449" y="876329"/>
                  <a:pt x="3030796" y="863229"/>
                </a:cubicBezTo>
                <a:cubicBezTo>
                  <a:pt x="3054360" y="914488"/>
                  <a:pt x="3078451" y="963989"/>
                  <a:pt x="3098937" y="1015072"/>
                </a:cubicBezTo>
                <a:cubicBezTo>
                  <a:pt x="3102014" y="1022633"/>
                  <a:pt x="3090408" y="1041097"/>
                  <a:pt x="3080825" y="1047867"/>
                </a:cubicBezTo>
                <a:cubicBezTo>
                  <a:pt x="3027280" y="1086202"/>
                  <a:pt x="2972855" y="1123481"/>
                  <a:pt x="2917376" y="1159002"/>
                </a:cubicBezTo>
                <a:cubicBezTo>
                  <a:pt x="2896978" y="1172015"/>
                  <a:pt x="2891614" y="1184148"/>
                  <a:pt x="2896714" y="1208591"/>
                </a:cubicBezTo>
                <a:cubicBezTo>
                  <a:pt x="2926784" y="1351817"/>
                  <a:pt x="2926080" y="1351993"/>
                  <a:pt x="3072296" y="1362192"/>
                </a:cubicBezTo>
                <a:cubicBezTo>
                  <a:pt x="3195212" y="1370809"/>
                  <a:pt x="3195300" y="1370809"/>
                  <a:pt x="3205236" y="1491703"/>
                </a:cubicBezTo>
                <a:cubicBezTo>
                  <a:pt x="3206906" y="1511925"/>
                  <a:pt x="3208137" y="1532235"/>
                  <a:pt x="3209896" y="1557206"/>
                </a:cubicBezTo>
                <a:cubicBezTo>
                  <a:pt x="3137623" y="1577516"/>
                  <a:pt x="3066493" y="1598969"/>
                  <a:pt x="2994484" y="1617169"/>
                </a:cubicBezTo>
                <a:cubicBezTo>
                  <a:pt x="2964678" y="1624731"/>
                  <a:pt x="2949819" y="1636512"/>
                  <a:pt x="2951050" y="1670011"/>
                </a:cubicBezTo>
                <a:cubicBezTo>
                  <a:pt x="2952633" y="1712214"/>
                  <a:pt x="2932762" y="1764616"/>
                  <a:pt x="2951314" y="1794334"/>
                </a:cubicBezTo>
                <a:cubicBezTo>
                  <a:pt x="2971097" y="1825899"/>
                  <a:pt x="3024994" y="1836274"/>
                  <a:pt x="3064119" y="1855529"/>
                </a:cubicBezTo>
                <a:cubicBezTo>
                  <a:pt x="3079857" y="1863266"/>
                  <a:pt x="3096036" y="1870212"/>
                  <a:pt x="3112038" y="1877422"/>
                </a:cubicBezTo>
                <a:cubicBezTo>
                  <a:pt x="3184662" y="1910041"/>
                  <a:pt x="3184662" y="1909953"/>
                  <a:pt x="3165934" y="1990051"/>
                </a:cubicBezTo>
                <a:cubicBezTo>
                  <a:pt x="3158285" y="2022583"/>
                  <a:pt x="3150636" y="2055202"/>
                  <a:pt x="3142195" y="2091251"/>
                </a:cubicBezTo>
                <a:cubicBezTo>
                  <a:pt x="3067724" y="2085975"/>
                  <a:pt x="2994836" y="2082370"/>
                  <a:pt x="2922387" y="2075072"/>
                </a:cubicBezTo>
                <a:cubicBezTo>
                  <a:pt x="2890647" y="2071907"/>
                  <a:pt x="2873062" y="2078414"/>
                  <a:pt x="2858643" y="2110066"/>
                </a:cubicBezTo>
                <a:cubicBezTo>
                  <a:pt x="2805186" y="2227619"/>
                  <a:pt x="2803691" y="2227004"/>
                  <a:pt x="2896099" y="2315102"/>
                </a:cubicBezTo>
                <a:cubicBezTo>
                  <a:pt x="2929949" y="2347371"/>
                  <a:pt x="2963799" y="2379726"/>
                  <a:pt x="3000287" y="2414631"/>
                </a:cubicBezTo>
                <a:cubicBezTo>
                  <a:pt x="2967668" y="2465979"/>
                  <a:pt x="2935752" y="2516095"/>
                  <a:pt x="2901901" y="2569376"/>
                </a:cubicBezTo>
                <a:cubicBezTo>
                  <a:pt x="2830771" y="2538955"/>
                  <a:pt x="2760697" y="2510292"/>
                  <a:pt x="2691941" y="2478903"/>
                </a:cubicBezTo>
                <a:cubicBezTo>
                  <a:pt x="2663981" y="2466155"/>
                  <a:pt x="2644902" y="2466594"/>
                  <a:pt x="2624592" y="2492795"/>
                </a:cubicBezTo>
                <a:cubicBezTo>
                  <a:pt x="2598743" y="2526206"/>
                  <a:pt x="2568233" y="2555924"/>
                  <a:pt x="2538779" y="2588279"/>
                </a:cubicBezTo>
                <a:cubicBezTo>
                  <a:pt x="2581510" y="2667850"/>
                  <a:pt x="2623537" y="2746277"/>
                  <a:pt x="2666795" y="2826991"/>
                </a:cubicBezTo>
                <a:cubicBezTo>
                  <a:pt x="2618877" y="2864886"/>
                  <a:pt x="2572102" y="2901989"/>
                  <a:pt x="2522162" y="2941554"/>
                </a:cubicBezTo>
                <a:cubicBezTo>
                  <a:pt x="2462989" y="2889064"/>
                  <a:pt x="2404257" y="2838685"/>
                  <a:pt x="2347722" y="2785931"/>
                </a:cubicBezTo>
                <a:cubicBezTo>
                  <a:pt x="2327148" y="2766676"/>
                  <a:pt x="2310970" y="2765621"/>
                  <a:pt x="2286352" y="2778369"/>
                </a:cubicBezTo>
                <a:cubicBezTo>
                  <a:pt x="2173107" y="2836926"/>
                  <a:pt x="2172931" y="2836223"/>
                  <a:pt x="2192714" y="2960722"/>
                </a:cubicBezTo>
                <a:cubicBezTo>
                  <a:pt x="2200275" y="3008288"/>
                  <a:pt x="2206342" y="3056118"/>
                  <a:pt x="2213903" y="3109048"/>
                </a:cubicBezTo>
                <a:cubicBezTo>
                  <a:pt x="2156753" y="3128918"/>
                  <a:pt x="2100834" y="3148438"/>
                  <a:pt x="2040519" y="3169363"/>
                </a:cubicBezTo>
                <a:cubicBezTo>
                  <a:pt x="2002448" y="3100695"/>
                  <a:pt x="1964641" y="3035017"/>
                  <a:pt x="1929560" y="2967844"/>
                </a:cubicBezTo>
                <a:cubicBezTo>
                  <a:pt x="1916020" y="2941906"/>
                  <a:pt x="1901952" y="2931004"/>
                  <a:pt x="1871443" y="2939356"/>
                </a:cubicBezTo>
                <a:cubicBezTo>
                  <a:pt x="1832141" y="2950083"/>
                  <a:pt x="1779475" y="2943137"/>
                  <a:pt x="1754681" y="2966876"/>
                </a:cubicBezTo>
                <a:cubicBezTo>
                  <a:pt x="1730062" y="2990528"/>
                  <a:pt x="1731645" y="3042578"/>
                  <a:pt x="1724084" y="3082583"/>
                </a:cubicBezTo>
                <a:cubicBezTo>
                  <a:pt x="1715643" y="3127072"/>
                  <a:pt x="1709752" y="3172001"/>
                  <a:pt x="1702806" y="3216666"/>
                </a:cubicBezTo>
                <a:cubicBezTo>
                  <a:pt x="1638535" y="3217105"/>
                  <a:pt x="1573999" y="3217105"/>
                  <a:pt x="1509551" y="3217105"/>
                </a:cubicBezTo>
                <a:close/>
                <a:moveTo>
                  <a:pt x="695032" y="1600991"/>
                </a:moveTo>
                <a:cubicBezTo>
                  <a:pt x="700132" y="2126420"/>
                  <a:pt x="1108622" y="2536933"/>
                  <a:pt x="1621478" y="2532009"/>
                </a:cubicBezTo>
                <a:cubicBezTo>
                  <a:pt x="2121848" y="2527173"/>
                  <a:pt x="2523832" y="2108571"/>
                  <a:pt x="2519348" y="1596947"/>
                </a:cubicBezTo>
                <a:cubicBezTo>
                  <a:pt x="2515040" y="1094467"/>
                  <a:pt x="2102768" y="689053"/>
                  <a:pt x="1600464" y="693361"/>
                </a:cubicBezTo>
                <a:cubicBezTo>
                  <a:pt x="1100445" y="697582"/>
                  <a:pt x="690196" y="1108886"/>
                  <a:pt x="695032" y="1600991"/>
                </a:cubicBezTo>
                <a:close/>
              </a:path>
            </a:pathLst>
          </a:custGeom>
          <a:solidFill>
            <a:schemeClr val="accent1"/>
          </a:solidFill>
          <a:ln w="8788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8" name="자유형: 도형 7">
            <a:extLst>
              <a:ext uri="{FF2B5EF4-FFF2-40B4-BE49-F238E27FC236}">
                <a16:creationId xmlns:a16="http://schemas.microsoft.com/office/drawing/2014/main" id="{703488BE-4FCE-4F92-AF58-70F0018CA9DD}"/>
              </a:ext>
            </a:extLst>
          </p:cNvPr>
          <p:cNvSpPr/>
          <p:nvPr/>
        </p:nvSpPr>
        <p:spPr>
          <a:xfrm>
            <a:off x="7889202" y="3934274"/>
            <a:ext cx="1243195" cy="1245989"/>
          </a:xfrm>
          <a:custGeom>
            <a:avLst/>
            <a:gdLst>
              <a:gd name="connsiteX0" fmla="*/ 1509551 w 3209895"/>
              <a:gd name="connsiteY0" fmla="*/ 3217105 h 3217105"/>
              <a:gd name="connsiteX1" fmla="*/ 1466029 w 3209895"/>
              <a:gd name="connsiteY1" fmla="*/ 2989297 h 3217105"/>
              <a:gd name="connsiteX2" fmla="*/ 1323770 w 3209895"/>
              <a:gd name="connsiteY2" fmla="*/ 2939708 h 3217105"/>
              <a:gd name="connsiteX3" fmla="*/ 1286842 w 3209895"/>
              <a:gd name="connsiteY3" fmla="*/ 2964415 h 3217105"/>
              <a:gd name="connsiteX4" fmla="*/ 1208591 w 3209895"/>
              <a:gd name="connsiteY4" fmla="*/ 3106762 h 3217105"/>
              <a:gd name="connsiteX5" fmla="*/ 1175795 w 3209895"/>
              <a:gd name="connsiteY5" fmla="*/ 3167077 h 3217105"/>
              <a:gd name="connsiteX6" fmla="*/ 1014105 w 3209895"/>
              <a:gd name="connsiteY6" fmla="*/ 3108696 h 3217105"/>
              <a:gd name="connsiteX7" fmla="*/ 1002323 w 3209895"/>
              <a:gd name="connsiteY7" fmla="*/ 3068691 h 3217105"/>
              <a:gd name="connsiteX8" fmla="*/ 1028524 w 3209895"/>
              <a:gd name="connsiteY8" fmla="*/ 2877195 h 3217105"/>
              <a:gd name="connsiteX9" fmla="*/ 1004609 w 3209895"/>
              <a:gd name="connsiteY9" fmla="*/ 2828749 h 3217105"/>
              <a:gd name="connsiteX10" fmla="*/ 795792 w 3209895"/>
              <a:gd name="connsiteY10" fmla="*/ 2850554 h 3217105"/>
              <a:gd name="connsiteX11" fmla="*/ 700132 w 3209895"/>
              <a:gd name="connsiteY11" fmla="*/ 2939532 h 3217105"/>
              <a:gd name="connsiteX12" fmla="*/ 546354 w 3209895"/>
              <a:gd name="connsiteY12" fmla="*/ 2824353 h 3217105"/>
              <a:gd name="connsiteX13" fmla="*/ 651422 w 3209895"/>
              <a:gd name="connsiteY13" fmla="*/ 2625647 h 3217105"/>
              <a:gd name="connsiteX14" fmla="*/ 643157 w 3209895"/>
              <a:gd name="connsiteY14" fmla="*/ 2565683 h 3217105"/>
              <a:gd name="connsiteX15" fmla="*/ 549695 w 3209895"/>
              <a:gd name="connsiteY15" fmla="*/ 2478024 h 3217105"/>
              <a:gd name="connsiteX16" fmla="*/ 434076 w 3209895"/>
              <a:gd name="connsiteY16" fmla="*/ 2522601 h 3217105"/>
              <a:gd name="connsiteX17" fmla="*/ 320568 w 3209895"/>
              <a:gd name="connsiteY17" fmla="*/ 2572102 h 3217105"/>
              <a:gd name="connsiteX18" fmla="*/ 213301 w 3209895"/>
              <a:gd name="connsiteY18" fmla="*/ 2413401 h 3217105"/>
              <a:gd name="connsiteX19" fmla="*/ 398907 w 3209895"/>
              <a:gd name="connsiteY19" fmla="*/ 2237379 h 3217105"/>
              <a:gd name="connsiteX20" fmla="*/ 336833 w 3209895"/>
              <a:gd name="connsiteY20" fmla="*/ 2104439 h 3217105"/>
              <a:gd name="connsiteX21" fmla="*/ 291377 w 3209895"/>
              <a:gd name="connsiteY21" fmla="*/ 2086151 h 3217105"/>
              <a:gd name="connsiteX22" fmla="*/ 79922 w 3209895"/>
              <a:gd name="connsiteY22" fmla="*/ 2101977 h 3217105"/>
              <a:gd name="connsiteX23" fmla="*/ 30773 w 3209895"/>
              <a:gd name="connsiteY23" fmla="*/ 1917954 h 3217105"/>
              <a:gd name="connsiteX24" fmla="*/ 207499 w 3209895"/>
              <a:gd name="connsiteY24" fmla="*/ 1834339 h 3217105"/>
              <a:gd name="connsiteX25" fmla="*/ 254010 w 3209895"/>
              <a:gd name="connsiteY25" fmla="*/ 1759780 h 3217105"/>
              <a:gd name="connsiteX26" fmla="*/ 136808 w 3209895"/>
              <a:gd name="connsiteY26" fmla="*/ 1615411 h 3217105"/>
              <a:gd name="connsiteX27" fmla="*/ 0 w 3209895"/>
              <a:gd name="connsiteY27" fmla="*/ 1575757 h 3217105"/>
              <a:gd name="connsiteX28" fmla="*/ 18200 w 3209895"/>
              <a:gd name="connsiteY28" fmla="*/ 1390767 h 3217105"/>
              <a:gd name="connsiteX29" fmla="*/ 222709 w 3209895"/>
              <a:gd name="connsiteY29" fmla="*/ 1366940 h 3217105"/>
              <a:gd name="connsiteX30" fmla="*/ 269045 w 3209895"/>
              <a:gd name="connsiteY30" fmla="*/ 1326671 h 3217105"/>
              <a:gd name="connsiteX31" fmla="*/ 290850 w 3209895"/>
              <a:gd name="connsiteY31" fmla="*/ 1199974 h 3217105"/>
              <a:gd name="connsiteX32" fmla="*/ 192640 w 3209895"/>
              <a:gd name="connsiteY32" fmla="*/ 1125064 h 3217105"/>
              <a:gd name="connsiteX33" fmla="*/ 140941 w 3209895"/>
              <a:gd name="connsiteY33" fmla="*/ 950800 h 3217105"/>
              <a:gd name="connsiteX34" fmla="*/ 168197 w 3209895"/>
              <a:gd name="connsiteY34" fmla="*/ 886528 h 3217105"/>
              <a:gd name="connsiteX35" fmla="*/ 372794 w 3209895"/>
              <a:gd name="connsiteY35" fmla="*/ 934095 h 3217105"/>
              <a:gd name="connsiteX36" fmla="*/ 428713 w 3209895"/>
              <a:gd name="connsiteY36" fmla="*/ 910444 h 3217105"/>
              <a:gd name="connsiteX37" fmla="*/ 499931 w 3209895"/>
              <a:gd name="connsiteY37" fmla="*/ 793858 h 3217105"/>
              <a:gd name="connsiteX38" fmla="*/ 354066 w 3209895"/>
              <a:gd name="connsiteY38" fmla="*/ 601921 h 3217105"/>
              <a:gd name="connsiteX39" fmla="*/ 476455 w 3209895"/>
              <a:gd name="connsiteY39" fmla="*/ 459750 h 3217105"/>
              <a:gd name="connsiteX40" fmla="*/ 684657 w 3209895"/>
              <a:gd name="connsiteY40" fmla="*/ 583985 h 3217105"/>
              <a:gd name="connsiteX41" fmla="*/ 691515 w 3209895"/>
              <a:gd name="connsiteY41" fmla="*/ 581084 h 3217105"/>
              <a:gd name="connsiteX42" fmla="*/ 809244 w 3209895"/>
              <a:gd name="connsiteY42" fmla="*/ 480763 h 3217105"/>
              <a:gd name="connsiteX43" fmla="*/ 773811 w 3209895"/>
              <a:gd name="connsiteY43" fmla="*/ 332965 h 3217105"/>
              <a:gd name="connsiteX44" fmla="*/ 824191 w 3209895"/>
              <a:gd name="connsiteY44" fmla="*/ 200904 h 3217105"/>
              <a:gd name="connsiteX45" fmla="*/ 908509 w 3209895"/>
              <a:gd name="connsiteY45" fmla="*/ 152371 h 3217105"/>
              <a:gd name="connsiteX46" fmla="*/ 1040658 w 3209895"/>
              <a:gd name="connsiteY46" fmla="*/ 316611 h 3217105"/>
              <a:gd name="connsiteX47" fmla="*/ 1095346 w 3209895"/>
              <a:gd name="connsiteY47" fmla="*/ 332701 h 3217105"/>
              <a:gd name="connsiteX48" fmla="*/ 1190566 w 3209895"/>
              <a:gd name="connsiteY48" fmla="*/ 299554 h 3217105"/>
              <a:gd name="connsiteX49" fmla="*/ 1229253 w 3209895"/>
              <a:gd name="connsiteY49" fmla="*/ 244250 h 3217105"/>
              <a:gd name="connsiteX50" fmla="*/ 1228110 w 3209895"/>
              <a:gd name="connsiteY50" fmla="*/ 72888 h 3217105"/>
              <a:gd name="connsiteX51" fmla="*/ 1261432 w 3209895"/>
              <a:gd name="connsiteY51" fmla="*/ 33059 h 3217105"/>
              <a:gd name="connsiteX52" fmla="*/ 1414595 w 3209895"/>
              <a:gd name="connsiteY52" fmla="*/ 5187 h 3217105"/>
              <a:gd name="connsiteX53" fmla="*/ 1481856 w 3209895"/>
              <a:gd name="connsiteY53" fmla="*/ 188771 h 3217105"/>
              <a:gd name="connsiteX54" fmla="*/ 1545248 w 3209895"/>
              <a:gd name="connsiteY54" fmla="*/ 231238 h 3217105"/>
              <a:gd name="connsiteX55" fmla="*/ 1611015 w 3209895"/>
              <a:gd name="connsiteY55" fmla="*/ 231326 h 3217105"/>
              <a:gd name="connsiteX56" fmla="*/ 1702718 w 3209895"/>
              <a:gd name="connsiteY56" fmla="*/ 165735 h 3217105"/>
              <a:gd name="connsiteX57" fmla="*/ 1759956 w 3209895"/>
              <a:gd name="connsiteY57" fmla="*/ 0 h 3217105"/>
              <a:gd name="connsiteX58" fmla="*/ 1941693 w 3209895"/>
              <a:gd name="connsiteY58" fmla="*/ 26729 h 3217105"/>
              <a:gd name="connsiteX59" fmla="*/ 1940902 w 3209895"/>
              <a:gd name="connsiteY59" fmla="*/ 239766 h 3217105"/>
              <a:gd name="connsiteX60" fmla="*/ 1977039 w 3209895"/>
              <a:gd name="connsiteY60" fmla="*/ 288915 h 3217105"/>
              <a:gd name="connsiteX61" fmla="*/ 2085096 w 3209895"/>
              <a:gd name="connsiteY61" fmla="*/ 325579 h 3217105"/>
              <a:gd name="connsiteX62" fmla="*/ 2136707 w 3209895"/>
              <a:gd name="connsiteY62" fmla="*/ 310632 h 3217105"/>
              <a:gd name="connsiteX63" fmla="*/ 2269998 w 3209895"/>
              <a:gd name="connsiteY63" fmla="*/ 141029 h 3217105"/>
              <a:gd name="connsiteX64" fmla="*/ 2435469 w 3209895"/>
              <a:gd name="connsiteY64" fmla="*/ 224028 h 3217105"/>
              <a:gd name="connsiteX65" fmla="*/ 2366186 w 3209895"/>
              <a:gd name="connsiteY65" fmla="*/ 436538 h 3217105"/>
              <a:gd name="connsiteX66" fmla="*/ 2382364 w 3209895"/>
              <a:gd name="connsiteY66" fmla="*/ 488149 h 3217105"/>
              <a:gd name="connsiteX67" fmla="*/ 2494729 w 3209895"/>
              <a:gd name="connsiteY67" fmla="*/ 576951 h 3217105"/>
              <a:gd name="connsiteX68" fmla="*/ 2711548 w 3209895"/>
              <a:gd name="connsiteY68" fmla="*/ 438209 h 3217105"/>
              <a:gd name="connsiteX69" fmla="*/ 2834816 w 3209895"/>
              <a:gd name="connsiteY69" fmla="*/ 573874 h 3217105"/>
              <a:gd name="connsiteX70" fmla="*/ 2701788 w 3209895"/>
              <a:gd name="connsiteY70" fmla="*/ 749368 h 3217105"/>
              <a:gd name="connsiteX71" fmla="*/ 2699590 w 3209895"/>
              <a:gd name="connsiteY71" fmla="*/ 803441 h 3217105"/>
              <a:gd name="connsiteX72" fmla="*/ 2718230 w 3209895"/>
              <a:gd name="connsiteY72" fmla="*/ 833159 h 3217105"/>
              <a:gd name="connsiteX73" fmla="*/ 2886075 w 3209895"/>
              <a:gd name="connsiteY73" fmla="*/ 900068 h 3217105"/>
              <a:gd name="connsiteX74" fmla="*/ 3030796 w 3209895"/>
              <a:gd name="connsiteY74" fmla="*/ 863229 h 3217105"/>
              <a:gd name="connsiteX75" fmla="*/ 3098937 w 3209895"/>
              <a:gd name="connsiteY75" fmla="*/ 1015072 h 3217105"/>
              <a:gd name="connsiteX76" fmla="*/ 3080825 w 3209895"/>
              <a:gd name="connsiteY76" fmla="*/ 1047867 h 3217105"/>
              <a:gd name="connsiteX77" fmla="*/ 2917376 w 3209895"/>
              <a:gd name="connsiteY77" fmla="*/ 1159002 h 3217105"/>
              <a:gd name="connsiteX78" fmla="*/ 2896714 w 3209895"/>
              <a:gd name="connsiteY78" fmla="*/ 1208591 h 3217105"/>
              <a:gd name="connsiteX79" fmla="*/ 3072296 w 3209895"/>
              <a:gd name="connsiteY79" fmla="*/ 1362192 h 3217105"/>
              <a:gd name="connsiteX80" fmla="*/ 3205236 w 3209895"/>
              <a:gd name="connsiteY80" fmla="*/ 1491703 h 3217105"/>
              <a:gd name="connsiteX81" fmla="*/ 3209896 w 3209895"/>
              <a:gd name="connsiteY81" fmla="*/ 1557206 h 3217105"/>
              <a:gd name="connsiteX82" fmla="*/ 2994484 w 3209895"/>
              <a:gd name="connsiteY82" fmla="*/ 1617169 h 3217105"/>
              <a:gd name="connsiteX83" fmla="*/ 2951050 w 3209895"/>
              <a:gd name="connsiteY83" fmla="*/ 1670011 h 3217105"/>
              <a:gd name="connsiteX84" fmla="*/ 2951314 w 3209895"/>
              <a:gd name="connsiteY84" fmla="*/ 1794334 h 3217105"/>
              <a:gd name="connsiteX85" fmla="*/ 3064119 w 3209895"/>
              <a:gd name="connsiteY85" fmla="*/ 1855529 h 3217105"/>
              <a:gd name="connsiteX86" fmla="*/ 3112038 w 3209895"/>
              <a:gd name="connsiteY86" fmla="*/ 1877422 h 3217105"/>
              <a:gd name="connsiteX87" fmla="*/ 3165934 w 3209895"/>
              <a:gd name="connsiteY87" fmla="*/ 1990051 h 3217105"/>
              <a:gd name="connsiteX88" fmla="*/ 3142195 w 3209895"/>
              <a:gd name="connsiteY88" fmla="*/ 2091251 h 3217105"/>
              <a:gd name="connsiteX89" fmla="*/ 2922387 w 3209895"/>
              <a:gd name="connsiteY89" fmla="*/ 2075072 h 3217105"/>
              <a:gd name="connsiteX90" fmla="*/ 2858643 w 3209895"/>
              <a:gd name="connsiteY90" fmla="*/ 2110066 h 3217105"/>
              <a:gd name="connsiteX91" fmla="*/ 2896099 w 3209895"/>
              <a:gd name="connsiteY91" fmla="*/ 2315102 h 3217105"/>
              <a:gd name="connsiteX92" fmla="*/ 3000287 w 3209895"/>
              <a:gd name="connsiteY92" fmla="*/ 2414631 h 3217105"/>
              <a:gd name="connsiteX93" fmla="*/ 2901901 w 3209895"/>
              <a:gd name="connsiteY93" fmla="*/ 2569376 h 3217105"/>
              <a:gd name="connsiteX94" fmla="*/ 2691941 w 3209895"/>
              <a:gd name="connsiteY94" fmla="*/ 2478903 h 3217105"/>
              <a:gd name="connsiteX95" fmla="*/ 2624592 w 3209895"/>
              <a:gd name="connsiteY95" fmla="*/ 2492795 h 3217105"/>
              <a:gd name="connsiteX96" fmla="*/ 2538779 w 3209895"/>
              <a:gd name="connsiteY96" fmla="*/ 2588279 h 3217105"/>
              <a:gd name="connsiteX97" fmla="*/ 2666795 w 3209895"/>
              <a:gd name="connsiteY97" fmla="*/ 2826991 h 3217105"/>
              <a:gd name="connsiteX98" fmla="*/ 2522162 w 3209895"/>
              <a:gd name="connsiteY98" fmla="*/ 2941554 h 3217105"/>
              <a:gd name="connsiteX99" fmla="*/ 2347722 w 3209895"/>
              <a:gd name="connsiteY99" fmla="*/ 2785931 h 3217105"/>
              <a:gd name="connsiteX100" fmla="*/ 2286352 w 3209895"/>
              <a:gd name="connsiteY100" fmla="*/ 2778369 h 3217105"/>
              <a:gd name="connsiteX101" fmla="*/ 2192714 w 3209895"/>
              <a:gd name="connsiteY101" fmla="*/ 2960722 h 3217105"/>
              <a:gd name="connsiteX102" fmla="*/ 2213903 w 3209895"/>
              <a:gd name="connsiteY102" fmla="*/ 3109048 h 3217105"/>
              <a:gd name="connsiteX103" fmla="*/ 2040519 w 3209895"/>
              <a:gd name="connsiteY103" fmla="*/ 3169363 h 3217105"/>
              <a:gd name="connsiteX104" fmla="*/ 1929560 w 3209895"/>
              <a:gd name="connsiteY104" fmla="*/ 2967844 h 3217105"/>
              <a:gd name="connsiteX105" fmla="*/ 1871443 w 3209895"/>
              <a:gd name="connsiteY105" fmla="*/ 2939356 h 3217105"/>
              <a:gd name="connsiteX106" fmla="*/ 1754681 w 3209895"/>
              <a:gd name="connsiteY106" fmla="*/ 2966876 h 3217105"/>
              <a:gd name="connsiteX107" fmla="*/ 1724084 w 3209895"/>
              <a:gd name="connsiteY107" fmla="*/ 3082583 h 3217105"/>
              <a:gd name="connsiteX108" fmla="*/ 1702806 w 3209895"/>
              <a:gd name="connsiteY108" fmla="*/ 3216666 h 3217105"/>
              <a:gd name="connsiteX109" fmla="*/ 1509551 w 3209895"/>
              <a:gd name="connsiteY109" fmla="*/ 3217105 h 3217105"/>
              <a:gd name="connsiteX110" fmla="*/ 695032 w 3209895"/>
              <a:gd name="connsiteY110" fmla="*/ 1600991 h 3217105"/>
              <a:gd name="connsiteX111" fmla="*/ 1621478 w 3209895"/>
              <a:gd name="connsiteY111" fmla="*/ 2532009 h 3217105"/>
              <a:gd name="connsiteX112" fmla="*/ 2519348 w 3209895"/>
              <a:gd name="connsiteY112" fmla="*/ 1596947 h 3217105"/>
              <a:gd name="connsiteX113" fmla="*/ 1600464 w 3209895"/>
              <a:gd name="connsiteY113" fmla="*/ 693361 h 3217105"/>
              <a:gd name="connsiteX114" fmla="*/ 695032 w 3209895"/>
              <a:gd name="connsiteY114" fmla="*/ 1600991 h 3217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</a:cxnLst>
            <a:rect l="l" t="t" r="r" b="b"/>
            <a:pathLst>
              <a:path w="3209895" h="3217105">
                <a:moveTo>
                  <a:pt x="1509551" y="3217105"/>
                </a:moveTo>
                <a:cubicBezTo>
                  <a:pt x="1496011" y="3140876"/>
                  <a:pt x="1491351" y="3061482"/>
                  <a:pt x="1466029" y="2989297"/>
                </a:cubicBezTo>
                <a:cubicBezTo>
                  <a:pt x="1444840" y="2928893"/>
                  <a:pt x="1371864" y="2956677"/>
                  <a:pt x="1323770" y="2939708"/>
                </a:cubicBezTo>
                <a:cubicBezTo>
                  <a:pt x="1315066" y="2936631"/>
                  <a:pt x="1294052" y="2952457"/>
                  <a:pt x="1286842" y="2964415"/>
                </a:cubicBezTo>
                <a:cubicBezTo>
                  <a:pt x="1258971" y="3010750"/>
                  <a:pt x="1234440" y="3059108"/>
                  <a:pt x="1208591" y="3106762"/>
                </a:cubicBezTo>
                <a:cubicBezTo>
                  <a:pt x="1198216" y="3125929"/>
                  <a:pt x="1187841" y="3145008"/>
                  <a:pt x="1175795" y="3167077"/>
                </a:cubicBezTo>
                <a:cubicBezTo>
                  <a:pt x="1120404" y="3147646"/>
                  <a:pt x="1066331" y="3130325"/>
                  <a:pt x="1014105" y="3108696"/>
                </a:cubicBezTo>
                <a:cubicBezTo>
                  <a:pt x="1005840" y="3105268"/>
                  <a:pt x="1000916" y="3081968"/>
                  <a:pt x="1002323" y="3068691"/>
                </a:cubicBezTo>
                <a:cubicBezTo>
                  <a:pt x="1009357" y="3004684"/>
                  <a:pt x="1017622" y="2940675"/>
                  <a:pt x="1028524" y="2877195"/>
                </a:cubicBezTo>
                <a:cubicBezTo>
                  <a:pt x="1032832" y="2852313"/>
                  <a:pt x="1025271" y="2840970"/>
                  <a:pt x="1004609" y="2828749"/>
                </a:cubicBezTo>
                <a:cubicBezTo>
                  <a:pt x="891804" y="2762280"/>
                  <a:pt x="892156" y="2761664"/>
                  <a:pt x="795792" y="2850554"/>
                </a:cubicBezTo>
                <a:cubicBezTo>
                  <a:pt x="764667" y="2879217"/>
                  <a:pt x="733806" y="2908232"/>
                  <a:pt x="700132" y="2939532"/>
                </a:cubicBezTo>
                <a:cubicBezTo>
                  <a:pt x="649048" y="2901286"/>
                  <a:pt x="599196" y="2863919"/>
                  <a:pt x="546354" y="2824353"/>
                </a:cubicBezTo>
                <a:cubicBezTo>
                  <a:pt x="581699" y="2756916"/>
                  <a:pt x="614670" y="2690183"/>
                  <a:pt x="651422" y="2625647"/>
                </a:cubicBezTo>
                <a:cubicBezTo>
                  <a:pt x="665754" y="2600501"/>
                  <a:pt x="663556" y="2584675"/>
                  <a:pt x="643157" y="2565683"/>
                </a:cubicBezTo>
                <a:cubicBezTo>
                  <a:pt x="611241" y="2535966"/>
                  <a:pt x="585568" y="2486201"/>
                  <a:pt x="549695" y="2478024"/>
                </a:cubicBezTo>
                <a:cubicBezTo>
                  <a:pt x="516284" y="2470375"/>
                  <a:pt x="472938" y="2505896"/>
                  <a:pt x="434076" y="2522601"/>
                </a:cubicBezTo>
                <a:cubicBezTo>
                  <a:pt x="397852" y="2538164"/>
                  <a:pt x="361804" y="2554078"/>
                  <a:pt x="320568" y="2572102"/>
                </a:cubicBezTo>
                <a:cubicBezTo>
                  <a:pt x="285310" y="2519964"/>
                  <a:pt x="250493" y="2468440"/>
                  <a:pt x="213301" y="2413401"/>
                </a:cubicBezTo>
                <a:cubicBezTo>
                  <a:pt x="275551" y="2354316"/>
                  <a:pt x="336745" y="2296287"/>
                  <a:pt x="398907" y="2237379"/>
                </a:cubicBezTo>
                <a:cubicBezTo>
                  <a:pt x="378069" y="2191395"/>
                  <a:pt x="360309" y="2146290"/>
                  <a:pt x="336833" y="2104439"/>
                </a:cubicBezTo>
                <a:cubicBezTo>
                  <a:pt x="330503" y="2093097"/>
                  <a:pt x="306676" y="2085447"/>
                  <a:pt x="291377" y="2086151"/>
                </a:cubicBezTo>
                <a:cubicBezTo>
                  <a:pt x="222709" y="2089316"/>
                  <a:pt x="154217" y="2096086"/>
                  <a:pt x="79922" y="2101977"/>
                </a:cubicBezTo>
                <a:cubicBezTo>
                  <a:pt x="64008" y="2042365"/>
                  <a:pt x="48270" y="1983633"/>
                  <a:pt x="30773" y="1917954"/>
                </a:cubicBezTo>
                <a:cubicBezTo>
                  <a:pt x="89682" y="1889818"/>
                  <a:pt x="147535" y="1859573"/>
                  <a:pt x="207499" y="1834339"/>
                </a:cubicBezTo>
                <a:cubicBezTo>
                  <a:pt x="243283" y="1819304"/>
                  <a:pt x="257615" y="1801720"/>
                  <a:pt x="254010" y="1759780"/>
                </a:cubicBezTo>
                <a:cubicBezTo>
                  <a:pt x="244250" y="1646008"/>
                  <a:pt x="246800" y="1646008"/>
                  <a:pt x="136808" y="1615411"/>
                </a:cubicBezTo>
                <a:cubicBezTo>
                  <a:pt x="91968" y="1602925"/>
                  <a:pt x="47303" y="1589473"/>
                  <a:pt x="0" y="1575757"/>
                </a:cubicBezTo>
                <a:cubicBezTo>
                  <a:pt x="6067" y="1514035"/>
                  <a:pt x="11870" y="1454775"/>
                  <a:pt x="18200" y="1390767"/>
                </a:cubicBezTo>
                <a:cubicBezTo>
                  <a:pt x="87044" y="1382503"/>
                  <a:pt x="154745" y="1373183"/>
                  <a:pt x="222709" y="1366940"/>
                </a:cubicBezTo>
                <a:cubicBezTo>
                  <a:pt x="250141" y="1364391"/>
                  <a:pt x="264385" y="1354719"/>
                  <a:pt x="269045" y="1326671"/>
                </a:cubicBezTo>
                <a:cubicBezTo>
                  <a:pt x="276254" y="1283589"/>
                  <a:pt x="303335" y="1235144"/>
                  <a:pt x="290850" y="1199974"/>
                </a:cubicBezTo>
                <a:cubicBezTo>
                  <a:pt x="279332" y="1167443"/>
                  <a:pt x="227457" y="1148803"/>
                  <a:pt x="192640" y="1125064"/>
                </a:cubicBezTo>
                <a:cubicBezTo>
                  <a:pt x="96364" y="1059385"/>
                  <a:pt x="96188" y="1059561"/>
                  <a:pt x="140941" y="950800"/>
                </a:cubicBezTo>
                <a:cubicBezTo>
                  <a:pt x="149293" y="930666"/>
                  <a:pt x="157998" y="910619"/>
                  <a:pt x="168197" y="886528"/>
                </a:cubicBezTo>
                <a:cubicBezTo>
                  <a:pt x="237041" y="902179"/>
                  <a:pt x="305533" y="915895"/>
                  <a:pt x="372794" y="934095"/>
                </a:cubicBezTo>
                <a:cubicBezTo>
                  <a:pt x="401193" y="941744"/>
                  <a:pt x="415173" y="934886"/>
                  <a:pt x="428713" y="910444"/>
                </a:cubicBezTo>
                <a:cubicBezTo>
                  <a:pt x="450518" y="870966"/>
                  <a:pt x="475664" y="833247"/>
                  <a:pt x="499931" y="793858"/>
                </a:cubicBezTo>
                <a:cubicBezTo>
                  <a:pt x="451133" y="729674"/>
                  <a:pt x="403391" y="666897"/>
                  <a:pt x="354066" y="601921"/>
                </a:cubicBezTo>
                <a:cubicBezTo>
                  <a:pt x="395478" y="553827"/>
                  <a:pt x="435307" y="507580"/>
                  <a:pt x="476455" y="459750"/>
                </a:cubicBezTo>
                <a:cubicBezTo>
                  <a:pt x="548552" y="502744"/>
                  <a:pt x="617396" y="543892"/>
                  <a:pt x="684657" y="583985"/>
                </a:cubicBezTo>
                <a:cubicBezTo>
                  <a:pt x="688877" y="582227"/>
                  <a:pt x="690460" y="581963"/>
                  <a:pt x="691515" y="581084"/>
                </a:cubicBezTo>
                <a:cubicBezTo>
                  <a:pt x="732751" y="548376"/>
                  <a:pt x="794825" y="522703"/>
                  <a:pt x="809244" y="480763"/>
                </a:cubicBezTo>
                <a:cubicBezTo>
                  <a:pt x="823136" y="440231"/>
                  <a:pt x="789286" y="382377"/>
                  <a:pt x="773811" y="332965"/>
                </a:cubicBezTo>
                <a:cubicBezTo>
                  <a:pt x="746819" y="246448"/>
                  <a:pt x="745939" y="246624"/>
                  <a:pt x="824191" y="200904"/>
                </a:cubicBezTo>
                <a:cubicBezTo>
                  <a:pt x="850656" y="185430"/>
                  <a:pt x="877296" y="170307"/>
                  <a:pt x="908509" y="152371"/>
                </a:cubicBezTo>
                <a:cubicBezTo>
                  <a:pt x="953262" y="207674"/>
                  <a:pt x="997927" y="261395"/>
                  <a:pt x="1040658" y="316611"/>
                </a:cubicBezTo>
                <a:cubicBezTo>
                  <a:pt x="1056220" y="336745"/>
                  <a:pt x="1069672" y="344746"/>
                  <a:pt x="1095346" y="332701"/>
                </a:cubicBezTo>
                <a:cubicBezTo>
                  <a:pt x="1125679" y="318545"/>
                  <a:pt x="1157859" y="306676"/>
                  <a:pt x="1190566" y="299554"/>
                </a:cubicBezTo>
                <a:cubicBezTo>
                  <a:pt x="1223626" y="292344"/>
                  <a:pt x="1230484" y="274935"/>
                  <a:pt x="1229253" y="244250"/>
                </a:cubicBezTo>
                <a:cubicBezTo>
                  <a:pt x="1226967" y="187188"/>
                  <a:pt x="1229780" y="129950"/>
                  <a:pt x="1228110" y="72888"/>
                </a:cubicBezTo>
                <a:cubicBezTo>
                  <a:pt x="1227318" y="47215"/>
                  <a:pt x="1235759" y="36840"/>
                  <a:pt x="1261432" y="33059"/>
                </a:cubicBezTo>
                <a:cubicBezTo>
                  <a:pt x="1311900" y="25761"/>
                  <a:pt x="1361841" y="15035"/>
                  <a:pt x="1414595" y="5187"/>
                </a:cubicBezTo>
                <a:cubicBezTo>
                  <a:pt x="1438070" y="68316"/>
                  <a:pt x="1462864" y="127664"/>
                  <a:pt x="1481856" y="188771"/>
                </a:cubicBezTo>
                <a:cubicBezTo>
                  <a:pt x="1492670" y="223588"/>
                  <a:pt x="1510694" y="235282"/>
                  <a:pt x="1545248" y="231238"/>
                </a:cubicBezTo>
                <a:cubicBezTo>
                  <a:pt x="1566965" y="228688"/>
                  <a:pt x="1589649" y="227809"/>
                  <a:pt x="1611015" y="231326"/>
                </a:cubicBezTo>
                <a:cubicBezTo>
                  <a:pt x="1664999" y="240382"/>
                  <a:pt x="1689442" y="216379"/>
                  <a:pt x="1702718" y="165735"/>
                </a:cubicBezTo>
                <a:cubicBezTo>
                  <a:pt x="1717138" y="110871"/>
                  <a:pt x="1739558" y="58029"/>
                  <a:pt x="1759956" y="0"/>
                </a:cubicBezTo>
                <a:cubicBezTo>
                  <a:pt x="1820272" y="8880"/>
                  <a:pt x="1878828" y="17497"/>
                  <a:pt x="1941693" y="26729"/>
                </a:cubicBezTo>
                <a:cubicBezTo>
                  <a:pt x="1941693" y="99793"/>
                  <a:pt x="1943276" y="169867"/>
                  <a:pt x="1940902" y="239766"/>
                </a:cubicBezTo>
                <a:cubicBezTo>
                  <a:pt x="1939935" y="268781"/>
                  <a:pt x="1950662" y="281442"/>
                  <a:pt x="1977039" y="288915"/>
                </a:cubicBezTo>
                <a:cubicBezTo>
                  <a:pt x="2013614" y="299290"/>
                  <a:pt x="2049927" y="311160"/>
                  <a:pt x="2085096" y="325579"/>
                </a:cubicBezTo>
                <a:cubicBezTo>
                  <a:pt x="2108395" y="335075"/>
                  <a:pt x="2121848" y="330239"/>
                  <a:pt x="2136707" y="310632"/>
                </a:cubicBezTo>
                <a:cubicBezTo>
                  <a:pt x="2178998" y="254625"/>
                  <a:pt x="2223311" y="200113"/>
                  <a:pt x="2269998" y="141029"/>
                </a:cubicBezTo>
                <a:cubicBezTo>
                  <a:pt x="2325390" y="168812"/>
                  <a:pt x="2379462" y="195981"/>
                  <a:pt x="2435469" y="224028"/>
                </a:cubicBezTo>
                <a:cubicBezTo>
                  <a:pt x="2411642" y="297883"/>
                  <a:pt x="2390189" y="367694"/>
                  <a:pt x="2366186" y="436538"/>
                </a:cubicBezTo>
                <a:cubicBezTo>
                  <a:pt x="2357921" y="460101"/>
                  <a:pt x="2362757" y="473730"/>
                  <a:pt x="2382364" y="488149"/>
                </a:cubicBezTo>
                <a:cubicBezTo>
                  <a:pt x="2420083" y="515757"/>
                  <a:pt x="2455868" y="546002"/>
                  <a:pt x="2494729" y="576951"/>
                </a:cubicBezTo>
                <a:cubicBezTo>
                  <a:pt x="2566035" y="531319"/>
                  <a:pt x="2637253" y="485775"/>
                  <a:pt x="2711548" y="438209"/>
                </a:cubicBezTo>
                <a:cubicBezTo>
                  <a:pt x="2752344" y="483049"/>
                  <a:pt x="2792437" y="527187"/>
                  <a:pt x="2834816" y="573874"/>
                </a:cubicBezTo>
                <a:cubicBezTo>
                  <a:pt x="2793756" y="628386"/>
                  <a:pt x="2748827" y="689756"/>
                  <a:pt x="2701788" y="749368"/>
                </a:cubicBezTo>
                <a:cubicBezTo>
                  <a:pt x="2686490" y="768711"/>
                  <a:pt x="2683940" y="784274"/>
                  <a:pt x="2699590" y="803441"/>
                </a:cubicBezTo>
                <a:cubicBezTo>
                  <a:pt x="2706888" y="812409"/>
                  <a:pt x="2712163" y="823224"/>
                  <a:pt x="2718230" y="833159"/>
                </a:cubicBezTo>
                <a:cubicBezTo>
                  <a:pt x="2776347" y="927940"/>
                  <a:pt x="2776347" y="927940"/>
                  <a:pt x="2886075" y="900068"/>
                </a:cubicBezTo>
                <a:cubicBezTo>
                  <a:pt x="2932762" y="888199"/>
                  <a:pt x="2979449" y="876329"/>
                  <a:pt x="3030796" y="863229"/>
                </a:cubicBezTo>
                <a:cubicBezTo>
                  <a:pt x="3054360" y="914488"/>
                  <a:pt x="3078451" y="963989"/>
                  <a:pt x="3098937" y="1015072"/>
                </a:cubicBezTo>
                <a:cubicBezTo>
                  <a:pt x="3102014" y="1022633"/>
                  <a:pt x="3090408" y="1041097"/>
                  <a:pt x="3080825" y="1047867"/>
                </a:cubicBezTo>
                <a:cubicBezTo>
                  <a:pt x="3027280" y="1086202"/>
                  <a:pt x="2972855" y="1123481"/>
                  <a:pt x="2917376" y="1159002"/>
                </a:cubicBezTo>
                <a:cubicBezTo>
                  <a:pt x="2896978" y="1172015"/>
                  <a:pt x="2891614" y="1184148"/>
                  <a:pt x="2896714" y="1208591"/>
                </a:cubicBezTo>
                <a:cubicBezTo>
                  <a:pt x="2926784" y="1351817"/>
                  <a:pt x="2926080" y="1351993"/>
                  <a:pt x="3072296" y="1362192"/>
                </a:cubicBezTo>
                <a:cubicBezTo>
                  <a:pt x="3195212" y="1370809"/>
                  <a:pt x="3195300" y="1370809"/>
                  <a:pt x="3205236" y="1491703"/>
                </a:cubicBezTo>
                <a:cubicBezTo>
                  <a:pt x="3206906" y="1511925"/>
                  <a:pt x="3208137" y="1532235"/>
                  <a:pt x="3209896" y="1557206"/>
                </a:cubicBezTo>
                <a:cubicBezTo>
                  <a:pt x="3137623" y="1577516"/>
                  <a:pt x="3066493" y="1598969"/>
                  <a:pt x="2994484" y="1617169"/>
                </a:cubicBezTo>
                <a:cubicBezTo>
                  <a:pt x="2964678" y="1624731"/>
                  <a:pt x="2949819" y="1636512"/>
                  <a:pt x="2951050" y="1670011"/>
                </a:cubicBezTo>
                <a:cubicBezTo>
                  <a:pt x="2952633" y="1712214"/>
                  <a:pt x="2932762" y="1764616"/>
                  <a:pt x="2951314" y="1794334"/>
                </a:cubicBezTo>
                <a:cubicBezTo>
                  <a:pt x="2971097" y="1825899"/>
                  <a:pt x="3024994" y="1836274"/>
                  <a:pt x="3064119" y="1855529"/>
                </a:cubicBezTo>
                <a:cubicBezTo>
                  <a:pt x="3079857" y="1863266"/>
                  <a:pt x="3096036" y="1870212"/>
                  <a:pt x="3112038" y="1877422"/>
                </a:cubicBezTo>
                <a:cubicBezTo>
                  <a:pt x="3184662" y="1910041"/>
                  <a:pt x="3184662" y="1909953"/>
                  <a:pt x="3165934" y="1990051"/>
                </a:cubicBezTo>
                <a:cubicBezTo>
                  <a:pt x="3158285" y="2022583"/>
                  <a:pt x="3150636" y="2055202"/>
                  <a:pt x="3142195" y="2091251"/>
                </a:cubicBezTo>
                <a:cubicBezTo>
                  <a:pt x="3067724" y="2085975"/>
                  <a:pt x="2994836" y="2082370"/>
                  <a:pt x="2922387" y="2075072"/>
                </a:cubicBezTo>
                <a:cubicBezTo>
                  <a:pt x="2890647" y="2071907"/>
                  <a:pt x="2873062" y="2078414"/>
                  <a:pt x="2858643" y="2110066"/>
                </a:cubicBezTo>
                <a:cubicBezTo>
                  <a:pt x="2805186" y="2227619"/>
                  <a:pt x="2803691" y="2227004"/>
                  <a:pt x="2896099" y="2315102"/>
                </a:cubicBezTo>
                <a:cubicBezTo>
                  <a:pt x="2929949" y="2347371"/>
                  <a:pt x="2963799" y="2379726"/>
                  <a:pt x="3000287" y="2414631"/>
                </a:cubicBezTo>
                <a:cubicBezTo>
                  <a:pt x="2967668" y="2465979"/>
                  <a:pt x="2935752" y="2516095"/>
                  <a:pt x="2901901" y="2569376"/>
                </a:cubicBezTo>
                <a:cubicBezTo>
                  <a:pt x="2830771" y="2538955"/>
                  <a:pt x="2760697" y="2510292"/>
                  <a:pt x="2691941" y="2478903"/>
                </a:cubicBezTo>
                <a:cubicBezTo>
                  <a:pt x="2663981" y="2466155"/>
                  <a:pt x="2644902" y="2466594"/>
                  <a:pt x="2624592" y="2492795"/>
                </a:cubicBezTo>
                <a:cubicBezTo>
                  <a:pt x="2598743" y="2526206"/>
                  <a:pt x="2568233" y="2555924"/>
                  <a:pt x="2538779" y="2588279"/>
                </a:cubicBezTo>
                <a:cubicBezTo>
                  <a:pt x="2581510" y="2667850"/>
                  <a:pt x="2623537" y="2746277"/>
                  <a:pt x="2666795" y="2826991"/>
                </a:cubicBezTo>
                <a:cubicBezTo>
                  <a:pt x="2618877" y="2864886"/>
                  <a:pt x="2572102" y="2901989"/>
                  <a:pt x="2522162" y="2941554"/>
                </a:cubicBezTo>
                <a:cubicBezTo>
                  <a:pt x="2462989" y="2889064"/>
                  <a:pt x="2404257" y="2838685"/>
                  <a:pt x="2347722" y="2785931"/>
                </a:cubicBezTo>
                <a:cubicBezTo>
                  <a:pt x="2327148" y="2766676"/>
                  <a:pt x="2310970" y="2765621"/>
                  <a:pt x="2286352" y="2778369"/>
                </a:cubicBezTo>
                <a:cubicBezTo>
                  <a:pt x="2173107" y="2836926"/>
                  <a:pt x="2172931" y="2836223"/>
                  <a:pt x="2192714" y="2960722"/>
                </a:cubicBezTo>
                <a:cubicBezTo>
                  <a:pt x="2200275" y="3008288"/>
                  <a:pt x="2206342" y="3056118"/>
                  <a:pt x="2213903" y="3109048"/>
                </a:cubicBezTo>
                <a:cubicBezTo>
                  <a:pt x="2156753" y="3128918"/>
                  <a:pt x="2100834" y="3148438"/>
                  <a:pt x="2040519" y="3169363"/>
                </a:cubicBezTo>
                <a:cubicBezTo>
                  <a:pt x="2002448" y="3100695"/>
                  <a:pt x="1964641" y="3035017"/>
                  <a:pt x="1929560" y="2967844"/>
                </a:cubicBezTo>
                <a:cubicBezTo>
                  <a:pt x="1916020" y="2941906"/>
                  <a:pt x="1901952" y="2931004"/>
                  <a:pt x="1871443" y="2939356"/>
                </a:cubicBezTo>
                <a:cubicBezTo>
                  <a:pt x="1832141" y="2950083"/>
                  <a:pt x="1779475" y="2943137"/>
                  <a:pt x="1754681" y="2966876"/>
                </a:cubicBezTo>
                <a:cubicBezTo>
                  <a:pt x="1730062" y="2990528"/>
                  <a:pt x="1731645" y="3042578"/>
                  <a:pt x="1724084" y="3082583"/>
                </a:cubicBezTo>
                <a:cubicBezTo>
                  <a:pt x="1715643" y="3127072"/>
                  <a:pt x="1709752" y="3172001"/>
                  <a:pt x="1702806" y="3216666"/>
                </a:cubicBezTo>
                <a:cubicBezTo>
                  <a:pt x="1638535" y="3217105"/>
                  <a:pt x="1573999" y="3217105"/>
                  <a:pt x="1509551" y="3217105"/>
                </a:cubicBezTo>
                <a:close/>
                <a:moveTo>
                  <a:pt x="695032" y="1600991"/>
                </a:moveTo>
                <a:cubicBezTo>
                  <a:pt x="700132" y="2126420"/>
                  <a:pt x="1108622" y="2536933"/>
                  <a:pt x="1621478" y="2532009"/>
                </a:cubicBezTo>
                <a:cubicBezTo>
                  <a:pt x="2121848" y="2527173"/>
                  <a:pt x="2523832" y="2108571"/>
                  <a:pt x="2519348" y="1596947"/>
                </a:cubicBezTo>
                <a:cubicBezTo>
                  <a:pt x="2515040" y="1094467"/>
                  <a:pt x="2102768" y="689053"/>
                  <a:pt x="1600464" y="693361"/>
                </a:cubicBezTo>
                <a:cubicBezTo>
                  <a:pt x="1100445" y="697582"/>
                  <a:pt x="690196" y="1108886"/>
                  <a:pt x="695032" y="1600991"/>
                </a:cubicBezTo>
                <a:close/>
              </a:path>
            </a:pathLst>
          </a:custGeom>
          <a:solidFill>
            <a:schemeClr val="accent2"/>
          </a:solidFill>
          <a:ln w="8788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9" name="자유형: 도형 8">
            <a:extLst>
              <a:ext uri="{FF2B5EF4-FFF2-40B4-BE49-F238E27FC236}">
                <a16:creationId xmlns:a16="http://schemas.microsoft.com/office/drawing/2014/main" id="{FF1D4981-C1B8-432F-99AE-DDC1FC35D6D4}"/>
              </a:ext>
            </a:extLst>
          </p:cNvPr>
          <p:cNvSpPr/>
          <p:nvPr/>
        </p:nvSpPr>
        <p:spPr>
          <a:xfrm>
            <a:off x="6757764" y="5074517"/>
            <a:ext cx="1243195" cy="1245989"/>
          </a:xfrm>
          <a:custGeom>
            <a:avLst/>
            <a:gdLst>
              <a:gd name="connsiteX0" fmla="*/ 1509551 w 3209895"/>
              <a:gd name="connsiteY0" fmla="*/ 3217105 h 3217105"/>
              <a:gd name="connsiteX1" fmla="*/ 1466029 w 3209895"/>
              <a:gd name="connsiteY1" fmla="*/ 2989297 h 3217105"/>
              <a:gd name="connsiteX2" fmla="*/ 1323770 w 3209895"/>
              <a:gd name="connsiteY2" fmla="*/ 2939708 h 3217105"/>
              <a:gd name="connsiteX3" fmla="*/ 1286842 w 3209895"/>
              <a:gd name="connsiteY3" fmla="*/ 2964415 h 3217105"/>
              <a:gd name="connsiteX4" fmla="*/ 1208591 w 3209895"/>
              <a:gd name="connsiteY4" fmla="*/ 3106762 h 3217105"/>
              <a:gd name="connsiteX5" fmla="*/ 1175795 w 3209895"/>
              <a:gd name="connsiteY5" fmla="*/ 3167077 h 3217105"/>
              <a:gd name="connsiteX6" fmla="*/ 1014105 w 3209895"/>
              <a:gd name="connsiteY6" fmla="*/ 3108696 h 3217105"/>
              <a:gd name="connsiteX7" fmla="*/ 1002323 w 3209895"/>
              <a:gd name="connsiteY7" fmla="*/ 3068691 h 3217105"/>
              <a:gd name="connsiteX8" fmla="*/ 1028524 w 3209895"/>
              <a:gd name="connsiteY8" fmla="*/ 2877195 h 3217105"/>
              <a:gd name="connsiteX9" fmla="*/ 1004609 w 3209895"/>
              <a:gd name="connsiteY9" fmla="*/ 2828749 h 3217105"/>
              <a:gd name="connsiteX10" fmla="*/ 795792 w 3209895"/>
              <a:gd name="connsiteY10" fmla="*/ 2850554 h 3217105"/>
              <a:gd name="connsiteX11" fmla="*/ 700132 w 3209895"/>
              <a:gd name="connsiteY11" fmla="*/ 2939532 h 3217105"/>
              <a:gd name="connsiteX12" fmla="*/ 546354 w 3209895"/>
              <a:gd name="connsiteY12" fmla="*/ 2824353 h 3217105"/>
              <a:gd name="connsiteX13" fmla="*/ 651422 w 3209895"/>
              <a:gd name="connsiteY13" fmla="*/ 2625647 h 3217105"/>
              <a:gd name="connsiteX14" fmla="*/ 643157 w 3209895"/>
              <a:gd name="connsiteY14" fmla="*/ 2565683 h 3217105"/>
              <a:gd name="connsiteX15" fmla="*/ 549695 w 3209895"/>
              <a:gd name="connsiteY15" fmla="*/ 2478024 h 3217105"/>
              <a:gd name="connsiteX16" fmla="*/ 434076 w 3209895"/>
              <a:gd name="connsiteY16" fmla="*/ 2522601 h 3217105"/>
              <a:gd name="connsiteX17" fmla="*/ 320568 w 3209895"/>
              <a:gd name="connsiteY17" fmla="*/ 2572102 h 3217105"/>
              <a:gd name="connsiteX18" fmla="*/ 213301 w 3209895"/>
              <a:gd name="connsiteY18" fmla="*/ 2413401 h 3217105"/>
              <a:gd name="connsiteX19" fmla="*/ 398907 w 3209895"/>
              <a:gd name="connsiteY19" fmla="*/ 2237379 h 3217105"/>
              <a:gd name="connsiteX20" fmla="*/ 336833 w 3209895"/>
              <a:gd name="connsiteY20" fmla="*/ 2104439 h 3217105"/>
              <a:gd name="connsiteX21" fmla="*/ 291377 w 3209895"/>
              <a:gd name="connsiteY21" fmla="*/ 2086151 h 3217105"/>
              <a:gd name="connsiteX22" fmla="*/ 79922 w 3209895"/>
              <a:gd name="connsiteY22" fmla="*/ 2101977 h 3217105"/>
              <a:gd name="connsiteX23" fmla="*/ 30773 w 3209895"/>
              <a:gd name="connsiteY23" fmla="*/ 1917954 h 3217105"/>
              <a:gd name="connsiteX24" fmla="*/ 207499 w 3209895"/>
              <a:gd name="connsiteY24" fmla="*/ 1834339 h 3217105"/>
              <a:gd name="connsiteX25" fmla="*/ 254010 w 3209895"/>
              <a:gd name="connsiteY25" fmla="*/ 1759780 h 3217105"/>
              <a:gd name="connsiteX26" fmla="*/ 136808 w 3209895"/>
              <a:gd name="connsiteY26" fmla="*/ 1615411 h 3217105"/>
              <a:gd name="connsiteX27" fmla="*/ 0 w 3209895"/>
              <a:gd name="connsiteY27" fmla="*/ 1575757 h 3217105"/>
              <a:gd name="connsiteX28" fmla="*/ 18200 w 3209895"/>
              <a:gd name="connsiteY28" fmla="*/ 1390767 h 3217105"/>
              <a:gd name="connsiteX29" fmla="*/ 222709 w 3209895"/>
              <a:gd name="connsiteY29" fmla="*/ 1366940 h 3217105"/>
              <a:gd name="connsiteX30" fmla="*/ 269045 w 3209895"/>
              <a:gd name="connsiteY30" fmla="*/ 1326671 h 3217105"/>
              <a:gd name="connsiteX31" fmla="*/ 290850 w 3209895"/>
              <a:gd name="connsiteY31" fmla="*/ 1199974 h 3217105"/>
              <a:gd name="connsiteX32" fmla="*/ 192640 w 3209895"/>
              <a:gd name="connsiteY32" fmla="*/ 1125064 h 3217105"/>
              <a:gd name="connsiteX33" fmla="*/ 140941 w 3209895"/>
              <a:gd name="connsiteY33" fmla="*/ 950800 h 3217105"/>
              <a:gd name="connsiteX34" fmla="*/ 168197 w 3209895"/>
              <a:gd name="connsiteY34" fmla="*/ 886528 h 3217105"/>
              <a:gd name="connsiteX35" fmla="*/ 372794 w 3209895"/>
              <a:gd name="connsiteY35" fmla="*/ 934095 h 3217105"/>
              <a:gd name="connsiteX36" fmla="*/ 428713 w 3209895"/>
              <a:gd name="connsiteY36" fmla="*/ 910444 h 3217105"/>
              <a:gd name="connsiteX37" fmla="*/ 499931 w 3209895"/>
              <a:gd name="connsiteY37" fmla="*/ 793858 h 3217105"/>
              <a:gd name="connsiteX38" fmla="*/ 354066 w 3209895"/>
              <a:gd name="connsiteY38" fmla="*/ 601921 h 3217105"/>
              <a:gd name="connsiteX39" fmla="*/ 476455 w 3209895"/>
              <a:gd name="connsiteY39" fmla="*/ 459750 h 3217105"/>
              <a:gd name="connsiteX40" fmla="*/ 684657 w 3209895"/>
              <a:gd name="connsiteY40" fmla="*/ 583985 h 3217105"/>
              <a:gd name="connsiteX41" fmla="*/ 691515 w 3209895"/>
              <a:gd name="connsiteY41" fmla="*/ 581084 h 3217105"/>
              <a:gd name="connsiteX42" fmla="*/ 809244 w 3209895"/>
              <a:gd name="connsiteY42" fmla="*/ 480763 h 3217105"/>
              <a:gd name="connsiteX43" fmla="*/ 773811 w 3209895"/>
              <a:gd name="connsiteY43" fmla="*/ 332965 h 3217105"/>
              <a:gd name="connsiteX44" fmla="*/ 824191 w 3209895"/>
              <a:gd name="connsiteY44" fmla="*/ 200904 h 3217105"/>
              <a:gd name="connsiteX45" fmla="*/ 908509 w 3209895"/>
              <a:gd name="connsiteY45" fmla="*/ 152371 h 3217105"/>
              <a:gd name="connsiteX46" fmla="*/ 1040658 w 3209895"/>
              <a:gd name="connsiteY46" fmla="*/ 316611 h 3217105"/>
              <a:gd name="connsiteX47" fmla="*/ 1095346 w 3209895"/>
              <a:gd name="connsiteY47" fmla="*/ 332701 h 3217105"/>
              <a:gd name="connsiteX48" fmla="*/ 1190566 w 3209895"/>
              <a:gd name="connsiteY48" fmla="*/ 299554 h 3217105"/>
              <a:gd name="connsiteX49" fmla="*/ 1229253 w 3209895"/>
              <a:gd name="connsiteY49" fmla="*/ 244250 h 3217105"/>
              <a:gd name="connsiteX50" fmla="*/ 1228110 w 3209895"/>
              <a:gd name="connsiteY50" fmla="*/ 72888 h 3217105"/>
              <a:gd name="connsiteX51" fmla="*/ 1261432 w 3209895"/>
              <a:gd name="connsiteY51" fmla="*/ 33059 h 3217105"/>
              <a:gd name="connsiteX52" fmla="*/ 1414595 w 3209895"/>
              <a:gd name="connsiteY52" fmla="*/ 5187 h 3217105"/>
              <a:gd name="connsiteX53" fmla="*/ 1481856 w 3209895"/>
              <a:gd name="connsiteY53" fmla="*/ 188771 h 3217105"/>
              <a:gd name="connsiteX54" fmla="*/ 1545248 w 3209895"/>
              <a:gd name="connsiteY54" fmla="*/ 231238 h 3217105"/>
              <a:gd name="connsiteX55" fmla="*/ 1611015 w 3209895"/>
              <a:gd name="connsiteY55" fmla="*/ 231326 h 3217105"/>
              <a:gd name="connsiteX56" fmla="*/ 1702718 w 3209895"/>
              <a:gd name="connsiteY56" fmla="*/ 165735 h 3217105"/>
              <a:gd name="connsiteX57" fmla="*/ 1759956 w 3209895"/>
              <a:gd name="connsiteY57" fmla="*/ 0 h 3217105"/>
              <a:gd name="connsiteX58" fmla="*/ 1941693 w 3209895"/>
              <a:gd name="connsiteY58" fmla="*/ 26729 h 3217105"/>
              <a:gd name="connsiteX59" fmla="*/ 1940902 w 3209895"/>
              <a:gd name="connsiteY59" fmla="*/ 239766 h 3217105"/>
              <a:gd name="connsiteX60" fmla="*/ 1977039 w 3209895"/>
              <a:gd name="connsiteY60" fmla="*/ 288915 h 3217105"/>
              <a:gd name="connsiteX61" fmla="*/ 2085096 w 3209895"/>
              <a:gd name="connsiteY61" fmla="*/ 325579 h 3217105"/>
              <a:gd name="connsiteX62" fmla="*/ 2136707 w 3209895"/>
              <a:gd name="connsiteY62" fmla="*/ 310632 h 3217105"/>
              <a:gd name="connsiteX63" fmla="*/ 2269998 w 3209895"/>
              <a:gd name="connsiteY63" fmla="*/ 141029 h 3217105"/>
              <a:gd name="connsiteX64" fmla="*/ 2435469 w 3209895"/>
              <a:gd name="connsiteY64" fmla="*/ 224028 h 3217105"/>
              <a:gd name="connsiteX65" fmla="*/ 2366186 w 3209895"/>
              <a:gd name="connsiteY65" fmla="*/ 436538 h 3217105"/>
              <a:gd name="connsiteX66" fmla="*/ 2382364 w 3209895"/>
              <a:gd name="connsiteY66" fmla="*/ 488149 h 3217105"/>
              <a:gd name="connsiteX67" fmla="*/ 2494729 w 3209895"/>
              <a:gd name="connsiteY67" fmla="*/ 576951 h 3217105"/>
              <a:gd name="connsiteX68" fmla="*/ 2711548 w 3209895"/>
              <a:gd name="connsiteY68" fmla="*/ 438209 h 3217105"/>
              <a:gd name="connsiteX69" fmla="*/ 2834816 w 3209895"/>
              <a:gd name="connsiteY69" fmla="*/ 573874 h 3217105"/>
              <a:gd name="connsiteX70" fmla="*/ 2701788 w 3209895"/>
              <a:gd name="connsiteY70" fmla="*/ 749368 h 3217105"/>
              <a:gd name="connsiteX71" fmla="*/ 2699590 w 3209895"/>
              <a:gd name="connsiteY71" fmla="*/ 803441 h 3217105"/>
              <a:gd name="connsiteX72" fmla="*/ 2718230 w 3209895"/>
              <a:gd name="connsiteY72" fmla="*/ 833159 h 3217105"/>
              <a:gd name="connsiteX73" fmla="*/ 2886075 w 3209895"/>
              <a:gd name="connsiteY73" fmla="*/ 900068 h 3217105"/>
              <a:gd name="connsiteX74" fmla="*/ 3030796 w 3209895"/>
              <a:gd name="connsiteY74" fmla="*/ 863229 h 3217105"/>
              <a:gd name="connsiteX75" fmla="*/ 3098937 w 3209895"/>
              <a:gd name="connsiteY75" fmla="*/ 1015072 h 3217105"/>
              <a:gd name="connsiteX76" fmla="*/ 3080825 w 3209895"/>
              <a:gd name="connsiteY76" fmla="*/ 1047867 h 3217105"/>
              <a:gd name="connsiteX77" fmla="*/ 2917376 w 3209895"/>
              <a:gd name="connsiteY77" fmla="*/ 1159002 h 3217105"/>
              <a:gd name="connsiteX78" fmla="*/ 2896714 w 3209895"/>
              <a:gd name="connsiteY78" fmla="*/ 1208591 h 3217105"/>
              <a:gd name="connsiteX79" fmla="*/ 3072296 w 3209895"/>
              <a:gd name="connsiteY79" fmla="*/ 1362192 h 3217105"/>
              <a:gd name="connsiteX80" fmla="*/ 3205236 w 3209895"/>
              <a:gd name="connsiteY80" fmla="*/ 1491703 h 3217105"/>
              <a:gd name="connsiteX81" fmla="*/ 3209896 w 3209895"/>
              <a:gd name="connsiteY81" fmla="*/ 1557206 h 3217105"/>
              <a:gd name="connsiteX82" fmla="*/ 2994484 w 3209895"/>
              <a:gd name="connsiteY82" fmla="*/ 1617169 h 3217105"/>
              <a:gd name="connsiteX83" fmla="*/ 2951050 w 3209895"/>
              <a:gd name="connsiteY83" fmla="*/ 1670011 h 3217105"/>
              <a:gd name="connsiteX84" fmla="*/ 2951314 w 3209895"/>
              <a:gd name="connsiteY84" fmla="*/ 1794334 h 3217105"/>
              <a:gd name="connsiteX85" fmla="*/ 3064119 w 3209895"/>
              <a:gd name="connsiteY85" fmla="*/ 1855529 h 3217105"/>
              <a:gd name="connsiteX86" fmla="*/ 3112038 w 3209895"/>
              <a:gd name="connsiteY86" fmla="*/ 1877422 h 3217105"/>
              <a:gd name="connsiteX87" fmla="*/ 3165934 w 3209895"/>
              <a:gd name="connsiteY87" fmla="*/ 1990051 h 3217105"/>
              <a:gd name="connsiteX88" fmla="*/ 3142195 w 3209895"/>
              <a:gd name="connsiteY88" fmla="*/ 2091251 h 3217105"/>
              <a:gd name="connsiteX89" fmla="*/ 2922387 w 3209895"/>
              <a:gd name="connsiteY89" fmla="*/ 2075072 h 3217105"/>
              <a:gd name="connsiteX90" fmla="*/ 2858643 w 3209895"/>
              <a:gd name="connsiteY90" fmla="*/ 2110066 h 3217105"/>
              <a:gd name="connsiteX91" fmla="*/ 2896099 w 3209895"/>
              <a:gd name="connsiteY91" fmla="*/ 2315102 h 3217105"/>
              <a:gd name="connsiteX92" fmla="*/ 3000287 w 3209895"/>
              <a:gd name="connsiteY92" fmla="*/ 2414631 h 3217105"/>
              <a:gd name="connsiteX93" fmla="*/ 2901901 w 3209895"/>
              <a:gd name="connsiteY93" fmla="*/ 2569376 h 3217105"/>
              <a:gd name="connsiteX94" fmla="*/ 2691941 w 3209895"/>
              <a:gd name="connsiteY94" fmla="*/ 2478903 h 3217105"/>
              <a:gd name="connsiteX95" fmla="*/ 2624592 w 3209895"/>
              <a:gd name="connsiteY95" fmla="*/ 2492795 h 3217105"/>
              <a:gd name="connsiteX96" fmla="*/ 2538779 w 3209895"/>
              <a:gd name="connsiteY96" fmla="*/ 2588279 h 3217105"/>
              <a:gd name="connsiteX97" fmla="*/ 2666795 w 3209895"/>
              <a:gd name="connsiteY97" fmla="*/ 2826991 h 3217105"/>
              <a:gd name="connsiteX98" fmla="*/ 2522162 w 3209895"/>
              <a:gd name="connsiteY98" fmla="*/ 2941554 h 3217105"/>
              <a:gd name="connsiteX99" fmla="*/ 2347722 w 3209895"/>
              <a:gd name="connsiteY99" fmla="*/ 2785931 h 3217105"/>
              <a:gd name="connsiteX100" fmla="*/ 2286352 w 3209895"/>
              <a:gd name="connsiteY100" fmla="*/ 2778369 h 3217105"/>
              <a:gd name="connsiteX101" fmla="*/ 2192714 w 3209895"/>
              <a:gd name="connsiteY101" fmla="*/ 2960722 h 3217105"/>
              <a:gd name="connsiteX102" fmla="*/ 2213903 w 3209895"/>
              <a:gd name="connsiteY102" fmla="*/ 3109048 h 3217105"/>
              <a:gd name="connsiteX103" fmla="*/ 2040519 w 3209895"/>
              <a:gd name="connsiteY103" fmla="*/ 3169363 h 3217105"/>
              <a:gd name="connsiteX104" fmla="*/ 1929560 w 3209895"/>
              <a:gd name="connsiteY104" fmla="*/ 2967844 h 3217105"/>
              <a:gd name="connsiteX105" fmla="*/ 1871443 w 3209895"/>
              <a:gd name="connsiteY105" fmla="*/ 2939356 h 3217105"/>
              <a:gd name="connsiteX106" fmla="*/ 1754681 w 3209895"/>
              <a:gd name="connsiteY106" fmla="*/ 2966876 h 3217105"/>
              <a:gd name="connsiteX107" fmla="*/ 1724084 w 3209895"/>
              <a:gd name="connsiteY107" fmla="*/ 3082583 h 3217105"/>
              <a:gd name="connsiteX108" fmla="*/ 1702806 w 3209895"/>
              <a:gd name="connsiteY108" fmla="*/ 3216666 h 3217105"/>
              <a:gd name="connsiteX109" fmla="*/ 1509551 w 3209895"/>
              <a:gd name="connsiteY109" fmla="*/ 3217105 h 3217105"/>
              <a:gd name="connsiteX110" fmla="*/ 695032 w 3209895"/>
              <a:gd name="connsiteY110" fmla="*/ 1600991 h 3217105"/>
              <a:gd name="connsiteX111" fmla="*/ 1621478 w 3209895"/>
              <a:gd name="connsiteY111" fmla="*/ 2532009 h 3217105"/>
              <a:gd name="connsiteX112" fmla="*/ 2519348 w 3209895"/>
              <a:gd name="connsiteY112" fmla="*/ 1596947 h 3217105"/>
              <a:gd name="connsiteX113" fmla="*/ 1600464 w 3209895"/>
              <a:gd name="connsiteY113" fmla="*/ 693361 h 3217105"/>
              <a:gd name="connsiteX114" fmla="*/ 695032 w 3209895"/>
              <a:gd name="connsiteY114" fmla="*/ 1600991 h 3217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</a:cxnLst>
            <a:rect l="l" t="t" r="r" b="b"/>
            <a:pathLst>
              <a:path w="3209895" h="3217105">
                <a:moveTo>
                  <a:pt x="1509551" y="3217105"/>
                </a:moveTo>
                <a:cubicBezTo>
                  <a:pt x="1496011" y="3140876"/>
                  <a:pt x="1491351" y="3061482"/>
                  <a:pt x="1466029" y="2989297"/>
                </a:cubicBezTo>
                <a:cubicBezTo>
                  <a:pt x="1444840" y="2928893"/>
                  <a:pt x="1371864" y="2956677"/>
                  <a:pt x="1323770" y="2939708"/>
                </a:cubicBezTo>
                <a:cubicBezTo>
                  <a:pt x="1315066" y="2936631"/>
                  <a:pt x="1294052" y="2952457"/>
                  <a:pt x="1286842" y="2964415"/>
                </a:cubicBezTo>
                <a:cubicBezTo>
                  <a:pt x="1258971" y="3010750"/>
                  <a:pt x="1234440" y="3059108"/>
                  <a:pt x="1208591" y="3106762"/>
                </a:cubicBezTo>
                <a:cubicBezTo>
                  <a:pt x="1198216" y="3125929"/>
                  <a:pt x="1187841" y="3145008"/>
                  <a:pt x="1175795" y="3167077"/>
                </a:cubicBezTo>
                <a:cubicBezTo>
                  <a:pt x="1120404" y="3147646"/>
                  <a:pt x="1066331" y="3130325"/>
                  <a:pt x="1014105" y="3108696"/>
                </a:cubicBezTo>
                <a:cubicBezTo>
                  <a:pt x="1005840" y="3105268"/>
                  <a:pt x="1000916" y="3081968"/>
                  <a:pt x="1002323" y="3068691"/>
                </a:cubicBezTo>
                <a:cubicBezTo>
                  <a:pt x="1009357" y="3004684"/>
                  <a:pt x="1017622" y="2940675"/>
                  <a:pt x="1028524" y="2877195"/>
                </a:cubicBezTo>
                <a:cubicBezTo>
                  <a:pt x="1032832" y="2852313"/>
                  <a:pt x="1025271" y="2840970"/>
                  <a:pt x="1004609" y="2828749"/>
                </a:cubicBezTo>
                <a:cubicBezTo>
                  <a:pt x="891804" y="2762280"/>
                  <a:pt x="892156" y="2761664"/>
                  <a:pt x="795792" y="2850554"/>
                </a:cubicBezTo>
                <a:cubicBezTo>
                  <a:pt x="764667" y="2879217"/>
                  <a:pt x="733806" y="2908232"/>
                  <a:pt x="700132" y="2939532"/>
                </a:cubicBezTo>
                <a:cubicBezTo>
                  <a:pt x="649048" y="2901286"/>
                  <a:pt x="599196" y="2863919"/>
                  <a:pt x="546354" y="2824353"/>
                </a:cubicBezTo>
                <a:cubicBezTo>
                  <a:pt x="581699" y="2756916"/>
                  <a:pt x="614670" y="2690183"/>
                  <a:pt x="651422" y="2625647"/>
                </a:cubicBezTo>
                <a:cubicBezTo>
                  <a:pt x="665754" y="2600501"/>
                  <a:pt x="663556" y="2584675"/>
                  <a:pt x="643157" y="2565683"/>
                </a:cubicBezTo>
                <a:cubicBezTo>
                  <a:pt x="611241" y="2535966"/>
                  <a:pt x="585568" y="2486201"/>
                  <a:pt x="549695" y="2478024"/>
                </a:cubicBezTo>
                <a:cubicBezTo>
                  <a:pt x="516284" y="2470375"/>
                  <a:pt x="472938" y="2505896"/>
                  <a:pt x="434076" y="2522601"/>
                </a:cubicBezTo>
                <a:cubicBezTo>
                  <a:pt x="397852" y="2538164"/>
                  <a:pt x="361804" y="2554078"/>
                  <a:pt x="320568" y="2572102"/>
                </a:cubicBezTo>
                <a:cubicBezTo>
                  <a:pt x="285310" y="2519964"/>
                  <a:pt x="250493" y="2468440"/>
                  <a:pt x="213301" y="2413401"/>
                </a:cubicBezTo>
                <a:cubicBezTo>
                  <a:pt x="275551" y="2354316"/>
                  <a:pt x="336745" y="2296287"/>
                  <a:pt x="398907" y="2237379"/>
                </a:cubicBezTo>
                <a:cubicBezTo>
                  <a:pt x="378069" y="2191395"/>
                  <a:pt x="360309" y="2146290"/>
                  <a:pt x="336833" y="2104439"/>
                </a:cubicBezTo>
                <a:cubicBezTo>
                  <a:pt x="330503" y="2093097"/>
                  <a:pt x="306676" y="2085447"/>
                  <a:pt x="291377" y="2086151"/>
                </a:cubicBezTo>
                <a:cubicBezTo>
                  <a:pt x="222709" y="2089316"/>
                  <a:pt x="154217" y="2096086"/>
                  <a:pt x="79922" y="2101977"/>
                </a:cubicBezTo>
                <a:cubicBezTo>
                  <a:pt x="64008" y="2042365"/>
                  <a:pt x="48270" y="1983633"/>
                  <a:pt x="30773" y="1917954"/>
                </a:cubicBezTo>
                <a:cubicBezTo>
                  <a:pt x="89682" y="1889818"/>
                  <a:pt x="147535" y="1859573"/>
                  <a:pt x="207499" y="1834339"/>
                </a:cubicBezTo>
                <a:cubicBezTo>
                  <a:pt x="243283" y="1819304"/>
                  <a:pt x="257615" y="1801720"/>
                  <a:pt x="254010" y="1759780"/>
                </a:cubicBezTo>
                <a:cubicBezTo>
                  <a:pt x="244250" y="1646008"/>
                  <a:pt x="246800" y="1646008"/>
                  <a:pt x="136808" y="1615411"/>
                </a:cubicBezTo>
                <a:cubicBezTo>
                  <a:pt x="91968" y="1602925"/>
                  <a:pt x="47303" y="1589473"/>
                  <a:pt x="0" y="1575757"/>
                </a:cubicBezTo>
                <a:cubicBezTo>
                  <a:pt x="6067" y="1514035"/>
                  <a:pt x="11870" y="1454775"/>
                  <a:pt x="18200" y="1390767"/>
                </a:cubicBezTo>
                <a:cubicBezTo>
                  <a:pt x="87044" y="1382503"/>
                  <a:pt x="154745" y="1373183"/>
                  <a:pt x="222709" y="1366940"/>
                </a:cubicBezTo>
                <a:cubicBezTo>
                  <a:pt x="250141" y="1364391"/>
                  <a:pt x="264385" y="1354719"/>
                  <a:pt x="269045" y="1326671"/>
                </a:cubicBezTo>
                <a:cubicBezTo>
                  <a:pt x="276254" y="1283589"/>
                  <a:pt x="303335" y="1235144"/>
                  <a:pt x="290850" y="1199974"/>
                </a:cubicBezTo>
                <a:cubicBezTo>
                  <a:pt x="279332" y="1167443"/>
                  <a:pt x="227457" y="1148803"/>
                  <a:pt x="192640" y="1125064"/>
                </a:cubicBezTo>
                <a:cubicBezTo>
                  <a:pt x="96364" y="1059385"/>
                  <a:pt x="96188" y="1059561"/>
                  <a:pt x="140941" y="950800"/>
                </a:cubicBezTo>
                <a:cubicBezTo>
                  <a:pt x="149293" y="930666"/>
                  <a:pt x="157998" y="910619"/>
                  <a:pt x="168197" y="886528"/>
                </a:cubicBezTo>
                <a:cubicBezTo>
                  <a:pt x="237041" y="902179"/>
                  <a:pt x="305533" y="915895"/>
                  <a:pt x="372794" y="934095"/>
                </a:cubicBezTo>
                <a:cubicBezTo>
                  <a:pt x="401193" y="941744"/>
                  <a:pt x="415173" y="934886"/>
                  <a:pt x="428713" y="910444"/>
                </a:cubicBezTo>
                <a:cubicBezTo>
                  <a:pt x="450518" y="870966"/>
                  <a:pt x="475664" y="833247"/>
                  <a:pt x="499931" y="793858"/>
                </a:cubicBezTo>
                <a:cubicBezTo>
                  <a:pt x="451133" y="729674"/>
                  <a:pt x="403391" y="666897"/>
                  <a:pt x="354066" y="601921"/>
                </a:cubicBezTo>
                <a:cubicBezTo>
                  <a:pt x="395478" y="553827"/>
                  <a:pt x="435307" y="507580"/>
                  <a:pt x="476455" y="459750"/>
                </a:cubicBezTo>
                <a:cubicBezTo>
                  <a:pt x="548552" y="502744"/>
                  <a:pt x="617396" y="543892"/>
                  <a:pt x="684657" y="583985"/>
                </a:cubicBezTo>
                <a:cubicBezTo>
                  <a:pt x="688877" y="582227"/>
                  <a:pt x="690460" y="581963"/>
                  <a:pt x="691515" y="581084"/>
                </a:cubicBezTo>
                <a:cubicBezTo>
                  <a:pt x="732751" y="548376"/>
                  <a:pt x="794825" y="522703"/>
                  <a:pt x="809244" y="480763"/>
                </a:cubicBezTo>
                <a:cubicBezTo>
                  <a:pt x="823136" y="440231"/>
                  <a:pt x="789286" y="382377"/>
                  <a:pt x="773811" y="332965"/>
                </a:cubicBezTo>
                <a:cubicBezTo>
                  <a:pt x="746819" y="246448"/>
                  <a:pt x="745939" y="246624"/>
                  <a:pt x="824191" y="200904"/>
                </a:cubicBezTo>
                <a:cubicBezTo>
                  <a:pt x="850656" y="185430"/>
                  <a:pt x="877296" y="170307"/>
                  <a:pt x="908509" y="152371"/>
                </a:cubicBezTo>
                <a:cubicBezTo>
                  <a:pt x="953262" y="207674"/>
                  <a:pt x="997927" y="261395"/>
                  <a:pt x="1040658" y="316611"/>
                </a:cubicBezTo>
                <a:cubicBezTo>
                  <a:pt x="1056220" y="336745"/>
                  <a:pt x="1069672" y="344746"/>
                  <a:pt x="1095346" y="332701"/>
                </a:cubicBezTo>
                <a:cubicBezTo>
                  <a:pt x="1125679" y="318545"/>
                  <a:pt x="1157859" y="306676"/>
                  <a:pt x="1190566" y="299554"/>
                </a:cubicBezTo>
                <a:cubicBezTo>
                  <a:pt x="1223626" y="292344"/>
                  <a:pt x="1230484" y="274935"/>
                  <a:pt x="1229253" y="244250"/>
                </a:cubicBezTo>
                <a:cubicBezTo>
                  <a:pt x="1226967" y="187188"/>
                  <a:pt x="1229780" y="129950"/>
                  <a:pt x="1228110" y="72888"/>
                </a:cubicBezTo>
                <a:cubicBezTo>
                  <a:pt x="1227318" y="47215"/>
                  <a:pt x="1235759" y="36840"/>
                  <a:pt x="1261432" y="33059"/>
                </a:cubicBezTo>
                <a:cubicBezTo>
                  <a:pt x="1311900" y="25761"/>
                  <a:pt x="1361841" y="15035"/>
                  <a:pt x="1414595" y="5187"/>
                </a:cubicBezTo>
                <a:cubicBezTo>
                  <a:pt x="1438070" y="68316"/>
                  <a:pt x="1462864" y="127664"/>
                  <a:pt x="1481856" y="188771"/>
                </a:cubicBezTo>
                <a:cubicBezTo>
                  <a:pt x="1492670" y="223588"/>
                  <a:pt x="1510694" y="235282"/>
                  <a:pt x="1545248" y="231238"/>
                </a:cubicBezTo>
                <a:cubicBezTo>
                  <a:pt x="1566965" y="228688"/>
                  <a:pt x="1589649" y="227809"/>
                  <a:pt x="1611015" y="231326"/>
                </a:cubicBezTo>
                <a:cubicBezTo>
                  <a:pt x="1664999" y="240382"/>
                  <a:pt x="1689442" y="216379"/>
                  <a:pt x="1702718" y="165735"/>
                </a:cubicBezTo>
                <a:cubicBezTo>
                  <a:pt x="1717138" y="110871"/>
                  <a:pt x="1739558" y="58029"/>
                  <a:pt x="1759956" y="0"/>
                </a:cubicBezTo>
                <a:cubicBezTo>
                  <a:pt x="1820272" y="8880"/>
                  <a:pt x="1878828" y="17497"/>
                  <a:pt x="1941693" y="26729"/>
                </a:cubicBezTo>
                <a:cubicBezTo>
                  <a:pt x="1941693" y="99793"/>
                  <a:pt x="1943276" y="169867"/>
                  <a:pt x="1940902" y="239766"/>
                </a:cubicBezTo>
                <a:cubicBezTo>
                  <a:pt x="1939935" y="268781"/>
                  <a:pt x="1950662" y="281442"/>
                  <a:pt x="1977039" y="288915"/>
                </a:cubicBezTo>
                <a:cubicBezTo>
                  <a:pt x="2013614" y="299290"/>
                  <a:pt x="2049927" y="311160"/>
                  <a:pt x="2085096" y="325579"/>
                </a:cubicBezTo>
                <a:cubicBezTo>
                  <a:pt x="2108395" y="335075"/>
                  <a:pt x="2121848" y="330239"/>
                  <a:pt x="2136707" y="310632"/>
                </a:cubicBezTo>
                <a:cubicBezTo>
                  <a:pt x="2178998" y="254625"/>
                  <a:pt x="2223311" y="200113"/>
                  <a:pt x="2269998" y="141029"/>
                </a:cubicBezTo>
                <a:cubicBezTo>
                  <a:pt x="2325390" y="168812"/>
                  <a:pt x="2379462" y="195981"/>
                  <a:pt x="2435469" y="224028"/>
                </a:cubicBezTo>
                <a:cubicBezTo>
                  <a:pt x="2411642" y="297883"/>
                  <a:pt x="2390189" y="367694"/>
                  <a:pt x="2366186" y="436538"/>
                </a:cubicBezTo>
                <a:cubicBezTo>
                  <a:pt x="2357921" y="460101"/>
                  <a:pt x="2362757" y="473730"/>
                  <a:pt x="2382364" y="488149"/>
                </a:cubicBezTo>
                <a:cubicBezTo>
                  <a:pt x="2420083" y="515757"/>
                  <a:pt x="2455868" y="546002"/>
                  <a:pt x="2494729" y="576951"/>
                </a:cubicBezTo>
                <a:cubicBezTo>
                  <a:pt x="2566035" y="531319"/>
                  <a:pt x="2637253" y="485775"/>
                  <a:pt x="2711548" y="438209"/>
                </a:cubicBezTo>
                <a:cubicBezTo>
                  <a:pt x="2752344" y="483049"/>
                  <a:pt x="2792437" y="527187"/>
                  <a:pt x="2834816" y="573874"/>
                </a:cubicBezTo>
                <a:cubicBezTo>
                  <a:pt x="2793756" y="628386"/>
                  <a:pt x="2748827" y="689756"/>
                  <a:pt x="2701788" y="749368"/>
                </a:cubicBezTo>
                <a:cubicBezTo>
                  <a:pt x="2686490" y="768711"/>
                  <a:pt x="2683940" y="784274"/>
                  <a:pt x="2699590" y="803441"/>
                </a:cubicBezTo>
                <a:cubicBezTo>
                  <a:pt x="2706888" y="812409"/>
                  <a:pt x="2712163" y="823224"/>
                  <a:pt x="2718230" y="833159"/>
                </a:cubicBezTo>
                <a:cubicBezTo>
                  <a:pt x="2776347" y="927940"/>
                  <a:pt x="2776347" y="927940"/>
                  <a:pt x="2886075" y="900068"/>
                </a:cubicBezTo>
                <a:cubicBezTo>
                  <a:pt x="2932762" y="888199"/>
                  <a:pt x="2979449" y="876329"/>
                  <a:pt x="3030796" y="863229"/>
                </a:cubicBezTo>
                <a:cubicBezTo>
                  <a:pt x="3054360" y="914488"/>
                  <a:pt x="3078451" y="963989"/>
                  <a:pt x="3098937" y="1015072"/>
                </a:cubicBezTo>
                <a:cubicBezTo>
                  <a:pt x="3102014" y="1022633"/>
                  <a:pt x="3090408" y="1041097"/>
                  <a:pt x="3080825" y="1047867"/>
                </a:cubicBezTo>
                <a:cubicBezTo>
                  <a:pt x="3027280" y="1086202"/>
                  <a:pt x="2972855" y="1123481"/>
                  <a:pt x="2917376" y="1159002"/>
                </a:cubicBezTo>
                <a:cubicBezTo>
                  <a:pt x="2896978" y="1172015"/>
                  <a:pt x="2891614" y="1184148"/>
                  <a:pt x="2896714" y="1208591"/>
                </a:cubicBezTo>
                <a:cubicBezTo>
                  <a:pt x="2926784" y="1351817"/>
                  <a:pt x="2926080" y="1351993"/>
                  <a:pt x="3072296" y="1362192"/>
                </a:cubicBezTo>
                <a:cubicBezTo>
                  <a:pt x="3195212" y="1370809"/>
                  <a:pt x="3195300" y="1370809"/>
                  <a:pt x="3205236" y="1491703"/>
                </a:cubicBezTo>
                <a:cubicBezTo>
                  <a:pt x="3206906" y="1511925"/>
                  <a:pt x="3208137" y="1532235"/>
                  <a:pt x="3209896" y="1557206"/>
                </a:cubicBezTo>
                <a:cubicBezTo>
                  <a:pt x="3137623" y="1577516"/>
                  <a:pt x="3066493" y="1598969"/>
                  <a:pt x="2994484" y="1617169"/>
                </a:cubicBezTo>
                <a:cubicBezTo>
                  <a:pt x="2964678" y="1624731"/>
                  <a:pt x="2949819" y="1636512"/>
                  <a:pt x="2951050" y="1670011"/>
                </a:cubicBezTo>
                <a:cubicBezTo>
                  <a:pt x="2952633" y="1712214"/>
                  <a:pt x="2932762" y="1764616"/>
                  <a:pt x="2951314" y="1794334"/>
                </a:cubicBezTo>
                <a:cubicBezTo>
                  <a:pt x="2971097" y="1825899"/>
                  <a:pt x="3024994" y="1836274"/>
                  <a:pt x="3064119" y="1855529"/>
                </a:cubicBezTo>
                <a:cubicBezTo>
                  <a:pt x="3079857" y="1863266"/>
                  <a:pt x="3096036" y="1870212"/>
                  <a:pt x="3112038" y="1877422"/>
                </a:cubicBezTo>
                <a:cubicBezTo>
                  <a:pt x="3184662" y="1910041"/>
                  <a:pt x="3184662" y="1909953"/>
                  <a:pt x="3165934" y="1990051"/>
                </a:cubicBezTo>
                <a:cubicBezTo>
                  <a:pt x="3158285" y="2022583"/>
                  <a:pt x="3150636" y="2055202"/>
                  <a:pt x="3142195" y="2091251"/>
                </a:cubicBezTo>
                <a:cubicBezTo>
                  <a:pt x="3067724" y="2085975"/>
                  <a:pt x="2994836" y="2082370"/>
                  <a:pt x="2922387" y="2075072"/>
                </a:cubicBezTo>
                <a:cubicBezTo>
                  <a:pt x="2890647" y="2071907"/>
                  <a:pt x="2873062" y="2078414"/>
                  <a:pt x="2858643" y="2110066"/>
                </a:cubicBezTo>
                <a:cubicBezTo>
                  <a:pt x="2805186" y="2227619"/>
                  <a:pt x="2803691" y="2227004"/>
                  <a:pt x="2896099" y="2315102"/>
                </a:cubicBezTo>
                <a:cubicBezTo>
                  <a:pt x="2929949" y="2347371"/>
                  <a:pt x="2963799" y="2379726"/>
                  <a:pt x="3000287" y="2414631"/>
                </a:cubicBezTo>
                <a:cubicBezTo>
                  <a:pt x="2967668" y="2465979"/>
                  <a:pt x="2935752" y="2516095"/>
                  <a:pt x="2901901" y="2569376"/>
                </a:cubicBezTo>
                <a:cubicBezTo>
                  <a:pt x="2830771" y="2538955"/>
                  <a:pt x="2760697" y="2510292"/>
                  <a:pt x="2691941" y="2478903"/>
                </a:cubicBezTo>
                <a:cubicBezTo>
                  <a:pt x="2663981" y="2466155"/>
                  <a:pt x="2644902" y="2466594"/>
                  <a:pt x="2624592" y="2492795"/>
                </a:cubicBezTo>
                <a:cubicBezTo>
                  <a:pt x="2598743" y="2526206"/>
                  <a:pt x="2568233" y="2555924"/>
                  <a:pt x="2538779" y="2588279"/>
                </a:cubicBezTo>
                <a:cubicBezTo>
                  <a:pt x="2581510" y="2667850"/>
                  <a:pt x="2623537" y="2746277"/>
                  <a:pt x="2666795" y="2826991"/>
                </a:cubicBezTo>
                <a:cubicBezTo>
                  <a:pt x="2618877" y="2864886"/>
                  <a:pt x="2572102" y="2901989"/>
                  <a:pt x="2522162" y="2941554"/>
                </a:cubicBezTo>
                <a:cubicBezTo>
                  <a:pt x="2462989" y="2889064"/>
                  <a:pt x="2404257" y="2838685"/>
                  <a:pt x="2347722" y="2785931"/>
                </a:cubicBezTo>
                <a:cubicBezTo>
                  <a:pt x="2327148" y="2766676"/>
                  <a:pt x="2310970" y="2765621"/>
                  <a:pt x="2286352" y="2778369"/>
                </a:cubicBezTo>
                <a:cubicBezTo>
                  <a:pt x="2173107" y="2836926"/>
                  <a:pt x="2172931" y="2836223"/>
                  <a:pt x="2192714" y="2960722"/>
                </a:cubicBezTo>
                <a:cubicBezTo>
                  <a:pt x="2200275" y="3008288"/>
                  <a:pt x="2206342" y="3056118"/>
                  <a:pt x="2213903" y="3109048"/>
                </a:cubicBezTo>
                <a:cubicBezTo>
                  <a:pt x="2156753" y="3128918"/>
                  <a:pt x="2100834" y="3148438"/>
                  <a:pt x="2040519" y="3169363"/>
                </a:cubicBezTo>
                <a:cubicBezTo>
                  <a:pt x="2002448" y="3100695"/>
                  <a:pt x="1964641" y="3035017"/>
                  <a:pt x="1929560" y="2967844"/>
                </a:cubicBezTo>
                <a:cubicBezTo>
                  <a:pt x="1916020" y="2941906"/>
                  <a:pt x="1901952" y="2931004"/>
                  <a:pt x="1871443" y="2939356"/>
                </a:cubicBezTo>
                <a:cubicBezTo>
                  <a:pt x="1832141" y="2950083"/>
                  <a:pt x="1779475" y="2943137"/>
                  <a:pt x="1754681" y="2966876"/>
                </a:cubicBezTo>
                <a:cubicBezTo>
                  <a:pt x="1730062" y="2990528"/>
                  <a:pt x="1731645" y="3042578"/>
                  <a:pt x="1724084" y="3082583"/>
                </a:cubicBezTo>
                <a:cubicBezTo>
                  <a:pt x="1715643" y="3127072"/>
                  <a:pt x="1709752" y="3172001"/>
                  <a:pt x="1702806" y="3216666"/>
                </a:cubicBezTo>
                <a:cubicBezTo>
                  <a:pt x="1638535" y="3217105"/>
                  <a:pt x="1573999" y="3217105"/>
                  <a:pt x="1509551" y="3217105"/>
                </a:cubicBezTo>
                <a:close/>
                <a:moveTo>
                  <a:pt x="695032" y="1600991"/>
                </a:moveTo>
                <a:cubicBezTo>
                  <a:pt x="700132" y="2126420"/>
                  <a:pt x="1108622" y="2536933"/>
                  <a:pt x="1621478" y="2532009"/>
                </a:cubicBezTo>
                <a:cubicBezTo>
                  <a:pt x="2121848" y="2527173"/>
                  <a:pt x="2523832" y="2108571"/>
                  <a:pt x="2519348" y="1596947"/>
                </a:cubicBezTo>
                <a:cubicBezTo>
                  <a:pt x="2515040" y="1094467"/>
                  <a:pt x="2102768" y="689053"/>
                  <a:pt x="1600464" y="693361"/>
                </a:cubicBezTo>
                <a:cubicBezTo>
                  <a:pt x="1100445" y="697582"/>
                  <a:pt x="690196" y="1108886"/>
                  <a:pt x="695032" y="1600991"/>
                </a:cubicBezTo>
                <a:close/>
              </a:path>
            </a:pathLst>
          </a:custGeom>
          <a:solidFill>
            <a:schemeClr val="accent3"/>
          </a:solidFill>
          <a:ln w="8788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10" name="Freeform 98">
            <a:extLst>
              <a:ext uri="{FF2B5EF4-FFF2-40B4-BE49-F238E27FC236}">
                <a16:creationId xmlns:a16="http://schemas.microsoft.com/office/drawing/2014/main" id="{21AD4E5A-8D2A-46DB-92DC-595F3075DE81}"/>
              </a:ext>
            </a:extLst>
          </p:cNvPr>
          <p:cNvSpPr/>
          <p:nvPr/>
        </p:nvSpPr>
        <p:spPr>
          <a:xfrm>
            <a:off x="6832154" y="3085217"/>
            <a:ext cx="944880" cy="350520"/>
          </a:xfrm>
          <a:custGeom>
            <a:avLst/>
            <a:gdLst>
              <a:gd name="connsiteX0" fmla="*/ 0 w 944880"/>
              <a:gd name="connsiteY0" fmla="*/ 350520 h 350520"/>
              <a:gd name="connsiteX1" fmla="*/ 388620 w 944880"/>
              <a:gd name="connsiteY1" fmla="*/ 0 h 350520"/>
              <a:gd name="connsiteX2" fmla="*/ 944880 w 944880"/>
              <a:gd name="connsiteY2" fmla="*/ 0 h 350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4880" h="350520">
                <a:moveTo>
                  <a:pt x="0" y="350520"/>
                </a:moveTo>
                <a:lnTo>
                  <a:pt x="388620" y="0"/>
                </a:lnTo>
                <a:lnTo>
                  <a:pt x="944880" y="0"/>
                </a:lnTo>
              </a:path>
            </a:pathLst>
          </a:cu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Freeform 98">
            <a:extLst>
              <a:ext uri="{FF2B5EF4-FFF2-40B4-BE49-F238E27FC236}">
                <a16:creationId xmlns:a16="http://schemas.microsoft.com/office/drawing/2014/main" id="{DE943D9A-CB8B-4A49-A685-64C293FD3758}"/>
              </a:ext>
            </a:extLst>
          </p:cNvPr>
          <p:cNvSpPr/>
          <p:nvPr/>
        </p:nvSpPr>
        <p:spPr>
          <a:xfrm flipV="1">
            <a:off x="6832154" y="4379945"/>
            <a:ext cx="944880" cy="350520"/>
          </a:xfrm>
          <a:custGeom>
            <a:avLst/>
            <a:gdLst>
              <a:gd name="connsiteX0" fmla="*/ 0 w 944880"/>
              <a:gd name="connsiteY0" fmla="*/ 350520 h 350520"/>
              <a:gd name="connsiteX1" fmla="*/ 388620 w 944880"/>
              <a:gd name="connsiteY1" fmla="*/ 0 h 350520"/>
              <a:gd name="connsiteX2" fmla="*/ 944880 w 944880"/>
              <a:gd name="connsiteY2" fmla="*/ 0 h 350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4880" h="350520">
                <a:moveTo>
                  <a:pt x="0" y="350520"/>
                </a:moveTo>
                <a:lnTo>
                  <a:pt x="388620" y="0"/>
                </a:lnTo>
                <a:lnTo>
                  <a:pt x="944880" y="0"/>
                </a:lnTo>
              </a:path>
            </a:pathLst>
          </a:cu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Block Arc 10">
            <a:extLst>
              <a:ext uri="{FF2B5EF4-FFF2-40B4-BE49-F238E27FC236}">
                <a16:creationId xmlns:a16="http://schemas.microsoft.com/office/drawing/2014/main" id="{D83FA50E-E045-41F9-ACCC-4EB5E9B02D82}"/>
              </a:ext>
            </a:extLst>
          </p:cNvPr>
          <p:cNvSpPr/>
          <p:nvPr/>
        </p:nvSpPr>
        <p:spPr>
          <a:xfrm>
            <a:off x="7132599" y="5570585"/>
            <a:ext cx="493524" cy="334287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3" name="Rounded Rectangle 5">
            <a:extLst>
              <a:ext uri="{FF2B5EF4-FFF2-40B4-BE49-F238E27FC236}">
                <a16:creationId xmlns:a16="http://schemas.microsoft.com/office/drawing/2014/main" id="{742B1400-A9CD-499A-850B-78F9D07D7641}"/>
              </a:ext>
            </a:extLst>
          </p:cNvPr>
          <p:cNvSpPr/>
          <p:nvPr/>
        </p:nvSpPr>
        <p:spPr>
          <a:xfrm flipH="1">
            <a:off x="7170162" y="1942090"/>
            <a:ext cx="440978" cy="363780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4" name="Round Same Side Corner Rectangle 11">
            <a:extLst>
              <a:ext uri="{FF2B5EF4-FFF2-40B4-BE49-F238E27FC236}">
                <a16:creationId xmlns:a16="http://schemas.microsoft.com/office/drawing/2014/main" id="{D6BE53F0-C9B5-4BB4-BA81-79D1445AF854}"/>
              </a:ext>
            </a:extLst>
          </p:cNvPr>
          <p:cNvSpPr>
            <a:spLocks noChangeAspect="1"/>
          </p:cNvSpPr>
          <p:nvPr/>
        </p:nvSpPr>
        <p:spPr>
          <a:xfrm rot="9900000">
            <a:off x="8281068" y="3125778"/>
            <a:ext cx="459464" cy="3902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5" name="Rectangle 130">
            <a:extLst>
              <a:ext uri="{FF2B5EF4-FFF2-40B4-BE49-F238E27FC236}">
                <a16:creationId xmlns:a16="http://schemas.microsoft.com/office/drawing/2014/main" id="{021FC16E-EFE8-4C72-8FBF-CB0614AD4B23}"/>
              </a:ext>
            </a:extLst>
          </p:cNvPr>
          <p:cNvSpPr/>
          <p:nvPr/>
        </p:nvSpPr>
        <p:spPr>
          <a:xfrm>
            <a:off x="8309510" y="4379945"/>
            <a:ext cx="402577" cy="404405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6" name="Freeform 98">
            <a:extLst>
              <a:ext uri="{FF2B5EF4-FFF2-40B4-BE49-F238E27FC236}">
                <a16:creationId xmlns:a16="http://schemas.microsoft.com/office/drawing/2014/main" id="{03E155B7-8B27-45B2-BBEF-F843E2AA7F39}"/>
              </a:ext>
            </a:extLst>
          </p:cNvPr>
          <p:cNvSpPr/>
          <p:nvPr/>
        </p:nvSpPr>
        <p:spPr>
          <a:xfrm>
            <a:off x="5597934" y="1764335"/>
            <a:ext cx="944880" cy="350520"/>
          </a:xfrm>
          <a:custGeom>
            <a:avLst/>
            <a:gdLst>
              <a:gd name="connsiteX0" fmla="*/ 0 w 944880"/>
              <a:gd name="connsiteY0" fmla="*/ 350520 h 350520"/>
              <a:gd name="connsiteX1" fmla="*/ 388620 w 944880"/>
              <a:gd name="connsiteY1" fmla="*/ 0 h 350520"/>
              <a:gd name="connsiteX2" fmla="*/ 944880 w 944880"/>
              <a:gd name="connsiteY2" fmla="*/ 0 h 350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4880" h="350520">
                <a:moveTo>
                  <a:pt x="0" y="350520"/>
                </a:moveTo>
                <a:lnTo>
                  <a:pt x="388620" y="0"/>
                </a:lnTo>
                <a:lnTo>
                  <a:pt x="944880" y="0"/>
                </a:lnTo>
              </a:path>
            </a:pathLst>
          </a:custGeom>
          <a:ln w="190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Freeform 98">
            <a:extLst>
              <a:ext uri="{FF2B5EF4-FFF2-40B4-BE49-F238E27FC236}">
                <a16:creationId xmlns:a16="http://schemas.microsoft.com/office/drawing/2014/main" id="{F9F770CE-27E8-4CAE-AF87-ACFC152DFEA6}"/>
              </a:ext>
            </a:extLst>
          </p:cNvPr>
          <p:cNvSpPr/>
          <p:nvPr/>
        </p:nvSpPr>
        <p:spPr>
          <a:xfrm flipV="1">
            <a:off x="5597934" y="5562287"/>
            <a:ext cx="944880" cy="350520"/>
          </a:xfrm>
          <a:custGeom>
            <a:avLst/>
            <a:gdLst>
              <a:gd name="connsiteX0" fmla="*/ 0 w 944880"/>
              <a:gd name="connsiteY0" fmla="*/ 350520 h 350520"/>
              <a:gd name="connsiteX1" fmla="*/ 388620 w 944880"/>
              <a:gd name="connsiteY1" fmla="*/ 0 h 350520"/>
              <a:gd name="connsiteX2" fmla="*/ 944880 w 944880"/>
              <a:gd name="connsiteY2" fmla="*/ 0 h 350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4880" h="350520">
                <a:moveTo>
                  <a:pt x="0" y="350520"/>
                </a:moveTo>
                <a:lnTo>
                  <a:pt x="388620" y="0"/>
                </a:lnTo>
                <a:lnTo>
                  <a:pt x="944880" y="0"/>
                </a:lnTo>
              </a:path>
            </a:pathLst>
          </a:custGeom>
          <a:ln w="190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0" name="Group 10">
            <a:extLst>
              <a:ext uri="{FF2B5EF4-FFF2-40B4-BE49-F238E27FC236}">
                <a16:creationId xmlns:a16="http://schemas.microsoft.com/office/drawing/2014/main" id="{A5715822-B8BC-406E-9299-EB95891BB232}"/>
              </a:ext>
            </a:extLst>
          </p:cNvPr>
          <p:cNvGrpSpPr/>
          <p:nvPr/>
        </p:nvGrpSpPr>
        <p:grpSpPr>
          <a:xfrm>
            <a:off x="3549460" y="2198840"/>
            <a:ext cx="3344812" cy="3344810"/>
            <a:chOff x="57821" y="1441240"/>
            <a:chExt cx="4262520" cy="4262520"/>
          </a:xfrm>
        </p:grpSpPr>
        <p:grpSp>
          <p:nvGrpSpPr>
            <p:cNvPr id="21" name="Group 16">
              <a:extLst>
                <a:ext uri="{FF2B5EF4-FFF2-40B4-BE49-F238E27FC236}">
                  <a16:creationId xmlns:a16="http://schemas.microsoft.com/office/drawing/2014/main" id="{98B50401-8BDD-41C1-A4DA-EC98A48272A4}"/>
                </a:ext>
              </a:extLst>
            </p:cNvPr>
            <p:cNvGrpSpPr/>
            <p:nvPr userDrawn="1"/>
          </p:nvGrpSpPr>
          <p:grpSpPr>
            <a:xfrm>
              <a:off x="57821" y="1441240"/>
              <a:ext cx="4262520" cy="4262520"/>
              <a:chOff x="634127" y="2000307"/>
              <a:chExt cx="4262520" cy="4262520"/>
            </a:xfrm>
          </p:grpSpPr>
          <p:sp>
            <p:nvSpPr>
              <p:cNvPr id="27" name="Block Arc 49">
                <a:extLst>
                  <a:ext uri="{FF2B5EF4-FFF2-40B4-BE49-F238E27FC236}">
                    <a16:creationId xmlns:a16="http://schemas.microsoft.com/office/drawing/2014/main" id="{A19C7F62-F8ED-4F6C-BC2F-735F579BE4CF}"/>
                  </a:ext>
                </a:extLst>
              </p:cNvPr>
              <p:cNvSpPr/>
              <p:nvPr userDrawn="1"/>
            </p:nvSpPr>
            <p:spPr>
              <a:xfrm rot="7200000">
                <a:off x="634127" y="2000307"/>
                <a:ext cx="4262520" cy="4262520"/>
              </a:xfrm>
              <a:prstGeom prst="blockArc">
                <a:avLst>
                  <a:gd name="adj1" fmla="val 10800000"/>
                  <a:gd name="adj2" fmla="val 14451417"/>
                  <a:gd name="adj3" fmla="val 4608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Block Arc 50">
                <a:extLst>
                  <a:ext uri="{FF2B5EF4-FFF2-40B4-BE49-F238E27FC236}">
                    <a16:creationId xmlns:a16="http://schemas.microsoft.com/office/drawing/2014/main" id="{D39C27EA-EE88-47CC-B5C0-38AA25B02479}"/>
                  </a:ext>
                </a:extLst>
              </p:cNvPr>
              <p:cNvSpPr/>
              <p:nvPr userDrawn="1"/>
            </p:nvSpPr>
            <p:spPr>
              <a:xfrm rot="14400000">
                <a:off x="634127" y="2000307"/>
                <a:ext cx="4262520" cy="4262520"/>
              </a:xfrm>
              <a:prstGeom prst="blockArc">
                <a:avLst>
                  <a:gd name="adj1" fmla="val 10800000"/>
                  <a:gd name="adj2" fmla="val 14451417"/>
                  <a:gd name="adj3" fmla="val 4608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Block Arc 51">
                <a:extLst>
                  <a:ext uri="{FF2B5EF4-FFF2-40B4-BE49-F238E27FC236}">
                    <a16:creationId xmlns:a16="http://schemas.microsoft.com/office/drawing/2014/main" id="{8D1EB933-D3C1-46B8-B9D2-882996F8CBC6}"/>
                  </a:ext>
                </a:extLst>
              </p:cNvPr>
              <p:cNvSpPr/>
              <p:nvPr userDrawn="1"/>
            </p:nvSpPr>
            <p:spPr>
              <a:xfrm rot="10800000">
                <a:off x="634127" y="2000307"/>
                <a:ext cx="4262520" cy="4262520"/>
              </a:xfrm>
              <a:prstGeom prst="blockArc">
                <a:avLst>
                  <a:gd name="adj1" fmla="val 10800000"/>
                  <a:gd name="adj2" fmla="val 14451417"/>
                  <a:gd name="adj3" fmla="val 4608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Block Arc 52">
                <a:extLst>
                  <a:ext uri="{FF2B5EF4-FFF2-40B4-BE49-F238E27FC236}">
                    <a16:creationId xmlns:a16="http://schemas.microsoft.com/office/drawing/2014/main" id="{007B24C1-8858-420E-B899-E795F1F44C84}"/>
                  </a:ext>
                </a:extLst>
              </p:cNvPr>
              <p:cNvSpPr/>
              <p:nvPr userDrawn="1"/>
            </p:nvSpPr>
            <p:spPr>
              <a:xfrm rot="3600000">
                <a:off x="634127" y="2000307"/>
                <a:ext cx="4262520" cy="4262520"/>
              </a:xfrm>
              <a:prstGeom prst="blockArc">
                <a:avLst>
                  <a:gd name="adj1" fmla="val 10800000"/>
                  <a:gd name="adj2" fmla="val 14451417"/>
                  <a:gd name="adj3" fmla="val 4608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2" name="Oval 18">
              <a:extLst>
                <a:ext uri="{FF2B5EF4-FFF2-40B4-BE49-F238E27FC236}">
                  <a16:creationId xmlns:a16="http://schemas.microsoft.com/office/drawing/2014/main" id="{8D021465-15BB-4044-966E-0839606D9E11}"/>
                </a:ext>
              </a:extLst>
            </p:cNvPr>
            <p:cNvSpPr/>
            <p:nvPr/>
          </p:nvSpPr>
          <p:spPr>
            <a:xfrm rot="210143">
              <a:off x="3140041" y="1731940"/>
              <a:ext cx="190800" cy="19080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3" name="Oval 19">
              <a:extLst>
                <a:ext uri="{FF2B5EF4-FFF2-40B4-BE49-F238E27FC236}">
                  <a16:creationId xmlns:a16="http://schemas.microsoft.com/office/drawing/2014/main" id="{8F9739B7-C737-48A5-B17B-3A0E9103D147}"/>
                </a:ext>
              </a:extLst>
            </p:cNvPr>
            <p:cNvSpPr/>
            <p:nvPr/>
          </p:nvSpPr>
          <p:spPr>
            <a:xfrm rot="210143">
              <a:off x="1084975" y="1713528"/>
              <a:ext cx="190800" cy="190800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4" name="Oval 20">
              <a:extLst>
                <a:ext uri="{FF2B5EF4-FFF2-40B4-BE49-F238E27FC236}">
                  <a16:creationId xmlns:a16="http://schemas.microsoft.com/office/drawing/2014/main" id="{3D90DAC1-8621-46AE-8AC7-0F8440D22EA0}"/>
                </a:ext>
              </a:extLst>
            </p:cNvPr>
            <p:cNvSpPr/>
            <p:nvPr/>
          </p:nvSpPr>
          <p:spPr>
            <a:xfrm rot="210143">
              <a:off x="4123728" y="3456224"/>
              <a:ext cx="190800" cy="1908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5" name="Oval 21">
              <a:extLst>
                <a:ext uri="{FF2B5EF4-FFF2-40B4-BE49-F238E27FC236}">
                  <a16:creationId xmlns:a16="http://schemas.microsoft.com/office/drawing/2014/main" id="{7E46CBAF-0FD8-4423-B925-22C7DAFDF115}"/>
                </a:ext>
              </a:extLst>
            </p:cNvPr>
            <p:cNvSpPr/>
            <p:nvPr/>
          </p:nvSpPr>
          <p:spPr>
            <a:xfrm rot="210143">
              <a:off x="3086058" y="5255169"/>
              <a:ext cx="190800" cy="1908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6" name="Oval 22">
              <a:extLst>
                <a:ext uri="{FF2B5EF4-FFF2-40B4-BE49-F238E27FC236}">
                  <a16:creationId xmlns:a16="http://schemas.microsoft.com/office/drawing/2014/main" id="{6EA4BCE3-CA0E-4237-9378-427D73C0EE39}"/>
                </a:ext>
              </a:extLst>
            </p:cNvPr>
            <p:cNvSpPr/>
            <p:nvPr/>
          </p:nvSpPr>
          <p:spPr>
            <a:xfrm rot="210143">
              <a:off x="1062045" y="5223805"/>
              <a:ext cx="190800" cy="190800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02704218-4069-465A-811E-4B43AA8668B7}"/>
              </a:ext>
            </a:extLst>
          </p:cNvPr>
          <p:cNvSpPr txBox="1"/>
          <p:nvPr/>
        </p:nvSpPr>
        <p:spPr>
          <a:xfrm>
            <a:off x="8398428" y="1706975"/>
            <a:ext cx="2932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564D389-47C7-45DE-A67A-2C409669A00A}"/>
              </a:ext>
            </a:extLst>
          </p:cNvPr>
          <p:cNvSpPr txBox="1"/>
          <p:nvPr/>
        </p:nvSpPr>
        <p:spPr>
          <a:xfrm>
            <a:off x="9399847" y="2823810"/>
            <a:ext cx="22341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2E63A92-A0E2-4B9C-93E4-BC75D8AD2815}"/>
              </a:ext>
            </a:extLst>
          </p:cNvPr>
          <p:cNvSpPr txBox="1"/>
          <p:nvPr/>
        </p:nvSpPr>
        <p:spPr>
          <a:xfrm>
            <a:off x="9399847" y="4125311"/>
            <a:ext cx="22341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390EC6F-7AB1-41C4-B170-065E7A51369C}"/>
              </a:ext>
            </a:extLst>
          </p:cNvPr>
          <p:cNvSpPr txBox="1"/>
          <p:nvPr/>
        </p:nvSpPr>
        <p:spPr>
          <a:xfrm>
            <a:off x="8398428" y="5426813"/>
            <a:ext cx="2932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8017569-91E4-4238-B6F4-46599ACAD8C9}"/>
              </a:ext>
            </a:extLst>
          </p:cNvPr>
          <p:cNvSpPr txBox="1"/>
          <p:nvPr/>
        </p:nvSpPr>
        <p:spPr>
          <a:xfrm>
            <a:off x="584613" y="537424"/>
            <a:ext cx="3204748" cy="18158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  <a:p>
            <a:pPr algn="l"/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28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A4BDA0-C270-4764-9C18-A593BCE2C965}"/>
              </a:ext>
            </a:extLst>
          </p:cNvPr>
          <p:cNvSpPr txBox="1"/>
          <p:nvPr/>
        </p:nvSpPr>
        <p:spPr>
          <a:xfrm>
            <a:off x="775063" y="455514"/>
            <a:ext cx="2719767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cs typeface="Arial" pitchFamily="34" charset="0"/>
              </a:rPr>
              <a:t>Agenda Style</a:t>
            </a:r>
            <a:endParaRPr lang="ko-KR" altLang="en-US" sz="5400" dirty="0"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0FAFA6-58E6-487A-AD0A-625D73874EDB}"/>
              </a:ext>
            </a:extLst>
          </p:cNvPr>
          <p:cNvSpPr txBox="1"/>
          <p:nvPr/>
        </p:nvSpPr>
        <p:spPr>
          <a:xfrm>
            <a:off x="0" y="192541"/>
            <a:ext cx="12192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Oval 30">
            <a:extLst>
              <a:ext uri="{FF2B5EF4-FFF2-40B4-BE49-F238E27FC236}">
                <a16:creationId xmlns:a16="http://schemas.microsoft.com/office/drawing/2014/main" id="{94926FEA-D80E-428E-8D41-0727EBFA48D6}"/>
              </a:ext>
            </a:extLst>
          </p:cNvPr>
          <p:cNvSpPr/>
          <p:nvPr/>
        </p:nvSpPr>
        <p:spPr>
          <a:xfrm>
            <a:off x="988273" y="1830019"/>
            <a:ext cx="777210" cy="777208"/>
          </a:xfrm>
          <a:prstGeom prst="ellipse">
            <a:avLst/>
          </a:prstGeom>
          <a:solidFill>
            <a:schemeClr val="accent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Oval 31">
            <a:extLst>
              <a:ext uri="{FF2B5EF4-FFF2-40B4-BE49-F238E27FC236}">
                <a16:creationId xmlns:a16="http://schemas.microsoft.com/office/drawing/2014/main" id="{3DE899CF-D8F1-46F1-BC76-F8373C12012D}"/>
              </a:ext>
            </a:extLst>
          </p:cNvPr>
          <p:cNvSpPr/>
          <p:nvPr/>
        </p:nvSpPr>
        <p:spPr>
          <a:xfrm>
            <a:off x="988273" y="5189900"/>
            <a:ext cx="777210" cy="777208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Oval 32">
            <a:extLst>
              <a:ext uri="{FF2B5EF4-FFF2-40B4-BE49-F238E27FC236}">
                <a16:creationId xmlns:a16="http://schemas.microsoft.com/office/drawing/2014/main" id="{3E1D2A75-7E30-4253-A1E7-2D63BB6B8FBF}"/>
              </a:ext>
            </a:extLst>
          </p:cNvPr>
          <p:cNvSpPr/>
          <p:nvPr/>
        </p:nvSpPr>
        <p:spPr>
          <a:xfrm>
            <a:off x="988273" y="4069939"/>
            <a:ext cx="777210" cy="777208"/>
          </a:xfrm>
          <a:prstGeom prst="ellipse">
            <a:avLst/>
          </a:prstGeom>
          <a:solidFill>
            <a:schemeClr val="accent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Oval 33">
            <a:extLst>
              <a:ext uri="{FF2B5EF4-FFF2-40B4-BE49-F238E27FC236}">
                <a16:creationId xmlns:a16="http://schemas.microsoft.com/office/drawing/2014/main" id="{A8C7B802-FE5F-4EBD-9B3E-4F5B99DD1C8F}"/>
              </a:ext>
            </a:extLst>
          </p:cNvPr>
          <p:cNvSpPr/>
          <p:nvPr/>
        </p:nvSpPr>
        <p:spPr>
          <a:xfrm>
            <a:off x="988273" y="2949979"/>
            <a:ext cx="777210" cy="777208"/>
          </a:xfrm>
          <a:prstGeom prst="ellipse">
            <a:avLst/>
          </a:prstGeom>
          <a:solidFill>
            <a:schemeClr val="accent3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9" name="Group 34">
            <a:extLst>
              <a:ext uri="{FF2B5EF4-FFF2-40B4-BE49-F238E27FC236}">
                <a16:creationId xmlns:a16="http://schemas.microsoft.com/office/drawing/2014/main" id="{45DD36F2-11E5-49B2-BD35-2DE3003A8B25}"/>
              </a:ext>
            </a:extLst>
          </p:cNvPr>
          <p:cNvGrpSpPr/>
          <p:nvPr/>
        </p:nvGrpSpPr>
        <p:grpSpPr>
          <a:xfrm>
            <a:off x="1975643" y="1775542"/>
            <a:ext cx="4526164" cy="886162"/>
            <a:chOff x="6751979" y="1666120"/>
            <a:chExt cx="4526164" cy="88616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B0C933E-084C-4A76-96EE-44F55EDED2F5}"/>
                </a:ext>
              </a:extLst>
            </p:cNvPr>
            <p:cNvSpPr txBox="1"/>
            <p:nvPr/>
          </p:nvSpPr>
          <p:spPr>
            <a:xfrm>
              <a:off x="6770451" y="2090617"/>
              <a:ext cx="45076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B8D9DCC-8284-42BD-9ED5-6AE289AFC430}"/>
                </a:ext>
              </a:extLst>
            </p:cNvPr>
            <p:cNvSpPr txBox="1"/>
            <p:nvPr/>
          </p:nvSpPr>
          <p:spPr>
            <a:xfrm>
              <a:off x="6751979" y="1666120"/>
              <a:ext cx="4507692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5ECD85DC-D96C-43A6-AB2D-3081E2D84ACA}"/>
              </a:ext>
            </a:extLst>
          </p:cNvPr>
          <p:cNvSpPr txBox="1"/>
          <p:nvPr/>
        </p:nvSpPr>
        <p:spPr>
          <a:xfrm>
            <a:off x="1035133" y="1965786"/>
            <a:ext cx="682192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3" name="Group 38">
            <a:extLst>
              <a:ext uri="{FF2B5EF4-FFF2-40B4-BE49-F238E27FC236}">
                <a16:creationId xmlns:a16="http://schemas.microsoft.com/office/drawing/2014/main" id="{24E03A32-5C4E-49E3-AC9F-CEE661867957}"/>
              </a:ext>
            </a:extLst>
          </p:cNvPr>
          <p:cNvGrpSpPr/>
          <p:nvPr/>
        </p:nvGrpSpPr>
        <p:grpSpPr>
          <a:xfrm>
            <a:off x="1975643" y="2895502"/>
            <a:ext cx="4526164" cy="886162"/>
            <a:chOff x="6751979" y="1666120"/>
            <a:chExt cx="4526164" cy="88616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B0AB112-7915-4169-87F7-7CBD54E098B0}"/>
                </a:ext>
              </a:extLst>
            </p:cNvPr>
            <p:cNvSpPr txBox="1"/>
            <p:nvPr/>
          </p:nvSpPr>
          <p:spPr>
            <a:xfrm>
              <a:off x="6770451" y="2090617"/>
              <a:ext cx="45076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0578C84-9C71-4F74-90E0-0179A3F55094}"/>
                </a:ext>
              </a:extLst>
            </p:cNvPr>
            <p:cNvSpPr txBox="1"/>
            <p:nvPr/>
          </p:nvSpPr>
          <p:spPr>
            <a:xfrm>
              <a:off x="6751979" y="1666120"/>
              <a:ext cx="4507692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EBE77072-D18B-4C42-994E-11FCD9804E47}"/>
              </a:ext>
            </a:extLst>
          </p:cNvPr>
          <p:cNvSpPr txBox="1"/>
          <p:nvPr/>
        </p:nvSpPr>
        <p:spPr>
          <a:xfrm>
            <a:off x="1035133" y="3085746"/>
            <a:ext cx="682192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7" name="Group 42">
            <a:extLst>
              <a:ext uri="{FF2B5EF4-FFF2-40B4-BE49-F238E27FC236}">
                <a16:creationId xmlns:a16="http://schemas.microsoft.com/office/drawing/2014/main" id="{35EF662A-BC3C-41A4-90C5-FB9AACD25209}"/>
              </a:ext>
            </a:extLst>
          </p:cNvPr>
          <p:cNvGrpSpPr/>
          <p:nvPr/>
        </p:nvGrpSpPr>
        <p:grpSpPr>
          <a:xfrm>
            <a:off x="1975643" y="4015462"/>
            <a:ext cx="4526164" cy="886162"/>
            <a:chOff x="6751979" y="1666120"/>
            <a:chExt cx="4526164" cy="886162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E7DF941-D4C5-4D7D-9CFD-DD2F6F5563EC}"/>
                </a:ext>
              </a:extLst>
            </p:cNvPr>
            <p:cNvSpPr txBox="1"/>
            <p:nvPr/>
          </p:nvSpPr>
          <p:spPr>
            <a:xfrm>
              <a:off x="6770451" y="2090617"/>
              <a:ext cx="45076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B21BB5F-CDC8-46F1-93B6-C8BAFCFFE335}"/>
                </a:ext>
              </a:extLst>
            </p:cNvPr>
            <p:cNvSpPr txBox="1"/>
            <p:nvPr/>
          </p:nvSpPr>
          <p:spPr>
            <a:xfrm>
              <a:off x="6751979" y="1666120"/>
              <a:ext cx="4507692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F1DB2F7E-0CDC-4412-93FF-05269A506D06}"/>
              </a:ext>
            </a:extLst>
          </p:cNvPr>
          <p:cNvSpPr txBox="1"/>
          <p:nvPr/>
        </p:nvSpPr>
        <p:spPr>
          <a:xfrm>
            <a:off x="1035133" y="4205706"/>
            <a:ext cx="682192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1" name="Group 46">
            <a:extLst>
              <a:ext uri="{FF2B5EF4-FFF2-40B4-BE49-F238E27FC236}">
                <a16:creationId xmlns:a16="http://schemas.microsoft.com/office/drawing/2014/main" id="{2FFB56F9-CDD6-4E31-8899-475279997F25}"/>
              </a:ext>
            </a:extLst>
          </p:cNvPr>
          <p:cNvGrpSpPr/>
          <p:nvPr/>
        </p:nvGrpSpPr>
        <p:grpSpPr>
          <a:xfrm>
            <a:off x="1975643" y="5135423"/>
            <a:ext cx="4526164" cy="886162"/>
            <a:chOff x="6751979" y="1666120"/>
            <a:chExt cx="4526164" cy="88616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53F01FD-538A-4B5B-A37C-9084A65B3F56}"/>
                </a:ext>
              </a:extLst>
            </p:cNvPr>
            <p:cNvSpPr txBox="1"/>
            <p:nvPr/>
          </p:nvSpPr>
          <p:spPr>
            <a:xfrm>
              <a:off x="6770451" y="2090617"/>
              <a:ext cx="45076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7043EE3-6800-4EB3-9459-E52474F63A5B}"/>
                </a:ext>
              </a:extLst>
            </p:cNvPr>
            <p:cNvSpPr txBox="1"/>
            <p:nvPr/>
          </p:nvSpPr>
          <p:spPr>
            <a:xfrm>
              <a:off x="6751979" y="1666120"/>
              <a:ext cx="4507692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32DFF7AA-6ACC-4722-B628-5C2BEA48580F}"/>
              </a:ext>
            </a:extLst>
          </p:cNvPr>
          <p:cNvSpPr txBox="1"/>
          <p:nvPr/>
        </p:nvSpPr>
        <p:spPr>
          <a:xfrm>
            <a:off x="1035133" y="5325667"/>
            <a:ext cx="682192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8225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55">
            <a:extLst>
              <a:ext uri="{FF2B5EF4-FFF2-40B4-BE49-F238E27FC236}">
                <a16:creationId xmlns:a16="http://schemas.microsoft.com/office/drawing/2014/main" id="{DD307AE4-7A7C-4F68-8AE5-983587DF1BD7}"/>
              </a:ext>
            </a:extLst>
          </p:cNvPr>
          <p:cNvSpPr/>
          <p:nvPr/>
        </p:nvSpPr>
        <p:spPr>
          <a:xfrm>
            <a:off x="4444723" y="2263361"/>
            <a:ext cx="3312368" cy="3312368"/>
          </a:xfrm>
          <a:prstGeom prst="hexagon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bg1"/>
              </a:solidFill>
            </a:endParaRPr>
          </a:p>
        </p:txBody>
      </p:sp>
      <p:sp>
        <p:nvSpPr>
          <p:cNvPr id="4" name="Rectangle: Rounded Corners 30">
            <a:extLst>
              <a:ext uri="{FF2B5EF4-FFF2-40B4-BE49-F238E27FC236}">
                <a16:creationId xmlns:a16="http://schemas.microsoft.com/office/drawing/2014/main" id="{D276ECD7-C251-44F3-A560-C9DDE10F6DA4}"/>
              </a:ext>
            </a:extLst>
          </p:cNvPr>
          <p:cNvSpPr/>
          <p:nvPr/>
        </p:nvSpPr>
        <p:spPr>
          <a:xfrm rot="19800000">
            <a:off x="5672137" y="1909763"/>
            <a:ext cx="866775" cy="3886200"/>
          </a:xfrm>
          <a:prstGeom prst="roundRect">
            <a:avLst>
              <a:gd name="adj" fmla="val 50000"/>
            </a:avLst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Rectangle: Rounded Corners 31">
            <a:extLst>
              <a:ext uri="{FF2B5EF4-FFF2-40B4-BE49-F238E27FC236}">
                <a16:creationId xmlns:a16="http://schemas.microsoft.com/office/drawing/2014/main" id="{264C6AAD-A0FD-443C-996D-4CEDEC9DAFB1}"/>
              </a:ext>
            </a:extLst>
          </p:cNvPr>
          <p:cNvSpPr/>
          <p:nvPr/>
        </p:nvSpPr>
        <p:spPr>
          <a:xfrm rot="1800000">
            <a:off x="5672137" y="1909763"/>
            <a:ext cx="866775" cy="3886200"/>
          </a:xfrm>
          <a:prstGeom prst="roundRect">
            <a:avLst>
              <a:gd name="adj" fmla="val 50000"/>
            </a:avLst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Rectangle: Rounded Corners 32">
            <a:extLst>
              <a:ext uri="{FF2B5EF4-FFF2-40B4-BE49-F238E27FC236}">
                <a16:creationId xmlns:a16="http://schemas.microsoft.com/office/drawing/2014/main" id="{E06082AB-2F1B-429D-9FA9-A79C6C32EC9D}"/>
              </a:ext>
            </a:extLst>
          </p:cNvPr>
          <p:cNvSpPr/>
          <p:nvPr/>
        </p:nvSpPr>
        <p:spPr>
          <a:xfrm rot="5400000">
            <a:off x="5672137" y="1909763"/>
            <a:ext cx="866775" cy="3886200"/>
          </a:xfrm>
          <a:prstGeom prst="roundRect">
            <a:avLst>
              <a:gd name="adj" fmla="val 50000"/>
            </a:avLst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Oval 54">
            <a:extLst>
              <a:ext uri="{FF2B5EF4-FFF2-40B4-BE49-F238E27FC236}">
                <a16:creationId xmlns:a16="http://schemas.microsoft.com/office/drawing/2014/main" id="{5E1CD2DE-239B-4315-8206-6076D36E33D0}"/>
              </a:ext>
            </a:extLst>
          </p:cNvPr>
          <p:cNvSpPr/>
          <p:nvPr/>
        </p:nvSpPr>
        <p:spPr>
          <a:xfrm>
            <a:off x="5596081" y="3343420"/>
            <a:ext cx="1018886" cy="10188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bg1"/>
              </a:solidFill>
            </a:endParaRPr>
          </a:p>
        </p:txBody>
      </p:sp>
      <p:sp>
        <p:nvSpPr>
          <p:cNvPr id="8" name="Oval 1">
            <a:extLst>
              <a:ext uri="{FF2B5EF4-FFF2-40B4-BE49-F238E27FC236}">
                <a16:creationId xmlns:a16="http://schemas.microsoft.com/office/drawing/2014/main" id="{53F04711-6CBE-4650-8A3A-9F0BD3FD05E2}"/>
              </a:ext>
            </a:extLst>
          </p:cNvPr>
          <p:cNvSpPr/>
          <p:nvPr/>
        </p:nvSpPr>
        <p:spPr>
          <a:xfrm>
            <a:off x="5930990" y="3611751"/>
            <a:ext cx="377324" cy="482224"/>
          </a:xfrm>
          <a:custGeom>
            <a:avLst/>
            <a:gdLst/>
            <a:ahLst/>
            <a:cxnLst/>
            <a:rect l="l" t="t" r="r" b="b"/>
            <a:pathLst>
              <a:path w="3089578" h="3948524">
                <a:moveTo>
                  <a:pt x="1577191" y="2534631"/>
                </a:moveTo>
                <a:cubicBezTo>
                  <a:pt x="1600260" y="2580258"/>
                  <a:pt x="1620550" y="2627771"/>
                  <a:pt x="1638571" y="2676770"/>
                </a:cubicBezTo>
                <a:cubicBezTo>
                  <a:pt x="1665604" y="2750272"/>
                  <a:pt x="1686580" y="2824535"/>
                  <a:pt x="1699962" y="2899355"/>
                </a:cubicBezTo>
                <a:cubicBezTo>
                  <a:pt x="1599246" y="2923383"/>
                  <a:pt x="1494142" y="2935731"/>
                  <a:pt x="1386154" y="2935731"/>
                </a:cubicBezTo>
                <a:cubicBezTo>
                  <a:pt x="1152606" y="2935731"/>
                  <a:pt x="932548" y="2877973"/>
                  <a:pt x="741468" y="2772376"/>
                </a:cubicBezTo>
                <a:cubicBezTo>
                  <a:pt x="1011030" y="2775448"/>
                  <a:pt x="1283962" y="2707404"/>
                  <a:pt x="1533669" y="2563236"/>
                </a:cubicBezTo>
                <a:close/>
                <a:moveTo>
                  <a:pt x="2052587" y="2076290"/>
                </a:moveTo>
                <a:lnTo>
                  <a:pt x="2486460" y="2390270"/>
                </a:lnTo>
                <a:cubicBezTo>
                  <a:pt x="2306935" y="2626648"/>
                  <a:pt x="2052846" y="2802967"/>
                  <a:pt x="1758751" y="2882997"/>
                </a:cubicBezTo>
                <a:cubicBezTo>
                  <a:pt x="1743929" y="2806841"/>
                  <a:pt x="1722412" y="2731080"/>
                  <a:pt x="1694828" y="2656080"/>
                </a:cubicBezTo>
                <a:cubicBezTo>
                  <a:pt x="1675201" y="2602712"/>
                  <a:pt x="1652984" y="2551041"/>
                  <a:pt x="1627394" y="2501634"/>
                </a:cubicBezTo>
                <a:cubicBezTo>
                  <a:pt x="1801061" y="2387414"/>
                  <a:pt x="1943549" y="2241665"/>
                  <a:pt x="2052587" y="2076290"/>
                </a:cubicBezTo>
                <a:close/>
                <a:moveTo>
                  <a:pt x="1139582" y="1999555"/>
                </a:moveTo>
                <a:cubicBezTo>
                  <a:pt x="1306309" y="2126071"/>
                  <a:pt x="1447225" y="2288761"/>
                  <a:pt x="1549205" y="2481403"/>
                </a:cubicBezTo>
                <a:cubicBezTo>
                  <a:pt x="1535041" y="2492857"/>
                  <a:pt x="1519482" y="2502212"/>
                  <a:pt x="1503698" y="2511325"/>
                </a:cubicBezTo>
                <a:cubicBezTo>
                  <a:pt x="1259400" y="2652371"/>
                  <a:pt x="991982" y="2717667"/>
                  <a:pt x="728342" y="2711842"/>
                </a:cubicBezTo>
                <a:close/>
                <a:moveTo>
                  <a:pt x="452452" y="1701750"/>
                </a:moveTo>
                <a:cubicBezTo>
                  <a:pt x="679412" y="1737820"/>
                  <a:pt x="894637" y="1825426"/>
                  <a:pt x="1081528" y="1956108"/>
                </a:cubicBezTo>
                <a:lnTo>
                  <a:pt x="659218" y="2687569"/>
                </a:lnTo>
                <a:cubicBezTo>
                  <a:pt x="518459" y="2459121"/>
                  <a:pt x="438479" y="2190549"/>
                  <a:pt x="438479" y="1903491"/>
                </a:cubicBezTo>
                <a:cubicBezTo>
                  <a:pt x="438479" y="1835071"/>
                  <a:pt x="443023" y="1767700"/>
                  <a:pt x="452452" y="1701750"/>
                </a:cubicBezTo>
                <a:close/>
                <a:moveTo>
                  <a:pt x="261512" y="1681084"/>
                </a:moveTo>
                <a:cubicBezTo>
                  <a:pt x="305712" y="1682782"/>
                  <a:pt x="349660" y="1686381"/>
                  <a:pt x="393224" y="1691972"/>
                </a:cubicBezTo>
                <a:cubicBezTo>
                  <a:pt x="383285" y="1761107"/>
                  <a:pt x="378479" y="1831743"/>
                  <a:pt x="378479" y="1903491"/>
                </a:cubicBezTo>
                <a:cubicBezTo>
                  <a:pt x="378479" y="2187947"/>
                  <a:pt x="454018" y="2454935"/>
                  <a:pt x="590367" y="2683463"/>
                </a:cubicBezTo>
                <a:cubicBezTo>
                  <a:pt x="269884" y="2459223"/>
                  <a:pt x="49324" y="2102418"/>
                  <a:pt x="8843" y="1692509"/>
                </a:cubicBezTo>
                <a:cubicBezTo>
                  <a:pt x="93426" y="1681463"/>
                  <a:pt x="177920" y="1677872"/>
                  <a:pt x="261512" y="1681084"/>
                </a:cubicBezTo>
                <a:close/>
                <a:moveTo>
                  <a:pt x="1377385" y="1587667"/>
                </a:moveTo>
                <a:lnTo>
                  <a:pt x="2004039" y="2041157"/>
                </a:lnTo>
                <a:cubicBezTo>
                  <a:pt x="1900325" y="2198920"/>
                  <a:pt x="1765025" y="2338183"/>
                  <a:pt x="1600256" y="2447836"/>
                </a:cubicBezTo>
                <a:cubicBezTo>
                  <a:pt x="1492338" y="2247701"/>
                  <a:pt x="1344592" y="2078527"/>
                  <a:pt x="1169099" y="1948429"/>
                </a:cubicBezTo>
                <a:close/>
                <a:moveTo>
                  <a:pt x="2732654" y="1228760"/>
                </a:moveTo>
                <a:cubicBezTo>
                  <a:pt x="2759348" y="1331346"/>
                  <a:pt x="2772308" y="1438948"/>
                  <a:pt x="2772308" y="1549577"/>
                </a:cubicBezTo>
                <a:cubicBezTo>
                  <a:pt x="2772308" y="1840243"/>
                  <a:pt x="2682844" y="2110013"/>
                  <a:pt x="2529583" y="2332602"/>
                </a:cubicBezTo>
                <a:lnTo>
                  <a:pt x="2092890" y="2016581"/>
                </a:lnTo>
                <a:cubicBezTo>
                  <a:pt x="2230825" y="1789240"/>
                  <a:pt x="2309592" y="1530003"/>
                  <a:pt x="2320039" y="1264175"/>
                </a:cubicBezTo>
                <a:lnTo>
                  <a:pt x="2389537" y="1266895"/>
                </a:lnTo>
                <a:cubicBezTo>
                  <a:pt x="2507402" y="1266895"/>
                  <a:pt x="2622268" y="1253926"/>
                  <a:pt x="2732654" y="1228760"/>
                </a:cubicBezTo>
                <a:close/>
                <a:moveTo>
                  <a:pt x="1664916" y="1089650"/>
                </a:moveTo>
                <a:cubicBezTo>
                  <a:pt x="1845595" y="1184363"/>
                  <a:pt x="2046890" y="1244270"/>
                  <a:pt x="2260099" y="1261471"/>
                </a:cubicBezTo>
                <a:cubicBezTo>
                  <a:pt x="2250158" y="1515636"/>
                  <a:pt x="2175203" y="1763501"/>
                  <a:pt x="2043969" y="1981178"/>
                </a:cubicBezTo>
                <a:lnTo>
                  <a:pt x="1413577" y="1524982"/>
                </a:lnTo>
                <a:close/>
                <a:moveTo>
                  <a:pt x="680960" y="1083685"/>
                </a:moveTo>
                <a:lnTo>
                  <a:pt x="1318747" y="1545232"/>
                </a:lnTo>
                <a:lnTo>
                  <a:pt x="1111155" y="1904792"/>
                </a:lnTo>
                <a:cubicBezTo>
                  <a:pt x="918428" y="1769631"/>
                  <a:pt x="696224" y="1679424"/>
                  <a:pt x="462059" y="1641518"/>
                </a:cubicBezTo>
                <a:cubicBezTo>
                  <a:pt x="496612" y="1438804"/>
                  <a:pt x="572568" y="1250029"/>
                  <a:pt x="680960" y="1083685"/>
                </a:cubicBezTo>
                <a:close/>
                <a:moveTo>
                  <a:pt x="242727" y="766549"/>
                </a:moveTo>
                <a:lnTo>
                  <a:pt x="632258" y="1048441"/>
                </a:lnTo>
                <a:cubicBezTo>
                  <a:pt x="518469" y="1222389"/>
                  <a:pt x="438796" y="1420030"/>
                  <a:pt x="402762" y="1632349"/>
                </a:cubicBezTo>
                <a:cubicBezTo>
                  <a:pt x="359225" y="1626292"/>
                  <a:pt x="315271" y="1622499"/>
                  <a:pt x="271067" y="1620532"/>
                </a:cubicBezTo>
                <a:cubicBezTo>
                  <a:pt x="225427" y="1618500"/>
                  <a:pt x="179520" y="1618416"/>
                  <a:pt x="133488" y="1620508"/>
                </a:cubicBezTo>
                <a:lnTo>
                  <a:pt x="5137" y="1632614"/>
                </a:lnTo>
                <a:cubicBezTo>
                  <a:pt x="826" y="1605249"/>
                  <a:pt x="0" y="1577510"/>
                  <a:pt x="0" y="1549577"/>
                </a:cubicBezTo>
                <a:cubicBezTo>
                  <a:pt x="0" y="1258910"/>
                  <a:pt x="89466" y="989139"/>
                  <a:pt x="242727" y="766549"/>
                </a:cubicBezTo>
                <a:close/>
                <a:moveTo>
                  <a:pt x="1127746" y="632595"/>
                </a:moveTo>
                <a:cubicBezTo>
                  <a:pt x="1254584" y="804561"/>
                  <a:pt x="1416250" y="948423"/>
                  <a:pt x="1601732" y="1055087"/>
                </a:cubicBezTo>
                <a:lnTo>
                  <a:pt x="1354938" y="1482547"/>
                </a:lnTo>
                <a:lnTo>
                  <a:pt x="721206" y="1023934"/>
                </a:lnTo>
                <a:cubicBezTo>
                  <a:pt x="830725" y="869583"/>
                  <a:pt x="968470" y="736352"/>
                  <a:pt x="1127746" y="632595"/>
                </a:cubicBezTo>
                <a:close/>
                <a:moveTo>
                  <a:pt x="2056151" y="412010"/>
                </a:moveTo>
                <a:cubicBezTo>
                  <a:pt x="2199973" y="661365"/>
                  <a:pt x="2266926" y="933808"/>
                  <a:pt x="2263622" y="1201511"/>
                </a:cubicBezTo>
                <a:cubicBezTo>
                  <a:pt x="2060023" y="1184945"/>
                  <a:pt x="1867741" y="1127838"/>
                  <a:pt x="1695314" y="1036999"/>
                </a:cubicBezTo>
                <a:close/>
                <a:moveTo>
                  <a:pt x="1982657" y="375337"/>
                </a:moveTo>
                <a:lnTo>
                  <a:pt x="1993863" y="375897"/>
                </a:lnTo>
                <a:lnTo>
                  <a:pt x="1633466" y="1000123"/>
                </a:lnTo>
                <a:cubicBezTo>
                  <a:pt x="1455017" y="901534"/>
                  <a:pt x="1300774" y="764825"/>
                  <a:pt x="1179049" y="601671"/>
                </a:cubicBezTo>
                <a:cubicBezTo>
                  <a:pt x="1411929" y="457216"/>
                  <a:pt x="1687631" y="375337"/>
                  <a:pt x="1982657" y="375337"/>
                </a:cubicBezTo>
                <a:close/>
                <a:moveTo>
                  <a:pt x="2095987" y="363057"/>
                </a:moveTo>
                <a:cubicBezTo>
                  <a:pt x="2395304" y="539294"/>
                  <a:pt x="2620948" y="826020"/>
                  <a:pt x="2717783" y="1167380"/>
                </a:cubicBezTo>
                <a:cubicBezTo>
                  <a:pt x="2612640" y="1194505"/>
                  <a:pt x="2502521" y="1206895"/>
                  <a:pt x="2389537" y="1206895"/>
                </a:cubicBezTo>
                <a:cubicBezTo>
                  <a:pt x="2367426" y="1206895"/>
                  <a:pt x="2345424" y="1206421"/>
                  <a:pt x="2323592" y="1204315"/>
                </a:cubicBezTo>
                <a:cubicBezTo>
                  <a:pt x="2327421" y="925237"/>
                  <a:pt x="2257794" y="641150"/>
                  <a:pt x="2107741" y="381251"/>
                </a:cubicBezTo>
                <a:close/>
                <a:moveTo>
                  <a:pt x="2029789" y="322492"/>
                </a:moveTo>
                <a:lnTo>
                  <a:pt x="2054623" y="337710"/>
                </a:lnTo>
                <a:lnTo>
                  <a:pt x="2029408" y="323152"/>
                </a:lnTo>
                <a:close/>
                <a:moveTo>
                  <a:pt x="912141" y="248224"/>
                </a:moveTo>
                <a:cubicBezTo>
                  <a:pt x="958447" y="368281"/>
                  <a:pt x="1018736" y="481253"/>
                  <a:pt x="1094337" y="582792"/>
                </a:cubicBezTo>
                <a:cubicBezTo>
                  <a:pt x="929178" y="690492"/>
                  <a:pt x="786304" y="828699"/>
                  <a:pt x="672648" y="988795"/>
                </a:cubicBezTo>
                <a:lnTo>
                  <a:pt x="285851" y="708881"/>
                </a:lnTo>
                <a:cubicBezTo>
                  <a:pt x="444368" y="500166"/>
                  <a:pt x="661017" y="338275"/>
                  <a:pt x="912141" y="248224"/>
                </a:cubicBezTo>
                <a:close/>
                <a:moveTo>
                  <a:pt x="921424" y="244149"/>
                </a:moveTo>
                <a:cubicBezTo>
                  <a:pt x="918244" y="245273"/>
                  <a:pt x="915069" y="246407"/>
                  <a:pt x="912141" y="248224"/>
                </a:cubicBezTo>
                <a:lnTo>
                  <a:pt x="911892" y="247682"/>
                </a:lnTo>
                <a:close/>
                <a:moveTo>
                  <a:pt x="1386154" y="163423"/>
                </a:moveTo>
                <a:cubicBezTo>
                  <a:pt x="1614231" y="163423"/>
                  <a:pt x="1829441" y="218507"/>
                  <a:pt x="2018673" y="317138"/>
                </a:cubicBezTo>
                <a:lnTo>
                  <a:pt x="1982657" y="315337"/>
                </a:lnTo>
                <a:cubicBezTo>
                  <a:pt x="1675242" y="315337"/>
                  <a:pt x="1388023" y="400945"/>
                  <a:pt x="1145621" y="551885"/>
                </a:cubicBezTo>
                <a:cubicBezTo>
                  <a:pt x="1072517" y="454117"/>
                  <a:pt x="1014123" y="345308"/>
                  <a:pt x="969283" y="229609"/>
                </a:cubicBezTo>
                <a:cubicBezTo>
                  <a:pt x="1100345" y="185848"/>
                  <a:pt x="1240631" y="163423"/>
                  <a:pt x="1386154" y="163423"/>
                </a:cubicBezTo>
                <a:close/>
                <a:moveTo>
                  <a:pt x="2202811" y="0"/>
                </a:moveTo>
                <a:cubicBezTo>
                  <a:pt x="2296878" y="0"/>
                  <a:pt x="2373135" y="76257"/>
                  <a:pt x="2373135" y="170324"/>
                </a:cubicBezTo>
                <a:lnTo>
                  <a:pt x="2371793" y="176970"/>
                </a:lnTo>
                <a:cubicBezTo>
                  <a:pt x="2815625" y="490103"/>
                  <a:pt x="3086467" y="1002141"/>
                  <a:pt x="3089552" y="1556712"/>
                </a:cubicBezTo>
                <a:cubicBezTo>
                  <a:pt x="3093041" y="2183714"/>
                  <a:pt x="2753654" y="2763878"/>
                  <a:pt x="2205423" y="3068085"/>
                </a:cubicBezTo>
                <a:cubicBezTo>
                  <a:pt x="1971426" y="3197927"/>
                  <a:pt x="1715508" y="3268558"/>
                  <a:pt x="1458156" y="3280032"/>
                </a:cubicBezTo>
                <a:lnTo>
                  <a:pt x="1458156" y="3717573"/>
                </a:lnTo>
                <a:cubicBezTo>
                  <a:pt x="1465957" y="3717019"/>
                  <a:pt x="1473725" y="3717281"/>
                  <a:pt x="1481481" y="3717568"/>
                </a:cubicBezTo>
                <a:cubicBezTo>
                  <a:pt x="1923607" y="3733970"/>
                  <a:pt x="2251415" y="3830277"/>
                  <a:pt x="2251415" y="3943768"/>
                </a:cubicBezTo>
                <a:cubicBezTo>
                  <a:pt x="1651480" y="3945353"/>
                  <a:pt x="1051545" y="3946939"/>
                  <a:pt x="451610" y="3948524"/>
                </a:cubicBezTo>
                <a:cubicBezTo>
                  <a:pt x="442274" y="3834573"/>
                  <a:pt x="764658" y="3736482"/>
                  <a:pt x="1206140" y="3718471"/>
                </a:cubicBezTo>
                <a:lnTo>
                  <a:pt x="1206140" y="3273841"/>
                </a:lnTo>
                <a:cubicBezTo>
                  <a:pt x="998502" y="3252747"/>
                  <a:pt x="794352" y="3193323"/>
                  <a:pt x="605303" y="3094648"/>
                </a:cubicBezTo>
                <a:cubicBezTo>
                  <a:pt x="588033" y="3102602"/>
                  <a:pt x="568822" y="3106055"/>
                  <a:pt x="548803" y="3106055"/>
                </a:cubicBezTo>
                <a:cubicBezTo>
                  <a:pt x="454736" y="3106055"/>
                  <a:pt x="378479" y="3029798"/>
                  <a:pt x="378479" y="2935731"/>
                </a:cubicBezTo>
                <a:cubicBezTo>
                  <a:pt x="378479" y="2841664"/>
                  <a:pt x="454736" y="2765407"/>
                  <a:pt x="548803" y="2765407"/>
                </a:cubicBezTo>
                <a:cubicBezTo>
                  <a:pt x="631450" y="2765407"/>
                  <a:pt x="700349" y="2824273"/>
                  <a:pt x="712524" y="2903026"/>
                </a:cubicBezTo>
                <a:cubicBezTo>
                  <a:pt x="1146122" y="3125175"/>
                  <a:pt x="1666433" y="3117589"/>
                  <a:pt x="2100302" y="2876433"/>
                </a:cubicBezTo>
                <a:cubicBezTo>
                  <a:pt x="2577849" y="2611000"/>
                  <a:pt x="2873628" y="2105370"/>
                  <a:pt x="2870976" y="1558985"/>
                </a:cubicBezTo>
                <a:cubicBezTo>
                  <a:pt x="2868571" y="1063676"/>
                  <a:pt x="2621309" y="607288"/>
                  <a:pt x="2216854" y="337813"/>
                </a:cubicBezTo>
                <a:cubicBezTo>
                  <a:pt x="2212348" y="340450"/>
                  <a:pt x="2207603" y="340648"/>
                  <a:pt x="2202811" y="340648"/>
                </a:cubicBezTo>
                <a:cubicBezTo>
                  <a:pt x="2108744" y="340648"/>
                  <a:pt x="2032487" y="264391"/>
                  <a:pt x="2032487" y="170324"/>
                </a:cubicBezTo>
                <a:cubicBezTo>
                  <a:pt x="2032487" y="76257"/>
                  <a:pt x="2108744" y="0"/>
                  <a:pt x="22028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568AED-F085-4EEB-87E3-53346739276C}"/>
              </a:ext>
            </a:extLst>
          </p:cNvPr>
          <p:cNvSpPr txBox="1"/>
          <p:nvPr/>
        </p:nvSpPr>
        <p:spPr>
          <a:xfrm rot="3670087">
            <a:off x="4828498" y="2649008"/>
            <a:ext cx="14056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Add Text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428434-64A1-4593-AF0F-20AA10F7FA39}"/>
              </a:ext>
            </a:extLst>
          </p:cNvPr>
          <p:cNvSpPr txBox="1"/>
          <p:nvPr/>
        </p:nvSpPr>
        <p:spPr>
          <a:xfrm rot="3670087">
            <a:off x="6011826" y="4728005"/>
            <a:ext cx="14056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Add Text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545705-6CEF-43EE-BBF0-9031A76D16D9}"/>
              </a:ext>
            </a:extLst>
          </p:cNvPr>
          <p:cNvSpPr txBox="1"/>
          <p:nvPr/>
        </p:nvSpPr>
        <p:spPr>
          <a:xfrm rot="18136125">
            <a:off x="5985593" y="2663732"/>
            <a:ext cx="14056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Add Text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F8CA899-E804-4B25-A0C6-CAB643E319C4}"/>
              </a:ext>
            </a:extLst>
          </p:cNvPr>
          <p:cNvSpPr txBox="1"/>
          <p:nvPr/>
        </p:nvSpPr>
        <p:spPr>
          <a:xfrm rot="18136125">
            <a:off x="4783029" y="4759567"/>
            <a:ext cx="14056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Add Text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4015D0-6809-4BCB-A38A-EB9ACDD81052}"/>
              </a:ext>
            </a:extLst>
          </p:cNvPr>
          <p:cNvSpPr txBox="1"/>
          <p:nvPr/>
        </p:nvSpPr>
        <p:spPr>
          <a:xfrm>
            <a:off x="6598750" y="3683116"/>
            <a:ext cx="14056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Add Text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00499D-E744-4B21-9F06-0D1D7B591AB6}"/>
              </a:ext>
            </a:extLst>
          </p:cNvPr>
          <p:cNvSpPr txBox="1"/>
          <p:nvPr/>
        </p:nvSpPr>
        <p:spPr>
          <a:xfrm>
            <a:off x="4167975" y="3683533"/>
            <a:ext cx="14056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Add Text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grpSp>
        <p:nvGrpSpPr>
          <p:cNvPr id="15" name="Group 63">
            <a:extLst>
              <a:ext uri="{FF2B5EF4-FFF2-40B4-BE49-F238E27FC236}">
                <a16:creationId xmlns:a16="http://schemas.microsoft.com/office/drawing/2014/main" id="{92764961-5647-41E8-A3A2-BD24DA4123AD}"/>
              </a:ext>
            </a:extLst>
          </p:cNvPr>
          <p:cNvGrpSpPr/>
          <p:nvPr/>
        </p:nvGrpSpPr>
        <p:grpSpPr>
          <a:xfrm>
            <a:off x="7963744" y="1715669"/>
            <a:ext cx="2827389" cy="918329"/>
            <a:chOff x="6457218" y="1772816"/>
            <a:chExt cx="2291246" cy="918329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BCE8C02-23ED-4472-A716-52455FD4023B}"/>
                </a:ext>
              </a:extLst>
            </p:cNvPr>
            <p:cNvSpPr txBox="1"/>
            <p:nvPr/>
          </p:nvSpPr>
          <p:spPr>
            <a:xfrm>
              <a:off x="6457218" y="1772816"/>
              <a:ext cx="22912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9754A33-EEBD-4D29-9376-5D085CF25DFA}"/>
                </a:ext>
              </a:extLst>
            </p:cNvPr>
            <p:cNvSpPr txBox="1"/>
            <p:nvPr/>
          </p:nvSpPr>
          <p:spPr>
            <a:xfrm>
              <a:off x="6457218" y="2044814"/>
              <a:ext cx="22912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66">
            <a:extLst>
              <a:ext uri="{FF2B5EF4-FFF2-40B4-BE49-F238E27FC236}">
                <a16:creationId xmlns:a16="http://schemas.microsoft.com/office/drawing/2014/main" id="{84E71A0C-6334-4F7C-B83F-A1693FD37DAC}"/>
              </a:ext>
            </a:extLst>
          </p:cNvPr>
          <p:cNvGrpSpPr/>
          <p:nvPr/>
        </p:nvGrpSpPr>
        <p:grpSpPr>
          <a:xfrm>
            <a:off x="8561169" y="3227837"/>
            <a:ext cx="2827389" cy="918329"/>
            <a:chOff x="6889266" y="3284984"/>
            <a:chExt cx="1998238" cy="91832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AAB4875-5C36-498C-82E0-62CD88544F86}"/>
                </a:ext>
              </a:extLst>
            </p:cNvPr>
            <p:cNvSpPr txBox="1"/>
            <p:nvPr/>
          </p:nvSpPr>
          <p:spPr>
            <a:xfrm>
              <a:off x="6889266" y="3284984"/>
              <a:ext cx="199823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05019F0-79A2-4C0A-A893-DC3AF115B2E0}"/>
                </a:ext>
              </a:extLst>
            </p:cNvPr>
            <p:cNvSpPr txBox="1"/>
            <p:nvPr/>
          </p:nvSpPr>
          <p:spPr>
            <a:xfrm>
              <a:off x="6889266" y="3556982"/>
              <a:ext cx="19982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69">
            <a:extLst>
              <a:ext uri="{FF2B5EF4-FFF2-40B4-BE49-F238E27FC236}">
                <a16:creationId xmlns:a16="http://schemas.microsoft.com/office/drawing/2014/main" id="{5775E7E5-1463-4BD8-BD4E-F5A8151776B1}"/>
              </a:ext>
            </a:extLst>
          </p:cNvPr>
          <p:cNvGrpSpPr/>
          <p:nvPr/>
        </p:nvGrpSpPr>
        <p:grpSpPr>
          <a:xfrm>
            <a:off x="8179768" y="5069881"/>
            <a:ext cx="2827389" cy="918329"/>
            <a:chOff x="6673242" y="5020022"/>
            <a:chExt cx="2291246" cy="918329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26EC5F5-4A32-48AC-BFE8-A04892A740FF}"/>
                </a:ext>
              </a:extLst>
            </p:cNvPr>
            <p:cNvSpPr txBox="1"/>
            <p:nvPr/>
          </p:nvSpPr>
          <p:spPr>
            <a:xfrm>
              <a:off x="6673242" y="5020022"/>
              <a:ext cx="22912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4D75B31-69CF-4C74-94D9-22C4D5DDC809}"/>
                </a:ext>
              </a:extLst>
            </p:cNvPr>
            <p:cNvSpPr txBox="1"/>
            <p:nvPr/>
          </p:nvSpPr>
          <p:spPr>
            <a:xfrm>
              <a:off x="6673242" y="5292020"/>
              <a:ext cx="22912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72">
            <a:extLst>
              <a:ext uri="{FF2B5EF4-FFF2-40B4-BE49-F238E27FC236}">
                <a16:creationId xmlns:a16="http://schemas.microsoft.com/office/drawing/2014/main" id="{934087C7-B5B5-4BA6-8F4C-E3D7FC93DE5C}"/>
              </a:ext>
            </a:extLst>
          </p:cNvPr>
          <p:cNvGrpSpPr/>
          <p:nvPr/>
        </p:nvGrpSpPr>
        <p:grpSpPr>
          <a:xfrm>
            <a:off x="1475370" y="1692794"/>
            <a:ext cx="2789947" cy="918329"/>
            <a:chOff x="467544" y="1749941"/>
            <a:chExt cx="2291246" cy="918329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C84C07A-2601-465D-B562-169FE1AF3544}"/>
                </a:ext>
              </a:extLst>
            </p:cNvPr>
            <p:cNvSpPr txBox="1"/>
            <p:nvPr/>
          </p:nvSpPr>
          <p:spPr>
            <a:xfrm>
              <a:off x="467544" y="1749941"/>
              <a:ext cx="22214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98895A5-6335-42C5-B9E6-860E648C76CB}"/>
                </a:ext>
              </a:extLst>
            </p:cNvPr>
            <p:cNvSpPr txBox="1"/>
            <p:nvPr/>
          </p:nvSpPr>
          <p:spPr>
            <a:xfrm>
              <a:off x="467544" y="2021939"/>
              <a:ext cx="22912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75">
            <a:extLst>
              <a:ext uri="{FF2B5EF4-FFF2-40B4-BE49-F238E27FC236}">
                <a16:creationId xmlns:a16="http://schemas.microsoft.com/office/drawing/2014/main" id="{D0CD9118-9F74-42CE-88DD-3A389FB972A0}"/>
              </a:ext>
            </a:extLst>
          </p:cNvPr>
          <p:cNvGrpSpPr/>
          <p:nvPr/>
        </p:nvGrpSpPr>
        <p:grpSpPr>
          <a:xfrm>
            <a:off x="803442" y="3227837"/>
            <a:ext cx="2802170" cy="918329"/>
            <a:chOff x="242744" y="3314387"/>
            <a:chExt cx="2011990" cy="918329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78F6ADF-576A-42CA-B7F2-71CD6C5CE5C4}"/>
                </a:ext>
              </a:extLst>
            </p:cNvPr>
            <p:cNvSpPr txBox="1"/>
            <p:nvPr/>
          </p:nvSpPr>
          <p:spPr>
            <a:xfrm>
              <a:off x="242744" y="3314387"/>
              <a:ext cx="19421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AF61CA9-4210-4CCA-89ED-3AB1DA703F7F}"/>
                </a:ext>
              </a:extLst>
            </p:cNvPr>
            <p:cNvSpPr txBox="1"/>
            <p:nvPr/>
          </p:nvSpPr>
          <p:spPr>
            <a:xfrm>
              <a:off x="251520" y="3586385"/>
              <a:ext cx="20032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78">
            <a:extLst>
              <a:ext uri="{FF2B5EF4-FFF2-40B4-BE49-F238E27FC236}">
                <a16:creationId xmlns:a16="http://schemas.microsoft.com/office/drawing/2014/main" id="{7EE2E397-BF5E-4A15-ACB7-84AC1EBD96FD}"/>
              </a:ext>
            </a:extLst>
          </p:cNvPr>
          <p:cNvGrpSpPr/>
          <p:nvPr/>
        </p:nvGrpSpPr>
        <p:grpSpPr>
          <a:xfrm>
            <a:off x="1247122" y="5069881"/>
            <a:ext cx="2802170" cy="918329"/>
            <a:chOff x="251520" y="4998238"/>
            <a:chExt cx="2291246" cy="918329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C802ECA-9107-44BA-A56F-09CD19BE5626}"/>
                </a:ext>
              </a:extLst>
            </p:cNvPr>
            <p:cNvSpPr txBox="1"/>
            <p:nvPr/>
          </p:nvSpPr>
          <p:spPr>
            <a:xfrm>
              <a:off x="251520" y="4998238"/>
              <a:ext cx="22214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909C1BB-E096-412B-9200-BDDF531CD333}"/>
                </a:ext>
              </a:extLst>
            </p:cNvPr>
            <p:cNvSpPr txBox="1"/>
            <p:nvPr/>
          </p:nvSpPr>
          <p:spPr>
            <a:xfrm>
              <a:off x="251520" y="5270236"/>
              <a:ext cx="22912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: Shape 6">
            <a:extLst>
              <a:ext uri="{FF2B5EF4-FFF2-40B4-BE49-F238E27FC236}">
                <a16:creationId xmlns:a16="http://schemas.microsoft.com/office/drawing/2014/main" id="{AF7A11E6-6F87-4653-9F9B-D3A524EDE58E}"/>
              </a:ext>
            </a:extLst>
          </p:cNvPr>
          <p:cNvSpPr/>
          <p:nvPr/>
        </p:nvSpPr>
        <p:spPr>
          <a:xfrm>
            <a:off x="4229522" y="2863107"/>
            <a:ext cx="3732957" cy="3715398"/>
          </a:xfrm>
          <a:custGeom>
            <a:avLst/>
            <a:gdLst>
              <a:gd name="connsiteX0" fmla="*/ 3989958 w 4005513"/>
              <a:gd name="connsiteY0" fmla="*/ 3267522 h 3986672"/>
              <a:gd name="connsiteX1" fmla="*/ 3929544 w 4005513"/>
              <a:gd name="connsiteY1" fmla="*/ 3008883 h 3986672"/>
              <a:gd name="connsiteX2" fmla="*/ 3692946 w 4005513"/>
              <a:gd name="connsiteY2" fmla="*/ 2564812 h 3986672"/>
              <a:gd name="connsiteX3" fmla="*/ 2743088 w 4005513"/>
              <a:gd name="connsiteY3" fmla="*/ 2063433 h 3986672"/>
              <a:gd name="connsiteX4" fmla="*/ 2187293 w 4005513"/>
              <a:gd name="connsiteY4" fmla="*/ 2116042 h 3986672"/>
              <a:gd name="connsiteX5" fmla="*/ 1497229 w 4005513"/>
              <a:gd name="connsiteY5" fmla="*/ 2296706 h 3986672"/>
              <a:gd name="connsiteX6" fmla="*/ 644279 w 4005513"/>
              <a:gd name="connsiteY6" fmla="*/ 2437769 h 3986672"/>
              <a:gd name="connsiteX7" fmla="*/ 407104 w 4005513"/>
              <a:gd name="connsiteY7" fmla="*/ 2361962 h 3986672"/>
              <a:gd name="connsiteX8" fmla="*/ 231860 w 4005513"/>
              <a:gd name="connsiteY8" fmla="*/ 1927357 h 3986672"/>
              <a:gd name="connsiteX9" fmla="*/ 427627 w 4005513"/>
              <a:gd name="connsiteY9" fmla="*/ 1552588 h 3986672"/>
              <a:gd name="connsiteX10" fmla="*/ 1156136 w 4005513"/>
              <a:gd name="connsiteY10" fmla="*/ 784044 h 3986672"/>
              <a:gd name="connsiteX11" fmla="*/ 1839335 w 4005513"/>
              <a:gd name="connsiteY11" fmla="*/ 229695 h 3986672"/>
              <a:gd name="connsiteX12" fmla="*/ 1824882 w 4005513"/>
              <a:gd name="connsiteY12" fmla="*/ 201584 h 3986672"/>
              <a:gd name="connsiteX13" fmla="*/ 1675437 w 4005513"/>
              <a:gd name="connsiteY13" fmla="*/ 15211 h 3986672"/>
              <a:gd name="connsiteX14" fmla="*/ 1654624 w 4005513"/>
              <a:gd name="connsiteY14" fmla="*/ 469 h 3986672"/>
              <a:gd name="connsiteX15" fmla="*/ 1639231 w 4005513"/>
              <a:gd name="connsiteY15" fmla="*/ 15427 h 3986672"/>
              <a:gd name="connsiteX16" fmla="*/ 983783 w 4005513"/>
              <a:gd name="connsiteY16" fmla="*/ 584735 h 3986672"/>
              <a:gd name="connsiteX17" fmla="*/ 349725 w 4005513"/>
              <a:gd name="connsiteY17" fmla="*/ 1264827 h 3986672"/>
              <a:gd name="connsiteX18" fmla="*/ 50112 w 4005513"/>
              <a:gd name="connsiteY18" fmla="*/ 1780802 h 3986672"/>
              <a:gd name="connsiteX19" fmla="*/ 18749 w 4005513"/>
              <a:gd name="connsiteY19" fmla="*/ 2189392 h 3986672"/>
              <a:gd name="connsiteX20" fmla="*/ 556983 w 4005513"/>
              <a:gd name="connsiteY20" fmla="*/ 2612651 h 3986672"/>
              <a:gd name="connsiteX21" fmla="*/ 642472 w 4005513"/>
              <a:gd name="connsiteY21" fmla="*/ 2623852 h 3986672"/>
              <a:gd name="connsiteX22" fmla="*/ 1187427 w 4005513"/>
              <a:gd name="connsiteY22" fmla="*/ 2554477 h 3986672"/>
              <a:gd name="connsiteX23" fmla="*/ 2029032 w 4005513"/>
              <a:gd name="connsiteY23" fmla="*/ 2307257 h 3986672"/>
              <a:gd name="connsiteX24" fmla="*/ 2819184 w 4005513"/>
              <a:gd name="connsiteY24" fmla="*/ 2195390 h 3986672"/>
              <a:gd name="connsiteX25" fmla="*/ 3294763 w 4005513"/>
              <a:gd name="connsiteY25" fmla="*/ 2337247 h 3986672"/>
              <a:gd name="connsiteX26" fmla="*/ 3646696 w 4005513"/>
              <a:gd name="connsiteY26" fmla="*/ 2657889 h 3986672"/>
              <a:gd name="connsiteX27" fmla="*/ 3790505 w 4005513"/>
              <a:gd name="connsiteY27" fmla="*/ 2868832 h 3986672"/>
              <a:gd name="connsiteX28" fmla="*/ 3951584 w 4005513"/>
              <a:gd name="connsiteY28" fmla="*/ 3537578 h 3986672"/>
              <a:gd name="connsiteX29" fmla="*/ 3932073 w 4005513"/>
              <a:gd name="connsiteY29" fmla="*/ 3821798 h 3986672"/>
              <a:gd name="connsiteX30" fmla="*/ 3908875 w 4005513"/>
              <a:gd name="connsiteY30" fmla="*/ 3951515 h 3986672"/>
              <a:gd name="connsiteX31" fmla="*/ 3908442 w 4005513"/>
              <a:gd name="connsiteY31" fmla="*/ 3969870 h 3986672"/>
              <a:gd name="connsiteX32" fmla="*/ 3945804 w 4005513"/>
              <a:gd name="connsiteY32" fmla="*/ 3982300 h 3986672"/>
              <a:gd name="connsiteX33" fmla="*/ 3946309 w 4005513"/>
              <a:gd name="connsiteY33" fmla="*/ 3970232 h 3986672"/>
              <a:gd name="connsiteX34" fmla="*/ 4005495 w 4005513"/>
              <a:gd name="connsiteY34" fmla="*/ 3498988 h 3986672"/>
              <a:gd name="connsiteX35" fmla="*/ 3989958 w 4005513"/>
              <a:gd name="connsiteY35" fmla="*/ 3267522 h 3986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4005513" h="3986672">
                <a:moveTo>
                  <a:pt x="3989958" y="3267522"/>
                </a:moveTo>
                <a:cubicBezTo>
                  <a:pt x="3975288" y="3179936"/>
                  <a:pt x="3956932" y="3093434"/>
                  <a:pt x="3929544" y="3008883"/>
                </a:cubicBezTo>
                <a:cubicBezTo>
                  <a:pt x="3830467" y="2703272"/>
                  <a:pt x="3694825" y="2567268"/>
                  <a:pt x="3692946" y="2564812"/>
                </a:cubicBezTo>
                <a:cubicBezTo>
                  <a:pt x="3454759" y="2248939"/>
                  <a:pt x="3138886" y="2079982"/>
                  <a:pt x="2743088" y="2063433"/>
                </a:cubicBezTo>
                <a:cubicBezTo>
                  <a:pt x="2555559" y="2055556"/>
                  <a:pt x="2370703" y="2078826"/>
                  <a:pt x="2187293" y="2116042"/>
                </a:cubicBezTo>
                <a:cubicBezTo>
                  <a:pt x="1953876" y="2163304"/>
                  <a:pt x="1726456" y="2233401"/>
                  <a:pt x="1497229" y="2296706"/>
                </a:cubicBezTo>
                <a:cubicBezTo>
                  <a:pt x="1218068" y="2373813"/>
                  <a:pt x="940135" y="2460604"/>
                  <a:pt x="644279" y="2437769"/>
                </a:cubicBezTo>
                <a:cubicBezTo>
                  <a:pt x="559439" y="2430687"/>
                  <a:pt x="480454" y="2404237"/>
                  <a:pt x="407104" y="2361962"/>
                </a:cubicBezTo>
                <a:cubicBezTo>
                  <a:pt x="234172" y="2262380"/>
                  <a:pt x="176866" y="2119294"/>
                  <a:pt x="231860" y="1927357"/>
                </a:cubicBezTo>
                <a:cubicBezTo>
                  <a:pt x="271461" y="1789041"/>
                  <a:pt x="344594" y="1667924"/>
                  <a:pt x="427627" y="1552588"/>
                </a:cubicBezTo>
                <a:cubicBezTo>
                  <a:pt x="635752" y="1263598"/>
                  <a:pt x="891066" y="1019051"/>
                  <a:pt x="1156136" y="784044"/>
                </a:cubicBezTo>
                <a:cubicBezTo>
                  <a:pt x="1375824" y="589288"/>
                  <a:pt x="1605628" y="407034"/>
                  <a:pt x="1839335" y="229695"/>
                </a:cubicBezTo>
                <a:cubicBezTo>
                  <a:pt x="1844104" y="215458"/>
                  <a:pt x="1832542" y="208738"/>
                  <a:pt x="1824882" y="201584"/>
                </a:cubicBezTo>
                <a:cubicBezTo>
                  <a:pt x="1766202" y="146517"/>
                  <a:pt x="1717495" y="83574"/>
                  <a:pt x="1675437" y="15211"/>
                </a:cubicBezTo>
                <a:cubicBezTo>
                  <a:pt x="1670739" y="7623"/>
                  <a:pt x="1666981" y="-2278"/>
                  <a:pt x="1654624" y="469"/>
                </a:cubicBezTo>
                <a:cubicBezTo>
                  <a:pt x="1649493" y="5455"/>
                  <a:pt x="1644724" y="10947"/>
                  <a:pt x="1639231" y="15427"/>
                </a:cubicBezTo>
                <a:cubicBezTo>
                  <a:pt x="1414052" y="197537"/>
                  <a:pt x="1194437" y="385788"/>
                  <a:pt x="983783" y="584735"/>
                </a:cubicBezTo>
                <a:cubicBezTo>
                  <a:pt x="757881" y="798063"/>
                  <a:pt x="538627" y="1017245"/>
                  <a:pt x="349725" y="1264827"/>
                </a:cubicBezTo>
                <a:cubicBezTo>
                  <a:pt x="228247" y="1424100"/>
                  <a:pt x="118259" y="1590383"/>
                  <a:pt x="50112" y="1780802"/>
                </a:cubicBezTo>
                <a:cubicBezTo>
                  <a:pt x="2417" y="1914060"/>
                  <a:pt x="-17745" y="2049486"/>
                  <a:pt x="18749" y="2189392"/>
                </a:cubicBezTo>
                <a:cubicBezTo>
                  <a:pt x="77501" y="2414644"/>
                  <a:pt x="323854" y="2585841"/>
                  <a:pt x="556983" y="2612651"/>
                </a:cubicBezTo>
                <a:cubicBezTo>
                  <a:pt x="585022" y="2619806"/>
                  <a:pt x="613639" y="2622190"/>
                  <a:pt x="642472" y="2623852"/>
                </a:cubicBezTo>
                <a:cubicBezTo>
                  <a:pt x="828412" y="2634403"/>
                  <a:pt x="1008570" y="2599499"/>
                  <a:pt x="1187427" y="2554477"/>
                </a:cubicBezTo>
                <a:cubicBezTo>
                  <a:pt x="1265980" y="2535038"/>
                  <a:pt x="1805009" y="2369044"/>
                  <a:pt x="2029032" y="2307257"/>
                </a:cubicBezTo>
                <a:cubicBezTo>
                  <a:pt x="2287525" y="2236003"/>
                  <a:pt x="2547465" y="2175878"/>
                  <a:pt x="2819184" y="2195390"/>
                </a:cubicBezTo>
                <a:cubicBezTo>
                  <a:pt x="2988646" y="2207531"/>
                  <a:pt x="3148136" y="2251251"/>
                  <a:pt x="3294763" y="2337247"/>
                </a:cubicBezTo>
                <a:cubicBezTo>
                  <a:pt x="3434380" y="2419124"/>
                  <a:pt x="3549210" y="2529184"/>
                  <a:pt x="3646696" y="2657889"/>
                </a:cubicBezTo>
                <a:cubicBezTo>
                  <a:pt x="3657752" y="2672487"/>
                  <a:pt x="3759358" y="2809575"/>
                  <a:pt x="3790505" y="2868832"/>
                </a:cubicBezTo>
                <a:cubicBezTo>
                  <a:pt x="3900493" y="3077969"/>
                  <a:pt x="3945659" y="3303365"/>
                  <a:pt x="3951584" y="3537578"/>
                </a:cubicBezTo>
                <a:cubicBezTo>
                  <a:pt x="3953970" y="3632752"/>
                  <a:pt x="3943925" y="3727564"/>
                  <a:pt x="3932073" y="3821798"/>
                </a:cubicBezTo>
                <a:cubicBezTo>
                  <a:pt x="3926653" y="3865085"/>
                  <a:pt x="3926147" y="3910034"/>
                  <a:pt x="3908875" y="3951515"/>
                </a:cubicBezTo>
                <a:cubicBezTo>
                  <a:pt x="3908731" y="3957658"/>
                  <a:pt x="3908587" y="3963728"/>
                  <a:pt x="3908442" y="3969870"/>
                </a:cubicBezTo>
                <a:cubicBezTo>
                  <a:pt x="3916246" y="3987937"/>
                  <a:pt x="3929327" y="3990321"/>
                  <a:pt x="3945804" y="3982300"/>
                </a:cubicBezTo>
                <a:cubicBezTo>
                  <a:pt x="3946020" y="3978253"/>
                  <a:pt x="3946164" y="3974279"/>
                  <a:pt x="3946309" y="3970232"/>
                </a:cubicBezTo>
                <a:cubicBezTo>
                  <a:pt x="3986633" y="3815728"/>
                  <a:pt x="4005061" y="3657972"/>
                  <a:pt x="4005495" y="3498988"/>
                </a:cubicBezTo>
                <a:cubicBezTo>
                  <a:pt x="4005783" y="3422097"/>
                  <a:pt x="4002749" y="3344268"/>
                  <a:pt x="3989958" y="3267522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722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4" name="Group 25">
            <a:extLst>
              <a:ext uri="{FF2B5EF4-FFF2-40B4-BE49-F238E27FC236}">
                <a16:creationId xmlns:a16="http://schemas.microsoft.com/office/drawing/2014/main" id="{A88D8C7B-EA92-44E3-A0B7-D26D782DCF2E}"/>
              </a:ext>
            </a:extLst>
          </p:cNvPr>
          <p:cNvGrpSpPr/>
          <p:nvPr/>
        </p:nvGrpSpPr>
        <p:grpSpPr>
          <a:xfrm>
            <a:off x="5702649" y="1700628"/>
            <a:ext cx="1816583" cy="1527654"/>
            <a:chOff x="8768009" y="-131344"/>
            <a:chExt cx="2605668" cy="2191234"/>
          </a:xfrm>
        </p:grpSpPr>
        <p:sp>
          <p:nvSpPr>
            <p:cNvPr id="5" name="Freeform: Shape 3">
              <a:extLst>
                <a:ext uri="{FF2B5EF4-FFF2-40B4-BE49-F238E27FC236}">
                  <a16:creationId xmlns:a16="http://schemas.microsoft.com/office/drawing/2014/main" id="{AD92337D-94D3-4197-A0D2-12F6BF5D79CE}"/>
                </a:ext>
              </a:extLst>
            </p:cNvPr>
            <p:cNvSpPr/>
            <p:nvPr/>
          </p:nvSpPr>
          <p:spPr>
            <a:xfrm>
              <a:off x="8774169" y="-131344"/>
              <a:ext cx="2594208" cy="2188201"/>
            </a:xfrm>
            <a:custGeom>
              <a:avLst/>
              <a:gdLst>
                <a:gd name="connsiteX0" fmla="*/ 2517826 w 2546370"/>
                <a:gd name="connsiteY0" fmla="*/ 72718 h 2147850"/>
                <a:gd name="connsiteX1" fmla="*/ 2287009 w 2546370"/>
                <a:gd name="connsiteY1" fmla="*/ 3994 h 2147850"/>
                <a:gd name="connsiteX2" fmla="*/ 1806226 w 2546370"/>
                <a:gd name="connsiteY2" fmla="*/ 54146 h 2147850"/>
                <a:gd name="connsiteX3" fmla="*/ 1175204 w 2546370"/>
                <a:gd name="connsiteY3" fmla="*/ 313507 h 2147850"/>
                <a:gd name="connsiteX4" fmla="*/ 1117608 w 2546370"/>
                <a:gd name="connsiteY4" fmla="*/ 280120 h 2147850"/>
                <a:gd name="connsiteX5" fmla="*/ 666888 w 2546370"/>
                <a:gd name="connsiteY5" fmla="*/ 378112 h 2147850"/>
                <a:gd name="connsiteX6" fmla="*/ 232644 w 2546370"/>
                <a:gd name="connsiteY6" fmla="*/ 515489 h 2147850"/>
                <a:gd name="connsiteX7" fmla="*/ 204894 w 2546370"/>
                <a:gd name="connsiteY7" fmla="*/ 586093 h 2147850"/>
                <a:gd name="connsiteX8" fmla="*/ 366119 w 2546370"/>
                <a:gd name="connsiteY8" fmla="*/ 840250 h 2147850"/>
                <a:gd name="connsiteX9" fmla="*/ 310113 w 2546370"/>
                <a:gd name="connsiteY9" fmla="*/ 885489 h 2147850"/>
                <a:gd name="connsiteX10" fmla="*/ 238787 w 2546370"/>
                <a:gd name="connsiteY10" fmla="*/ 1043606 h 2147850"/>
                <a:gd name="connsiteX11" fmla="*/ 227947 w 2546370"/>
                <a:gd name="connsiteY11" fmla="*/ 1185680 h 2147850"/>
                <a:gd name="connsiteX12" fmla="*/ 124029 w 2546370"/>
                <a:gd name="connsiteY12" fmla="*/ 1264377 h 2147850"/>
                <a:gd name="connsiteX13" fmla="*/ 34565 w 2546370"/>
                <a:gd name="connsiteY13" fmla="*/ 1363308 h 2147850"/>
                <a:gd name="connsiteX14" fmla="*/ 323627 w 2546370"/>
                <a:gd name="connsiteY14" fmla="*/ 2005099 h 2147850"/>
                <a:gd name="connsiteX15" fmla="*/ 548372 w 2546370"/>
                <a:gd name="connsiteY15" fmla="*/ 2069054 h 2147850"/>
                <a:gd name="connsiteX16" fmla="*/ 746886 w 2546370"/>
                <a:gd name="connsiteY16" fmla="*/ 1994259 h 2147850"/>
                <a:gd name="connsiteX17" fmla="*/ 804409 w 2546370"/>
                <a:gd name="connsiteY17" fmla="*/ 1972507 h 2147850"/>
                <a:gd name="connsiteX18" fmla="*/ 833099 w 2546370"/>
                <a:gd name="connsiteY18" fmla="*/ 1983202 h 2147850"/>
                <a:gd name="connsiteX19" fmla="*/ 984929 w 2546370"/>
                <a:gd name="connsiteY19" fmla="*/ 2034439 h 2147850"/>
                <a:gd name="connsiteX20" fmla="*/ 1187633 w 2546370"/>
                <a:gd name="connsiteY20" fmla="*/ 1969183 h 2147850"/>
                <a:gd name="connsiteX21" fmla="*/ 1369598 w 2546370"/>
                <a:gd name="connsiteY21" fmla="*/ 2124626 h 2147850"/>
                <a:gd name="connsiteX22" fmla="*/ 1565582 w 2546370"/>
                <a:gd name="connsiteY22" fmla="*/ 2082495 h 2147850"/>
                <a:gd name="connsiteX23" fmla="*/ 1957551 w 2546370"/>
                <a:gd name="connsiteY23" fmla="*/ 1386795 h 2147850"/>
                <a:gd name="connsiteX24" fmla="*/ 1959790 w 2546370"/>
                <a:gd name="connsiteY24" fmla="*/ 1314674 h 2147850"/>
                <a:gd name="connsiteX25" fmla="*/ 2181140 w 2546370"/>
                <a:gd name="connsiteY25" fmla="*/ 1066948 h 2147850"/>
                <a:gd name="connsiteX26" fmla="*/ 2382328 w 2546370"/>
                <a:gd name="connsiteY26" fmla="*/ 774633 h 2147850"/>
                <a:gd name="connsiteX27" fmla="*/ 2510960 w 2546370"/>
                <a:gd name="connsiteY27" fmla="*/ 482681 h 2147850"/>
                <a:gd name="connsiteX28" fmla="*/ 2546370 w 2546370"/>
                <a:gd name="connsiteY28" fmla="*/ 139997 h 2147850"/>
                <a:gd name="connsiteX29" fmla="*/ 2517826 w 2546370"/>
                <a:gd name="connsiteY29" fmla="*/ 72718 h 2147850"/>
                <a:gd name="connsiteX30" fmla="*/ 1099253 w 2546370"/>
                <a:gd name="connsiteY30" fmla="*/ 1095059 h 2147850"/>
                <a:gd name="connsiteX31" fmla="*/ 1099036 w 2546370"/>
                <a:gd name="connsiteY31" fmla="*/ 1094119 h 2147850"/>
                <a:gd name="connsiteX32" fmla="*/ 1100409 w 2546370"/>
                <a:gd name="connsiteY32" fmla="*/ 1094192 h 2147850"/>
                <a:gd name="connsiteX33" fmla="*/ 1099253 w 2546370"/>
                <a:gd name="connsiteY33" fmla="*/ 1095059 h 2147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546370" h="2147850">
                  <a:moveTo>
                    <a:pt x="2517826" y="72718"/>
                  </a:moveTo>
                  <a:cubicBezTo>
                    <a:pt x="2446138" y="31671"/>
                    <a:pt x="2368018" y="10208"/>
                    <a:pt x="2287009" y="3994"/>
                  </a:cubicBezTo>
                  <a:cubicBezTo>
                    <a:pt x="2124122" y="-8436"/>
                    <a:pt x="1963188" y="8113"/>
                    <a:pt x="1806226" y="54146"/>
                  </a:cubicBezTo>
                  <a:cubicBezTo>
                    <a:pt x="1586106" y="118679"/>
                    <a:pt x="1377186" y="204675"/>
                    <a:pt x="1175204" y="313507"/>
                  </a:cubicBezTo>
                  <a:cubicBezTo>
                    <a:pt x="1163135" y="290021"/>
                    <a:pt x="1147237" y="273905"/>
                    <a:pt x="1117608" y="280120"/>
                  </a:cubicBezTo>
                  <a:cubicBezTo>
                    <a:pt x="969030" y="311194"/>
                    <a:pt x="816116" y="342558"/>
                    <a:pt x="666888" y="378112"/>
                  </a:cubicBezTo>
                  <a:cubicBezTo>
                    <a:pt x="523657" y="412222"/>
                    <a:pt x="360048" y="438671"/>
                    <a:pt x="232644" y="515489"/>
                  </a:cubicBezTo>
                  <a:cubicBezTo>
                    <a:pt x="205834" y="531677"/>
                    <a:pt x="195499" y="555958"/>
                    <a:pt x="204894" y="586093"/>
                  </a:cubicBezTo>
                  <a:cubicBezTo>
                    <a:pt x="231488" y="671221"/>
                    <a:pt x="271307" y="805708"/>
                    <a:pt x="366119" y="840250"/>
                  </a:cubicBezTo>
                  <a:cubicBezTo>
                    <a:pt x="360988" y="838372"/>
                    <a:pt x="317701" y="878913"/>
                    <a:pt x="310113" y="885489"/>
                  </a:cubicBezTo>
                  <a:cubicBezTo>
                    <a:pt x="265163" y="924801"/>
                    <a:pt x="237558" y="983481"/>
                    <a:pt x="238787" y="1043606"/>
                  </a:cubicBezTo>
                  <a:cubicBezTo>
                    <a:pt x="235174" y="1090940"/>
                    <a:pt x="231561" y="1138274"/>
                    <a:pt x="227947" y="1185680"/>
                  </a:cubicBezTo>
                  <a:cubicBezTo>
                    <a:pt x="226791" y="1200928"/>
                    <a:pt x="139493" y="1251803"/>
                    <a:pt x="124029" y="1264377"/>
                  </a:cubicBezTo>
                  <a:cubicBezTo>
                    <a:pt x="88764" y="1292994"/>
                    <a:pt x="56244" y="1322623"/>
                    <a:pt x="34565" y="1363308"/>
                  </a:cubicBezTo>
                  <a:cubicBezTo>
                    <a:pt x="-88576" y="1594414"/>
                    <a:pt x="143179" y="1879574"/>
                    <a:pt x="323627" y="2005099"/>
                  </a:cubicBezTo>
                  <a:cubicBezTo>
                    <a:pt x="384908" y="2047735"/>
                    <a:pt x="472711" y="2080327"/>
                    <a:pt x="548372" y="2069054"/>
                  </a:cubicBezTo>
                  <a:cubicBezTo>
                    <a:pt x="619843" y="2058431"/>
                    <a:pt x="687989" y="2036607"/>
                    <a:pt x="746886" y="1994259"/>
                  </a:cubicBezTo>
                  <a:cubicBezTo>
                    <a:pt x="765386" y="1980962"/>
                    <a:pt x="781357" y="1969905"/>
                    <a:pt x="804409" y="1972507"/>
                  </a:cubicBezTo>
                  <a:cubicBezTo>
                    <a:pt x="813948" y="1976048"/>
                    <a:pt x="823559" y="1979445"/>
                    <a:pt x="833099" y="1983202"/>
                  </a:cubicBezTo>
                  <a:cubicBezTo>
                    <a:pt x="882818" y="2002859"/>
                    <a:pt x="931958" y="2025116"/>
                    <a:pt x="984929" y="2034439"/>
                  </a:cubicBezTo>
                  <a:cubicBezTo>
                    <a:pt x="1063409" y="2048314"/>
                    <a:pt x="1127942" y="2015505"/>
                    <a:pt x="1187633" y="1969183"/>
                  </a:cubicBezTo>
                  <a:cubicBezTo>
                    <a:pt x="1183297" y="1972579"/>
                    <a:pt x="1350520" y="2113642"/>
                    <a:pt x="1369598" y="2124626"/>
                  </a:cubicBezTo>
                  <a:cubicBezTo>
                    <a:pt x="1439334" y="2165095"/>
                    <a:pt x="1518537" y="2153677"/>
                    <a:pt x="1565582" y="2082495"/>
                  </a:cubicBezTo>
                  <a:cubicBezTo>
                    <a:pt x="1712281" y="1860568"/>
                    <a:pt x="1817428" y="1612914"/>
                    <a:pt x="1957551" y="1386795"/>
                  </a:cubicBezTo>
                  <a:cubicBezTo>
                    <a:pt x="1973449" y="1361141"/>
                    <a:pt x="1978001" y="1339389"/>
                    <a:pt x="1959790" y="1314674"/>
                  </a:cubicBezTo>
                  <a:cubicBezTo>
                    <a:pt x="1960080" y="1315107"/>
                    <a:pt x="2163290" y="1088627"/>
                    <a:pt x="2181140" y="1066948"/>
                  </a:cubicBezTo>
                  <a:cubicBezTo>
                    <a:pt x="2255574" y="976182"/>
                    <a:pt x="2325816" y="877684"/>
                    <a:pt x="2382328" y="774633"/>
                  </a:cubicBezTo>
                  <a:cubicBezTo>
                    <a:pt x="2432624" y="682928"/>
                    <a:pt x="2480681" y="584792"/>
                    <a:pt x="2510960" y="482681"/>
                  </a:cubicBezTo>
                  <a:cubicBezTo>
                    <a:pt x="2543841" y="371681"/>
                    <a:pt x="2545648" y="254827"/>
                    <a:pt x="2546370" y="139997"/>
                  </a:cubicBezTo>
                  <a:cubicBezTo>
                    <a:pt x="2543190" y="114993"/>
                    <a:pt x="2545286" y="88472"/>
                    <a:pt x="2517826" y="72718"/>
                  </a:cubicBezTo>
                  <a:close/>
                  <a:moveTo>
                    <a:pt x="1099253" y="1095059"/>
                  </a:moveTo>
                  <a:cubicBezTo>
                    <a:pt x="1099180" y="1094770"/>
                    <a:pt x="1099108" y="1094408"/>
                    <a:pt x="1099036" y="1094119"/>
                  </a:cubicBezTo>
                  <a:cubicBezTo>
                    <a:pt x="1099470" y="1094119"/>
                    <a:pt x="1099903" y="1094192"/>
                    <a:pt x="1100409" y="1094192"/>
                  </a:cubicBezTo>
                  <a:cubicBezTo>
                    <a:pt x="1100047" y="1094481"/>
                    <a:pt x="1099686" y="1094770"/>
                    <a:pt x="1099253" y="1095059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7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4">
              <a:extLst>
                <a:ext uri="{FF2B5EF4-FFF2-40B4-BE49-F238E27FC236}">
                  <a16:creationId xmlns:a16="http://schemas.microsoft.com/office/drawing/2014/main" id="{8CF9011C-C011-40F9-A527-E9F210AECA70}"/>
                </a:ext>
              </a:extLst>
            </p:cNvPr>
            <p:cNvSpPr/>
            <p:nvPr/>
          </p:nvSpPr>
          <p:spPr>
            <a:xfrm>
              <a:off x="8930713" y="-56305"/>
              <a:ext cx="2437663" cy="2116158"/>
            </a:xfrm>
            <a:custGeom>
              <a:avLst/>
              <a:gdLst>
                <a:gd name="connsiteX0" fmla="*/ 2365613 w 2392711"/>
                <a:gd name="connsiteY0" fmla="*/ 0 h 2077135"/>
                <a:gd name="connsiteX1" fmla="*/ 0 w 2392711"/>
                <a:gd name="connsiteY1" fmla="*/ 1766459 h 2077135"/>
                <a:gd name="connsiteX2" fmla="*/ 97775 w 2392711"/>
                <a:gd name="connsiteY2" fmla="*/ 1873557 h 2077135"/>
                <a:gd name="connsiteX3" fmla="*/ 110855 w 2392711"/>
                <a:gd name="connsiteY3" fmla="*/ 1880494 h 2077135"/>
                <a:gd name="connsiteX4" fmla="*/ 236380 w 2392711"/>
                <a:gd name="connsiteY4" fmla="*/ 1967646 h 2077135"/>
                <a:gd name="connsiteX5" fmla="*/ 368048 w 2392711"/>
                <a:gd name="connsiteY5" fmla="*/ 1999443 h 2077135"/>
                <a:gd name="connsiteX6" fmla="*/ 436556 w 2392711"/>
                <a:gd name="connsiteY6" fmla="*/ 1986435 h 2077135"/>
                <a:gd name="connsiteX7" fmla="*/ 593300 w 2392711"/>
                <a:gd name="connsiteY7" fmla="*/ 1920529 h 2077135"/>
                <a:gd name="connsiteX8" fmla="*/ 650823 w 2392711"/>
                <a:gd name="connsiteY8" fmla="*/ 1898777 h 2077135"/>
                <a:gd name="connsiteX9" fmla="*/ 650823 w 2392711"/>
                <a:gd name="connsiteY9" fmla="*/ 1898777 h 2077135"/>
                <a:gd name="connsiteX10" fmla="*/ 650823 w 2392711"/>
                <a:gd name="connsiteY10" fmla="*/ 1898777 h 2077135"/>
                <a:gd name="connsiteX11" fmla="*/ 679513 w 2392711"/>
                <a:gd name="connsiteY11" fmla="*/ 1909473 h 2077135"/>
                <a:gd name="connsiteX12" fmla="*/ 831342 w 2392711"/>
                <a:gd name="connsiteY12" fmla="*/ 1960709 h 2077135"/>
                <a:gd name="connsiteX13" fmla="*/ 1034047 w 2392711"/>
                <a:gd name="connsiteY13" fmla="*/ 1895453 h 2077135"/>
                <a:gd name="connsiteX14" fmla="*/ 1034047 w 2392711"/>
                <a:gd name="connsiteY14" fmla="*/ 1895453 h 2077135"/>
                <a:gd name="connsiteX15" fmla="*/ 1132762 w 2392711"/>
                <a:gd name="connsiteY15" fmla="*/ 1990699 h 2077135"/>
                <a:gd name="connsiteX16" fmla="*/ 1257565 w 2392711"/>
                <a:gd name="connsiteY16" fmla="*/ 2072070 h 2077135"/>
                <a:gd name="connsiteX17" fmla="*/ 1419439 w 2392711"/>
                <a:gd name="connsiteY17" fmla="*/ 1998937 h 2077135"/>
                <a:gd name="connsiteX18" fmla="*/ 1499655 w 2392711"/>
                <a:gd name="connsiteY18" fmla="*/ 1852383 h 2077135"/>
                <a:gd name="connsiteX19" fmla="*/ 1706551 w 2392711"/>
                <a:gd name="connsiteY19" fmla="*/ 1484045 h 2077135"/>
                <a:gd name="connsiteX20" fmla="*/ 1803965 w 2392711"/>
                <a:gd name="connsiteY20" fmla="*/ 1313282 h 2077135"/>
                <a:gd name="connsiteX21" fmla="*/ 1806205 w 2392711"/>
                <a:gd name="connsiteY21" fmla="*/ 1241161 h 2077135"/>
                <a:gd name="connsiteX22" fmla="*/ 1806205 w 2392711"/>
                <a:gd name="connsiteY22" fmla="*/ 1241161 h 2077135"/>
                <a:gd name="connsiteX23" fmla="*/ 1806205 w 2392711"/>
                <a:gd name="connsiteY23" fmla="*/ 1241161 h 2077135"/>
                <a:gd name="connsiteX24" fmla="*/ 2085728 w 2392711"/>
                <a:gd name="connsiteY24" fmla="*/ 920808 h 2077135"/>
                <a:gd name="connsiteX25" fmla="*/ 2164136 w 2392711"/>
                <a:gd name="connsiteY25" fmla="*/ 803376 h 2077135"/>
                <a:gd name="connsiteX26" fmla="*/ 2164136 w 2392711"/>
                <a:gd name="connsiteY26" fmla="*/ 803376 h 2077135"/>
                <a:gd name="connsiteX27" fmla="*/ 2228670 w 2392711"/>
                <a:gd name="connsiteY27" fmla="*/ 701193 h 2077135"/>
                <a:gd name="connsiteX28" fmla="*/ 2361927 w 2392711"/>
                <a:gd name="connsiteY28" fmla="*/ 393486 h 2077135"/>
                <a:gd name="connsiteX29" fmla="*/ 2391628 w 2392711"/>
                <a:gd name="connsiteY29" fmla="*/ 237609 h 2077135"/>
                <a:gd name="connsiteX30" fmla="*/ 2392712 w 2392711"/>
                <a:gd name="connsiteY30" fmla="*/ 66557 h 2077135"/>
                <a:gd name="connsiteX31" fmla="*/ 2365613 w 2392711"/>
                <a:gd name="connsiteY31" fmla="*/ 0 h 2077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392711" h="2077135">
                  <a:moveTo>
                    <a:pt x="2365613" y="0"/>
                  </a:moveTo>
                  <a:lnTo>
                    <a:pt x="0" y="1766459"/>
                  </a:lnTo>
                  <a:cubicBezTo>
                    <a:pt x="30134" y="1804109"/>
                    <a:pt x="63088" y="1839519"/>
                    <a:pt x="97775" y="1873557"/>
                  </a:cubicBezTo>
                  <a:cubicBezTo>
                    <a:pt x="102184" y="1875797"/>
                    <a:pt x="107459" y="1877170"/>
                    <a:pt x="110855" y="1880494"/>
                  </a:cubicBezTo>
                  <a:cubicBezTo>
                    <a:pt x="148000" y="1916338"/>
                    <a:pt x="185650" y="1951892"/>
                    <a:pt x="236380" y="1967646"/>
                  </a:cubicBezTo>
                  <a:cubicBezTo>
                    <a:pt x="279450" y="1981088"/>
                    <a:pt x="320498" y="2000383"/>
                    <a:pt x="368048" y="1999443"/>
                  </a:cubicBezTo>
                  <a:cubicBezTo>
                    <a:pt x="392474" y="1998937"/>
                    <a:pt x="413142" y="1988097"/>
                    <a:pt x="436556" y="1986435"/>
                  </a:cubicBezTo>
                  <a:cubicBezTo>
                    <a:pt x="496031" y="1982172"/>
                    <a:pt x="546617" y="1954133"/>
                    <a:pt x="593300" y="1920529"/>
                  </a:cubicBezTo>
                  <a:cubicBezTo>
                    <a:pt x="611799" y="1907232"/>
                    <a:pt x="627771" y="1896176"/>
                    <a:pt x="650823" y="1898777"/>
                  </a:cubicBezTo>
                  <a:cubicBezTo>
                    <a:pt x="650823" y="1898777"/>
                    <a:pt x="650823" y="1898777"/>
                    <a:pt x="650823" y="1898777"/>
                  </a:cubicBezTo>
                  <a:cubicBezTo>
                    <a:pt x="650823" y="1898777"/>
                    <a:pt x="650823" y="1898777"/>
                    <a:pt x="650823" y="1898777"/>
                  </a:cubicBezTo>
                  <a:cubicBezTo>
                    <a:pt x="660363" y="1902318"/>
                    <a:pt x="669974" y="1905715"/>
                    <a:pt x="679513" y="1909473"/>
                  </a:cubicBezTo>
                  <a:cubicBezTo>
                    <a:pt x="729231" y="1929129"/>
                    <a:pt x="778372" y="1951387"/>
                    <a:pt x="831342" y="1960709"/>
                  </a:cubicBezTo>
                  <a:cubicBezTo>
                    <a:pt x="909823" y="1974584"/>
                    <a:pt x="974356" y="1941775"/>
                    <a:pt x="1034047" y="1895453"/>
                  </a:cubicBezTo>
                  <a:lnTo>
                    <a:pt x="1034047" y="1895453"/>
                  </a:lnTo>
                  <a:cubicBezTo>
                    <a:pt x="1066856" y="1927322"/>
                    <a:pt x="1098653" y="1960275"/>
                    <a:pt x="1132762" y="1990699"/>
                  </a:cubicBezTo>
                  <a:cubicBezTo>
                    <a:pt x="1170051" y="2023941"/>
                    <a:pt x="1210448" y="2054076"/>
                    <a:pt x="1257565" y="2072070"/>
                  </a:cubicBezTo>
                  <a:cubicBezTo>
                    <a:pt x="1308512" y="2091509"/>
                    <a:pt x="1393207" y="2052414"/>
                    <a:pt x="1419439" y="1998937"/>
                  </a:cubicBezTo>
                  <a:cubicBezTo>
                    <a:pt x="1443937" y="1948857"/>
                    <a:pt x="1471254" y="1899933"/>
                    <a:pt x="1499655" y="1852383"/>
                  </a:cubicBezTo>
                  <a:cubicBezTo>
                    <a:pt x="1571848" y="1731338"/>
                    <a:pt x="1637032" y="1606535"/>
                    <a:pt x="1706551" y="1484045"/>
                  </a:cubicBezTo>
                  <a:cubicBezTo>
                    <a:pt x="1738926" y="1427028"/>
                    <a:pt x="1769422" y="1368926"/>
                    <a:pt x="1803965" y="1313282"/>
                  </a:cubicBezTo>
                  <a:cubicBezTo>
                    <a:pt x="1819863" y="1287627"/>
                    <a:pt x="1824416" y="1265876"/>
                    <a:pt x="1806205" y="1241161"/>
                  </a:cubicBezTo>
                  <a:lnTo>
                    <a:pt x="1806205" y="1241161"/>
                  </a:lnTo>
                  <a:cubicBezTo>
                    <a:pt x="1806205" y="1241161"/>
                    <a:pt x="1806205" y="1241161"/>
                    <a:pt x="1806205" y="1241161"/>
                  </a:cubicBezTo>
                  <a:cubicBezTo>
                    <a:pt x="1907955" y="1141868"/>
                    <a:pt x="1997564" y="1031952"/>
                    <a:pt x="2085728" y="920808"/>
                  </a:cubicBezTo>
                  <a:cubicBezTo>
                    <a:pt x="2109432" y="880050"/>
                    <a:pt x="2143251" y="846013"/>
                    <a:pt x="2164136" y="803376"/>
                  </a:cubicBezTo>
                  <a:cubicBezTo>
                    <a:pt x="2164136" y="803376"/>
                    <a:pt x="2164136" y="803376"/>
                    <a:pt x="2164136" y="803376"/>
                  </a:cubicBezTo>
                  <a:cubicBezTo>
                    <a:pt x="2185743" y="769339"/>
                    <a:pt x="2209302" y="736458"/>
                    <a:pt x="2228670" y="701193"/>
                  </a:cubicBezTo>
                  <a:cubicBezTo>
                    <a:pt x="2282579" y="602839"/>
                    <a:pt x="2333165" y="502679"/>
                    <a:pt x="2361927" y="393486"/>
                  </a:cubicBezTo>
                  <a:cubicBezTo>
                    <a:pt x="2375368" y="342322"/>
                    <a:pt x="2391195" y="291302"/>
                    <a:pt x="2391628" y="237609"/>
                  </a:cubicBezTo>
                  <a:cubicBezTo>
                    <a:pt x="2392062" y="180592"/>
                    <a:pt x="2392350" y="123574"/>
                    <a:pt x="2392712" y="66557"/>
                  </a:cubicBezTo>
                  <a:cubicBezTo>
                    <a:pt x="2389532" y="41769"/>
                    <a:pt x="2391483" y="15826"/>
                    <a:pt x="2365613" y="0"/>
                  </a:cubicBezTo>
                  <a:close/>
                </a:path>
              </a:pathLst>
            </a:custGeom>
            <a:solidFill>
              <a:schemeClr val="accent3"/>
            </a:solidFill>
            <a:ln w="7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8">
              <a:extLst>
                <a:ext uri="{FF2B5EF4-FFF2-40B4-BE49-F238E27FC236}">
                  <a16:creationId xmlns:a16="http://schemas.microsoft.com/office/drawing/2014/main" id="{2ED7DFC1-6AE8-4E87-8F85-E779D5229B4F}"/>
                </a:ext>
              </a:extLst>
            </p:cNvPr>
            <p:cNvSpPr/>
            <p:nvPr/>
          </p:nvSpPr>
          <p:spPr>
            <a:xfrm>
              <a:off x="8768009" y="1076673"/>
              <a:ext cx="825607" cy="911522"/>
            </a:xfrm>
            <a:custGeom>
              <a:avLst/>
              <a:gdLst>
                <a:gd name="connsiteX0" fmla="*/ 250036 w 810382"/>
                <a:gd name="connsiteY0" fmla="*/ 768915 h 894713"/>
                <a:gd name="connsiteX1" fmla="*/ 175169 w 810382"/>
                <a:gd name="connsiteY1" fmla="*/ 689351 h 894713"/>
                <a:gd name="connsiteX2" fmla="*/ 33456 w 810382"/>
                <a:gd name="connsiteY2" fmla="*/ 184865 h 894713"/>
                <a:gd name="connsiteX3" fmla="*/ 121548 w 810382"/>
                <a:gd name="connsiteY3" fmla="*/ 84994 h 894713"/>
                <a:gd name="connsiteX4" fmla="*/ 233993 w 810382"/>
                <a:gd name="connsiteY4" fmla="*/ 10 h 894713"/>
                <a:gd name="connsiteX5" fmla="*/ 240496 w 810382"/>
                <a:gd name="connsiteY5" fmla="*/ 59990 h 894713"/>
                <a:gd name="connsiteX6" fmla="*/ 775478 w 810382"/>
                <a:gd name="connsiteY6" fmla="*/ 767831 h 894713"/>
                <a:gd name="connsiteX7" fmla="*/ 810382 w 810382"/>
                <a:gd name="connsiteY7" fmla="*/ 786765 h 894713"/>
                <a:gd name="connsiteX8" fmla="*/ 691000 w 810382"/>
                <a:gd name="connsiteY8" fmla="*/ 849491 h 894713"/>
                <a:gd name="connsiteX9" fmla="*/ 520381 w 810382"/>
                <a:gd name="connsiteY9" fmla="*/ 894657 h 894713"/>
                <a:gd name="connsiteX10" fmla="*/ 250036 w 810382"/>
                <a:gd name="connsiteY10" fmla="*/ 768915 h 894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10382" h="894713">
                  <a:moveTo>
                    <a:pt x="250036" y="768915"/>
                  </a:moveTo>
                  <a:cubicBezTo>
                    <a:pt x="223442" y="743550"/>
                    <a:pt x="198583" y="716306"/>
                    <a:pt x="175169" y="689351"/>
                  </a:cubicBezTo>
                  <a:cubicBezTo>
                    <a:pt x="60122" y="556671"/>
                    <a:pt x="-59983" y="360181"/>
                    <a:pt x="33456" y="184865"/>
                  </a:cubicBezTo>
                  <a:cubicBezTo>
                    <a:pt x="54557" y="145191"/>
                    <a:pt x="87077" y="113105"/>
                    <a:pt x="121548" y="84994"/>
                  </a:cubicBezTo>
                  <a:cubicBezTo>
                    <a:pt x="128846" y="79068"/>
                    <a:pt x="233849" y="-1002"/>
                    <a:pt x="233993" y="10"/>
                  </a:cubicBezTo>
                  <a:cubicBezTo>
                    <a:pt x="238690" y="25664"/>
                    <a:pt x="238184" y="42718"/>
                    <a:pt x="240496" y="59990"/>
                  </a:cubicBezTo>
                  <a:cubicBezTo>
                    <a:pt x="273955" y="307499"/>
                    <a:pt x="501447" y="627563"/>
                    <a:pt x="775478" y="767831"/>
                  </a:cubicBezTo>
                  <a:cubicBezTo>
                    <a:pt x="787258" y="773829"/>
                    <a:pt x="798748" y="780477"/>
                    <a:pt x="810382" y="786765"/>
                  </a:cubicBezTo>
                  <a:cubicBezTo>
                    <a:pt x="784150" y="772456"/>
                    <a:pt x="712535" y="838796"/>
                    <a:pt x="691000" y="849491"/>
                  </a:cubicBezTo>
                  <a:cubicBezTo>
                    <a:pt x="640848" y="874495"/>
                    <a:pt x="576676" y="893501"/>
                    <a:pt x="520381" y="894657"/>
                  </a:cubicBezTo>
                  <a:cubicBezTo>
                    <a:pt x="412561" y="896753"/>
                    <a:pt x="324469" y="839952"/>
                    <a:pt x="250036" y="768915"/>
                  </a:cubicBezTo>
                  <a:close/>
                </a:path>
              </a:pathLst>
            </a:custGeom>
            <a:solidFill>
              <a:schemeClr val="accent4"/>
            </a:solidFill>
            <a:ln w="7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21">
              <a:extLst>
                <a:ext uri="{FF2B5EF4-FFF2-40B4-BE49-F238E27FC236}">
                  <a16:creationId xmlns:a16="http://schemas.microsoft.com/office/drawing/2014/main" id="{55D93446-6C6E-4D23-8420-857AA6A65DAB}"/>
                </a:ext>
              </a:extLst>
            </p:cNvPr>
            <p:cNvSpPr/>
            <p:nvPr/>
          </p:nvSpPr>
          <p:spPr>
            <a:xfrm>
              <a:off x="8979447" y="-131272"/>
              <a:ext cx="2394230" cy="2191162"/>
            </a:xfrm>
            <a:custGeom>
              <a:avLst/>
              <a:gdLst>
                <a:gd name="connsiteX0" fmla="*/ 1754931 w 2394230"/>
                <a:gd name="connsiteY0" fmla="*/ 1327151 h 2191162"/>
                <a:gd name="connsiteX1" fmla="*/ 1791255 w 2394230"/>
                <a:gd name="connsiteY1" fmla="*/ 1339372 h 2191162"/>
                <a:gd name="connsiteX2" fmla="*/ 1788973 w 2394230"/>
                <a:gd name="connsiteY2" fmla="*/ 1412848 h 2191162"/>
                <a:gd name="connsiteX3" fmla="*/ 1689729 w 2394230"/>
                <a:gd name="connsiteY3" fmla="*/ 1586820 h 2191162"/>
                <a:gd name="connsiteX4" fmla="*/ 1478946 w 2394230"/>
                <a:gd name="connsiteY4" fmla="*/ 1962077 h 2191162"/>
                <a:gd name="connsiteX5" fmla="*/ 1397224 w 2394230"/>
                <a:gd name="connsiteY5" fmla="*/ 2111385 h 2191162"/>
                <a:gd name="connsiteX6" fmla="*/ 1236947 w 2394230"/>
                <a:gd name="connsiteY6" fmla="*/ 2187511 h 2191162"/>
                <a:gd name="connsiteX7" fmla="*/ 1106928 w 2394230"/>
                <a:gd name="connsiteY7" fmla="*/ 2107999 h 2191162"/>
                <a:gd name="connsiteX8" fmla="*/ 1004665 w 2394230"/>
                <a:gd name="connsiteY8" fmla="*/ 2006104 h 2191162"/>
                <a:gd name="connsiteX9" fmla="*/ 1118045 w 2394230"/>
                <a:gd name="connsiteY9" fmla="*/ 1841703 h 2191162"/>
                <a:gd name="connsiteX10" fmla="*/ 1287966 w 2394230"/>
                <a:gd name="connsiteY10" fmla="*/ 1683340 h 2191162"/>
                <a:gd name="connsiteX11" fmla="*/ 1719546 w 2394230"/>
                <a:gd name="connsiteY11" fmla="*/ 1343200 h 2191162"/>
                <a:gd name="connsiteX12" fmla="*/ 1754931 w 2394230"/>
                <a:gd name="connsiteY12" fmla="*/ 1327151 h 2191162"/>
                <a:gd name="connsiteX13" fmla="*/ 914404 w 2394230"/>
                <a:gd name="connsiteY13" fmla="*/ 1114601 h 2191162"/>
                <a:gd name="connsiteX14" fmla="*/ 914625 w 2394230"/>
                <a:gd name="connsiteY14" fmla="*/ 1115557 h 2191162"/>
                <a:gd name="connsiteX15" fmla="*/ 915803 w 2394230"/>
                <a:gd name="connsiteY15" fmla="*/ 1114674 h 2191162"/>
                <a:gd name="connsiteX16" fmla="*/ 914404 w 2394230"/>
                <a:gd name="connsiteY16" fmla="*/ 1114601 h 2191162"/>
                <a:gd name="connsiteX17" fmla="*/ 1319699 w 2394230"/>
                <a:gd name="connsiteY17" fmla="*/ 810712 h 2191162"/>
                <a:gd name="connsiteX18" fmla="*/ 1353124 w 2394230"/>
                <a:gd name="connsiteY18" fmla="*/ 822317 h 2191162"/>
                <a:gd name="connsiteX19" fmla="*/ 1370574 w 2394230"/>
                <a:gd name="connsiteY19" fmla="*/ 843225 h 2191162"/>
                <a:gd name="connsiteX20" fmla="*/ 1351946 w 2394230"/>
                <a:gd name="connsiteY20" fmla="*/ 909707 h 2191162"/>
                <a:gd name="connsiteX21" fmla="*/ 954086 w 2394230"/>
                <a:gd name="connsiteY21" fmla="*/ 1310144 h 2191162"/>
                <a:gd name="connsiteX22" fmla="*/ 746028 w 2394230"/>
                <a:gd name="connsiteY22" fmla="*/ 1505834 h 2191162"/>
                <a:gd name="connsiteX23" fmla="*/ 569774 w 2394230"/>
                <a:gd name="connsiteY23" fmla="*/ 1573788 h 2191162"/>
                <a:gd name="connsiteX24" fmla="*/ 471193 w 2394230"/>
                <a:gd name="connsiteY24" fmla="*/ 1476753 h 2191162"/>
                <a:gd name="connsiteX25" fmla="*/ 409937 w 2394230"/>
                <a:gd name="connsiteY25" fmla="*/ 1381853 h 2191162"/>
                <a:gd name="connsiteX26" fmla="*/ 368709 w 2394230"/>
                <a:gd name="connsiteY26" fmla="*/ 1300204 h 2191162"/>
                <a:gd name="connsiteX27" fmla="*/ 391312 w 2394230"/>
                <a:gd name="connsiteY27" fmla="*/ 1231294 h 2191162"/>
                <a:gd name="connsiteX28" fmla="*/ 830032 w 2394230"/>
                <a:gd name="connsiteY28" fmla="*/ 1015430 h 2191162"/>
                <a:gd name="connsiteX29" fmla="*/ 1284728 w 2394230"/>
                <a:gd name="connsiteY29" fmla="*/ 817384 h 2191162"/>
                <a:gd name="connsiteX30" fmla="*/ 1319699 w 2394230"/>
                <a:gd name="connsiteY30" fmla="*/ 810712 h 2191162"/>
                <a:gd name="connsiteX31" fmla="*/ 953467 w 2394230"/>
                <a:gd name="connsiteY31" fmla="*/ 284618 h 2191162"/>
                <a:gd name="connsiteX32" fmla="*/ 992002 w 2394230"/>
                <a:gd name="connsiteY32" fmla="*/ 319322 h 2191162"/>
                <a:gd name="connsiteX33" fmla="*/ 961080 w 2394230"/>
                <a:gd name="connsiteY33" fmla="*/ 379104 h 2191162"/>
                <a:gd name="connsiteX34" fmla="*/ 305171 w 2394230"/>
                <a:gd name="connsiteY34" fmla="*/ 830267 h 2191162"/>
                <a:gd name="connsiteX35" fmla="*/ 167717 w 2394230"/>
                <a:gd name="connsiteY35" fmla="*/ 855962 h 2191162"/>
                <a:gd name="connsiteX36" fmla="*/ 3464 w 2394230"/>
                <a:gd name="connsiteY36" fmla="*/ 597029 h 2191162"/>
                <a:gd name="connsiteX37" fmla="*/ 31734 w 2394230"/>
                <a:gd name="connsiteY37" fmla="*/ 525100 h 2191162"/>
                <a:gd name="connsiteX38" fmla="*/ 442184 w 2394230"/>
                <a:gd name="connsiteY38" fmla="*/ 389779 h 2191162"/>
                <a:gd name="connsiteX39" fmla="*/ 933325 w 2394230"/>
                <a:gd name="connsiteY39" fmla="*/ 285309 h 2191162"/>
                <a:gd name="connsiteX40" fmla="*/ 953467 w 2394230"/>
                <a:gd name="connsiteY40" fmla="*/ 284618 h 2191162"/>
                <a:gd name="connsiteX41" fmla="*/ 2000566 w 2394230"/>
                <a:gd name="connsiteY41" fmla="*/ 115 h 2191162"/>
                <a:gd name="connsiteX42" fmla="*/ 2124621 w 2394230"/>
                <a:gd name="connsiteY42" fmla="*/ 4069 h 2191162"/>
                <a:gd name="connsiteX43" fmla="*/ 2359775 w 2394230"/>
                <a:gd name="connsiteY43" fmla="*/ 74084 h 2191162"/>
                <a:gd name="connsiteX44" fmla="*/ 2388782 w 2394230"/>
                <a:gd name="connsiteY44" fmla="*/ 142701 h 2191162"/>
                <a:gd name="connsiteX45" fmla="*/ 2221731 w 2394230"/>
                <a:gd name="connsiteY45" fmla="*/ 789260 h 2191162"/>
                <a:gd name="connsiteX46" fmla="*/ 2155986 w 2394230"/>
                <a:gd name="connsiteY46" fmla="*/ 893436 h 2191162"/>
                <a:gd name="connsiteX47" fmla="*/ 1912293 w 2394230"/>
                <a:gd name="connsiteY47" fmla="*/ 736104 h 2191162"/>
                <a:gd name="connsiteX48" fmla="*/ 1741414 w 2394230"/>
                <a:gd name="connsiteY48" fmla="*/ 573544 h 2191162"/>
                <a:gd name="connsiteX49" fmla="*/ 1601823 w 2394230"/>
                <a:gd name="connsiteY49" fmla="*/ 360699 h 2191162"/>
                <a:gd name="connsiteX50" fmla="*/ 1523120 w 2394230"/>
                <a:gd name="connsiteY50" fmla="*/ 92711 h 2191162"/>
                <a:gd name="connsiteX51" fmla="*/ 1634807 w 2394230"/>
                <a:gd name="connsiteY51" fmla="*/ 55163 h 2191162"/>
                <a:gd name="connsiteX52" fmla="*/ 2000566 w 2394230"/>
                <a:gd name="connsiteY52" fmla="*/ 115 h 2191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394230" h="2191162">
                  <a:moveTo>
                    <a:pt x="1754931" y="1327151"/>
                  </a:moveTo>
                  <a:cubicBezTo>
                    <a:pt x="1766775" y="1326083"/>
                    <a:pt x="1778776" y="1329727"/>
                    <a:pt x="1791255" y="1339372"/>
                  </a:cubicBezTo>
                  <a:cubicBezTo>
                    <a:pt x="1809808" y="1364478"/>
                    <a:pt x="1805170" y="1386712"/>
                    <a:pt x="1788973" y="1412848"/>
                  </a:cubicBezTo>
                  <a:cubicBezTo>
                    <a:pt x="1753855" y="1469538"/>
                    <a:pt x="1722712" y="1528805"/>
                    <a:pt x="1689729" y="1586820"/>
                  </a:cubicBezTo>
                  <a:cubicBezTo>
                    <a:pt x="1618904" y="1711611"/>
                    <a:pt x="1552496" y="1838759"/>
                    <a:pt x="1478946" y="1962077"/>
                  </a:cubicBezTo>
                  <a:cubicBezTo>
                    <a:pt x="1450012" y="2010521"/>
                    <a:pt x="1422182" y="2060364"/>
                    <a:pt x="1397224" y="2111385"/>
                  </a:cubicBezTo>
                  <a:cubicBezTo>
                    <a:pt x="1371162" y="2164615"/>
                    <a:pt x="1294962" y="2203561"/>
                    <a:pt x="1236947" y="2187511"/>
                  </a:cubicBezTo>
                  <a:cubicBezTo>
                    <a:pt x="1187618" y="2173891"/>
                    <a:pt x="1144549" y="2141644"/>
                    <a:pt x="1106928" y="2107999"/>
                  </a:cubicBezTo>
                  <a:cubicBezTo>
                    <a:pt x="1093822" y="2096292"/>
                    <a:pt x="1003267" y="2021049"/>
                    <a:pt x="1004665" y="2006104"/>
                  </a:cubicBezTo>
                  <a:cubicBezTo>
                    <a:pt x="1011438" y="1934247"/>
                    <a:pt x="1070116" y="1889043"/>
                    <a:pt x="1118045" y="1841703"/>
                  </a:cubicBezTo>
                  <a:cubicBezTo>
                    <a:pt x="1173189" y="1787296"/>
                    <a:pt x="1229804" y="1734508"/>
                    <a:pt x="1287966" y="1683340"/>
                  </a:cubicBezTo>
                  <a:cubicBezTo>
                    <a:pt x="1425863" y="1561935"/>
                    <a:pt x="1575097" y="1455918"/>
                    <a:pt x="1719546" y="1343200"/>
                  </a:cubicBezTo>
                  <a:cubicBezTo>
                    <a:pt x="1731399" y="1333998"/>
                    <a:pt x="1743087" y="1328218"/>
                    <a:pt x="1754931" y="1327151"/>
                  </a:cubicBezTo>
                  <a:close/>
                  <a:moveTo>
                    <a:pt x="914404" y="1114601"/>
                  </a:moveTo>
                  <a:cubicBezTo>
                    <a:pt x="914477" y="1114895"/>
                    <a:pt x="914552" y="1115263"/>
                    <a:pt x="914625" y="1115557"/>
                  </a:cubicBezTo>
                  <a:cubicBezTo>
                    <a:pt x="915066" y="1115263"/>
                    <a:pt x="915435" y="1114968"/>
                    <a:pt x="915803" y="1114674"/>
                  </a:cubicBezTo>
                  <a:cubicBezTo>
                    <a:pt x="915287" y="1114674"/>
                    <a:pt x="914846" y="1114601"/>
                    <a:pt x="914404" y="1114601"/>
                  </a:cubicBezTo>
                  <a:close/>
                  <a:moveTo>
                    <a:pt x="1319699" y="810712"/>
                  </a:moveTo>
                  <a:cubicBezTo>
                    <a:pt x="1331056" y="811457"/>
                    <a:pt x="1342154" y="815249"/>
                    <a:pt x="1353124" y="822317"/>
                  </a:cubicBezTo>
                  <a:cubicBezTo>
                    <a:pt x="1362548" y="826292"/>
                    <a:pt x="1369984" y="831887"/>
                    <a:pt x="1370574" y="843225"/>
                  </a:cubicBezTo>
                  <a:cubicBezTo>
                    <a:pt x="1370941" y="870760"/>
                    <a:pt x="1372634" y="887914"/>
                    <a:pt x="1351946" y="909707"/>
                  </a:cubicBezTo>
                  <a:cubicBezTo>
                    <a:pt x="1222370" y="1046131"/>
                    <a:pt x="1089701" y="1179684"/>
                    <a:pt x="954086" y="1310144"/>
                  </a:cubicBezTo>
                  <a:cubicBezTo>
                    <a:pt x="885470" y="1376183"/>
                    <a:pt x="816117" y="1441414"/>
                    <a:pt x="746028" y="1505834"/>
                  </a:cubicBezTo>
                  <a:cubicBezTo>
                    <a:pt x="692651" y="1554868"/>
                    <a:pt x="641483" y="1629227"/>
                    <a:pt x="569774" y="1573788"/>
                  </a:cubicBezTo>
                  <a:cubicBezTo>
                    <a:pt x="533036" y="1545370"/>
                    <a:pt x="504396" y="1508705"/>
                    <a:pt x="471193" y="1476753"/>
                  </a:cubicBezTo>
                  <a:cubicBezTo>
                    <a:pt x="450726" y="1445095"/>
                    <a:pt x="429964" y="1413732"/>
                    <a:pt x="409937" y="1381853"/>
                  </a:cubicBezTo>
                  <a:cubicBezTo>
                    <a:pt x="393667" y="1356011"/>
                    <a:pt x="380121" y="1328697"/>
                    <a:pt x="368709" y="1300204"/>
                  </a:cubicBezTo>
                  <a:cubicBezTo>
                    <a:pt x="356634" y="1270166"/>
                    <a:pt x="362746" y="1249404"/>
                    <a:pt x="391312" y="1231294"/>
                  </a:cubicBezTo>
                  <a:cubicBezTo>
                    <a:pt x="528103" y="1144712"/>
                    <a:pt x="682638" y="1081912"/>
                    <a:pt x="830032" y="1015430"/>
                  </a:cubicBezTo>
                  <a:cubicBezTo>
                    <a:pt x="980738" y="947476"/>
                    <a:pt x="1132623" y="882171"/>
                    <a:pt x="1284728" y="817384"/>
                  </a:cubicBezTo>
                  <a:cubicBezTo>
                    <a:pt x="1296729" y="812267"/>
                    <a:pt x="1308343" y="809966"/>
                    <a:pt x="1319699" y="810712"/>
                  </a:cubicBezTo>
                  <a:close/>
                  <a:moveTo>
                    <a:pt x="953467" y="284618"/>
                  </a:moveTo>
                  <a:cubicBezTo>
                    <a:pt x="971323" y="287697"/>
                    <a:pt x="982781" y="301377"/>
                    <a:pt x="992002" y="319322"/>
                  </a:cubicBezTo>
                  <a:cubicBezTo>
                    <a:pt x="997081" y="347226"/>
                    <a:pt x="983167" y="364012"/>
                    <a:pt x="961080" y="379104"/>
                  </a:cubicBezTo>
                  <a:cubicBezTo>
                    <a:pt x="742124" y="529002"/>
                    <a:pt x="523316" y="679119"/>
                    <a:pt x="305171" y="830267"/>
                  </a:cubicBezTo>
                  <a:cubicBezTo>
                    <a:pt x="262249" y="860010"/>
                    <a:pt x="217633" y="869140"/>
                    <a:pt x="167717" y="855962"/>
                  </a:cubicBezTo>
                  <a:cubicBezTo>
                    <a:pt x="65233" y="818634"/>
                    <a:pt x="32397" y="689573"/>
                    <a:pt x="3464" y="597029"/>
                  </a:cubicBezTo>
                  <a:cubicBezTo>
                    <a:pt x="-6108" y="566328"/>
                    <a:pt x="4421" y="541591"/>
                    <a:pt x="31734" y="525100"/>
                  </a:cubicBezTo>
                  <a:cubicBezTo>
                    <a:pt x="151005" y="453169"/>
                    <a:pt x="307969" y="424236"/>
                    <a:pt x="442184" y="389779"/>
                  </a:cubicBezTo>
                  <a:cubicBezTo>
                    <a:pt x="604597" y="348109"/>
                    <a:pt x="769586" y="319543"/>
                    <a:pt x="933325" y="285309"/>
                  </a:cubicBezTo>
                  <a:cubicBezTo>
                    <a:pt x="940853" y="283744"/>
                    <a:pt x="947516" y="283592"/>
                    <a:pt x="953467" y="284618"/>
                  </a:cubicBezTo>
                  <a:close/>
                  <a:moveTo>
                    <a:pt x="2000566" y="115"/>
                  </a:moveTo>
                  <a:cubicBezTo>
                    <a:pt x="2041772" y="-417"/>
                    <a:pt x="2083135" y="903"/>
                    <a:pt x="2124621" y="4069"/>
                  </a:cubicBezTo>
                  <a:cubicBezTo>
                    <a:pt x="2206197" y="10326"/>
                    <a:pt x="2288728" y="33370"/>
                    <a:pt x="2359775" y="74084"/>
                  </a:cubicBezTo>
                  <a:cubicBezTo>
                    <a:pt x="2387750" y="90134"/>
                    <a:pt x="2385616" y="117080"/>
                    <a:pt x="2388782" y="142701"/>
                  </a:cubicBezTo>
                  <a:cubicBezTo>
                    <a:pt x="2417053" y="375939"/>
                    <a:pt x="2331429" y="589225"/>
                    <a:pt x="2221731" y="789260"/>
                  </a:cubicBezTo>
                  <a:cubicBezTo>
                    <a:pt x="2202000" y="825187"/>
                    <a:pt x="2177999" y="858760"/>
                    <a:pt x="2155986" y="893436"/>
                  </a:cubicBezTo>
                  <a:cubicBezTo>
                    <a:pt x="2139789" y="918763"/>
                    <a:pt x="1932539" y="751859"/>
                    <a:pt x="1912293" y="736104"/>
                  </a:cubicBezTo>
                  <a:cubicBezTo>
                    <a:pt x="1849934" y="687659"/>
                    <a:pt x="1792360" y="633326"/>
                    <a:pt x="1741414" y="573544"/>
                  </a:cubicBezTo>
                  <a:cubicBezTo>
                    <a:pt x="1686342" y="508829"/>
                    <a:pt x="1639003" y="437709"/>
                    <a:pt x="1601823" y="360699"/>
                  </a:cubicBezTo>
                  <a:cubicBezTo>
                    <a:pt x="1588129" y="332280"/>
                    <a:pt x="1486456" y="118479"/>
                    <a:pt x="1523120" y="92711"/>
                  </a:cubicBezTo>
                  <a:cubicBezTo>
                    <a:pt x="1556619" y="69226"/>
                    <a:pt x="1597333" y="66133"/>
                    <a:pt x="1634807" y="55163"/>
                  </a:cubicBezTo>
                  <a:cubicBezTo>
                    <a:pt x="1754740" y="19990"/>
                    <a:pt x="1876949" y="1713"/>
                    <a:pt x="2000566" y="115"/>
                  </a:cubicBezTo>
                  <a:close/>
                </a:path>
              </a:pathLst>
            </a:custGeom>
            <a:solidFill>
              <a:schemeClr val="accent1"/>
            </a:solidFill>
            <a:ln w="7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24">
              <a:extLst>
                <a:ext uri="{FF2B5EF4-FFF2-40B4-BE49-F238E27FC236}">
                  <a16:creationId xmlns:a16="http://schemas.microsoft.com/office/drawing/2014/main" id="{40549E6F-4731-4874-B5C4-0A8BEF198A5A}"/>
                </a:ext>
              </a:extLst>
            </p:cNvPr>
            <p:cNvSpPr/>
            <p:nvPr/>
          </p:nvSpPr>
          <p:spPr>
            <a:xfrm>
              <a:off x="8830635" y="-95620"/>
              <a:ext cx="2383721" cy="1860601"/>
            </a:xfrm>
            <a:custGeom>
              <a:avLst/>
              <a:gdLst>
                <a:gd name="connsiteX0" fmla="*/ 115613 w 2383721"/>
                <a:gd name="connsiteY0" fmla="*/ 1324334 h 1860601"/>
                <a:gd name="connsiteX1" fmla="*/ 156989 w 2383721"/>
                <a:gd name="connsiteY1" fmla="*/ 1366888 h 1860601"/>
                <a:gd name="connsiteX2" fmla="*/ 351280 w 2383721"/>
                <a:gd name="connsiteY2" fmla="*/ 1708058 h 1860601"/>
                <a:gd name="connsiteX3" fmla="*/ 366226 w 2383721"/>
                <a:gd name="connsiteY3" fmla="*/ 1770859 h 1860601"/>
                <a:gd name="connsiteX4" fmla="*/ 258736 w 2383721"/>
                <a:gd name="connsiteY4" fmla="*/ 1853096 h 1860601"/>
                <a:gd name="connsiteX5" fmla="*/ 208673 w 2383721"/>
                <a:gd name="connsiteY5" fmla="*/ 1851035 h 1860601"/>
                <a:gd name="connsiteX6" fmla="*/ 16663 w 2383721"/>
                <a:gd name="connsiteY6" fmla="*/ 1605796 h 1860601"/>
                <a:gd name="connsiteX7" fmla="*/ 63341 w 2383721"/>
                <a:gd name="connsiteY7" fmla="*/ 1344728 h 1860601"/>
                <a:gd name="connsiteX8" fmla="*/ 115613 w 2383721"/>
                <a:gd name="connsiteY8" fmla="*/ 1324334 h 1860601"/>
                <a:gd name="connsiteX9" fmla="*/ 1437223 w 2383721"/>
                <a:gd name="connsiteY9" fmla="*/ 852411 h 1860601"/>
                <a:gd name="connsiteX10" fmla="*/ 1374496 w 2383721"/>
                <a:gd name="connsiteY10" fmla="*/ 909837 h 1860601"/>
                <a:gd name="connsiteX11" fmla="*/ 733238 w 2383721"/>
                <a:gd name="connsiteY11" fmla="*/ 1388020 h 1860601"/>
                <a:gd name="connsiteX12" fmla="*/ 679345 w 2383721"/>
                <a:gd name="connsiteY12" fmla="*/ 1389272 h 1860601"/>
                <a:gd name="connsiteX13" fmla="*/ 690537 w 2383721"/>
                <a:gd name="connsiteY13" fmla="*/ 1346644 h 1860601"/>
                <a:gd name="connsiteX14" fmla="*/ 1066677 w 2383721"/>
                <a:gd name="connsiteY14" fmla="*/ 1081968 h 1860601"/>
                <a:gd name="connsiteX15" fmla="*/ 1393271 w 2383721"/>
                <a:gd name="connsiteY15" fmla="*/ 866767 h 1860601"/>
                <a:gd name="connsiteX16" fmla="*/ 1437223 w 2383721"/>
                <a:gd name="connsiteY16" fmla="*/ 852411 h 1860601"/>
                <a:gd name="connsiteX17" fmla="*/ 1012122 w 2383721"/>
                <a:gd name="connsiteY17" fmla="*/ 306348 h 1860601"/>
                <a:gd name="connsiteX18" fmla="*/ 1035239 w 2383721"/>
                <a:gd name="connsiteY18" fmla="*/ 322692 h 1860601"/>
                <a:gd name="connsiteX19" fmla="*/ 1018306 w 2383721"/>
                <a:gd name="connsiteY19" fmla="*/ 343380 h 1860601"/>
                <a:gd name="connsiteX20" fmla="*/ 772626 w 2383721"/>
                <a:gd name="connsiteY20" fmla="*/ 425911 h 1860601"/>
                <a:gd name="connsiteX21" fmla="*/ 343550 w 2383721"/>
                <a:gd name="connsiteY21" fmla="*/ 626460 h 1860601"/>
                <a:gd name="connsiteX22" fmla="*/ 302689 w 2383721"/>
                <a:gd name="connsiteY22" fmla="*/ 656278 h 1860601"/>
                <a:gd name="connsiteX23" fmla="*/ 253583 w 2383721"/>
                <a:gd name="connsiteY23" fmla="*/ 644572 h 1860601"/>
                <a:gd name="connsiteX24" fmla="*/ 212132 w 2383721"/>
                <a:gd name="connsiteY24" fmla="*/ 562556 h 1860601"/>
                <a:gd name="connsiteX25" fmla="*/ 229802 w 2383721"/>
                <a:gd name="connsiteY25" fmla="*/ 514774 h 1860601"/>
                <a:gd name="connsiteX26" fmla="*/ 420340 w 2383721"/>
                <a:gd name="connsiteY26" fmla="*/ 446379 h 1860601"/>
                <a:gd name="connsiteX27" fmla="*/ 894104 w 2383721"/>
                <a:gd name="connsiteY27" fmla="*/ 326005 h 1860601"/>
                <a:gd name="connsiteX28" fmla="*/ 1012122 w 2383721"/>
                <a:gd name="connsiteY28" fmla="*/ 306348 h 1860601"/>
                <a:gd name="connsiteX29" fmla="*/ 2142532 w 2383721"/>
                <a:gd name="connsiteY29" fmla="*/ 0 h 1860601"/>
                <a:gd name="connsiteX30" fmla="*/ 2340285 w 2383721"/>
                <a:gd name="connsiteY30" fmla="*/ 23044 h 1860601"/>
                <a:gd name="connsiteX31" fmla="*/ 2383428 w 2383721"/>
                <a:gd name="connsiteY31" fmla="*/ 61697 h 1860601"/>
                <a:gd name="connsiteX32" fmla="*/ 2349119 w 2383721"/>
                <a:gd name="connsiteY32" fmla="*/ 108595 h 1860601"/>
                <a:gd name="connsiteX33" fmla="*/ 1857611 w 2383721"/>
                <a:gd name="connsiteY33" fmla="*/ 316801 h 1860601"/>
                <a:gd name="connsiteX34" fmla="*/ 1792013 w 2383721"/>
                <a:gd name="connsiteY34" fmla="*/ 294787 h 1860601"/>
                <a:gd name="connsiteX35" fmla="*/ 1725899 w 2383721"/>
                <a:gd name="connsiteY35" fmla="*/ 128325 h 1860601"/>
                <a:gd name="connsiteX36" fmla="*/ 1757484 w 2383721"/>
                <a:gd name="connsiteY36" fmla="*/ 70163 h 1860601"/>
                <a:gd name="connsiteX37" fmla="*/ 2142532 w 2383721"/>
                <a:gd name="connsiteY37" fmla="*/ 0 h 1860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383721" h="1860601">
                  <a:moveTo>
                    <a:pt x="115613" y="1324334"/>
                  </a:moveTo>
                  <a:cubicBezTo>
                    <a:pt x="137331" y="1330740"/>
                    <a:pt x="151394" y="1343108"/>
                    <a:pt x="156989" y="1366888"/>
                  </a:cubicBezTo>
                  <a:cubicBezTo>
                    <a:pt x="188131" y="1499631"/>
                    <a:pt x="253804" y="1612937"/>
                    <a:pt x="351280" y="1708058"/>
                  </a:cubicBezTo>
                  <a:cubicBezTo>
                    <a:pt x="368950" y="1725360"/>
                    <a:pt x="391331" y="1750613"/>
                    <a:pt x="366226" y="1770859"/>
                  </a:cubicBezTo>
                  <a:cubicBezTo>
                    <a:pt x="335156" y="1792504"/>
                    <a:pt x="291056" y="1833218"/>
                    <a:pt x="258736" y="1853096"/>
                  </a:cubicBezTo>
                  <a:cubicBezTo>
                    <a:pt x="242613" y="1862962"/>
                    <a:pt x="225458" y="1863918"/>
                    <a:pt x="208673" y="1851035"/>
                  </a:cubicBezTo>
                  <a:cubicBezTo>
                    <a:pt x="123342" y="1785878"/>
                    <a:pt x="54212" y="1708279"/>
                    <a:pt x="16663" y="1605796"/>
                  </a:cubicBezTo>
                  <a:cubicBezTo>
                    <a:pt x="-18602" y="1509717"/>
                    <a:pt x="4516" y="1423578"/>
                    <a:pt x="63341" y="1344728"/>
                  </a:cubicBezTo>
                  <a:cubicBezTo>
                    <a:pt x="75047" y="1329046"/>
                    <a:pt x="93010" y="1317707"/>
                    <a:pt x="115613" y="1324334"/>
                  </a:cubicBezTo>
                  <a:close/>
                  <a:moveTo>
                    <a:pt x="1437223" y="852411"/>
                  </a:moveTo>
                  <a:cubicBezTo>
                    <a:pt x="1417860" y="871406"/>
                    <a:pt x="1392459" y="895701"/>
                    <a:pt x="1374496" y="909837"/>
                  </a:cubicBezTo>
                  <a:cubicBezTo>
                    <a:pt x="1256626" y="1002897"/>
                    <a:pt x="793314" y="1341195"/>
                    <a:pt x="733238" y="1388020"/>
                  </a:cubicBezTo>
                  <a:cubicBezTo>
                    <a:pt x="704672" y="1410254"/>
                    <a:pt x="691788" y="1412905"/>
                    <a:pt x="679345" y="1389272"/>
                  </a:cubicBezTo>
                  <a:cubicBezTo>
                    <a:pt x="666829" y="1365638"/>
                    <a:pt x="673750" y="1358423"/>
                    <a:pt x="690537" y="1346644"/>
                  </a:cubicBezTo>
                  <a:cubicBezTo>
                    <a:pt x="815769" y="1258296"/>
                    <a:pt x="940488" y="1168991"/>
                    <a:pt x="1066677" y="1081968"/>
                  </a:cubicBezTo>
                  <a:cubicBezTo>
                    <a:pt x="1174020" y="1007976"/>
                    <a:pt x="1282467" y="935531"/>
                    <a:pt x="1393271" y="866767"/>
                  </a:cubicBezTo>
                  <a:cubicBezTo>
                    <a:pt x="1401000" y="861982"/>
                    <a:pt x="1419406" y="849392"/>
                    <a:pt x="1437223" y="852411"/>
                  </a:cubicBezTo>
                  <a:close/>
                  <a:moveTo>
                    <a:pt x="1012122" y="306348"/>
                  </a:moveTo>
                  <a:cubicBezTo>
                    <a:pt x="1025300" y="303770"/>
                    <a:pt x="1031633" y="312090"/>
                    <a:pt x="1035239" y="322692"/>
                  </a:cubicBezTo>
                  <a:cubicBezTo>
                    <a:pt x="1040319" y="337784"/>
                    <a:pt x="1028540" y="339993"/>
                    <a:pt x="1018306" y="343380"/>
                  </a:cubicBezTo>
                  <a:cubicBezTo>
                    <a:pt x="936363" y="370694"/>
                    <a:pt x="853685" y="396168"/>
                    <a:pt x="772626" y="425911"/>
                  </a:cubicBezTo>
                  <a:cubicBezTo>
                    <a:pt x="623980" y="480392"/>
                    <a:pt x="476734" y="538481"/>
                    <a:pt x="343550" y="626460"/>
                  </a:cubicBezTo>
                  <a:cubicBezTo>
                    <a:pt x="329487" y="635737"/>
                    <a:pt x="316088" y="646044"/>
                    <a:pt x="302689" y="656278"/>
                  </a:cubicBezTo>
                  <a:cubicBezTo>
                    <a:pt x="274860" y="677481"/>
                    <a:pt x="269927" y="676524"/>
                    <a:pt x="253583" y="644572"/>
                  </a:cubicBezTo>
                  <a:cubicBezTo>
                    <a:pt x="239668" y="617258"/>
                    <a:pt x="228036" y="588619"/>
                    <a:pt x="212132" y="562556"/>
                  </a:cubicBezTo>
                  <a:cubicBezTo>
                    <a:pt x="196377" y="536714"/>
                    <a:pt x="205506" y="523609"/>
                    <a:pt x="229802" y="514774"/>
                  </a:cubicBezTo>
                  <a:cubicBezTo>
                    <a:pt x="293192" y="491657"/>
                    <a:pt x="355919" y="466477"/>
                    <a:pt x="420340" y="446379"/>
                  </a:cubicBezTo>
                  <a:cubicBezTo>
                    <a:pt x="576052" y="397787"/>
                    <a:pt x="733974" y="357294"/>
                    <a:pt x="894104" y="326005"/>
                  </a:cubicBezTo>
                  <a:cubicBezTo>
                    <a:pt x="933271" y="318421"/>
                    <a:pt x="972807" y="312900"/>
                    <a:pt x="1012122" y="306348"/>
                  </a:cubicBezTo>
                  <a:close/>
                  <a:moveTo>
                    <a:pt x="2142532" y="0"/>
                  </a:moveTo>
                  <a:cubicBezTo>
                    <a:pt x="2207027" y="6626"/>
                    <a:pt x="2274465" y="7067"/>
                    <a:pt x="2340285" y="23044"/>
                  </a:cubicBezTo>
                  <a:cubicBezTo>
                    <a:pt x="2363035" y="28566"/>
                    <a:pt x="2380850" y="36591"/>
                    <a:pt x="2383428" y="61697"/>
                  </a:cubicBezTo>
                  <a:cubicBezTo>
                    <a:pt x="2386079" y="86802"/>
                    <a:pt x="2370471" y="99612"/>
                    <a:pt x="2349119" y="108595"/>
                  </a:cubicBezTo>
                  <a:cubicBezTo>
                    <a:pt x="2245311" y="152326"/>
                    <a:pt x="1917835" y="291622"/>
                    <a:pt x="1857611" y="316801"/>
                  </a:cubicBezTo>
                  <a:cubicBezTo>
                    <a:pt x="1825143" y="330421"/>
                    <a:pt x="1810934" y="324900"/>
                    <a:pt x="1792013" y="294787"/>
                  </a:cubicBezTo>
                  <a:cubicBezTo>
                    <a:pt x="1759618" y="243325"/>
                    <a:pt x="1740329" y="186783"/>
                    <a:pt x="1725899" y="128325"/>
                  </a:cubicBezTo>
                  <a:cubicBezTo>
                    <a:pt x="1718979" y="100349"/>
                    <a:pt x="1732230" y="79366"/>
                    <a:pt x="1757484" y="70163"/>
                  </a:cubicBezTo>
                  <a:cubicBezTo>
                    <a:pt x="1856727" y="33793"/>
                    <a:pt x="2115071" y="1914"/>
                    <a:pt x="2142532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7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" name="Group 42">
            <a:extLst>
              <a:ext uri="{FF2B5EF4-FFF2-40B4-BE49-F238E27FC236}">
                <a16:creationId xmlns:a16="http://schemas.microsoft.com/office/drawing/2014/main" id="{A02AF0AE-78C6-4591-949E-A6795E8EB754}"/>
              </a:ext>
            </a:extLst>
          </p:cNvPr>
          <p:cNvGrpSpPr/>
          <p:nvPr/>
        </p:nvGrpSpPr>
        <p:grpSpPr>
          <a:xfrm>
            <a:off x="5064291" y="3122385"/>
            <a:ext cx="566802" cy="566802"/>
            <a:chOff x="465585" y="4206791"/>
            <a:chExt cx="566802" cy="566802"/>
          </a:xfrm>
        </p:grpSpPr>
        <p:sp>
          <p:nvSpPr>
            <p:cNvPr id="11" name="Oval 43">
              <a:extLst>
                <a:ext uri="{FF2B5EF4-FFF2-40B4-BE49-F238E27FC236}">
                  <a16:creationId xmlns:a16="http://schemas.microsoft.com/office/drawing/2014/main" id="{78155685-C29F-43D4-83C0-32FDDFAE311A}"/>
                </a:ext>
              </a:extLst>
            </p:cNvPr>
            <p:cNvSpPr/>
            <p:nvPr/>
          </p:nvSpPr>
          <p:spPr>
            <a:xfrm>
              <a:off x="465585" y="4206791"/>
              <a:ext cx="566802" cy="56680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2F54CAB-E31B-4F6A-B56F-0CB37BC61AED}"/>
                </a:ext>
              </a:extLst>
            </p:cNvPr>
            <p:cNvSpPr txBox="1"/>
            <p:nvPr/>
          </p:nvSpPr>
          <p:spPr>
            <a:xfrm>
              <a:off x="465585" y="4340806"/>
              <a:ext cx="566802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54">
            <a:extLst>
              <a:ext uri="{FF2B5EF4-FFF2-40B4-BE49-F238E27FC236}">
                <a16:creationId xmlns:a16="http://schemas.microsoft.com/office/drawing/2014/main" id="{07BD1BF1-B90B-44B3-8F7E-2584D9186784}"/>
              </a:ext>
            </a:extLst>
          </p:cNvPr>
          <p:cNvGrpSpPr/>
          <p:nvPr/>
        </p:nvGrpSpPr>
        <p:grpSpPr>
          <a:xfrm>
            <a:off x="4124853" y="4704863"/>
            <a:ext cx="566802" cy="566802"/>
            <a:chOff x="465585" y="4206791"/>
            <a:chExt cx="566802" cy="566802"/>
          </a:xfrm>
        </p:grpSpPr>
        <p:sp>
          <p:nvSpPr>
            <p:cNvPr id="14" name="Oval 55">
              <a:extLst>
                <a:ext uri="{FF2B5EF4-FFF2-40B4-BE49-F238E27FC236}">
                  <a16:creationId xmlns:a16="http://schemas.microsoft.com/office/drawing/2014/main" id="{91EE3DAE-7BF2-4172-8730-7EA10985E41A}"/>
                </a:ext>
              </a:extLst>
            </p:cNvPr>
            <p:cNvSpPr/>
            <p:nvPr/>
          </p:nvSpPr>
          <p:spPr>
            <a:xfrm>
              <a:off x="465585" y="4206791"/>
              <a:ext cx="566802" cy="56680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D9FB1AB-7F3C-4996-B90F-8EE6DA1945F8}"/>
                </a:ext>
              </a:extLst>
            </p:cNvPr>
            <p:cNvSpPr txBox="1"/>
            <p:nvPr/>
          </p:nvSpPr>
          <p:spPr>
            <a:xfrm>
              <a:off x="465585" y="4340806"/>
              <a:ext cx="566802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42">
            <a:extLst>
              <a:ext uri="{FF2B5EF4-FFF2-40B4-BE49-F238E27FC236}">
                <a16:creationId xmlns:a16="http://schemas.microsoft.com/office/drawing/2014/main" id="{D95C68FC-15E0-4AFD-90D2-7C83C1EB5330}"/>
              </a:ext>
            </a:extLst>
          </p:cNvPr>
          <p:cNvGrpSpPr/>
          <p:nvPr/>
        </p:nvGrpSpPr>
        <p:grpSpPr>
          <a:xfrm>
            <a:off x="7679078" y="5569218"/>
            <a:ext cx="566802" cy="566802"/>
            <a:chOff x="465585" y="4206791"/>
            <a:chExt cx="566802" cy="566802"/>
          </a:xfrm>
        </p:grpSpPr>
        <p:sp>
          <p:nvSpPr>
            <p:cNvPr id="17" name="Oval 43">
              <a:extLst>
                <a:ext uri="{FF2B5EF4-FFF2-40B4-BE49-F238E27FC236}">
                  <a16:creationId xmlns:a16="http://schemas.microsoft.com/office/drawing/2014/main" id="{7D185EA6-18F7-44B0-B48B-56D6087D198C}"/>
                </a:ext>
              </a:extLst>
            </p:cNvPr>
            <p:cNvSpPr/>
            <p:nvPr/>
          </p:nvSpPr>
          <p:spPr>
            <a:xfrm>
              <a:off x="465585" y="4206791"/>
              <a:ext cx="566802" cy="56680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AF6D9B8-49C8-4D4B-8D3E-F6A53BB0FF2E}"/>
                </a:ext>
              </a:extLst>
            </p:cNvPr>
            <p:cNvSpPr txBox="1"/>
            <p:nvPr/>
          </p:nvSpPr>
          <p:spPr>
            <a:xfrm>
              <a:off x="465585" y="4340806"/>
              <a:ext cx="566802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54">
            <a:extLst>
              <a:ext uri="{FF2B5EF4-FFF2-40B4-BE49-F238E27FC236}">
                <a16:creationId xmlns:a16="http://schemas.microsoft.com/office/drawing/2014/main" id="{C7025955-6BC4-4214-AF8D-E418D5048798}"/>
              </a:ext>
            </a:extLst>
          </p:cNvPr>
          <p:cNvGrpSpPr/>
          <p:nvPr/>
        </p:nvGrpSpPr>
        <p:grpSpPr>
          <a:xfrm>
            <a:off x="6650394" y="4590520"/>
            <a:ext cx="566802" cy="566802"/>
            <a:chOff x="465585" y="4206791"/>
            <a:chExt cx="566802" cy="566802"/>
          </a:xfrm>
        </p:grpSpPr>
        <p:sp>
          <p:nvSpPr>
            <p:cNvPr id="20" name="Oval 55">
              <a:extLst>
                <a:ext uri="{FF2B5EF4-FFF2-40B4-BE49-F238E27FC236}">
                  <a16:creationId xmlns:a16="http://schemas.microsoft.com/office/drawing/2014/main" id="{36E5042C-ECC4-436D-A737-FA1140166078}"/>
                </a:ext>
              </a:extLst>
            </p:cNvPr>
            <p:cNvSpPr/>
            <p:nvPr/>
          </p:nvSpPr>
          <p:spPr>
            <a:xfrm>
              <a:off x="465585" y="4206791"/>
              <a:ext cx="566802" cy="56680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BA5430B-CFEB-4F6B-B497-E17947A39DA4}"/>
                </a:ext>
              </a:extLst>
            </p:cNvPr>
            <p:cNvSpPr txBox="1"/>
            <p:nvPr/>
          </p:nvSpPr>
          <p:spPr>
            <a:xfrm>
              <a:off x="465585" y="4340806"/>
              <a:ext cx="566802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8" name="그룹 37">
            <a:extLst>
              <a:ext uri="{FF2B5EF4-FFF2-40B4-BE49-F238E27FC236}">
                <a16:creationId xmlns:a16="http://schemas.microsoft.com/office/drawing/2014/main" id="{F99567FB-B07A-4AEF-882B-CAC6B51473D8}"/>
              </a:ext>
            </a:extLst>
          </p:cNvPr>
          <p:cNvGrpSpPr/>
          <p:nvPr/>
        </p:nvGrpSpPr>
        <p:grpSpPr>
          <a:xfrm>
            <a:off x="636108" y="2122673"/>
            <a:ext cx="11059328" cy="3833988"/>
            <a:chOff x="636108" y="2122673"/>
            <a:chExt cx="11059328" cy="3833988"/>
          </a:xfrm>
        </p:grpSpPr>
        <p:grpSp>
          <p:nvGrpSpPr>
            <p:cNvPr id="22" name="Group 11">
              <a:extLst>
                <a:ext uri="{FF2B5EF4-FFF2-40B4-BE49-F238E27FC236}">
                  <a16:creationId xmlns:a16="http://schemas.microsoft.com/office/drawing/2014/main" id="{D20910DF-EEA5-4AB1-9BE6-D55F1CCA4A5C}"/>
                </a:ext>
              </a:extLst>
            </p:cNvPr>
            <p:cNvGrpSpPr/>
            <p:nvPr/>
          </p:nvGrpSpPr>
          <p:grpSpPr>
            <a:xfrm>
              <a:off x="1610079" y="2122673"/>
              <a:ext cx="3488745" cy="1024443"/>
              <a:chOff x="1797648" y="2369571"/>
              <a:chExt cx="3488745" cy="1024443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600BD48-1D1E-46BC-B63A-61D9DF80529D}"/>
                  </a:ext>
                </a:extLst>
              </p:cNvPr>
              <p:cNvSpPr txBox="1"/>
              <p:nvPr/>
            </p:nvSpPr>
            <p:spPr>
              <a:xfrm>
                <a:off x="1797648" y="2369571"/>
                <a:ext cx="3488745" cy="338554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GB" altLang="ko-KR" sz="1600" b="1" dirty="0">
                    <a:solidFill>
                      <a:schemeClr val="accent1"/>
                    </a:solidFill>
                    <a:cs typeface="Arial" pitchFamily="34" charset="0"/>
                  </a:rPr>
                  <a:t>ALLPPT Layout Clean Text Slide</a:t>
                </a:r>
                <a:endParaRPr lang="ko-KR" altLang="en-US" sz="1600" b="1" dirty="0">
                  <a:solidFill>
                    <a:schemeClr val="accent1"/>
                  </a:solidFill>
                  <a:cs typeface="Arial" pitchFamily="34" charset="0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1AE9A04-D74E-415E-AE86-943D4094FFCC}"/>
                  </a:ext>
                </a:extLst>
              </p:cNvPr>
              <p:cNvSpPr txBox="1"/>
              <p:nvPr/>
            </p:nvSpPr>
            <p:spPr>
              <a:xfrm>
                <a:off x="2167367" y="2793850"/>
                <a:ext cx="311902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28600" indent="-228600">
                  <a:buFont typeface="Wingdings" panose="05000000000000000000" pitchFamily="2" charset="2"/>
                  <a:buChar char="Ø"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Modern  PowerPoint  Presentation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F494A0A-596D-49B7-8EBB-E44A3EC65B61}"/>
                  </a:ext>
                </a:extLst>
              </p:cNvPr>
              <p:cNvSpPr txBox="1"/>
              <p:nvPr/>
            </p:nvSpPr>
            <p:spPr>
              <a:xfrm>
                <a:off x="2167367" y="3117015"/>
                <a:ext cx="311902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28600" indent="-228600">
                  <a:buFont typeface="Wingdings" panose="05000000000000000000" pitchFamily="2" charset="2"/>
                  <a:buChar char="Ø"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Easy to change colors, photos and Text. 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26" name="Group 11">
              <a:extLst>
                <a:ext uri="{FF2B5EF4-FFF2-40B4-BE49-F238E27FC236}">
                  <a16:creationId xmlns:a16="http://schemas.microsoft.com/office/drawing/2014/main" id="{433C4B87-2FCE-4D80-965B-0337D0011F54}"/>
                </a:ext>
              </a:extLst>
            </p:cNvPr>
            <p:cNvGrpSpPr/>
            <p:nvPr/>
          </p:nvGrpSpPr>
          <p:grpSpPr>
            <a:xfrm>
              <a:off x="636108" y="3747427"/>
              <a:ext cx="3488745" cy="1024443"/>
              <a:chOff x="1797648" y="2369571"/>
              <a:chExt cx="3488745" cy="1024443"/>
            </a:xfrm>
          </p:grpSpPr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FF85AF6-1759-4F02-B3D3-A9EF17D9725B}"/>
                  </a:ext>
                </a:extLst>
              </p:cNvPr>
              <p:cNvSpPr txBox="1"/>
              <p:nvPr/>
            </p:nvSpPr>
            <p:spPr>
              <a:xfrm>
                <a:off x="1797648" y="2369571"/>
                <a:ext cx="3488745" cy="338554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GB" altLang="ko-KR" sz="1600" b="1" dirty="0">
                    <a:solidFill>
                      <a:schemeClr val="accent2"/>
                    </a:solidFill>
                    <a:cs typeface="Arial" pitchFamily="34" charset="0"/>
                  </a:rPr>
                  <a:t>ALLPPT Layout Clean Text Slide</a:t>
                </a:r>
                <a:endParaRPr lang="ko-KR" altLang="en-US" sz="1600" b="1" dirty="0">
                  <a:solidFill>
                    <a:schemeClr val="accent2"/>
                  </a:solidFill>
                  <a:cs typeface="Arial" pitchFamily="34" charset="0"/>
                </a:endParaRP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D68A6DA-C6DC-43AD-BBDF-52DC36A90D8F}"/>
                  </a:ext>
                </a:extLst>
              </p:cNvPr>
              <p:cNvSpPr txBox="1"/>
              <p:nvPr/>
            </p:nvSpPr>
            <p:spPr>
              <a:xfrm>
                <a:off x="2167367" y="2793850"/>
                <a:ext cx="311902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28600" indent="-228600">
                  <a:buFont typeface="Wingdings" panose="05000000000000000000" pitchFamily="2" charset="2"/>
                  <a:buChar char="Ø"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Modern  PowerPoint  Presentation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7E17652-02E8-43F0-99BB-725FCDA3FAEC}"/>
                  </a:ext>
                </a:extLst>
              </p:cNvPr>
              <p:cNvSpPr txBox="1"/>
              <p:nvPr/>
            </p:nvSpPr>
            <p:spPr>
              <a:xfrm>
                <a:off x="2167367" y="3117015"/>
                <a:ext cx="311902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28600" indent="-228600">
                  <a:buFont typeface="Wingdings" panose="05000000000000000000" pitchFamily="2" charset="2"/>
                  <a:buChar char="Ø"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Easy to change colors, photos and Text. 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30" name="Group 11">
              <a:extLst>
                <a:ext uri="{FF2B5EF4-FFF2-40B4-BE49-F238E27FC236}">
                  <a16:creationId xmlns:a16="http://schemas.microsoft.com/office/drawing/2014/main" id="{D83D1905-955B-4124-A628-6FF3E04BF9E0}"/>
                </a:ext>
              </a:extLst>
            </p:cNvPr>
            <p:cNvGrpSpPr/>
            <p:nvPr/>
          </p:nvGrpSpPr>
          <p:grpSpPr>
            <a:xfrm>
              <a:off x="7052875" y="3265323"/>
              <a:ext cx="3488745" cy="1024443"/>
              <a:chOff x="1797648" y="2369571"/>
              <a:chExt cx="3488745" cy="1024443"/>
            </a:xfrm>
          </p:grpSpPr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72719A4-F3A2-4E4A-A7E8-EA8CDB601096}"/>
                  </a:ext>
                </a:extLst>
              </p:cNvPr>
              <p:cNvSpPr txBox="1"/>
              <p:nvPr/>
            </p:nvSpPr>
            <p:spPr>
              <a:xfrm>
                <a:off x="1797648" y="2369571"/>
                <a:ext cx="3488745" cy="338554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GB" altLang="ko-KR" sz="1600" b="1" dirty="0">
                    <a:solidFill>
                      <a:schemeClr val="accent3"/>
                    </a:solidFill>
                    <a:cs typeface="Arial" pitchFamily="34" charset="0"/>
                  </a:rPr>
                  <a:t>ALLPPT Layout Clean Text Slide</a:t>
                </a:r>
                <a:endParaRPr lang="ko-KR" altLang="en-US" sz="1600" b="1" dirty="0">
                  <a:solidFill>
                    <a:schemeClr val="accent3"/>
                  </a:solidFill>
                  <a:cs typeface="Arial" pitchFamily="34" charset="0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6EE560B-4F01-4D11-9136-63088D743C80}"/>
                  </a:ext>
                </a:extLst>
              </p:cNvPr>
              <p:cNvSpPr txBox="1"/>
              <p:nvPr/>
            </p:nvSpPr>
            <p:spPr>
              <a:xfrm>
                <a:off x="2167367" y="2793850"/>
                <a:ext cx="311902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28600" indent="-228600">
                  <a:buFont typeface="Wingdings" panose="05000000000000000000" pitchFamily="2" charset="2"/>
                  <a:buChar char="Ø"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Modern  PowerPoint  Presentation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FC1D459-BCA0-4A4E-8028-53FC8185A33F}"/>
                  </a:ext>
                </a:extLst>
              </p:cNvPr>
              <p:cNvSpPr txBox="1"/>
              <p:nvPr/>
            </p:nvSpPr>
            <p:spPr>
              <a:xfrm>
                <a:off x="2167367" y="3117015"/>
                <a:ext cx="311902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28600" indent="-228600">
                  <a:buFont typeface="Wingdings" panose="05000000000000000000" pitchFamily="2" charset="2"/>
                  <a:buChar char="Ø"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Easy to change colors, photos and Text. 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34" name="Group 11">
              <a:extLst>
                <a:ext uri="{FF2B5EF4-FFF2-40B4-BE49-F238E27FC236}">
                  <a16:creationId xmlns:a16="http://schemas.microsoft.com/office/drawing/2014/main" id="{58E07D65-21CE-421E-B67A-56F02A8476BE}"/>
                </a:ext>
              </a:extLst>
            </p:cNvPr>
            <p:cNvGrpSpPr/>
            <p:nvPr/>
          </p:nvGrpSpPr>
          <p:grpSpPr>
            <a:xfrm>
              <a:off x="8206691" y="4932218"/>
              <a:ext cx="3488745" cy="1024443"/>
              <a:chOff x="1797648" y="2369571"/>
              <a:chExt cx="3488745" cy="1024443"/>
            </a:xfrm>
          </p:grpSpPr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DC16816F-5D13-4BCA-8083-90864DFB62DF}"/>
                  </a:ext>
                </a:extLst>
              </p:cNvPr>
              <p:cNvSpPr txBox="1"/>
              <p:nvPr/>
            </p:nvSpPr>
            <p:spPr>
              <a:xfrm>
                <a:off x="1797648" y="2369571"/>
                <a:ext cx="3488745" cy="338554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GB" altLang="ko-KR" sz="1600" b="1" dirty="0">
                    <a:solidFill>
                      <a:schemeClr val="accent4"/>
                    </a:solidFill>
                    <a:cs typeface="Arial" pitchFamily="34" charset="0"/>
                  </a:rPr>
                  <a:t>ALLPPT Layout Clean Text Slide</a:t>
                </a:r>
                <a:endParaRPr lang="ko-KR" altLang="en-US" sz="1600" b="1" dirty="0">
                  <a:solidFill>
                    <a:schemeClr val="accent4"/>
                  </a:solidFill>
                  <a:cs typeface="Arial" pitchFamily="34" charset="0"/>
                </a:endParaRP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6F7AFB16-DB14-48C0-B99E-B620146A32F1}"/>
                  </a:ext>
                </a:extLst>
              </p:cNvPr>
              <p:cNvSpPr txBox="1"/>
              <p:nvPr/>
            </p:nvSpPr>
            <p:spPr>
              <a:xfrm>
                <a:off x="2167367" y="2793850"/>
                <a:ext cx="311902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28600" indent="-228600">
                  <a:buFont typeface="Wingdings" panose="05000000000000000000" pitchFamily="2" charset="2"/>
                  <a:buChar char="Ø"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Modern  PowerPoint  Presentation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F370450-F239-4BC9-8DD1-DA1F99A5FF7A}"/>
                  </a:ext>
                </a:extLst>
              </p:cNvPr>
              <p:cNvSpPr txBox="1"/>
              <p:nvPr/>
            </p:nvSpPr>
            <p:spPr>
              <a:xfrm>
                <a:off x="2167367" y="3117015"/>
                <a:ext cx="311902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28600" indent="-228600">
                  <a:buFont typeface="Wingdings" panose="05000000000000000000" pitchFamily="2" charset="2"/>
                  <a:buChar char="Ø"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Easy to change colors, photos and Text. 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그림 개체 틀 11">
            <a:extLst>
              <a:ext uri="{FF2B5EF4-FFF2-40B4-BE49-F238E27FC236}">
                <a16:creationId xmlns:a16="http://schemas.microsoft.com/office/drawing/2014/main" id="{97DC32BF-630A-46D9-A81F-275A6902287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24CF0FE0-C32F-446D-92B5-3F56F82818FB}"/>
              </a:ext>
            </a:extLst>
          </p:cNvPr>
          <p:cNvSpPr/>
          <p:nvPr/>
        </p:nvSpPr>
        <p:spPr>
          <a:xfrm>
            <a:off x="720969" y="0"/>
            <a:ext cx="3508131" cy="6858000"/>
          </a:xfrm>
          <a:prstGeom prst="rect">
            <a:avLst/>
          </a:prstGeom>
          <a:gradFill>
            <a:gsLst>
              <a:gs pos="42000">
                <a:schemeClr val="accent1">
                  <a:alpha val="60000"/>
                </a:schemeClr>
              </a:gs>
              <a:gs pos="0">
                <a:schemeClr val="accent1">
                  <a:alpha val="0"/>
                </a:schemeClr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B795EA-3C48-494E-8886-F147C4BA0D0E}"/>
              </a:ext>
            </a:extLst>
          </p:cNvPr>
          <p:cNvSpPr txBox="1"/>
          <p:nvPr/>
        </p:nvSpPr>
        <p:spPr>
          <a:xfrm>
            <a:off x="885483" y="5042543"/>
            <a:ext cx="3396372" cy="1292662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800" dirty="0">
                <a:solidFill>
                  <a:schemeClr val="bg1"/>
                </a:solidFill>
              </a:rPr>
              <a:t>We Create</a:t>
            </a:r>
          </a:p>
          <a:p>
            <a:r>
              <a:rPr lang="en-US" altLang="ko-KR" sz="2800" dirty="0">
                <a:solidFill>
                  <a:schemeClr val="bg1"/>
                </a:solidFill>
              </a:rPr>
              <a:t>Quality Professional </a:t>
            </a:r>
          </a:p>
          <a:p>
            <a:r>
              <a:rPr lang="en-US" altLang="ko-KR" sz="2800" dirty="0">
                <a:solidFill>
                  <a:schemeClr val="bg1"/>
                </a:solidFill>
              </a:rPr>
              <a:t>PPT Presentation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A9F242-1D33-4408-99D4-DC7A8B7D2969}"/>
              </a:ext>
            </a:extLst>
          </p:cNvPr>
          <p:cNvSpPr txBox="1"/>
          <p:nvPr/>
        </p:nvSpPr>
        <p:spPr>
          <a:xfrm>
            <a:off x="5351330" y="4605417"/>
            <a:ext cx="5890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NO.1 Presentation</a:t>
            </a:r>
            <a:endParaRPr lang="ko-KR" altLang="en-US" sz="2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BC40D0-5C7E-4960-A608-D68DD371A6E1}"/>
              </a:ext>
            </a:extLst>
          </p:cNvPr>
          <p:cNvSpPr txBox="1"/>
          <p:nvPr/>
        </p:nvSpPr>
        <p:spPr>
          <a:xfrm>
            <a:off x="5351330" y="4266734"/>
            <a:ext cx="58905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Modern  PowerPoint  Presentation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D46A13-0603-4B6E-8B9E-FD28AD9D9593}"/>
              </a:ext>
            </a:extLst>
          </p:cNvPr>
          <p:cNvSpPr txBox="1"/>
          <p:nvPr/>
        </p:nvSpPr>
        <p:spPr>
          <a:xfrm>
            <a:off x="5351330" y="5128766"/>
            <a:ext cx="5890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Easy to change colors, photos and Text. </a:t>
            </a:r>
          </a:p>
        </p:txBody>
      </p:sp>
      <p:sp>
        <p:nvSpPr>
          <p:cNvPr id="8" name="Text Placeholder 27">
            <a:extLst>
              <a:ext uri="{FF2B5EF4-FFF2-40B4-BE49-F238E27FC236}">
                <a16:creationId xmlns:a16="http://schemas.microsoft.com/office/drawing/2014/main" id="{F3CF8E40-57EB-4AF5-A45D-EA9B89E59DA3}"/>
              </a:ext>
            </a:extLst>
          </p:cNvPr>
          <p:cNvSpPr txBox="1">
            <a:spLocks/>
          </p:cNvSpPr>
          <p:nvPr/>
        </p:nvSpPr>
        <p:spPr>
          <a:xfrm>
            <a:off x="5425799" y="6184281"/>
            <a:ext cx="992586" cy="301848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dirty="0">
                <a:cs typeface="Arial" pitchFamily="34" charset="0"/>
              </a:rPr>
              <a:t>MODERN</a:t>
            </a:r>
            <a:endParaRPr lang="en-US" altLang="ko-KR" sz="1400" b="0" dirty="0"/>
          </a:p>
        </p:txBody>
      </p:sp>
      <p:sp>
        <p:nvSpPr>
          <p:cNvPr id="9" name="Text Placeholder 27">
            <a:extLst>
              <a:ext uri="{FF2B5EF4-FFF2-40B4-BE49-F238E27FC236}">
                <a16:creationId xmlns:a16="http://schemas.microsoft.com/office/drawing/2014/main" id="{989FB99B-165F-493B-AABB-84D083F3D0D0}"/>
              </a:ext>
            </a:extLst>
          </p:cNvPr>
          <p:cNvSpPr txBox="1">
            <a:spLocks/>
          </p:cNvSpPr>
          <p:nvPr/>
        </p:nvSpPr>
        <p:spPr>
          <a:xfrm>
            <a:off x="6592907" y="6184281"/>
            <a:ext cx="1411686" cy="301848"/>
          </a:xfrm>
          <a:prstGeom prst="rect">
            <a:avLst/>
          </a:prstGeom>
          <a:solidFill>
            <a:schemeClr val="accent2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dirty="0">
                <a:cs typeface="Arial" pitchFamily="34" charset="0"/>
              </a:rPr>
              <a:t>POWERPOINT</a:t>
            </a:r>
            <a:endParaRPr lang="en-US" altLang="ko-KR" sz="1400" b="0" dirty="0"/>
          </a:p>
        </p:txBody>
      </p:sp>
      <p:sp>
        <p:nvSpPr>
          <p:cNvPr id="10" name="Text Placeholder 27">
            <a:extLst>
              <a:ext uri="{FF2B5EF4-FFF2-40B4-BE49-F238E27FC236}">
                <a16:creationId xmlns:a16="http://schemas.microsoft.com/office/drawing/2014/main" id="{19BA0FEA-AA94-4022-A5E5-DFDA5E69ECAD}"/>
              </a:ext>
            </a:extLst>
          </p:cNvPr>
          <p:cNvSpPr txBox="1">
            <a:spLocks/>
          </p:cNvSpPr>
          <p:nvPr/>
        </p:nvSpPr>
        <p:spPr>
          <a:xfrm>
            <a:off x="8179115" y="6184281"/>
            <a:ext cx="1597269" cy="301848"/>
          </a:xfrm>
          <a:prstGeom prst="rect">
            <a:avLst/>
          </a:prstGeom>
          <a:solidFill>
            <a:schemeClr val="accent3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dirty="0">
                <a:cs typeface="Arial" pitchFamily="34" charset="0"/>
              </a:rPr>
              <a:t>PRESENTATION</a:t>
            </a:r>
            <a:endParaRPr lang="en-US" altLang="ko-KR" sz="1400" b="0" dirty="0"/>
          </a:p>
        </p:txBody>
      </p:sp>
      <p:sp>
        <p:nvSpPr>
          <p:cNvPr id="11" name="Text Placeholder 27">
            <a:extLst>
              <a:ext uri="{FF2B5EF4-FFF2-40B4-BE49-F238E27FC236}">
                <a16:creationId xmlns:a16="http://schemas.microsoft.com/office/drawing/2014/main" id="{09225D8A-2BFD-4A1E-9756-A7029718BFE1}"/>
              </a:ext>
            </a:extLst>
          </p:cNvPr>
          <p:cNvSpPr txBox="1">
            <a:spLocks/>
          </p:cNvSpPr>
          <p:nvPr/>
        </p:nvSpPr>
        <p:spPr>
          <a:xfrm>
            <a:off x="9950907" y="6184281"/>
            <a:ext cx="1520124" cy="301848"/>
          </a:xfrm>
          <a:prstGeom prst="rect">
            <a:avLst/>
          </a:prstGeom>
          <a:solidFill>
            <a:schemeClr val="accent4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0" dirty="0"/>
              <a:t>INFOGRAPHIC</a:t>
            </a:r>
          </a:p>
        </p:txBody>
      </p:sp>
    </p:spTree>
    <p:extLst>
      <p:ext uri="{BB962C8B-B14F-4D97-AF65-F5344CB8AC3E}">
        <p14:creationId xmlns:p14="http://schemas.microsoft.com/office/powerpoint/2010/main" val="32236654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6">
            <a:extLst>
              <a:ext uri="{FF2B5EF4-FFF2-40B4-BE49-F238E27FC236}">
                <a16:creationId xmlns:a16="http://schemas.microsoft.com/office/drawing/2014/main" id="{D29C968D-A9A4-4CF2-8197-72A55D9E6CF7}"/>
              </a:ext>
            </a:extLst>
          </p:cNvPr>
          <p:cNvGrpSpPr/>
          <p:nvPr/>
        </p:nvGrpSpPr>
        <p:grpSpPr>
          <a:xfrm flipH="1">
            <a:off x="1073154" y="1782760"/>
            <a:ext cx="4020265" cy="4525968"/>
            <a:chOff x="991067" y="2166279"/>
            <a:chExt cx="3586108" cy="4037199"/>
          </a:xfrm>
        </p:grpSpPr>
        <p:sp>
          <p:nvSpPr>
            <p:cNvPr id="4" name="Arc 10">
              <a:extLst>
                <a:ext uri="{FF2B5EF4-FFF2-40B4-BE49-F238E27FC236}">
                  <a16:creationId xmlns:a16="http://schemas.microsoft.com/office/drawing/2014/main" id="{095807A5-868A-4B92-B113-45F6A835E5B7}"/>
                </a:ext>
              </a:extLst>
            </p:cNvPr>
            <p:cNvSpPr/>
            <p:nvPr/>
          </p:nvSpPr>
          <p:spPr>
            <a:xfrm rot="2889938">
              <a:off x="2106464" y="3732767"/>
              <a:ext cx="2470711" cy="2470711"/>
            </a:xfrm>
            <a:prstGeom prst="arc">
              <a:avLst>
                <a:gd name="adj1" fmla="val 16200000"/>
                <a:gd name="adj2" fmla="val 21318487"/>
              </a:avLst>
            </a:prstGeom>
            <a:ln w="88900">
              <a:solidFill>
                <a:schemeClr val="bg1">
                  <a:lumMod val="85000"/>
                </a:schemeClr>
              </a:solidFill>
              <a:headEnd type="triangle" w="sm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5" name="Group 25">
              <a:extLst>
                <a:ext uri="{FF2B5EF4-FFF2-40B4-BE49-F238E27FC236}">
                  <a16:creationId xmlns:a16="http://schemas.microsoft.com/office/drawing/2014/main" id="{C9C34487-0CC7-4E3A-BCDB-F6BCEEF4675D}"/>
                </a:ext>
              </a:extLst>
            </p:cNvPr>
            <p:cNvGrpSpPr/>
            <p:nvPr/>
          </p:nvGrpSpPr>
          <p:grpSpPr>
            <a:xfrm>
              <a:off x="991067" y="2166279"/>
              <a:ext cx="3148222" cy="3692710"/>
              <a:chOff x="991067" y="2166279"/>
              <a:chExt cx="3148222" cy="3692710"/>
            </a:xfrm>
          </p:grpSpPr>
          <p:sp>
            <p:nvSpPr>
              <p:cNvPr id="6" name="Freeform: Shape 7">
                <a:extLst>
                  <a:ext uri="{FF2B5EF4-FFF2-40B4-BE49-F238E27FC236}">
                    <a16:creationId xmlns:a16="http://schemas.microsoft.com/office/drawing/2014/main" id="{BE8D63BA-CC82-4D02-A8FF-D0739D49E5EF}"/>
                  </a:ext>
                </a:extLst>
              </p:cNvPr>
              <p:cNvSpPr/>
              <p:nvPr/>
            </p:nvSpPr>
            <p:spPr>
              <a:xfrm>
                <a:off x="2579448" y="2283213"/>
                <a:ext cx="1207416" cy="1197517"/>
              </a:xfrm>
              <a:custGeom>
                <a:avLst/>
                <a:gdLst>
                  <a:gd name="connsiteX0" fmla="*/ 781166 w 1559898"/>
                  <a:gd name="connsiteY0" fmla="*/ 225559 h 1558878"/>
                  <a:gd name="connsiteX1" fmla="*/ 1333572 w 1559898"/>
                  <a:gd name="connsiteY1" fmla="*/ 779468 h 1558878"/>
                  <a:gd name="connsiteX2" fmla="*/ 779062 w 1559898"/>
                  <a:gd name="connsiteY2" fmla="*/ 1331273 h 1558878"/>
                  <a:gd name="connsiteX3" fmla="*/ 227558 w 1559898"/>
                  <a:gd name="connsiteY3" fmla="*/ 777664 h 1558878"/>
                  <a:gd name="connsiteX4" fmla="*/ 781166 w 1559898"/>
                  <a:gd name="connsiteY4" fmla="*/ 225559 h 1558878"/>
                  <a:gd name="connsiteX5" fmla="*/ 780565 w 1559898"/>
                  <a:gd name="connsiteY5" fmla="*/ 209330 h 1558878"/>
                  <a:gd name="connsiteX6" fmla="*/ 210727 w 1559898"/>
                  <a:gd name="connsiteY6" fmla="*/ 775862 h 1558878"/>
                  <a:gd name="connsiteX7" fmla="*/ 779664 w 1559898"/>
                  <a:gd name="connsiteY7" fmla="*/ 1347202 h 1558878"/>
                  <a:gd name="connsiteX8" fmla="*/ 1349501 w 1559898"/>
                  <a:gd name="connsiteY8" fmla="*/ 777965 h 1558878"/>
                  <a:gd name="connsiteX9" fmla="*/ 780565 w 1559898"/>
                  <a:gd name="connsiteY9" fmla="*/ 209330 h 1558878"/>
                  <a:gd name="connsiteX10" fmla="*/ 693524 w 1559898"/>
                  <a:gd name="connsiteY10" fmla="*/ 83 h 1558878"/>
                  <a:gd name="connsiteX11" fmla="*/ 719855 w 1559898"/>
                  <a:gd name="connsiteY11" fmla="*/ 28400 h 1558878"/>
                  <a:gd name="connsiteX12" fmla="*/ 739691 w 1559898"/>
                  <a:gd name="connsiteY12" fmla="*/ 94521 h 1558878"/>
                  <a:gd name="connsiteX13" fmla="*/ 759226 w 1559898"/>
                  <a:gd name="connsiteY13" fmla="*/ 112253 h 1558878"/>
                  <a:gd name="connsiteX14" fmla="*/ 801904 w 1559898"/>
                  <a:gd name="connsiteY14" fmla="*/ 112253 h 1558878"/>
                  <a:gd name="connsiteX15" fmla="*/ 820838 w 1559898"/>
                  <a:gd name="connsiteY15" fmla="*/ 95122 h 1558878"/>
                  <a:gd name="connsiteX16" fmla="*/ 843079 w 1559898"/>
                  <a:gd name="connsiteY16" fmla="*/ 22089 h 1558878"/>
                  <a:gd name="connsiteX17" fmla="*/ 873434 w 1559898"/>
                  <a:gd name="connsiteY17" fmla="*/ 149 h 1558878"/>
                  <a:gd name="connsiteX18" fmla="*/ 881549 w 1559898"/>
                  <a:gd name="connsiteY18" fmla="*/ 450 h 1558878"/>
                  <a:gd name="connsiteX19" fmla="*/ 916413 w 1559898"/>
                  <a:gd name="connsiteY19" fmla="*/ 38018 h 1558878"/>
                  <a:gd name="connsiteX20" fmla="*/ 918516 w 1559898"/>
                  <a:gd name="connsiteY20" fmla="*/ 108046 h 1558878"/>
                  <a:gd name="connsiteX21" fmla="*/ 930839 w 1559898"/>
                  <a:gd name="connsiteY21" fmla="*/ 128482 h 1558878"/>
                  <a:gd name="connsiteX22" fmla="*/ 975320 w 1559898"/>
                  <a:gd name="connsiteY22" fmla="*/ 140204 h 1558878"/>
                  <a:gd name="connsiteX23" fmla="*/ 996358 w 1559898"/>
                  <a:gd name="connsiteY23" fmla="*/ 129084 h 1558878"/>
                  <a:gd name="connsiteX24" fmla="*/ 1036331 w 1559898"/>
                  <a:gd name="connsiteY24" fmla="*/ 65067 h 1558878"/>
                  <a:gd name="connsiteX25" fmla="*/ 1075101 w 1559898"/>
                  <a:gd name="connsiteY25" fmla="*/ 51542 h 1558878"/>
                  <a:gd name="connsiteX26" fmla="*/ 1082014 w 1559898"/>
                  <a:gd name="connsiteY26" fmla="*/ 53947 h 1558878"/>
                  <a:gd name="connsiteX27" fmla="*/ 1103954 w 1559898"/>
                  <a:gd name="connsiteY27" fmla="*/ 96925 h 1558878"/>
                  <a:gd name="connsiteX28" fmla="*/ 1088325 w 1559898"/>
                  <a:gd name="connsiteY28" fmla="*/ 164248 h 1558878"/>
                  <a:gd name="connsiteX29" fmla="*/ 1099145 w 1559898"/>
                  <a:gd name="connsiteY29" fmla="*/ 193401 h 1558878"/>
                  <a:gd name="connsiteX30" fmla="*/ 1134008 w 1559898"/>
                  <a:gd name="connsiteY30" fmla="*/ 212636 h 1558878"/>
                  <a:gd name="connsiteX31" fmla="*/ 1157151 w 1559898"/>
                  <a:gd name="connsiteY31" fmla="*/ 207226 h 1558878"/>
                  <a:gd name="connsiteX32" fmla="*/ 1212452 w 1559898"/>
                  <a:gd name="connsiteY32" fmla="*/ 155832 h 1558878"/>
                  <a:gd name="connsiteX33" fmla="*/ 1253326 w 1559898"/>
                  <a:gd name="connsiteY33" fmla="*/ 152527 h 1558878"/>
                  <a:gd name="connsiteX34" fmla="*/ 1255430 w 1559898"/>
                  <a:gd name="connsiteY34" fmla="*/ 154029 h 1558878"/>
                  <a:gd name="connsiteX35" fmla="*/ 1268354 w 1559898"/>
                  <a:gd name="connsiteY35" fmla="*/ 206024 h 1558878"/>
                  <a:gd name="connsiteX36" fmla="*/ 1236195 w 1559898"/>
                  <a:gd name="connsiteY36" fmla="*/ 266134 h 1558878"/>
                  <a:gd name="connsiteX37" fmla="*/ 1238900 w 1559898"/>
                  <a:gd name="connsiteY37" fmla="*/ 294686 h 1558878"/>
                  <a:gd name="connsiteX38" fmla="*/ 1265949 w 1559898"/>
                  <a:gd name="connsiteY38" fmla="*/ 321434 h 1558878"/>
                  <a:gd name="connsiteX39" fmla="*/ 1292998 w 1559898"/>
                  <a:gd name="connsiteY39" fmla="*/ 323839 h 1558878"/>
                  <a:gd name="connsiteX40" fmla="*/ 1361223 w 1559898"/>
                  <a:gd name="connsiteY40" fmla="*/ 287773 h 1558878"/>
                  <a:gd name="connsiteX41" fmla="*/ 1398490 w 1559898"/>
                  <a:gd name="connsiteY41" fmla="*/ 295587 h 1558878"/>
                  <a:gd name="connsiteX42" fmla="*/ 1409911 w 1559898"/>
                  <a:gd name="connsiteY42" fmla="*/ 310915 h 1558878"/>
                  <a:gd name="connsiteX43" fmla="*/ 1406906 w 1559898"/>
                  <a:gd name="connsiteY43" fmla="*/ 344576 h 1558878"/>
                  <a:gd name="connsiteX44" fmla="*/ 1352506 w 1559898"/>
                  <a:gd name="connsiteY44" fmla="*/ 403183 h 1558878"/>
                  <a:gd name="connsiteX45" fmla="*/ 1347698 w 1559898"/>
                  <a:gd name="connsiteY45" fmla="*/ 427227 h 1558878"/>
                  <a:gd name="connsiteX46" fmla="*/ 1368436 w 1559898"/>
                  <a:gd name="connsiteY46" fmla="*/ 463292 h 1558878"/>
                  <a:gd name="connsiteX47" fmla="*/ 1394884 w 1559898"/>
                  <a:gd name="connsiteY47" fmla="*/ 472009 h 1558878"/>
                  <a:gd name="connsiteX48" fmla="*/ 1471824 w 1559898"/>
                  <a:gd name="connsiteY48" fmla="*/ 454577 h 1558878"/>
                  <a:gd name="connsiteX49" fmla="*/ 1500376 w 1559898"/>
                  <a:gd name="connsiteY49" fmla="*/ 467801 h 1558878"/>
                  <a:gd name="connsiteX50" fmla="*/ 1509392 w 1559898"/>
                  <a:gd name="connsiteY50" fmla="*/ 488538 h 1558878"/>
                  <a:gd name="connsiteX51" fmla="*/ 1497070 w 1559898"/>
                  <a:gd name="connsiteY51" fmla="*/ 522200 h 1558878"/>
                  <a:gd name="connsiteX52" fmla="*/ 1433654 w 1559898"/>
                  <a:gd name="connsiteY52" fmla="*/ 561572 h 1558878"/>
                  <a:gd name="connsiteX53" fmla="*/ 1420130 w 1559898"/>
                  <a:gd name="connsiteY53" fmla="*/ 591025 h 1558878"/>
                  <a:gd name="connsiteX54" fmla="*/ 1429446 w 1559898"/>
                  <a:gd name="connsiteY54" fmla="*/ 625287 h 1558878"/>
                  <a:gd name="connsiteX55" fmla="*/ 1451988 w 1559898"/>
                  <a:gd name="connsiteY55" fmla="*/ 641217 h 1558878"/>
                  <a:gd name="connsiteX56" fmla="*/ 1531032 w 1559898"/>
                  <a:gd name="connsiteY56" fmla="*/ 644222 h 1558878"/>
                  <a:gd name="connsiteX57" fmla="*/ 1556578 w 1559898"/>
                  <a:gd name="connsiteY57" fmla="*/ 664359 h 1558878"/>
                  <a:gd name="connsiteX58" fmla="*/ 1559884 w 1559898"/>
                  <a:gd name="connsiteY58" fmla="*/ 688703 h 1558878"/>
                  <a:gd name="connsiteX59" fmla="*/ 1540349 w 1559898"/>
                  <a:gd name="connsiteY59" fmla="*/ 716353 h 1558878"/>
                  <a:gd name="connsiteX60" fmla="*/ 1469119 w 1559898"/>
                  <a:gd name="connsiteY60" fmla="*/ 738294 h 1558878"/>
                  <a:gd name="connsiteX61" fmla="*/ 1446878 w 1559898"/>
                  <a:gd name="connsiteY61" fmla="*/ 766544 h 1558878"/>
                  <a:gd name="connsiteX62" fmla="*/ 1448381 w 1559898"/>
                  <a:gd name="connsiteY62" fmla="*/ 803813 h 1558878"/>
                  <a:gd name="connsiteX63" fmla="*/ 1463709 w 1559898"/>
                  <a:gd name="connsiteY63" fmla="*/ 820042 h 1558878"/>
                  <a:gd name="connsiteX64" fmla="*/ 1538545 w 1559898"/>
                  <a:gd name="connsiteY64" fmla="*/ 842884 h 1558878"/>
                  <a:gd name="connsiteX65" fmla="*/ 1559884 w 1559898"/>
                  <a:gd name="connsiteY65" fmla="*/ 872638 h 1558878"/>
                  <a:gd name="connsiteX66" fmla="*/ 1559884 w 1559898"/>
                  <a:gd name="connsiteY66" fmla="*/ 878048 h 1558878"/>
                  <a:gd name="connsiteX67" fmla="*/ 1521414 w 1559898"/>
                  <a:gd name="connsiteY67" fmla="*/ 916217 h 1558878"/>
                  <a:gd name="connsiteX68" fmla="*/ 1450485 w 1559898"/>
                  <a:gd name="connsiteY68" fmla="*/ 918321 h 1558878"/>
                  <a:gd name="connsiteX69" fmla="*/ 1431550 w 1559898"/>
                  <a:gd name="connsiteY69" fmla="*/ 930042 h 1558878"/>
                  <a:gd name="connsiteX70" fmla="*/ 1419529 w 1559898"/>
                  <a:gd name="connsiteY70" fmla="*/ 974523 h 1558878"/>
                  <a:gd name="connsiteX71" fmla="*/ 1431250 w 1559898"/>
                  <a:gd name="connsiteY71" fmla="*/ 996163 h 1558878"/>
                  <a:gd name="connsiteX72" fmla="*/ 1493764 w 1559898"/>
                  <a:gd name="connsiteY72" fmla="*/ 1035234 h 1558878"/>
                  <a:gd name="connsiteX73" fmla="*/ 1507889 w 1559898"/>
                  <a:gd name="connsiteY73" fmla="*/ 1075207 h 1558878"/>
                  <a:gd name="connsiteX74" fmla="*/ 1497971 w 1559898"/>
                  <a:gd name="connsiteY74" fmla="*/ 1095644 h 1558878"/>
                  <a:gd name="connsiteX75" fmla="*/ 1478737 w 1559898"/>
                  <a:gd name="connsiteY75" fmla="*/ 1105261 h 1558878"/>
                  <a:gd name="connsiteX76" fmla="*/ 1430949 w 1559898"/>
                  <a:gd name="connsiteY76" fmla="*/ 1094742 h 1558878"/>
                  <a:gd name="connsiteX77" fmla="*/ 1391878 w 1559898"/>
                  <a:gd name="connsiteY77" fmla="*/ 1085726 h 1558878"/>
                  <a:gd name="connsiteX78" fmla="*/ 1371441 w 1559898"/>
                  <a:gd name="connsiteY78" fmla="*/ 1092037 h 1558878"/>
                  <a:gd name="connsiteX79" fmla="*/ 1346796 w 1559898"/>
                  <a:gd name="connsiteY79" fmla="*/ 1136218 h 1558878"/>
                  <a:gd name="connsiteX80" fmla="*/ 1352807 w 1559898"/>
                  <a:gd name="connsiteY80" fmla="*/ 1155152 h 1558878"/>
                  <a:gd name="connsiteX81" fmla="*/ 1405403 w 1559898"/>
                  <a:gd name="connsiteY81" fmla="*/ 1211655 h 1558878"/>
                  <a:gd name="connsiteX82" fmla="*/ 1408709 w 1559898"/>
                  <a:gd name="connsiteY82" fmla="*/ 1250426 h 1558878"/>
                  <a:gd name="connsiteX83" fmla="*/ 1406605 w 1559898"/>
                  <a:gd name="connsiteY83" fmla="*/ 1253431 h 1558878"/>
                  <a:gd name="connsiteX84" fmla="*/ 1353709 w 1559898"/>
                  <a:gd name="connsiteY84" fmla="*/ 1266655 h 1558878"/>
                  <a:gd name="connsiteX85" fmla="*/ 1292698 w 1559898"/>
                  <a:gd name="connsiteY85" fmla="*/ 1234196 h 1558878"/>
                  <a:gd name="connsiteX86" fmla="*/ 1268954 w 1559898"/>
                  <a:gd name="connsiteY86" fmla="*/ 1235098 h 1558878"/>
                  <a:gd name="connsiteX87" fmla="*/ 1237998 w 1559898"/>
                  <a:gd name="connsiteY87" fmla="*/ 1265453 h 1558878"/>
                  <a:gd name="connsiteX88" fmla="*/ 1236495 w 1559898"/>
                  <a:gd name="connsiteY88" fmla="*/ 1291601 h 1558878"/>
                  <a:gd name="connsiteX89" fmla="*/ 1272561 w 1559898"/>
                  <a:gd name="connsiteY89" fmla="*/ 1359825 h 1558878"/>
                  <a:gd name="connsiteX90" fmla="*/ 1266550 w 1559898"/>
                  <a:gd name="connsiteY90" fmla="*/ 1395289 h 1558878"/>
                  <a:gd name="connsiteX91" fmla="*/ 1260539 w 1559898"/>
                  <a:gd name="connsiteY91" fmla="*/ 1400699 h 1558878"/>
                  <a:gd name="connsiteX92" fmla="*/ 1208845 w 1559898"/>
                  <a:gd name="connsiteY92" fmla="*/ 1398896 h 1558878"/>
                  <a:gd name="connsiteX93" fmla="*/ 1158353 w 1559898"/>
                  <a:gd name="connsiteY93" fmla="*/ 1351710 h 1558878"/>
                  <a:gd name="connsiteX94" fmla="*/ 1132506 w 1559898"/>
                  <a:gd name="connsiteY94" fmla="*/ 1346601 h 1558878"/>
                  <a:gd name="connsiteX95" fmla="*/ 1097041 w 1559898"/>
                  <a:gd name="connsiteY95" fmla="*/ 1366737 h 1558878"/>
                  <a:gd name="connsiteX96" fmla="*/ 1088325 w 1559898"/>
                  <a:gd name="connsiteY96" fmla="*/ 1393185 h 1558878"/>
                  <a:gd name="connsiteX97" fmla="*/ 1106359 w 1559898"/>
                  <a:gd name="connsiteY97" fmla="*/ 1471929 h 1558878"/>
                  <a:gd name="connsiteX98" fmla="*/ 1094637 w 1559898"/>
                  <a:gd name="connsiteY98" fmla="*/ 1498076 h 1558878"/>
                  <a:gd name="connsiteX99" fmla="*/ 1072396 w 1559898"/>
                  <a:gd name="connsiteY99" fmla="*/ 1507995 h 1558878"/>
                  <a:gd name="connsiteX100" fmla="*/ 1038435 w 1559898"/>
                  <a:gd name="connsiteY100" fmla="*/ 1495973 h 1558878"/>
                  <a:gd name="connsiteX101" fmla="*/ 999063 w 1559898"/>
                  <a:gd name="connsiteY101" fmla="*/ 1432557 h 1558878"/>
                  <a:gd name="connsiteX102" fmla="*/ 969609 w 1559898"/>
                  <a:gd name="connsiteY102" fmla="*/ 1418732 h 1558878"/>
                  <a:gd name="connsiteX103" fmla="*/ 938052 w 1559898"/>
                  <a:gd name="connsiteY103" fmla="*/ 1427148 h 1558878"/>
                  <a:gd name="connsiteX104" fmla="*/ 918817 w 1559898"/>
                  <a:gd name="connsiteY104" fmla="*/ 1453295 h 1558878"/>
                  <a:gd name="connsiteX105" fmla="*/ 916713 w 1559898"/>
                  <a:gd name="connsiteY105" fmla="*/ 1524224 h 1558878"/>
                  <a:gd name="connsiteX106" fmla="*/ 889363 w 1559898"/>
                  <a:gd name="connsiteY106" fmla="*/ 1556683 h 1558878"/>
                  <a:gd name="connsiteX107" fmla="*/ 872232 w 1559898"/>
                  <a:gd name="connsiteY107" fmla="*/ 1558787 h 1558878"/>
                  <a:gd name="connsiteX108" fmla="*/ 844582 w 1559898"/>
                  <a:gd name="connsiteY108" fmla="*/ 1540153 h 1558878"/>
                  <a:gd name="connsiteX109" fmla="*/ 821439 w 1559898"/>
                  <a:gd name="connsiteY109" fmla="*/ 1464716 h 1558878"/>
                  <a:gd name="connsiteX110" fmla="*/ 799800 w 1559898"/>
                  <a:gd name="connsiteY110" fmla="*/ 1446082 h 1558878"/>
                  <a:gd name="connsiteX111" fmla="*/ 760128 w 1559898"/>
                  <a:gd name="connsiteY111" fmla="*/ 1446382 h 1558878"/>
                  <a:gd name="connsiteX112" fmla="*/ 740893 w 1559898"/>
                  <a:gd name="connsiteY112" fmla="*/ 1462913 h 1558878"/>
                  <a:gd name="connsiteX113" fmla="*/ 718953 w 1559898"/>
                  <a:gd name="connsiteY113" fmla="*/ 1534142 h 1558878"/>
                  <a:gd name="connsiteX114" fmla="*/ 681986 w 1559898"/>
                  <a:gd name="connsiteY114" fmla="*/ 1557886 h 1558878"/>
                  <a:gd name="connsiteX115" fmla="*/ 644718 w 1559898"/>
                  <a:gd name="connsiteY115" fmla="*/ 1515809 h 1558878"/>
                  <a:gd name="connsiteX116" fmla="*/ 642915 w 1559898"/>
                  <a:gd name="connsiteY116" fmla="*/ 1451191 h 1558878"/>
                  <a:gd name="connsiteX117" fmla="*/ 629390 w 1559898"/>
                  <a:gd name="connsiteY117" fmla="*/ 1429552 h 1558878"/>
                  <a:gd name="connsiteX118" fmla="*/ 585510 w 1559898"/>
                  <a:gd name="connsiteY118" fmla="*/ 1418431 h 1558878"/>
                  <a:gd name="connsiteX119" fmla="*/ 564471 w 1559898"/>
                  <a:gd name="connsiteY119" fmla="*/ 1429552 h 1558878"/>
                  <a:gd name="connsiteX120" fmla="*/ 524499 w 1559898"/>
                  <a:gd name="connsiteY120" fmla="*/ 1493569 h 1558878"/>
                  <a:gd name="connsiteX121" fmla="*/ 487231 w 1559898"/>
                  <a:gd name="connsiteY121" fmla="*/ 1507093 h 1558878"/>
                  <a:gd name="connsiteX122" fmla="*/ 484526 w 1559898"/>
                  <a:gd name="connsiteY122" fmla="*/ 1506192 h 1558878"/>
                  <a:gd name="connsiteX123" fmla="*/ 457477 w 1559898"/>
                  <a:gd name="connsiteY123" fmla="*/ 1459005 h 1558878"/>
                  <a:gd name="connsiteX124" fmla="*/ 472805 w 1559898"/>
                  <a:gd name="connsiteY124" fmla="*/ 1392584 h 1558878"/>
                  <a:gd name="connsiteX125" fmla="*/ 462887 w 1559898"/>
                  <a:gd name="connsiteY125" fmla="*/ 1365535 h 1558878"/>
                  <a:gd name="connsiteX126" fmla="*/ 430728 w 1559898"/>
                  <a:gd name="connsiteY126" fmla="*/ 1346902 h 1558878"/>
                  <a:gd name="connsiteX127" fmla="*/ 401575 w 1559898"/>
                  <a:gd name="connsiteY127" fmla="*/ 1352311 h 1558878"/>
                  <a:gd name="connsiteX128" fmla="*/ 347176 w 1559898"/>
                  <a:gd name="connsiteY128" fmla="*/ 1403103 h 1558878"/>
                  <a:gd name="connsiteX129" fmla="*/ 309007 w 1559898"/>
                  <a:gd name="connsiteY129" fmla="*/ 1406710 h 1558878"/>
                  <a:gd name="connsiteX130" fmla="*/ 303597 w 1559898"/>
                  <a:gd name="connsiteY130" fmla="*/ 1403103 h 1558878"/>
                  <a:gd name="connsiteX131" fmla="*/ 291575 w 1559898"/>
                  <a:gd name="connsiteY131" fmla="*/ 1352912 h 1558878"/>
                  <a:gd name="connsiteX132" fmla="*/ 324034 w 1559898"/>
                  <a:gd name="connsiteY132" fmla="*/ 1291901 h 1558878"/>
                  <a:gd name="connsiteX133" fmla="*/ 321630 w 1559898"/>
                  <a:gd name="connsiteY133" fmla="*/ 1263349 h 1558878"/>
                  <a:gd name="connsiteX134" fmla="*/ 294580 w 1559898"/>
                  <a:gd name="connsiteY134" fmla="*/ 1236601 h 1558878"/>
                  <a:gd name="connsiteX135" fmla="*/ 266629 w 1559898"/>
                  <a:gd name="connsiteY135" fmla="*/ 1234497 h 1558878"/>
                  <a:gd name="connsiteX136" fmla="*/ 199006 w 1559898"/>
                  <a:gd name="connsiteY136" fmla="*/ 1270262 h 1558878"/>
                  <a:gd name="connsiteX137" fmla="*/ 162039 w 1559898"/>
                  <a:gd name="connsiteY137" fmla="*/ 1263349 h 1558878"/>
                  <a:gd name="connsiteX138" fmla="*/ 159634 w 1559898"/>
                  <a:gd name="connsiteY138" fmla="*/ 1260644 h 1558878"/>
                  <a:gd name="connsiteX139" fmla="*/ 161137 w 1559898"/>
                  <a:gd name="connsiteY139" fmla="*/ 1205343 h 1558878"/>
                  <a:gd name="connsiteX140" fmla="*/ 206519 w 1559898"/>
                  <a:gd name="connsiteY140" fmla="*/ 1156956 h 1558878"/>
                  <a:gd name="connsiteX141" fmla="*/ 211929 w 1559898"/>
                  <a:gd name="connsiteY141" fmla="*/ 1130507 h 1558878"/>
                  <a:gd name="connsiteX142" fmla="*/ 191192 w 1559898"/>
                  <a:gd name="connsiteY142" fmla="*/ 1094442 h 1558878"/>
                  <a:gd name="connsiteX143" fmla="*/ 165044 w 1559898"/>
                  <a:gd name="connsiteY143" fmla="*/ 1086928 h 1558878"/>
                  <a:gd name="connsiteX144" fmla="*/ 99525 w 1559898"/>
                  <a:gd name="connsiteY144" fmla="*/ 1101955 h 1558878"/>
                  <a:gd name="connsiteX145" fmla="*/ 90809 w 1559898"/>
                  <a:gd name="connsiteY145" fmla="*/ 1104059 h 1558878"/>
                  <a:gd name="connsiteX146" fmla="*/ 58350 w 1559898"/>
                  <a:gd name="connsiteY146" fmla="*/ 1088130 h 1558878"/>
                  <a:gd name="connsiteX147" fmla="*/ 50836 w 1559898"/>
                  <a:gd name="connsiteY147" fmla="*/ 1070699 h 1558878"/>
                  <a:gd name="connsiteX148" fmla="*/ 62858 w 1559898"/>
                  <a:gd name="connsiteY148" fmla="*/ 1036737 h 1558878"/>
                  <a:gd name="connsiteX149" fmla="*/ 124470 w 1559898"/>
                  <a:gd name="connsiteY149" fmla="*/ 998267 h 1558878"/>
                  <a:gd name="connsiteX150" fmla="*/ 139197 w 1559898"/>
                  <a:gd name="connsiteY150" fmla="*/ 963704 h 1558878"/>
                  <a:gd name="connsiteX151" fmla="*/ 129880 w 1559898"/>
                  <a:gd name="connsiteY151" fmla="*/ 932447 h 1558878"/>
                  <a:gd name="connsiteX152" fmla="*/ 107339 w 1559898"/>
                  <a:gd name="connsiteY152" fmla="*/ 917419 h 1558878"/>
                  <a:gd name="connsiteX153" fmla="*/ 34607 w 1559898"/>
                  <a:gd name="connsiteY153" fmla="*/ 915315 h 1558878"/>
                  <a:gd name="connsiteX154" fmla="*/ 2147 w 1559898"/>
                  <a:gd name="connsiteY154" fmla="*/ 887966 h 1558878"/>
                  <a:gd name="connsiteX155" fmla="*/ 945 w 1559898"/>
                  <a:gd name="connsiteY155" fmla="*/ 881654 h 1558878"/>
                  <a:gd name="connsiteX156" fmla="*/ 28295 w 1559898"/>
                  <a:gd name="connsiteY156" fmla="*/ 840179 h 1558878"/>
                  <a:gd name="connsiteX157" fmla="*/ 93514 w 1559898"/>
                  <a:gd name="connsiteY157" fmla="*/ 820342 h 1558878"/>
                  <a:gd name="connsiteX158" fmla="*/ 113050 w 1559898"/>
                  <a:gd name="connsiteY158" fmla="*/ 798403 h 1558878"/>
                  <a:gd name="connsiteX159" fmla="*/ 112147 w 1559898"/>
                  <a:gd name="connsiteY159" fmla="*/ 756627 h 1558878"/>
                  <a:gd name="connsiteX160" fmla="*/ 96820 w 1559898"/>
                  <a:gd name="connsiteY160" fmla="*/ 739495 h 1558878"/>
                  <a:gd name="connsiteX161" fmla="*/ 27393 w 1559898"/>
                  <a:gd name="connsiteY161" fmla="*/ 718157 h 1558878"/>
                  <a:gd name="connsiteX162" fmla="*/ 945 w 1559898"/>
                  <a:gd name="connsiteY162" fmla="*/ 679687 h 1558878"/>
                  <a:gd name="connsiteX163" fmla="*/ 3650 w 1559898"/>
                  <a:gd name="connsiteY163" fmla="*/ 663757 h 1558878"/>
                  <a:gd name="connsiteX164" fmla="*/ 28596 w 1559898"/>
                  <a:gd name="connsiteY164" fmla="*/ 643922 h 1558878"/>
                  <a:gd name="connsiteX165" fmla="*/ 95918 w 1559898"/>
                  <a:gd name="connsiteY165" fmla="*/ 641818 h 1558878"/>
                  <a:gd name="connsiteX166" fmla="*/ 105836 w 1559898"/>
                  <a:gd name="connsiteY166" fmla="*/ 641517 h 1558878"/>
                  <a:gd name="connsiteX167" fmla="*/ 132585 w 1559898"/>
                  <a:gd name="connsiteY167" fmla="*/ 620479 h 1558878"/>
                  <a:gd name="connsiteX168" fmla="*/ 140399 w 1559898"/>
                  <a:gd name="connsiteY168" fmla="*/ 590725 h 1558878"/>
                  <a:gd name="connsiteX169" fmla="*/ 127776 w 1559898"/>
                  <a:gd name="connsiteY169" fmla="*/ 562473 h 1558878"/>
                  <a:gd name="connsiteX170" fmla="*/ 66164 w 1559898"/>
                  <a:gd name="connsiteY170" fmla="*/ 524003 h 1558878"/>
                  <a:gd name="connsiteX171" fmla="*/ 52339 w 1559898"/>
                  <a:gd name="connsiteY171" fmla="*/ 484632 h 1558878"/>
                  <a:gd name="connsiteX172" fmla="*/ 61054 w 1559898"/>
                  <a:gd name="connsiteY172" fmla="*/ 465697 h 1558878"/>
                  <a:gd name="connsiteX173" fmla="*/ 88104 w 1559898"/>
                  <a:gd name="connsiteY173" fmla="*/ 454276 h 1558878"/>
                  <a:gd name="connsiteX174" fmla="*/ 165044 w 1559898"/>
                  <a:gd name="connsiteY174" fmla="*/ 472009 h 1558878"/>
                  <a:gd name="connsiteX175" fmla="*/ 192995 w 1559898"/>
                  <a:gd name="connsiteY175" fmla="*/ 462691 h 1558878"/>
                  <a:gd name="connsiteX176" fmla="*/ 211929 w 1559898"/>
                  <a:gd name="connsiteY176" fmla="*/ 429631 h 1558878"/>
                  <a:gd name="connsiteX177" fmla="*/ 206519 w 1559898"/>
                  <a:gd name="connsiteY177" fmla="*/ 401380 h 1558878"/>
                  <a:gd name="connsiteX178" fmla="*/ 155426 w 1559898"/>
                  <a:gd name="connsiteY178" fmla="*/ 346981 h 1558878"/>
                  <a:gd name="connsiteX179" fmla="*/ 152421 w 1559898"/>
                  <a:gd name="connsiteY179" fmla="*/ 308210 h 1558878"/>
                  <a:gd name="connsiteX180" fmla="*/ 157530 w 1559898"/>
                  <a:gd name="connsiteY180" fmla="*/ 300696 h 1558878"/>
                  <a:gd name="connsiteX181" fmla="*/ 203814 w 1559898"/>
                  <a:gd name="connsiteY181" fmla="*/ 290478 h 1558878"/>
                  <a:gd name="connsiteX182" fmla="*/ 266329 w 1559898"/>
                  <a:gd name="connsiteY182" fmla="*/ 323839 h 1558878"/>
                  <a:gd name="connsiteX183" fmla="*/ 295783 w 1559898"/>
                  <a:gd name="connsiteY183" fmla="*/ 321134 h 1558878"/>
                  <a:gd name="connsiteX184" fmla="*/ 321029 w 1559898"/>
                  <a:gd name="connsiteY184" fmla="*/ 296188 h 1558878"/>
                  <a:gd name="connsiteX185" fmla="*/ 324335 w 1559898"/>
                  <a:gd name="connsiteY185" fmla="*/ 266134 h 1558878"/>
                  <a:gd name="connsiteX186" fmla="*/ 287968 w 1559898"/>
                  <a:gd name="connsiteY186" fmla="*/ 197909 h 1558878"/>
                  <a:gd name="connsiteX187" fmla="*/ 294280 w 1559898"/>
                  <a:gd name="connsiteY187" fmla="*/ 163346 h 1558878"/>
                  <a:gd name="connsiteX188" fmla="*/ 313214 w 1559898"/>
                  <a:gd name="connsiteY188" fmla="*/ 149221 h 1558878"/>
                  <a:gd name="connsiteX189" fmla="*/ 343870 w 1559898"/>
                  <a:gd name="connsiteY189" fmla="*/ 152527 h 1558878"/>
                  <a:gd name="connsiteX190" fmla="*/ 395865 w 1559898"/>
                  <a:gd name="connsiteY190" fmla="*/ 200915 h 1558878"/>
                  <a:gd name="connsiteX191" fmla="*/ 439745 w 1559898"/>
                  <a:gd name="connsiteY191" fmla="*/ 207226 h 1558878"/>
                  <a:gd name="connsiteX192" fmla="*/ 464389 w 1559898"/>
                  <a:gd name="connsiteY192" fmla="*/ 191898 h 1558878"/>
                  <a:gd name="connsiteX193" fmla="*/ 472805 w 1559898"/>
                  <a:gd name="connsiteY193" fmla="*/ 166051 h 1558878"/>
                  <a:gd name="connsiteX194" fmla="*/ 455373 w 1559898"/>
                  <a:gd name="connsiteY194" fmla="*/ 90914 h 1558878"/>
                  <a:gd name="connsiteX195" fmla="*/ 470100 w 1559898"/>
                  <a:gd name="connsiteY195" fmla="*/ 58756 h 1558878"/>
                  <a:gd name="connsiteX196" fmla="*/ 490236 w 1559898"/>
                  <a:gd name="connsiteY196" fmla="*/ 50340 h 1558878"/>
                  <a:gd name="connsiteX197" fmla="*/ 522095 w 1559898"/>
                  <a:gd name="connsiteY197" fmla="*/ 61761 h 1558878"/>
                  <a:gd name="connsiteX198" fmla="*/ 562368 w 1559898"/>
                  <a:gd name="connsiteY198" fmla="*/ 126680 h 1558878"/>
                  <a:gd name="connsiteX199" fmla="*/ 590319 w 1559898"/>
                  <a:gd name="connsiteY199" fmla="*/ 140204 h 1558878"/>
                  <a:gd name="connsiteX200" fmla="*/ 627887 w 1559898"/>
                  <a:gd name="connsiteY200" fmla="*/ 129685 h 1558878"/>
                  <a:gd name="connsiteX201" fmla="*/ 641713 w 1559898"/>
                  <a:gd name="connsiteY201" fmla="*/ 109548 h 1558878"/>
                  <a:gd name="connsiteX202" fmla="*/ 644718 w 1559898"/>
                  <a:gd name="connsiteY202" fmla="*/ 31406 h 1558878"/>
                  <a:gd name="connsiteX203" fmla="*/ 666958 w 1559898"/>
                  <a:gd name="connsiteY203" fmla="*/ 2854 h 1558878"/>
                  <a:gd name="connsiteX204" fmla="*/ 675073 w 1559898"/>
                  <a:gd name="connsiteY204" fmla="*/ 1051 h 1558878"/>
                  <a:gd name="connsiteX205" fmla="*/ 693524 w 1559898"/>
                  <a:gd name="connsiteY205" fmla="*/ 83 h 1558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</a:cxnLst>
                <a:rect l="l" t="t" r="r" b="b"/>
                <a:pathLst>
                  <a:path w="1559898" h="1558878">
                    <a:moveTo>
                      <a:pt x="781166" y="225559"/>
                    </a:moveTo>
                    <a:cubicBezTo>
                      <a:pt x="1085020" y="226160"/>
                      <a:pt x="1334173" y="474713"/>
                      <a:pt x="1333572" y="779468"/>
                    </a:cubicBezTo>
                    <a:cubicBezTo>
                      <a:pt x="1332971" y="1080917"/>
                      <a:pt x="1088326" y="1331874"/>
                      <a:pt x="779062" y="1331273"/>
                    </a:cubicBezTo>
                    <a:cubicBezTo>
                      <a:pt x="467395" y="1330371"/>
                      <a:pt x="225153" y="1076108"/>
                      <a:pt x="227558" y="777664"/>
                    </a:cubicBezTo>
                    <a:cubicBezTo>
                      <a:pt x="225754" y="475013"/>
                      <a:pt x="475810" y="224958"/>
                      <a:pt x="781166" y="225559"/>
                    </a:cubicBezTo>
                    <a:close/>
                    <a:moveTo>
                      <a:pt x="780565" y="209330"/>
                    </a:moveTo>
                    <a:cubicBezTo>
                      <a:pt x="463788" y="209029"/>
                      <a:pt x="211929" y="462992"/>
                      <a:pt x="210727" y="775862"/>
                    </a:cubicBezTo>
                    <a:cubicBezTo>
                      <a:pt x="209525" y="1096245"/>
                      <a:pt x="469499" y="1348104"/>
                      <a:pt x="779664" y="1347202"/>
                    </a:cubicBezTo>
                    <a:cubicBezTo>
                      <a:pt x="1088927" y="1348404"/>
                      <a:pt x="1349801" y="1099551"/>
                      <a:pt x="1349501" y="777965"/>
                    </a:cubicBezTo>
                    <a:cubicBezTo>
                      <a:pt x="1349201" y="461790"/>
                      <a:pt x="1095539" y="209630"/>
                      <a:pt x="780565" y="209330"/>
                    </a:cubicBezTo>
                    <a:close/>
                    <a:moveTo>
                      <a:pt x="693524" y="83"/>
                    </a:moveTo>
                    <a:cubicBezTo>
                      <a:pt x="708472" y="900"/>
                      <a:pt x="713994" y="7888"/>
                      <a:pt x="719855" y="28400"/>
                    </a:cubicBezTo>
                    <a:cubicBezTo>
                      <a:pt x="726166" y="50641"/>
                      <a:pt x="733680" y="72281"/>
                      <a:pt x="739691" y="94521"/>
                    </a:cubicBezTo>
                    <a:cubicBezTo>
                      <a:pt x="742696" y="105040"/>
                      <a:pt x="749007" y="110751"/>
                      <a:pt x="759226" y="112253"/>
                    </a:cubicBezTo>
                    <a:cubicBezTo>
                      <a:pt x="773352" y="114057"/>
                      <a:pt x="787778" y="114057"/>
                      <a:pt x="801904" y="112253"/>
                    </a:cubicBezTo>
                    <a:cubicBezTo>
                      <a:pt x="811822" y="111051"/>
                      <a:pt x="817833" y="105040"/>
                      <a:pt x="820838" y="95122"/>
                    </a:cubicBezTo>
                    <a:cubicBezTo>
                      <a:pt x="828052" y="70778"/>
                      <a:pt x="835565" y="46434"/>
                      <a:pt x="843079" y="22089"/>
                    </a:cubicBezTo>
                    <a:cubicBezTo>
                      <a:pt x="848789" y="4056"/>
                      <a:pt x="854499" y="-152"/>
                      <a:pt x="873434" y="149"/>
                    </a:cubicBezTo>
                    <a:cubicBezTo>
                      <a:pt x="876139" y="149"/>
                      <a:pt x="878844" y="149"/>
                      <a:pt x="881549" y="450"/>
                    </a:cubicBezTo>
                    <a:cubicBezTo>
                      <a:pt x="908297" y="3155"/>
                      <a:pt x="915811" y="11269"/>
                      <a:pt x="916413" y="38018"/>
                    </a:cubicBezTo>
                    <a:cubicBezTo>
                      <a:pt x="917014" y="61460"/>
                      <a:pt x="917915" y="84603"/>
                      <a:pt x="918516" y="108046"/>
                    </a:cubicBezTo>
                    <a:cubicBezTo>
                      <a:pt x="918817" y="117362"/>
                      <a:pt x="922123" y="124576"/>
                      <a:pt x="930839" y="128482"/>
                    </a:cubicBezTo>
                    <a:cubicBezTo>
                      <a:pt x="944965" y="134794"/>
                      <a:pt x="959691" y="139002"/>
                      <a:pt x="975320" y="140204"/>
                    </a:cubicBezTo>
                    <a:cubicBezTo>
                      <a:pt x="984937" y="140805"/>
                      <a:pt x="991550" y="136898"/>
                      <a:pt x="996358" y="129084"/>
                    </a:cubicBezTo>
                    <a:cubicBezTo>
                      <a:pt x="1009582" y="107745"/>
                      <a:pt x="1023107" y="86406"/>
                      <a:pt x="1036331" y="65067"/>
                    </a:cubicBezTo>
                    <a:cubicBezTo>
                      <a:pt x="1047752" y="47035"/>
                      <a:pt x="1054664" y="44630"/>
                      <a:pt x="1075101" y="51542"/>
                    </a:cubicBezTo>
                    <a:cubicBezTo>
                      <a:pt x="1077506" y="52444"/>
                      <a:pt x="1079610" y="53045"/>
                      <a:pt x="1082014" y="53947"/>
                    </a:cubicBezTo>
                    <a:cubicBezTo>
                      <a:pt x="1105757" y="64165"/>
                      <a:pt x="1109664" y="71679"/>
                      <a:pt x="1103954" y="96925"/>
                    </a:cubicBezTo>
                    <a:cubicBezTo>
                      <a:pt x="1098845" y="119466"/>
                      <a:pt x="1093736" y="141707"/>
                      <a:pt x="1088325" y="164248"/>
                    </a:cubicBezTo>
                    <a:cubicBezTo>
                      <a:pt x="1085320" y="176570"/>
                      <a:pt x="1088325" y="186188"/>
                      <a:pt x="1099145" y="193401"/>
                    </a:cubicBezTo>
                    <a:cubicBezTo>
                      <a:pt x="1110266" y="200915"/>
                      <a:pt x="1121386" y="207827"/>
                      <a:pt x="1134008" y="212636"/>
                    </a:cubicBezTo>
                    <a:cubicBezTo>
                      <a:pt x="1143025" y="215942"/>
                      <a:pt x="1150238" y="213838"/>
                      <a:pt x="1157151" y="207226"/>
                    </a:cubicBezTo>
                    <a:cubicBezTo>
                      <a:pt x="1175484" y="189794"/>
                      <a:pt x="1193818" y="172964"/>
                      <a:pt x="1212452" y="155832"/>
                    </a:cubicBezTo>
                    <a:cubicBezTo>
                      <a:pt x="1227780" y="141406"/>
                      <a:pt x="1236195" y="140805"/>
                      <a:pt x="1253326" y="152527"/>
                    </a:cubicBezTo>
                    <a:cubicBezTo>
                      <a:pt x="1254227" y="153128"/>
                      <a:pt x="1254829" y="153428"/>
                      <a:pt x="1255430" y="154029"/>
                    </a:cubicBezTo>
                    <a:cubicBezTo>
                      <a:pt x="1284583" y="175068"/>
                      <a:pt x="1280375" y="184084"/>
                      <a:pt x="1268354" y="206024"/>
                    </a:cubicBezTo>
                    <a:cubicBezTo>
                      <a:pt x="1257534" y="225860"/>
                      <a:pt x="1247315" y="246298"/>
                      <a:pt x="1236195" y="266134"/>
                    </a:cubicBezTo>
                    <a:cubicBezTo>
                      <a:pt x="1230485" y="276653"/>
                      <a:pt x="1231686" y="285669"/>
                      <a:pt x="1238900" y="294686"/>
                    </a:cubicBezTo>
                    <a:cubicBezTo>
                      <a:pt x="1247014" y="304604"/>
                      <a:pt x="1256031" y="313620"/>
                      <a:pt x="1265949" y="321434"/>
                    </a:cubicBezTo>
                    <a:cubicBezTo>
                      <a:pt x="1274364" y="328046"/>
                      <a:pt x="1283081" y="328948"/>
                      <a:pt x="1292998" y="323839"/>
                    </a:cubicBezTo>
                    <a:cubicBezTo>
                      <a:pt x="1315539" y="311516"/>
                      <a:pt x="1338381" y="299495"/>
                      <a:pt x="1361223" y="287773"/>
                    </a:cubicBezTo>
                    <a:cubicBezTo>
                      <a:pt x="1377452" y="279358"/>
                      <a:pt x="1386769" y="281161"/>
                      <a:pt x="1398490" y="295587"/>
                    </a:cubicBezTo>
                    <a:cubicBezTo>
                      <a:pt x="1402698" y="300396"/>
                      <a:pt x="1406605" y="305505"/>
                      <a:pt x="1409911" y="310915"/>
                    </a:cubicBezTo>
                    <a:cubicBezTo>
                      <a:pt x="1418326" y="324139"/>
                      <a:pt x="1417425" y="332855"/>
                      <a:pt x="1406906" y="344576"/>
                    </a:cubicBezTo>
                    <a:cubicBezTo>
                      <a:pt x="1388873" y="364112"/>
                      <a:pt x="1370840" y="383948"/>
                      <a:pt x="1352506" y="403183"/>
                    </a:cubicBezTo>
                    <a:cubicBezTo>
                      <a:pt x="1345594" y="410396"/>
                      <a:pt x="1344091" y="418211"/>
                      <a:pt x="1347698" y="427227"/>
                    </a:cubicBezTo>
                    <a:cubicBezTo>
                      <a:pt x="1353108" y="440150"/>
                      <a:pt x="1359720" y="452172"/>
                      <a:pt x="1368436" y="463292"/>
                    </a:cubicBezTo>
                    <a:cubicBezTo>
                      <a:pt x="1375348" y="472309"/>
                      <a:pt x="1383764" y="474713"/>
                      <a:pt x="1394884" y="472009"/>
                    </a:cubicBezTo>
                    <a:cubicBezTo>
                      <a:pt x="1420430" y="465697"/>
                      <a:pt x="1446277" y="459986"/>
                      <a:pt x="1471824" y="454577"/>
                    </a:cubicBezTo>
                    <a:cubicBezTo>
                      <a:pt x="1485348" y="451571"/>
                      <a:pt x="1493464" y="455478"/>
                      <a:pt x="1500376" y="467801"/>
                    </a:cubicBezTo>
                    <a:cubicBezTo>
                      <a:pt x="1503983" y="474413"/>
                      <a:pt x="1506988" y="481325"/>
                      <a:pt x="1509392" y="488538"/>
                    </a:cubicBezTo>
                    <a:cubicBezTo>
                      <a:pt x="1514502" y="505069"/>
                      <a:pt x="1511797" y="512883"/>
                      <a:pt x="1497070" y="522200"/>
                    </a:cubicBezTo>
                    <a:cubicBezTo>
                      <a:pt x="1476032" y="535424"/>
                      <a:pt x="1455293" y="549249"/>
                      <a:pt x="1433654" y="561572"/>
                    </a:cubicBezTo>
                    <a:cubicBezTo>
                      <a:pt x="1421332" y="568784"/>
                      <a:pt x="1418026" y="578402"/>
                      <a:pt x="1420130" y="591025"/>
                    </a:cubicBezTo>
                    <a:cubicBezTo>
                      <a:pt x="1421933" y="602747"/>
                      <a:pt x="1425239" y="614167"/>
                      <a:pt x="1429446" y="625287"/>
                    </a:cubicBezTo>
                    <a:cubicBezTo>
                      <a:pt x="1433354" y="635506"/>
                      <a:pt x="1440266" y="640916"/>
                      <a:pt x="1451988" y="641217"/>
                    </a:cubicBezTo>
                    <a:cubicBezTo>
                      <a:pt x="1478436" y="641517"/>
                      <a:pt x="1504584" y="643321"/>
                      <a:pt x="1531032" y="644222"/>
                    </a:cubicBezTo>
                    <a:cubicBezTo>
                      <a:pt x="1545458" y="644823"/>
                      <a:pt x="1552671" y="650533"/>
                      <a:pt x="1556578" y="664359"/>
                    </a:cubicBezTo>
                    <a:cubicBezTo>
                      <a:pt x="1558982" y="672173"/>
                      <a:pt x="1559884" y="680288"/>
                      <a:pt x="1559884" y="688703"/>
                    </a:cubicBezTo>
                    <a:cubicBezTo>
                      <a:pt x="1559884" y="704932"/>
                      <a:pt x="1555376" y="711545"/>
                      <a:pt x="1540349" y="716353"/>
                    </a:cubicBezTo>
                    <a:cubicBezTo>
                      <a:pt x="1516605" y="723867"/>
                      <a:pt x="1492862" y="731080"/>
                      <a:pt x="1469119" y="738294"/>
                    </a:cubicBezTo>
                    <a:cubicBezTo>
                      <a:pt x="1451988" y="743402"/>
                      <a:pt x="1447480" y="748813"/>
                      <a:pt x="1446878" y="766544"/>
                    </a:cubicBezTo>
                    <a:cubicBezTo>
                      <a:pt x="1446578" y="778867"/>
                      <a:pt x="1445676" y="791490"/>
                      <a:pt x="1448381" y="803813"/>
                    </a:cubicBezTo>
                    <a:cubicBezTo>
                      <a:pt x="1450185" y="812228"/>
                      <a:pt x="1455293" y="817337"/>
                      <a:pt x="1463709" y="820042"/>
                    </a:cubicBezTo>
                    <a:cubicBezTo>
                      <a:pt x="1488655" y="827556"/>
                      <a:pt x="1513600" y="835069"/>
                      <a:pt x="1538545" y="842884"/>
                    </a:cubicBezTo>
                    <a:cubicBezTo>
                      <a:pt x="1555977" y="848293"/>
                      <a:pt x="1560185" y="854305"/>
                      <a:pt x="1559884" y="872638"/>
                    </a:cubicBezTo>
                    <a:cubicBezTo>
                      <a:pt x="1559884" y="874441"/>
                      <a:pt x="1559884" y="876244"/>
                      <a:pt x="1559884" y="878048"/>
                    </a:cubicBezTo>
                    <a:cubicBezTo>
                      <a:pt x="1558682" y="906299"/>
                      <a:pt x="1549665" y="915315"/>
                      <a:pt x="1521414" y="916217"/>
                    </a:cubicBezTo>
                    <a:cubicBezTo>
                      <a:pt x="1497671" y="916818"/>
                      <a:pt x="1474228" y="918020"/>
                      <a:pt x="1450485" y="918321"/>
                    </a:cubicBezTo>
                    <a:cubicBezTo>
                      <a:pt x="1441468" y="918622"/>
                      <a:pt x="1435157" y="922529"/>
                      <a:pt x="1431550" y="930042"/>
                    </a:cubicBezTo>
                    <a:cubicBezTo>
                      <a:pt x="1424939" y="944168"/>
                      <a:pt x="1420731" y="958895"/>
                      <a:pt x="1419529" y="974523"/>
                    </a:cubicBezTo>
                    <a:cubicBezTo>
                      <a:pt x="1418627" y="984441"/>
                      <a:pt x="1422835" y="991054"/>
                      <a:pt x="1431250" y="996163"/>
                    </a:cubicBezTo>
                    <a:cubicBezTo>
                      <a:pt x="1452288" y="1009086"/>
                      <a:pt x="1473026" y="1022010"/>
                      <a:pt x="1493764" y="1035234"/>
                    </a:cubicBezTo>
                    <a:cubicBezTo>
                      <a:pt x="1512698" y="1046955"/>
                      <a:pt x="1515103" y="1054169"/>
                      <a:pt x="1507889" y="1075207"/>
                    </a:cubicBezTo>
                    <a:cubicBezTo>
                      <a:pt x="1505485" y="1082420"/>
                      <a:pt x="1502179" y="1089332"/>
                      <a:pt x="1497971" y="1095644"/>
                    </a:cubicBezTo>
                    <a:cubicBezTo>
                      <a:pt x="1494064" y="1101354"/>
                      <a:pt x="1487753" y="1105261"/>
                      <a:pt x="1478737" y="1105261"/>
                    </a:cubicBezTo>
                    <a:cubicBezTo>
                      <a:pt x="1462808" y="1101655"/>
                      <a:pt x="1446878" y="1098048"/>
                      <a:pt x="1430949" y="1094742"/>
                    </a:cubicBezTo>
                    <a:cubicBezTo>
                      <a:pt x="1418026" y="1091737"/>
                      <a:pt x="1404802" y="1089032"/>
                      <a:pt x="1391878" y="1085726"/>
                    </a:cubicBezTo>
                    <a:cubicBezTo>
                      <a:pt x="1383463" y="1083622"/>
                      <a:pt x="1376851" y="1086026"/>
                      <a:pt x="1371441" y="1092037"/>
                    </a:cubicBezTo>
                    <a:cubicBezTo>
                      <a:pt x="1360321" y="1104961"/>
                      <a:pt x="1351605" y="1119688"/>
                      <a:pt x="1346796" y="1136218"/>
                    </a:cubicBezTo>
                    <a:cubicBezTo>
                      <a:pt x="1344392" y="1144032"/>
                      <a:pt x="1347999" y="1149742"/>
                      <a:pt x="1352807" y="1155152"/>
                    </a:cubicBezTo>
                    <a:cubicBezTo>
                      <a:pt x="1370239" y="1174087"/>
                      <a:pt x="1387971" y="1193021"/>
                      <a:pt x="1405403" y="1211655"/>
                    </a:cubicBezTo>
                    <a:cubicBezTo>
                      <a:pt x="1418627" y="1225781"/>
                      <a:pt x="1419228" y="1234196"/>
                      <a:pt x="1408709" y="1250426"/>
                    </a:cubicBezTo>
                    <a:cubicBezTo>
                      <a:pt x="1408108" y="1251327"/>
                      <a:pt x="1407507" y="1252530"/>
                      <a:pt x="1406605" y="1253431"/>
                    </a:cubicBezTo>
                    <a:cubicBezTo>
                      <a:pt x="1386769" y="1280180"/>
                      <a:pt x="1378053" y="1280481"/>
                      <a:pt x="1353709" y="1266655"/>
                    </a:cubicBezTo>
                    <a:cubicBezTo>
                      <a:pt x="1333872" y="1255235"/>
                      <a:pt x="1312834" y="1245016"/>
                      <a:pt x="1292698" y="1234196"/>
                    </a:cubicBezTo>
                    <a:cubicBezTo>
                      <a:pt x="1284282" y="1229688"/>
                      <a:pt x="1276468" y="1229688"/>
                      <a:pt x="1268954" y="1235098"/>
                    </a:cubicBezTo>
                    <a:cubicBezTo>
                      <a:pt x="1256932" y="1243513"/>
                      <a:pt x="1246714" y="1253732"/>
                      <a:pt x="1237998" y="1265453"/>
                    </a:cubicBezTo>
                    <a:cubicBezTo>
                      <a:pt x="1231686" y="1273868"/>
                      <a:pt x="1231386" y="1282284"/>
                      <a:pt x="1236495" y="1291601"/>
                    </a:cubicBezTo>
                    <a:cubicBezTo>
                      <a:pt x="1248818" y="1314142"/>
                      <a:pt x="1260840" y="1336983"/>
                      <a:pt x="1272561" y="1359825"/>
                    </a:cubicBezTo>
                    <a:cubicBezTo>
                      <a:pt x="1280676" y="1375754"/>
                      <a:pt x="1279474" y="1382967"/>
                      <a:pt x="1266550" y="1395289"/>
                    </a:cubicBezTo>
                    <a:cubicBezTo>
                      <a:pt x="1264446" y="1397093"/>
                      <a:pt x="1262643" y="1399197"/>
                      <a:pt x="1260539" y="1400699"/>
                    </a:cubicBezTo>
                    <a:cubicBezTo>
                      <a:pt x="1241304" y="1414825"/>
                      <a:pt x="1231386" y="1421738"/>
                      <a:pt x="1208845" y="1398896"/>
                    </a:cubicBezTo>
                    <a:cubicBezTo>
                      <a:pt x="1192615" y="1382366"/>
                      <a:pt x="1175184" y="1367639"/>
                      <a:pt x="1158353" y="1351710"/>
                    </a:cubicBezTo>
                    <a:cubicBezTo>
                      <a:pt x="1150539" y="1344196"/>
                      <a:pt x="1142123" y="1342694"/>
                      <a:pt x="1132506" y="1346601"/>
                    </a:cubicBezTo>
                    <a:cubicBezTo>
                      <a:pt x="1119883" y="1351710"/>
                      <a:pt x="1107861" y="1358322"/>
                      <a:pt x="1097041" y="1366737"/>
                    </a:cubicBezTo>
                    <a:cubicBezTo>
                      <a:pt x="1088025" y="1373650"/>
                      <a:pt x="1085620" y="1382366"/>
                      <a:pt x="1088325" y="1393185"/>
                    </a:cubicBezTo>
                    <a:cubicBezTo>
                      <a:pt x="1094637" y="1419333"/>
                      <a:pt x="1100648" y="1445781"/>
                      <a:pt x="1106359" y="1471929"/>
                    </a:cubicBezTo>
                    <a:cubicBezTo>
                      <a:pt x="1108763" y="1483350"/>
                      <a:pt x="1104856" y="1492066"/>
                      <a:pt x="1094637" y="1498076"/>
                    </a:cubicBezTo>
                    <a:cubicBezTo>
                      <a:pt x="1087724" y="1502284"/>
                      <a:pt x="1080211" y="1505590"/>
                      <a:pt x="1072396" y="1507995"/>
                    </a:cubicBezTo>
                    <a:cubicBezTo>
                      <a:pt x="1056468" y="1513104"/>
                      <a:pt x="1047451" y="1510098"/>
                      <a:pt x="1038435" y="1495973"/>
                    </a:cubicBezTo>
                    <a:cubicBezTo>
                      <a:pt x="1025211" y="1474934"/>
                      <a:pt x="1011686" y="1454197"/>
                      <a:pt x="999063" y="1432557"/>
                    </a:cubicBezTo>
                    <a:cubicBezTo>
                      <a:pt x="992150" y="1420836"/>
                      <a:pt x="983134" y="1416328"/>
                      <a:pt x="969609" y="1418732"/>
                    </a:cubicBezTo>
                    <a:cubicBezTo>
                      <a:pt x="958790" y="1420836"/>
                      <a:pt x="948271" y="1423541"/>
                      <a:pt x="938052" y="1427148"/>
                    </a:cubicBezTo>
                    <a:cubicBezTo>
                      <a:pt x="923927" y="1432257"/>
                      <a:pt x="919418" y="1438268"/>
                      <a:pt x="918817" y="1453295"/>
                    </a:cubicBezTo>
                    <a:cubicBezTo>
                      <a:pt x="917915" y="1477038"/>
                      <a:pt x="917314" y="1500481"/>
                      <a:pt x="916713" y="1524224"/>
                    </a:cubicBezTo>
                    <a:cubicBezTo>
                      <a:pt x="916112" y="1545864"/>
                      <a:pt x="910702" y="1552776"/>
                      <a:pt x="889363" y="1556683"/>
                    </a:cubicBezTo>
                    <a:cubicBezTo>
                      <a:pt x="883653" y="1557886"/>
                      <a:pt x="877943" y="1558487"/>
                      <a:pt x="872232" y="1558787"/>
                    </a:cubicBezTo>
                    <a:cubicBezTo>
                      <a:pt x="858107" y="1559689"/>
                      <a:pt x="849090" y="1553978"/>
                      <a:pt x="844582" y="1540153"/>
                    </a:cubicBezTo>
                    <a:cubicBezTo>
                      <a:pt x="836467" y="1514907"/>
                      <a:pt x="828652" y="1489962"/>
                      <a:pt x="821439" y="1464716"/>
                    </a:cubicBezTo>
                    <a:cubicBezTo>
                      <a:pt x="818133" y="1453295"/>
                      <a:pt x="811221" y="1447885"/>
                      <a:pt x="799800" y="1446082"/>
                    </a:cubicBezTo>
                    <a:cubicBezTo>
                      <a:pt x="786576" y="1444278"/>
                      <a:pt x="773352" y="1444278"/>
                      <a:pt x="760128" y="1446382"/>
                    </a:cubicBezTo>
                    <a:cubicBezTo>
                      <a:pt x="750210" y="1447885"/>
                      <a:pt x="743898" y="1452995"/>
                      <a:pt x="740893" y="1462913"/>
                    </a:cubicBezTo>
                    <a:cubicBezTo>
                      <a:pt x="733980" y="1486656"/>
                      <a:pt x="726466" y="1510399"/>
                      <a:pt x="718953" y="1534142"/>
                    </a:cubicBezTo>
                    <a:cubicBezTo>
                      <a:pt x="712341" y="1555481"/>
                      <a:pt x="703926" y="1560891"/>
                      <a:pt x="681986" y="1557886"/>
                    </a:cubicBezTo>
                    <a:cubicBezTo>
                      <a:pt x="648925" y="1553377"/>
                      <a:pt x="645018" y="1548869"/>
                      <a:pt x="644718" y="1515809"/>
                    </a:cubicBezTo>
                    <a:cubicBezTo>
                      <a:pt x="644418" y="1494170"/>
                      <a:pt x="643516" y="1472830"/>
                      <a:pt x="642915" y="1451191"/>
                    </a:cubicBezTo>
                    <a:cubicBezTo>
                      <a:pt x="642614" y="1441273"/>
                      <a:pt x="638707" y="1433459"/>
                      <a:pt x="629390" y="1429552"/>
                    </a:cubicBezTo>
                    <a:cubicBezTo>
                      <a:pt x="615264" y="1423541"/>
                      <a:pt x="600838" y="1419333"/>
                      <a:pt x="585510" y="1418431"/>
                    </a:cubicBezTo>
                    <a:cubicBezTo>
                      <a:pt x="576193" y="1417830"/>
                      <a:pt x="569581" y="1421437"/>
                      <a:pt x="564471" y="1429552"/>
                    </a:cubicBezTo>
                    <a:cubicBezTo>
                      <a:pt x="551548" y="1451191"/>
                      <a:pt x="537723" y="1472229"/>
                      <a:pt x="524499" y="1493569"/>
                    </a:cubicBezTo>
                    <a:cubicBezTo>
                      <a:pt x="513980" y="1510399"/>
                      <a:pt x="505865" y="1513404"/>
                      <a:pt x="487231" y="1507093"/>
                    </a:cubicBezTo>
                    <a:cubicBezTo>
                      <a:pt x="486329" y="1506793"/>
                      <a:pt x="485428" y="1506492"/>
                      <a:pt x="484526" y="1506192"/>
                    </a:cubicBezTo>
                    <a:cubicBezTo>
                      <a:pt x="455674" y="1494470"/>
                      <a:pt x="449963" y="1487858"/>
                      <a:pt x="457477" y="1459005"/>
                    </a:cubicBezTo>
                    <a:cubicBezTo>
                      <a:pt x="463187" y="1437066"/>
                      <a:pt x="467395" y="1414825"/>
                      <a:pt x="472805" y="1392584"/>
                    </a:cubicBezTo>
                    <a:cubicBezTo>
                      <a:pt x="475510" y="1381164"/>
                      <a:pt x="472504" y="1372448"/>
                      <a:pt x="462887" y="1365535"/>
                    </a:cubicBezTo>
                    <a:cubicBezTo>
                      <a:pt x="452668" y="1358322"/>
                      <a:pt x="442149" y="1352010"/>
                      <a:pt x="430728" y="1346902"/>
                    </a:cubicBezTo>
                    <a:cubicBezTo>
                      <a:pt x="419908" y="1342093"/>
                      <a:pt x="410591" y="1343896"/>
                      <a:pt x="401575" y="1352311"/>
                    </a:cubicBezTo>
                    <a:cubicBezTo>
                      <a:pt x="383542" y="1369442"/>
                      <a:pt x="365209" y="1386273"/>
                      <a:pt x="347176" y="1403103"/>
                    </a:cubicBezTo>
                    <a:cubicBezTo>
                      <a:pt x="333651" y="1416027"/>
                      <a:pt x="324936" y="1416628"/>
                      <a:pt x="309007" y="1406710"/>
                    </a:cubicBezTo>
                    <a:cubicBezTo>
                      <a:pt x="307203" y="1405508"/>
                      <a:pt x="305400" y="1404306"/>
                      <a:pt x="303597" y="1403103"/>
                    </a:cubicBezTo>
                    <a:cubicBezTo>
                      <a:pt x="280455" y="1386574"/>
                      <a:pt x="278351" y="1377857"/>
                      <a:pt x="291575" y="1352912"/>
                    </a:cubicBezTo>
                    <a:cubicBezTo>
                      <a:pt x="302394" y="1332475"/>
                      <a:pt x="312913" y="1312038"/>
                      <a:pt x="324034" y="1291901"/>
                    </a:cubicBezTo>
                    <a:cubicBezTo>
                      <a:pt x="329744" y="1281382"/>
                      <a:pt x="328843" y="1272365"/>
                      <a:pt x="321630" y="1263349"/>
                    </a:cubicBezTo>
                    <a:cubicBezTo>
                      <a:pt x="313816" y="1253431"/>
                      <a:pt x="304799" y="1244414"/>
                      <a:pt x="294580" y="1236601"/>
                    </a:cubicBezTo>
                    <a:cubicBezTo>
                      <a:pt x="285564" y="1229688"/>
                      <a:pt x="276547" y="1229087"/>
                      <a:pt x="266629" y="1234497"/>
                    </a:cubicBezTo>
                    <a:cubicBezTo>
                      <a:pt x="244389" y="1246518"/>
                      <a:pt x="221847" y="1258540"/>
                      <a:pt x="199006" y="1270262"/>
                    </a:cubicBezTo>
                    <a:cubicBezTo>
                      <a:pt x="183077" y="1278677"/>
                      <a:pt x="173760" y="1276573"/>
                      <a:pt x="162039" y="1263349"/>
                    </a:cubicBezTo>
                    <a:cubicBezTo>
                      <a:pt x="161137" y="1262448"/>
                      <a:pt x="160536" y="1261546"/>
                      <a:pt x="159634" y="1260644"/>
                    </a:cubicBezTo>
                    <a:cubicBezTo>
                      <a:pt x="138896" y="1236601"/>
                      <a:pt x="139197" y="1228185"/>
                      <a:pt x="161137" y="1205343"/>
                    </a:cubicBezTo>
                    <a:cubicBezTo>
                      <a:pt x="176465" y="1189114"/>
                      <a:pt x="190891" y="1172584"/>
                      <a:pt x="206519" y="1156956"/>
                    </a:cubicBezTo>
                    <a:cubicBezTo>
                      <a:pt x="214334" y="1148841"/>
                      <a:pt x="215837" y="1140425"/>
                      <a:pt x="211929" y="1130507"/>
                    </a:cubicBezTo>
                    <a:cubicBezTo>
                      <a:pt x="206820" y="1117584"/>
                      <a:pt x="199607" y="1105562"/>
                      <a:pt x="191192" y="1094442"/>
                    </a:cubicBezTo>
                    <a:cubicBezTo>
                      <a:pt x="184279" y="1085425"/>
                      <a:pt x="174962" y="1084523"/>
                      <a:pt x="165044" y="1086928"/>
                    </a:cubicBezTo>
                    <a:cubicBezTo>
                      <a:pt x="143104" y="1092037"/>
                      <a:pt x="121465" y="1097146"/>
                      <a:pt x="99525" y="1101955"/>
                    </a:cubicBezTo>
                    <a:cubicBezTo>
                      <a:pt x="96519" y="1102556"/>
                      <a:pt x="93514" y="1103458"/>
                      <a:pt x="90809" y="1104059"/>
                    </a:cubicBezTo>
                    <a:cubicBezTo>
                      <a:pt x="74278" y="1107065"/>
                      <a:pt x="65863" y="1103158"/>
                      <a:pt x="58350" y="1088130"/>
                    </a:cubicBezTo>
                    <a:cubicBezTo>
                      <a:pt x="55645" y="1082420"/>
                      <a:pt x="52940" y="1076709"/>
                      <a:pt x="50836" y="1070699"/>
                    </a:cubicBezTo>
                    <a:cubicBezTo>
                      <a:pt x="45426" y="1054770"/>
                      <a:pt x="48431" y="1045753"/>
                      <a:pt x="62858" y="1036737"/>
                    </a:cubicBezTo>
                    <a:cubicBezTo>
                      <a:pt x="83295" y="1023813"/>
                      <a:pt x="104033" y="1010890"/>
                      <a:pt x="124470" y="998267"/>
                    </a:cubicBezTo>
                    <a:cubicBezTo>
                      <a:pt x="140699" y="988048"/>
                      <a:pt x="143104" y="982337"/>
                      <a:pt x="139197" y="963704"/>
                    </a:cubicBezTo>
                    <a:cubicBezTo>
                      <a:pt x="136793" y="953184"/>
                      <a:pt x="134088" y="942365"/>
                      <a:pt x="129880" y="932447"/>
                    </a:cubicBezTo>
                    <a:cubicBezTo>
                      <a:pt x="125672" y="922529"/>
                      <a:pt x="118459" y="917720"/>
                      <a:pt x="107339" y="917419"/>
                    </a:cubicBezTo>
                    <a:cubicBezTo>
                      <a:pt x="82995" y="917119"/>
                      <a:pt x="58951" y="916217"/>
                      <a:pt x="34607" y="915315"/>
                    </a:cubicBezTo>
                    <a:cubicBezTo>
                      <a:pt x="12666" y="914714"/>
                      <a:pt x="6055" y="909004"/>
                      <a:pt x="2147" y="887966"/>
                    </a:cubicBezTo>
                    <a:cubicBezTo>
                      <a:pt x="1847" y="885862"/>
                      <a:pt x="1246" y="883758"/>
                      <a:pt x="945" y="881654"/>
                    </a:cubicBezTo>
                    <a:cubicBezTo>
                      <a:pt x="-2361" y="854906"/>
                      <a:pt x="2147" y="847993"/>
                      <a:pt x="28295" y="840179"/>
                    </a:cubicBezTo>
                    <a:cubicBezTo>
                      <a:pt x="49934" y="833566"/>
                      <a:pt x="71573" y="826354"/>
                      <a:pt x="93514" y="820342"/>
                    </a:cubicBezTo>
                    <a:cubicBezTo>
                      <a:pt x="105535" y="817037"/>
                      <a:pt x="111847" y="810124"/>
                      <a:pt x="113050" y="798403"/>
                    </a:cubicBezTo>
                    <a:cubicBezTo>
                      <a:pt x="114252" y="784577"/>
                      <a:pt x="114852" y="770452"/>
                      <a:pt x="112147" y="756627"/>
                    </a:cubicBezTo>
                    <a:cubicBezTo>
                      <a:pt x="110644" y="747610"/>
                      <a:pt x="105535" y="742200"/>
                      <a:pt x="96820" y="739495"/>
                    </a:cubicBezTo>
                    <a:cubicBezTo>
                      <a:pt x="73678" y="732583"/>
                      <a:pt x="50535" y="725370"/>
                      <a:pt x="27393" y="718157"/>
                    </a:cubicBezTo>
                    <a:cubicBezTo>
                      <a:pt x="2147" y="710343"/>
                      <a:pt x="-558" y="706135"/>
                      <a:pt x="945" y="679687"/>
                    </a:cubicBezTo>
                    <a:cubicBezTo>
                      <a:pt x="1246" y="674276"/>
                      <a:pt x="2448" y="668867"/>
                      <a:pt x="3650" y="663757"/>
                    </a:cubicBezTo>
                    <a:cubicBezTo>
                      <a:pt x="7257" y="650533"/>
                      <a:pt x="14770" y="644523"/>
                      <a:pt x="28596" y="643922"/>
                    </a:cubicBezTo>
                    <a:cubicBezTo>
                      <a:pt x="51136" y="643020"/>
                      <a:pt x="73377" y="642419"/>
                      <a:pt x="95918" y="641818"/>
                    </a:cubicBezTo>
                    <a:cubicBezTo>
                      <a:pt x="99224" y="641818"/>
                      <a:pt x="102530" y="641517"/>
                      <a:pt x="105836" y="641517"/>
                    </a:cubicBezTo>
                    <a:cubicBezTo>
                      <a:pt x="120863" y="642118"/>
                      <a:pt x="128677" y="633703"/>
                      <a:pt x="132585" y="620479"/>
                    </a:cubicBezTo>
                    <a:cubicBezTo>
                      <a:pt x="135590" y="610561"/>
                      <a:pt x="138295" y="600643"/>
                      <a:pt x="140399" y="590725"/>
                    </a:cubicBezTo>
                    <a:cubicBezTo>
                      <a:pt x="143104" y="576900"/>
                      <a:pt x="139798" y="570287"/>
                      <a:pt x="127776" y="562473"/>
                    </a:cubicBezTo>
                    <a:cubicBezTo>
                      <a:pt x="107339" y="549550"/>
                      <a:pt x="86601" y="536626"/>
                      <a:pt x="66164" y="524003"/>
                    </a:cubicBezTo>
                    <a:cubicBezTo>
                      <a:pt x="47831" y="512582"/>
                      <a:pt x="45126" y="505369"/>
                      <a:pt x="52339" y="484632"/>
                    </a:cubicBezTo>
                    <a:cubicBezTo>
                      <a:pt x="54443" y="478019"/>
                      <a:pt x="57148" y="471408"/>
                      <a:pt x="61054" y="465697"/>
                    </a:cubicBezTo>
                    <a:cubicBezTo>
                      <a:pt x="67366" y="456080"/>
                      <a:pt x="76082" y="451271"/>
                      <a:pt x="88104" y="454276"/>
                    </a:cubicBezTo>
                    <a:cubicBezTo>
                      <a:pt x="113650" y="460287"/>
                      <a:pt x="139498" y="465697"/>
                      <a:pt x="165044" y="472009"/>
                    </a:cubicBezTo>
                    <a:cubicBezTo>
                      <a:pt x="176765" y="475014"/>
                      <a:pt x="185782" y="472309"/>
                      <a:pt x="192995" y="462691"/>
                    </a:cubicBezTo>
                    <a:cubicBezTo>
                      <a:pt x="200509" y="452473"/>
                      <a:pt x="207121" y="441353"/>
                      <a:pt x="211929" y="429631"/>
                    </a:cubicBezTo>
                    <a:cubicBezTo>
                      <a:pt x="216137" y="419112"/>
                      <a:pt x="214935" y="410096"/>
                      <a:pt x="206519" y="401380"/>
                    </a:cubicBezTo>
                    <a:cubicBezTo>
                      <a:pt x="189088" y="383647"/>
                      <a:pt x="172558" y="365314"/>
                      <a:pt x="155426" y="346981"/>
                    </a:cubicBezTo>
                    <a:cubicBezTo>
                      <a:pt x="142202" y="332554"/>
                      <a:pt x="141601" y="324440"/>
                      <a:pt x="152421" y="308210"/>
                    </a:cubicBezTo>
                    <a:cubicBezTo>
                      <a:pt x="154224" y="305806"/>
                      <a:pt x="155727" y="303101"/>
                      <a:pt x="157530" y="300696"/>
                    </a:cubicBezTo>
                    <a:cubicBezTo>
                      <a:pt x="172858" y="280560"/>
                      <a:pt x="181273" y="278756"/>
                      <a:pt x="203814" y="290478"/>
                    </a:cubicBezTo>
                    <a:cubicBezTo>
                      <a:pt x="224853" y="301598"/>
                      <a:pt x="245891" y="312418"/>
                      <a:pt x="266329" y="323839"/>
                    </a:cubicBezTo>
                    <a:cubicBezTo>
                      <a:pt x="277148" y="329849"/>
                      <a:pt x="286766" y="328647"/>
                      <a:pt x="295783" y="321134"/>
                    </a:cubicBezTo>
                    <a:cubicBezTo>
                      <a:pt x="304799" y="313620"/>
                      <a:pt x="313214" y="305205"/>
                      <a:pt x="321029" y="296188"/>
                    </a:cubicBezTo>
                    <a:cubicBezTo>
                      <a:pt x="328843" y="286872"/>
                      <a:pt x="330646" y="277554"/>
                      <a:pt x="324335" y="266134"/>
                    </a:cubicBezTo>
                    <a:cubicBezTo>
                      <a:pt x="311711" y="243593"/>
                      <a:pt x="299990" y="220750"/>
                      <a:pt x="287968" y="197909"/>
                    </a:cubicBezTo>
                    <a:cubicBezTo>
                      <a:pt x="280154" y="182882"/>
                      <a:pt x="281957" y="174767"/>
                      <a:pt x="294280" y="163346"/>
                    </a:cubicBezTo>
                    <a:cubicBezTo>
                      <a:pt x="299990" y="157936"/>
                      <a:pt x="306302" y="153428"/>
                      <a:pt x="313214" y="149221"/>
                    </a:cubicBezTo>
                    <a:cubicBezTo>
                      <a:pt x="325236" y="142308"/>
                      <a:pt x="333651" y="143209"/>
                      <a:pt x="343870" y="152527"/>
                    </a:cubicBezTo>
                    <a:cubicBezTo>
                      <a:pt x="361302" y="168455"/>
                      <a:pt x="378734" y="184685"/>
                      <a:pt x="395865" y="200915"/>
                    </a:cubicBezTo>
                    <a:cubicBezTo>
                      <a:pt x="413898" y="218046"/>
                      <a:pt x="417805" y="218647"/>
                      <a:pt x="439745" y="207226"/>
                    </a:cubicBezTo>
                    <a:cubicBezTo>
                      <a:pt x="448460" y="202718"/>
                      <a:pt x="456575" y="197909"/>
                      <a:pt x="464389" y="191898"/>
                    </a:cubicBezTo>
                    <a:cubicBezTo>
                      <a:pt x="472805" y="184985"/>
                      <a:pt x="475510" y="176871"/>
                      <a:pt x="472805" y="166051"/>
                    </a:cubicBezTo>
                    <a:cubicBezTo>
                      <a:pt x="466493" y="141105"/>
                      <a:pt x="461084" y="115859"/>
                      <a:pt x="455373" y="90914"/>
                    </a:cubicBezTo>
                    <a:cubicBezTo>
                      <a:pt x="451766" y="74684"/>
                      <a:pt x="455674" y="66570"/>
                      <a:pt x="470100" y="58756"/>
                    </a:cubicBezTo>
                    <a:cubicBezTo>
                      <a:pt x="476712" y="55450"/>
                      <a:pt x="483324" y="52745"/>
                      <a:pt x="490236" y="50340"/>
                    </a:cubicBezTo>
                    <a:cubicBezTo>
                      <a:pt x="504963" y="45832"/>
                      <a:pt x="513378" y="48537"/>
                      <a:pt x="522095" y="61761"/>
                    </a:cubicBezTo>
                    <a:cubicBezTo>
                      <a:pt x="535919" y="83100"/>
                      <a:pt x="549745" y="104439"/>
                      <a:pt x="562368" y="126680"/>
                    </a:cubicBezTo>
                    <a:cubicBezTo>
                      <a:pt x="568980" y="138100"/>
                      <a:pt x="577996" y="142007"/>
                      <a:pt x="590319" y="140204"/>
                    </a:cubicBezTo>
                    <a:cubicBezTo>
                      <a:pt x="603242" y="138100"/>
                      <a:pt x="615865" y="134794"/>
                      <a:pt x="627887" y="129685"/>
                    </a:cubicBezTo>
                    <a:cubicBezTo>
                      <a:pt x="636603" y="125778"/>
                      <a:pt x="641412" y="119767"/>
                      <a:pt x="641713" y="109548"/>
                    </a:cubicBezTo>
                    <a:cubicBezTo>
                      <a:pt x="642314" y="83401"/>
                      <a:pt x="643816" y="57554"/>
                      <a:pt x="644718" y="31406"/>
                    </a:cubicBezTo>
                    <a:cubicBezTo>
                      <a:pt x="645319" y="14575"/>
                      <a:pt x="650729" y="7362"/>
                      <a:pt x="666958" y="2854"/>
                    </a:cubicBezTo>
                    <a:cubicBezTo>
                      <a:pt x="669663" y="2253"/>
                      <a:pt x="672368" y="1351"/>
                      <a:pt x="675073" y="1051"/>
                    </a:cubicBezTo>
                    <a:cubicBezTo>
                      <a:pt x="682512" y="224"/>
                      <a:pt x="688541" y="-189"/>
                      <a:pt x="693524" y="8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15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7" name="Freeform: Shape 8">
                <a:extLst>
                  <a:ext uri="{FF2B5EF4-FFF2-40B4-BE49-F238E27FC236}">
                    <a16:creationId xmlns:a16="http://schemas.microsoft.com/office/drawing/2014/main" id="{A796EFBD-C577-4716-9B23-A480FB219864}"/>
                  </a:ext>
                </a:extLst>
              </p:cNvPr>
              <p:cNvSpPr/>
              <p:nvPr/>
            </p:nvSpPr>
            <p:spPr>
              <a:xfrm>
                <a:off x="1335759" y="2881972"/>
                <a:ext cx="1487252" cy="1475059"/>
              </a:xfrm>
              <a:custGeom>
                <a:avLst/>
                <a:gdLst>
                  <a:gd name="connsiteX0" fmla="*/ 781166 w 1559898"/>
                  <a:gd name="connsiteY0" fmla="*/ 225559 h 1558878"/>
                  <a:gd name="connsiteX1" fmla="*/ 1333572 w 1559898"/>
                  <a:gd name="connsiteY1" fmla="*/ 779468 h 1558878"/>
                  <a:gd name="connsiteX2" fmla="*/ 779062 w 1559898"/>
                  <a:gd name="connsiteY2" fmla="*/ 1331273 h 1558878"/>
                  <a:gd name="connsiteX3" fmla="*/ 227558 w 1559898"/>
                  <a:gd name="connsiteY3" fmla="*/ 777664 h 1558878"/>
                  <a:gd name="connsiteX4" fmla="*/ 781166 w 1559898"/>
                  <a:gd name="connsiteY4" fmla="*/ 225559 h 1558878"/>
                  <a:gd name="connsiteX5" fmla="*/ 780565 w 1559898"/>
                  <a:gd name="connsiteY5" fmla="*/ 209330 h 1558878"/>
                  <a:gd name="connsiteX6" fmla="*/ 210727 w 1559898"/>
                  <a:gd name="connsiteY6" fmla="*/ 775862 h 1558878"/>
                  <a:gd name="connsiteX7" fmla="*/ 779664 w 1559898"/>
                  <a:gd name="connsiteY7" fmla="*/ 1347202 h 1558878"/>
                  <a:gd name="connsiteX8" fmla="*/ 1349501 w 1559898"/>
                  <a:gd name="connsiteY8" fmla="*/ 777965 h 1558878"/>
                  <a:gd name="connsiteX9" fmla="*/ 780565 w 1559898"/>
                  <a:gd name="connsiteY9" fmla="*/ 209330 h 1558878"/>
                  <a:gd name="connsiteX10" fmla="*/ 693524 w 1559898"/>
                  <a:gd name="connsiteY10" fmla="*/ 83 h 1558878"/>
                  <a:gd name="connsiteX11" fmla="*/ 719855 w 1559898"/>
                  <a:gd name="connsiteY11" fmla="*/ 28400 h 1558878"/>
                  <a:gd name="connsiteX12" fmla="*/ 739691 w 1559898"/>
                  <a:gd name="connsiteY12" fmla="*/ 94521 h 1558878"/>
                  <a:gd name="connsiteX13" fmla="*/ 759226 w 1559898"/>
                  <a:gd name="connsiteY13" fmla="*/ 112253 h 1558878"/>
                  <a:gd name="connsiteX14" fmla="*/ 801904 w 1559898"/>
                  <a:gd name="connsiteY14" fmla="*/ 112253 h 1558878"/>
                  <a:gd name="connsiteX15" fmla="*/ 820838 w 1559898"/>
                  <a:gd name="connsiteY15" fmla="*/ 95122 h 1558878"/>
                  <a:gd name="connsiteX16" fmla="*/ 843079 w 1559898"/>
                  <a:gd name="connsiteY16" fmla="*/ 22089 h 1558878"/>
                  <a:gd name="connsiteX17" fmla="*/ 873434 w 1559898"/>
                  <a:gd name="connsiteY17" fmla="*/ 149 h 1558878"/>
                  <a:gd name="connsiteX18" fmla="*/ 881549 w 1559898"/>
                  <a:gd name="connsiteY18" fmla="*/ 450 h 1558878"/>
                  <a:gd name="connsiteX19" fmla="*/ 916413 w 1559898"/>
                  <a:gd name="connsiteY19" fmla="*/ 38018 h 1558878"/>
                  <a:gd name="connsiteX20" fmla="*/ 918516 w 1559898"/>
                  <a:gd name="connsiteY20" fmla="*/ 108046 h 1558878"/>
                  <a:gd name="connsiteX21" fmla="*/ 930839 w 1559898"/>
                  <a:gd name="connsiteY21" fmla="*/ 128482 h 1558878"/>
                  <a:gd name="connsiteX22" fmla="*/ 975320 w 1559898"/>
                  <a:gd name="connsiteY22" fmla="*/ 140204 h 1558878"/>
                  <a:gd name="connsiteX23" fmla="*/ 996358 w 1559898"/>
                  <a:gd name="connsiteY23" fmla="*/ 129084 h 1558878"/>
                  <a:gd name="connsiteX24" fmla="*/ 1036331 w 1559898"/>
                  <a:gd name="connsiteY24" fmla="*/ 65067 h 1558878"/>
                  <a:gd name="connsiteX25" fmla="*/ 1075101 w 1559898"/>
                  <a:gd name="connsiteY25" fmla="*/ 51542 h 1558878"/>
                  <a:gd name="connsiteX26" fmla="*/ 1082014 w 1559898"/>
                  <a:gd name="connsiteY26" fmla="*/ 53947 h 1558878"/>
                  <a:gd name="connsiteX27" fmla="*/ 1103954 w 1559898"/>
                  <a:gd name="connsiteY27" fmla="*/ 96925 h 1558878"/>
                  <a:gd name="connsiteX28" fmla="*/ 1088325 w 1559898"/>
                  <a:gd name="connsiteY28" fmla="*/ 164248 h 1558878"/>
                  <a:gd name="connsiteX29" fmla="*/ 1099145 w 1559898"/>
                  <a:gd name="connsiteY29" fmla="*/ 193401 h 1558878"/>
                  <a:gd name="connsiteX30" fmla="*/ 1134008 w 1559898"/>
                  <a:gd name="connsiteY30" fmla="*/ 212636 h 1558878"/>
                  <a:gd name="connsiteX31" fmla="*/ 1157151 w 1559898"/>
                  <a:gd name="connsiteY31" fmla="*/ 207226 h 1558878"/>
                  <a:gd name="connsiteX32" fmla="*/ 1212452 w 1559898"/>
                  <a:gd name="connsiteY32" fmla="*/ 155832 h 1558878"/>
                  <a:gd name="connsiteX33" fmla="*/ 1253326 w 1559898"/>
                  <a:gd name="connsiteY33" fmla="*/ 152527 h 1558878"/>
                  <a:gd name="connsiteX34" fmla="*/ 1255430 w 1559898"/>
                  <a:gd name="connsiteY34" fmla="*/ 154029 h 1558878"/>
                  <a:gd name="connsiteX35" fmla="*/ 1268354 w 1559898"/>
                  <a:gd name="connsiteY35" fmla="*/ 206024 h 1558878"/>
                  <a:gd name="connsiteX36" fmla="*/ 1236195 w 1559898"/>
                  <a:gd name="connsiteY36" fmla="*/ 266134 h 1558878"/>
                  <a:gd name="connsiteX37" fmla="*/ 1238900 w 1559898"/>
                  <a:gd name="connsiteY37" fmla="*/ 294686 h 1558878"/>
                  <a:gd name="connsiteX38" fmla="*/ 1265949 w 1559898"/>
                  <a:gd name="connsiteY38" fmla="*/ 321434 h 1558878"/>
                  <a:gd name="connsiteX39" fmla="*/ 1292998 w 1559898"/>
                  <a:gd name="connsiteY39" fmla="*/ 323839 h 1558878"/>
                  <a:gd name="connsiteX40" fmla="*/ 1361223 w 1559898"/>
                  <a:gd name="connsiteY40" fmla="*/ 287773 h 1558878"/>
                  <a:gd name="connsiteX41" fmla="*/ 1398490 w 1559898"/>
                  <a:gd name="connsiteY41" fmla="*/ 295587 h 1558878"/>
                  <a:gd name="connsiteX42" fmla="*/ 1409911 w 1559898"/>
                  <a:gd name="connsiteY42" fmla="*/ 310915 h 1558878"/>
                  <a:gd name="connsiteX43" fmla="*/ 1406906 w 1559898"/>
                  <a:gd name="connsiteY43" fmla="*/ 344576 h 1558878"/>
                  <a:gd name="connsiteX44" fmla="*/ 1352506 w 1559898"/>
                  <a:gd name="connsiteY44" fmla="*/ 403183 h 1558878"/>
                  <a:gd name="connsiteX45" fmla="*/ 1347698 w 1559898"/>
                  <a:gd name="connsiteY45" fmla="*/ 427227 h 1558878"/>
                  <a:gd name="connsiteX46" fmla="*/ 1368436 w 1559898"/>
                  <a:gd name="connsiteY46" fmla="*/ 463292 h 1558878"/>
                  <a:gd name="connsiteX47" fmla="*/ 1394884 w 1559898"/>
                  <a:gd name="connsiteY47" fmla="*/ 472009 h 1558878"/>
                  <a:gd name="connsiteX48" fmla="*/ 1471824 w 1559898"/>
                  <a:gd name="connsiteY48" fmla="*/ 454577 h 1558878"/>
                  <a:gd name="connsiteX49" fmla="*/ 1500376 w 1559898"/>
                  <a:gd name="connsiteY49" fmla="*/ 467801 h 1558878"/>
                  <a:gd name="connsiteX50" fmla="*/ 1509392 w 1559898"/>
                  <a:gd name="connsiteY50" fmla="*/ 488538 h 1558878"/>
                  <a:gd name="connsiteX51" fmla="*/ 1497070 w 1559898"/>
                  <a:gd name="connsiteY51" fmla="*/ 522200 h 1558878"/>
                  <a:gd name="connsiteX52" fmla="*/ 1433654 w 1559898"/>
                  <a:gd name="connsiteY52" fmla="*/ 561572 h 1558878"/>
                  <a:gd name="connsiteX53" fmla="*/ 1420130 w 1559898"/>
                  <a:gd name="connsiteY53" fmla="*/ 591025 h 1558878"/>
                  <a:gd name="connsiteX54" fmla="*/ 1429446 w 1559898"/>
                  <a:gd name="connsiteY54" fmla="*/ 625287 h 1558878"/>
                  <a:gd name="connsiteX55" fmla="*/ 1451988 w 1559898"/>
                  <a:gd name="connsiteY55" fmla="*/ 641217 h 1558878"/>
                  <a:gd name="connsiteX56" fmla="*/ 1531032 w 1559898"/>
                  <a:gd name="connsiteY56" fmla="*/ 644222 h 1558878"/>
                  <a:gd name="connsiteX57" fmla="*/ 1556578 w 1559898"/>
                  <a:gd name="connsiteY57" fmla="*/ 664359 h 1558878"/>
                  <a:gd name="connsiteX58" fmla="*/ 1559884 w 1559898"/>
                  <a:gd name="connsiteY58" fmla="*/ 688703 h 1558878"/>
                  <a:gd name="connsiteX59" fmla="*/ 1540349 w 1559898"/>
                  <a:gd name="connsiteY59" fmla="*/ 716353 h 1558878"/>
                  <a:gd name="connsiteX60" fmla="*/ 1469119 w 1559898"/>
                  <a:gd name="connsiteY60" fmla="*/ 738294 h 1558878"/>
                  <a:gd name="connsiteX61" fmla="*/ 1446878 w 1559898"/>
                  <a:gd name="connsiteY61" fmla="*/ 766544 h 1558878"/>
                  <a:gd name="connsiteX62" fmla="*/ 1448381 w 1559898"/>
                  <a:gd name="connsiteY62" fmla="*/ 803813 h 1558878"/>
                  <a:gd name="connsiteX63" fmla="*/ 1463709 w 1559898"/>
                  <a:gd name="connsiteY63" fmla="*/ 820042 h 1558878"/>
                  <a:gd name="connsiteX64" fmla="*/ 1538545 w 1559898"/>
                  <a:gd name="connsiteY64" fmla="*/ 842884 h 1558878"/>
                  <a:gd name="connsiteX65" fmla="*/ 1559884 w 1559898"/>
                  <a:gd name="connsiteY65" fmla="*/ 872638 h 1558878"/>
                  <a:gd name="connsiteX66" fmla="*/ 1559884 w 1559898"/>
                  <a:gd name="connsiteY66" fmla="*/ 878048 h 1558878"/>
                  <a:gd name="connsiteX67" fmla="*/ 1521414 w 1559898"/>
                  <a:gd name="connsiteY67" fmla="*/ 916217 h 1558878"/>
                  <a:gd name="connsiteX68" fmla="*/ 1450485 w 1559898"/>
                  <a:gd name="connsiteY68" fmla="*/ 918321 h 1558878"/>
                  <a:gd name="connsiteX69" fmla="*/ 1431550 w 1559898"/>
                  <a:gd name="connsiteY69" fmla="*/ 930042 h 1558878"/>
                  <a:gd name="connsiteX70" fmla="*/ 1419529 w 1559898"/>
                  <a:gd name="connsiteY70" fmla="*/ 974523 h 1558878"/>
                  <a:gd name="connsiteX71" fmla="*/ 1431250 w 1559898"/>
                  <a:gd name="connsiteY71" fmla="*/ 996163 h 1558878"/>
                  <a:gd name="connsiteX72" fmla="*/ 1493764 w 1559898"/>
                  <a:gd name="connsiteY72" fmla="*/ 1035234 h 1558878"/>
                  <a:gd name="connsiteX73" fmla="*/ 1507889 w 1559898"/>
                  <a:gd name="connsiteY73" fmla="*/ 1075207 h 1558878"/>
                  <a:gd name="connsiteX74" fmla="*/ 1497971 w 1559898"/>
                  <a:gd name="connsiteY74" fmla="*/ 1095644 h 1558878"/>
                  <a:gd name="connsiteX75" fmla="*/ 1478737 w 1559898"/>
                  <a:gd name="connsiteY75" fmla="*/ 1105261 h 1558878"/>
                  <a:gd name="connsiteX76" fmla="*/ 1430949 w 1559898"/>
                  <a:gd name="connsiteY76" fmla="*/ 1094742 h 1558878"/>
                  <a:gd name="connsiteX77" fmla="*/ 1391878 w 1559898"/>
                  <a:gd name="connsiteY77" fmla="*/ 1085726 h 1558878"/>
                  <a:gd name="connsiteX78" fmla="*/ 1371441 w 1559898"/>
                  <a:gd name="connsiteY78" fmla="*/ 1092037 h 1558878"/>
                  <a:gd name="connsiteX79" fmla="*/ 1346796 w 1559898"/>
                  <a:gd name="connsiteY79" fmla="*/ 1136218 h 1558878"/>
                  <a:gd name="connsiteX80" fmla="*/ 1352807 w 1559898"/>
                  <a:gd name="connsiteY80" fmla="*/ 1155152 h 1558878"/>
                  <a:gd name="connsiteX81" fmla="*/ 1405403 w 1559898"/>
                  <a:gd name="connsiteY81" fmla="*/ 1211655 h 1558878"/>
                  <a:gd name="connsiteX82" fmla="*/ 1408709 w 1559898"/>
                  <a:gd name="connsiteY82" fmla="*/ 1250426 h 1558878"/>
                  <a:gd name="connsiteX83" fmla="*/ 1406605 w 1559898"/>
                  <a:gd name="connsiteY83" fmla="*/ 1253431 h 1558878"/>
                  <a:gd name="connsiteX84" fmla="*/ 1353709 w 1559898"/>
                  <a:gd name="connsiteY84" fmla="*/ 1266655 h 1558878"/>
                  <a:gd name="connsiteX85" fmla="*/ 1292698 w 1559898"/>
                  <a:gd name="connsiteY85" fmla="*/ 1234196 h 1558878"/>
                  <a:gd name="connsiteX86" fmla="*/ 1268954 w 1559898"/>
                  <a:gd name="connsiteY86" fmla="*/ 1235098 h 1558878"/>
                  <a:gd name="connsiteX87" fmla="*/ 1237998 w 1559898"/>
                  <a:gd name="connsiteY87" fmla="*/ 1265453 h 1558878"/>
                  <a:gd name="connsiteX88" fmla="*/ 1236495 w 1559898"/>
                  <a:gd name="connsiteY88" fmla="*/ 1291601 h 1558878"/>
                  <a:gd name="connsiteX89" fmla="*/ 1272561 w 1559898"/>
                  <a:gd name="connsiteY89" fmla="*/ 1359825 h 1558878"/>
                  <a:gd name="connsiteX90" fmla="*/ 1266550 w 1559898"/>
                  <a:gd name="connsiteY90" fmla="*/ 1395289 h 1558878"/>
                  <a:gd name="connsiteX91" fmla="*/ 1260539 w 1559898"/>
                  <a:gd name="connsiteY91" fmla="*/ 1400699 h 1558878"/>
                  <a:gd name="connsiteX92" fmla="*/ 1208845 w 1559898"/>
                  <a:gd name="connsiteY92" fmla="*/ 1398896 h 1558878"/>
                  <a:gd name="connsiteX93" fmla="*/ 1158353 w 1559898"/>
                  <a:gd name="connsiteY93" fmla="*/ 1351710 h 1558878"/>
                  <a:gd name="connsiteX94" fmla="*/ 1132506 w 1559898"/>
                  <a:gd name="connsiteY94" fmla="*/ 1346601 h 1558878"/>
                  <a:gd name="connsiteX95" fmla="*/ 1097041 w 1559898"/>
                  <a:gd name="connsiteY95" fmla="*/ 1366737 h 1558878"/>
                  <a:gd name="connsiteX96" fmla="*/ 1088325 w 1559898"/>
                  <a:gd name="connsiteY96" fmla="*/ 1393185 h 1558878"/>
                  <a:gd name="connsiteX97" fmla="*/ 1106359 w 1559898"/>
                  <a:gd name="connsiteY97" fmla="*/ 1471929 h 1558878"/>
                  <a:gd name="connsiteX98" fmla="*/ 1094637 w 1559898"/>
                  <a:gd name="connsiteY98" fmla="*/ 1498076 h 1558878"/>
                  <a:gd name="connsiteX99" fmla="*/ 1072396 w 1559898"/>
                  <a:gd name="connsiteY99" fmla="*/ 1507995 h 1558878"/>
                  <a:gd name="connsiteX100" fmla="*/ 1038435 w 1559898"/>
                  <a:gd name="connsiteY100" fmla="*/ 1495973 h 1558878"/>
                  <a:gd name="connsiteX101" fmla="*/ 999063 w 1559898"/>
                  <a:gd name="connsiteY101" fmla="*/ 1432557 h 1558878"/>
                  <a:gd name="connsiteX102" fmla="*/ 969609 w 1559898"/>
                  <a:gd name="connsiteY102" fmla="*/ 1418732 h 1558878"/>
                  <a:gd name="connsiteX103" fmla="*/ 938052 w 1559898"/>
                  <a:gd name="connsiteY103" fmla="*/ 1427148 h 1558878"/>
                  <a:gd name="connsiteX104" fmla="*/ 918817 w 1559898"/>
                  <a:gd name="connsiteY104" fmla="*/ 1453295 h 1558878"/>
                  <a:gd name="connsiteX105" fmla="*/ 916713 w 1559898"/>
                  <a:gd name="connsiteY105" fmla="*/ 1524224 h 1558878"/>
                  <a:gd name="connsiteX106" fmla="*/ 889363 w 1559898"/>
                  <a:gd name="connsiteY106" fmla="*/ 1556683 h 1558878"/>
                  <a:gd name="connsiteX107" fmla="*/ 872232 w 1559898"/>
                  <a:gd name="connsiteY107" fmla="*/ 1558787 h 1558878"/>
                  <a:gd name="connsiteX108" fmla="*/ 844582 w 1559898"/>
                  <a:gd name="connsiteY108" fmla="*/ 1540153 h 1558878"/>
                  <a:gd name="connsiteX109" fmla="*/ 821439 w 1559898"/>
                  <a:gd name="connsiteY109" fmla="*/ 1464716 h 1558878"/>
                  <a:gd name="connsiteX110" fmla="*/ 799800 w 1559898"/>
                  <a:gd name="connsiteY110" fmla="*/ 1446082 h 1558878"/>
                  <a:gd name="connsiteX111" fmla="*/ 760128 w 1559898"/>
                  <a:gd name="connsiteY111" fmla="*/ 1446382 h 1558878"/>
                  <a:gd name="connsiteX112" fmla="*/ 740893 w 1559898"/>
                  <a:gd name="connsiteY112" fmla="*/ 1462913 h 1558878"/>
                  <a:gd name="connsiteX113" fmla="*/ 718953 w 1559898"/>
                  <a:gd name="connsiteY113" fmla="*/ 1534142 h 1558878"/>
                  <a:gd name="connsiteX114" fmla="*/ 681986 w 1559898"/>
                  <a:gd name="connsiteY114" fmla="*/ 1557886 h 1558878"/>
                  <a:gd name="connsiteX115" fmla="*/ 644718 w 1559898"/>
                  <a:gd name="connsiteY115" fmla="*/ 1515809 h 1558878"/>
                  <a:gd name="connsiteX116" fmla="*/ 642915 w 1559898"/>
                  <a:gd name="connsiteY116" fmla="*/ 1451191 h 1558878"/>
                  <a:gd name="connsiteX117" fmla="*/ 629390 w 1559898"/>
                  <a:gd name="connsiteY117" fmla="*/ 1429552 h 1558878"/>
                  <a:gd name="connsiteX118" fmla="*/ 585510 w 1559898"/>
                  <a:gd name="connsiteY118" fmla="*/ 1418431 h 1558878"/>
                  <a:gd name="connsiteX119" fmla="*/ 564471 w 1559898"/>
                  <a:gd name="connsiteY119" fmla="*/ 1429552 h 1558878"/>
                  <a:gd name="connsiteX120" fmla="*/ 524499 w 1559898"/>
                  <a:gd name="connsiteY120" fmla="*/ 1493569 h 1558878"/>
                  <a:gd name="connsiteX121" fmla="*/ 487231 w 1559898"/>
                  <a:gd name="connsiteY121" fmla="*/ 1507093 h 1558878"/>
                  <a:gd name="connsiteX122" fmla="*/ 484526 w 1559898"/>
                  <a:gd name="connsiteY122" fmla="*/ 1506192 h 1558878"/>
                  <a:gd name="connsiteX123" fmla="*/ 457477 w 1559898"/>
                  <a:gd name="connsiteY123" fmla="*/ 1459005 h 1558878"/>
                  <a:gd name="connsiteX124" fmla="*/ 472805 w 1559898"/>
                  <a:gd name="connsiteY124" fmla="*/ 1392584 h 1558878"/>
                  <a:gd name="connsiteX125" fmla="*/ 462887 w 1559898"/>
                  <a:gd name="connsiteY125" fmla="*/ 1365535 h 1558878"/>
                  <a:gd name="connsiteX126" fmla="*/ 430728 w 1559898"/>
                  <a:gd name="connsiteY126" fmla="*/ 1346902 h 1558878"/>
                  <a:gd name="connsiteX127" fmla="*/ 401575 w 1559898"/>
                  <a:gd name="connsiteY127" fmla="*/ 1352311 h 1558878"/>
                  <a:gd name="connsiteX128" fmla="*/ 347176 w 1559898"/>
                  <a:gd name="connsiteY128" fmla="*/ 1403103 h 1558878"/>
                  <a:gd name="connsiteX129" fmla="*/ 309007 w 1559898"/>
                  <a:gd name="connsiteY129" fmla="*/ 1406710 h 1558878"/>
                  <a:gd name="connsiteX130" fmla="*/ 303597 w 1559898"/>
                  <a:gd name="connsiteY130" fmla="*/ 1403103 h 1558878"/>
                  <a:gd name="connsiteX131" fmla="*/ 291575 w 1559898"/>
                  <a:gd name="connsiteY131" fmla="*/ 1352912 h 1558878"/>
                  <a:gd name="connsiteX132" fmla="*/ 324034 w 1559898"/>
                  <a:gd name="connsiteY132" fmla="*/ 1291901 h 1558878"/>
                  <a:gd name="connsiteX133" fmla="*/ 321630 w 1559898"/>
                  <a:gd name="connsiteY133" fmla="*/ 1263349 h 1558878"/>
                  <a:gd name="connsiteX134" fmla="*/ 294580 w 1559898"/>
                  <a:gd name="connsiteY134" fmla="*/ 1236601 h 1558878"/>
                  <a:gd name="connsiteX135" fmla="*/ 266629 w 1559898"/>
                  <a:gd name="connsiteY135" fmla="*/ 1234497 h 1558878"/>
                  <a:gd name="connsiteX136" fmla="*/ 199006 w 1559898"/>
                  <a:gd name="connsiteY136" fmla="*/ 1270262 h 1558878"/>
                  <a:gd name="connsiteX137" fmla="*/ 162039 w 1559898"/>
                  <a:gd name="connsiteY137" fmla="*/ 1263349 h 1558878"/>
                  <a:gd name="connsiteX138" fmla="*/ 159634 w 1559898"/>
                  <a:gd name="connsiteY138" fmla="*/ 1260644 h 1558878"/>
                  <a:gd name="connsiteX139" fmla="*/ 161137 w 1559898"/>
                  <a:gd name="connsiteY139" fmla="*/ 1205343 h 1558878"/>
                  <a:gd name="connsiteX140" fmla="*/ 206519 w 1559898"/>
                  <a:gd name="connsiteY140" fmla="*/ 1156956 h 1558878"/>
                  <a:gd name="connsiteX141" fmla="*/ 211929 w 1559898"/>
                  <a:gd name="connsiteY141" fmla="*/ 1130507 h 1558878"/>
                  <a:gd name="connsiteX142" fmla="*/ 191192 w 1559898"/>
                  <a:gd name="connsiteY142" fmla="*/ 1094442 h 1558878"/>
                  <a:gd name="connsiteX143" fmla="*/ 165044 w 1559898"/>
                  <a:gd name="connsiteY143" fmla="*/ 1086928 h 1558878"/>
                  <a:gd name="connsiteX144" fmla="*/ 99525 w 1559898"/>
                  <a:gd name="connsiteY144" fmla="*/ 1101955 h 1558878"/>
                  <a:gd name="connsiteX145" fmla="*/ 90809 w 1559898"/>
                  <a:gd name="connsiteY145" fmla="*/ 1104059 h 1558878"/>
                  <a:gd name="connsiteX146" fmla="*/ 58350 w 1559898"/>
                  <a:gd name="connsiteY146" fmla="*/ 1088130 h 1558878"/>
                  <a:gd name="connsiteX147" fmla="*/ 50836 w 1559898"/>
                  <a:gd name="connsiteY147" fmla="*/ 1070699 h 1558878"/>
                  <a:gd name="connsiteX148" fmla="*/ 62858 w 1559898"/>
                  <a:gd name="connsiteY148" fmla="*/ 1036737 h 1558878"/>
                  <a:gd name="connsiteX149" fmla="*/ 124470 w 1559898"/>
                  <a:gd name="connsiteY149" fmla="*/ 998267 h 1558878"/>
                  <a:gd name="connsiteX150" fmla="*/ 139197 w 1559898"/>
                  <a:gd name="connsiteY150" fmla="*/ 963704 h 1558878"/>
                  <a:gd name="connsiteX151" fmla="*/ 129880 w 1559898"/>
                  <a:gd name="connsiteY151" fmla="*/ 932447 h 1558878"/>
                  <a:gd name="connsiteX152" fmla="*/ 107339 w 1559898"/>
                  <a:gd name="connsiteY152" fmla="*/ 917419 h 1558878"/>
                  <a:gd name="connsiteX153" fmla="*/ 34607 w 1559898"/>
                  <a:gd name="connsiteY153" fmla="*/ 915315 h 1558878"/>
                  <a:gd name="connsiteX154" fmla="*/ 2147 w 1559898"/>
                  <a:gd name="connsiteY154" fmla="*/ 887966 h 1558878"/>
                  <a:gd name="connsiteX155" fmla="*/ 945 w 1559898"/>
                  <a:gd name="connsiteY155" fmla="*/ 881654 h 1558878"/>
                  <a:gd name="connsiteX156" fmla="*/ 28295 w 1559898"/>
                  <a:gd name="connsiteY156" fmla="*/ 840179 h 1558878"/>
                  <a:gd name="connsiteX157" fmla="*/ 93514 w 1559898"/>
                  <a:gd name="connsiteY157" fmla="*/ 820342 h 1558878"/>
                  <a:gd name="connsiteX158" fmla="*/ 113050 w 1559898"/>
                  <a:gd name="connsiteY158" fmla="*/ 798403 h 1558878"/>
                  <a:gd name="connsiteX159" fmla="*/ 112147 w 1559898"/>
                  <a:gd name="connsiteY159" fmla="*/ 756627 h 1558878"/>
                  <a:gd name="connsiteX160" fmla="*/ 96820 w 1559898"/>
                  <a:gd name="connsiteY160" fmla="*/ 739495 h 1558878"/>
                  <a:gd name="connsiteX161" fmla="*/ 27393 w 1559898"/>
                  <a:gd name="connsiteY161" fmla="*/ 718157 h 1558878"/>
                  <a:gd name="connsiteX162" fmla="*/ 945 w 1559898"/>
                  <a:gd name="connsiteY162" fmla="*/ 679687 h 1558878"/>
                  <a:gd name="connsiteX163" fmla="*/ 3650 w 1559898"/>
                  <a:gd name="connsiteY163" fmla="*/ 663757 h 1558878"/>
                  <a:gd name="connsiteX164" fmla="*/ 28596 w 1559898"/>
                  <a:gd name="connsiteY164" fmla="*/ 643922 h 1558878"/>
                  <a:gd name="connsiteX165" fmla="*/ 95918 w 1559898"/>
                  <a:gd name="connsiteY165" fmla="*/ 641818 h 1558878"/>
                  <a:gd name="connsiteX166" fmla="*/ 105836 w 1559898"/>
                  <a:gd name="connsiteY166" fmla="*/ 641517 h 1558878"/>
                  <a:gd name="connsiteX167" fmla="*/ 132585 w 1559898"/>
                  <a:gd name="connsiteY167" fmla="*/ 620479 h 1558878"/>
                  <a:gd name="connsiteX168" fmla="*/ 140399 w 1559898"/>
                  <a:gd name="connsiteY168" fmla="*/ 590725 h 1558878"/>
                  <a:gd name="connsiteX169" fmla="*/ 127776 w 1559898"/>
                  <a:gd name="connsiteY169" fmla="*/ 562473 h 1558878"/>
                  <a:gd name="connsiteX170" fmla="*/ 66164 w 1559898"/>
                  <a:gd name="connsiteY170" fmla="*/ 524003 h 1558878"/>
                  <a:gd name="connsiteX171" fmla="*/ 52339 w 1559898"/>
                  <a:gd name="connsiteY171" fmla="*/ 484632 h 1558878"/>
                  <a:gd name="connsiteX172" fmla="*/ 61054 w 1559898"/>
                  <a:gd name="connsiteY172" fmla="*/ 465697 h 1558878"/>
                  <a:gd name="connsiteX173" fmla="*/ 88104 w 1559898"/>
                  <a:gd name="connsiteY173" fmla="*/ 454276 h 1558878"/>
                  <a:gd name="connsiteX174" fmla="*/ 165044 w 1559898"/>
                  <a:gd name="connsiteY174" fmla="*/ 472009 h 1558878"/>
                  <a:gd name="connsiteX175" fmla="*/ 192995 w 1559898"/>
                  <a:gd name="connsiteY175" fmla="*/ 462691 h 1558878"/>
                  <a:gd name="connsiteX176" fmla="*/ 211929 w 1559898"/>
                  <a:gd name="connsiteY176" fmla="*/ 429631 h 1558878"/>
                  <a:gd name="connsiteX177" fmla="*/ 206519 w 1559898"/>
                  <a:gd name="connsiteY177" fmla="*/ 401380 h 1558878"/>
                  <a:gd name="connsiteX178" fmla="*/ 155426 w 1559898"/>
                  <a:gd name="connsiteY178" fmla="*/ 346981 h 1558878"/>
                  <a:gd name="connsiteX179" fmla="*/ 152421 w 1559898"/>
                  <a:gd name="connsiteY179" fmla="*/ 308210 h 1558878"/>
                  <a:gd name="connsiteX180" fmla="*/ 157530 w 1559898"/>
                  <a:gd name="connsiteY180" fmla="*/ 300696 h 1558878"/>
                  <a:gd name="connsiteX181" fmla="*/ 203814 w 1559898"/>
                  <a:gd name="connsiteY181" fmla="*/ 290478 h 1558878"/>
                  <a:gd name="connsiteX182" fmla="*/ 266329 w 1559898"/>
                  <a:gd name="connsiteY182" fmla="*/ 323839 h 1558878"/>
                  <a:gd name="connsiteX183" fmla="*/ 295783 w 1559898"/>
                  <a:gd name="connsiteY183" fmla="*/ 321134 h 1558878"/>
                  <a:gd name="connsiteX184" fmla="*/ 321029 w 1559898"/>
                  <a:gd name="connsiteY184" fmla="*/ 296188 h 1558878"/>
                  <a:gd name="connsiteX185" fmla="*/ 324335 w 1559898"/>
                  <a:gd name="connsiteY185" fmla="*/ 266134 h 1558878"/>
                  <a:gd name="connsiteX186" fmla="*/ 287968 w 1559898"/>
                  <a:gd name="connsiteY186" fmla="*/ 197909 h 1558878"/>
                  <a:gd name="connsiteX187" fmla="*/ 294280 w 1559898"/>
                  <a:gd name="connsiteY187" fmla="*/ 163346 h 1558878"/>
                  <a:gd name="connsiteX188" fmla="*/ 313214 w 1559898"/>
                  <a:gd name="connsiteY188" fmla="*/ 149221 h 1558878"/>
                  <a:gd name="connsiteX189" fmla="*/ 343870 w 1559898"/>
                  <a:gd name="connsiteY189" fmla="*/ 152527 h 1558878"/>
                  <a:gd name="connsiteX190" fmla="*/ 395865 w 1559898"/>
                  <a:gd name="connsiteY190" fmla="*/ 200915 h 1558878"/>
                  <a:gd name="connsiteX191" fmla="*/ 439745 w 1559898"/>
                  <a:gd name="connsiteY191" fmla="*/ 207226 h 1558878"/>
                  <a:gd name="connsiteX192" fmla="*/ 464389 w 1559898"/>
                  <a:gd name="connsiteY192" fmla="*/ 191898 h 1558878"/>
                  <a:gd name="connsiteX193" fmla="*/ 472805 w 1559898"/>
                  <a:gd name="connsiteY193" fmla="*/ 166051 h 1558878"/>
                  <a:gd name="connsiteX194" fmla="*/ 455373 w 1559898"/>
                  <a:gd name="connsiteY194" fmla="*/ 90914 h 1558878"/>
                  <a:gd name="connsiteX195" fmla="*/ 470100 w 1559898"/>
                  <a:gd name="connsiteY195" fmla="*/ 58756 h 1558878"/>
                  <a:gd name="connsiteX196" fmla="*/ 490236 w 1559898"/>
                  <a:gd name="connsiteY196" fmla="*/ 50340 h 1558878"/>
                  <a:gd name="connsiteX197" fmla="*/ 522095 w 1559898"/>
                  <a:gd name="connsiteY197" fmla="*/ 61761 h 1558878"/>
                  <a:gd name="connsiteX198" fmla="*/ 562368 w 1559898"/>
                  <a:gd name="connsiteY198" fmla="*/ 126680 h 1558878"/>
                  <a:gd name="connsiteX199" fmla="*/ 590319 w 1559898"/>
                  <a:gd name="connsiteY199" fmla="*/ 140204 h 1558878"/>
                  <a:gd name="connsiteX200" fmla="*/ 627887 w 1559898"/>
                  <a:gd name="connsiteY200" fmla="*/ 129685 h 1558878"/>
                  <a:gd name="connsiteX201" fmla="*/ 641713 w 1559898"/>
                  <a:gd name="connsiteY201" fmla="*/ 109548 h 1558878"/>
                  <a:gd name="connsiteX202" fmla="*/ 644718 w 1559898"/>
                  <a:gd name="connsiteY202" fmla="*/ 31406 h 1558878"/>
                  <a:gd name="connsiteX203" fmla="*/ 666958 w 1559898"/>
                  <a:gd name="connsiteY203" fmla="*/ 2854 h 1558878"/>
                  <a:gd name="connsiteX204" fmla="*/ 675073 w 1559898"/>
                  <a:gd name="connsiteY204" fmla="*/ 1051 h 1558878"/>
                  <a:gd name="connsiteX205" fmla="*/ 693524 w 1559898"/>
                  <a:gd name="connsiteY205" fmla="*/ 83 h 1558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</a:cxnLst>
                <a:rect l="l" t="t" r="r" b="b"/>
                <a:pathLst>
                  <a:path w="1559898" h="1558878">
                    <a:moveTo>
                      <a:pt x="781166" y="225559"/>
                    </a:moveTo>
                    <a:cubicBezTo>
                      <a:pt x="1085020" y="226160"/>
                      <a:pt x="1334173" y="474713"/>
                      <a:pt x="1333572" y="779468"/>
                    </a:cubicBezTo>
                    <a:cubicBezTo>
                      <a:pt x="1332971" y="1080917"/>
                      <a:pt x="1088326" y="1331874"/>
                      <a:pt x="779062" y="1331273"/>
                    </a:cubicBezTo>
                    <a:cubicBezTo>
                      <a:pt x="467395" y="1330371"/>
                      <a:pt x="225153" y="1076108"/>
                      <a:pt x="227558" y="777664"/>
                    </a:cubicBezTo>
                    <a:cubicBezTo>
                      <a:pt x="225754" y="475013"/>
                      <a:pt x="475810" y="224958"/>
                      <a:pt x="781166" y="225559"/>
                    </a:cubicBezTo>
                    <a:close/>
                    <a:moveTo>
                      <a:pt x="780565" y="209330"/>
                    </a:moveTo>
                    <a:cubicBezTo>
                      <a:pt x="463788" y="209029"/>
                      <a:pt x="211929" y="462992"/>
                      <a:pt x="210727" y="775862"/>
                    </a:cubicBezTo>
                    <a:cubicBezTo>
                      <a:pt x="209525" y="1096245"/>
                      <a:pt x="469499" y="1348104"/>
                      <a:pt x="779664" y="1347202"/>
                    </a:cubicBezTo>
                    <a:cubicBezTo>
                      <a:pt x="1088927" y="1348404"/>
                      <a:pt x="1349801" y="1099551"/>
                      <a:pt x="1349501" y="777965"/>
                    </a:cubicBezTo>
                    <a:cubicBezTo>
                      <a:pt x="1349201" y="461790"/>
                      <a:pt x="1095539" y="209630"/>
                      <a:pt x="780565" y="209330"/>
                    </a:cubicBezTo>
                    <a:close/>
                    <a:moveTo>
                      <a:pt x="693524" y="83"/>
                    </a:moveTo>
                    <a:cubicBezTo>
                      <a:pt x="708472" y="900"/>
                      <a:pt x="713994" y="7888"/>
                      <a:pt x="719855" y="28400"/>
                    </a:cubicBezTo>
                    <a:cubicBezTo>
                      <a:pt x="726166" y="50641"/>
                      <a:pt x="733680" y="72281"/>
                      <a:pt x="739691" y="94521"/>
                    </a:cubicBezTo>
                    <a:cubicBezTo>
                      <a:pt x="742696" y="105040"/>
                      <a:pt x="749007" y="110751"/>
                      <a:pt x="759226" y="112253"/>
                    </a:cubicBezTo>
                    <a:cubicBezTo>
                      <a:pt x="773352" y="114057"/>
                      <a:pt x="787778" y="114057"/>
                      <a:pt x="801904" y="112253"/>
                    </a:cubicBezTo>
                    <a:cubicBezTo>
                      <a:pt x="811822" y="111051"/>
                      <a:pt x="817833" y="105040"/>
                      <a:pt x="820838" y="95122"/>
                    </a:cubicBezTo>
                    <a:cubicBezTo>
                      <a:pt x="828052" y="70778"/>
                      <a:pt x="835565" y="46434"/>
                      <a:pt x="843079" y="22089"/>
                    </a:cubicBezTo>
                    <a:cubicBezTo>
                      <a:pt x="848789" y="4056"/>
                      <a:pt x="854499" y="-152"/>
                      <a:pt x="873434" y="149"/>
                    </a:cubicBezTo>
                    <a:cubicBezTo>
                      <a:pt x="876139" y="149"/>
                      <a:pt x="878844" y="149"/>
                      <a:pt x="881549" y="450"/>
                    </a:cubicBezTo>
                    <a:cubicBezTo>
                      <a:pt x="908297" y="3155"/>
                      <a:pt x="915811" y="11269"/>
                      <a:pt x="916413" y="38018"/>
                    </a:cubicBezTo>
                    <a:cubicBezTo>
                      <a:pt x="917014" y="61460"/>
                      <a:pt x="917915" y="84603"/>
                      <a:pt x="918516" y="108046"/>
                    </a:cubicBezTo>
                    <a:cubicBezTo>
                      <a:pt x="918817" y="117362"/>
                      <a:pt x="922123" y="124576"/>
                      <a:pt x="930839" y="128482"/>
                    </a:cubicBezTo>
                    <a:cubicBezTo>
                      <a:pt x="944965" y="134794"/>
                      <a:pt x="959691" y="139002"/>
                      <a:pt x="975320" y="140204"/>
                    </a:cubicBezTo>
                    <a:cubicBezTo>
                      <a:pt x="984937" y="140805"/>
                      <a:pt x="991550" y="136898"/>
                      <a:pt x="996358" y="129084"/>
                    </a:cubicBezTo>
                    <a:cubicBezTo>
                      <a:pt x="1009582" y="107745"/>
                      <a:pt x="1023107" y="86406"/>
                      <a:pt x="1036331" y="65067"/>
                    </a:cubicBezTo>
                    <a:cubicBezTo>
                      <a:pt x="1047752" y="47035"/>
                      <a:pt x="1054664" y="44630"/>
                      <a:pt x="1075101" y="51542"/>
                    </a:cubicBezTo>
                    <a:cubicBezTo>
                      <a:pt x="1077506" y="52444"/>
                      <a:pt x="1079610" y="53045"/>
                      <a:pt x="1082014" y="53947"/>
                    </a:cubicBezTo>
                    <a:cubicBezTo>
                      <a:pt x="1105757" y="64165"/>
                      <a:pt x="1109664" y="71679"/>
                      <a:pt x="1103954" y="96925"/>
                    </a:cubicBezTo>
                    <a:cubicBezTo>
                      <a:pt x="1098845" y="119466"/>
                      <a:pt x="1093736" y="141707"/>
                      <a:pt x="1088325" y="164248"/>
                    </a:cubicBezTo>
                    <a:cubicBezTo>
                      <a:pt x="1085320" y="176570"/>
                      <a:pt x="1088325" y="186188"/>
                      <a:pt x="1099145" y="193401"/>
                    </a:cubicBezTo>
                    <a:cubicBezTo>
                      <a:pt x="1110266" y="200915"/>
                      <a:pt x="1121386" y="207827"/>
                      <a:pt x="1134008" y="212636"/>
                    </a:cubicBezTo>
                    <a:cubicBezTo>
                      <a:pt x="1143025" y="215942"/>
                      <a:pt x="1150238" y="213838"/>
                      <a:pt x="1157151" y="207226"/>
                    </a:cubicBezTo>
                    <a:cubicBezTo>
                      <a:pt x="1175484" y="189794"/>
                      <a:pt x="1193818" y="172964"/>
                      <a:pt x="1212452" y="155832"/>
                    </a:cubicBezTo>
                    <a:cubicBezTo>
                      <a:pt x="1227780" y="141406"/>
                      <a:pt x="1236195" y="140805"/>
                      <a:pt x="1253326" y="152527"/>
                    </a:cubicBezTo>
                    <a:cubicBezTo>
                      <a:pt x="1254227" y="153128"/>
                      <a:pt x="1254829" y="153428"/>
                      <a:pt x="1255430" y="154029"/>
                    </a:cubicBezTo>
                    <a:cubicBezTo>
                      <a:pt x="1284583" y="175068"/>
                      <a:pt x="1280375" y="184084"/>
                      <a:pt x="1268354" y="206024"/>
                    </a:cubicBezTo>
                    <a:cubicBezTo>
                      <a:pt x="1257534" y="225860"/>
                      <a:pt x="1247315" y="246298"/>
                      <a:pt x="1236195" y="266134"/>
                    </a:cubicBezTo>
                    <a:cubicBezTo>
                      <a:pt x="1230485" y="276653"/>
                      <a:pt x="1231686" y="285669"/>
                      <a:pt x="1238900" y="294686"/>
                    </a:cubicBezTo>
                    <a:cubicBezTo>
                      <a:pt x="1247014" y="304604"/>
                      <a:pt x="1256031" y="313620"/>
                      <a:pt x="1265949" y="321434"/>
                    </a:cubicBezTo>
                    <a:cubicBezTo>
                      <a:pt x="1274364" y="328046"/>
                      <a:pt x="1283081" y="328948"/>
                      <a:pt x="1292998" y="323839"/>
                    </a:cubicBezTo>
                    <a:cubicBezTo>
                      <a:pt x="1315539" y="311516"/>
                      <a:pt x="1338381" y="299495"/>
                      <a:pt x="1361223" y="287773"/>
                    </a:cubicBezTo>
                    <a:cubicBezTo>
                      <a:pt x="1377452" y="279358"/>
                      <a:pt x="1386769" y="281161"/>
                      <a:pt x="1398490" y="295587"/>
                    </a:cubicBezTo>
                    <a:cubicBezTo>
                      <a:pt x="1402698" y="300396"/>
                      <a:pt x="1406605" y="305505"/>
                      <a:pt x="1409911" y="310915"/>
                    </a:cubicBezTo>
                    <a:cubicBezTo>
                      <a:pt x="1418326" y="324139"/>
                      <a:pt x="1417425" y="332855"/>
                      <a:pt x="1406906" y="344576"/>
                    </a:cubicBezTo>
                    <a:cubicBezTo>
                      <a:pt x="1388873" y="364112"/>
                      <a:pt x="1370840" y="383948"/>
                      <a:pt x="1352506" y="403183"/>
                    </a:cubicBezTo>
                    <a:cubicBezTo>
                      <a:pt x="1345594" y="410396"/>
                      <a:pt x="1344091" y="418211"/>
                      <a:pt x="1347698" y="427227"/>
                    </a:cubicBezTo>
                    <a:cubicBezTo>
                      <a:pt x="1353108" y="440150"/>
                      <a:pt x="1359720" y="452172"/>
                      <a:pt x="1368436" y="463292"/>
                    </a:cubicBezTo>
                    <a:cubicBezTo>
                      <a:pt x="1375348" y="472309"/>
                      <a:pt x="1383764" y="474713"/>
                      <a:pt x="1394884" y="472009"/>
                    </a:cubicBezTo>
                    <a:cubicBezTo>
                      <a:pt x="1420430" y="465697"/>
                      <a:pt x="1446277" y="459986"/>
                      <a:pt x="1471824" y="454577"/>
                    </a:cubicBezTo>
                    <a:cubicBezTo>
                      <a:pt x="1485348" y="451571"/>
                      <a:pt x="1493464" y="455478"/>
                      <a:pt x="1500376" y="467801"/>
                    </a:cubicBezTo>
                    <a:cubicBezTo>
                      <a:pt x="1503983" y="474413"/>
                      <a:pt x="1506988" y="481325"/>
                      <a:pt x="1509392" y="488538"/>
                    </a:cubicBezTo>
                    <a:cubicBezTo>
                      <a:pt x="1514502" y="505069"/>
                      <a:pt x="1511797" y="512883"/>
                      <a:pt x="1497070" y="522200"/>
                    </a:cubicBezTo>
                    <a:cubicBezTo>
                      <a:pt x="1476032" y="535424"/>
                      <a:pt x="1455293" y="549249"/>
                      <a:pt x="1433654" y="561572"/>
                    </a:cubicBezTo>
                    <a:cubicBezTo>
                      <a:pt x="1421332" y="568784"/>
                      <a:pt x="1418026" y="578402"/>
                      <a:pt x="1420130" y="591025"/>
                    </a:cubicBezTo>
                    <a:cubicBezTo>
                      <a:pt x="1421933" y="602747"/>
                      <a:pt x="1425239" y="614167"/>
                      <a:pt x="1429446" y="625287"/>
                    </a:cubicBezTo>
                    <a:cubicBezTo>
                      <a:pt x="1433354" y="635506"/>
                      <a:pt x="1440266" y="640916"/>
                      <a:pt x="1451988" y="641217"/>
                    </a:cubicBezTo>
                    <a:cubicBezTo>
                      <a:pt x="1478436" y="641517"/>
                      <a:pt x="1504584" y="643321"/>
                      <a:pt x="1531032" y="644222"/>
                    </a:cubicBezTo>
                    <a:cubicBezTo>
                      <a:pt x="1545458" y="644823"/>
                      <a:pt x="1552671" y="650533"/>
                      <a:pt x="1556578" y="664359"/>
                    </a:cubicBezTo>
                    <a:cubicBezTo>
                      <a:pt x="1558982" y="672173"/>
                      <a:pt x="1559884" y="680288"/>
                      <a:pt x="1559884" y="688703"/>
                    </a:cubicBezTo>
                    <a:cubicBezTo>
                      <a:pt x="1559884" y="704932"/>
                      <a:pt x="1555376" y="711545"/>
                      <a:pt x="1540349" y="716353"/>
                    </a:cubicBezTo>
                    <a:cubicBezTo>
                      <a:pt x="1516605" y="723867"/>
                      <a:pt x="1492862" y="731080"/>
                      <a:pt x="1469119" y="738294"/>
                    </a:cubicBezTo>
                    <a:cubicBezTo>
                      <a:pt x="1451988" y="743402"/>
                      <a:pt x="1447480" y="748813"/>
                      <a:pt x="1446878" y="766544"/>
                    </a:cubicBezTo>
                    <a:cubicBezTo>
                      <a:pt x="1446578" y="778867"/>
                      <a:pt x="1445676" y="791490"/>
                      <a:pt x="1448381" y="803813"/>
                    </a:cubicBezTo>
                    <a:cubicBezTo>
                      <a:pt x="1450185" y="812228"/>
                      <a:pt x="1455293" y="817337"/>
                      <a:pt x="1463709" y="820042"/>
                    </a:cubicBezTo>
                    <a:cubicBezTo>
                      <a:pt x="1488655" y="827556"/>
                      <a:pt x="1513600" y="835069"/>
                      <a:pt x="1538545" y="842884"/>
                    </a:cubicBezTo>
                    <a:cubicBezTo>
                      <a:pt x="1555977" y="848293"/>
                      <a:pt x="1560185" y="854305"/>
                      <a:pt x="1559884" y="872638"/>
                    </a:cubicBezTo>
                    <a:cubicBezTo>
                      <a:pt x="1559884" y="874441"/>
                      <a:pt x="1559884" y="876244"/>
                      <a:pt x="1559884" y="878048"/>
                    </a:cubicBezTo>
                    <a:cubicBezTo>
                      <a:pt x="1558682" y="906299"/>
                      <a:pt x="1549665" y="915315"/>
                      <a:pt x="1521414" y="916217"/>
                    </a:cubicBezTo>
                    <a:cubicBezTo>
                      <a:pt x="1497671" y="916818"/>
                      <a:pt x="1474228" y="918020"/>
                      <a:pt x="1450485" y="918321"/>
                    </a:cubicBezTo>
                    <a:cubicBezTo>
                      <a:pt x="1441468" y="918622"/>
                      <a:pt x="1435157" y="922529"/>
                      <a:pt x="1431550" y="930042"/>
                    </a:cubicBezTo>
                    <a:cubicBezTo>
                      <a:pt x="1424939" y="944168"/>
                      <a:pt x="1420731" y="958895"/>
                      <a:pt x="1419529" y="974523"/>
                    </a:cubicBezTo>
                    <a:cubicBezTo>
                      <a:pt x="1418627" y="984441"/>
                      <a:pt x="1422835" y="991054"/>
                      <a:pt x="1431250" y="996163"/>
                    </a:cubicBezTo>
                    <a:cubicBezTo>
                      <a:pt x="1452288" y="1009086"/>
                      <a:pt x="1473026" y="1022010"/>
                      <a:pt x="1493764" y="1035234"/>
                    </a:cubicBezTo>
                    <a:cubicBezTo>
                      <a:pt x="1512698" y="1046955"/>
                      <a:pt x="1515103" y="1054169"/>
                      <a:pt x="1507889" y="1075207"/>
                    </a:cubicBezTo>
                    <a:cubicBezTo>
                      <a:pt x="1505485" y="1082420"/>
                      <a:pt x="1502179" y="1089332"/>
                      <a:pt x="1497971" y="1095644"/>
                    </a:cubicBezTo>
                    <a:cubicBezTo>
                      <a:pt x="1494064" y="1101354"/>
                      <a:pt x="1487753" y="1105261"/>
                      <a:pt x="1478737" y="1105261"/>
                    </a:cubicBezTo>
                    <a:cubicBezTo>
                      <a:pt x="1462808" y="1101655"/>
                      <a:pt x="1446878" y="1098048"/>
                      <a:pt x="1430949" y="1094742"/>
                    </a:cubicBezTo>
                    <a:cubicBezTo>
                      <a:pt x="1418026" y="1091737"/>
                      <a:pt x="1404802" y="1089032"/>
                      <a:pt x="1391878" y="1085726"/>
                    </a:cubicBezTo>
                    <a:cubicBezTo>
                      <a:pt x="1383463" y="1083622"/>
                      <a:pt x="1376851" y="1086026"/>
                      <a:pt x="1371441" y="1092037"/>
                    </a:cubicBezTo>
                    <a:cubicBezTo>
                      <a:pt x="1360321" y="1104961"/>
                      <a:pt x="1351605" y="1119688"/>
                      <a:pt x="1346796" y="1136218"/>
                    </a:cubicBezTo>
                    <a:cubicBezTo>
                      <a:pt x="1344392" y="1144032"/>
                      <a:pt x="1347999" y="1149742"/>
                      <a:pt x="1352807" y="1155152"/>
                    </a:cubicBezTo>
                    <a:cubicBezTo>
                      <a:pt x="1370239" y="1174087"/>
                      <a:pt x="1387971" y="1193021"/>
                      <a:pt x="1405403" y="1211655"/>
                    </a:cubicBezTo>
                    <a:cubicBezTo>
                      <a:pt x="1418627" y="1225781"/>
                      <a:pt x="1419228" y="1234196"/>
                      <a:pt x="1408709" y="1250426"/>
                    </a:cubicBezTo>
                    <a:cubicBezTo>
                      <a:pt x="1408108" y="1251327"/>
                      <a:pt x="1407507" y="1252530"/>
                      <a:pt x="1406605" y="1253431"/>
                    </a:cubicBezTo>
                    <a:cubicBezTo>
                      <a:pt x="1386769" y="1280180"/>
                      <a:pt x="1378053" y="1280481"/>
                      <a:pt x="1353709" y="1266655"/>
                    </a:cubicBezTo>
                    <a:cubicBezTo>
                      <a:pt x="1333872" y="1255235"/>
                      <a:pt x="1312834" y="1245016"/>
                      <a:pt x="1292698" y="1234196"/>
                    </a:cubicBezTo>
                    <a:cubicBezTo>
                      <a:pt x="1284282" y="1229688"/>
                      <a:pt x="1276468" y="1229688"/>
                      <a:pt x="1268954" y="1235098"/>
                    </a:cubicBezTo>
                    <a:cubicBezTo>
                      <a:pt x="1256932" y="1243513"/>
                      <a:pt x="1246714" y="1253732"/>
                      <a:pt x="1237998" y="1265453"/>
                    </a:cubicBezTo>
                    <a:cubicBezTo>
                      <a:pt x="1231686" y="1273868"/>
                      <a:pt x="1231386" y="1282284"/>
                      <a:pt x="1236495" y="1291601"/>
                    </a:cubicBezTo>
                    <a:cubicBezTo>
                      <a:pt x="1248818" y="1314142"/>
                      <a:pt x="1260840" y="1336983"/>
                      <a:pt x="1272561" y="1359825"/>
                    </a:cubicBezTo>
                    <a:cubicBezTo>
                      <a:pt x="1280676" y="1375754"/>
                      <a:pt x="1279474" y="1382967"/>
                      <a:pt x="1266550" y="1395289"/>
                    </a:cubicBezTo>
                    <a:cubicBezTo>
                      <a:pt x="1264446" y="1397093"/>
                      <a:pt x="1262643" y="1399197"/>
                      <a:pt x="1260539" y="1400699"/>
                    </a:cubicBezTo>
                    <a:cubicBezTo>
                      <a:pt x="1241304" y="1414825"/>
                      <a:pt x="1231386" y="1421738"/>
                      <a:pt x="1208845" y="1398896"/>
                    </a:cubicBezTo>
                    <a:cubicBezTo>
                      <a:pt x="1192615" y="1382366"/>
                      <a:pt x="1175184" y="1367639"/>
                      <a:pt x="1158353" y="1351710"/>
                    </a:cubicBezTo>
                    <a:cubicBezTo>
                      <a:pt x="1150539" y="1344196"/>
                      <a:pt x="1142123" y="1342694"/>
                      <a:pt x="1132506" y="1346601"/>
                    </a:cubicBezTo>
                    <a:cubicBezTo>
                      <a:pt x="1119883" y="1351710"/>
                      <a:pt x="1107861" y="1358322"/>
                      <a:pt x="1097041" y="1366737"/>
                    </a:cubicBezTo>
                    <a:cubicBezTo>
                      <a:pt x="1088025" y="1373650"/>
                      <a:pt x="1085620" y="1382366"/>
                      <a:pt x="1088325" y="1393185"/>
                    </a:cubicBezTo>
                    <a:cubicBezTo>
                      <a:pt x="1094637" y="1419333"/>
                      <a:pt x="1100648" y="1445781"/>
                      <a:pt x="1106359" y="1471929"/>
                    </a:cubicBezTo>
                    <a:cubicBezTo>
                      <a:pt x="1108763" y="1483350"/>
                      <a:pt x="1104856" y="1492066"/>
                      <a:pt x="1094637" y="1498076"/>
                    </a:cubicBezTo>
                    <a:cubicBezTo>
                      <a:pt x="1087724" y="1502284"/>
                      <a:pt x="1080211" y="1505590"/>
                      <a:pt x="1072396" y="1507995"/>
                    </a:cubicBezTo>
                    <a:cubicBezTo>
                      <a:pt x="1056468" y="1513104"/>
                      <a:pt x="1047451" y="1510098"/>
                      <a:pt x="1038435" y="1495973"/>
                    </a:cubicBezTo>
                    <a:cubicBezTo>
                      <a:pt x="1025211" y="1474934"/>
                      <a:pt x="1011686" y="1454197"/>
                      <a:pt x="999063" y="1432557"/>
                    </a:cubicBezTo>
                    <a:cubicBezTo>
                      <a:pt x="992150" y="1420836"/>
                      <a:pt x="983134" y="1416328"/>
                      <a:pt x="969609" y="1418732"/>
                    </a:cubicBezTo>
                    <a:cubicBezTo>
                      <a:pt x="958790" y="1420836"/>
                      <a:pt x="948271" y="1423541"/>
                      <a:pt x="938052" y="1427148"/>
                    </a:cubicBezTo>
                    <a:cubicBezTo>
                      <a:pt x="923927" y="1432257"/>
                      <a:pt x="919418" y="1438268"/>
                      <a:pt x="918817" y="1453295"/>
                    </a:cubicBezTo>
                    <a:cubicBezTo>
                      <a:pt x="917915" y="1477038"/>
                      <a:pt x="917314" y="1500481"/>
                      <a:pt x="916713" y="1524224"/>
                    </a:cubicBezTo>
                    <a:cubicBezTo>
                      <a:pt x="916112" y="1545864"/>
                      <a:pt x="910702" y="1552776"/>
                      <a:pt x="889363" y="1556683"/>
                    </a:cubicBezTo>
                    <a:cubicBezTo>
                      <a:pt x="883653" y="1557886"/>
                      <a:pt x="877943" y="1558487"/>
                      <a:pt x="872232" y="1558787"/>
                    </a:cubicBezTo>
                    <a:cubicBezTo>
                      <a:pt x="858107" y="1559689"/>
                      <a:pt x="849090" y="1553978"/>
                      <a:pt x="844582" y="1540153"/>
                    </a:cubicBezTo>
                    <a:cubicBezTo>
                      <a:pt x="836467" y="1514907"/>
                      <a:pt x="828652" y="1489962"/>
                      <a:pt x="821439" y="1464716"/>
                    </a:cubicBezTo>
                    <a:cubicBezTo>
                      <a:pt x="818133" y="1453295"/>
                      <a:pt x="811221" y="1447885"/>
                      <a:pt x="799800" y="1446082"/>
                    </a:cubicBezTo>
                    <a:cubicBezTo>
                      <a:pt x="786576" y="1444278"/>
                      <a:pt x="773352" y="1444278"/>
                      <a:pt x="760128" y="1446382"/>
                    </a:cubicBezTo>
                    <a:cubicBezTo>
                      <a:pt x="750210" y="1447885"/>
                      <a:pt x="743898" y="1452995"/>
                      <a:pt x="740893" y="1462913"/>
                    </a:cubicBezTo>
                    <a:cubicBezTo>
                      <a:pt x="733980" y="1486656"/>
                      <a:pt x="726466" y="1510399"/>
                      <a:pt x="718953" y="1534142"/>
                    </a:cubicBezTo>
                    <a:cubicBezTo>
                      <a:pt x="712341" y="1555481"/>
                      <a:pt x="703926" y="1560891"/>
                      <a:pt x="681986" y="1557886"/>
                    </a:cubicBezTo>
                    <a:cubicBezTo>
                      <a:pt x="648925" y="1553377"/>
                      <a:pt x="645018" y="1548869"/>
                      <a:pt x="644718" y="1515809"/>
                    </a:cubicBezTo>
                    <a:cubicBezTo>
                      <a:pt x="644418" y="1494170"/>
                      <a:pt x="643516" y="1472830"/>
                      <a:pt x="642915" y="1451191"/>
                    </a:cubicBezTo>
                    <a:cubicBezTo>
                      <a:pt x="642614" y="1441273"/>
                      <a:pt x="638707" y="1433459"/>
                      <a:pt x="629390" y="1429552"/>
                    </a:cubicBezTo>
                    <a:cubicBezTo>
                      <a:pt x="615264" y="1423541"/>
                      <a:pt x="600838" y="1419333"/>
                      <a:pt x="585510" y="1418431"/>
                    </a:cubicBezTo>
                    <a:cubicBezTo>
                      <a:pt x="576193" y="1417830"/>
                      <a:pt x="569581" y="1421437"/>
                      <a:pt x="564471" y="1429552"/>
                    </a:cubicBezTo>
                    <a:cubicBezTo>
                      <a:pt x="551548" y="1451191"/>
                      <a:pt x="537723" y="1472229"/>
                      <a:pt x="524499" y="1493569"/>
                    </a:cubicBezTo>
                    <a:cubicBezTo>
                      <a:pt x="513980" y="1510399"/>
                      <a:pt x="505865" y="1513404"/>
                      <a:pt x="487231" y="1507093"/>
                    </a:cubicBezTo>
                    <a:cubicBezTo>
                      <a:pt x="486329" y="1506793"/>
                      <a:pt x="485428" y="1506492"/>
                      <a:pt x="484526" y="1506192"/>
                    </a:cubicBezTo>
                    <a:cubicBezTo>
                      <a:pt x="455674" y="1494470"/>
                      <a:pt x="449963" y="1487858"/>
                      <a:pt x="457477" y="1459005"/>
                    </a:cubicBezTo>
                    <a:cubicBezTo>
                      <a:pt x="463187" y="1437066"/>
                      <a:pt x="467395" y="1414825"/>
                      <a:pt x="472805" y="1392584"/>
                    </a:cubicBezTo>
                    <a:cubicBezTo>
                      <a:pt x="475510" y="1381164"/>
                      <a:pt x="472504" y="1372448"/>
                      <a:pt x="462887" y="1365535"/>
                    </a:cubicBezTo>
                    <a:cubicBezTo>
                      <a:pt x="452668" y="1358322"/>
                      <a:pt x="442149" y="1352010"/>
                      <a:pt x="430728" y="1346902"/>
                    </a:cubicBezTo>
                    <a:cubicBezTo>
                      <a:pt x="419908" y="1342093"/>
                      <a:pt x="410591" y="1343896"/>
                      <a:pt x="401575" y="1352311"/>
                    </a:cubicBezTo>
                    <a:cubicBezTo>
                      <a:pt x="383542" y="1369442"/>
                      <a:pt x="365209" y="1386273"/>
                      <a:pt x="347176" y="1403103"/>
                    </a:cubicBezTo>
                    <a:cubicBezTo>
                      <a:pt x="333651" y="1416027"/>
                      <a:pt x="324936" y="1416628"/>
                      <a:pt x="309007" y="1406710"/>
                    </a:cubicBezTo>
                    <a:cubicBezTo>
                      <a:pt x="307203" y="1405508"/>
                      <a:pt x="305400" y="1404306"/>
                      <a:pt x="303597" y="1403103"/>
                    </a:cubicBezTo>
                    <a:cubicBezTo>
                      <a:pt x="280455" y="1386574"/>
                      <a:pt x="278351" y="1377857"/>
                      <a:pt x="291575" y="1352912"/>
                    </a:cubicBezTo>
                    <a:cubicBezTo>
                      <a:pt x="302394" y="1332475"/>
                      <a:pt x="312913" y="1312038"/>
                      <a:pt x="324034" y="1291901"/>
                    </a:cubicBezTo>
                    <a:cubicBezTo>
                      <a:pt x="329744" y="1281382"/>
                      <a:pt x="328843" y="1272365"/>
                      <a:pt x="321630" y="1263349"/>
                    </a:cubicBezTo>
                    <a:cubicBezTo>
                      <a:pt x="313816" y="1253431"/>
                      <a:pt x="304799" y="1244414"/>
                      <a:pt x="294580" y="1236601"/>
                    </a:cubicBezTo>
                    <a:cubicBezTo>
                      <a:pt x="285564" y="1229688"/>
                      <a:pt x="276547" y="1229087"/>
                      <a:pt x="266629" y="1234497"/>
                    </a:cubicBezTo>
                    <a:cubicBezTo>
                      <a:pt x="244389" y="1246518"/>
                      <a:pt x="221847" y="1258540"/>
                      <a:pt x="199006" y="1270262"/>
                    </a:cubicBezTo>
                    <a:cubicBezTo>
                      <a:pt x="183077" y="1278677"/>
                      <a:pt x="173760" y="1276573"/>
                      <a:pt x="162039" y="1263349"/>
                    </a:cubicBezTo>
                    <a:cubicBezTo>
                      <a:pt x="161137" y="1262448"/>
                      <a:pt x="160536" y="1261546"/>
                      <a:pt x="159634" y="1260644"/>
                    </a:cubicBezTo>
                    <a:cubicBezTo>
                      <a:pt x="138896" y="1236601"/>
                      <a:pt x="139197" y="1228185"/>
                      <a:pt x="161137" y="1205343"/>
                    </a:cubicBezTo>
                    <a:cubicBezTo>
                      <a:pt x="176465" y="1189114"/>
                      <a:pt x="190891" y="1172584"/>
                      <a:pt x="206519" y="1156956"/>
                    </a:cubicBezTo>
                    <a:cubicBezTo>
                      <a:pt x="214334" y="1148841"/>
                      <a:pt x="215837" y="1140425"/>
                      <a:pt x="211929" y="1130507"/>
                    </a:cubicBezTo>
                    <a:cubicBezTo>
                      <a:pt x="206820" y="1117584"/>
                      <a:pt x="199607" y="1105562"/>
                      <a:pt x="191192" y="1094442"/>
                    </a:cubicBezTo>
                    <a:cubicBezTo>
                      <a:pt x="184279" y="1085425"/>
                      <a:pt x="174962" y="1084523"/>
                      <a:pt x="165044" y="1086928"/>
                    </a:cubicBezTo>
                    <a:cubicBezTo>
                      <a:pt x="143104" y="1092037"/>
                      <a:pt x="121465" y="1097146"/>
                      <a:pt x="99525" y="1101955"/>
                    </a:cubicBezTo>
                    <a:cubicBezTo>
                      <a:pt x="96519" y="1102556"/>
                      <a:pt x="93514" y="1103458"/>
                      <a:pt x="90809" y="1104059"/>
                    </a:cubicBezTo>
                    <a:cubicBezTo>
                      <a:pt x="74278" y="1107065"/>
                      <a:pt x="65863" y="1103158"/>
                      <a:pt x="58350" y="1088130"/>
                    </a:cubicBezTo>
                    <a:cubicBezTo>
                      <a:pt x="55645" y="1082420"/>
                      <a:pt x="52940" y="1076709"/>
                      <a:pt x="50836" y="1070699"/>
                    </a:cubicBezTo>
                    <a:cubicBezTo>
                      <a:pt x="45426" y="1054770"/>
                      <a:pt x="48431" y="1045753"/>
                      <a:pt x="62858" y="1036737"/>
                    </a:cubicBezTo>
                    <a:cubicBezTo>
                      <a:pt x="83295" y="1023813"/>
                      <a:pt x="104033" y="1010890"/>
                      <a:pt x="124470" y="998267"/>
                    </a:cubicBezTo>
                    <a:cubicBezTo>
                      <a:pt x="140699" y="988048"/>
                      <a:pt x="143104" y="982337"/>
                      <a:pt x="139197" y="963704"/>
                    </a:cubicBezTo>
                    <a:cubicBezTo>
                      <a:pt x="136793" y="953184"/>
                      <a:pt x="134088" y="942365"/>
                      <a:pt x="129880" y="932447"/>
                    </a:cubicBezTo>
                    <a:cubicBezTo>
                      <a:pt x="125672" y="922529"/>
                      <a:pt x="118459" y="917720"/>
                      <a:pt x="107339" y="917419"/>
                    </a:cubicBezTo>
                    <a:cubicBezTo>
                      <a:pt x="82995" y="917119"/>
                      <a:pt x="58951" y="916217"/>
                      <a:pt x="34607" y="915315"/>
                    </a:cubicBezTo>
                    <a:cubicBezTo>
                      <a:pt x="12666" y="914714"/>
                      <a:pt x="6055" y="909004"/>
                      <a:pt x="2147" y="887966"/>
                    </a:cubicBezTo>
                    <a:cubicBezTo>
                      <a:pt x="1847" y="885862"/>
                      <a:pt x="1246" y="883758"/>
                      <a:pt x="945" y="881654"/>
                    </a:cubicBezTo>
                    <a:cubicBezTo>
                      <a:pt x="-2361" y="854906"/>
                      <a:pt x="2147" y="847993"/>
                      <a:pt x="28295" y="840179"/>
                    </a:cubicBezTo>
                    <a:cubicBezTo>
                      <a:pt x="49934" y="833566"/>
                      <a:pt x="71573" y="826354"/>
                      <a:pt x="93514" y="820342"/>
                    </a:cubicBezTo>
                    <a:cubicBezTo>
                      <a:pt x="105535" y="817037"/>
                      <a:pt x="111847" y="810124"/>
                      <a:pt x="113050" y="798403"/>
                    </a:cubicBezTo>
                    <a:cubicBezTo>
                      <a:pt x="114252" y="784577"/>
                      <a:pt x="114852" y="770452"/>
                      <a:pt x="112147" y="756627"/>
                    </a:cubicBezTo>
                    <a:cubicBezTo>
                      <a:pt x="110644" y="747610"/>
                      <a:pt x="105535" y="742200"/>
                      <a:pt x="96820" y="739495"/>
                    </a:cubicBezTo>
                    <a:cubicBezTo>
                      <a:pt x="73678" y="732583"/>
                      <a:pt x="50535" y="725370"/>
                      <a:pt x="27393" y="718157"/>
                    </a:cubicBezTo>
                    <a:cubicBezTo>
                      <a:pt x="2147" y="710343"/>
                      <a:pt x="-558" y="706135"/>
                      <a:pt x="945" y="679687"/>
                    </a:cubicBezTo>
                    <a:cubicBezTo>
                      <a:pt x="1246" y="674276"/>
                      <a:pt x="2448" y="668867"/>
                      <a:pt x="3650" y="663757"/>
                    </a:cubicBezTo>
                    <a:cubicBezTo>
                      <a:pt x="7257" y="650533"/>
                      <a:pt x="14770" y="644523"/>
                      <a:pt x="28596" y="643922"/>
                    </a:cubicBezTo>
                    <a:cubicBezTo>
                      <a:pt x="51136" y="643020"/>
                      <a:pt x="73377" y="642419"/>
                      <a:pt x="95918" y="641818"/>
                    </a:cubicBezTo>
                    <a:cubicBezTo>
                      <a:pt x="99224" y="641818"/>
                      <a:pt x="102530" y="641517"/>
                      <a:pt x="105836" y="641517"/>
                    </a:cubicBezTo>
                    <a:cubicBezTo>
                      <a:pt x="120863" y="642118"/>
                      <a:pt x="128677" y="633703"/>
                      <a:pt x="132585" y="620479"/>
                    </a:cubicBezTo>
                    <a:cubicBezTo>
                      <a:pt x="135590" y="610561"/>
                      <a:pt x="138295" y="600643"/>
                      <a:pt x="140399" y="590725"/>
                    </a:cubicBezTo>
                    <a:cubicBezTo>
                      <a:pt x="143104" y="576900"/>
                      <a:pt x="139798" y="570287"/>
                      <a:pt x="127776" y="562473"/>
                    </a:cubicBezTo>
                    <a:cubicBezTo>
                      <a:pt x="107339" y="549550"/>
                      <a:pt x="86601" y="536626"/>
                      <a:pt x="66164" y="524003"/>
                    </a:cubicBezTo>
                    <a:cubicBezTo>
                      <a:pt x="47831" y="512582"/>
                      <a:pt x="45126" y="505369"/>
                      <a:pt x="52339" y="484632"/>
                    </a:cubicBezTo>
                    <a:cubicBezTo>
                      <a:pt x="54443" y="478019"/>
                      <a:pt x="57148" y="471408"/>
                      <a:pt x="61054" y="465697"/>
                    </a:cubicBezTo>
                    <a:cubicBezTo>
                      <a:pt x="67366" y="456080"/>
                      <a:pt x="76082" y="451271"/>
                      <a:pt x="88104" y="454276"/>
                    </a:cubicBezTo>
                    <a:cubicBezTo>
                      <a:pt x="113650" y="460287"/>
                      <a:pt x="139498" y="465697"/>
                      <a:pt x="165044" y="472009"/>
                    </a:cubicBezTo>
                    <a:cubicBezTo>
                      <a:pt x="176765" y="475014"/>
                      <a:pt x="185782" y="472309"/>
                      <a:pt x="192995" y="462691"/>
                    </a:cubicBezTo>
                    <a:cubicBezTo>
                      <a:pt x="200509" y="452473"/>
                      <a:pt x="207121" y="441353"/>
                      <a:pt x="211929" y="429631"/>
                    </a:cubicBezTo>
                    <a:cubicBezTo>
                      <a:pt x="216137" y="419112"/>
                      <a:pt x="214935" y="410096"/>
                      <a:pt x="206519" y="401380"/>
                    </a:cubicBezTo>
                    <a:cubicBezTo>
                      <a:pt x="189088" y="383647"/>
                      <a:pt x="172558" y="365314"/>
                      <a:pt x="155426" y="346981"/>
                    </a:cubicBezTo>
                    <a:cubicBezTo>
                      <a:pt x="142202" y="332554"/>
                      <a:pt x="141601" y="324440"/>
                      <a:pt x="152421" y="308210"/>
                    </a:cubicBezTo>
                    <a:cubicBezTo>
                      <a:pt x="154224" y="305806"/>
                      <a:pt x="155727" y="303101"/>
                      <a:pt x="157530" y="300696"/>
                    </a:cubicBezTo>
                    <a:cubicBezTo>
                      <a:pt x="172858" y="280560"/>
                      <a:pt x="181273" y="278756"/>
                      <a:pt x="203814" y="290478"/>
                    </a:cubicBezTo>
                    <a:cubicBezTo>
                      <a:pt x="224853" y="301598"/>
                      <a:pt x="245891" y="312418"/>
                      <a:pt x="266329" y="323839"/>
                    </a:cubicBezTo>
                    <a:cubicBezTo>
                      <a:pt x="277148" y="329849"/>
                      <a:pt x="286766" y="328647"/>
                      <a:pt x="295783" y="321134"/>
                    </a:cubicBezTo>
                    <a:cubicBezTo>
                      <a:pt x="304799" y="313620"/>
                      <a:pt x="313214" y="305205"/>
                      <a:pt x="321029" y="296188"/>
                    </a:cubicBezTo>
                    <a:cubicBezTo>
                      <a:pt x="328843" y="286872"/>
                      <a:pt x="330646" y="277554"/>
                      <a:pt x="324335" y="266134"/>
                    </a:cubicBezTo>
                    <a:cubicBezTo>
                      <a:pt x="311711" y="243593"/>
                      <a:pt x="299990" y="220750"/>
                      <a:pt x="287968" y="197909"/>
                    </a:cubicBezTo>
                    <a:cubicBezTo>
                      <a:pt x="280154" y="182882"/>
                      <a:pt x="281957" y="174767"/>
                      <a:pt x="294280" y="163346"/>
                    </a:cubicBezTo>
                    <a:cubicBezTo>
                      <a:pt x="299990" y="157936"/>
                      <a:pt x="306302" y="153428"/>
                      <a:pt x="313214" y="149221"/>
                    </a:cubicBezTo>
                    <a:cubicBezTo>
                      <a:pt x="325236" y="142308"/>
                      <a:pt x="333651" y="143209"/>
                      <a:pt x="343870" y="152527"/>
                    </a:cubicBezTo>
                    <a:cubicBezTo>
                      <a:pt x="361302" y="168455"/>
                      <a:pt x="378734" y="184685"/>
                      <a:pt x="395865" y="200915"/>
                    </a:cubicBezTo>
                    <a:cubicBezTo>
                      <a:pt x="413898" y="218046"/>
                      <a:pt x="417805" y="218647"/>
                      <a:pt x="439745" y="207226"/>
                    </a:cubicBezTo>
                    <a:cubicBezTo>
                      <a:pt x="448460" y="202718"/>
                      <a:pt x="456575" y="197909"/>
                      <a:pt x="464389" y="191898"/>
                    </a:cubicBezTo>
                    <a:cubicBezTo>
                      <a:pt x="472805" y="184985"/>
                      <a:pt x="475510" y="176871"/>
                      <a:pt x="472805" y="166051"/>
                    </a:cubicBezTo>
                    <a:cubicBezTo>
                      <a:pt x="466493" y="141105"/>
                      <a:pt x="461084" y="115859"/>
                      <a:pt x="455373" y="90914"/>
                    </a:cubicBezTo>
                    <a:cubicBezTo>
                      <a:pt x="451766" y="74684"/>
                      <a:pt x="455674" y="66570"/>
                      <a:pt x="470100" y="58756"/>
                    </a:cubicBezTo>
                    <a:cubicBezTo>
                      <a:pt x="476712" y="55450"/>
                      <a:pt x="483324" y="52745"/>
                      <a:pt x="490236" y="50340"/>
                    </a:cubicBezTo>
                    <a:cubicBezTo>
                      <a:pt x="504963" y="45832"/>
                      <a:pt x="513378" y="48537"/>
                      <a:pt x="522095" y="61761"/>
                    </a:cubicBezTo>
                    <a:cubicBezTo>
                      <a:pt x="535919" y="83100"/>
                      <a:pt x="549745" y="104439"/>
                      <a:pt x="562368" y="126680"/>
                    </a:cubicBezTo>
                    <a:cubicBezTo>
                      <a:pt x="568980" y="138100"/>
                      <a:pt x="577996" y="142007"/>
                      <a:pt x="590319" y="140204"/>
                    </a:cubicBezTo>
                    <a:cubicBezTo>
                      <a:pt x="603242" y="138100"/>
                      <a:pt x="615865" y="134794"/>
                      <a:pt x="627887" y="129685"/>
                    </a:cubicBezTo>
                    <a:cubicBezTo>
                      <a:pt x="636603" y="125778"/>
                      <a:pt x="641412" y="119767"/>
                      <a:pt x="641713" y="109548"/>
                    </a:cubicBezTo>
                    <a:cubicBezTo>
                      <a:pt x="642314" y="83401"/>
                      <a:pt x="643816" y="57554"/>
                      <a:pt x="644718" y="31406"/>
                    </a:cubicBezTo>
                    <a:cubicBezTo>
                      <a:pt x="645319" y="14575"/>
                      <a:pt x="650729" y="7362"/>
                      <a:pt x="666958" y="2854"/>
                    </a:cubicBezTo>
                    <a:cubicBezTo>
                      <a:pt x="669663" y="2253"/>
                      <a:pt x="672368" y="1351"/>
                      <a:pt x="675073" y="1051"/>
                    </a:cubicBezTo>
                    <a:cubicBezTo>
                      <a:pt x="682512" y="224"/>
                      <a:pt x="688541" y="-189"/>
                      <a:pt x="693524" y="8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515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8" name="Freeform: Shape 9">
                <a:extLst>
                  <a:ext uri="{FF2B5EF4-FFF2-40B4-BE49-F238E27FC236}">
                    <a16:creationId xmlns:a16="http://schemas.microsoft.com/office/drawing/2014/main" id="{F72292B6-5E40-4DDB-884C-72849EABB928}"/>
                  </a:ext>
                </a:extLst>
              </p:cNvPr>
              <p:cNvSpPr/>
              <p:nvPr/>
            </p:nvSpPr>
            <p:spPr>
              <a:xfrm>
                <a:off x="2227023" y="3962400"/>
                <a:ext cx="1912266" cy="1896589"/>
              </a:xfrm>
              <a:custGeom>
                <a:avLst/>
                <a:gdLst>
                  <a:gd name="connsiteX0" fmla="*/ 781166 w 1559898"/>
                  <a:gd name="connsiteY0" fmla="*/ 225559 h 1558878"/>
                  <a:gd name="connsiteX1" fmla="*/ 1333572 w 1559898"/>
                  <a:gd name="connsiteY1" fmla="*/ 779468 h 1558878"/>
                  <a:gd name="connsiteX2" fmla="*/ 779062 w 1559898"/>
                  <a:gd name="connsiteY2" fmla="*/ 1331273 h 1558878"/>
                  <a:gd name="connsiteX3" fmla="*/ 227558 w 1559898"/>
                  <a:gd name="connsiteY3" fmla="*/ 777664 h 1558878"/>
                  <a:gd name="connsiteX4" fmla="*/ 781166 w 1559898"/>
                  <a:gd name="connsiteY4" fmla="*/ 225559 h 1558878"/>
                  <a:gd name="connsiteX5" fmla="*/ 780565 w 1559898"/>
                  <a:gd name="connsiteY5" fmla="*/ 209330 h 1558878"/>
                  <a:gd name="connsiteX6" fmla="*/ 210727 w 1559898"/>
                  <a:gd name="connsiteY6" fmla="*/ 775862 h 1558878"/>
                  <a:gd name="connsiteX7" fmla="*/ 779664 w 1559898"/>
                  <a:gd name="connsiteY7" fmla="*/ 1347202 h 1558878"/>
                  <a:gd name="connsiteX8" fmla="*/ 1349501 w 1559898"/>
                  <a:gd name="connsiteY8" fmla="*/ 777965 h 1558878"/>
                  <a:gd name="connsiteX9" fmla="*/ 780565 w 1559898"/>
                  <a:gd name="connsiteY9" fmla="*/ 209330 h 1558878"/>
                  <a:gd name="connsiteX10" fmla="*/ 693524 w 1559898"/>
                  <a:gd name="connsiteY10" fmla="*/ 83 h 1558878"/>
                  <a:gd name="connsiteX11" fmla="*/ 719855 w 1559898"/>
                  <a:gd name="connsiteY11" fmla="*/ 28400 h 1558878"/>
                  <a:gd name="connsiteX12" fmla="*/ 739691 w 1559898"/>
                  <a:gd name="connsiteY12" fmla="*/ 94521 h 1558878"/>
                  <a:gd name="connsiteX13" fmla="*/ 759226 w 1559898"/>
                  <a:gd name="connsiteY13" fmla="*/ 112253 h 1558878"/>
                  <a:gd name="connsiteX14" fmla="*/ 801904 w 1559898"/>
                  <a:gd name="connsiteY14" fmla="*/ 112253 h 1558878"/>
                  <a:gd name="connsiteX15" fmla="*/ 820838 w 1559898"/>
                  <a:gd name="connsiteY15" fmla="*/ 95122 h 1558878"/>
                  <a:gd name="connsiteX16" fmla="*/ 843079 w 1559898"/>
                  <a:gd name="connsiteY16" fmla="*/ 22089 h 1558878"/>
                  <a:gd name="connsiteX17" fmla="*/ 873434 w 1559898"/>
                  <a:gd name="connsiteY17" fmla="*/ 149 h 1558878"/>
                  <a:gd name="connsiteX18" fmla="*/ 881549 w 1559898"/>
                  <a:gd name="connsiteY18" fmla="*/ 450 h 1558878"/>
                  <a:gd name="connsiteX19" fmla="*/ 916413 w 1559898"/>
                  <a:gd name="connsiteY19" fmla="*/ 38018 h 1558878"/>
                  <a:gd name="connsiteX20" fmla="*/ 918516 w 1559898"/>
                  <a:gd name="connsiteY20" fmla="*/ 108046 h 1558878"/>
                  <a:gd name="connsiteX21" fmla="*/ 930839 w 1559898"/>
                  <a:gd name="connsiteY21" fmla="*/ 128482 h 1558878"/>
                  <a:gd name="connsiteX22" fmla="*/ 975320 w 1559898"/>
                  <a:gd name="connsiteY22" fmla="*/ 140204 h 1558878"/>
                  <a:gd name="connsiteX23" fmla="*/ 996358 w 1559898"/>
                  <a:gd name="connsiteY23" fmla="*/ 129084 h 1558878"/>
                  <a:gd name="connsiteX24" fmla="*/ 1036331 w 1559898"/>
                  <a:gd name="connsiteY24" fmla="*/ 65067 h 1558878"/>
                  <a:gd name="connsiteX25" fmla="*/ 1075101 w 1559898"/>
                  <a:gd name="connsiteY25" fmla="*/ 51542 h 1558878"/>
                  <a:gd name="connsiteX26" fmla="*/ 1082014 w 1559898"/>
                  <a:gd name="connsiteY26" fmla="*/ 53947 h 1558878"/>
                  <a:gd name="connsiteX27" fmla="*/ 1103954 w 1559898"/>
                  <a:gd name="connsiteY27" fmla="*/ 96925 h 1558878"/>
                  <a:gd name="connsiteX28" fmla="*/ 1088325 w 1559898"/>
                  <a:gd name="connsiteY28" fmla="*/ 164248 h 1558878"/>
                  <a:gd name="connsiteX29" fmla="*/ 1099145 w 1559898"/>
                  <a:gd name="connsiteY29" fmla="*/ 193401 h 1558878"/>
                  <a:gd name="connsiteX30" fmla="*/ 1134008 w 1559898"/>
                  <a:gd name="connsiteY30" fmla="*/ 212636 h 1558878"/>
                  <a:gd name="connsiteX31" fmla="*/ 1157151 w 1559898"/>
                  <a:gd name="connsiteY31" fmla="*/ 207226 h 1558878"/>
                  <a:gd name="connsiteX32" fmla="*/ 1212452 w 1559898"/>
                  <a:gd name="connsiteY32" fmla="*/ 155832 h 1558878"/>
                  <a:gd name="connsiteX33" fmla="*/ 1253326 w 1559898"/>
                  <a:gd name="connsiteY33" fmla="*/ 152527 h 1558878"/>
                  <a:gd name="connsiteX34" fmla="*/ 1255430 w 1559898"/>
                  <a:gd name="connsiteY34" fmla="*/ 154029 h 1558878"/>
                  <a:gd name="connsiteX35" fmla="*/ 1268354 w 1559898"/>
                  <a:gd name="connsiteY35" fmla="*/ 206024 h 1558878"/>
                  <a:gd name="connsiteX36" fmla="*/ 1236195 w 1559898"/>
                  <a:gd name="connsiteY36" fmla="*/ 266134 h 1558878"/>
                  <a:gd name="connsiteX37" fmla="*/ 1238900 w 1559898"/>
                  <a:gd name="connsiteY37" fmla="*/ 294686 h 1558878"/>
                  <a:gd name="connsiteX38" fmla="*/ 1265949 w 1559898"/>
                  <a:gd name="connsiteY38" fmla="*/ 321434 h 1558878"/>
                  <a:gd name="connsiteX39" fmla="*/ 1292998 w 1559898"/>
                  <a:gd name="connsiteY39" fmla="*/ 323839 h 1558878"/>
                  <a:gd name="connsiteX40" fmla="*/ 1361223 w 1559898"/>
                  <a:gd name="connsiteY40" fmla="*/ 287773 h 1558878"/>
                  <a:gd name="connsiteX41" fmla="*/ 1398490 w 1559898"/>
                  <a:gd name="connsiteY41" fmla="*/ 295587 h 1558878"/>
                  <a:gd name="connsiteX42" fmla="*/ 1409911 w 1559898"/>
                  <a:gd name="connsiteY42" fmla="*/ 310915 h 1558878"/>
                  <a:gd name="connsiteX43" fmla="*/ 1406906 w 1559898"/>
                  <a:gd name="connsiteY43" fmla="*/ 344576 h 1558878"/>
                  <a:gd name="connsiteX44" fmla="*/ 1352506 w 1559898"/>
                  <a:gd name="connsiteY44" fmla="*/ 403183 h 1558878"/>
                  <a:gd name="connsiteX45" fmla="*/ 1347698 w 1559898"/>
                  <a:gd name="connsiteY45" fmla="*/ 427227 h 1558878"/>
                  <a:gd name="connsiteX46" fmla="*/ 1368436 w 1559898"/>
                  <a:gd name="connsiteY46" fmla="*/ 463292 h 1558878"/>
                  <a:gd name="connsiteX47" fmla="*/ 1394884 w 1559898"/>
                  <a:gd name="connsiteY47" fmla="*/ 472009 h 1558878"/>
                  <a:gd name="connsiteX48" fmla="*/ 1471824 w 1559898"/>
                  <a:gd name="connsiteY48" fmla="*/ 454577 h 1558878"/>
                  <a:gd name="connsiteX49" fmla="*/ 1500376 w 1559898"/>
                  <a:gd name="connsiteY49" fmla="*/ 467801 h 1558878"/>
                  <a:gd name="connsiteX50" fmla="*/ 1509392 w 1559898"/>
                  <a:gd name="connsiteY50" fmla="*/ 488538 h 1558878"/>
                  <a:gd name="connsiteX51" fmla="*/ 1497070 w 1559898"/>
                  <a:gd name="connsiteY51" fmla="*/ 522200 h 1558878"/>
                  <a:gd name="connsiteX52" fmla="*/ 1433654 w 1559898"/>
                  <a:gd name="connsiteY52" fmla="*/ 561572 h 1558878"/>
                  <a:gd name="connsiteX53" fmla="*/ 1420130 w 1559898"/>
                  <a:gd name="connsiteY53" fmla="*/ 591025 h 1558878"/>
                  <a:gd name="connsiteX54" fmla="*/ 1429446 w 1559898"/>
                  <a:gd name="connsiteY54" fmla="*/ 625287 h 1558878"/>
                  <a:gd name="connsiteX55" fmla="*/ 1451988 w 1559898"/>
                  <a:gd name="connsiteY55" fmla="*/ 641217 h 1558878"/>
                  <a:gd name="connsiteX56" fmla="*/ 1531032 w 1559898"/>
                  <a:gd name="connsiteY56" fmla="*/ 644222 h 1558878"/>
                  <a:gd name="connsiteX57" fmla="*/ 1556578 w 1559898"/>
                  <a:gd name="connsiteY57" fmla="*/ 664359 h 1558878"/>
                  <a:gd name="connsiteX58" fmla="*/ 1559884 w 1559898"/>
                  <a:gd name="connsiteY58" fmla="*/ 688703 h 1558878"/>
                  <a:gd name="connsiteX59" fmla="*/ 1540349 w 1559898"/>
                  <a:gd name="connsiteY59" fmla="*/ 716353 h 1558878"/>
                  <a:gd name="connsiteX60" fmla="*/ 1469119 w 1559898"/>
                  <a:gd name="connsiteY60" fmla="*/ 738294 h 1558878"/>
                  <a:gd name="connsiteX61" fmla="*/ 1446878 w 1559898"/>
                  <a:gd name="connsiteY61" fmla="*/ 766544 h 1558878"/>
                  <a:gd name="connsiteX62" fmla="*/ 1448381 w 1559898"/>
                  <a:gd name="connsiteY62" fmla="*/ 803813 h 1558878"/>
                  <a:gd name="connsiteX63" fmla="*/ 1463709 w 1559898"/>
                  <a:gd name="connsiteY63" fmla="*/ 820042 h 1558878"/>
                  <a:gd name="connsiteX64" fmla="*/ 1538545 w 1559898"/>
                  <a:gd name="connsiteY64" fmla="*/ 842884 h 1558878"/>
                  <a:gd name="connsiteX65" fmla="*/ 1559884 w 1559898"/>
                  <a:gd name="connsiteY65" fmla="*/ 872638 h 1558878"/>
                  <a:gd name="connsiteX66" fmla="*/ 1559884 w 1559898"/>
                  <a:gd name="connsiteY66" fmla="*/ 878048 h 1558878"/>
                  <a:gd name="connsiteX67" fmla="*/ 1521414 w 1559898"/>
                  <a:gd name="connsiteY67" fmla="*/ 916217 h 1558878"/>
                  <a:gd name="connsiteX68" fmla="*/ 1450485 w 1559898"/>
                  <a:gd name="connsiteY68" fmla="*/ 918321 h 1558878"/>
                  <a:gd name="connsiteX69" fmla="*/ 1431550 w 1559898"/>
                  <a:gd name="connsiteY69" fmla="*/ 930042 h 1558878"/>
                  <a:gd name="connsiteX70" fmla="*/ 1419529 w 1559898"/>
                  <a:gd name="connsiteY70" fmla="*/ 974523 h 1558878"/>
                  <a:gd name="connsiteX71" fmla="*/ 1431250 w 1559898"/>
                  <a:gd name="connsiteY71" fmla="*/ 996163 h 1558878"/>
                  <a:gd name="connsiteX72" fmla="*/ 1493764 w 1559898"/>
                  <a:gd name="connsiteY72" fmla="*/ 1035234 h 1558878"/>
                  <a:gd name="connsiteX73" fmla="*/ 1507889 w 1559898"/>
                  <a:gd name="connsiteY73" fmla="*/ 1075207 h 1558878"/>
                  <a:gd name="connsiteX74" fmla="*/ 1497971 w 1559898"/>
                  <a:gd name="connsiteY74" fmla="*/ 1095644 h 1558878"/>
                  <a:gd name="connsiteX75" fmla="*/ 1478737 w 1559898"/>
                  <a:gd name="connsiteY75" fmla="*/ 1105261 h 1558878"/>
                  <a:gd name="connsiteX76" fmla="*/ 1430949 w 1559898"/>
                  <a:gd name="connsiteY76" fmla="*/ 1094742 h 1558878"/>
                  <a:gd name="connsiteX77" fmla="*/ 1391878 w 1559898"/>
                  <a:gd name="connsiteY77" fmla="*/ 1085726 h 1558878"/>
                  <a:gd name="connsiteX78" fmla="*/ 1371441 w 1559898"/>
                  <a:gd name="connsiteY78" fmla="*/ 1092037 h 1558878"/>
                  <a:gd name="connsiteX79" fmla="*/ 1346796 w 1559898"/>
                  <a:gd name="connsiteY79" fmla="*/ 1136218 h 1558878"/>
                  <a:gd name="connsiteX80" fmla="*/ 1352807 w 1559898"/>
                  <a:gd name="connsiteY80" fmla="*/ 1155152 h 1558878"/>
                  <a:gd name="connsiteX81" fmla="*/ 1405403 w 1559898"/>
                  <a:gd name="connsiteY81" fmla="*/ 1211655 h 1558878"/>
                  <a:gd name="connsiteX82" fmla="*/ 1408709 w 1559898"/>
                  <a:gd name="connsiteY82" fmla="*/ 1250426 h 1558878"/>
                  <a:gd name="connsiteX83" fmla="*/ 1406605 w 1559898"/>
                  <a:gd name="connsiteY83" fmla="*/ 1253431 h 1558878"/>
                  <a:gd name="connsiteX84" fmla="*/ 1353709 w 1559898"/>
                  <a:gd name="connsiteY84" fmla="*/ 1266655 h 1558878"/>
                  <a:gd name="connsiteX85" fmla="*/ 1292698 w 1559898"/>
                  <a:gd name="connsiteY85" fmla="*/ 1234196 h 1558878"/>
                  <a:gd name="connsiteX86" fmla="*/ 1268954 w 1559898"/>
                  <a:gd name="connsiteY86" fmla="*/ 1235098 h 1558878"/>
                  <a:gd name="connsiteX87" fmla="*/ 1237998 w 1559898"/>
                  <a:gd name="connsiteY87" fmla="*/ 1265453 h 1558878"/>
                  <a:gd name="connsiteX88" fmla="*/ 1236495 w 1559898"/>
                  <a:gd name="connsiteY88" fmla="*/ 1291601 h 1558878"/>
                  <a:gd name="connsiteX89" fmla="*/ 1272561 w 1559898"/>
                  <a:gd name="connsiteY89" fmla="*/ 1359825 h 1558878"/>
                  <a:gd name="connsiteX90" fmla="*/ 1266550 w 1559898"/>
                  <a:gd name="connsiteY90" fmla="*/ 1395289 h 1558878"/>
                  <a:gd name="connsiteX91" fmla="*/ 1260539 w 1559898"/>
                  <a:gd name="connsiteY91" fmla="*/ 1400699 h 1558878"/>
                  <a:gd name="connsiteX92" fmla="*/ 1208845 w 1559898"/>
                  <a:gd name="connsiteY92" fmla="*/ 1398896 h 1558878"/>
                  <a:gd name="connsiteX93" fmla="*/ 1158353 w 1559898"/>
                  <a:gd name="connsiteY93" fmla="*/ 1351710 h 1558878"/>
                  <a:gd name="connsiteX94" fmla="*/ 1132506 w 1559898"/>
                  <a:gd name="connsiteY94" fmla="*/ 1346601 h 1558878"/>
                  <a:gd name="connsiteX95" fmla="*/ 1097041 w 1559898"/>
                  <a:gd name="connsiteY95" fmla="*/ 1366737 h 1558878"/>
                  <a:gd name="connsiteX96" fmla="*/ 1088325 w 1559898"/>
                  <a:gd name="connsiteY96" fmla="*/ 1393185 h 1558878"/>
                  <a:gd name="connsiteX97" fmla="*/ 1106359 w 1559898"/>
                  <a:gd name="connsiteY97" fmla="*/ 1471929 h 1558878"/>
                  <a:gd name="connsiteX98" fmla="*/ 1094637 w 1559898"/>
                  <a:gd name="connsiteY98" fmla="*/ 1498076 h 1558878"/>
                  <a:gd name="connsiteX99" fmla="*/ 1072396 w 1559898"/>
                  <a:gd name="connsiteY99" fmla="*/ 1507995 h 1558878"/>
                  <a:gd name="connsiteX100" fmla="*/ 1038435 w 1559898"/>
                  <a:gd name="connsiteY100" fmla="*/ 1495973 h 1558878"/>
                  <a:gd name="connsiteX101" fmla="*/ 999063 w 1559898"/>
                  <a:gd name="connsiteY101" fmla="*/ 1432557 h 1558878"/>
                  <a:gd name="connsiteX102" fmla="*/ 969609 w 1559898"/>
                  <a:gd name="connsiteY102" fmla="*/ 1418732 h 1558878"/>
                  <a:gd name="connsiteX103" fmla="*/ 938052 w 1559898"/>
                  <a:gd name="connsiteY103" fmla="*/ 1427148 h 1558878"/>
                  <a:gd name="connsiteX104" fmla="*/ 918817 w 1559898"/>
                  <a:gd name="connsiteY104" fmla="*/ 1453295 h 1558878"/>
                  <a:gd name="connsiteX105" fmla="*/ 916713 w 1559898"/>
                  <a:gd name="connsiteY105" fmla="*/ 1524224 h 1558878"/>
                  <a:gd name="connsiteX106" fmla="*/ 889363 w 1559898"/>
                  <a:gd name="connsiteY106" fmla="*/ 1556683 h 1558878"/>
                  <a:gd name="connsiteX107" fmla="*/ 872232 w 1559898"/>
                  <a:gd name="connsiteY107" fmla="*/ 1558787 h 1558878"/>
                  <a:gd name="connsiteX108" fmla="*/ 844582 w 1559898"/>
                  <a:gd name="connsiteY108" fmla="*/ 1540153 h 1558878"/>
                  <a:gd name="connsiteX109" fmla="*/ 821439 w 1559898"/>
                  <a:gd name="connsiteY109" fmla="*/ 1464716 h 1558878"/>
                  <a:gd name="connsiteX110" fmla="*/ 799800 w 1559898"/>
                  <a:gd name="connsiteY110" fmla="*/ 1446082 h 1558878"/>
                  <a:gd name="connsiteX111" fmla="*/ 760128 w 1559898"/>
                  <a:gd name="connsiteY111" fmla="*/ 1446382 h 1558878"/>
                  <a:gd name="connsiteX112" fmla="*/ 740893 w 1559898"/>
                  <a:gd name="connsiteY112" fmla="*/ 1462913 h 1558878"/>
                  <a:gd name="connsiteX113" fmla="*/ 718953 w 1559898"/>
                  <a:gd name="connsiteY113" fmla="*/ 1534142 h 1558878"/>
                  <a:gd name="connsiteX114" fmla="*/ 681986 w 1559898"/>
                  <a:gd name="connsiteY114" fmla="*/ 1557886 h 1558878"/>
                  <a:gd name="connsiteX115" fmla="*/ 644718 w 1559898"/>
                  <a:gd name="connsiteY115" fmla="*/ 1515809 h 1558878"/>
                  <a:gd name="connsiteX116" fmla="*/ 642915 w 1559898"/>
                  <a:gd name="connsiteY116" fmla="*/ 1451191 h 1558878"/>
                  <a:gd name="connsiteX117" fmla="*/ 629390 w 1559898"/>
                  <a:gd name="connsiteY117" fmla="*/ 1429552 h 1558878"/>
                  <a:gd name="connsiteX118" fmla="*/ 585510 w 1559898"/>
                  <a:gd name="connsiteY118" fmla="*/ 1418431 h 1558878"/>
                  <a:gd name="connsiteX119" fmla="*/ 564471 w 1559898"/>
                  <a:gd name="connsiteY119" fmla="*/ 1429552 h 1558878"/>
                  <a:gd name="connsiteX120" fmla="*/ 524499 w 1559898"/>
                  <a:gd name="connsiteY120" fmla="*/ 1493569 h 1558878"/>
                  <a:gd name="connsiteX121" fmla="*/ 487231 w 1559898"/>
                  <a:gd name="connsiteY121" fmla="*/ 1507093 h 1558878"/>
                  <a:gd name="connsiteX122" fmla="*/ 484526 w 1559898"/>
                  <a:gd name="connsiteY122" fmla="*/ 1506192 h 1558878"/>
                  <a:gd name="connsiteX123" fmla="*/ 457477 w 1559898"/>
                  <a:gd name="connsiteY123" fmla="*/ 1459005 h 1558878"/>
                  <a:gd name="connsiteX124" fmla="*/ 472805 w 1559898"/>
                  <a:gd name="connsiteY124" fmla="*/ 1392584 h 1558878"/>
                  <a:gd name="connsiteX125" fmla="*/ 462887 w 1559898"/>
                  <a:gd name="connsiteY125" fmla="*/ 1365535 h 1558878"/>
                  <a:gd name="connsiteX126" fmla="*/ 430728 w 1559898"/>
                  <a:gd name="connsiteY126" fmla="*/ 1346902 h 1558878"/>
                  <a:gd name="connsiteX127" fmla="*/ 401575 w 1559898"/>
                  <a:gd name="connsiteY127" fmla="*/ 1352311 h 1558878"/>
                  <a:gd name="connsiteX128" fmla="*/ 347176 w 1559898"/>
                  <a:gd name="connsiteY128" fmla="*/ 1403103 h 1558878"/>
                  <a:gd name="connsiteX129" fmla="*/ 309007 w 1559898"/>
                  <a:gd name="connsiteY129" fmla="*/ 1406710 h 1558878"/>
                  <a:gd name="connsiteX130" fmla="*/ 303597 w 1559898"/>
                  <a:gd name="connsiteY130" fmla="*/ 1403103 h 1558878"/>
                  <a:gd name="connsiteX131" fmla="*/ 291575 w 1559898"/>
                  <a:gd name="connsiteY131" fmla="*/ 1352912 h 1558878"/>
                  <a:gd name="connsiteX132" fmla="*/ 324034 w 1559898"/>
                  <a:gd name="connsiteY132" fmla="*/ 1291901 h 1558878"/>
                  <a:gd name="connsiteX133" fmla="*/ 321630 w 1559898"/>
                  <a:gd name="connsiteY133" fmla="*/ 1263349 h 1558878"/>
                  <a:gd name="connsiteX134" fmla="*/ 294580 w 1559898"/>
                  <a:gd name="connsiteY134" fmla="*/ 1236601 h 1558878"/>
                  <a:gd name="connsiteX135" fmla="*/ 266629 w 1559898"/>
                  <a:gd name="connsiteY135" fmla="*/ 1234497 h 1558878"/>
                  <a:gd name="connsiteX136" fmla="*/ 199006 w 1559898"/>
                  <a:gd name="connsiteY136" fmla="*/ 1270262 h 1558878"/>
                  <a:gd name="connsiteX137" fmla="*/ 162039 w 1559898"/>
                  <a:gd name="connsiteY137" fmla="*/ 1263349 h 1558878"/>
                  <a:gd name="connsiteX138" fmla="*/ 159634 w 1559898"/>
                  <a:gd name="connsiteY138" fmla="*/ 1260644 h 1558878"/>
                  <a:gd name="connsiteX139" fmla="*/ 161137 w 1559898"/>
                  <a:gd name="connsiteY139" fmla="*/ 1205343 h 1558878"/>
                  <a:gd name="connsiteX140" fmla="*/ 206519 w 1559898"/>
                  <a:gd name="connsiteY140" fmla="*/ 1156956 h 1558878"/>
                  <a:gd name="connsiteX141" fmla="*/ 211929 w 1559898"/>
                  <a:gd name="connsiteY141" fmla="*/ 1130507 h 1558878"/>
                  <a:gd name="connsiteX142" fmla="*/ 191192 w 1559898"/>
                  <a:gd name="connsiteY142" fmla="*/ 1094442 h 1558878"/>
                  <a:gd name="connsiteX143" fmla="*/ 165044 w 1559898"/>
                  <a:gd name="connsiteY143" fmla="*/ 1086928 h 1558878"/>
                  <a:gd name="connsiteX144" fmla="*/ 99525 w 1559898"/>
                  <a:gd name="connsiteY144" fmla="*/ 1101955 h 1558878"/>
                  <a:gd name="connsiteX145" fmla="*/ 90809 w 1559898"/>
                  <a:gd name="connsiteY145" fmla="*/ 1104059 h 1558878"/>
                  <a:gd name="connsiteX146" fmla="*/ 58350 w 1559898"/>
                  <a:gd name="connsiteY146" fmla="*/ 1088130 h 1558878"/>
                  <a:gd name="connsiteX147" fmla="*/ 50836 w 1559898"/>
                  <a:gd name="connsiteY147" fmla="*/ 1070699 h 1558878"/>
                  <a:gd name="connsiteX148" fmla="*/ 62858 w 1559898"/>
                  <a:gd name="connsiteY148" fmla="*/ 1036737 h 1558878"/>
                  <a:gd name="connsiteX149" fmla="*/ 124470 w 1559898"/>
                  <a:gd name="connsiteY149" fmla="*/ 998267 h 1558878"/>
                  <a:gd name="connsiteX150" fmla="*/ 139197 w 1559898"/>
                  <a:gd name="connsiteY150" fmla="*/ 963704 h 1558878"/>
                  <a:gd name="connsiteX151" fmla="*/ 129880 w 1559898"/>
                  <a:gd name="connsiteY151" fmla="*/ 932447 h 1558878"/>
                  <a:gd name="connsiteX152" fmla="*/ 107339 w 1559898"/>
                  <a:gd name="connsiteY152" fmla="*/ 917419 h 1558878"/>
                  <a:gd name="connsiteX153" fmla="*/ 34607 w 1559898"/>
                  <a:gd name="connsiteY153" fmla="*/ 915315 h 1558878"/>
                  <a:gd name="connsiteX154" fmla="*/ 2147 w 1559898"/>
                  <a:gd name="connsiteY154" fmla="*/ 887966 h 1558878"/>
                  <a:gd name="connsiteX155" fmla="*/ 945 w 1559898"/>
                  <a:gd name="connsiteY155" fmla="*/ 881654 h 1558878"/>
                  <a:gd name="connsiteX156" fmla="*/ 28295 w 1559898"/>
                  <a:gd name="connsiteY156" fmla="*/ 840179 h 1558878"/>
                  <a:gd name="connsiteX157" fmla="*/ 93514 w 1559898"/>
                  <a:gd name="connsiteY157" fmla="*/ 820342 h 1558878"/>
                  <a:gd name="connsiteX158" fmla="*/ 113050 w 1559898"/>
                  <a:gd name="connsiteY158" fmla="*/ 798403 h 1558878"/>
                  <a:gd name="connsiteX159" fmla="*/ 112147 w 1559898"/>
                  <a:gd name="connsiteY159" fmla="*/ 756627 h 1558878"/>
                  <a:gd name="connsiteX160" fmla="*/ 96820 w 1559898"/>
                  <a:gd name="connsiteY160" fmla="*/ 739495 h 1558878"/>
                  <a:gd name="connsiteX161" fmla="*/ 27393 w 1559898"/>
                  <a:gd name="connsiteY161" fmla="*/ 718157 h 1558878"/>
                  <a:gd name="connsiteX162" fmla="*/ 945 w 1559898"/>
                  <a:gd name="connsiteY162" fmla="*/ 679687 h 1558878"/>
                  <a:gd name="connsiteX163" fmla="*/ 3650 w 1559898"/>
                  <a:gd name="connsiteY163" fmla="*/ 663757 h 1558878"/>
                  <a:gd name="connsiteX164" fmla="*/ 28596 w 1559898"/>
                  <a:gd name="connsiteY164" fmla="*/ 643922 h 1558878"/>
                  <a:gd name="connsiteX165" fmla="*/ 95918 w 1559898"/>
                  <a:gd name="connsiteY165" fmla="*/ 641818 h 1558878"/>
                  <a:gd name="connsiteX166" fmla="*/ 105836 w 1559898"/>
                  <a:gd name="connsiteY166" fmla="*/ 641517 h 1558878"/>
                  <a:gd name="connsiteX167" fmla="*/ 132585 w 1559898"/>
                  <a:gd name="connsiteY167" fmla="*/ 620479 h 1558878"/>
                  <a:gd name="connsiteX168" fmla="*/ 140399 w 1559898"/>
                  <a:gd name="connsiteY168" fmla="*/ 590725 h 1558878"/>
                  <a:gd name="connsiteX169" fmla="*/ 127776 w 1559898"/>
                  <a:gd name="connsiteY169" fmla="*/ 562473 h 1558878"/>
                  <a:gd name="connsiteX170" fmla="*/ 66164 w 1559898"/>
                  <a:gd name="connsiteY170" fmla="*/ 524003 h 1558878"/>
                  <a:gd name="connsiteX171" fmla="*/ 52339 w 1559898"/>
                  <a:gd name="connsiteY171" fmla="*/ 484632 h 1558878"/>
                  <a:gd name="connsiteX172" fmla="*/ 61054 w 1559898"/>
                  <a:gd name="connsiteY172" fmla="*/ 465697 h 1558878"/>
                  <a:gd name="connsiteX173" fmla="*/ 88104 w 1559898"/>
                  <a:gd name="connsiteY173" fmla="*/ 454276 h 1558878"/>
                  <a:gd name="connsiteX174" fmla="*/ 165044 w 1559898"/>
                  <a:gd name="connsiteY174" fmla="*/ 472009 h 1558878"/>
                  <a:gd name="connsiteX175" fmla="*/ 192995 w 1559898"/>
                  <a:gd name="connsiteY175" fmla="*/ 462691 h 1558878"/>
                  <a:gd name="connsiteX176" fmla="*/ 211929 w 1559898"/>
                  <a:gd name="connsiteY176" fmla="*/ 429631 h 1558878"/>
                  <a:gd name="connsiteX177" fmla="*/ 206519 w 1559898"/>
                  <a:gd name="connsiteY177" fmla="*/ 401380 h 1558878"/>
                  <a:gd name="connsiteX178" fmla="*/ 155426 w 1559898"/>
                  <a:gd name="connsiteY178" fmla="*/ 346981 h 1558878"/>
                  <a:gd name="connsiteX179" fmla="*/ 152421 w 1559898"/>
                  <a:gd name="connsiteY179" fmla="*/ 308210 h 1558878"/>
                  <a:gd name="connsiteX180" fmla="*/ 157530 w 1559898"/>
                  <a:gd name="connsiteY180" fmla="*/ 300696 h 1558878"/>
                  <a:gd name="connsiteX181" fmla="*/ 203814 w 1559898"/>
                  <a:gd name="connsiteY181" fmla="*/ 290478 h 1558878"/>
                  <a:gd name="connsiteX182" fmla="*/ 266329 w 1559898"/>
                  <a:gd name="connsiteY182" fmla="*/ 323839 h 1558878"/>
                  <a:gd name="connsiteX183" fmla="*/ 295783 w 1559898"/>
                  <a:gd name="connsiteY183" fmla="*/ 321134 h 1558878"/>
                  <a:gd name="connsiteX184" fmla="*/ 321029 w 1559898"/>
                  <a:gd name="connsiteY184" fmla="*/ 296188 h 1558878"/>
                  <a:gd name="connsiteX185" fmla="*/ 324335 w 1559898"/>
                  <a:gd name="connsiteY185" fmla="*/ 266134 h 1558878"/>
                  <a:gd name="connsiteX186" fmla="*/ 287968 w 1559898"/>
                  <a:gd name="connsiteY186" fmla="*/ 197909 h 1558878"/>
                  <a:gd name="connsiteX187" fmla="*/ 294280 w 1559898"/>
                  <a:gd name="connsiteY187" fmla="*/ 163346 h 1558878"/>
                  <a:gd name="connsiteX188" fmla="*/ 313214 w 1559898"/>
                  <a:gd name="connsiteY188" fmla="*/ 149221 h 1558878"/>
                  <a:gd name="connsiteX189" fmla="*/ 343870 w 1559898"/>
                  <a:gd name="connsiteY189" fmla="*/ 152527 h 1558878"/>
                  <a:gd name="connsiteX190" fmla="*/ 395865 w 1559898"/>
                  <a:gd name="connsiteY190" fmla="*/ 200915 h 1558878"/>
                  <a:gd name="connsiteX191" fmla="*/ 439745 w 1559898"/>
                  <a:gd name="connsiteY191" fmla="*/ 207226 h 1558878"/>
                  <a:gd name="connsiteX192" fmla="*/ 464389 w 1559898"/>
                  <a:gd name="connsiteY192" fmla="*/ 191898 h 1558878"/>
                  <a:gd name="connsiteX193" fmla="*/ 472805 w 1559898"/>
                  <a:gd name="connsiteY193" fmla="*/ 166051 h 1558878"/>
                  <a:gd name="connsiteX194" fmla="*/ 455373 w 1559898"/>
                  <a:gd name="connsiteY194" fmla="*/ 90914 h 1558878"/>
                  <a:gd name="connsiteX195" fmla="*/ 470100 w 1559898"/>
                  <a:gd name="connsiteY195" fmla="*/ 58756 h 1558878"/>
                  <a:gd name="connsiteX196" fmla="*/ 490236 w 1559898"/>
                  <a:gd name="connsiteY196" fmla="*/ 50340 h 1558878"/>
                  <a:gd name="connsiteX197" fmla="*/ 522095 w 1559898"/>
                  <a:gd name="connsiteY197" fmla="*/ 61761 h 1558878"/>
                  <a:gd name="connsiteX198" fmla="*/ 562368 w 1559898"/>
                  <a:gd name="connsiteY198" fmla="*/ 126680 h 1558878"/>
                  <a:gd name="connsiteX199" fmla="*/ 590319 w 1559898"/>
                  <a:gd name="connsiteY199" fmla="*/ 140204 h 1558878"/>
                  <a:gd name="connsiteX200" fmla="*/ 627887 w 1559898"/>
                  <a:gd name="connsiteY200" fmla="*/ 129685 h 1558878"/>
                  <a:gd name="connsiteX201" fmla="*/ 641713 w 1559898"/>
                  <a:gd name="connsiteY201" fmla="*/ 109548 h 1558878"/>
                  <a:gd name="connsiteX202" fmla="*/ 644718 w 1559898"/>
                  <a:gd name="connsiteY202" fmla="*/ 31406 h 1558878"/>
                  <a:gd name="connsiteX203" fmla="*/ 666958 w 1559898"/>
                  <a:gd name="connsiteY203" fmla="*/ 2854 h 1558878"/>
                  <a:gd name="connsiteX204" fmla="*/ 675073 w 1559898"/>
                  <a:gd name="connsiteY204" fmla="*/ 1051 h 1558878"/>
                  <a:gd name="connsiteX205" fmla="*/ 693524 w 1559898"/>
                  <a:gd name="connsiteY205" fmla="*/ 83 h 1558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</a:cxnLst>
                <a:rect l="l" t="t" r="r" b="b"/>
                <a:pathLst>
                  <a:path w="1559898" h="1558878">
                    <a:moveTo>
                      <a:pt x="781166" y="225559"/>
                    </a:moveTo>
                    <a:cubicBezTo>
                      <a:pt x="1085020" y="226160"/>
                      <a:pt x="1334173" y="474713"/>
                      <a:pt x="1333572" y="779468"/>
                    </a:cubicBezTo>
                    <a:cubicBezTo>
                      <a:pt x="1332971" y="1080917"/>
                      <a:pt x="1088326" y="1331874"/>
                      <a:pt x="779062" y="1331273"/>
                    </a:cubicBezTo>
                    <a:cubicBezTo>
                      <a:pt x="467395" y="1330371"/>
                      <a:pt x="225153" y="1076108"/>
                      <a:pt x="227558" y="777664"/>
                    </a:cubicBezTo>
                    <a:cubicBezTo>
                      <a:pt x="225754" y="475013"/>
                      <a:pt x="475810" y="224958"/>
                      <a:pt x="781166" y="225559"/>
                    </a:cubicBezTo>
                    <a:close/>
                    <a:moveTo>
                      <a:pt x="780565" y="209330"/>
                    </a:moveTo>
                    <a:cubicBezTo>
                      <a:pt x="463788" y="209029"/>
                      <a:pt x="211929" y="462992"/>
                      <a:pt x="210727" y="775862"/>
                    </a:cubicBezTo>
                    <a:cubicBezTo>
                      <a:pt x="209525" y="1096245"/>
                      <a:pt x="469499" y="1348104"/>
                      <a:pt x="779664" y="1347202"/>
                    </a:cubicBezTo>
                    <a:cubicBezTo>
                      <a:pt x="1088927" y="1348404"/>
                      <a:pt x="1349801" y="1099551"/>
                      <a:pt x="1349501" y="777965"/>
                    </a:cubicBezTo>
                    <a:cubicBezTo>
                      <a:pt x="1349201" y="461790"/>
                      <a:pt x="1095539" y="209630"/>
                      <a:pt x="780565" y="209330"/>
                    </a:cubicBezTo>
                    <a:close/>
                    <a:moveTo>
                      <a:pt x="693524" y="83"/>
                    </a:moveTo>
                    <a:cubicBezTo>
                      <a:pt x="708472" y="900"/>
                      <a:pt x="713994" y="7888"/>
                      <a:pt x="719855" y="28400"/>
                    </a:cubicBezTo>
                    <a:cubicBezTo>
                      <a:pt x="726166" y="50641"/>
                      <a:pt x="733680" y="72281"/>
                      <a:pt x="739691" y="94521"/>
                    </a:cubicBezTo>
                    <a:cubicBezTo>
                      <a:pt x="742696" y="105040"/>
                      <a:pt x="749007" y="110751"/>
                      <a:pt x="759226" y="112253"/>
                    </a:cubicBezTo>
                    <a:cubicBezTo>
                      <a:pt x="773352" y="114057"/>
                      <a:pt x="787778" y="114057"/>
                      <a:pt x="801904" y="112253"/>
                    </a:cubicBezTo>
                    <a:cubicBezTo>
                      <a:pt x="811822" y="111051"/>
                      <a:pt x="817833" y="105040"/>
                      <a:pt x="820838" y="95122"/>
                    </a:cubicBezTo>
                    <a:cubicBezTo>
                      <a:pt x="828052" y="70778"/>
                      <a:pt x="835565" y="46434"/>
                      <a:pt x="843079" y="22089"/>
                    </a:cubicBezTo>
                    <a:cubicBezTo>
                      <a:pt x="848789" y="4056"/>
                      <a:pt x="854499" y="-152"/>
                      <a:pt x="873434" y="149"/>
                    </a:cubicBezTo>
                    <a:cubicBezTo>
                      <a:pt x="876139" y="149"/>
                      <a:pt x="878844" y="149"/>
                      <a:pt x="881549" y="450"/>
                    </a:cubicBezTo>
                    <a:cubicBezTo>
                      <a:pt x="908297" y="3155"/>
                      <a:pt x="915811" y="11269"/>
                      <a:pt x="916413" y="38018"/>
                    </a:cubicBezTo>
                    <a:cubicBezTo>
                      <a:pt x="917014" y="61460"/>
                      <a:pt x="917915" y="84603"/>
                      <a:pt x="918516" y="108046"/>
                    </a:cubicBezTo>
                    <a:cubicBezTo>
                      <a:pt x="918817" y="117362"/>
                      <a:pt x="922123" y="124576"/>
                      <a:pt x="930839" y="128482"/>
                    </a:cubicBezTo>
                    <a:cubicBezTo>
                      <a:pt x="944965" y="134794"/>
                      <a:pt x="959691" y="139002"/>
                      <a:pt x="975320" y="140204"/>
                    </a:cubicBezTo>
                    <a:cubicBezTo>
                      <a:pt x="984937" y="140805"/>
                      <a:pt x="991550" y="136898"/>
                      <a:pt x="996358" y="129084"/>
                    </a:cubicBezTo>
                    <a:cubicBezTo>
                      <a:pt x="1009582" y="107745"/>
                      <a:pt x="1023107" y="86406"/>
                      <a:pt x="1036331" y="65067"/>
                    </a:cubicBezTo>
                    <a:cubicBezTo>
                      <a:pt x="1047752" y="47035"/>
                      <a:pt x="1054664" y="44630"/>
                      <a:pt x="1075101" y="51542"/>
                    </a:cubicBezTo>
                    <a:cubicBezTo>
                      <a:pt x="1077506" y="52444"/>
                      <a:pt x="1079610" y="53045"/>
                      <a:pt x="1082014" y="53947"/>
                    </a:cubicBezTo>
                    <a:cubicBezTo>
                      <a:pt x="1105757" y="64165"/>
                      <a:pt x="1109664" y="71679"/>
                      <a:pt x="1103954" y="96925"/>
                    </a:cubicBezTo>
                    <a:cubicBezTo>
                      <a:pt x="1098845" y="119466"/>
                      <a:pt x="1093736" y="141707"/>
                      <a:pt x="1088325" y="164248"/>
                    </a:cubicBezTo>
                    <a:cubicBezTo>
                      <a:pt x="1085320" y="176570"/>
                      <a:pt x="1088325" y="186188"/>
                      <a:pt x="1099145" y="193401"/>
                    </a:cubicBezTo>
                    <a:cubicBezTo>
                      <a:pt x="1110266" y="200915"/>
                      <a:pt x="1121386" y="207827"/>
                      <a:pt x="1134008" y="212636"/>
                    </a:cubicBezTo>
                    <a:cubicBezTo>
                      <a:pt x="1143025" y="215942"/>
                      <a:pt x="1150238" y="213838"/>
                      <a:pt x="1157151" y="207226"/>
                    </a:cubicBezTo>
                    <a:cubicBezTo>
                      <a:pt x="1175484" y="189794"/>
                      <a:pt x="1193818" y="172964"/>
                      <a:pt x="1212452" y="155832"/>
                    </a:cubicBezTo>
                    <a:cubicBezTo>
                      <a:pt x="1227780" y="141406"/>
                      <a:pt x="1236195" y="140805"/>
                      <a:pt x="1253326" y="152527"/>
                    </a:cubicBezTo>
                    <a:cubicBezTo>
                      <a:pt x="1254227" y="153128"/>
                      <a:pt x="1254829" y="153428"/>
                      <a:pt x="1255430" y="154029"/>
                    </a:cubicBezTo>
                    <a:cubicBezTo>
                      <a:pt x="1284583" y="175068"/>
                      <a:pt x="1280375" y="184084"/>
                      <a:pt x="1268354" y="206024"/>
                    </a:cubicBezTo>
                    <a:cubicBezTo>
                      <a:pt x="1257534" y="225860"/>
                      <a:pt x="1247315" y="246298"/>
                      <a:pt x="1236195" y="266134"/>
                    </a:cubicBezTo>
                    <a:cubicBezTo>
                      <a:pt x="1230485" y="276653"/>
                      <a:pt x="1231686" y="285669"/>
                      <a:pt x="1238900" y="294686"/>
                    </a:cubicBezTo>
                    <a:cubicBezTo>
                      <a:pt x="1247014" y="304604"/>
                      <a:pt x="1256031" y="313620"/>
                      <a:pt x="1265949" y="321434"/>
                    </a:cubicBezTo>
                    <a:cubicBezTo>
                      <a:pt x="1274364" y="328046"/>
                      <a:pt x="1283081" y="328948"/>
                      <a:pt x="1292998" y="323839"/>
                    </a:cubicBezTo>
                    <a:cubicBezTo>
                      <a:pt x="1315539" y="311516"/>
                      <a:pt x="1338381" y="299495"/>
                      <a:pt x="1361223" y="287773"/>
                    </a:cubicBezTo>
                    <a:cubicBezTo>
                      <a:pt x="1377452" y="279358"/>
                      <a:pt x="1386769" y="281161"/>
                      <a:pt x="1398490" y="295587"/>
                    </a:cubicBezTo>
                    <a:cubicBezTo>
                      <a:pt x="1402698" y="300396"/>
                      <a:pt x="1406605" y="305505"/>
                      <a:pt x="1409911" y="310915"/>
                    </a:cubicBezTo>
                    <a:cubicBezTo>
                      <a:pt x="1418326" y="324139"/>
                      <a:pt x="1417425" y="332855"/>
                      <a:pt x="1406906" y="344576"/>
                    </a:cubicBezTo>
                    <a:cubicBezTo>
                      <a:pt x="1388873" y="364112"/>
                      <a:pt x="1370840" y="383948"/>
                      <a:pt x="1352506" y="403183"/>
                    </a:cubicBezTo>
                    <a:cubicBezTo>
                      <a:pt x="1345594" y="410396"/>
                      <a:pt x="1344091" y="418211"/>
                      <a:pt x="1347698" y="427227"/>
                    </a:cubicBezTo>
                    <a:cubicBezTo>
                      <a:pt x="1353108" y="440150"/>
                      <a:pt x="1359720" y="452172"/>
                      <a:pt x="1368436" y="463292"/>
                    </a:cubicBezTo>
                    <a:cubicBezTo>
                      <a:pt x="1375348" y="472309"/>
                      <a:pt x="1383764" y="474713"/>
                      <a:pt x="1394884" y="472009"/>
                    </a:cubicBezTo>
                    <a:cubicBezTo>
                      <a:pt x="1420430" y="465697"/>
                      <a:pt x="1446277" y="459986"/>
                      <a:pt x="1471824" y="454577"/>
                    </a:cubicBezTo>
                    <a:cubicBezTo>
                      <a:pt x="1485348" y="451571"/>
                      <a:pt x="1493464" y="455478"/>
                      <a:pt x="1500376" y="467801"/>
                    </a:cubicBezTo>
                    <a:cubicBezTo>
                      <a:pt x="1503983" y="474413"/>
                      <a:pt x="1506988" y="481325"/>
                      <a:pt x="1509392" y="488538"/>
                    </a:cubicBezTo>
                    <a:cubicBezTo>
                      <a:pt x="1514502" y="505069"/>
                      <a:pt x="1511797" y="512883"/>
                      <a:pt x="1497070" y="522200"/>
                    </a:cubicBezTo>
                    <a:cubicBezTo>
                      <a:pt x="1476032" y="535424"/>
                      <a:pt x="1455293" y="549249"/>
                      <a:pt x="1433654" y="561572"/>
                    </a:cubicBezTo>
                    <a:cubicBezTo>
                      <a:pt x="1421332" y="568784"/>
                      <a:pt x="1418026" y="578402"/>
                      <a:pt x="1420130" y="591025"/>
                    </a:cubicBezTo>
                    <a:cubicBezTo>
                      <a:pt x="1421933" y="602747"/>
                      <a:pt x="1425239" y="614167"/>
                      <a:pt x="1429446" y="625287"/>
                    </a:cubicBezTo>
                    <a:cubicBezTo>
                      <a:pt x="1433354" y="635506"/>
                      <a:pt x="1440266" y="640916"/>
                      <a:pt x="1451988" y="641217"/>
                    </a:cubicBezTo>
                    <a:cubicBezTo>
                      <a:pt x="1478436" y="641517"/>
                      <a:pt x="1504584" y="643321"/>
                      <a:pt x="1531032" y="644222"/>
                    </a:cubicBezTo>
                    <a:cubicBezTo>
                      <a:pt x="1545458" y="644823"/>
                      <a:pt x="1552671" y="650533"/>
                      <a:pt x="1556578" y="664359"/>
                    </a:cubicBezTo>
                    <a:cubicBezTo>
                      <a:pt x="1558982" y="672173"/>
                      <a:pt x="1559884" y="680288"/>
                      <a:pt x="1559884" y="688703"/>
                    </a:cubicBezTo>
                    <a:cubicBezTo>
                      <a:pt x="1559884" y="704932"/>
                      <a:pt x="1555376" y="711545"/>
                      <a:pt x="1540349" y="716353"/>
                    </a:cubicBezTo>
                    <a:cubicBezTo>
                      <a:pt x="1516605" y="723867"/>
                      <a:pt x="1492862" y="731080"/>
                      <a:pt x="1469119" y="738294"/>
                    </a:cubicBezTo>
                    <a:cubicBezTo>
                      <a:pt x="1451988" y="743402"/>
                      <a:pt x="1447480" y="748813"/>
                      <a:pt x="1446878" y="766544"/>
                    </a:cubicBezTo>
                    <a:cubicBezTo>
                      <a:pt x="1446578" y="778867"/>
                      <a:pt x="1445676" y="791490"/>
                      <a:pt x="1448381" y="803813"/>
                    </a:cubicBezTo>
                    <a:cubicBezTo>
                      <a:pt x="1450185" y="812228"/>
                      <a:pt x="1455293" y="817337"/>
                      <a:pt x="1463709" y="820042"/>
                    </a:cubicBezTo>
                    <a:cubicBezTo>
                      <a:pt x="1488655" y="827556"/>
                      <a:pt x="1513600" y="835069"/>
                      <a:pt x="1538545" y="842884"/>
                    </a:cubicBezTo>
                    <a:cubicBezTo>
                      <a:pt x="1555977" y="848293"/>
                      <a:pt x="1560185" y="854305"/>
                      <a:pt x="1559884" y="872638"/>
                    </a:cubicBezTo>
                    <a:cubicBezTo>
                      <a:pt x="1559884" y="874441"/>
                      <a:pt x="1559884" y="876244"/>
                      <a:pt x="1559884" y="878048"/>
                    </a:cubicBezTo>
                    <a:cubicBezTo>
                      <a:pt x="1558682" y="906299"/>
                      <a:pt x="1549665" y="915315"/>
                      <a:pt x="1521414" y="916217"/>
                    </a:cubicBezTo>
                    <a:cubicBezTo>
                      <a:pt x="1497671" y="916818"/>
                      <a:pt x="1474228" y="918020"/>
                      <a:pt x="1450485" y="918321"/>
                    </a:cubicBezTo>
                    <a:cubicBezTo>
                      <a:pt x="1441468" y="918622"/>
                      <a:pt x="1435157" y="922529"/>
                      <a:pt x="1431550" y="930042"/>
                    </a:cubicBezTo>
                    <a:cubicBezTo>
                      <a:pt x="1424939" y="944168"/>
                      <a:pt x="1420731" y="958895"/>
                      <a:pt x="1419529" y="974523"/>
                    </a:cubicBezTo>
                    <a:cubicBezTo>
                      <a:pt x="1418627" y="984441"/>
                      <a:pt x="1422835" y="991054"/>
                      <a:pt x="1431250" y="996163"/>
                    </a:cubicBezTo>
                    <a:cubicBezTo>
                      <a:pt x="1452288" y="1009086"/>
                      <a:pt x="1473026" y="1022010"/>
                      <a:pt x="1493764" y="1035234"/>
                    </a:cubicBezTo>
                    <a:cubicBezTo>
                      <a:pt x="1512698" y="1046955"/>
                      <a:pt x="1515103" y="1054169"/>
                      <a:pt x="1507889" y="1075207"/>
                    </a:cubicBezTo>
                    <a:cubicBezTo>
                      <a:pt x="1505485" y="1082420"/>
                      <a:pt x="1502179" y="1089332"/>
                      <a:pt x="1497971" y="1095644"/>
                    </a:cubicBezTo>
                    <a:cubicBezTo>
                      <a:pt x="1494064" y="1101354"/>
                      <a:pt x="1487753" y="1105261"/>
                      <a:pt x="1478737" y="1105261"/>
                    </a:cubicBezTo>
                    <a:cubicBezTo>
                      <a:pt x="1462808" y="1101655"/>
                      <a:pt x="1446878" y="1098048"/>
                      <a:pt x="1430949" y="1094742"/>
                    </a:cubicBezTo>
                    <a:cubicBezTo>
                      <a:pt x="1418026" y="1091737"/>
                      <a:pt x="1404802" y="1089032"/>
                      <a:pt x="1391878" y="1085726"/>
                    </a:cubicBezTo>
                    <a:cubicBezTo>
                      <a:pt x="1383463" y="1083622"/>
                      <a:pt x="1376851" y="1086026"/>
                      <a:pt x="1371441" y="1092037"/>
                    </a:cubicBezTo>
                    <a:cubicBezTo>
                      <a:pt x="1360321" y="1104961"/>
                      <a:pt x="1351605" y="1119688"/>
                      <a:pt x="1346796" y="1136218"/>
                    </a:cubicBezTo>
                    <a:cubicBezTo>
                      <a:pt x="1344392" y="1144032"/>
                      <a:pt x="1347999" y="1149742"/>
                      <a:pt x="1352807" y="1155152"/>
                    </a:cubicBezTo>
                    <a:cubicBezTo>
                      <a:pt x="1370239" y="1174087"/>
                      <a:pt x="1387971" y="1193021"/>
                      <a:pt x="1405403" y="1211655"/>
                    </a:cubicBezTo>
                    <a:cubicBezTo>
                      <a:pt x="1418627" y="1225781"/>
                      <a:pt x="1419228" y="1234196"/>
                      <a:pt x="1408709" y="1250426"/>
                    </a:cubicBezTo>
                    <a:cubicBezTo>
                      <a:pt x="1408108" y="1251327"/>
                      <a:pt x="1407507" y="1252530"/>
                      <a:pt x="1406605" y="1253431"/>
                    </a:cubicBezTo>
                    <a:cubicBezTo>
                      <a:pt x="1386769" y="1280180"/>
                      <a:pt x="1378053" y="1280481"/>
                      <a:pt x="1353709" y="1266655"/>
                    </a:cubicBezTo>
                    <a:cubicBezTo>
                      <a:pt x="1333872" y="1255235"/>
                      <a:pt x="1312834" y="1245016"/>
                      <a:pt x="1292698" y="1234196"/>
                    </a:cubicBezTo>
                    <a:cubicBezTo>
                      <a:pt x="1284282" y="1229688"/>
                      <a:pt x="1276468" y="1229688"/>
                      <a:pt x="1268954" y="1235098"/>
                    </a:cubicBezTo>
                    <a:cubicBezTo>
                      <a:pt x="1256932" y="1243513"/>
                      <a:pt x="1246714" y="1253732"/>
                      <a:pt x="1237998" y="1265453"/>
                    </a:cubicBezTo>
                    <a:cubicBezTo>
                      <a:pt x="1231686" y="1273868"/>
                      <a:pt x="1231386" y="1282284"/>
                      <a:pt x="1236495" y="1291601"/>
                    </a:cubicBezTo>
                    <a:cubicBezTo>
                      <a:pt x="1248818" y="1314142"/>
                      <a:pt x="1260840" y="1336983"/>
                      <a:pt x="1272561" y="1359825"/>
                    </a:cubicBezTo>
                    <a:cubicBezTo>
                      <a:pt x="1280676" y="1375754"/>
                      <a:pt x="1279474" y="1382967"/>
                      <a:pt x="1266550" y="1395289"/>
                    </a:cubicBezTo>
                    <a:cubicBezTo>
                      <a:pt x="1264446" y="1397093"/>
                      <a:pt x="1262643" y="1399197"/>
                      <a:pt x="1260539" y="1400699"/>
                    </a:cubicBezTo>
                    <a:cubicBezTo>
                      <a:pt x="1241304" y="1414825"/>
                      <a:pt x="1231386" y="1421738"/>
                      <a:pt x="1208845" y="1398896"/>
                    </a:cubicBezTo>
                    <a:cubicBezTo>
                      <a:pt x="1192615" y="1382366"/>
                      <a:pt x="1175184" y="1367639"/>
                      <a:pt x="1158353" y="1351710"/>
                    </a:cubicBezTo>
                    <a:cubicBezTo>
                      <a:pt x="1150539" y="1344196"/>
                      <a:pt x="1142123" y="1342694"/>
                      <a:pt x="1132506" y="1346601"/>
                    </a:cubicBezTo>
                    <a:cubicBezTo>
                      <a:pt x="1119883" y="1351710"/>
                      <a:pt x="1107861" y="1358322"/>
                      <a:pt x="1097041" y="1366737"/>
                    </a:cubicBezTo>
                    <a:cubicBezTo>
                      <a:pt x="1088025" y="1373650"/>
                      <a:pt x="1085620" y="1382366"/>
                      <a:pt x="1088325" y="1393185"/>
                    </a:cubicBezTo>
                    <a:cubicBezTo>
                      <a:pt x="1094637" y="1419333"/>
                      <a:pt x="1100648" y="1445781"/>
                      <a:pt x="1106359" y="1471929"/>
                    </a:cubicBezTo>
                    <a:cubicBezTo>
                      <a:pt x="1108763" y="1483350"/>
                      <a:pt x="1104856" y="1492066"/>
                      <a:pt x="1094637" y="1498076"/>
                    </a:cubicBezTo>
                    <a:cubicBezTo>
                      <a:pt x="1087724" y="1502284"/>
                      <a:pt x="1080211" y="1505590"/>
                      <a:pt x="1072396" y="1507995"/>
                    </a:cubicBezTo>
                    <a:cubicBezTo>
                      <a:pt x="1056468" y="1513104"/>
                      <a:pt x="1047451" y="1510098"/>
                      <a:pt x="1038435" y="1495973"/>
                    </a:cubicBezTo>
                    <a:cubicBezTo>
                      <a:pt x="1025211" y="1474934"/>
                      <a:pt x="1011686" y="1454197"/>
                      <a:pt x="999063" y="1432557"/>
                    </a:cubicBezTo>
                    <a:cubicBezTo>
                      <a:pt x="992150" y="1420836"/>
                      <a:pt x="983134" y="1416328"/>
                      <a:pt x="969609" y="1418732"/>
                    </a:cubicBezTo>
                    <a:cubicBezTo>
                      <a:pt x="958790" y="1420836"/>
                      <a:pt x="948271" y="1423541"/>
                      <a:pt x="938052" y="1427148"/>
                    </a:cubicBezTo>
                    <a:cubicBezTo>
                      <a:pt x="923927" y="1432257"/>
                      <a:pt x="919418" y="1438268"/>
                      <a:pt x="918817" y="1453295"/>
                    </a:cubicBezTo>
                    <a:cubicBezTo>
                      <a:pt x="917915" y="1477038"/>
                      <a:pt x="917314" y="1500481"/>
                      <a:pt x="916713" y="1524224"/>
                    </a:cubicBezTo>
                    <a:cubicBezTo>
                      <a:pt x="916112" y="1545864"/>
                      <a:pt x="910702" y="1552776"/>
                      <a:pt x="889363" y="1556683"/>
                    </a:cubicBezTo>
                    <a:cubicBezTo>
                      <a:pt x="883653" y="1557886"/>
                      <a:pt x="877943" y="1558487"/>
                      <a:pt x="872232" y="1558787"/>
                    </a:cubicBezTo>
                    <a:cubicBezTo>
                      <a:pt x="858107" y="1559689"/>
                      <a:pt x="849090" y="1553978"/>
                      <a:pt x="844582" y="1540153"/>
                    </a:cubicBezTo>
                    <a:cubicBezTo>
                      <a:pt x="836467" y="1514907"/>
                      <a:pt x="828652" y="1489962"/>
                      <a:pt x="821439" y="1464716"/>
                    </a:cubicBezTo>
                    <a:cubicBezTo>
                      <a:pt x="818133" y="1453295"/>
                      <a:pt x="811221" y="1447885"/>
                      <a:pt x="799800" y="1446082"/>
                    </a:cubicBezTo>
                    <a:cubicBezTo>
                      <a:pt x="786576" y="1444278"/>
                      <a:pt x="773352" y="1444278"/>
                      <a:pt x="760128" y="1446382"/>
                    </a:cubicBezTo>
                    <a:cubicBezTo>
                      <a:pt x="750210" y="1447885"/>
                      <a:pt x="743898" y="1452995"/>
                      <a:pt x="740893" y="1462913"/>
                    </a:cubicBezTo>
                    <a:cubicBezTo>
                      <a:pt x="733980" y="1486656"/>
                      <a:pt x="726466" y="1510399"/>
                      <a:pt x="718953" y="1534142"/>
                    </a:cubicBezTo>
                    <a:cubicBezTo>
                      <a:pt x="712341" y="1555481"/>
                      <a:pt x="703926" y="1560891"/>
                      <a:pt x="681986" y="1557886"/>
                    </a:cubicBezTo>
                    <a:cubicBezTo>
                      <a:pt x="648925" y="1553377"/>
                      <a:pt x="645018" y="1548869"/>
                      <a:pt x="644718" y="1515809"/>
                    </a:cubicBezTo>
                    <a:cubicBezTo>
                      <a:pt x="644418" y="1494170"/>
                      <a:pt x="643516" y="1472830"/>
                      <a:pt x="642915" y="1451191"/>
                    </a:cubicBezTo>
                    <a:cubicBezTo>
                      <a:pt x="642614" y="1441273"/>
                      <a:pt x="638707" y="1433459"/>
                      <a:pt x="629390" y="1429552"/>
                    </a:cubicBezTo>
                    <a:cubicBezTo>
                      <a:pt x="615264" y="1423541"/>
                      <a:pt x="600838" y="1419333"/>
                      <a:pt x="585510" y="1418431"/>
                    </a:cubicBezTo>
                    <a:cubicBezTo>
                      <a:pt x="576193" y="1417830"/>
                      <a:pt x="569581" y="1421437"/>
                      <a:pt x="564471" y="1429552"/>
                    </a:cubicBezTo>
                    <a:cubicBezTo>
                      <a:pt x="551548" y="1451191"/>
                      <a:pt x="537723" y="1472229"/>
                      <a:pt x="524499" y="1493569"/>
                    </a:cubicBezTo>
                    <a:cubicBezTo>
                      <a:pt x="513980" y="1510399"/>
                      <a:pt x="505865" y="1513404"/>
                      <a:pt x="487231" y="1507093"/>
                    </a:cubicBezTo>
                    <a:cubicBezTo>
                      <a:pt x="486329" y="1506793"/>
                      <a:pt x="485428" y="1506492"/>
                      <a:pt x="484526" y="1506192"/>
                    </a:cubicBezTo>
                    <a:cubicBezTo>
                      <a:pt x="455674" y="1494470"/>
                      <a:pt x="449963" y="1487858"/>
                      <a:pt x="457477" y="1459005"/>
                    </a:cubicBezTo>
                    <a:cubicBezTo>
                      <a:pt x="463187" y="1437066"/>
                      <a:pt x="467395" y="1414825"/>
                      <a:pt x="472805" y="1392584"/>
                    </a:cubicBezTo>
                    <a:cubicBezTo>
                      <a:pt x="475510" y="1381164"/>
                      <a:pt x="472504" y="1372448"/>
                      <a:pt x="462887" y="1365535"/>
                    </a:cubicBezTo>
                    <a:cubicBezTo>
                      <a:pt x="452668" y="1358322"/>
                      <a:pt x="442149" y="1352010"/>
                      <a:pt x="430728" y="1346902"/>
                    </a:cubicBezTo>
                    <a:cubicBezTo>
                      <a:pt x="419908" y="1342093"/>
                      <a:pt x="410591" y="1343896"/>
                      <a:pt x="401575" y="1352311"/>
                    </a:cubicBezTo>
                    <a:cubicBezTo>
                      <a:pt x="383542" y="1369442"/>
                      <a:pt x="365209" y="1386273"/>
                      <a:pt x="347176" y="1403103"/>
                    </a:cubicBezTo>
                    <a:cubicBezTo>
                      <a:pt x="333651" y="1416027"/>
                      <a:pt x="324936" y="1416628"/>
                      <a:pt x="309007" y="1406710"/>
                    </a:cubicBezTo>
                    <a:cubicBezTo>
                      <a:pt x="307203" y="1405508"/>
                      <a:pt x="305400" y="1404306"/>
                      <a:pt x="303597" y="1403103"/>
                    </a:cubicBezTo>
                    <a:cubicBezTo>
                      <a:pt x="280455" y="1386574"/>
                      <a:pt x="278351" y="1377857"/>
                      <a:pt x="291575" y="1352912"/>
                    </a:cubicBezTo>
                    <a:cubicBezTo>
                      <a:pt x="302394" y="1332475"/>
                      <a:pt x="312913" y="1312038"/>
                      <a:pt x="324034" y="1291901"/>
                    </a:cubicBezTo>
                    <a:cubicBezTo>
                      <a:pt x="329744" y="1281382"/>
                      <a:pt x="328843" y="1272365"/>
                      <a:pt x="321630" y="1263349"/>
                    </a:cubicBezTo>
                    <a:cubicBezTo>
                      <a:pt x="313816" y="1253431"/>
                      <a:pt x="304799" y="1244414"/>
                      <a:pt x="294580" y="1236601"/>
                    </a:cubicBezTo>
                    <a:cubicBezTo>
                      <a:pt x="285564" y="1229688"/>
                      <a:pt x="276547" y="1229087"/>
                      <a:pt x="266629" y="1234497"/>
                    </a:cubicBezTo>
                    <a:cubicBezTo>
                      <a:pt x="244389" y="1246518"/>
                      <a:pt x="221847" y="1258540"/>
                      <a:pt x="199006" y="1270262"/>
                    </a:cubicBezTo>
                    <a:cubicBezTo>
                      <a:pt x="183077" y="1278677"/>
                      <a:pt x="173760" y="1276573"/>
                      <a:pt x="162039" y="1263349"/>
                    </a:cubicBezTo>
                    <a:cubicBezTo>
                      <a:pt x="161137" y="1262448"/>
                      <a:pt x="160536" y="1261546"/>
                      <a:pt x="159634" y="1260644"/>
                    </a:cubicBezTo>
                    <a:cubicBezTo>
                      <a:pt x="138896" y="1236601"/>
                      <a:pt x="139197" y="1228185"/>
                      <a:pt x="161137" y="1205343"/>
                    </a:cubicBezTo>
                    <a:cubicBezTo>
                      <a:pt x="176465" y="1189114"/>
                      <a:pt x="190891" y="1172584"/>
                      <a:pt x="206519" y="1156956"/>
                    </a:cubicBezTo>
                    <a:cubicBezTo>
                      <a:pt x="214334" y="1148841"/>
                      <a:pt x="215837" y="1140425"/>
                      <a:pt x="211929" y="1130507"/>
                    </a:cubicBezTo>
                    <a:cubicBezTo>
                      <a:pt x="206820" y="1117584"/>
                      <a:pt x="199607" y="1105562"/>
                      <a:pt x="191192" y="1094442"/>
                    </a:cubicBezTo>
                    <a:cubicBezTo>
                      <a:pt x="184279" y="1085425"/>
                      <a:pt x="174962" y="1084523"/>
                      <a:pt x="165044" y="1086928"/>
                    </a:cubicBezTo>
                    <a:cubicBezTo>
                      <a:pt x="143104" y="1092037"/>
                      <a:pt x="121465" y="1097146"/>
                      <a:pt x="99525" y="1101955"/>
                    </a:cubicBezTo>
                    <a:cubicBezTo>
                      <a:pt x="96519" y="1102556"/>
                      <a:pt x="93514" y="1103458"/>
                      <a:pt x="90809" y="1104059"/>
                    </a:cubicBezTo>
                    <a:cubicBezTo>
                      <a:pt x="74278" y="1107065"/>
                      <a:pt x="65863" y="1103158"/>
                      <a:pt x="58350" y="1088130"/>
                    </a:cubicBezTo>
                    <a:cubicBezTo>
                      <a:pt x="55645" y="1082420"/>
                      <a:pt x="52940" y="1076709"/>
                      <a:pt x="50836" y="1070699"/>
                    </a:cubicBezTo>
                    <a:cubicBezTo>
                      <a:pt x="45426" y="1054770"/>
                      <a:pt x="48431" y="1045753"/>
                      <a:pt x="62858" y="1036737"/>
                    </a:cubicBezTo>
                    <a:cubicBezTo>
                      <a:pt x="83295" y="1023813"/>
                      <a:pt x="104033" y="1010890"/>
                      <a:pt x="124470" y="998267"/>
                    </a:cubicBezTo>
                    <a:cubicBezTo>
                      <a:pt x="140699" y="988048"/>
                      <a:pt x="143104" y="982337"/>
                      <a:pt x="139197" y="963704"/>
                    </a:cubicBezTo>
                    <a:cubicBezTo>
                      <a:pt x="136793" y="953184"/>
                      <a:pt x="134088" y="942365"/>
                      <a:pt x="129880" y="932447"/>
                    </a:cubicBezTo>
                    <a:cubicBezTo>
                      <a:pt x="125672" y="922529"/>
                      <a:pt x="118459" y="917720"/>
                      <a:pt x="107339" y="917419"/>
                    </a:cubicBezTo>
                    <a:cubicBezTo>
                      <a:pt x="82995" y="917119"/>
                      <a:pt x="58951" y="916217"/>
                      <a:pt x="34607" y="915315"/>
                    </a:cubicBezTo>
                    <a:cubicBezTo>
                      <a:pt x="12666" y="914714"/>
                      <a:pt x="6055" y="909004"/>
                      <a:pt x="2147" y="887966"/>
                    </a:cubicBezTo>
                    <a:cubicBezTo>
                      <a:pt x="1847" y="885862"/>
                      <a:pt x="1246" y="883758"/>
                      <a:pt x="945" y="881654"/>
                    </a:cubicBezTo>
                    <a:cubicBezTo>
                      <a:pt x="-2361" y="854906"/>
                      <a:pt x="2147" y="847993"/>
                      <a:pt x="28295" y="840179"/>
                    </a:cubicBezTo>
                    <a:cubicBezTo>
                      <a:pt x="49934" y="833566"/>
                      <a:pt x="71573" y="826354"/>
                      <a:pt x="93514" y="820342"/>
                    </a:cubicBezTo>
                    <a:cubicBezTo>
                      <a:pt x="105535" y="817037"/>
                      <a:pt x="111847" y="810124"/>
                      <a:pt x="113050" y="798403"/>
                    </a:cubicBezTo>
                    <a:cubicBezTo>
                      <a:pt x="114252" y="784577"/>
                      <a:pt x="114852" y="770452"/>
                      <a:pt x="112147" y="756627"/>
                    </a:cubicBezTo>
                    <a:cubicBezTo>
                      <a:pt x="110644" y="747610"/>
                      <a:pt x="105535" y="742200"/>
                      <a:pt x="96820" y="739495"/>
                    </a:cubicBezTo>
                    <a:cubicBezTo>
                      <a:pt x="73678" y="732583"/>
                      <a:pt x="50535" y="725370"/>
                      <a:pt x="27393" y="718157"/>
                    </a:cubicBezTo>
                    <a:cubicBezTo>
                      <a:pt x="2147" y="710343"/>
                      <a:pt x="-558" y="706135"/>
                      <a:pt x="945" y="679687"/>
                    </a:cubicBezTo>
                    <a:cubicBezTo>
                      <a:pt x="1246" y="674276"/>
                      <a:pt x="2448" y="668867"/>
                      <a:pt x="3650" y="663757"/>
                    </a:cubicBezTo>
                    <a:cubicBezTo>
                      <a:pt x="7257" y="650533"/>
                      <a:pt x="14770" y="644523"/>
                      <a:pt x="28596" y="643922"/>
                    </a:cubicBezTo>
                    <a:cubicBezTo>
                      <a:pt x="51136" y="643020"/>
                      <a:pt x="73377" y="642419"/>
                      <a:pt x="95918" y="641818"/>
                    </a:cubicBezTo>
                    <a:cubicBezTo>
                      <a:pt x="99224" y="641818"/>
                      <a:pt x="102530" y="641517"/>
                      <a:pt x="105836" y="641517"/>
                    </a:cubicBezTo>
                    <a:cubicBezTo>
                      <a:pt x="120863" y="642118"/>
                      <a:pt x="128677" y="633703"/>
                      <a:pt x="132585" y="620479"/>
                    </a:cubicBezTo>
                    <a:cubicBezTo>
                      <a:pt x="135590" y="610561"/>
                      <a:pt x="138295" y="600643"/>
                      <a:pt x="140399" y="590725"/>
                    </a:cubicBezTo>
                    <a:cubicBezTo>
                      <a:pt x="143104" y="576900"/>
                      <a:pt x="139798" y="570287"/>
                      <a:pt x="127776" y="562473"/>
                    </a:cubicBezTo>
                    <a:cubicBezTo>
                      <a:pt x="107339" y="549550"/>
                      <a:pt x="86601" y="536626"/>
                      <a:pt x="66164" y="524003"/>
                    </a:cubicBezTo>
                    <a:cubicBezTo>
                      <a:pt x="47831" y="512582"/>
                      <a:pt x="45126" y="505369"/>
                      <a:pt x="52339" y="484632"/>
                    </a:cubicBezTo>
                    <a:cubicBezTo>
                      <a:pt x="54443" y="478019"/>
                      <a:pt x="57148" y="471408"/>
                      <a:pt x="61054" y="465697"/>
                    </a:cubicBezTo>
                    <a:cubicBezTo>
                      <a:pt x="67366" y="456080"/>
                      <a:pt x="76082" y="451271"/>
                      <a:pt x="88104" y="454276"/>
                    </a:cubicBezTo>
                    <a:cubicBezTo>
                      <a:pt x="113650" y="460287"/>
                      <a:pt x="139498" y="465697"/>
                      <a:pt x="165044" y="472009"/>
                    </a:cubicBezTo>
                    <a:cubicBezTo>
                      <a:pt x="176765" y="475014"/>
                      <a:pt x="185782" y="472309"/>
                      <a:pt x="192995" y="462691"/>
                    </a:cubicBezTo>
                    <a:cubicBezTo>
                      <a:pt x="200509" y="452473"/>
                      <a:pt x="207121" y="441353"/>
                      <a:pt x="211929" y="429631"/>
                    </a:cubicBezTo>
                    <a:cubicBezTo>
                      <a:pt x="216137" y="419112"/>
                      <a:pt x="214935" y="410096"/>
                      <a:pt x="206519" y="401380"/>
                    </a:cubicBezTo>
                    <a:cubicBezTo>
                      <a:pt x="189088" y="383647"/>
                      <a:pt x="172558" y="365314"/>
                      <a:pt x="155426" y="346981"/>
                    </a:cubicBezTo>
                    <a:cubicBezTo>
                      <a:pt x="142202" y="332554"/>
                      <a:pt x="141601" y="324440"/>
                      <a:pt x="152421" y="308210"/>
                    </a:cubicBezTo>
                    <a:cubicBezTo>
                      <a:pt x="154224" y="305806"/>
                      <a:pt x="155727" y="303101"/>
                      <a:pt x="157530" y="300696"/>
                    </a:cubicBezTo>
                    <a:cubicBezTo>
                      <a:pt x="172858" y="280560"/>
                      <a:pt x="181273" y="278756"/>
                      <a:pt x="203814" y="290478"/>
                    </a:cubicBezTo>
                    <a:cubicBezTo>
                      <a:pt x="224853" y="301598"/>
                      <a:pt x="245891" y="312418"/>
                      <a:pt x="266329" y="323839"/>
                    </a:cubicBezTo>
                    <a:cubicBezTo>
                      <a:pt x="277148" y="329849"/>
                      <a:pt x="286766" y="328647"/>
                      <a:pt x="295783" y="321134"/>
                    </a:cubicBezTo>
                    <a:cubicBezTo>
                      <a:pt x="304799" y="313620"/>
                      <a:pt x="313214" y="305205"/>
                      <a:pt x="321029" y="296188"/>
                    </a:cubicBezTo>
                    <a:cubicBezTo>
                      <a:pt x="328843" y="286872"/>
                      <a:pt x="330646" y="277554"/>
                      <a:pt x="324335" y="266134"/>
                    </a:cubicBezTo>
                    <a:cubicBezTo>
                      <a:pt x="311711" y="243593"/>
                      <a:pt x="299990" y="220750"/>
                      <a:pt x="287968" y="197909"/>
                    </a:cubicBezTo>
                    <a:cubicBezTo>
                      <a:pt x="280154" y="182882"/>
                      <a:pt x="281957" y="174767"/>
                      <a:pt x="294280" y="163346"/>
                    </a:cubicBezTo>
                    <a:cubicBezTo>
                      <a:pt x="299990" y="157936"/>
                      <a:pt x="306302" y="153428"/>
                      <a:pt x="313214" y="149221"/>
                    </a:cubicBezTo>
                    <a:cubicBezTo>
                      <a:pt x="325236" y="142308"/>
                      <a:pt x="333651" y="143209"/>
                      <a:pt x="343870" y="152527"/>
                    </a:cubicBezTo>
                    <a:cubicBezTo>
                      <a:pt x="361302" y="168455"/>
                      <a:pt x="378734" y="184685"/>
                      <a:pt x="395865" y="200915"/>
                    </a:cubicBezTo>
                    <a:cubicBezTo>
                      <a:pt x="413898" y="218046"/>
                      <a:pt x="417805" y="218647"/>
                      <a:pt x="439745" y="207226"/>
                    </a:cubicBezTo>
                    <a:cubicBezTo>
                      <a:pt x="448460" y="202718"/>
                      <a:pt x="456575" y="197909"/>
                      <a:pt x="464389" y="191898"/>
                    </a:cubicBezTo>
                    <a:cubicBezTo>
                      <a:pt x="472805" y="184985"/>
                      <a:pt x="475510" y="176871"/>
                      <a:pt x="472805" y="166051"/>
                    </a:cubicBezTo>
                    <a:cubicBezTo>
                      <a:pt x="466493" y="141105"/>
                      <a:pt x="461084" y="115859"/>
                      <a:pt x="455373" y="90914"/>
                    </a:cubicBezTo>
                    <a:cubicBezTo>
                      <a:pt x="451766" y="74684"/>
                      <a:pt x="455674" y="66570"/>
                      <a:pt x="470100" y="58756"/>
                    </a:cubicBezTo>
                    <a:cubicBezTo>
                      <a:pt x="476712" y="55450"/>
                      <a:pt x="483324" y="52745"/>
                      <a:pt x="490236" y="50340"/>
                    </a:cubicBezTo>
                    <a:cubicBezTo>
                      <a:pt x="504963" y="45832"/>
                      <a:pt x="513378" y="48537"/>
                      <a:pt x="522095" y="61761"/>
                    </a:cubicBezTo>
                    <a:cubicBezTo>
                      <a:pt x="535919" y="83100"/>
                      <a:pt x="549745" y="104439"/>
                      <a:pt x="562368" y="126680"/>
                    </a:cubicBezTo>
                    <a:cubicBezTo>
                      <a:pt x="568980" y="138100"/>
                      <a:pt x="577996" y="142007"/>
                      <a:pt x="590319" y="140204"/>
                    </a:cubicBezTo>
                    <a:cubicBezTo>
                      <a:pt x="603242" y="138100"/>
                      <a:pt x="615865" y="134794"/>
                      <a:pt x="627887" y="129685"/>
                    </a:cubicBezTo>
                    <a:cubicBezTo>
                      <a:pt x="636603" y="125778"/>
                      <a:pt x="641412" y="119767"/>
                      <a:pt x="641713" y="109548"/>
                    </a:cubicBezTo>
                    <a:cubicBezTo>
                      <a:pt x="642314" y="83401"/>
                      <a:pt x="643816" y="57554"/>
                      <a:pt x="644718" y="31406"/>
                    </a:cubicBezTo>
                    <a:cubicBezTo>
                      <a:pt x="645319" y="14575"/>
                      <a:pt x="650729" y="7362"/>
                      <a:pt x="666958" y="2854"/>
                    </a:cubicBezTo>
                    <a:cubicBezTo>
                      <a:pt x="669663" y="2253"/>
                      <a:pt x="672368" y="1351"/>
                      <a:pt x="675073" y="1051"/>
                    </a:cubicBezTo>
                    <a:cubicBezTo>
                      <a:pt x="682512" y="224"/>
                      <a:pt x="688541" y="-189"/>
                      <a:pt x="693524" y="83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515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9" name="Arc 11">
                <a:extLst>
                  <a:ext uri="{FF2B5EF4-FFF2-40B4-BE49-F238E27FC236}">
                    <a16:creationId xmlns:a16="http://schemas.microsoft.com/office/drawing/2014/main" id="{B703C483-E269-49B2-AEE6-0846F1C63F29}"/>
                  </a:ext>
                </a:extLst>
              </p:cNvPr>
              <p:cNvSpPr/>
              <p:nvPr/>
            </p:nvSpPr>
            <p:spPr>
              <a:xfrm rot="15011051">
                <a:off x="991067" y="2725733"/>
                <a:ext cx="1692294" cy="1692294"/>
              </a:xfrm>
              <a:prstGeom prst="arc">
                <a:avLst>
                  <a:gd name="adj1" fmla="val 16194741"/>
                  <a:gd name="adj2" fmla="val 21318487"/>
                </a:avLst>
              </a:prstGeom>
              <a:ln w="88900">
                <a:solidFill>
                  <a:schemeClr val="bg1">
                    <a:lumMod val="85000"/>
                  </a:schemeClr>
                </a:solidFill>
                <a:headEnd type="triangle" w="sm" len="sm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0" name="Arc 12">
                <a:extLst>
                  <a:ext uri="{FF2B5EF4-FFF2-40B4-BE49-F238E27FC236}">
                    <a16:creationId xmlns:a16="http://schemas.microsoft.com/office/drawing/2014/main" id="{BD82982B-4B1D-42EF-A88C-5B14BBED35D0}"/>
                  </a:ext>
                </a:extLst>
              </p:cNvPr>
              <p:cNvSpPr/>
              <p:nvPr/>
            </p:nvSpPr>
            <p:spPr>
              <a:xfrm>
                <a:off x="2706110" y="2166279"/>
                <a:ext cx="1395487" cy="1395487"/>
              </a:xfrm>
              <a:prstGeom prst="arc">
                <a:avLst>
                  <a:gd name="adj1" fmla="val 19315636"/>
                  <a:gd name="adj2" fmla="val 3063482"/>
                </a:avLst>
              </a:prstGeom>
              <a:ln w="88900">
                <a:solidFill>
                  <a:schemeClr val="bg1">
                    <a:lumMod val="85000"/>
                  </a:schemeClr>
                </a:solidFill>
                <a:headEnd type="non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F01A7E0-CB5C-4F5F-A552-53A4E2A751DC}"/>
                  </a:ext>
                </a:extLst>
              </p:cNvPr>
              <p:cNvSpPr txBox="1"/>
              <p:nvPr/>
            </p:nvSpPr>
            <p:spPr>
              <a:xfrm>
                <a:off x="2416207" y="4644357"/>
                <a:ext cx="1531126" cy="52322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Content</a:t>
                </a:r>
              </a:p>
              <a:p>
                <a:pPr algn="ctr"/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Here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0B6950C-28BA-45D4-8F50-C0531D2FB55C}"/>
                  </a:ext>
                </a:extLst>
              </p:cNvPr>
              <p:cNvSpPr txBox="1"/>
              <p:nvPr/>
            </p:nvSpPr>
            <p:spPr>
              <a:xfrm>
                <a:off x="1541837" y="3356169"/>
                <a:ext cx="1079867" cy="52322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Content</a:t>
                </a:r>
              </a:p>
              <a:p>
                <a:pPr algn="ctr"/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Here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5E27CC2-2545-4785-8838-D48976EB4242}"/>
                  </a:ext>
                </a:extLst>
              </p:cNvPr>
              <p:cNvSpPr txBox="1"/>
              <p:nvPr/>
            </p:nvSpPr>
            <p:spPr>
              <a:xfrm>
                <a:off x="2750486" y="2742061"/>
                <a:ext cx="812164" cy="30777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Text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14" name="Group 24">
            <a:extLst>
              <a:ext uri="{FF2B5EF4-FFF2-40B4-BE49-F238E27FC236}">
                <a16:creationId xmlns:a16="http://schemas.microsoft.com/office/drawing/2014/main" id="{CD116D32-69C0-4E34-A2FF-5A8508663AE0}"/>
              </a:ext>
            </a:extLst>
          </p:cNvPr>
          <p:cNvGrpSpPr/>
          <p:nvPr/>
        </p:nvGrpSpPr>
        <p:grpSpPr>
          <a:xfrm>
            <a:off x="5193970" y="4438955"/>
            <a:ext cx="1804059" cy="1766620"/>
            <a:chOff x="395534" y="3520014"/>
            <a:chExt cx="3972999" cy="2199874"/>
          </a:xfrm>
          <a:noFill/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6851084-C625-4591-B937-A3B5FF4B1A16}"/>
                </a:ext>
              </a:extLst>
            </p:cNvPr>
            <p:cNvSpPr txBox="1"/>
            <p:nvPr/>
          </p:nvSpPr>
          <p:spPr>
            <a:xfrm>
              <a:off x="395534" y="3520014"/>
              <a:ext cx="3972999" cy="421583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6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6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C461302-759A-4BD3-B641-3D6E1068B93A}"/>
                </a:ext>
              </a:extLst>
            </p:cNvPr>
            <p:cNvSpPr txBox="1"/>
            <p:nvPr/>
          </p:nvSpPr>
          <p:spPr>
            <a:xfrm>
              <a:off x="395536" y="3995231"/>
              <a:ext cx="3972997" cy="172465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</p:grpSp>
      <p:grpSp>
        <p:nvGrpSpPr>
          <p:cNvPr id="17" name="Group 33">
            <a:extLst>
              <a:ext uri="{FF2B5EF4-FFF2-40B4-BE49-F238E27FC236}">
                <a16:creationId xmlns:a16="http://schemas.microsoft.com/office/drawing/2014/main" id="{37715577-EAAD-4E8A-AAD6-B8321E508B91}"/>
              </a:ext>
            </a:extLst>
          </p:cNvPr>
          <p:cNvGrpSpPr/>
          <p:nvPr/>
        </p:nvGrpSpPr>
        <p:grpSpPr>
          <a:xfrm>
            <a:off x="7469398" y="4438955"/>
            <a:ext cx="1804059" cy="1766620"/>
            <a:chOff x="395534" y="3520014"/>
            <a:chExt cx="3972999" cy="2199874"/>
          </a:xfrm>
          <a:noFill/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BBD3740-887C-473E-A9AB-98715BBAF13F}"/>
                </a:ext>
              </a:extLst>
            </p:cNvPr>
            <p:cNvSpPr txBox="1"/>
            <p:nvPr/>
          </p:nvSpPr>
          <p:spPr>
            <a:xfrm>
              <a:off x="395534" y="3520014"/>
              <a:ext cx="3972999" cy="421583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6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6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F40DF49-C219-4324-B5D5-3E092BBE4FCF}"/>
                </a:ext>
              </a:extLst>
            </p:cNvPr>
            <p:cNvSpPr txBox="1"/>
            <p:nvPr/>
          </p:nvSpPr>
          <p:spPr>
            <a:xfrm>
              <a:off x="395536" y="3995231"/>
              <a:ext cx="3972997" cy="172465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</p:grpSp>
      <p:grpSp>
        <p:nvGrpSpPr>
          <p:cNvPr id="20" name="Group 24">
            <a:extLst>
              <a:ext uri="{FF2B5EF4-FFF2-40B4-BE49-F238E27FC236}">
                <a16:creationId xmlns:a16="http://schemas.microsoft.com/office/drawing/2014/main" id="{F4B9EB99-70B6-4317-9026-2D465075383F}"/>
              </a:ext>
            </a:extLst>
          </p:cNvPr>
          <p:cNvGrpSpPr/>
          <p:nvPr/>
        </p:nvGrpSpPr>
        <p:grpSpPr>
          <a:xfrm>
            <a:off x="9744827" y="4438955"/>
            <a:ext cx="1804059" cy="1766620"/>
            <a:chOff x="395534" y="3520014"/>
            <a:chExt cx="3972999" cy="2199874"/>
          </a:xfrm>
          <a:noFill/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61096BE-FC76-4225-9976-B6E9006E2584}"/>
                </a:ext>
              </a:extLst>
            </p:cNvPr>
            <p:cNvSpPr txBox="1"/>
            <p:nvPr/>
          </p:nvSpPr>
          <p:spPr>
            <a:xfrm>
              <a:off x="395534" y="3520014"/>
              <a:ext cx="3972999" cy="421583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6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6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9AFF173-EBD2-4C03-A6C9-F3A3420DEEC7}"/>
                </a:ext>
              </a:extLst>
            </p:cNvPr>
            <p:cNvSpPr txBox="1"/>
            <p:nvPr/>
          </p:nvSpPr>
          <p:spPr>
            <a:xfrm>
              <a:off x="395536" y="3995231"/>
              <a:ext cx="3972997" cy="172465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A5E8FE57-8650-43A5-AC8E-720C3505B5CC}"/>
              </a:ext>
            </a:extLst>
          </p:cNvPr>
          <p:cNvSpPr txBox="1"/>
          <p:nvPr/>
        </p:nvSpPr>
        <p:spPr>
          <a:xfrm>
            <a:off x="7702057" y="1496977"/>
            <a:ext cx="3683604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800" dirty="0">
                <a:solidFill>
                  <a:schemeClr val="accent1"/>
                </a:solidFill>
                <a:cs typeface="Arial" pitchFamily="34" charset="0"/>
              </a:rPr>
              <a:t>ALLPPT </a:t>
            </a:r>
            <a:r>
              <a:rPr lang="en-GB" altLang="ko-KR" sz="2800" dirty="0">
                <a:cs typeface="Arial" pitchFamily="34" charset="0"/>
              </a:rPr>
              <a:t>Layout</a:t>
            </a:r>
          </a:p>
          <a:p>
            <a:pPr algn="r"/>
            <a:r>
              <a:rPr lang="en-GB" altLang="ko-KR" sz="2800" dirty="0">
                <a:solidFill>
                  <a:schemeClr val="accent3"/>
                </a:solidFill>
                <a:cs typeface="Arial" pitchFamily="34" charset="0"/>
              </a:rPr>
              <a:t>Clean Text </a:t>
            </a:r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Slide for your Presentation</a:t>
            </a:r>
            <a:endParaRPr lang="ko-KR" altLang="en-US" sz="2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F4C4F09-1CA1-4909-A15A-B733F48E65F9}"/>
              </a:ext>
            </a:extLst>
          </p:cNvPr>
          <p:cNvSpPr txBox="1"/>
          <p:nvPr/>
        </p:nvSpPr>
        <p:spPr>
          <a:xfrm>
            <a:off x="8858013" y="3508743"/>
            <a:ext cx="2527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F1464AC-7B34-48FE-BD10-70B6F6F2873A}"/>
              </a:ext>
            </a:extLst>
          </p:cNvPr>
          <p:cNvSpPr txBox="1"/>
          <p:nvPr/>
        </p:nvSpPr>
        <p:spPr>
          <a:xfrm>
            <a:off x="7174363" y="3439437"/>
            <a:ext cx="1482549" cy="738664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4800" b="1" dirty="0">
                <a:solidFill>
                  <a:schemeClr val="accent4"/>
                </a:solidFill>
                <a:cs typeface="Arial" pitchFamily="34" charset="0"/>
              </a:rPr>
              <a:t>$3</a:t>
            </a:r>
            <a:endParaRPr lang="ko-KR" altLang="en-US" sz="4800" b="1" dirty="0">
              <a:solidFill>
                <a:schemeClr val="accent4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16">
            <a:extLst>
              <a:ext uri="{FF2B5EF4-FFF2-40B4-BE49-F238E27FC236}">
                <a16:creationId xmlns:a16="http://schemas.microsoft.com/office/drawing/2014/main" id="{8F21251F-6C86-4D87-BC7E-B9625601F8E2}"/>
              </a:ext>
            </a:extLst>
          </p:cNvPr>
          <p:cNvGrpSpPr/>
          <p:nvPr/>
        </p:nvGrpSpPr>
        <p:grpSpPr>
          <a:xfrm>
            <a:off x="4123432" y="1937647"/>
            <a:ext cx="3977233" cy="4244798"/>
            <a:chOff x="4292232" y="1987216"/>
            <a:chExt cx="3628351" cy="3872445"/>
          </a:xfrm>
        </p:grpSpPr>
        <p:sp>
          <p:nvSpPr>
            <p:cNvPr id="4" name="Rectangle 5">
              <a:extLst>
                <a:ext uri="{FF2B5EF4-FFF2-40B4-BE49-F238E27FC236}">
                  <a16:creationId xmlns:a16="http://schemas.microsoft.com/office/drawing/2014/main" id="{E7E641DE-F0E5-409C-A724-63F49DB6977C}"/>
                </a:ext>
              </a:extLst>
            </p:cNvPr>
            <p:cNvSpPr/>
            <p:nvPr/>
          </p:nvSpPr>
          <p:spPr>
            <a:xfrm rot="19334430">
              <a:off x="4777872" y="3045659"/>
              <a:ext cx="2430975" cy="2814002"/>
            </a:xfrm>
            <a:custGeom>
              <a:avLst/>
              <a:gdLst/>
              <a:ahLst/>
              <a:cxnLst/>
              <a:rect l="l" t="t" r="r" b="b"/>
              <a:pathLst>
                <a:path w="4039355" h="4675800">
                  <a:moveTo>
                    <a:pt x="4034497" y="0"/>
                  </a:moveTo>
                  <a:lnTo>
                    <a:pt x="4039355" y="1157334"/>
                  </a:lnTo>
                  <a:lnTo>
                    <a:pt x="4036521" y="1158088"/>
                  </a:lnTo>
                  <a:lnTo>
                    <a:pt x="4036521" y="4184468"/>
                  </a:lnTo>
                  <a:lnTo>
                    <a:pt x="2880543" y="4184469"/>
                  </a:lnTo>
                  <a:lnTo>
                    <a:pt x="2880543" y="2372299"/>
                  </a:lnTo>
                  <a:lnTo>
                    <a:pt x="1096372" y="4675800"/>
                  </a:lnTo>
                  <a:lnTo>
                    <a:pt x="242442" y="4014390"/>
                  </a:lnTo>
                  <a:lnTo>
                    <a:pt x="2044770" y="1687448"/>
                  </a:lnTo>
                  <a:lnTo>
                    <a:pt x="296924" y="2151986"/>
                  </a:lnTo>
                  <a:lnTo>
                    <a:pt x="0" y="1034791"/>
                  </a:lnTo>
                  <a:lnTo>
                    <a:pt x="2097708" y="477269"/>
                  </a:lnTo>
                  <a:lnTo>
                    <a:pt x="2101111" y="490677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89BF0FB1-A987-4663-849B-FD4002482426}"/>
                </a:ext>
              </a:extLst>
            </p:cNvPr>
            <p:cNvSpPr/>
            <p:nvPr/>
          </p:nvSpPr>
          <p:spPr>
            <a:xfrm>
              <a:off x="5479275" y="1987216"/>
              <a:ext cx="1224136" cy="1224136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90CE6A2-670D-468F-95AD-D4F3D6F6858D}"/>
                </a:ext>
              </a:extLst>
            </p:cNvPr>
            <p:cNvSpPr/>
            <p:nvPr/>
          </p:nvSpPr>
          <p:spPr>
            <a:xfrm>
              <a:off x="4292232" y="3950422"/>
              <a:ext cx="1224136" cy="1224136"/>
            </a:xfrm>
            <a:prstGeom prst="ellipse">
              <a:avLst/>
            </a:prstGeom>
            <a:solidFill>
              <a:schemeClr val="accent2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B564F12-7F22-4267-B6D7-BAD19C1612BE}"/>
                </a:ext>
              </a:extLst>
            </p:cNvPr>
            <p:cNvSpPr/>
            <p:nvPr/>
          </p:nvSpPr>
          <p:spPr>
            <a:xfrm>
              <a:off x="6696447" y="4072526"/>
              <a:ext cx="1224136" cy="1224136"/>
            </a:xfrm>
            <a:prstGeom prst="ellipse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EBC2E0D-968C-46B3-A3E6-85B6A84EE4B8}"/>
                </a:ext>
              </a:extLst>
            </p:cNvPr>
            <p:cNvSpPr/>
            <p:nvPr/>
          </p:nvSpPr>
          <p:spPr>
            <a:xfrm>
              <a:off x="5618330" y="2126271"/>
              <a:ext cx="946026" cy="94602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B594EC7D-60CC-41E2-AEF5-10A53C09217F}"/>
                </a:ext>
              </a:extLst>
            </p:cNvPr>
            <p:cNvSpPr/>
            <p:nvPr/>
          </p:nvSpPr>
          <p:spPr>
            <a:xfrm>
              <a:off x="4431287" y="4089477"/>
              <a:ext cx="946026" cy="94602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8B5931A-68B7-4D4C-80F7-311E74B765A2}"/>
                </a:ext>
              </a:extLst>
            </p:cNvPr>
            <p:cNvSpPr/>
            <p:nvPr/>
          </p:nvSpPr>
          <p:spPr>
            <a:xfrm>
              <a:off x="6835502" y="4211581"/>
              <a:ext cx="946026" cy="94602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3BD69E0-A17A-4213-8E92-5C9FDEC42F48}"/>
              </a:ext>
            </a:extLst>
          </p:cNvPr>
          <p:cNvGrpSpPr/>
          <p:nvPr/>
        </p:nvGrpSpPr>
        <p:grpSpPr>
          <a:xfrm>
            <a:off x="7159931" y="2126803"/>
            <a:ext cx="2927044" cy="1106575"/>
            <a:chOff x="5671396" y="1581176"/>
            <a:chExt cx="2356988" cy="110657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27EC54D-7879-4B57-BF00-72B82A5F2765}"/>
                </a:ext>
              </a:extLst>
            </p:cNvPr>
            <p:cNvSpPr txBox="1"/>
            <p:nvPr/>
          </p:nvSpPr>
          <p:spPr>
            <a:xfrm>
              <a:off x="5671396" y="1581176"/>
              <a:ext cx="2355573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accent3"/>
                  </a:solidFill>
                  <a:cs typeface="Arial" pitchFamily="34" charset="0"/>
                </a:rPr>
                <a:t>Content A</a:t>
              </a:r>
              <a:endParaRPr lang="ko-KR" altLang="en-US" sz="28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D49C082-A802-40AA-AD5B-5EA73BF919C2}"/>
                </a:ext>
              </a:extLst>
            </p:cNvPr>
            <p:cNvSpPr txBox="1"/>
            <p:nvPr/>
          </p:nvSpPr>
          <p:spPr>
            <a:xfrm>
              <a:off x="5679175" y="2041420"/>
              <a:ext cx="2349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Easy to change colors, photos and Text.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95504B7-4B15-4D56-A9A9-4B9635D86006}"/>
              </a:ext>
            </a:extLst>
          </p:cNvPr>
          <p:cNvGrpSpPr/>
          <p:nvPr/>
        </p:nvGrpSpPr>
        <p:grpSpPr>
          <a:xfrm>
            <a:off x="8274874" y="4961570"/>
            <a:ext cx="2964626" cy="1106575"/>
            <a:chOff x="6212679" y="4584687"/>
            <a:chExt cx="2356988" cy="110657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A3B39DF-AB18-42B2-AC67-02EA637FE318}"/>
                </a:ext>
              </a:extLst>
            </p:cNvPr>
            <p:cNvSpPr txBox="1"/>
            <p:nvPr/>
          </p:nvSpPr>
          <p:spPr>
            <a:xfrm>
              <a:off x="6212679" y="4584687"/>
              <a:ext cx="2355573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accent4"/>
                  </a:solidFill>
                  <a:cs typeface="Arial" pitchFamily="34" charset="0"/>
                </a:rPr>
                <a:t>Content C</a:t>
              </a:r>
              <a:endParaRPr lang="ko-KR" altLang="en-US" sz="28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864A00F-33C7-4F03-8C23-307F78DC56EC}"/>
                </a:ext>
              </a:extLst>
            </p:cNvPr>
            <p:cNvSpPr txBox="1"/>
            <p:nvPr/>
          </p:nvSpPr>
          <p:spPr>
            <a:xfrm>
              <a:off x="6220458" y="5044931"/>
              <a:ext cx="2349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Easy to change colors, photos and Text.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A22BA80-516B-4781-9604-7275A4991F47}"/>
              </a:ext>
            </a:extLst>
          </p:cNvPr>
          <p:cNvGrpSpPr/>
          <p:nvPr/>
        </p:nvGrpSpPr>
        <p:grpSpPr>
          <a:xfrm>
            <a:off x="962026" y="4961570"/>
            <a:ext cx="2990386" cy="1106575"/>
            <a:chOff x="251520" y="4509121"/>
            <a:chExt cx="2356988" cy="110657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7E13810-C363-496C-9710-91C837D1DD74}"/>
                </a:ext>
              </a:extLst>
            </p:cNvPr>
            <p:cNvSpPr txBox="1"/>
            <p:nvPr/>
          </p:nvSpPr>
          <p:spPr>
            <a:xfrm>
              <a:off x="251520" y="4509121"/>
              <a:ext cx="2355573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2800" b="1" dirty="0">
                  <a:solidFill>
                    <a:schemeClr val="accent2"/>
                  </a:solidFill>
                  <a:cs typeface="Arial" pitchFamily="34" charset="0"/>
                </a:rPr>
                <a:t>Content B</a:t>
              </a:r>
              <a:endParaRPr lang="ko-KR" altLang="en-US" sz="28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421DE73-F7B6-4C8D-B84A-9D11A226E5CC}"/>
                </a:ext>
              </a:extLst>
            </p:cNvPr>
            <p:cNvSpPr txBox="1"/>
            <p:nvPr/>
          </p:nvSpPr>
          <p:spPr>
            <a:xfrm>
              <a:off x="259299" y="4969365"/>
              <a:ext cx="2349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Easy to change colors, photos and Text.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6BF67862-972C-47AC-88C0-9B750C9B6B38}"/>
              </a:ext>
            </a:extLst>
          </p:cNvPr>
          <p:cNvSpPr txBox="1"/>
          <p:nvPr/>
        </p:nvSpPr>
        <p:spPr>
          <a:xfrm rot="16200000">
            <a:off x="4861525" y="4453046"/>
            <a:ext cx="246895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Content Here</a:t>
            </a:r>
          </a:p>
        </p:txBody>
      </p:sp>
      <p:sp>
        <p:nvSpPr>
          <p:cNvPr id="21" name="Rectangle 30">
            <a:extLst>
              <a:ext uri="{FF2B5EF4-FFF2-40B4-BE49-F238E27FC236}">
                <a16:creationId xmlns:a16="http://schemas.microsoft.com/office/drawing/2014/main" id="{C0C66FAA-E6EF-4975-9223-A5F06CF0670E}"/>
              </a:ext>
            </a:extLst>
          </p:cNvPr>
          <p:cNvSpPr/>
          <p:nvPr/>
        </p:nvSpPr>
        <p:spPr>
          <a:xfrm>
            <a:off x="4611713" y="4606005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2" name="Rectangle 36">
            <a:extLst>
              <a:ext uri="{FF2B5EF4-FFF2-40B4-BE49-F238E27FC236}">
                <a16:creationId xmlns:a16="http://schemas.microsoft.com/office/drawing/2014/main" id="{1274C416-DC9F-49A0-B2B7-F18BD085103B}"/>
              </a:ext>
            </a:extLst>
          </p:cNvPr>
          <p:cNvSpPr/>
          <p:nvPr/>
        </p:nvSpPr>
        <p:spPr>
          <a:xfrm>
            <a:off x="7235058" y="4731649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3" name="Donut 24">
            <a:extLst>
              <a:ext uri="{FF2B5EF4-FFF2-40B4-BE49-F238E27FC236}">
                <a16:creationId xmlns:a16="http://schemas.microsoft.com/office/drawing/2014/main" id="{45A6B4D7-A3E7-4EF0-8CBA-99C8E0618D47}"/>
              </a:ext>
            </a:extLst>
          </p:cNvPr>
          <p:cNvSpPr/>
          <p:nvPr/>
        </p:nvSpPr>
        <p:spPr>
          <a:xfrm>
            <a:off x="5898392" y="2405751"/>
            <a:ext cx="395217" cy="398434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6">
            <a:extLst>
              <a:ext uri="{FF2B5EF4-FFF2-40B4-BE49-F238E27FC236}">
                <a16:creationId xmlns:a16="http://schemas.microsoft.com/office/drawing/2014/main" id="{5B656FF4-6702-4042-B103-99EDB1162393}"/>
              </a:ext>
            </a:extLst>
          </p:cNvPr>
          <p:cNvSpPr/>
          <p:nvPr/>
        </p:nvSpPr>
        <p:spPr>
          <a:xfrm>
            <a:off x="11068050" y="4066802"/>
            <a:ext cx="113212" cy="2203269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0CB9AD-DEA4-457D-868D-2C672506CDEF}"/>
              </a:ext>
            </a:extLst>
          </p:cNvPr>
          <p:cNvSpPr txBox="1"/>
          <p:nvPr/>
        </p:nvSpPr>
        <p:spPr>
          <a:xfrm>
            <a:off x="6809559" y="4066802"/>
            <a:ext cx="3989726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dirty="0">
                <a:solidFill>
                  <a:schemeClr val="accent4"/>
                </a:solidFill>
                <a:cs typeface="Arial" pitchFamily="34" charset="0"/>
              </a:rPr>
              <a:t>ALLPPT Layout</a:t>
            </a:r>
          </a:p>
          <a:p>
            <a:pPr algn="r"/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Clean Text Slide  for your Presentation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BA924F-4523-40E3-921C-B3BB446C5505}"/>
              </a:ext>
            </a:extLst>
          </p:cNvPr>
          <p:cNvSpPr txBox="1"/>
          <p:nvPr/>
        </p:nvSpPr>
        <p:spPr>
          <a:xfrm>
            <a:off x="6809559" y="5363424"/>
            <a:ext cx="39897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3349D6-BCD6-4E8F-B194-7BCD63F9CF8A}"/>
              </a:ext>
            </a:extLst>
          </p:cNvPr>
          <p:cNvSpPr txBox="1"/>
          <p:nvPr/>
        </p:nvSpPr>
        <p:spPr>
          <a:xfrm>
            <a:off x="393847" y="4823521"/>
            <a:ext cx="3244826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400" b="1" i="1" dirty="0">
                <a:solidFill>
                  <a:schemeClr val="bg1"/>
                </a:solidFill>
                <a:latin typeface="+mj-lt"/>
                <a:cs typeface="Arial" pitchFamily="34" charset="0"/>
              </a:rPr>
              <a:t>AWESOME</a:t>
            </a:r>
          </a:p>
          <a:p>
            <a:pPr algn="r"/>
            <a:r>
              <a:rPr lang="en-GB" altLang="ko-KR" sz="4400" b="1" i="1" dirty="0">
                <a:solidFill>
                  <a:schemeClr val="accent3"/>
                </a:solidFill>
                <a:latin typeface="+mj-lt"/>
                <a:cs typeface="Arial" pitchFamily="34" charset="0"/>
              </a:rPr>
              <a:t>S</a:t>
            </a:r>
            <a:r>
              <a:rPr lang="en-US" altLang="ko-KR" sz="4400" b="1" i="1" dirty="0">
                <a:solidFill>
                  <a:schemeClr val="accent3"/>
                </a:solidFill>
                <a:latin typeface="+mj-lt"/>
                <a:cs typeface="Arial" pitchFamily="34" charset="0"/>
              </a:rPr>
              <a:t>LIDE</a:t>
            </a:r>
            <a:endParaRPr lang="ko-KR" altLang="en-US" sz="4400" b="1" i="1" dirty="0">
              <a:solidFill>
                <a:schemeClr val="accent3"/>
              </a:solidFill>
              <a:latin typeface="+mj-lt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E3B1EF-C28B-4D50-8B79-AD5165FA105F}"/>
              </a:ext>
            </a:extLst>
          </p:cNvPr>
          <p:cNvSpPr txBox="1"/>
          <p:nvPr/>
        </p:nvSpPr>
        <p:spPr>
          <a:xfrm>
            <a:off x="8254009" y="442564"/>
            <a:ext cx="2814041" cy="442030"/>
          </a:xfrm>
          <a:custGeom>
            <a:avLst/>
            <a:gdLst/>
            <a:ahLst/>
            <a:cxnLst/>
            <a:rect l="l" t="t" r="r" b="b"/>
            <a:pathLst>
              <a:path w="2348969" h="368977">
                <a:moveTo>
                  <a:pt x="327124" y="246585"/>
                </a:moveTo>
                <a:cubicBezTo>
                  <a:pt x="316991" y="271383"/>
                  <a:pt x="311925" y="291982"/>
                  <a:pt x="311925" y="308381"/>
                </a:cubicBezTo>
                <a:cubicBezTo>
                  <a:pt x="311925" y="316514"/>
                  <a:pt x="313158" y="323447"/>
                  <a:pt x="315625" y="329180"/>
                </a:cubicBezTo>
                <a:cubicBezTo>
                  <a:pt x="318091" y="334913"/>
                  <a:pt x="320991" y="337779"/>
                  <a:pt x="324324" y="337779"/>
                </a:cubicBezTo>
                <a:cubicBezTo>
                  <a:pt x="327791" y="337779"/>
                  <a:pt x="332157" y="334713"/>
                  <a:pt x="337423" y="328580"/>
                </a:cubicBezTo>
                <a:cubicBezTo>
                  <a:pt x="342690" y="322447"/>
                  <a:pt x="347256" y="313381"/>
                  <a:pt x="351123" y="301382"/>
                </a:cubicBezTo>
                <a:cubicBezTo>
                  <a:pt x="354989" y="289382"/>
                  <a:pt x="356922" y="274650"/>
                  <a:pt x="356922" y="257184"/>
                </a:cubicBezTo>
                <a:lnTo>
                  <a:pt x="356522" y="252985"/>
                </a:lnTo>
                <a:cubicBezTo>
                  <a:pt x="352789" y="253385"/>
                  <a:pt x="349789" y="253485"/>
                  <a:pt x="347523" y="253285"/>
                </a:cubicBezTo>
                <a:cubicBezTo>
                  <a:pt x="345256" y="253085"/>
                  <a:pt x="342623" y="252518"/>
                  <a:pt x="339623" y="251585"/>
                </a:cubicBezTo>
                <a:cubicBezTo>
                  <a:pt x="336624" y="250651"/>
                  <a:pt x="334290" y="249785"/>
                  <a:pt x="332624" y="248985"/>
                </a:cubicBezTo>
                <a:cubicBezTo>
                  <a:pt x="330957" y="248185"/>
                  <a:pt x="329124" y="247385"/>
                  <a:pt x="327124" y="246585"/>
                </a:cubicBezTo>
                <a:close/>
                <a:moveTo>
                  <a:pt x="1092194" y="164990"/>
                </a:moveTo>
                <a:cubicBezTo>
                  <a:pt x="1085528" y="164990"/>
                  <a:pt x="1076162" y="170490"/>
                  <a:pt x="1064095" y="181489"/>
                </a:cubicBezTo>
                <a:cubicBezTo>
                  <a:pt x="1052030" y="192488"/>
                  <a:pt x="1039597" y="207321"/>
                  <a:pt x="1026798" y="225986"/>
                </a:cubicBezTo>
                <a:cubicBezTo>
                  <a:pt x="1036664" y="224920"/>
                  <a:pt x="1043263" y="224553"/>
                  <a:pt x="1046596" y="224886"/>
                </a:cubicBezTo>
                <a:cubicBezTo>
                  <a:pt x="1049929" y="225220"/>
                  <a:pt x="1054529" y="226986"/>
                  <a:pt x="1060396" y="230186"/>
                </a:cubicBezTo>
                <a:cubicBezTo>
                  <a:pt x="1073595" y="216320"/>
                  <a:pt x="1083428" y="204521"/>
                  <a:pt x="1089894" y="194788"/>
                </a:cubicBezTo>
                <a:cubicBezTo>
                  <a:pt x="1096360" y="185055"/>
                  <a:pt x="1099593" y="177589"/>
                  <a:pt x="1099593" y="172389"/>
                </a:cubicBezTo>
                <a:cubicBezTo>
                  <a:pt x="1099593" y="167456"/>
                  <a:pt x="1097127" y="164990"/>
                  <a:pt x="1092194" y="164990"/>
                </a:cubicBezTo>
                <a:close/>
                <a:moveTo>
                  <a:pt x="507020" y="150591"/>
                </a:moveTo>
                <a:cubicBezTo>
                  <a:pt x="495954" y="157257"/>
                  <a:pt x="486488" y="163290"/>
                  <a:pt x="478622" y="168690"/>
                </a:cubicBezTo>
                <a:cubicBezTo>
                  <a:pt x="470756" y="174089"/>
                  <a:pt x="464089" y="179556"/>
                  <a:pt x="458623" y="185089"/>
                </a:cubicBezTo>
                <a:cubicBezTo>
                  <a:pt x="453157" y="190622"/>
                  <a:pt x="449490" y="196188"/>
                  <a:pt x="447624" y="201788"/>
                </a:cubicBezTo>
                <a:cubicBezTo>
                  <a:pt x="444291" y="216720"/>
                  <a:pt x="442624" y="224786"/>
                  <a:pt x="442624" y="225986"/>
                </a:cubicBezTo>
                <a:cubicBezTo>
                  <a:pt x="442624" y="234786"/>
                  <a:pt x="448757" y="239185"/>
                  <a:pt x="461023" y="239185"/>
                </a:cubicBezTo>
                <a:cubicBezTo>
                  <a:pt x="466756" y="239185"/>
                  <a:pt x="476355" y="234252"/>
                  <a:pt x="489821" y="224386"/>
                </a:cubicBezTo>
                <a:cubicBezTo>
                  <a:pt x="487555" y="218120"/>
                  <a:pt x="486421" y="212120"/>
                  <a:pt x="486421" y="206387"/>
                </a:cubicBezTo>
                <a:cubicBezTo>
                  <a:pt x="486421" y="197988"/>
                  <a:pt x="488155" y="189422"/>
                  <a:pt x="491621" y="180689"/>
                </a:cubicBezTo>
                <a:cubicBezTo>
                  <a:pt x="495087" y="171956"/>
                  <a:pt x="500221" y="161923"/>
                  <a:pt x="507020" y="150591"/>
                </a:cubicBezTo>
                <a:close/>
                <a:moveTo>
                  <a:pt x="938868" y="145791"/>
                </a:moveTo>
                <a:cubicBezTo>
                  <a:pt x="904203" y="161657"/>
                  <a:pt x="879505" y="175123"/>
                  <a:pt x="864773" y="186189"/>
                </a:cubicBezTo>
                <a:cubicBezTo>
                  <a:pt x="850040" y="197255"/>
                  <a:pt x="842674" y="208654"/>
                  <a:pt x="842674" y="220387"/>
                </a:cubicBezTo>
                <a:cubicBezTo>
                  <a:pt x="842674" y="224653"/>
                  <a:pt x="843407" y="228153"/>
                  <a:pt x="844874" y="230886"/>
                </a:cubicBezTo>
                <a:cubicBezTo>
                  <a:pt x="846341" y="233619"/>
                  <a:pt x="848340" y="234986"/>
                  <a:pt x="850874" y="234986"/>
                </a:cubicBezTo>
                <a:cubicBezTo>
                  <a:pt x="852340" y="234986"/>
                  <a:pt x="854940" y="234052"/>
                  <a:pt x="858673" y="232186"/>
                </a:cubicBezTo>
                <a:cubicBezTo>
                  <a:pt x="872672" y="223920"/>
                  <a:pt x="885471" y="213154"/>
                  <a:pt x="897071" y="199888"/>
                </a:cubicBezTo>
                <a:cubicBezTo>
                  <a:pt x="908670" y="186622"/>
                  <a:pt x="922603" y="168590"/>
                  <a:pt x="938868" y="145791"/>
                </a:cubicBezTo>
                <a:close/>
                <a:moveTo>
                  <a:pt x="2314971" y="141991"/>
                </a:moveTo>
                <a:cubicBezTo>
                  <a:pt x="2312571" y="141991"/>
                  <a:pt x="2308671" y="143525"/>
                  <a:pt x="2303271" y="146591"/>
                </a:cubicBezTo>
                <a:cubicBezTo>
                  <a:pt x="2297872" y="149658"/>
                  <a:pt x="2292405" y="153657"/>
                  <a:pt x="2286872" y="158590"/>
                </a:cubicBezTo>
                <a:cubicBezTo>
                  <a:pt x="2281339" y="163523"/>
                  <a:pt x="2276373" y="169323"/>
                  <a:pt x="2271973" y="175989"/>
                </a:cubicBezTo>
                <a:cubicBezTo>
                  <a:pt x="2267574" y="182656"/>
                  <a:pt x="2264707" y="189922"/>
                  <a:pt x="2263374" y="197788"/>
                </a:cubicBezTo>
                <a:cubicBezTo>
                  <a:pt x="2275373" y="193122"/>
                  <a:pt x="2285639" y="187322"/>
                  <a:pt x="2294172" y="180389"/>
                </a:cubicBezTo>
                <a:cubicBezTo>
                  <a:pt x="2302705" y="173456"/>
                  <a:pt x="2309004" y="166823"/>
                  <a:pt x="2313071" y="160490"/>
                </a:cubicBezTo>
                <a:cubicBezTo>
                  <a:pt x="2317137" y="154157"/>
                  <a:pt x="2319170" y="149524"/>
                  <a:pt x="2319170" y="146591"/>
                </a:cubicBezTo>
                <a:cubicBezTo>
                  <a:pt x="2319170" y="143525"/>
                  <a:pt x="2317770" y="141991"/>
                  <a:pt x="2314971" y="141991"/>
                </a:cubicBezTo>
                <a:close/>
                <a:moveTo>
                  <a:pt x="1483370" y="119593"/>
                </a:moveTo>
                <a:cubicBezTo>
                  <a:pt x="1488170" y="119593"/>
                  <a:pt x="1492236" y="121259"/>
                  <a:pt x="1495569" y="124592"/>
                </a:cubicBezTo>
                <a:cubicBezTo>
                  <a:pt x="1498902" y="127926"/>
                  <a:pt x="1500569" y="132125"/>
                  <a:pt x="1500569" y="137192"/>
                </a:cubicBezTo>
                <a:cubicBezTo>
                  <a:pt x="1500569" y="141458"/>
                  <a:pt x="1498369" y="147524"/>
                  <a:pt x="1493969" y="155391"/>
                </a:cubicBezTo>
                <a:cubicBezTo>
                  <a:pt x="1489570" y="163257"/>
                  <a:pt x="1484636" y="170090"/>
                  <a:pt x="1479170" y="175889"/>
                </a:cubicBezTo>
                <a:cubicBezTo>
                  <a:pt x="1473704" y="181689"/>
                  <a:pt x="1469371" y="184589"/>
                  <a:pt x="1466171" y="184589"/>
                </a:cubicBezTo>
                <a:cubicBezTo>
                  <a:pt x="1462704" y="184589"/>
                  <a:pt x="1460971" y="182722"/>
                  <a:pt x="1460971" y="178989"/>
                </a:cubicBezTo>
                <a:cubicBezTo>
                  <a:pt x="1461104" y="177922"/>
                  <a:pt x="1461204" y="176923"/>
                  <a:pt x="1461271" y="175989"/>
                </a:cubicBezTo>
                <a:cubicBezTo>
                  <a:pt x="1461338" y="175056"/>
                  <a:pt x="1461371" y="174123"/>
                  <a:pt x="1461371" y="173189"/>
                </a:cubicBezTo>
                <a:cubicBezTo>
                  <a:pt x="1461371" y="171590"/>
                  <a:pt x="1460804" y="170690"/>
                  <a:pt x="1459671" y="170490"/>
                </a:cubicBezTo>
                <a:cubicBezTo>
                  <a:pt x="1458538" y="170290"/>
                  <a:pt x="1457172" y="170790"/>
                  <a:pt x="1455572" y="171990"/>
                </a:cubicBezTo>
                <a:cubicBezTo>
                  <a:pt x="1442239" y="181322"/>
                  <a:pt x="1433106" y="187889"/>
                  <a:pt x="1428173" y="191688"/>
                </a:cubicBezTo>
                <a:cubicBezTo>
                  <a:pt x="1423240" y="195488"/>
                  <a:pt x="1419340" y="199321"/>
                  <a:pt x="1416474" y="203188"/>
                </a:cubicBezTo>
                <a:cubicBezTo>
                  <a:pt x="1413608" y="207054"/>
                  <a:pt x="1412174" y="211120"/>
                  <a:pt x="1412174" y="215387"/>
                </a:cubicBezTo>
                <a:cubicBezTo>
                  <a:pt x="1412174" y="223253"/>
                  <a:pt x="1414708" y="229653"/>
                  <a:pt x="1419774" y="234586"/>
                </a:cubicBezTo>
                <a:cubicBezTo>
                  <a:pt x="1424840" y="239519"/>
                  <a:pt x="1431440" y="241985"/>
                  <a:pt x="1439573" y="241985"/>
                </a:cubicBezTo>
                <a:cubicBezTo>
                  <a:pt x="1447972" y="241985"/>
                  <a:pt x="1458071" y="238752"/>
                  <a:pt x="1469871" y="232286"/>
                </a:cubicBezTo>
                <a:cubicBezTo>
                  <a:pt x="1481670" y="225820"/>
                  <a:pt x="1495569" y="216387"/>
                  <a:pt x="1511568" y="203988"/>
                </a:cubicBezTo>
                <a:lnTo>
                  <a:pt x="1511568" y="217387"/>
                </a:lnTo>
                <a:cubicBezTo>
                  <a:pt x="1497303" y="231386"/>
                  <a:pt x="1485670" y="242252"/>
                  <a:pt x="1476670" y="249985"/>
                </a:cubicBezTo>
                <a:cubicBezTo>
                  <a:pt x="1467671" y="257718"/>
                  <a:pt x="1459271" y="263717"/>
                  <a:pt x="1451472" y="267984"/>
                </a:cubicBezTo>
                <a:cubicBezTo>
                  <a:pt x="1443672" y="272250"/>
                  <a:pt x="1436039" y="274383"/>
                  <a:pt x="1428573" y="274383"/>
                </a:cubicBezTo>
                <a:cubicBezTo>
                  <a:pt x="1421240" y="274383"/>
                  <a:pt x="1414508" y="271483"/>
                  <a:pt x="1408375" y="265684"/>
                </a:cubicBezTo>
                <a:cubicBezTo>
                  <a:pt x="1402241" y="259884"/>
                  <a:pt x="1397442" y="252285"/>
                  <a:pt x="1393975" y="242885"/>
                </a:cubicBezTo>
                <a:lnTo>
                  <a:pt x="1389991" y="219974"/>
                </a:lnTo>
                <a:lnTo>
                  <a:pt x="1372771" y="240110"/>
                </a:lnTo>
                <a:cubicBezTo>
                  <a:pt x="1366738" y="246393"/>
                  <a:pt x="1360921" y="251651"/>
                  <a:pt x="1355322" y="255884"/>
                </a:cubicBezTo>
                <a:cubicBezTo>
                  <a:pt x="1344122" y="264351"/>
                  <a:pt x="1334590" y="268584"/>
                  <a:pt x="1326724" y="268584"/>
                </a:cubicBezTo>
                <a:cubicBezTo>
                  <a:pt x="1315791" y="268584"/>
                  <a:pt x="1307658" y="262851"/>
                  <a:pt x="1302325" y="251385"/>
                </a:cubicBezTo>
                <a:cubicBezTo>
                  <a:pt x="1296992" y="239919"/>
                  <a:pt x="1294326" y="227386"/>
                  <a:pt x="1294326" y="213787"/>
                </a:cubicBezTo>
                <a:cubicBezTo>
                  <a:pt x="1294326" y="208587"/>
                  <a:pt x="1294859" y="203621"/>
                  <a:pt x="1295925" y="198888"/>
                </a:cubicBezTo>
                <a:cubicBezTo>
                  <a:pt x="1296992" y="194155"/>
                  <a:pt x="1298258" y="190255"/>
                  <a:pt x="1299725" y="187189"/>
                </a:cubicBezTo>
                <a:cubicBezTo>
                  <a:pt x="1301192" y="184122"/>
                  <a:pt x="1303925" y="179322"/>
                  <a:pt x="1307925" y="172789"/>
                </a:cubicBezTo>
                <a:cubicBezTo>
                  <a:pt x="1326857" y="143325"/>
                  <a:pt x="1344189" y="128592"/>
                  <a:pt x="1359922" y="128592"/>
                </a:cubicBezTo>
                <a:cubicBezTo>
                  <a:pt x="1368054" y="128592"/>
                  <a:pt x="1372121" y="131725"/>
                  <a:pt x="1372121" y="137992"/>
                </a:cubicBezTo>
                <a:cubicBezTo>
                  <a:pt x="1372121" y="142258"/>
                  <a:pt x="1369488" y="148924"/>
                  <a:pt x="1364221" y="157990"/>
                </a:cubicBezTo>
                <a:cubicBezTo>
                  <a:pt x="1358955" y="167056"/>
                  <a:pt x="1354255" y="173523"/>
                  <a:pt x="1350122" y="177389"/>
                </a:cubicBezTo>
                <a:cubicBezTo>
                  <a:pt x="1338523" y="188589"/>
                  <a:pt x="1330956" y="196388"/>
                  <a:pt x="1327424" y="200788"/>
                </a:cubicBezTo>
                <a:cubicBezTo>
                  <a:pt x="1323890" y="205187"/>
                  <a:pt x="1322124" y="210187"/>
                  <a:pt x="1322124" y="215787"/>
                </a:cubicBezTo>
                <a:cubicBezTo>
                  <a:pt x="1322124" y="220587"/>
                  <a:pt x="1323924" y="224586"/>
                  <a:pt x="1327524" y="227786"/>
                </a:cubicBezTo>
                <a:cubicBezTo>
                  <a:pt x="1331123" y="230986"/>
                  <a:pt x="1335790" y="232586"/>
                  <a:pt x="1341523" y="232586"/>
                </a:cubicBezTo>
                <a:cubicBezTo>
                  <a:pt x="1347789" y="232586"/>
                  <a:pt x="1354688" y="230286"/>
                  <a:pt x="1362221" y="225686"/>
                </a:cubicBezTo>
                <a:cubicBezTo>
                  <a:pt x="1365988" y="223386"/>
                  <a:pt x="1370312" y="220395"/>
                  <a:pt x="1375196" y="216712"/>
                </a:cubicBezTo>
                <a:lnTo>
                  <a:pt x="1391003" y="204003"/>
                </a:lnTo>
                <a:lnTo>
                  <a:pt x="1394775" y="188788"/>
                </a:lnTo>
                <a:cubicBezTo>
                  <a:pt x="1398775" y="181722"/>
                  <a:pt x="1406508" y="172589"/>
                  <a:pt x="1417974" y="161390"/>
                </a:cubicBezTo>
                <a:cubicBezTo>
                  <a:pt x="1431573" y="148058"/>
                  <a:pt x="1444205" y="137758"/>
                  <a:pt x="1455872" y="130492"/>
                </a:cubicBezTo>
                <a:cubicBezTo>
                  <a:pt x="1467537" y="123226"/>
                  <a:pt x="1476703" y="119593"/>
                  <a:pt x="1483370" y="119593"/>
                </a:cubicBezTo>
                <a:close/>
                <a:moveTo>
                  <a:pt x="653644" y="115393"/>
                </a:moveTo>
                <a:cubicBezTo>
                  <a:pt x="662177" y="115393"/>
                  <a:pt x="666443" y="118526"/>
                  <a:pt x="666443" y="124792"/>
                </a:cubicBezTo>
                <a:cubicBezTo>
                  <a:pt x="666443" y="133459"/>
                  <a:pt x="657177" y="141925"/>
                  <a:pt x="638645" y="150191"/>
                </a:cubicBezTo>
                <a:cubicBezTo>
                  <a:pt x="627312" y="155124"/>
                  <a:pt x="616079" y="161657"/>
                  <a:pt x="604947" y="169790"/>
                </a:cubicBezTo>
                <a:cubicBezTo>
                  <a:pt x="593814" y="177922"/>
                  <a:pt x="584814" y="186555"/>
                  <a:pt x="577948" y="195688"/>
                </a:cubicBezTo>
                <a:cubicBezTo>
                  <a:pt x="571082" y="204821"/>
                  <a:pt x="567649" y="213054"/>
                  <a:pt x="567649" y="220387"/>
                </a:cubicBezTo>
                <a:cubicBezTo>
                  <a:pt x="567649" y="223986"/>
                  <a:pt x="568515" y="226853"/>
                  <a:pt x="570249" y="228986"/>
                </a:cubicBezTo>
                <a:cubicBezTo>
                  <a:pt x="571982" y="231119"/>
                  <a:pt x="574249" y="232186"/>
                  <a:pt x="577048" y="232186"/>
                </a:cubicBezTo>
                <a:cubicBezTo>
                  <a:pt x="581715" y="232186"/>
                  <a:pt x="587048" y="230053"/>
                  <a:pt x="593047" y="225786"/>
                </a:cubicBezTo>
                <a:cubicBezTo>
                  <a:pt x="599047" y="221520"/>
                  <a:pt x="607913" y="213987"/>
                  <a:pt x="619646" y="203188"/>
                </a:cubicBezTo>
                <a:cubicBezTo>
                  <a:pt x="624979" y="198255"/>
                  <a:pt x="632078" y="190288"/>
                  <a:pt x="640944" y="179289"/>
                </a:cubicBezTo>
                <a:cubicBezTo>
                  <a:pt x="649811" y="168290"/>
                  <a:pt x="657143" y="159890"/>
                  <a:pt x="662943" y="154091"/>
                </a:cubicBezTo>
                <a:cubicBezTo>
                  <a:pt x="668743" y="148291"/>
                  <a:pt x="673976" y="145391"/>
                  <a:pt x="678642" y="145391"/>
                </a:cubicBezTo>
                <a:cubicBezTo>
                  <a:pt x="681309" y="145391"/>
                  <a:pt x="683475" y="146224"/>
                  <a:pt x="685142" y="147891"/>
                </a:cubicBezTo>
                <a:cubicBezTo>
                  <a:pt x="686808" y="149558"/>
                  <a:pt x="687642" y="151991"/>
                  <a:pt x="687642" y="155191"/>
                </a:cubicBezTo>
                <a:cubicBezTo>
                  <a:pt x="687642" y="161324"/>
                  <a:pt x="685208" y="170223"/>
                  <a:pt x="680342" y="181889"/>
                </a:cubicBezTo>
                <a:cubicBezTo>
                  <a:pt x="675476" y="193555"/>
                  <a:pt x="666709" y="212654"/>
                  <a:pt x="654044" y="239185"/>
                </a:cubicBezTo>
                <a:lnTo>
                  <a:pt x="693851" y="210235"/>
                </a:lnTo>
                <a:lnTo>
                  <a:pt x="693851" y="205987"/>
                </a:lnTo>
                <a:cubicBezTo>
                  <a:pt x="701050" y="197455"/>
                  <a:pt x="706516" y="190188"/>
                  <a:pt x="710250" y="184189"/>
                </a:cubicBezTo>
                <a:cubicBezTo>
                  <a:pt x="705983" y="182722"/>
                  <a:pt x="702883" y="180922"/>
                  <a:pt x="700950" y="178789"/>
                </a:cubicBezTo>
                <a:cubicBezTo>
                  <a:pt x="699017" y="176656"/>
                  <a:pt x="698050" y="173456"/>
                  <a:pt x="698050" y="169190"/>
                </a:cubicBezTo>
                <a:cubicBezTo>
                  <a:pt x="698050" y="164390"/>
                  <a:pt x="700050" y="158324"/>
                  <a:pt x="704050" y="150991"/>
                </a:cubicBezTo>
                <a:cubicBezTo>
                  <a:pt x="708050" y="143658"/>
                  <a:pt x="712983" y="136792"/>
                  <a:pt x="718849" y="130392"/>
                </a:cubicBezTo>
                <a:cubicBezTo>
                  <a:pt x="724715" y="123992"/>
                  <a:pt x="730048" y="119859"/>
                  <a:pt x="734848" y="117993"/>
                </a:cubicBezTo>
                <a:cubicBezTo>
                  <a:pt x="736715" y="117060"/>
                  <a:pt x="738514" y="116593"/>
                  <a:pt x="740248" y="116593"/>
                </a:cubicBezTo>
                <a:cubicBezTo>
                  <a:pt x="742914" y="116593"/>
                  <a:pt x="744247" y="117859"/>
                  <a:pt x="744247" y="120393"/>
                </a:cubicBezTo>
                <a:cubicBezTo>
                  <a:pt x="744247" y="122659"/>
                  <a:pt x="742181" y="127259"/>
                  <a:pt x="738048" y="134192"/>
                </a:cubicBezTo>
                <a:cubicBezTo>
                  <a:pt x="765513" y="129925"/>
                  <a:pt x="782845" y="127792"/>
                  <a:pt x="790045" y="127792"/>
                </a:cubicBezTo>
                <a:cubicBezTo>
                  <a:pt x="792845" y="127792"/>
                  <a:pt x="794778" y="128059"/>
                  <a:pt x="795844" y="128592"/>
                </a:cubicBezTo>
                <a:cubicBezTo>
                  <a:pt x="798111" y="129792"/>
                  <a:pt x="799978" y="132592"/>
                  <a:pt x="801444" y="136992"/>
                </a:cubicBezTo>
                <a:cubicBezTo>
                  <a:pt x="802910" y="141391"/>
                  <a:pt x="803644" y="145791"/>
                  <a:pt x="803644" y="150191"/>
                </a:cubicBezTo>
                <a:cubicBezTo>
                  <a:pt x="803644" y="152991"/>
                  <a:pt x="802411" y="156024"/>
                  <a:pt x="799944" y="159290"/>
                </a:cubicBezTo>
                <a:cubicBezTo>
                  <a:pt x="797478" y="162557"/>
                  <a:pt x="793244" y="167323"/>
                  <a:pt x="787245" y="173589"/>
                </a:cubicBezTo>
                <a:cubicBezTo>
                  <a:pt x="780179" y="181189"/>
                  <a:pt x="774246" y="189455"/>
                  <a:pt x="769446" y="198388"/>
                </a:cubicBezTo>
                <a:cubicBezTo>
                  <a:pt x="764646" y="207321"/>
                  <a:pt x="762246" y="214054"/>
                  <a:pt x="762246" y="218587"/>
                </a:cubicBezTo>
                <a:cubicBezTo>
                  <a:pt x="762246" y="224853"/>
                  <a:pt x="766113" y="227986"/>
                  <a:pt x="773846" y="227986"/>
                </a:cubicBezTo>
                <a:cubicBezTo>
                  <a:pt x="781979" y="227986"/>
                  <a:pt x="796111" y="219720"/>
                  <a:pt x="816243" y="203188"/>
                </a:cubicBezTo>
                <a:lnTo>
                  <a:pt x="816243" y="216587"/>
                </a:lnTo>
                <a:cubicBezTo>
                  <a:pt x="805177" y="228186"/>
                  <a:pt x="796044" y="237319"/>
                  <a:pt x="788845" y="243985"/>
                </a:cubicBezTo>
                <a:cubicBezTo>
                  <a:pt x="781645" y="250651"/>
                  <a:pt x="774979" y="255951"/>
                  <a:pt x="768846" y="259884"/>
                </a:cubicBezTo>
                <a:cubicBezTo>
                  <a:pt x="762713" y="263817"/>
                  <a:pt x="757247" y="265784"/>
                  <a:pt x="752447" y="265784"/>
                </a:cubicBezTo>
                <a:cubicBezTo>
                  <a:pt x="746847" y="265784"/>
                  <a:pt x="742181" y="263217"/>
                  <a:pt x="738448" y="258084"/>
                </a:cubicBezTo>
                <a:cubicBezTo>
                  <a:pt x="734715" y="252951"/>
                  <a:pt x="732848" y="245518"/>
                  <a:pt x="732848" y="235786"/>
                </a:cubicBezTo>
                <a:cubicBezTo>
                  <a:pt x="732848" y="230053"/>
                  <a:pt x="734315" y="223520"/>
                  <a:pt x="737248" y="216187"/>
                </a:cubicBezTo>
                <a:cubicBezTo>
                  <a:pt x="740181" y="208854"/>
                  <a:pt x="744481" y="200888"/>
                  <a:pt x="750147" y="192288"/>
                </a:cubicBezTo>
                <a:cubicBezTo>
                  <a:pt x="755813" y="183689"/>
                  <a:pt x="762180" y="175123"/>
                  <a:pt x="769246" y="166590"/>
                </a:cubicBezTo>
                <a:cubicBezTo>
                  <a:pt x="765513" y="167390"/>
                  <a:pt x="761313" y="168223"/>
                  <a:pt x="756647" y="169090"/>
                </a:cubicBezTo>
                <a:cubicBezTo>
                  <a:pt x="751980" y="169956"/>
                  <a:pt x="747047" y="170856"/>
                  <a:pt x="741848" y="171790"/>
                </a:cubicBezTo>
                <a:cubicBezTo>
                  <a:pt x="736648" y="172723"/>
                  <a:pt x="732648" y="173456"/>
                  <a:pt x="729848" y="173989"/>
                </a:cubicBezTo>
                <a:cubicBezTo>
                  <a:pt x="725715" y="182256"/>
                  <a:pt x="720649" y="190138"/>
                  <a:pt x="714649" y="197638"/>
                </a:cubicBezTo>
                <a:lnTo>
                  <a:pt x="702441" y="210169"/>
                </a:lnTo>
                <a:lnTo>
                  <a:pt x="702441" y="216987"/>
                </a:lnTo>
                <a:lnTo>
                  <a:pt x="636045" y="271583"/>
                </a:lnTo>
                <a:cubicBezTo>
                  <a:pt x="617379" y="303848"/>
                  <a:pt x="600380" y="327947"/>
                  <a:pt x="585048" y="343879"/>
                </a:cubicBezTo>
                <a:cubicBezTo>
                  <a:pt x="569715" y="359811"/>
                  <a:pt x="558316" y="367778"/>
                  <a:pt x="550850" y="367778"/>
                </a:cubicBezTo>
                <a:cubicBezTo>
                  <a:pt x="546850" y="367778"/>
                  <a:pt x="544850" y="365311"/>
                  <a:pt x="544850" y="360378"/>
                </a:cubicBezTo>
                <a:cubicBezTo>
                  <a:pt x="544850" y="350779"/>
                  <a:pt x="549717" y="338513"/>
                  <a:pt x="559449" y="323580"/>
                </a:cubicBezTo>
                <a:cubicBezTo>
                  <a:pt x="563316" y="317714"/>
                  <a:pt x="567749" y="311981"/>
                  <a:pt x="572749" y="306381"/>
                </a:cubicBezTo>
                <a:cubicBezTo>
                  <a:pt x="577748" y="300782"/>
                  <a:pt x="582481" y="295949"/>
                  <a:pt x="586948" y="291882"/>
                </a:cubicBezTo>
                <a:cubicBezTo>
                  <a:pt x="591414" y="287816"/>
                  <a:pt x="597314" y="282749"/>
                  <a:pt x="604647" y="276683"/>
                </a:cubicBezTo>
                <a:cubicBezTo>
                  <a:pt x="611979" y="270617"/>
                  <a:pt x="616979" y="266450"/>
                  <a:pt x="619646" y="264184"/>
                </a:cubicBezTo>
                <a:cubicBezTo>
                  <a:pt x="632978" y="236986"/>
                  <a:pt x="642578" y="216187"/>
                  <a:pt x="648444" y="201788"/>
                </a:cubicBezTo>
                <a:cubicBezTo>
                  <a:pt x="635911" y="215120"/>
                  <a:pt x="624979" y="226053"/>
                  <a:pt x="615646" y="234586"/>
                </a:cubicBezTo>
                <a:cubicBezTo>
                  <a:pt x="606313" y="243118"/>
                  <a:pt x="597747" y="249685"/>
                  <a:pt x="589948" y="254284"/>
                </a:cubicBezTo>
                <a:cubicBezTo>
                  <a:pt x="582148" y="258884"/>
                  <a:pt x="575115" y="261184"/>
                  <a:pt x="568849" y="261184"/>
                </a:cubicBezTo>
                <a:cubicBezTo>
                  <a:pt x="562049" y="261184"/>
                  <a:pt x="555783" y="255751"/>
                  <a:pt x="550050" y="244885"/>
                </a:cubicBezTo>
                <a:lnTo>
                  <a:pt x="543749" y="220342"/>
                </a:lnTo>
                <a:lnTo>
                  <a:pt x="536318" y="226586"/>
                </a:lnTo>
                <a:cubicBezTo>
                  <a:pt x="532785" y="229253"/>
                  <a:pt x="529685" y="231253"/>
                  <a:pt x="527019" y="232586"/>
                </a:cubicBezTo>
                <a:cubicBezTo>
                  <a:pt x="521686" y="235252"/>
                  <a:pt x="514020" y="236319"/>
                  <a:pt x="504020" y="235786"/>
                </a:cubicBezTo>
                <a:cubicBezTo>
                  <a:pt x="486688" y="256318"/>
                  <a:pt x="471422" y="266584"/>
                  <a:pt x="458223" y="266584"/>
                </a:cubicBezTo>
                <a:cubicBezTo>
                  <a:pt x="450757" y="266584"/>
                  <a:pt x="443957" y="264117"/>
                  <a:pt x="437824" y="259184"/>
                </a:cubicBezTo>
                <a:cubicBezTo>
                  <a:pt x="431691" y="254251"/>
                  <a:pt x="426792" y="247518"/>
                  <a:pt x="423125" y="238985"/>
                </a:cubicBezTo>
                <a:cubicBezTo>
                  <a:pt x="419459" y="230453"/>
                  <a:pt x="417626" y="220920"/>
                  <a:pt x="417626" y="210387"/>
                </a:cubicBezTo>
                <a:cubicBezTo>
                  <a:pt x="417626" y="201854"/>
                  <a:pt x="420459" y="192388"/>
                  <a:pt x="426125" y="181989"/>
                </a:cubicBezTo>
                <a:cubicBezTo>
                  <a:pt x="431791" y="171590"/>
                  <a:pt x="439124" y="161890"/>
                  <a:pt x="448124" y="152891"/>
                </a:cubicBezTo>
                <a:cubicBezTo>
                  <a:pt x="457123" y="143891"/>
                  <a:pt x="466756" y="136625"/>
                  <a:pt x="477022" y="131092"/>
                </a:cubicBezTo>
                <a:cubicBezTo>
                  <a:pt x="487288" y="125559"/>
                  <a:pt x="496821" y="122793"/>
                  <a:pt x="505620" y="122793"/>
                </a:cubicBezTo>
                <a:cubicBezTo>
                  <a:pt x="511886" y="122793"/>
                  <a:pt x="516820" y="123759"/>
                  <a:pt x="520419" y="125692"/>
                </a:cubicBezTo>
                <a:cubicBezTo>
                  <a:pt x="524019" y="127626"/>
                  <a:pt x="525819" y="130325"/>
                  <a:pt x="525819" y="133792"/>
                </a:cubicBezTo>
                <a:cubicBezTo>
                  <a:pt x="525819" y="136458"/>
                  <a:pt x="524286" y="139525"/>
                  <a:pt x="521219" y="142991"/>
                </a:cubicBezTo>
                <a:cubicBezTo>
                  <a:pt x="526285" y="144058"/>
                  <a:pt x="529752" y="145824"/>
                  <a:pt x="531619" y="148291"/>
                </a:cubicBezTo>
                <a:cubicBezTo>
                  <a:pt x="533485" y="150757"/>
                  <a:pt x="534418" y="155257"/>
                  <a:pt x="534418" y="161790"/>
                </a:cubicBezTo>
                <a:cubicBezTo>
                  <a:pt x="534418" y="168190"/>
                  <a:pt x="532919" y="176256"/>
                  <a:pt x="529919" y="185989"/>
                </a:cubicBezTo>
                <a:cubicBezTo>
                  <a:pt x="526919" y="195721"/>
                  <a:pt x="522819" y="204854"/>
                  <a:pt x="517619" y="213387"/>
                </a:cubicBezTo>
                <a:lnTo>
                  <a:pt x="521219" y="216987"/>
                </a:lnTo>
                <a:lnTo>
                  <a:pt x="524219" y="216987"/>
                </a:lnTo>
                <a:cubicBezTo>
                  <a:pt x="526485" y="216987"/>
                  <a:pt x="528719" y="216420"/>
                  <a:pt x="530919" y="215287"/>
                </a:cubicBezTo>
                <a:cubicBezTo>
                  <a:pt x="533119" y="214154"/>
                  <a:pt x="535085" y="212954"/>
                  <a:pt x="536818" y="211687"/>
                </a:cubicBezTo>
                <a:cubicBezTo>
                  <a:pt x="537685" y="211054"/>
                  <a:pt x="539068" y="210029"/>
                  <a:pt x="540968" y="208612"/>
                </a:cubicBezTo>
                <a:lnTo>
                  <a:pt x="542278" y="207632"/>
                </a:lnTo>
                <a:lnTo>
                  <a:pt x="545150" y="194588"/>
                </a:lnTo>
                <a:cubicBezTo>
                  <a:pt x="547617" y="188722"/>
                  <a:pt x="551483" y="182456"/>
                  <a:pt x="556750" y="175789"/>
                </a:cubicBezTo>
                <a:cubicBezTo>
                  <a:pt x="562016" y="169123"/>
                  <a:pt x="568715" y="162290"/>
                  <a:pt x="576848" y="155291"/>
                </a:cubicBezTo>
                <a:cubicBezTo>
                  <a:pt x="584981" y="148291"/>
                  <a:pt x="594514" y="141458"/>
                  <a:pt x="605447" y="134792"/>
                </a:cubicBezTo>
                <a:cubicBezTo>
                  <a:pt x="626112" y="121859"/>
                  <a:pt x="642178" y="115393"/>
                  <a:pt x="653644" y="115393"/>
                </a:cubicBezTo>
                <a:close/>
                <a:moveTo>
                  <a:pt x="1389720" y="70396"/>
                </a:moveTo>
                <a:cubicBezTo>
                  <a:pt x="1393719" y="70396"/>
                  <a:pt x="1397052" y="71629"/>
                  <a:pt x="1399719" y="74095"/>
                </a:cubicBezTo>
                <a:cubicBezTo>
                  <a:pt x="1402386" y="76562"/>
                  <a:pt x="1403719" y="80128"/>
                  <a:pt x="1403719" y="84795"/>
                </a:cubicBezTo>
                <a:cubicBezTo>
                  <a:pt x="1403719" y="90528"/>
                  <a:pt x="1400986" y="96861"/>
                  <a:pt x="1395519" y="103794"/>
                </a:cubicBezTo>
                <a:cubicBezTo>
                  <a:pt x="1390053" y="110727"/>
                  <a:pt x="1384187" y="114193"/>
                  <a:pt x="1377920" y="114193"/>
                </a:cubicBezTo>
                <a:cubicBezTo>
                  <a:pt x="1374587" y="114193"/>
                  <a:pt x="1371421" y="112926"/>
                  <a:pt x="1368421" y="110393"/>
                </a:cubicBezTo>
                <a:cubicBezTo>
                  <a:pt x="1365421" y="107860"/>
                  <a:pt x="1363921" y="104660"/>
                  <a:pt x="1363921" y="100794"/>
                </a:cubicBezTo>
                <a:cubicBezTo>
                  <a:pt x="1363921" y="94928"/>
                  <a:pt x="1366721" y="88395"/>
                  <a:pt x="1372321" y="81195"/>
                </a:cubicBezTo>
                <a:cubicBezTo>
                  <a:pt x="1377920" y="73995"/>
                  <a:pt x="1383720" y="70396"/>
                  <a:pt x="1389720" y="70396"/>
                </a:cubicBezTo>
                <a:close/>
                <a:moveTo>
                  <a:pt x="2223520" y="65396"/>
                </a:moveTo>
                <a:cubicBezTo>
                  <a:pt x="2222720" y="65396"/>
                  <a:pt x="2221187" y="66129"/>
                  <a:pt x="2218920" y="67596"/>
                </a:cubicBezTo>
                <a:cubicBezTo>
                  <a:pt x="2210787" y="74262"/>
                  <a:pt x="2201655" y="87295"/>
                  <a:pt x="2191522" y="106693"/>
                </a:cubicBezTo>
                <a:cubicBezTo>
                  <a:pt x="2181389" y="126092"/>
                  <a:pt x="2174190" y="145658"/>
                  <a:pt x="2169923" y="165390"/>
                </a:cubicBezTo>
                <a:cubicBezTo>
                  <a:pt x="2176856" y="158590"/>
                  <a:pt x="2183556" y="150857"/>
                  <a:pt x="2190022" y="142191"/>
                </a:cubicBezTo>
                <a:cubicBezTo>
                  <a:pt x="2196488" y="133525"/>
                  <a:pt x="2202588" y="124259"/>
                  <a:pt x="2208321" y="114393"/>
                </a:cubicBezTo>
                <a:cubicBezTo>
                  <a:pt x="2214054" y="104527"/>
                  <a:pt x="2218554" y="95661"/>
                  <a:pt x="2221820" y="87795"/>
                </a:cubicBezTo>
                <a:cubicBezTo>
                  <a:pt x="2225087" y="79928"/>
                  <a:pt x="2226720" y="73995"/>
                  <a:pt x="2226720" y="69996"/>
                </a:cubicBezTo>
                <a:cubicBezTo>
                  <a:pt x="2226720" y="66929"/>
                  <a:pt x="2225653" y="65396"/>
                  <a:pt x="2223520" y="65396"/>
                </a:cubicBezTo>
                <a:close/>
                <a:moveTo>
                  <a:pt x="1829437" y="26198"/>
                </a:moveTo>
                <a:cubicBezTo>
                  <a:pt x="1848636" y="26198"/>
                  <a:pt x="1863469" y="27665"/>
                  <a:pt x="1873934" y="30598"/>
                </a:cubicBezTo>
                <a:cubicBezTo>
                  <a:pt x="1884400" y="33531"/>
                  <a:pt x="1889634" y="38064"/>
                  <a:pt x="1889634" y="44197"/>
                </a:cubicBezTo>
                <a:cubicBezTo>
                  <a:pt x="1889634" y="54197"/>
                  <a:pt x="1888267" y="61930"/>
                  <a:pt x="1885534" y="67396"/>
                </a:cubicBezTo>
                <a:cubicBezTo>
                  <a:pt x="1882800" y="72862"/>
                  <a:pt x="1879868" y="76495"/>
                  <a:pt x="1876734" y="78295"/>
                </a:cubicBezTo>
                <a:cubicBezTo>
                  <a:pt x="1873601" y="80095"/>
                  <a:pt x="1868101" y="82528"/>
                  <a:pt x="1860235" y="85595"/>
                </a:cubicBezTo>
                <a:cubicBezTo>
                  <a:pt x="1851836" y="88528"/>
                  <a:pt x="1844536" y="91594"/>
                  <a:pt x="1838337" y="94794"/>
                </a:cubicBezTo>
                <a:cubicBezTo>
                  <a:pt x="1832137" y="97994"/>
                  <a:pt x="1826837" y="101060"/>
                  <a:pt x="1822438" y="103994"/>
                </a:cubicBezTo>
                <a:cubicBezTo>
                  <a:pt x="1818038" y="106927"/>
                  <a:pt x="1815305" y="108393"/>
                  <a:pt x="1814238" y="108393"/>
                </a:cubicBezTo>
                <a:cubicBezTo>
                  <a:pt x="1812905" y="108393"/>
                  <a:pt x="1812238" y="107860"/>
                  <a:pt x="1812238" y="106793"/>
                </a:cubicBezTo>
                <a:cubicBezTo>
                  <a:pt x="1812238" y="104527"/>
                  <a:pt x="1814605" y="101094"/>
                  <a:pt x="1819338" y="96494"/>
                </a:cubicBezTo>
                <a:cubicBezTo>
                  <a:pt x="1824071" y="91894"/>
                  <a:pt x="1829904" y="87861"/>
                  <a:pt x="1836837" y="84395"/>
                </a:cubicBezTo>
                <a:cubicBezTo>
                  <a:pt x="1844170" y="80528"/>
                  <a:pt x="1847836" y="78062"/>
                  <a:pt x="1847836" y="76995"/>
                </a:cubicBezTo>
                <a:cubicBezTo>
                  <a:pt x="1847836" y="75262"/>
                  <a:pt x="1843770" y="74395"/>
                  <a:pt x="1835637" y="74395"/>
                </a:cubicBezTo>
                <a:cubicBezTo>
                  <a:pt x="1810972" y="74395"/>
                  <a:pt x="1788173" y="76595"/>
                  <a:pt x="1767241" y="80995"/>
                </a:cubicBezTo>
                <a:cubicBezTo>
                  <a:pt x="1746309" y="85395"/>
                  <a:pt x="1729810" y="91194"/>
                  <a:pt x="1717744" y="98394"/>
                </a:cubicBezTo>
                <a:cubicBezTo>
                  <a:pt x="1705678" y="105594"/>
                  <a:pt x="1699645" y="112926"/>
                  <a:pt x="1699645" y="120393"/>
                </a:cubicBezTo>
                <a:cubicBezTo>
                  <a:pt x="1699645" y="125059"/>
                  <a:pt x="1702145" y="128359"/>
                  <a:pt x="1707145" y="130292"/>
                </a:cubicBezTo>
                <a:cubicBezTo>
                  <a:pt x="1712144" y="132225"/>
                  <a:pt x="1723177" y="135458"/>
                  <a:pt x="1740243" y="139991"/>
                </a:cubicBezTo>
                <a:cubicBezTo>
                  <a:pt x="1757308" y="144525"/>
                  <a:pt x="1772574" y="149724"/>
                  <a:pt x="1786040" y="155591"/>
                </a:cubicBezTo>
                <a:cubicBezTo>
                  <a:pt x="1805372" y="163857"/>
                  <a:pt x="1819704" y="172456"/>
                  <a:pt x="1829037" y="181389"/>
                </a:cubicBezTo>
                <a:cubicBezTo>
                  <a:pt x="1838370" y="190322"/>
                  <a:pt x="1843036" y="200321"/>
                  <a:pt x="1843036" y="211387"/>
                </a:cubicBezTo>
                <a:cubicBezTo>
                  <a:pt x="1843036" y="218987"/>
                  <a:pt x="1841203" y="226620"/>
                  <a:pt x="1837537" y="234286"/>
                </a:cubicBezTo>
                <a:cubicBezTo>
                  <a:pt x="1833870" y="241952"/>
                  <a:pt x="1828504" y="248985"/>
                  <a:pt x="1821438" y="255384"/>
                </a:cubicBezTo>
                <a:cubicBezTo>
                  <a:pt x="1814372" y="261784"/>
                  <a:pt x="1806239" y="267050"/>
                  <a:pt x="1797039" y="271183"/>
                </a:cubicBezTo>
                <a:cubicBezTo>
                  <a:pt x="1789173" y="274517"/>
                  <a:pt x="1779274" y="277650"/>
                  <a:pt x="1767341" y="280583"/>
                </a:cubicBezTo>
                <a:cubicBezTo>
                  <a:pt x="1755408" y="283516"/>
                  <a:pt x="1742476" y="285816"/>
                  <a:pt x="1728543" y="287482"/>
                </a:cubicBezTo>
                <a:cubicBezTo>
                  <a:pt x="1714611" y="289149"/>
                  <a:pt x="1701312" y="289982"/>
                  <a:pt x="1688646" y="289982"/>
                </a:cubicBezTo>
                <a:cubicBezTo>
                  <a:pt x="1665314" y="289982"/>
                  <a:pt x="1646548" y="287782"/>
                  <a:pt x="1632349" y="283383"/>
                </a:cubicBezTo>
                <a:cubicBezTo>
                  <a:pt x="1618150" y="278983"/>
                  <a:pt x="1611051" y="272317"/>
                  <a:pt x="1611051" y="263384"/>
                </a:cubicBezTo>
                <a:cubicBezTo>
                  <a:pt x="1611051" y="259384"/>
                  <a:pt x="1613450" y="253151"/>
                  <a:pt x="1618250" y="244685"/>
                </a:cubicBezTo>
                <a:cubicBezTo>
                  <a:pt x="1623050" y="236219"/>
                  <a:pt x="1628716" y="230519"/>
                  <a:pt x="1635249" y="227586"/>
                </a:cubicBezTo>
                <a:cubicBezTo>
                  <a:pt x="1640982" y="225320"/>
                  <a:pt x="1646515" y="224020"/>
                  <a:pt x="1651848" y="223686"/>
                </a:cubicBezTo>
                <a:cubicBezTo>
                  <a:pt x="1657181" y="223353"/>
                  <a:pt x="1659848" y="223986"/>
                  <a:pt x="1659848" y="225586"/>
                </a:cubicBezTo>
                <a:cubicBezTo>
                  <a:pt x="1659848" y="225986"/>
                  <a:pt x="1659648" y="226386"/>
                  <a:pt x="1659248" y="226786"/>
                </a:cubicBezTo>
                <a:cubicBezTo>
                  <a:pt x="1658848" y="227186"/>
                  <a:pt x="1658381" y="227519"/>
                  <a:pt x="1657848" y="227786"/>
                </a:cubicBezTo>
                <a:cubicBezTo>
                  <a:pt x="1657314" y="228053"/>
                  <a:pt x="1656781" y="228319"/>
                  <a:pt x="1656248" y="228586"/>
                </a:cubicBezTo>
                <a:cubicBezTo>
                  <a:pt x="1653581" y="229653"/>
                  <a:pt x="1651415" y="230486"/>
                  <a:pt x="1649748" y="231086"/>
                </a:cubicBezTo>
                <a:cubicBezTo>
                  <a:pt x="1648082" y="231686"/>
                  <a:pt x="1646748" y="232286"/>
                  <a:pt x="1645748" y="232886"/>
                </a:cubicBezTo>
                <a:cubicBezTo>
                  <a:pt x="1644748" y="233486"/>
                  <a:pt x="1644248" y="234319"/>
                  <a:pt x="1644248" y="235386"/>
                </a:cubicBezTo>
                <a:cubicBezTo>
                  <a:pt x="1644248" y="238185"/>
                  <a:pt x="1658048" y="239585"/>
                  <a:pt x="1685646" y="239585"/>
                </a:cubicBezTo>
                <a:cubicBezTo>
                  <a:pt x="1709644" y="239585"/>
                  <a:pt x="1729310" y="238719"/>
                  <a:pt x="1744642" y="236986"/>
                </a:cubicBezTo>
                <a:cubicBezTo>
                  <a:pt x="1759975" y="235252"/>
                  <a:pt x="1773507" y="232119"/>
                  <a:pt x="1785240" y="227586"/>
                </a:cubicBezTo>
                <a:cubicBezTo>
                  <a:pt x="1796973" y="223053"/>
                  <a:pt x="1807639" y="216787"/>
                  <a:pt x="1817238" y="208787"/>
                </a:cubicBezTo>
                <a:cubicBezTo>
                  <a:pt x="1813905" y="202654"/>
                  <a:pt x="1808905" y="197121"/>
                  <a:pt x="1802239" y="192188"/>
                </a:cubicBezTo>
                <a:cubicBezTo>
                  <a:pt x="1795573" y="187255"/>
                  <a:pt x="1788073" y="183289"/>
                  <a:pt x="1779740" y="180289"/>
                </a:cubicBezTo>
                <a:cubicBezTo>
                  <a:pt x="1771407" y="177289"/>
                  <a:pt x="1762708" y="175056"/>
                  <a:pt x="1753642" y="173589"/>
                </a:cubicBezTo>
                <a:cubicBezTo>
                  <a:pt x="1726710" y="169590"/>
                  <a:pt x="1701578" y="160857"/>
                  <a:pt x="1678246" y="147391"/>
                </a:cubicBezTo>
                <a:cubicBezTo>
                  <a:pt x="1676247" y="146324"/>
                  <a:pt x="1674113" y="144058"/>
                  <a:pt x="1671847" y="140591"/>
                </a:cubicBezTo>
                <a:cubicBezTo>
                  <a:pt x="1669580" y="137125"/>
                  <a:pt x="1668447" y="133792"/>
                  <a:pt x="1668447" y="130592"/>
                </a:cubicBezTo>
                <a:cubicBezTo>
                  <a:pt x="1668447" y="118859"/>
                  <a:pt x="1670413" y="107093"/>
                  <a:pt x="1674347" y="95294"/>
                </a:cubicBezTo>
                <a:cubicBezTo>
                  <a:pt x="1678280" y="83495"/>
                  <a:pt x="1683313" y="74262"/>
                  <a:pt x="1689446" y="67596"/>
                </a:cubicBezTo>
                <a:cubicBezTo>
                  <a:pt x="1699312" y="56530"/>
                  <a:pt x="1717077" y="46864"/>
                  <a:pt x="1742742" y="38598"/>
                </a:cubicBezTo>
                <a:cubicBezTo>
                  <a:pt x="1768407" y="30331"/>
                  <a:pt x="1797306" y="26198"/>
                  <a:pt x="1829437" y="26198"/>
                </a:cubicBezTo>
                <a:close/>
                <a:moveTo>
                  <a:pt x="2241519" y="25798"/>
                </a:moveTo>
                <a:cubicBezTo>
                  <a:pt x="2244319" y="25798"/>
                  <a:pt x="2246185" y="27032"/>
                  <a:pt x="2247118" y="29498"/>
                </a:cubicBezTo>
                <a:cubicBezTo>
                  <a:pt x="2248052" y="31965"/>
                  <a:pt x="2248518" y="36198"/>
                  <a:pt x="2248518" y="42197"/>
                </a:cubicBezTo>
                <a:cubicBezTo>
                  <a:pt x="2248518" y="60730"/>
                  <a:pt x="2240986" y="83495"/>
                  <a:pt x="2225920" y="110493"/>
                </a:cubicBezTo>
                <a:cubicBezTo>
                  <a:pt x="2210854" y="137492"/>
                  <a:pt x="2189856" y="165057"/>
                  <a:pt x="2162924" y="193188"/>
                </a:cubicBezTo>
                <a:cubicBezTo>
                  <a:pt x="2161590" y="200121"/>
                  <a:pt x="2160924" y="205454"/>
                  <a:pt x="2160924" y="209187"/>
                </a:cubicBezTo>
                <a:cubicBezTo>
                  <a:pt x="2160924" y="217720"/>
                  <a:pt x="2162757" y="224653"/>
                  <a:pt x="2166423" y="229986"/>
                </a:cubicBezTo>
                <a:cubicBezTo>
                  <a:pt x="2170090" y="235319"/>
                  <a:pt x="2175190" y="237985"/>
                  <a:pt x="2181722" y="237985"/>
                </a:cubicBezTo>
                <a:cubicBezTo>
                  <a:pt x="2185056" y="237985"/>
                  <a:pt x="2188656" y="236686"/>
                  <a:pt x="2192522" y="234086"/>
                </a:cubicBezTo>
                <a:cubicBezTo>
                  <a:pt x="2196388" y="231486"/>
                  <a:pt x="2200455" y="228253"/>
                  <a:pt x="2204721" y="224386"/>
                </a:cubicBezTo>
                <a:cubicBezTo>
                  <a:pt x="2208988" y="220520"/>
                  <a:pt x="2217320" y="212854"/>
                  <a:pt x="2229719" y="201388"/>
                </a:cubicBezTo>
                <a:lnTo>
                  <a:pt x="2229719" y="204498"/>
                </a:lnTo>
                <a:lnTo>
                  <a:pt x="2230226" y="200363"/>
                </a:lnTo>
                <a:cubicBezTo>
                  <a:pt x="2231859" y="194013"/>
                  <a:pt x="2234309" y="187989"/>
                  <a:pt x="2237575" y="182289"/>
                </a:cubicBezTo>
                <a:cubicBezTo>
                  <a:pt x="2244108" y="170890"/>
                  <a:pt x="2254774" y="158857"/>
                  <a:pt x="2269573" y="146191"/>
                </a:cubicBezTo>
                <a:cubicBezTo>
                  <a:pt x="2279706" y="137525"/>
                  <a:pt x="2289772" y="130992"/>
                  <a:pt x="2299772" y="126592"/>
                </a:cubicBezTo>
                <a:cubicBezTo>
                  <a:pt x="2309771" y="122193"/>
                  <a:pt x="2318704" y="119993"/>
                  <a:pt x="2326570" y="119993"/>
                </a:cubicBezTo>
                <a:cubicBezTo>
                  <a:pt x="2332836" y="119993"/>
                  <a:pt x="2337802" y="121426"/>
                  <a:pt x="2341469" y="124292"/>
                </a:cubicBezTo>
                <a:cubicBezTo>
                  <a:pt x="2345135" y="127159"/>
                  <a:pt x="2346969" y="131459"/>
                  <a:pt x="2346969" y="137192"/>
                </a:cubicBezTo>
                <a:cubicBezTo>
                  <a:pt x="2346969" y="145591"/>
                  <a:pt x="2343835" y="153957"/>
                  <a:pt x="2337569" y="162290"/>
                </a:cubicBezTo>
                <a:cubicBezTo>
                  <a:pt x="2331303" y="170623"/>
                  <a:pt x="2321736" y="178889"/>
                  <a:pt x="2308871" y="187089"/>
                </a:cubicBezTo>
                <a:cubicBezTo>
                  <a:pt x="2296005" y="195288"/>
                  <a:pt x="2280173" y="203188"/>
                  <a:pt x="2261374" y="210787"/>
                </a:cubicBezTo>
                <a:lnTo>
                  <a:pt x="2261374" y="215787"/>
                </a:lnTo>
                <a:cubicBezTo>
                  <a:pt x="2261374" y="223653"/>
                  <a:pt x="2263307" y="229786"/>
                  <a:pt x="2267174" y="234186"/>
                </a:cubicBezTo>
                <a:cubicBezTo>
                  <a:pt x="2271040" y="238585"/>
                  <a:pt x="2276106" y="240785"/>
                  <a:pt x="2282373" y="240785"/>
                </a:cubicBezTo>
                <a:cubicBezTo>
                  <a:pt x="2288905" y="240785"/>
                  <a:pt x="2295672" y="239252"/>
                  <a:pt x="2302671" y="236186"/>
                </a:cubicBezTo>
                <a:cubicBezTo>
                  <a:pt x="2309671" y="233119"/>
                  <a:pt x="2316637" y="229053"/>
                  <a:pt x="2323570" y="223986"/>
                </a:cubicBezTo>
                <a:cubicBezTo>
                  <a:pt x="2330503" y="218920"/>
                  <a:pt x="2338969" y="212120"/>
                  <a:pt x="2348969" y="203588"/>
                </a:cubicBezTo>
                <a:lnTo>
                  <a:pt x="2348969" y="215787"/>
                </a:lnTo>
                <a:cubicBezTo>
                  <a:pt x="2333903" y="233919"/>
                  <a:pt x="2319770" y="247818"/>
                  <a:pt x="2306571" y="257484"/>
                </a:cubicBezTo>
                <a:cubicBezTo>
                  <a:pt x="2293372" y="267150"/>
                  <a:pt x="2279973" y="271983"/>
                  <a:pt x="2266374" y="271983"/>
                </a:cubicBezTo>
                <a:cubicBezTo>
                  <a:pt x="2254507" y="271983"/>
                  <a:pt x="2245108" y="267384"/>
                  <a:pt x="2238175" y="258184"/>
                </a:cubicBezTo>
                <a:cubicBezTo>
                  <a:pt x="2231242" y="248985"/>
                  <a:pt x="2227776" y="236386"/>
                  <a:pt x="2227776" y="220387"/>
                </a:cubicBezTo>
                <a:lnTo>
                  <a:pt x="2228039" y="218231"/>
                </a:lnTo>
                <a:lnTo>
                  <a:pt x="2209796" y="240423"/>
                </a:lnTo>
                <a:cubicBezTo>
                  <a:pt x="2190847" y="261197"/>
                  <a:pt x="2174823" y="271583"/>
                  <a:pt x="2161724" y="271583"/>
                </a:cubicBezTo>
                <a:cubicBezTo>
                  <a:pt x="2152258" y="271583"/>
                  <a:pt x="2144825" y="266417"/>
                  <a:pt x="2139425" y="256084"/>
                </a:cubicBezTo>
                <a:cubicBezTo>
                  <a:pt x="2136725" y="250918"/>
                  <a:pt x="2134700" y="244943"/>
                  <a:pt x="2133350" y="238160"/>
                </a:cubicBezTo>
                <a:lnTo>
                  <a:pt x="2131858" y="221376"/>
                </a:lnTo>
                <a:lnTo>
                  <a:pt x="2087219" y="271583"/>
                </a:lnTo>
                <a:cubicBezTo>
                  <a:pt x="2072620" y="288916"/>
                  <a:pt x="2061354" y="302782"/>
                  <a:pt x="2053421" y="313181"/>
                </a:cubicBezTo>
                <a:cubicBezTo>
                  <a:pt x="2045488" y="323580"/>
                  <a:pt x="2040855" y="329647"/>
                  <a:pt x="2039522" y="331380"/>
                </a:cubicBezTo>
                <a:cubicBezTo>
                  <a:pt x="2035922" y="336046"/>
                  <a:pt x="2032689" y="340413"/>
                  <a:pt x="2029823" y="344479"/>
                </a:cubicBezTo>
                <a:cubicBezTo>
                  <a:pt x="2026956" y="348545"/>
                  <a:pt x="2024556" y="351679"/>
                  <a:pt x="2022623" y="353878"/>
                </a:cubicBezTo>
                <a:cubicBezTo>
                  <a:pt x="2020690" y="356078"/>
                  <a:pt x="2019123" y="357178"/>
                  <a:pt x="2017923" y="357178"/>
                </a:cubicBezTo>
                <a:cubicBezTo>
                  <a:pt x="2015124" y="357178"/>
                  <a:pt x="2012624" y="354412"/>
                  <a:pt x="2010424" y="348879"/>
                </a:cubicBezTo>
                <a:cubicBezTo>
                  <a:pt x="2008224" y="343346"/>
                  <a:pt x="2007124" y="338446"/>
                  <a:pt x="2007124" y="334180"/>
                </a:cubicBezTo>
                <a:cubicBezTo>
                  <a:pt x="2007124" y="330313"/>
                  <a:pt x="2007857" y="326913"/>
                  <a:pt x="2009324" y="323980"/>
                </a:cubicBezTo>
                <a:cubicBezTo>
                  <a:pt x="2018923" y="302382"/>
                  <a:pt x="2040455" y="264850"/>
                  <a:pt x="2073920" y="211387"/>
                </a:cubicBezTo>
                <a:lnTo>
                  <a:pt x="2038322" y="241585"/>
                </a:lnTo>
                <a:cubicBezTo>
                  <a:pt x="2021390" y="256384"/>
                  <a:pt x="2010057" y="263784"/>
                  <a:pt x="2004324" y="263784"/>
                </a:cubicBezTo>
                <a:cubicBezTo>
                  <a:pt x="1999124" y="263784"/>
                  <a:pt x="1993658" y="257818"/>
                  <a:pt x="1987925" y="245885"/>
                </a:cubicBezTo>
                <a:cubicBezTo>
                  <a:pt x="1985058" y="239919"/>
                  <a:pt x="1982909" y="234327"/>
                  <a:pt x="1981476" y="229111"/>
                </a:cubicBezTo>
                <a:lnTo>
                  <a:pt x="1979638" y="216698"/>
                </a:lnTo>
                <a:lnTo>
                  <a:pt x="1966685" y="230320"/>
                </a:lnTo>
                <a:cubicBezTo>
                  <a:pt x="1937244" y="260229"/>
                  <a:pt x="1914998" y="275183"/>
                  <a:pt x="1899949" y="275183"/>
                </a:cubicBezTo>
                <a:cubicBezTo>
                  <a:pt x="1893949" y="275183"/>
                  <a:pt x="1889116" y="272850"/>
                  <a:pt x="1885450" y="268184"/>
                </a:cubicBezTo>
                <a:cubicBezTo>
                  <a:pt x="1881783" y="263517"/>
                  <a:pt x="1879950" y="257518"/>
                  <a:pt x="1879950" y="250185"/>
                </a:cubicBezTo>
                <a:cubicBezTo>
                  <a:pt x="1879950" y="245252"/>
                  <a:pt x="1880983" y="239385"/>
                  <a:pt x="1883050" y="232586"/>
                </a:cubicBezTo>
                <a:cubicBezTo>
                  <a:pt x="1885117" y="225786"/>
                  <a:pt x="1888816" y="215520"/>
                  <a:pt x="1894149" y="201788"/>
                </a:cubicBezTo>
                <a:cubicBezTo>
                  <a:pt x="1892283" y="203388"/>
                  <a:pt x="1890516" y="204954"/>
                  <a:pt x="1888850" y="206487"/>
                </a:cubicBezTo>
                <a:cubicBezTo>
                  <a:pt x="1887183" y="208021"/>
                  <a:pt x="1885650" y="209421"/>
                  <a:pt x="1884250" y="210687"/>
                </a:cubicBezTo>
                <a:cubicBezTo>
                  <a:pt x="1882850" y="211954"/>
                  <a:pt x="1881350" y="213287"/>
                  <a:pt x="1879750" y="214687"/>
                </a:cubicBezTo>
                <a:cubicBezTo>
                  <a:pt x="1878150" y="216087"/>
                  <a:pt x="1876550" y="217520"/>
                  <a:pt x="1874950" y="218987"/>
                </a:cubicBezTo>
                <a:lnTo>
                  <a:pt x="1874950" y="205187"/>
                </a:lnTo>
                <a:cubicBezTo>
                  <a:pt x="1888950" y="193455"/>
                  <a:pt x="1905882" y="172856"/>
                  <a:pt x="1925747" y="143391"/>
                </a:cubicBezTo>
                <a:cubicBezTo>
                  <a:pt x="1923747" y="143258"/>
                  <a:pt x="1921881" y="143158"/>
                  <a:pt x="1920148" y="143091"/>
                </a:cubicBezTo>
                <a:cubicBezTo>
                  <a:pt x="1918415" y="143025"/>
                  <a:pt x="1916348" y="142991"/>
                  <a:pt x="1913948" y="142991"/>
                </a:cubicBezTo>
                <a:cubicBezTo>
                  <a:pt x="1906082" y="142991"/>
                  <a:pt x="1900216" y="143525"/>
                  <a:pt x="1896349" y="144591"/>
                </a:cubicBezTo>
                <a:cubicBezTo>
                  <a:pt x="1894749" y="144991"/>
                  <a:pt x="1893249" y="145424"/>
                  <a:pt x="1891849" y="145891"/>
                </a:cubicBezTo>
                <a:cubicBezTo>
                  <a:pt x="1890449" y="146358"/>
                  <a:pt x="1889483" y="146591"/>
                  <a:pt x="1888950" y="146591"/>
                </a:cubicBezTo>
                <a:cubicBezTo>
                  <a:pt x="1888416" y="146591"/>
                  <a:pt x="1888150" y="146191"/>
                  <a:pt x="1888150" y="145391"/>
                </a:cubicBezTo>
                <a:cubicBezTo>
                  <a:pt x="1888150" y="140991"/>
                  <a:pt x="1890883" y="134392"/>
                  <a:pt x="1896349" y="125592"/>
                </a:cubicBezTo>
                <a:cubicBezTo>
                  <a:pt x="1900749" y="118126"/>
                  <a:pt x="1904915" y="112593"/>
                  <a:pt x="1908848" y="108993"/>
                </a:cubicBezTo>
                <a:cubicBezTo>
                  <a:pt x="1912782" y="105394"/>
                  <a:pt x="1917581" y="102960"/>
                  <a:pt x="1923247" y="101694"/>
                </a:cubicBezTo>
                <a:cubicBezTo>
                  <a:pt x="1928914" y="100427"/>
                  <a:pt x="1936880" y="99794"/>
                  <a:pt x="1947146" y="99794"/>
                </a:cubicBezTo>
                <a:lnTo>
                  <a:pt x="1955745" y="99794"/>
                </a:lnTo>
                <a:cubicBezTo>
                  <a:pt x="1962812" y="87128"/>
                  <a:pt x="1969211" y="78162"/>
                  <a:pt x="1974944" y="72896"/>
                </a:cubicBezTo>
                <a:cubicBezTo>
                  <a:pt x="1980677" y="67629"/>
                  <a:pt x="1987210" y="64996"/>
                  <a:pt x="1994543" y="64996"/>
                </a:cubicBezTo>
                <a:cubicBezTo>
                  <a:pt x="2001876" y="64996"/>
                  <a:pt x="2005542" y="66663"/>
                  <a:pt x="2005542" y="69996"/>
                </a:cubicBezTo>
                <a:cubicBezTo>
                  <a:pt x="2005542" y="71596"/>
                  <a:pt x="2002676" y="75929"/>
                  <a:pt x="1996943" y="82995"/>
                </a:cubicBezTo>
                <a:cubicBezTo>
                  <a:pt x="1991210" y="90061"/>
                  <a:pt x="1986877" y="95994"/>
                  <a:pt x="1983944" y="100794"/>
                </a:cubicBezTo>
                <a:cubicBezTo>
                  <a:pt x="1988477" y="101327"/>
                  <a:pt x="1992510" y="101794"/>
                  <a:pt x="1996043" y="102194"/>
                </a:cubicBezTo>
                <a:cubicBezTo>
                  <a:pt x="1999576" y="102594"/>
                  <a:pt x="2002343" y="102927"/>
                  <a:pt x="2004342" y="103194"/>
                </a:cubicBezTo>
                <a:cubicBezTo>
                  <a:pt x="1996743" y="117326"/>
                  <a:pt x="1987210" y="131792"/>
                  <a:pt x="1975744" y="146591"/>
                </a:cubicBezTo>
                <a:cubicBezTo>
                  <a:pt x="1972011" y="146324"/>
                  <a:pt x="1968878" y="146091"/>
                  <a:pt x="1966345" y="145891"/>
                </a:cubicBezTo>
                <a:cubicBezTo>
                  <a:pt x="1963812" y="145691"/>
                  <a:pt x="1961245" y="145491"/>
                  <a:pt x="1958645" y="145291"/>
                </a:cubicBezTo>
                <a:cubicBezTo>
                  <a:pt x="1956045" y="145091"/>
                  <a:pt x="1952879" y="144858"/>
                  <a:pt x="1949146" y="144591"/>
                </a:cubicBezTo>
                <a:cubicBezTo>
                  <a:pt x="1941946" y="156190"/>
                  <a:pt x="1935914" y="166557"/>
                  <a:pt x="1931047" y="175689"/>
                </a:cubicBezTo>
                <a:cubicBezTo>
                  <a:pt x="1926181" y="184822"/>
                  <a:pt x="1922447" y="193188"/>
                  <a:pt x="1919848" y="200788"/>
                </a:cubicBezTo>
                <a:cubicBezTo>
                  <a:pt x="1917248" y="208387"/>
                  <a:pt x="1915948" y="215587"/>
                  <a:pt x="1915948" y="222386"/>
                </a:cubicBezTo>
                <a:cubicBezTo>
                  <a:pt x="1915948" y="231586"/>
                  <a:pt x="1919615" y="236186"/>
                  <a:pt x="1926947" y="236186"/>
                </a:cubicBezTo>
                <a:cubicBezTo>
                  <a:pt x="1932014" y="236186"/>
                  <a:pt x="1938647" y="233486"/>
                  <a:pt x="1946846" y="228086"/>
                </a:cubicBezTo>
                <a:cubicBezTo>
                  <a:pt x="1955046" y="222686"/>
                  <a:pt x="1966012" y="214387"/>
                  <a:pt x="1979744" y="203188"/>
                </a:cubicBezTo>
                <a:lnTo>
                  <a:pt x="1979744" y="212280"/>
                </a:lnTo>
                <a:lnTo>
                  <a:pt x="1982825" y="195288"/>
                </a:lnTo>
                <a:cubicBezTo>
                  <a:pt x="1985159" y="190022"/>
                  <a:pt x="1989192" y="183189"/>
                  <a:pt x="1994925" y="174789"/>
                </a:cubicBezTo>
                <a:cubicBezTo>
                  <a:pt x="2003058" y="163457"/>
                  <a:pt x="2010857" y="153857"/>
                  <a:pt x="2018323" y="145991"/>
                </a:cubicBezTo>
                <a:cubicBezTo>
                  <a:pt x="2025789" y="138125"/>
                  <a:pt x="2032389" y="132025"/>
                  <a:pt x="2038122" y="127692"/>
                </a:cubicBezTo>
                <a:cubicBezTo>
                  <a:pt x="2043855" y="123359"/>
                  <a:pt x="2047855" y="121193"/>
                  <a:pt x="2050121" y="121193"/>
                </a:cubicBezTo>
                <a:cubicBezTo>
                  <a:pt x="2053721" y="121193"/>
                  <a:pt x="2057221" y="123059"/>
                  <a:pt x="2060621" y="126792"/>
                </a:cubicBezTo>
                <a:cubicBezTo>
                  <a:pt x="2064021" y="130525"/>
                  <a:pt x="2065720" y="134392"/>
                  <a:pt x="2065720" y="138392"/>
                </a:cubicBezTo>
                <a:cubicBezTo>
                  <a:pt x="2065720" y="140925"/>
                  <a:pt x="2063887" y="144991"/>
                  <a:pt x="2060221" y="150591"/>
                </a:cubicBezTo>
                <a:cubicBezTo>
                  <a:pt x="2056554" y="156190"/>
                  <a:pt x="2050755" y="163290"/>
                  <a:pt x="2042822" y="171890"/>
                </a:cubicBezTo>
                <a:cubicBezTo>
                  <a:pt x="2034889" y="180489"/>
                  <a:pt x="2023856" y="190788"/>
                  <a:pt x="2009724" y="202788"/>
                </a:cubicBezTo>
                <a:lnTo>
                  <a:pt x="2005924" y="213787"/>
                </a:lnTo>
                <a:cubicBezTo>
                  <a:pt x="2004858" y="215920"/>
                  <a:pt x="2004324" y="217787"/>
                  <a:pt x="2004324" y="219387"/>
                </a:cubicBezTo>
                <a:cubicBezTo>
                  <a:pt x="2004324" y="222986"/>
                  <a:pt x="2006124" y="224786"/>
                  <a:pt x="2009724" y="224786"/>
                </a:cubicBezTo>
                <a:cubicBezTo>
                  <a:pt x="2013457" y="224786"/>
                  <a:pt x="2022223" y="220053"/>
                  <a:pt x="2036022" y="210587"/>
                </a:cubicBezTo>
                <a:cubicBezTo>
                  <a:pt x="2049821" y="201121"/>
                  <a:pt x="2064787" y="188389"/>
                  <a:pt x="2080920" y="172389"/>
                </a:cubicBezTo>
                <a:cubicBezTo>
                  <a:pt x="2087186" y="166123"/>
                  <a:pt x="2092385" y="160590"/>
                  <a:pt x="2096518" y="155791"/>
                </a:cubicBezTo>
                <a:cubicBezTo>
                  <a:pt x="2100652" y="150991"/>
                  <a:pt x="2104385" y="146491"/>
                  <a:pt x="2107718" y="142291"/>
                </a:cubicBezTo>
                <a:cubicBezTo>
                  <a:pt x="2111051" y="138092"/>
                  <a:pt x="2113817" y="134925"/>
                  <a:pt x="2116017" y="132792"/>
                </a:cubicBezTo>
                <a:cubicBezTo>
                  <a:pt x="2118217" y="130659"/>
                  <a:pt x="2120184" y="129525"/>
                  <a:pt x="2121917" y="129392"/>
                </a:cubicBezTo>
                <a:cubicBezTo>
                  <a:pt x="2125250" y="128992"/>
                  <a:pt x="2127850" y="130392"/>
                  <a:pt x="2129716" y="133592"/>
                </a:cubicBezTo>
                <a:cubicBezTo>
                  <a:pt x="2131583" y="136792"/>
                  <a:pt x="2132516" y="141525"/>
                  <a:pt x="2132516" y="147791"/>
                </a:cubicBezTo>
                <a:cubicBezTo>
                  <a:pt x="2132516" y="151391"/>
                  <a:pt x="2130916" y="155891"/>
                  <a:pt x="2127716" y="161290"/>
                </a:cubicBezTo>
                <a:cubicBezTo>
                  <a:pt x="2124517" y="166690"/>
                  <a:pt x="2118517" y="175889"/>
                  <a:pt x="2109717" y="188888"/>
                </a:cubicBezTo>
                <a:cubicBezTo>
                  <a:pt x="2100918" y="201888"/>
                  <a:pt x="2092152" y="215354"/>
                  <a:pt x="2083419" y="229286"/>
                </a:cubicBezTo>
                <a:cubicBezTo>
                  <a:pt x="2074686" y="243218"/>
                  <a:pt x="2065787" y="258918"/>
                  <a:pt x="2056721" y="276383"/>
                </a:cubicBezTo>
                <a:cubicBezTo>
                  <a:pt x="2057121" y="275983"/>
                  <a:pt x="2061221" y="271983"/>
                  <a:pt x="2069020" y="264384"/>
                </a:cubicBezTo>
                <a:cubicBezTo>
                  <a:pt x="2076820" y="256784"/>
                  <a:pt x="2085053" y="248851"/>
                  <a:pt x="2093718" y="240585"/>
                </a:cubicBezTo>
                <a:cubicBezTo>
                  <a:pt x="2102385" y="232319"/>
                  <a:pt x="2109517" y="225686"/>
                  <a:pt x="2115117" y="220687"/>
                </a:cubicBezTo>
                <a:lnTo>
                  <a:pt x="2132295" y="206372"/>
                </a:lnTo>
                <a:lnTo>
                  <a:pt x="2133725" y="193063"/>
                </a:lnTo>
                <a:cubicBezTo>
                  <a:pt x="2135325" y="184980"/>
                  <a:pt x="2137725" y="176256"/>
                  <a:pt x="2140925" y="166890"/>
                </a:cubicBezTo>
                <a:cubicBezTo>
                  <a:pt x="2147324" y="148158"/>
                  <a:pt x="2155891" y="129159"/>
                  <a:pt x="2166623" y="109893"/>
                </a:cubicBezTo>
                <a:cubicBezTo>
                  <a:pt x="2177356" y="90628"/>
                  <a:pt x="2188489" y="73829"/>
                  <a:pt x="2200021" y="59496"/>
                </a:cubicBezTo>
                <a:cubicBezTo>
                  <a:pt x="2211554" y="45164"/>
                  <a:pt x="2222254" y="35131"/>
                  <a:pt x="2232119" y="29398"/>
                </a:cubicBezTo>
                <a:cubicBezTo>
                  <a:pt x="2236119" y="26998"/>
                  <a:pt x="2239253" y="25798"/>
                  <a:pt x="2241519" y="25798"/>
                </a:cubicBezTo>
                <a:close/>
                <a:moveTo>
                  <a:pt x="420118" y="20799"/>
                </a:moveTo>
                <a:cubicBezTo>
                  <a:pt x="422385" y="20799"/>
                  <a:pt x="424385" y="22465"/>
                  <a:pt x="426118" y="25798"/>
                </a:cubicBezTo>
                <a:cubicBezTo>
                  <a:pt x="427851" y="29132"/>
                  <a:pt x="428718" y="33465"/>
                  <a:pt x="428718" y="38798"/>
                </a:cubicBezTo>
                <a:cubicBezTo>
                  <a:pt x="428718" y="45331"/>
                  <a:pt x="428018" y="51330"/>
                  <a:pt x="426618" y="56797"/>
                </a:cubicBezTo>
                <a:cubicBezTo>
                  <a:pt x="425218" y="62263"/>
                  <a:pt x="423218" y="67763"/>
                  <a:pt x="420618" y="73296"/>
                </a:cubicBezTo>
                <a:cubicBezTo>
                  <a:pt x="418019" y="78829"/>
                  <a:pt x="414419" y="85461"/>
                  <a:pt x="409819" y="93194"/>
                </a:cubicBezTo>
                <a:cubicBezTo>
                  <a:pt x="405219" y="100927"/>
                  <a:pt x="402386" y="105727"/>
                  <a:pt x="401320" y="107593"/>
                </a:cubicBezTo>
                <a:cubicBezTo>
                  <a:pt x="394653" y="119326"/>
                  <a:pt x="387120" y="132325"/>
                  <a:pt x="378721" y="146591"/>
                </a:cubicBezTo>
                <a:cubicBezTo>
                  <a:pt x="370321" y="160857"/>
                  <a:pt x="363688" y="172123"/>
                  <a:pt x="358822" y="180389"/>
                </a:cubicBezTo>
                <a:cubicBezTo>
                  <a:pt x="353956" y="188655"/>
                  <a:pt x="350456" y="194855"/>
                  <a:pt x="348323" y="198988"/>
                </a:cubicBezTo>
                <a:cubicBezTo>
                  <a:pt x="355522" y="205254"/>
                  <a:pt x="361222" y="210654"/>
                  <a:pt x="365422" y="215187"/>
                </a:cubicBezTo>
                <a:cubicBezTo>
                  <a:pt x="369622" y="219720"/>
                  <a:pt x="373255" y="225120"/>
                  <a:pt x="376321" y="231386"/>
                </a:cubicBezTo>
                <a:cubicBezTo>
                  <a:pt x="380854" y="229653"/>
                  <a:pt x="384987" y="227586"/>
                  <a:pt x="388720" y="225186"/>
                </a:cubicBezTo>
                <a:cubicBezTo>
                  <a:pt x="392454" y="222786"/>
                  <a:pt x="396853" y="219487"/>
                  <a:pt x="401920" y="215287"/>
                </a:cubicBezTo>
                <a:cubicBezTo>
                  <a:pt x="406986" y="211087"/>
                  <a:pt x="411919" y="207187"/>
                  <a:pt x="416719" y="203588"/>
                </a:cubicBezTo>
                <a:lnTo>
                  <a:pt x="416719" y="217387"/>
                </a:lnTo>
                <a:cubicBezTo>
                  <a:pt x="408719" y="225386"/>
                  <a:pt x="402653" y="231186"/>
                  <a:pt x="398520" y="234786"/>
                </a:cubicBezTo>
                <a:cubicBezTo>
                  <a:pt x="394387" y="238385"/>
                  <a:pt x="388720" y="242052"/>
                  <a:pt x="381521" y="245785"/>
                </a:cubicBezTo>
                <a:cubicBezTo>
                  <a:pt x="381521" y="257918"/>
                  <a:pt x="380921" y="268250"/>
                  <a:pt x="379721" y="276783"/>
                </a:cubicBezTo>
                <a:cubicBezTo>
                  <a:pt x="378521" y="285316"/>
                  <a:pt x="375855" y="294282"/>
                  <a:pt x="371721" y="303681"/>
                </a:cubicBezTo>
                <a:cubicBezTo>
                  <a:pt x="367588" y="313081"/>
                  <a:pt x="361189" y="323380"/>
                  <a:pt x="352523" y="334580"/>
                </a:cubicBezTo>
                <a:cubicBezTo>
                  <a:pt x="343990" y="345646"/>
                  <a:pt x="335590" y="354145"/>
                  <a:pt x="327324" y="360078"/>
                </a:cubicBezTo>
                <a:cubicBezTo>
                  <a:pt x="319058" y="366011"/>
                  <a:pt x="312592" y="368977"/>
                  <a:pt x="307925" y="368977"/>
                </a:cubicBezTo>
                <a:cubicBezTo>
                  <a:pt x="302726" y="368977"/>
                  <a:pt x="297926" y="364711"/>
                  <a:pt x="293526" y="356178"/>
                </a:cubicBezTo>
                <a:cubicBezTo>
                  <a:pt x="289126" y="347645"/>
                  <a:pt x="286927" y="337046"/>
                  <a:pt x="286927" y="324380"/>
                </a:cubicBezTo>
                <a:cubicBezTo>
                  <a:pt x="286927" y="312248"/>
                  <a:pt x="288993" y="299448"/>
                  <a:pt x="293126" y="285983"/>
                </a:cubicBezTo>
                <a:cubicBezTo>
                  <a:pt x="297259" y="272517"/>
                  <a:pt x="303659" y="255118"/>
                  <a:pt x="312325" y="233786"/>
                </a:cubicBezTo>
                <a:lnTo>
                  <a:pt x="303716" y="211473"/>
                </a:lnTo>
                <a:lnTo>
                  <a:pt x="303716" y="216587"/>
                </a:lnTo>
                <a:cubicBezTo>
                  <a:pt x="284784" y="235252"/>
                  <a:pt x="270252" y="248718"/>
                  <a:pt x="260119" y="256984"/>
                </a:cubicBezTo>
                <a:cubicBezTo>
                  <a:pt x="249986" y="265250"/>
                  <a:pt x="241720" y="269384"/>
                  <a:pt x="235320" y="269384"/>
                </a:cubicBezTo>
                <a:cubicBezTo>
                  <a:pt x="224388" y="269384"/>
                  <a:pt x="218921" y="262184"/>
                  <a:pt x="218921" y="247785"/>
                </a:cubicBezTo>
                <a:cubicBezTo>
                  <a:pt x="218921" y="243518"/>
                  <a:pt x="219588" y="239319"/>
                  <a:pt x="220921" y="235186"/>
                </a:cubicBezTo>
                <a:cubicBezTo>
                  <a:pt x="222255" y="231053"/>
                  <a:pt x="224088" y="226753"/>
                  <a:pt x="226421" y="222286"/>
                </a:cubicBezTo>
                <a:cubicBezTo>
                  <a:pt x="228754" y="217820"/>
                  <a:pt x="232321" y="211420"/>
                  <a:pt x="237120" y="203088"/>
                </a:cubicBezTo>
                <a:cubicBezTo>
                  <a:pt x="241920" y="194755"/>
                  <a:pt x="247453" y="185322"/>
                  <a:pt x="253719" y="174789"/>
                </a:cubicBezTo>
                <a:cubicBezTo>
                  <a:pt x="246120" y="178656"/>
                  <a:pt x="236587" y="186322"/>
                  <a:pt x="225121" y="197788"/>
                </a:cubicBezTo>
                <a:cubicBezTo>
                  <a:pt x="217655" y="204988"/>
                  <a:pt x="211322" y="211820"/>
                  <a:pt x="206122" y="218287"/>
                </a:cubicBezTo>
                <a:cubicBezTo>
                  <a:pt x="200923" y="224753"/>
                  <a:pt x="195356" y="231952"/>
                  <a:pt x="189423" y="239885"/>
                </a:cubicBezTo>
                <a:cubicBezTo>
                  <a:pt x="183490" y="247818"/>
                  <a:pt x="179157" y="253151"/>
                  <a:pt x="176424" y="255884"/>
                </a:cubicBezTo>
                <a:cubicBezTo>
                  <a:pt x="173691" y="258618"/>
                  <a:pt x="170924" y="259984"/>
                  <a:pt x="168125" y="259984"/>
                </a:cubicBezTo>
                <a:cubicBezTo>
                  <a:pt x="163858" y="259984"/>
                  <a:pt x="159925" y="255518"/>
                  <a:pt x="156325" y="246585"/>
                </a:cubicBezTo>
                <a:cubicBezTo>
                  <a:pt x="152725" y="237652"/>
                  <a:pt x="150926" y="227253"/>
                  <a:pt x="150926" y="215387"/>
                </a:cubicBezTo>
                <a:cubicBezTo>
                  <a:pt x="150926" y="208054"/>
                  <a:pt x="151759" y="202321"/>
                  <a:pt x="153425" y="198188"/>
                </a:cubicBezTo>
                <a:cubicBezTo>
                  <a:pt x="155092" y="194055"/>
                  <a:pt x="158392" y="188189"/>
                  <a:pt x="163325" y="180589"/>
                </a:cubicBezTo>
                <a:cubicBezTo>
                  <a:pt x="172524" y="166457"/>
                  <a:pt x="180457" y="156090"/>
                  <a:pt x="187123" y="149491"/>
                </a:cubicBezTo>
                <a:cubicBezTo>
                  <a:pt x="193790" y="142891"/>
                  <a:pt x="200189" y="139591"/>
                  <a:pt x="206322" y="139591"/>
                </a:cubicBezTo>
                <a:cubicBezTo>
                  <a:pt x="210588" y="139591"/>
                  <a:pt x="214022" y="140325"/>
                  <a:pt x="216622" y="141791"/>
                </a:cubicBezTo>
                <a:cubicBezTo>
                  <a:pt x="219221" y="143258"/>
                  <a:pt x="220521" y="145524"/>
                  <a:pt x="220521" y="148591"/>
                </a:cubicBezTo>
                <a:cubicBezTo>
                  <a:pt x="220521" y="149924"/>
                  <a:pt x="220121" y="151324"/>
                  <a:pt x="219321" y="152791"/>
                </a:cubicBezTo>
                <a:cubicBezTo>
                  <a:pt x="218521" y="154257"/>
                  <a:pt x="217621" y="155591"/>
                  <a:pt x="216622" y="156790"/>
                </a:cubicBezTo>
                <a:cubicBezTo>
                  <a:pt x="215622" y="157990"/>
                  <a:pt x="213522" y="160324"/>
                  <a:pt x="210322" y="163790"/>
                </a:cubicBezTo>
                <a:cubicBezTo>
                  <a:pt x="189257" y="187122"/>
                  <a:pt x="178724" y="202254"/>
                  <a:pt x="178724" y="209187"/>
                </a:cubicBezTo>
                <a:cubicBezTo>
                  <a:pt x="178724" y="213054"/>
                  <a:pt x="179990" y="214987"/>
                  <a:pt x="182524" y="214987"/>
                </a:cubicBezTo>
                <a:cubicBezTo>
                  <a:pt x="184124" y="214987"/>
                  <a:pt x="187223" y="212420"/>
                  <a:pt x="191823" y="207287"/>
                </a:cubicBezTo>
                <a:cubicBezTo>
                  <a:pt x="196423" y="202154"/>
                  <a:pt x="202356" y="195421"/>
                  <a:pt x="209622" y="187089"/>
                </a:cubicBezTo>
                <a:cubicBezTo>
                  <a:pt x="216888" y="178756"/>
                  <a:pt x="225488" y="170056"/>
                  <a:pt x="235420" y="160990"/>
                </a:cubicBezTo>
                <a:cubicBezTo>
                  <a:pt x="245353" y="151924"/>
                  <a:pt x="256653" y="143191"/>
                  <a:pt x="269318" y="134792"/>
                </a:cubicBezTo>
                <a:cubicBezTo>
                  <a:pt x="276384" y="129859"/>
                  <a:pt x="282251" y="127392"/>
                  <a:pt x="286917" y="127392"/>
                </a:cubicBezTo>
                <a:cubicBezTo>
                  <a:pt x="289051" y="127392"/>
                  <a:pt x="291150" y="130325"/>
                  <a:pt x="293217" y="136192"/>
                </a:cubicBezTo>
                <a:cubicBezTo>
                  <a:pt x="295283" y="142058"/>
                  <a:pt x="296317" y="147991"/>
                  <a:pt x="296317" y="153991"/>
                </a:cubicBezTo>
                <a:cubicBezTo>
                  <a:pt x="296317" y="156924"/>
                  <a:pt x="293450" y="161390"/>
                  <a:pt x="287717" y="167390"/>
                </a:cubicBezTo>
                <a:cubicBezTo>
                  <a:pt x="264252" y="193522"/>
                  <a:pt x="252519" y="211720"/>
                  <a:pt x="252519" y="221986"/>
                </a:cubicBezTo>
                <a:cubicBezTo>
                  <a:pt x="252519" y="227719"/>
                  <a:pt x="254853" y="230586"/>
                  <a:pt x="259519" y="230586"/>
                </a:cubicBezTo>
                <a:cubicBezTo>
                  <a:pt x="263385" y="230586"/>
                  <a:pt x="268418" y="228553"/>
                  <a:pt x="274618" y="224486"/>
                </a:cubicBezTo>
                <a:cubicBezTo>
                  <a:pt x="277718" y="222453"/>
                  <a:pt x="281693" y="219628"/>
                  <a:pt x="286542" y="216012"/>
                </a:cubicBezTo>
                <a:lnTo>
                  <a:pt x="303287" y="203118"/>
                </a:lnTo>
                <a:lnTo>
                  <a:pt x="303826" y="199388"/>
                </a:lnTo>
                <a:cubicBezTo>
                  <a:pt x="304692" y="196788"/>
                  <a:pt x="305992" y="194588"/>
                  <a:pt x="307725" y="192788"/>
                </a:cubicBezTo>
                <a:cubicBezTo>
                  <a:pt x="311192" y="189188"/>
                  <a:pt x="316125" y="185922"/>
                  <a:pt x="322524" y="182989"/>
                </a:cubicBezTo>
                <a:cubicBezTo>
                  <a:pt x="327191" y="175656"/>
                  <a:pt x="331624" y="169423"/>
                  <a:pt x="335824" y="164290"/>
                </a:cubicBezTo>
                <a:cubicBezTo>
                  <a:pt x="340023" y="159157"/>
                  <a:pt x="345723" y="152324"/>
                  <a:pt x="352923" y="143791"/>
                </a:cubicBezTo>
                <a:cubicBezTo>
                  <a:pt x="366788" y="109660"/>
                  <a:pt x="383054" y="76329"/>
                  <a:pt x="401720" y="43797"/>
                </a:cubicBezTo>
                <a:cubicBezTo>
                  <a:pt x="406919" y="34731"/>
                  <a:pt x="410652" y="28632"/>
                  <a:pt x="412919" y="25498"/>
                </a:cubicBezTo>
                <a:cubicBezTo>
                  <a:pt x="415185" y="22365"/>
                  <a:pt x="417585" y="20799"/>
                  <a:pt x="420118" y="20799"/>
                </a:cubicBezTo>
                <a:close/>
                <a:moveTo>
                  <a:pt x="1287717" y="2000"/>
                </a:moveTo>
                <a:cubicBezTo>
                  <a:pt x="1292383" y="2400"/>
                  <a:pt x="1296150" y="3333"/>
                  <a:pt x="1299016" y="4800"/>
                </a:cubicBezTo>
                <a:cubicBezTo>
                  <a:pt x="1301882" y="6266"/>
                  <a:pt x="1303316" y="7933"/>
                  <a:pt x="1303316" y="9799"/>
                </a:cubicBezTo>
                <a:cubicBezTo>
                  <a:pt x="1303316" y="13133"/>
                  <a:pt x="1301016" y="18632"/>
                  <a:pt x="1296416" y="26298"/>
                </a:cubicBezTo>
                <a:cubicBezTo>
                  <a:pt x="1291816" y="33965"/>
                  <a:pt x="1283917" y="45931"/>
                  <a:pt x="1272718" y="62196"/>
                </a:cubicBezTo>
                <a:cubicBezTo>
                  <a:pt x="1260585" y="79395"/>
                  <a:pt x="1251985" y="91494"/>
                  <a:pt x="1246919" y="98494"/>
                </a:cubicBezTo>
                <a:cubicBezTo>
                  <a:pt x="1241853" y="105494"/>
                  <a:pt x="1234286" y="115426"/>
                  <a:pt x="1224221" y="128292"/>
                </a:cubicBezTo>
                <a:cubicBezTo>
                  <a:pt x="1214155" y="141158"/>
                  <a:pt x="1204955" y="152624"/>
                  <a:pt x="1196622" y="162690"/>
                </a:cubicBezTo>
                <a:cubicBezTo>
                  <a:pt x="1188289" y="172756"/>
                  <a:pt x="1178790" y="183655"/>
                  <a:pt x="1168124" y="195388"/>
                </a:cubicBezTo>
                <a:lnTo>
                  <a:pt x="1168124" y="219387"/>
                </a:lnTo>
                <a:cubicBezTo>
                  <a:pt x="1185989" y="199521"/>
                  <a:pt x="1201455" y="183256"/>
                  <a:pt x="1214521" y="170590"/>
                </a:cubicBezTo>
                <a:cubicBezTo>
                  <a:pt x="1227587" y="157924"/>
                  <a:pt x="1238653" y="148358"/>
                  <a:pt x="1247719" y="141891"/>
                </a:cubicBezTo>
                <a:cubicBezTo>
                  <a:pt x="1256785" y="135425"/>
                  <a:pt x="1263452" y="132192"/>
                  <a:pt x="1267718" y="132192"/>
                </a:cubicBezTo>
                <a:cubicBezTo>
                  <a:pt x="1271718" y="132192"/>
                  <a:pt x="1275451" y="134558"/>
                  <a:pt x="1278917" y="139291"/>
                </a:cubicBezTo>
                <a:cubicBezTo>
                  <a:pt x="1282384" y="144025"/>
                  <a:pt x="1284117" y="147924"/>
                  <a:pt x="1284117" y="150991"/>
                </a:cubicBezTo>
                <a:cubicBezTo>
                  <a:pt x="1284117" y="152324"/>
                  <a:pt x="1283450" y="153991"/>
                  <a:pt x="1282117" y="155990"/>
                </a:cubicBezTo>
                <a:cubicBezTo>
                  <a:pt x="1272518" y="167456"/>
                  <a:pt x="1264885" y="176956"/>
                  <a:pt x="1259218" y="184489"/>
                </a:cubicBezTo>
                <a:cubicBezTo>
                  <a:pt x="1253552" y="192022"/>
                  <a:pt x="1249186" y="198755"/>
                  <a:pt x="1246119" y="204688"/>
                </a:cubicBezTo>
                <a:cubicBezTo>
                  <a:pt x="1243053" y="210620"/>
                  <a:pt x="1241519" y="215720"/>
                  <a:pt x="1241519" y="219987"/>
                </a:cubicBezTo>
                <a:cubicBezTo>
                  <a:pt x="1241519" y="226253"/>
                  <a:pt x="1244519" y="229386"/>
                  <a:pt x="1250519" y="229386"/>
                </a:cubicBezTo>
                <a:cubicBezTo>
                  <a:pt x="1256919" y="229386"/>
                  <a:pt x="1271118" y="220787"/>
                  <a:pt x="1293116" y="203588"/>
                </a:cubicBezTo>
                <a:lnTo>
                  <a:pt x="1293116" y="216187"/>
                </a:lnTo>
                <a:cubicBezTo>
                  <a:pt x="1281517" y="228053"/>
                  <a:pt x="1271484" y="237752"/>
                  <a:pt x="1263018" y="245285"/>
                </a:cubicBezTo>
                <a:cubicBezTo>
                  <a:pt x="1254552" y="252818"/>
                  <a:pt x="1247153" y="258518"/>
                  <a:pt x="1240819" y="262384"/>
                </a:cubicBezTo>
                <a:cubicBezTo>
                  <a:pt x="1234486" y="266250"/>
                  <a:pt x="1229120" y="268184"/>
                  <a:pt x="1224720" y="268184"/>
                </a:cubicBezTo>
                <a:cubicBezTo>
                  <a:pt x="1214321" y="268184"/>
                  <a:pt x="1209121" y="262051"/>
                  <a:pt x="1209121" y="249785"/>
                </a:cubicBezTo>
                <a:cubicBezTo>
                  <a:pt x="1209121" y="239919"/>
                  <a:pt x="1212355" y="228486"/>
                  <a:pt x="1218821" y="215487"/>
                </a:cubicBezTo>
                <a:cubicBezTo>
                  <a:pt x="1225287" y="202488"/>
                  <a:pt x="1234586" y="187189"/>
                  <a:pt x="1246719" y="169590"/>
                </a:cubicBezTo>
                <a:cubicBezTo>
                  <a:pt x="1240720" y="172923"/>
                  <a:pt x="1235053" y="176756"/>
                  <a:pt x="1229720" y="181089"/>
                </a:cubicBezTo>
                <a:cubicBezTo>
                  <a:pt x="1224387" y="185422"/>
                  <a:pt x="1219654" y="189955"/>
                  <a:pt x="1215521" y="194688"/>
                </a:cubicBezTo>
                <a:cubicBezTo>
                  <a:pt x="1211388" y="199421"/>
                  <a:pt x="1207922" y="203454"/>
                  <a:pt x="1205122" y="206787"/>
                </a:cubicBezTo>
                <a:cubicBezTo>
                  <a:pt x="1196456" y="216520"/>
                  <a:pt x="1188123" y="226486"/>
                  <a:pt x="1180123" y="236686"/>
                </a:cubicBezTo>
                <a:cubicBezTo>
                  <a:pt x="1172124" y="246885"/>
                  <a:pt x="1166724" y="253518"/>
                  <a:pt x="1163924" y="256584"/>
                </a:cubicBezTo>
                <a:cubicBezTo>
                  <a:pt x="1161124" y="259651"/>
                  <a:pt x="1158458" y="261184"/>
                  <a:pt x="1155925" y="261184"/>
                </a:cubicBezTo>
                <a:cubicBezTo>
                  <a:pt x="1148125" y="261184"/>
                  <a:pt x="1143250" y="253985"/>
                  <a:pt x="1141301" y="239585"/>
                </a:cubicBezTo>
                <a:lnTo>
                  <a:pt x="1140405" y="224159"/>
                </a:lnTo>
                <a:lnTo>
                  <a:pt x="1119492" y="242185"/>
                </a:lnTo>
                <a:cubicBezTo>
                  <a:pt x="1109826" y="250185"/>
                  <a:pt x="1100727" y="256584"/>
                  <a:pt x="1092194" y="261384"/>
                </a:cubicBezTo>
                <a:cubicBezTo>
                  <a:pt x="1083661" y="266184"/>
                  <a:pt x="1075795" y="268584"/>
                  <a:pt x="1068595" y="268584"/>
                </a:cubicBezTo>
                <a:cubicBezTo>
                  <a:pt x="1065928" y="268584"/>
                  <a:pt x="1063095" y="268284"/>
                  <a:pt x="1060096" y="267684"/>
                </a:cubicBezTo>
                <a:cubicBezTo>
                  <a:pt x="1057096" y="267084"/>
                  <a:pt x="1054329" y="266350"/>
                  <a:pt x="1051796" y="265484"/>
                </a:cubicBezTo>
                <a:cubicBezTo>
                  <a:pt x="1049263" y="264617"/>
                  <a:pt x="1045997" y="263384"/>
                  <a:pt x="1041997" y="261784"/>
                </a:cubicBezTo>
                <a:cubicBezTo>
                  <a:pt x="1037997" y="260184"/>
                  <a:pt x="1034931" y="259051"/>
                  <a:pt x="1032797" y="258384"/>
                </a:cubicBezTo>
                <a:cubicBezTo>
                  <a:pt x="1028531" y="259451"/>
                  <a:pt x="1026131" y="259984"/>
                  <a:pt x="1025598" y="259984"/>
                </a:cubicBezTo>
                <a:cubicBezTo>
                  <a:pt x="1020931" y="259984"/>
                  <a:pt x="1015465" y="258118"/>
                  <a:pt x="1009199" y="254384"/>
                </a:cubicBezTo>
                <a:cubicBezTo>
                  <a:pt x="1004799" y="262917"/>
                  <a:pt x="999966" y="273950"/>
                  <a:pt x="994700" y="287482"/>
                </a:cubicBezTo>
                <a:cubicBezTo>
                  <a:pt x="989433" y="301015"/>
                  <a:pt x="985000" y="311781"/>
                  <a:pt x="981400" y="319780"/>
                </a:cubicBezTo>
                <a:cubicBezTo>
                  <a:pt x="977801" y="327780"/>
                  <a:pt x="973001" y="335446"/>
                  <a:pt x="967001" y="342779"/>
                </a:cubicBezTo>
                <a:cubicBezTo>
                  <a:pt x="963668" y="346112"/>
                  <a:pt x="961335" y="347779"/>
                  <a:pt x="960002" y="347779"/>
                </a:cubicBezTo>
                <a:cubicBezTo>
                  <a:pt x="954269" y="347779"/>
                  <a:pt x="951402" y="342712"/>
                  <a:pt x="951402" y="332580"/>
                </a:cubicBezTo>
                <a:cubicBezTo>
                  <a:pt x="951402" y="323780"/>
                  <a:pt x="953169" y="314614"/>
                  <a:pt x="956702" y="305081"/>
                </a:cubicBezTo>
                <a:cubicBezTo>
                  <a:pt x="960235" y="295549"/>
                  <a:pt x="964568" y="286516"/>
                  <a:pt x="969701" y="277983"/>
                </a:cubicBezTo>
                <a:cubicBezTo>
                  <a:pt x="974834" y="269450"/>
                  <a:pt x="980467" y="260817"/>
                  <a:pt x="986600" y="252085"/>
                </a:cubicBezTo>
                <a:cubicBezTo>
                  <a:pt x="992733" y="243352"/>
                  <a:pt x="997066" y="236852"/>
                  <a:pt x="999599" y="232586"/>
                </a:cubicBezTo>
                <a:cubicBezTo>
                  <a:pt x="1020665" y="196321"/>
                  <a:pt x="1037064" y="165457"/>
                  <a:pt x="1048796" y="139991"/>
                </a:cubicBezTo>
                <a:cubicBezTo>
                  <a:pt x="1025798" y="167990"/>
                  <a:pt x="1006999" y="190063"/>
                  <a:pt x="992400" y="206212"/>
                </a:cubicBezTo>
                <a:lnTo>
                  <a:pt x="987665" y="211297"/>
                </a:lnTo>
                <a:lnTo>
                  <a:pt x="987665" y="216187"/>
                </a:lnTo>
                <a:cubicBezTo>
                  <a:pt x="953934" y="253651"/>
                  <a:pt x="929802" y="272383"/>
                  <a:pt x="915270" y="272383"/>
                </a:cubicBezTo>
                <a:cubicBezTo>
                  <a:pt x="910070" y="272383"/>
                  <a:pt x="906370" y="270683"/>
                  <a:pt x="904170" y="267284"/>
                </a:cubicBezTo>
                <a:cubicBezTo>
                  <a:pt x="901970" y="263884"/>
                  <a:pt x="900870" y="258851"/>
                  <a:pt x="900870" y="252185"/>
                </a:cubicBezTo>
                <a:cubicBezTo>
                  <a:pt x="900870" y="241652"/>
                  <a:pt x="904670" y="226386"/>
                  <a:pt x="912270" y="206387"/>
                </a:cubicBezTo>
                <a:cubicBezTo>
                  <a:pt x="892804" y="227986"/>
                  <a:pt x="878338" y="243352"/>
                  <a:pt x="868872" y="252485"/>
                </a:cubicBezTo>
                <a:cubicBezTo>
                  <a:pt x="859406" y="261617"/>
                  <a:pt x="851607" y="266184"/>
                  <a:pt x="845474" y="266184"/>
                </a:cubicBezTo>
                <a:cubicBezTo>
                  <a:pt x="842541" y="266184"/>
                  <a:pt x="838874" y="263651"/>
                  <a:pt x="834475" y="258584"/>
                </a:cubicBezTo>
                <a:cubicBezTo>
                  <a:pt x="830075" y="253518"/>
                  <a:pt x="826175" y="246952"/>
                  <a:pt x="822775" y="238885"/>
                </a:cubicBezTo>
                <a:cubicBezTo>
                  <a:pt x="819375" y="230819"/>
                  <a:pt x="817676" y="222453"/>
                  <a:pt x="817676" y="213787"/>
                </a:cubicBezTo>
                <a:cubicBezTo>
                  <a:pt x="817676" y="207521"/>
                  <a:pt x="818276" y="202288"/>
                  <a:pt x="819475" y="198088"/>
                </a:cubicBezTo>
                <a:cubicBezTo>
                  <a:pt x="820675" y="193888"/>
                  <a:pt x="823009" y="189588"/>
                  <a:pt x="826475" y="185189"/>
                </a:cubicBezTo>
                <a:cubicBezTo>
                  <a:pt x="829941" y="180789"/>
                  <a:pt x="835474" y="174989"/>
                  <a:pt x="843074" y="167790"/>
                </a:cubicBezTo>
                <a:cubicBezTo>
                  <a:pt x="863340" y="149391"/>
                  <a:pt x="883005" y="135725"/>
                  <a:pt x="902070" y="126792"/>
                </a:cubicBezTo>
                <a:cubicBezTo>
                  <a:pt x="921136" y="117859"/>
                  <a:pt x="935868" y="113393"/>
                  <a:pt x="946268" y="113393"/>
                </a:cubicBezTo>
                <a:cubicBezTo>
                  <a:pt x="949068" y="113393"/>
                  <a:pt x="951667" y="114560"/>
                  <a:pt x="954067" y="116893"/>
                </a:cubicBezTo>
                <a:cubicBezTo>
                  <a:pt x="956467" y="119226"/>
                  <a:pt x="958367" y="121926"/>
                  <a:pt x="959767" y="124992"/>
                </a:cubicBezTo>
                <a:cubicBezTo>
                  <a:pt x="961167" y="128059"/>
                  <a:pt x="961867" y="130325"/>
                  <a:pt x="961867" y="131792"/>
                </a:cubicBezTo>
                <a:cubicBezTo>
                  <a:pt x="961867" y="134192"/>
                  <a:pt x="960933" y="135958"/>
                  <a:pt x="959067" y="137092"/>
                </a:cubicBezTo>
                <a:cubicBezTo>
                  <a:pt x="957200" y="138225"/>
                  <a:pt x="953934" y="139591"/>
                  <a:pt x="949268" y="141191"/>
                </a:cubicBezTo>
                <a:cubicBezTo>
                  <a:pt x="950201" y="143325"/>
                  <a:pt x="951401" y="146058"/>
                  <a:pt x="952867" y="149391"/>
                </a:cubicBezTo>
                <a:cubicBezTo>
                  <a:pt x="954334" y="152724"/>
                  <a:pt x="955467" y="155424"/>
                  <a:pt x="956267" y="157490"/>
                </a:cubicBezTo>
                <a:cubicBezTo>
                  <a:pt x="957067" y="159557"/>
                  <a:pt x="957467" y="161390"/>
                  <a:pt x="957467" y="162990"/>
                </a:cubicBezTo>
                <a:cubicBezTo>
                  <a:pt x="957467" y="166190"/>
                  <a:pt x="954234" y="172156"/>
                  <a:pt x="947768" y="180889"/>
                </a:cubicBezTo>
                <a:cubicBezTo>
                  <a:pt x="941301" y="189622"/>
                  <a:pt x="936768" y="196055"/>
                  <a:pt x="934168" y="200188"/>
                </a:cubicBezTo>
                <a:cubicBezTo>
                  <a:pt x="931569" y="204321"/>
                  <a:pt x="930269" y="209387"/>
                  <a:pt x="930269" y="215387"/>
                </a:cubicBezTo>
                <a:cubicBezTo>
                  <a:pt x="930269" y="225253"/>
                  <a:pt x="934802" y="230186"/>
                  <a:pt x="943868" y="230186"/>
                </a:cubicBezTo>
                <a:cubicBezTo>
                  <a:pt x="950867" y="230186"/>
                  <a:pt x="960829" y="225274"/>
                  <a:pt x="973754" y="215449"/>
                </a:cubicBezTo>
                <a:lnTo>
                  <a:pt x="979201" y="210961"/>
                </a:lnTo>
                <a:lnTo>
                  <a:pt x="979201" y="206387"/>
                </a:lnTo>
                <a:cubicBezTo>
                  <a:pt x="997866" y="186122"/>
                  <a:pt x="1013965" y="167056"/>
                  <a:pt x="1027498" y="149191"/>
                </a:cubicBezTo>
                <a:cubicBezTo>
                  <a:pt x="1041030" y="131325"/>
                  <a:pt x="1051729" y="117126"/>
                  <a:pt x="1059596" y="106593"/>
                </a:cubicBezTo>
                <a:cubicBezTo>
                  <a:pt x="1067462" y="96061"/>
                  <a:pt x="1074395" y="88628"/>
                  <a:pt x="1080394" y="84295"/>
                </a:cubicBezTo>
                <a:cubicBezTo>
                  <a:pt x="1086394" y="79962"/>
                  <a:pt x="1093927" y="77795"/>
                  <a:pt x="1102993" y="77795"/>
                </a:cubicBezTo>
                <a:cubicBezTo>
                  <a:pt x="1107526" y="77795"/>
                  <a:pt x="1109793" y="79528"/>
                  <a:pt x="1109793" y="82995"/>
                </a:cubicBezTo>
                <a:cubicBezTo>
                  <a:pt x="1109793" y="85795"/>
                  <a:pt x="1107959" y="89928"/>
                  <a:pt x="1104293" y="95394"/>
                </a:cubicBezTo>
                <a:cubicBezTo>
                  <a:pt x="1100627" y="100861"/>
                  <a:pt x="1095927" y="106460"/>
                  <a:pt x="1090194" y="112193"/>
                </a:cubicBezTo>
                <a:cubicBezTo>
                  <a:pt x="1082594" y="119659"/>
                  <a:pt x="1075162" y="129025"/>
                  <a:pt x="1067895" y="140291"/>
                </a:cubicBezTo>
                <a:cubicBezTo>
                  <a:pt x="1060629" y="151557"/>
                  <a:pt x="1052396" y="165923"/>
                  <a:pt x="1043197" y="183389"/>
                </a:cubicBezTo>
                <a:cubicBezTo>
                  <a:pt x="1050396" y="177789"/>
                  <a:pt x="1058696" y="171156"/>
                  <a:pt x="1068095" y="163490"/>
                </a:cubicBezTo>
                <a:cubicBezTo>
                  <a:pt x="1077495" y="155824"/>
                  <a:pt x="1085161" y="149824"/>
                  <a:pt x="1091094" y="145491"/>
                </a:cubicBezTo>
                <a:cubicBezTo>
                  <a:pt x="1097027" y="141158"/>
                  <a:pt x="1102893" y="137725"/>
                  <a:pt x="1108693" y="135192"/>
                </a:cubicBezTo>
                <a:cubicBezTo>
                  <a:pt x="1114492" y="132659"/>
                  <a:pt x="1120325" y="131392"/>
                  <a:pt x="1126192" y="131392"/>
                </a:cubicBezTo>
                <a:cubicBezTo>
                  <a:pt x="1129925" y="131392"/>
                  <a:pt x="1132358" y="132059"/>
                  <a:pt x="1133491" y="133392"/>
                </a:cubicBezTo>
                <a:cubicBezTo>
                  <a:pt x="1134625" y="134725"/>
                  <a:pt x="1135191" y="137325"/>
                  <a:pt x="1135191" y="141191"/>
                </a:cubicBezTo>
                <a:cubicBezTo>
                  <a:pt x="1135191" y="151324"/>
                  <a:pt x="1132725" y="161223"/>
                  <a:pt x="1127792" y="170890"/>
                </a:cubicBezTo>
                <a:cubicBezTo>
                  <a:pt x="1122858" y="180556"/>
                  <a:pt x="1115792" y="190588"/>
                  <a:pt x="1106593" y="200988"/>
                </a:cubicBezTo>
                <a:cubicBezTo>
                  <a:pt x="1097393" y="211387"/>
                  <a:pt x="1086061" y="222720"/>
                  <a:pt x="1072595" y="234986"/>
                </a:cubicBezTo>
                <a:cubicBezTo>
                  <a:pt x="1077261" y="236719"/>
                  <a:pt x="1082061" y="237586"/>
                  <a:pt x="1086994" y="237586"/>
                </a:cubicBezTo>
                <a:cubicBezTo>
                  <a:pt x="1098593" y="237586"/>
                  <a:pt x="1113155" y="230948"/>
                  <a:pt x="1130679" y="217674"/>
                </a:cubicBezTo>
                <a:lnTo>
                  <a:pt x="1142360" y="207902"/>
                </a:lnTo>
                <a:lnTo>
                  <a:pt x="1144125" y="194988"/>
                </a:lnTo>
                <a:cubicBezTo>
                  <a:pt x="1146659" y="184855"/>
                  <a:pt x="1153458" y="171456"/>
                  <a:pt x="1164524" y="154791"/>
                </a:cubicBezTo>
                <a:cubicBezTo>
                  <a:pt x="1187856" y="119859"/>
                  <a:pt x="1207822" y="91294"/>
                  <a:pt x="1224420" y="69096"/>
                </a:cubicBezTo>
                <a:cubicBezTo>
                  <a:pt x="1241019" y="46897"/>
                  <a:pt x="1254785" y="30098"/>
                  <a:pt x="1265718" y="18699"/>
                </a:cubicBezTo>
                <a:cubicBezTo>
                  <a:pt x="1276651" y="7300"/>
                  <a:pt x="1283983" y="1733"/>
                  <a:pt x="1287717" y="2000"/>
                </a:cubicBezTo>
                <a:close/>
                <a:moveTo>
                  <a:pt x="137791" y="0"/>
                </a:moveTo>
                <a:cubicBezTo>
                  <a:pt x="147391" y="0"/>
                  <a:pt x="154890" y="3633"/>
                  <a:pt x="160290" y="10899"/>
                </a:cubicBezTo>
                <a:cubicBezTo>
                  <a:pt x="165690" y="18166"/>
                  <a:pt x="168390" y="28332"/>
                  <a:pt x="168390" y="41397"/>
                </a:cubicBezTo>
                <a:cubicBezTo>
                  <a:pt x="168390" y="58730"/>
                  <a:pt x="161590" y="83795"/>
                  <a:pt x="147991" y="116593"/>
                </a:cubicBezTo>
                <a:cubicBezTo>
                  <a:pt x="134392" y="149391"/>
                  <a:pt x="113460" y="187789"/>
                  <a:pt x="85195" y="231786"/>
                </a:cubicBezTo>
                <a:cubicBezTo>
                  <a:pt x="85595" y="233119"/>
                  <a:pt x="86061" y="234552"/>
                  <a:pt x="86595" y="236086"/>
                </a:cubicBezTo>
                <a:cubicBezTo>
                  <a:pt x="87128" y="237619"/>
                  <a:pt x="87395" y="239052"/>
                  <a:pt x="87395" y="240385"/>
                </a:cubicBezTo>
                <a:cubicBezTo>
                  <a:pt x="87395" y="240652"/>
                  <a:pt x="87195" y="241152"/>
                  <a:pt x="86795" y="241885"/>
                </a:cubicBezTo>
                <a:cubicBezTo>
                  <a:pt x="86395" y="242619"/>
                  <a:pt x="85928" y="243385"/>
                  <a:pt x="85395" y="244185"/>
                </a:cubicBezTo>
                <a:cubicBezTo>
                  <a:pt x="84861" y="244985"/>
                  <a:pt x="84528" y="245518"/>
                  <a:pt x="84395" y="245785"/>
                </a:cubicBezTo>
                <a:lnTo>
                  <a:pt x="69796" y="269784"/>
                </a:lnTo>
                <a:cubicBezTo>
                  <a:pt x="68196" y="272583"/>
                  <a:pt x="66529" y="273983"/>
                  <a:pt x="64796" y="273983"/>
                </a:cubicBezTo>
                <a:cubicBezTo>
                  <a:pt x="63196" y="273983"/>
                  <a:pt x="61863" y="273450"/>
                  <a:pt x="60796" y="272383"/>
                </a:cubicBezTo>
                <a:lnTo>
                  <a:pt x="48397" y="263384"/>
                </a:lnTo>
                <a:cubicBezTo>
                  <a:pt x="46530" y="261784"/>
                  <a:pt x="45597" y="260117"/>
                  <a:pt x="45597" y="258384"/>
                </a:cubicBezTo>
                <a:cubicBezTo>
                  <a:pt x="45597" y="256651"/>
                  <a:pt x="48730" y="250651"/>
                  <a:pt x="54997" y="240385"/>
                </a:cubicBezTo>
                <a:cubicBezTo>
                  <a:pt x="59530" y="233052"/>
                  <a:pt x="65629" y="222986"/>
                  <a:pt x="73295" y="210187"/>
                </a:cubicBezTo>
                <a:cubicBezTo>
                  <a:pt x="80962" y="197388"/>
                  <a:pt x="87128" y="186855"/>
                  <a:pt x="91794" y="178589"/>
                </a:cubicBezTo>
                <a:cubicBezTo>
                  <a:pt x="96461" y="170323"/>
                  <a:pt x="102160" y="159490"/>
                  <a:pt x="108893" y="146091"/>
                </a:cubicBezTo>
                <a:cubicBezTo>
                  <a:pt x="115626" y="132692"/>
                  <a:pt x="121792" y="119593"/>
                  <a:pt x="127392" y="106793"/>
                </a:cubicBezTo>
                <a:cubicBezTo>
                  <a:pt x="140325" y="77329"/>
                  <a:pt x="146791" y="58530"/>
                  <a:pt x="146791" y="50397"/>
                </a:cubicBezTo>
                <a:cubicBezTo>
                  <a:pt x="146791" y="40798"/>
                  <a:pt x="143058" y="35998"/>
                  <a:pt x="135592" y="35998"/>
                </a:cubicBezTo>
                <a:cubicBezTo>
                  <a:pt x="129992" y="35998"/>
                  <a:pt x="122026" y="38831"/>
                  <a:pt x="111693" y="44497"/>
                </a:cubicBezTo>
                <a:cubicBezTo>
                  <a:pt x="101360" y="50164"/>
                  <a:pt x="90661" y="57596"/>
                  <a:pt x="79595" y="66796"/>
                </a:cubicBezTo>
                <a:cubicBezTo>
                  <a:pt x="68529" y="75995"/>
                  <a:pt x="59330" y="85595"/>
                  <a:pt x="51997" y="95594"/>
                </a:cubicBezTo>
                <a:cubicBezTo>
                  <a:pt x="44664" y="105594"/>
                  <a:pt x="40997" y="114393"/>
                  <a:pt x="40997" y="121993"/>
                </a:cubicBezTo>
                <a:cubicBezTo>
                  <a:pt x="40997" y="123193"/>
                  <a:pt x="41331" y="124092"/>
                  <a:pt x="41997" y="124692"/>
                </a:cubicBezTo>
                <a:cubicBezTo>
                  <a:pt x="42664" y="125292"/>
                  <a:pt x="43864" y="125592"/>
                  <a:pt x="45597" y="125592"/>
                </a:cubicBezTo>
                <a:cubicBezTo>
                  <a:pt x="48797" y="125592"/>
                  <a:pt x="53997" y="123726"/>
                  <a:pt x="61196" y="119993"/>
                </a:cubicBezTo>
                <a:cubicBezTo>
                  <a:pt x="64396" y="118393"/>
                  <a:pt x="65996" y="118659"/>
                  <a:pt x="65996" y="120793"/>
                </a:cubicBezTo>
                <a:cubicBezTo>
                  <a:pt x="65996" y="122926"/>
                  <a:pt x="60930" y="128426"/>
                  <a:pt x="50797" y="137292"/>
                </a:cubicBezTo>
                <a:cubicBezTo>
                  <a:pt x="40664" y="146158"/>
                  <a:pt x="33198" y="150591"/>
                  <a:pt x="28398" y="150591"/>
                </a:cubicBezTo>
                <a:cubicBezTo>
                  <a:pt x="24265" y="150591"/>
                  <a:pt x="18499" y="147024"/>
                  <a:pt x="11099" y="139891"/>
                </a:cubicBezTo>
                <a:cubicBezTo>
                  <a:pt x="3700" y="132759"/>
                  <a:pt x="0" y="126259"/>
                  <a:pt x="0" y="120393"/>
                </a:cubicBezTo>
                <a:cubicBezTo>
                  <a:pt x="0" y="118126"/>
                  <a:pt x="2066" y="112726"/>
                  <a:pt x="6200" y="104194"/>
                </a:cubicBezTo>
                <a:cubicBezTo>
                  <a:pt x="10333" y="95661"/>
                  <a:pt x="15999" y="86028"/>
                  <a:pt x="23198" y="75295"/>
                </a:cubicBezTo>
                <a:cubicBezTo>
                  <a:pt x="30398" y="64563"/>
                  <a:pt x="37998" y="55263"/>
                  <a:pt x="45997" y="47397"/>
                </a:cubicBezTo>
                <a:cubicBezTo>
                  <a:pt x="55197" y="38198"/>
                  <a:pt x="65696" y="29998"/>
                  <a:pt x="77495" y="22799"/>
                </a:cubicBezTo>
                <a:cubicBezTo>
                  <a:pt x="89294" y="15599"/>
                  <a:pt x="100627" y="9999"/>
                  <a:pt x="111493" y="6000"/>
                </a:cubicBezTo>
                <a:cubicBezTo>
                  <a:pt x="122359" y="2000"/>
                  <a:pt x="131125" y="0"/>
                  <a:pt x="13779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 dirty="0">
              <a:solidFill>
                <a:schemeClr val="bg1"/>
              </a:solidFill>
              <a:latin typeface="Brush Script MT" panose="03060802040406070304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" name="자유형: 도형 3">
            <a:extLst>
              <a:ext uri="{FF2B5EF4-FFF2-40B4-BE49-F238E27FC236}">
                <a16:creationId xmlns:a16="http://schemas.microsoft.com/office/drawing/2014/main" id="{1782BC56-63DA-4661-BB88-B54CE2D1BDC7}"/>
              </a:ext>
            </a:extLst>
          </p:cNvPr>
          <p:cNvSpPr/>
          <p:nvPr/>
        </p:nvSpPr>
        <p:spPr>
          <a:xfrm rot="21415801">
            <a:off x="4835383" y="1850665"/>
            <a:ext cx="2522535" cy="2522860"/>
          </a:xfrm>
          <a:custGeom>
            <a:avLst/>
            <a:gdLst>
              <a:gd name="connsiteX0" fmla="*/ 1675856 w 3428018"/>
              <a:gd name="connsiteY0" fmla="*/ 0 h 3428461"/>
              <a:gd name="connsiteX1" fmla="*/ 1697264 w 3428018"/>
              <a:gd name="connsiteY1" fmla="*/ 0 h 3428461"/>
              <a:gd name="connsiteX2" fmla="*/ 1747629 w 3428018"/>
              <a:gd name="connsiteY2" fmla="*/ 2250 h 3428461"/>
              <a:gd name="connsiteX3" fmla="*/ 1945169 w 3428018"/>
              <a:gd name="connsiteY3" fmla="*/ 11720 h 3428461"/>
              <a:gd name="connsiteX4" fmla="*/ 1967085 w 3428018"/>
              <a:gd name="connsiteY4" fmla="*/ 32548 h 3428461"/>
              <a:gd name="connsiteX5" fmla="*/ 1993574 w 3428018"/>
              <a:gd name="connsiteY5" fmla="*/ 265176 h 3428461"/>
              <a:gd name="connsiteX6" fmla="*/ 2009684 w 3428018"/>
              <a:gd name="connsiteY6" fmla="*/ 410101 h 3428461"/>
              <a:gd name="connsiteX7" fmla="*/ 2026775 w 3428018"/>
              <a:gd name="connsiteY7" fmla="*/ 427155 h 3428461"/>
              <a:gd name="connsiteX8" fmla="*/ 2186505 w 3428018"/>
              <a:gd name="connsiteY8" fmla="*/ 476431 h 3428461"/>
              <a:gd name="connsiteX9" fmla="*/ 2240970 w 3428018"/>
              <a:gd name="connsiteY9" fmla="*/ 498783 h 3428461"/>
              <a:gd name="connsiteX10" fmla="*/ 2260056 w 3428018"/>
              <a:gd name="connsiteY10" fmla="*/ 495227 h 3428461"/>
              <a:gd name="connsiteX11" fmla="*/ 2354943 w 3428018"/>
              <a:gd name="connsiteY11" fmla="*/ 395369 h 3428461"/>
              <a:gd name="connsiteX12" fmla="*/ 2409481 w 3428018"/>
              <a:gd name="connsiteY12" fmla="*/ 338328 h 3428461"/>
              <a:gd name="connsiteX13" fmla="*/ 2516161 w 3428018"/>
              <a:gd name="connsiteY13" fmla="*/ 225661 h 3428461"/>
              <a:gd name="connsiteX14" fmla="*/ 2561989 w 3428018"/>
              <a:gd name="connsiteY14" fmla="*/ 221307 h 3428461"/>
              <a:gd name="connsiteX15" fmla="*/ 2756880 w 3428018"/>
              <a:gd name="connsiteY15" fmla="*/ 351246 h 3428461"/>
              <a:gd name="connsiteX16" fmla="*/ 2769399 w 3428018"/>
              <a:gd name="connsiteY16" fmla="*/ 395188 h 3428461"/>
              <a:gd name="connsiteX17" fmla="*/ 2629009 w 3428018"/>
              <a:gd name="connsiteY17" fmla="*/ 716498 h 3428461"/>
              <a:gd name="connsiteX18" fmla="*/ 2637972 w 3428018"/>
              <a:gd name="connsiteY18" fmla="*/ 764467 h 3428461"/>
              <a:gd name="connsiteX19" fmla="*/ 2773354 w 3428018"/>
              <a:gd name="connsiteY19" fmla="*/ 919553 h 3428461"/>
              <a:gd name="connsiteX20" fmla="*/ 2804378 w 3428018"/>
              <a:gd name="connsiteY20" fmla="*/ 929930 h 3428461"/>
              <a:gd name="connsiteX21" fmla="*/ 3155950 w 3428018"/>
              <a:gd name="connsiteY21" fmla="*/ 825754 h 3428461"/>
              <a:gd name="connsiteX22" fmla="*/ 3166256 w 3428018"/>
              <a:gd name="connsiteY22" fmla="*/ 822851 h 3428461"/>
              <a:gd name="connsiteX23" fmla="*/ 3188099 w 3428018"/>
              <a:gd name="connsiteY23" fmla="*/ 832830 h 3428461"/>
              <a:gd name="connsiteX24" fmla="*/ 3212157 w 3428018"/>
              <a:gd name="connsiteY24" fmla="*/ 883630 h 3428461"/>
              <a:gd name="connsiteX25" fmla="*/ 3300730 w 3428018"/>
              <a:gd name="connsiteY25" fmla="*/ 1060813 h 3428461"/>
              <a:gd name="connsiteX26" fmla="*/ 3292167 w 3428018"/>
              <a:gd name="connsiteY26" fmla="*/ 1095756 h 3428461"/>
              <a:gd name="connsiteX27" fmla="*/ 2994007 w 3428018"/>
              <a:gd name="connsiteY27" fmla="*/ 1316047 h 3428461"/>
              <a:gd name="connsiteX28" fmla="*/ 2984464 w 3428018"/>
              <a:gd name="connsiteY28" fmla="*/ 1342971 h 3428461"/>
              <a:gd name="connsiteX29" fmla="*/ 3028588 w 3428018"/>
              <a:gd name="connsiteY29" fmla="*/ 1559016 h 3428461"/>
              <a:gd name="connsiteX30" fmla="*/ 3046622 w 3428018"/>
              <a:gd name="connsiteY30" fmla="*/ 1579735 h 3428461"/>
              <a:gd name="connsiteX31" fmla="*/ 3262703 w 3428018"/>
              <a:gd name="connsiteY31" fmla="*/ 1631297 h 3428461"/>
              <a:gd name="connsiteX32" fmla="*/ 3412273 w 3428018"/>
              <a:gd name="connsiteY32" fmla="*/ 1667474 h 3428461"/>
              <a:gd name="connsiteX33" fmla="*/ 3427876 w 3428018"/>
              <a:gd name="connsiteY33" fmla="*/ 1688665 h 3428461"/>
              <a:gd name="connsiteX34" fmla="*/ 3418441 w 3428018"/>
              <a:gd name="connsiteY34" fmla="*/ 1876770 h 3428461"/>
              <a:gd name="connsiteX35" fmla="*/ 3415067 w 3428018"/>
              <a:gd name="connsiteY35" fmla="*/ 1936823 h 3428461"/>
              <a:gd name="connsiteX36" fmla="*/ 3387562 w 3428018"/>
              <a:gd name="connsiteY36" fmla="*/ 1968427 h 3428461"/>
              <a:gd name="connsiteX37" fmla="*/ 3189478 w 3428018"/>
              <a:gd name="connsiteY37" fmla="*/ 1990707 h 3428461"/>
              <a:gd name="connsiteX38" fmla="*/ 3016613 w 3428018"/>
              <a:gd name="connsiteY38" fmla="*/ 2009721 h 3428461"/>
              <a:gd name="connsiteX39" fmla="*/ 3000031 w 3428018"/>
              <a:gd name="connsiteY39" fmla="*/ 2027319 h 3428461"/>
              <a:gd name="connsiteX40" fmla="*/ 2939325 w 3428018"/>
              <a:gd name="connsiteY40" fmla="*/ 2214263 h 3428461"/>
              <a:gd name="connsiteX41" fmla="*/ 2927749 w 3428018"/>
              <a:gd name="connsiteY41" fmla="*/ 2241332 h 3428461"/>
              <a:gd name="connsiteX42" fmla="*/ 2931777 w 3428018"/>
              <a:gd name="connsiteY42" fmla="*/ 2260346 h 3428461"/>
              <a:gd name="connsiteX43" fmla="*/ 3088713 w 3428018"/>
              <a:gd name="connsiteY43" fmla="*/ 2409771 h 3428461"/>
              <a:gd name="connsiteX44" fmla="*/ 3153556 w 3428018"/>
              <a:gd name="connsiteY44" fmla="*/ 2471602 h 3428461"/>
              <a:gd name="connsiteX45" fmla="*/ 3207948 w 3428018"/>
              <a:gd name="connsiteY45" fmla="*/ 2523091 h 3428461"/>
              <a:gd name="connsiteX46" fmla="*/ 3210996 w 3428018"/>
              <a:gd name="connsiteY46" fmla="*/ 2552156 h 3428461"/>
              <a:gd name="connsiteX47" fmla="*/ 3069336 w 3428018"/>
              <a:gd name="connsiteY47" fmla="*/ 2766532 h 3428461"/>
              <a:gd name="connsiteX48" fmla="*/ 3040925 w 3428018"/>
              <a:gd name="connsiteY48" fmla="*/ 2773281 h 3428461"/>
              <a:gd name="connsiteX49" fmla="*/ 2838450 w 3428018"/>
              <a:gd name="connsiteY49" fmla="*/ 2685216 h 3428461"/>
              <a:gd name="connsiteX50" fmla="*/ 2697517 w 3428018"/>
              <a:gd name="connsiteY50" fmla="*/ 2623421 h 3428461"/>
              <a:gd name="connsiteX51" fmla="*/ 2669939 w 3428018"/>
              <a:gd name="connsiteY51" fmla="*/ 2629444 h 3428461"/>
              <a:gd name="connsiteX52" fmla="*/ 2508867 w 3428018"/>
              <a:gd name="connsiteY52" fmla="*/ 2772084 h 3428461"/>
              <a:gd name="connsiteX53" fmla="*/ 2497256 w 3428018"/>
              <a:gd name="connsiteY53" fmla="*/ 2806120 h 3428461"/>
              <a:gd name="connsiteX54" fmla="*/ 2601069 w 3428018"/>
              <a:gd name="connsiteY54" fmla="*/ 3156422 h 3428461"/>
              <a:gd name="connsiteX55" fmla="*/ 2585140 w 3428018"/>
              <a:gd name="connsiteY55" fmla="*/ 3192563 h 3428461"/>
              <a:gd name="connsiteX56" fmla="*/ 2363144 w 3428018"/>
              <a:gd name="connsiteY56" fmla="*/ 3302182 h 3428461"/>
              <a:gd name="connsiteX57" fmla="*/ 2332011 w 3428018"/>
              <a:gd name="connsiteY57" fmla="*/ 3294380 h 3428461"/>
              <a:gd name="connsiteX58" fmla="*/ 2123984 w 3428018"/>
              <a:gd name="connsiteY58" fmla="*/ 3012114 h 3428461"/>
              <a:gd name="connsiteX59" fmla="*/ 2108962 w 3428018"/>
              <a:gd name="connsiteY59" fmla="*/ 2991612 h 3428461"/>
              <a:gd name="connsiteX60" fmla="*/ 2085957 w 3428018"/>
              <a:gd name="connsiteY60" fmla="*/ 2984101 h 3428461"/>
              <a:gd name="connsiteX61" fmla="*/ 1864578 w 3428018"/>
              <a:gd name="connsiteY61" fmla="*/ 3028805 h 3428461"/>
              <a:gd name="connsiteX62" fmla="*/ 1847306 w 3428018"/>
              <a:gd name="connsiteY62" fmla="*/ 3045097 h 3428461"/>
              <a:gd name="connsiteX63" fmla="*/ 1763413 w 3428018"/>
              <a:gd name="connsiteY63" fmla="*/ 3395182 h 3428461"/>
              <a:gd name="connsiteX64" fmla="*/ 1760837 w 3428018"/>
              <a:gd name="connsiteY64" fmla="*/ 3405559 h 3428461"/>
              <a:gd name="connsiteX65" fmla="*/ 1728688 w 3428018"/>
              <a:gd name="connsiteY65" fmla="*/ 3427295 h 3428461"/>
              <a:gd name="connsiteX66" fmla="*/ 1679303 w 3428018"/>
              <a:gd name="connsiteY66" fmla="*/ 3425698 h 3428461"/>
              <a:gd name="connsiteX67" fmla="*/ 1483142 w 3428018"/>
              <a:gd name="connsiteY67" fmla="*/ 3414921 h 3428461"/>
              <a:gd name="connsiteX68" fmla="*/ 1459158 w 3428018"/>
              <a:gd name="connsiteY68" fmla="*/ 3392823 h 3428461"/>
              <a:gd name="connsiteX69" fmla="*/ 1435826 w 3428018"/>
              <a:gd name="connsiteY69" fmla="*/ 3188136 h 3428461"/>
              <a:gd name="connsiteX70" fmla="*/ 1416667 w 3428018"/>
              <a:gd name="connsiteY70" fmla="*/ 3016649 h 3428461"/>
              <a:gd name="connsiteX71" fmla="*/ 1402189 w 3428018"/>
              <a:gd name="connsiteY71" fmla="*/ 3000139 h 3428461"/>
              <a:gd name="connsiteX72" fmla="*/ 1184148 w 3428018"/>
              <a:gd name="connsiteY72" fmla="*/ 2927277 h 3428461"/>
              <a:gd name="connsiteX73" fmla="*/ 1165497 w 3428018"/>
              <a:gd name="connsiteY73" fmla="*/ 2931886 h 3428461"/>
              <a:gd name="connsiteX74" fmla="*/ 1033708 w 3428018"/>
              <a:gd name="connsiteY74" fmla="*/ 3070534 h 3428461"/>
              <a:gd name="connsiteX75" fmla="*/ 913566 w 3428018"/>
              <a:gd name="connsiteY75" fmla="*/ 3198078 h 3428461"/>
              <a:gd name="connsiteX76" fmla="*/ 898180 w 3428018"/>
              <a:gd name="connsiteY76" fmla="*/ 3212955 h 3428461"/>
              <a:gd name="connsiteX77" fmla="*/ 879602 w 3428018"/>
              <a:gd name="connsiteY77" fmla="*/ 3214842 h 3428461"/>
              <a:gd name="connsiteX78" fmla="*/ 864906 w 3428018"/>
              <a:gd name="connsiteY78" fmla="*/ 3205553 h 3428461"/>
              <a:gd name="connsiteX79" fmla="*/ 666677 w 3428018"/>
              <a:gd name="connsiteY79" fmla="*/ 3073400 h 3428461"/>
              <a:gd name="connsiteX80" fmla="*/ 655574 w 3428018"/>
              <a:gd name="connsiteY80" fmla="*/ 3035445 h 3428461"/>
              <a:gd name="connsiteX81" fmla="*/ 798576 w 3428018"/>
              <a:gd name="connsiteY81" fmla="*/ 2708003 h 3428461"/>
              <a:gd name="connsiteX82" fmla="*/ 787799 w 3428018"/>
              <a:gd name="connsiteY82" fmla="*/ 2659997 h 3428461"/>
              <a:gd name="connsiteX83" fmla="*/ 696250 w 3428018"/>
              <a:gd name="connsiteY83" fmla="*/ 2560792 h 3428461"/>
              <a:gd name="connsiteX84" fmla="*/ 653179 w 3428018"/>
              <a:gd name="connsiteY84" fmla="*/ 2506145 h 3428461"/>
              <a:gd name="connsiteX85" fmla="*/ 624296 w 3428018"/>
              <a:gd name="connsiteY85" fmla="*/ 2496240 h 3428461"/>
              <a:gd name="connsiteX86" fmla="*/ 365107 w 3428018"/>
              <a:gd name="connsiteY86" fmla="*/ 2573020 h 3428461"/>
              <a:gd name="connsiteX87" fmla="*/ 266301 w 3428018"/>
              <a:gd name="connsiteY87" fmla="*/ 2602230 h 3428461"/>
              <a:gd name="connsiteX88" fmla="*/ 236583 w 3428018"/>
              <a:gd name="connsiteY88" fmla="*/ 2589639 h 3428461"/>
              <a:gd name="connsiteX89" fmla="*/ 123335 w 3428018"/>
              <a:gd name="connsiteY89" fmla="*/ 2360495 h 3428461"/>
              <a:gd name="connsiteX90" fmla="*/ 130447 w 3428018"/>
              <a:gd name="connsiteY90" fmla="*/ 2333534 h 3428461"/>
              <a:gd name="connsiteX91" fmla="*/ 364163 w 3428018"/>
              <a:gd name="connsiteY91" fmla="*/ 2161141 h 3428461"/>
              <a:gd name="connsiteX92" fmla="*/ 434267 w 3428018"/>
              <a:gd name="connsiteY92" fmla="*/ 2109652 h 3428461"/>
              <a:gd name="connsiteX93" fmla="*/ 442686 w 3428018"/>
              <a:gd name="connsiteY93" fmla="*/ 2085812 h 3428461"/>
              <a:gd name="connsiteX94" fmla="*/ 398091 w 3428018"/>
              <a:gd name="connsiteY94" fmla="*/ 1865775 h 3428461"/>
              <a:gd name="connsiteX95" fmla="*/ 382560 w 3428018"/>
              <a:gd name="connsiteY95" fmla="*/ 1847596 h 3428461"/>
              <a:gd name="connsiteX96" fmla="*/ 75365 w 3428018"/>
              <a:gd name="connsiteY96" fmla="*/ 1774045 h 3428461"/>
              <a:gd name="connsiteX97" fmla="*/ 12881 w 3428018"/>
              <a:gd name="connsiteY97" fmla="*/ 1759168 h 3428461"/>
              <a:gd name="connsiteX98" fmla="*/ 0 w 3428018"/>
              <a:gd name="connsiteY98" fmla="*/ 1750786 h 3428461"/>
              <a:gd name="connsiteX99" fmla="*/ 0 w 3428018"/>
              <a:gd name="connsiteY99" fmla="*/ 1729377 h 3428461"/>
              <a:gd name="connsiteX100" fmla="*/ 2250 w 3428018"/>
              <a:gd name="connsiteY100" fmla="*/ 1677670 h 3428461"/>
              <a:gd name="connsiteX101" fmla="*/ 11757 w 3428018"/>
              <a:gd name="connsiteY101" fmla="*/ 1482780 h 3428461"/>
              <a:gd name="connsiteX102" fmla="*/ 34145 w 3428018"/>
              <a:gd name="connsiteY102" fmla="*/ 1459049 h 3428461"/>
              <a:gd name="connsiteX103" fmla="*/ 214920 w 3428018"/>
              <a:gd name="connsiteY103" fmla="*/ 1438475 h 3428461"/>
              <a:gd name="connsiteX104" fmla="*/ 410355 w 3428018"/>
              <a:gd name="connsiteY104" fmla="*/ 1416594 h 3428461"/>
              <a:gd name="connsiteX105" fmla="*/ 426611 w 3428018"/>
              <a:gd name="connsiteY105" fmla="*/ 1401899 h 3428461"/>
              <a:gd name="connsiteX106" fmla="*/ 498929 w 3428018"/>
              <a:gd name="connsiteY106" fmla="*/ 1185092 h 3428461"/>
              <a:gd name="connsiteX107" fmla="*/ 495155 w 3428018"/>
              <a:gd name="connsiteY107" fmla="*/ 1166187 h 3428461"/>
              <a:gd name="connsiteX108" fmla="*/ 336078 w 3428018"/>
              <a:gd name="connsiteY108" fmla="*/ 1015129 h 3428461"/>
              <a:gd name="connsiteX109" fmla="*/ 220690 w 3428018"/>
              <a:gd name="connsiteY109" fmla="*/ 905474 h 3428461"/>
              <a:gd name="connsiteX110" fmla="*/ 217025 w 3428018"/>
              <a:gd name="connsiteY110" fmla="*/ 871039 h 3428461"/>
              <a:gd name="connsiteX111" fmla="*/ 357051 w 3428018"/>
              <a:gd name="connsiteY111" fmla="*/ 660364 h 3428461"/>
              <a:gd name="connsiteX112" fmla="*/ 385354 w 3428018"/>
              <a:gd name="connsiteY112" fmla="*/ 653107 h 3428461"/>
              <a:gd name="connsiteX113" fmla="*/ 565731 w 3428018"/>
              <a:gd name="connsiteY113" fmla="*/ 731665 h 3428461"/>
              <a:gd name="connsiteX114" fmla="*/ 730032 w 3428018"/>
              <a:gd name="connsiteY114" fmla="*/ 803547 h 3428461"/>
              <a:gd name="connsiteX115" fmla="*/ 758226 w 3428018"/>
              <a:gd name="connsiteY115" fmla="*/ 797633 h 3428461"/>
              <a:gd name="connsiteX116" fmla="*/ 901519 w 3428018"/>
              <a:gd name="connsiteY116" fmla="*/ 667077 h 3428461"/>
              <a:gd name="connsiteX117" fmla="*/ 920895 w 3428018"/>
              <a:gd name="connsiteY117" fmla="*/ 652780 h 3428461"/>
              <a:gd name="connsiteX118" fmla="*/ 930656 w 3428018"/>
              <a:gd name="connsiteY118" fmla="*/ 625058 h 3428461"/>
              <a:gd name="connsiteX119" fmla="*/ 890016 w 3428018"/>
              <a:gd name="connsiteY119" fmla="*/ 487753 h 3428461"/>
              <a:gd name="connsiteX120" fmla="*/ 825827 w 3428018"/>
              <a:gd name="connsiteY120" fmla="*/ 270873 h 3428461"/>
              <a:gd name="connsiteX121" fmla="*/ 842954 w 3428018"/>
              <a:gd name="connsiteY121" fmla="*/ 233825 h 3428461"/>
              <a:gd name="connsiteX122" fmla="*/ 1059978 w 3428018"/>
              <a:gd name="connsiteY122" fmla="*/ 126202 h 3428461"/>
              <a:gd name="connsiteX123" fmla="*/ 1097062 w 3428018"/>
              <a:gd name="connsiteY123" fmla="*/ 135527 h 3428461"/>
              <a:gd name="connsiteX124" fmla="*/ 1316083 w 3428018"/>
              <a:gd name="connsiteY124" fmla="*/ 432961 h 3428461"/>
              <a:gd name="connsiteX125" fmla="*/ 1340648 w 3428018"/>
              <a:gd name="connsiteY125" fmla="*/ 442613 h 3428461"/>
              <a:gd name="connsiteX126" fmla="*/ 1559415 w 3428018"/>
              <a:gd name="connsiteY126" fmla="*/ 398199 h 3428461"/>
              <a:gd name="connsiteX127" fmla="*/ 1579735 w 3428018"/>
              <a:gd name="connsiteY127" fmla="*/ 379875 h 3428461"/>
              <a:gd name="connsiteX128" fmla="*/ 1664317 w 3428018"/>
              <a:gd name="connsiteY128" fmla="*/ 25835 h 3428461"/>
              <a:gd name="connsiteX129" fmla="*/ 1675856 w 3428018"/>
              <a:gd name="connsiteY129" fmla="*/ 0 h 3428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3428018" h="3428461">
                <a:moveTo>
                  <a:pt x="1675856" y="0"/>
                </a:moveTo>
                <a:cubicBezTo>
                  <a:pt x="1683004" y="0"/>
                  <a:pt x="1690116" y="0"/>
                  <a:pt x="1697264" y="0"/>
                </a:cubicBezTo>
                <a:cubicBezTo>
                  <a:pt x="1713920" y="3302"/>
                  <a:pt x="1730938" y="2032"/>
                  <a:pt x="1747629" y="2250"/>
                </a:cubicBezTo>
                <a:cubicBezTo>
                  <a:pt x="1813633" y="2975"/>
                  <a:pt x="1879310" y="9071"/>
                  <a:pt x="1945169" y="11720"/>
                </a:cubicBezTo>
                <a:cubicBezTo>
                  <a:pt x="1961098" y="12373"/>
                  <a:pt x="1965089" y="16075"/>
                  <a:pt x="1967085" y="32548"/>
                </a:cubicBezTo>
                <a:cubicBezTo>
                  <a:pt x="1976519" y="110018"/>
                  <a:pt x="1984684" y="187633"/>
                  <a:pt x="1993574" y="265176"/>
                </a:cubicBezTo>
                <a:cubicBezTo>
                  <a:pt x="1999089" y="313472"/>
                  <a:pt x="2004822" y="361732"/>
                  <a:pt x="2009684" y="410101"/>
                </a:cubicBezTo>
                <a:cubicBezTo>
                  <a:pt x="2010809" y="421350"/>
                  <a:pt x="2017268" y="424978"/>
                  <a:pt x="2026775" y="427155"/>
                </a:cubicBezTo>
                <a:cubicBezTo>
                  <a:pt x="2081204" y="439747"/>
                  <a:pt x="2134290" y="456656"/>
                  <a:pt x="2186505" y="476431"/>
                </a:cubicBezTo>
                <a:cubicBezTo>
                  <a:pt x="2204866" y="483398"/>
                  <a:pt x="2223045" y="490837"/>
                  <a:pt x="2240970" y="498783"/>
                </a:cubicBezTo>
                <a:cubicBezTo>
                  <a:pt x="2248553" y="502158"/>
                  <a:pt x="2254105" y="501178"/>
                  <a:pt x="2260056" y="495227"/>
                </a:cubicBezTo>
                <a:cubicBezTo>
                  <a:pt x="2292532" y="462715"/>
                  <a:pt x="2323955" y="429224"/>
                  <a:pt x="2354943" y="395369"/>
                </a:cubicBezTo>
                <a:cubicBezTo>
                  <a:pt x="2372723" y="375956"/>
                  <a:pt x="2391556" y="357596"/>
                  <a:pt x="2409481" y="338328"/>
                </a:cubicBezTo>
                <a:cubicBezTo>
                  <a:pt x="2444678" y="300446"/>
                  <a:pt x="2480746" y="263362"/>
                  <a:pt x="2516161" y="225661"/>
                </a:cubicBezTo>
                <a:cubicBezTo>
                  <a:pt x="2536081" y="204470"/>
                  <a:pt x="2537243" y="204833"/>
                  <a:pt x="2561989" y="221307"/>
                </a:cubicBezTo>
                <a:cubicBezTo>
                  <a:pt x="2626977" y="264595"/>
                  <a:pt x="2691892" y="307921"/>
                  <a:pt x="2756880" y="351246"/>
                </a:cubicBezTo>
                <a:cubicBezTo>
                  <a:pt x="2781373" y="367574"/>
                  <a:pt x="2781554" y="367647"/>
                  <a:pt x="2769399" y="395188"/>
                </a:cubicBezTo>
                <a:cubicBezTo>
                  <a:pt x="2722336" y="502158"/>
                  <a:pt x="2675781" y="609382"/>
                  <a:pt x="2629009" y="716498"/>
                </a:cubicBezTo>
                <a:cubicBezTo>
                  <a:pt x="2617107" y="743785"/>
                  <a:pt x="2617289" y="743676"/>
                  <a:pt x="2637972" y="764467"/>
                </a:cubicBezTo>
                <a:cubicBezTo>
                  <a:pt x="2686449" y="813235"/>
                  <a:pt x="2732496" y="864108"/>
                  <a:pt x="2773354" y="919553"/>
                </a:cubicBezTo>
                <a:cubicBezTo>
                  <a:pt x="2785038" y="935373"/>
                  <a:pt x="2785256" y="935591"/>
                  <a:pt x="2804378" y="929930"/>
                </a:cubicBezTo>
                <a:cubicBezTo>
                  <a:pt x="2921545" y="895096"/>
                  <a:pt x="3038748" y="860443"/>
                  <a:pt x="3155950" y="825754"/>
                </a:cubicBezTo>
                <a:cubicBezTo>
                  <a:pt x="3159361" y="824738"/>
                  <a:pt x="3162845" y="823867"/>
                  <a:pt x="3166256" y="822851"/>
                </a:cubicBezTo>
                <a:cubicBezTo>
                  <a:pt x="3176488" y="819839"/>
                  <a:pt x="3183310" y="823432"/>
                  <a:pt x="3188099" y="832830"/>
                </a:cubicBezTo>
                <a:cubicBezTo>
                  <a:pt x="3196627" y="849521"/>
                  <a:pt x="3203775" y="866866"/>
                  <a:pt x="3212157" y="883630"/>
                </a:cubicBezTo>
                <a:cubicBezTo>
                  <a:pt x="3241657" y="942703"/>
                  <a:pt x="3271230" y="1001740"/>
                  <a:pt x="3300730" y="1060813"/>
                </a:cubicBezTo>
                <a:cubicBezTo>
                  <a:pt x="3310818" y="1081060"/>
                  <a:pt x="3310491" y="1082149"/>
                  <a:pt x="3292167" y="1095756"/>
                </a:cubicBezTo>
                <a:cubicBezTo>
                  <a:pt x="3192962" y="1169416"/>
                  <a:pt x="3093358" y="1242568"/>
                  <a:pt x="2994007" y="1316047"/>
                </a:cubicBezTo>
                <a:cubicBezTo>
                  <a:pt x="2983738" y="1323630"/>
                  <a:pt x="2980727" y="1330779"/>
                  <a:pt x="2984464" y="1342971"/>
                </a:cubicBezTo>
                <a:cubicBezTo>
                  <a:pt x="3006199" y="1413546"/>
                  <a:pt x="3019915" y="1485791"/>
                  <a:pt x="3028588" y="1559016"/>
                </a:cubicBezTo>
                <a:cubicBezTo>
                  <a:pt x="3030039" y="1571171"/>
                  <a:pt x="3034829" y="1576941"/>
                  <a:pt x="3046622" y="1579735"/>
                </a:cubicBezTo>
                <a:cubicBezTo>
                  <a:pt x="3118685" y="1596826"/>
                  <a:pt x="3190676" y="1614061"/>
                  <a:pt x="3262703" y="1631297"/>
                </a:cubicBezTo>
                <a:cubicBezTo>
                  <a:pt x="3312596" y="1643235"/>
                  <a:pt x="3362561" y="1654919"/>
                  <a:pt x="3412273" y="1667474"/>
                </a:cubicBezTo>
                <a:cubicBezTo>
                  <a:pt x="3427767" y="1671393"/>
                  <a:pt x="3428492" y="1672300"/>
                  <a:pt x="3427876" y="1688665"/>
                </a:cubicBezTo>
                <a:cubicBezTo>
                  <a:pt x="3425408" y="1751403"/>
                  <a:pt x="3423376" y="1814141"/>
                  <a:pt x="3418441" y="1876770"/>
                </a:cubicBezTo>
                <a:cubicBezTo>
                  <a:pt x="3416881" y="1896691"/>
                  <a:pt x="3415393" y="1916757"/>
                  <a:pt x="3415067" y="1936823"/>
                </a:cubicBezTo>
                <a:cubicBezTo>
                  <a:pt x="3414631" y="1962005"/>
                  <a:pt x="3412091" y="1965525"/>
                  <a:pt x="3387562" y="1968427"/>
                </a:cubicBezTo>
                <a:cubicBezTo>
                  <a:pt x="3321595" y="1976229"/>
                  <a:pt x="3255518" y="1983305"/>
                  <a:pt x="3189478" y="1990707"/>
                </a:cubicBezTo>
                <a:cubicBezTo>
                  <a:pt x="3131857" y="1997166"/>
                  <a:pt x="3074308" y="2004060"/>
                  <a:pt x="3016613" y="2009721"/>
                </a:cubicBezTo>
                <a:cubicBezTo>
                  <a:pt x="3005038" y="2010845"/>
                  <a:pt x="3002280" y="2018175"/>
                  <a:pt x="3000031" y="2027319"/>
                </a:cubicBezTo>
                <a:cubicBezTo>
                  <a:pt x="2984210" y="2091073"/>
                  <a:pt x="2964071" y="2153412"/>
                  <a:pt x="2939325" y="2214263"/>
                </a:cubicBezTo>
                <a:cubicBezTo>
                  <a:pt x="2935624" y="2223371"/>
                  <a:pt x="2931850" y="2232442"/>
                  <a:pt x="2927749" y="2241332"/>
                </a:cubicBezTo>
                <a:cubicBezTo>
                  <a:pt x="2924194" y="2249025"/>
                  <a:pt x="2925863" y="2254613"/>
                  <a:pt x="2931777" y="2260346"/>
                </a:cubicBezTo>
                <a:cubicBezTo>
                  <a:pt x="2983448" y="2310820"/>
                  <a:pt x="3036208" y="2360168"/>
                  <a:pt x="3088713" y="2409771"/>
                </a:cubicBezTo>
                <a:cubicBezTo>
                  <a:pt x="3110448" y="2430272"/>
                  <a:pt x="3132220" y="2450737"/>
                  <a:pt x="3153556" y="2471602"/>
                </a:cubicBezTo>
                <a:cubicBezTo>
                  <a:pt x="3171408" y="2489091"/>
                  <a:pt x="3190385" y="2505347"/>
                  <a:pt x="3207948" y="2523091"/>
                </a:cubicBezTo>
                <a:cubicBezTo>
                  <a:pt x="3219487" y="2534739"/>
                  <a:pt x="3219704" y="2538513"/>
                  <a:pt x="3210996" y="2552156"/>
                </a:cubicBezTo>
                <a:cubicBezTo>
                  <a:pt x="3164768" y="2624255"/>
                  <a:pt x="3116181" y="2694831"/>
                  <a:pt x="3069336" y="2766532"/>
                </a:cubicBezTo>
                <a:cubicBezTo>
                  <a:pt x="3061281" y="2778905"/>
                  <a:pt x="3056600" y="2780066"/>
                  <a:pt x="3040925" y="2773281"/>
                </a:cubicBezTo>
                <a:cubicBezTo>
                  <a:pt x="2973361" y="2744071"/>
                  <a:pt x="2905942" y="2714534"/>
                  <a:pt x="2838450" y="2685216"/>
                </a:cubicBezTo>
                <a:cubicBezTo>
                  <a:pt x="2791388" y="2664787"/>
                  <a:pt x="2744325" y="2644431"/>
                  <a:pt x="2697517" y="2623421"/>
                </a:cubicBezTo>
                <a:cubicBezTo>
                  <a:pt x="2685941" y="2618232"/>
                  <a:pt x="2678975" y="2619938"/>
                  <a:pt x="2669939" y="2629444"/>
                </a:cubicBezTo>
                <a:cubicBezTo>
                  <a:pt x="2620373" y="2681587"/>
                  <a:pt x="2566525" y="2729049"/>
                  <a:pt x="2508867" y="2772084"/>
                </a:cubicBezTo>
                <a:cubicBezTo>
                  <a:pt x="2491341" y="2785146"/>
                  <a:pt x="2491124" y="2785255"/>
                  <a:pt x="2497256" y="2806120"/>
                </a:cubicBezTo>
                <a:cubicBezTo>
                  <a:pt x="2531509" y="2922996"/>
                  <a:pt x="2566634" y="3039582"/>
                  <a:pt x="2601069" y="3156422"/>
                </a:cubicBezTo>
                <a:cubicBezTo>
                  <a:pt x="2608036" y="3180116"/>
                  <a:pt x="2607456" y="3181568"/>
                  <a:pt x="2585140" y="3192563"/>
                </a:cubicBezTo>
                <a:cubicBezTo>
                  <a:pt x="2511081" y="3228993"/>
                  <a:pt x="2436804" y="3264916"/>
                  <a:pt x="2363144" y="3302182"/>
                </a:cubicBezTo>
                <a:cubicBezTo>
                  <a:pt x="2346525" y="3310600"/>
                  <a:pt x="2343368" y="3309874"/>
                  <a:pt x="2332011" y="3294380"/>
                </a:cubicBezTo>
                <a:cubicBezTo>
                  <a:pt x="2262959" y="3200073"/>
                  <a:pt x="2193036" y="3106420"/>
                  <a:pt x="2123984" y="3012114"/>
                </a:cubicBezTo>
                <a:cubicBezTo>
                  <a:pt x="2118977" y="3005255"/>
                  <a:pt x="2113571" y="2998688"/>
                  <a:pt x="2108962" y="2991612"/>
                </a:cubicBezTo>
                <a:cubicBezTo>
                  <a:pt x="2103120" y="2982650"/>
                  <a:pt x="2095827" y="2981126"/>
                  <a:pt x="2085957" y="2984101"/>
                </a:cubicBezTo>
                <a:cubicBezTo>
                  <a:pt x="2013567" y="3005909"/>
                  <a:pt x="1939581" y="3020096"/>
                  <a:pt x="1864578" y="3028805"/>
                </a:cubicBezTo>
                <a:cubicBezTo>
                  <a:pt x="1853656" y="3030075"/>
                  <a:pt x="1849737" y="3035046"/>
                  <a:pt x="1847306" y="3045097"/>
                </a:cubicBezTo>
                <a:cubicBezTo>
                  <a:pt x="1819221" y="3161756"/>
                  <a:pt x="1791317" y="3278487"/>
                  <a:pt x="1763413" y="3395182"/>
                </a:cubicBezTo>
                <a:cubicBezTo>
                  <a:pt x="1762579" y="3398665"/>
                  <a:pt x="1761708" y="3402113"/>
                  <a:pt x="1760837" y="3405559"/>
                </a:cubicBezTo>
                <a:cubicBezTo>
                  <a:pt x="1754741" y="3429617"/>
                  <a:pt x="1753906" y="3430089"/>
                  <a:pt x="1728688" y="3427295"/>
                </a:cubicBezTo>
                <a:cubicBezTo>
                  <a:pt x="1712287" y="3425481"/>
                  <a:pt x="1695740" y="3426097"/>
                  <a:pt x="1679303" y="3425698"/>
                </a:cubicBezTo>
                <a:cubicBezTo>
                  <a:pt x="1613807" y="3423993"/>
                  <a:pt x="1548602" y="3417135"/>
                  <a:pt x="1483142" y="3414921"/>
                </a:cubicBezTo>
                <a:cubicBezTo>
                  <a:pt x="1465725" y="3414341"/>
                  <a:pt x="1461298" y="3410494"/>
                  <a:pt x="1459158" y="3392823"/>
                </a:cubicBezTo>
                <a:cubicBezTo>
                  <a:pt x="1450921" y="3324642"/>
                  <a:pt x="1443410" y="3256389"/>
                  <a:pt x="1435826" y="3188136"/>
                </a:cubicBezTo>
                <a:cubicBezTo>
                  <a:pt x="1429476" y="3130949"/>
                  <a:pt x="1422545" y="3073872"/>
                  <a:pt x="1416667" y="3016649"/>
                </a:cubicBezTo>
                <a:cubicBezTo>
                  <a:pt x="1415724" y="3007396"/>
                  <a:pt x="1411369" y="3002280"/>
                  <a:pt x="1402189" y="3000139"/>
                </a:cubicBezTo>
                <a:cubicBezTo>
                  <a:pt x="1327223" y="2982686"/>
                  <a:pt x="1254869" y="2957358"/>
                  <a:pt x="1184148" y="2927277"/>
                </a:cubicBezTo>
                <a:cubicBezTo>
                  <a:pt x="1176274" y="2923939"/>
                  <a:pt x="1171303" y="2925935"/>
                  <a:pt x="1165497" y="2931886"/>
                </a:cubicBezTo>
                <a:cubicBezTo>
                  <a:pt x="1120975" y="2977533"/>
                  <a:pt x="1077541" y="3024233"/>
                  <a:pt x="1033708" y="3070534"/>
                </a:cubicBezTo>
                <a:cubicBezTo>
                  <a:pt x="993576" y="3112952"/>
                  <a:pt x="952681" y="3154680"/>
                  <a:pt x="913566" y="3198078"/>
                </a:cubicBezTo>
                <a:cubicBezTo>
                  <a:pt x="908812" y="3203376"/>
                  <a:pt x="903660" y="3208347"/>
                  <a:pt x="898180" y="3212955"/>
                </a:cubicBezTo>
                <a:cubicBezTo>
                  <a:pt x="892411" y="3217817"/>
                  <a:pt x="886242" y="3218470"/>
                  <a:pt x="879602" y="3214842"/>
                </a:cubicBezTo>
                <a:cubicBezTo>
                  <a:pt x="874486" y="3212048"/>
                  <a:pt x="869732" y="3208782"/>
                  <a:pt x="864906" y="3205553"/>
                </a:cubicBezTo>
                <a:cubicBezTo>
                  <a:pt x="798830" y="3161502"/>
                  <a:pt x="732754" y="3117487"/>
                  <a:pt x="666677" y="3073400"/>
                </a:cubicBezTo>
                <a:cubicBezTo>
                  <a:pt x="646249" y="3059757"/>
                  <a:pt x="645596" y="3058233"/>
                  <a:pt x="655574" y="3035445"/>
                </a:cubicBezTo>
                <a:cubicBezTo>
                  <a:pt x="703362" y="2926334"/>
                  <a:pt x="750679" y="2817041"/>
                  <a:pt x="798576" y="2708003"/>
                </a:cubicBezTo>
                <a:cubicBezTo>
                  <a:pt x="810950" y="2679845"/>
                  <a:pt x="810151" y="2680970"/>
                  <a:pt x="787799" y="2659997"/>
                </a:cubicBezTo>
                <a:cubicBezTo>
                  <a:pt x="754961" y="2629190"/>
                  <a:pt x="725134" y="2595372"/>
                  <a:pt x="696250" y="2560792"/>
                </a:cubicBezTo>
                <a:cubicBezTo>
                  <a:pt x="681373" y="2542976"/>
                  <a:pt x="667077" y="2524724"/>
                  <a:pt x="653179" y="2506145"/>
                </a:cubicBezTo>
                <a:cubicBezTo>
                  <a:pt x="642076" y="2491305"/>
                  <a:pt x="641858" y="2491014"/>
                  <a:pt x="624296" y="2496240"/>
                </a:cubicBezTo>
                <a:cubicBezTo>
                  <a:pt x="537900" y="2521894"/>
                  <a:pt x="451467" y="2547330"/>
                  <a:pt x="365107" y="2573020"/>
                </a:cubicBezTo>
                <a:cubicBezTo>
                  <a:pt x="332196" y="2582817"/>
                  <a:pt x="299321" y="2592796"/>
                  <a:pt x="266301" y="2602230"/>
                </a:cubicBezTo>
                <a:cubicBezTo>
                  <a:pt x="248158" y="2607419"/>
                  <a:pt x="244566" y="2606222"/>
                  <a:pt x="236583" y="2589639"/>
                </a:cubicBezTo>
                <a:cubicBezTo>
                  <a:pt x="199608" y="2512858"/>
                  <a:pt x="161326" y="2436731"/>
                  <a:pt x="123335" y="2360495"/>
                </a:cubicBezTo>
                <a:cubicBezTo>
                  <a:pt x="116513" y="2346815"/>
                  <a:pt x="117602" y="2342932"/>
                  <a:pt x="130447" y="2333534"/>
                </a:cubicBezTo>
                <a:cubicBezTo>
                  <a:pt x="208534" y="2276348"/>
                  <a:pt x="286222" y="2218545"/>
                  <a:pt x="364163" y="2161141"/>
                </a:cubicBezTo>
                <a:cubicBezTo>
                  <a:pt x="387495" y="2143941"/>
                  <a:pt x="410645" y="2126452"/>
                  <a:pt x="434267" y="2109652"/>
                </a:cubicBezTo>
                <a:cubicBezTo>
                  <a:pt x="443157" y="2103338"/>
                  <a:pt x="445915" y="2096516"/>
                  <a:pt x="442686" y="2085812"/>
                </a:cubicBezTo>
                <a:cubicBezTo>
                  <a:pt x="420951" y="2013894"/>
                  <a:pt x="406581" y="1940379"/>
                  <a:pt x="398091" y="1865775"/>
                </a:cubicBezTo>
                <a:cubicBezTo>
                  <a:pt x="396893" y="1855361"/>
                  <a:pt x="393011" y="1850100"/>
                  <a:pt x="382560" y="1847596"/>
                </a:cubicBezTo>
                <a:cubicBezTo>
                  <a:pt x="280126" y="1823139"/>
                  <a:pt x="177800" y="1798465"/>
                  <a:pt x="75365" y="1774045"/>
                </a:cubicBezTo>
                <a:cubicBezTo>
                  <a:pt x="54537" y="1769074"/>
                  <a:pt x="33891" y="1763413"/>
                  <a:pt x="12881" y="1759168"/>
                </a:cubicBezTo>
                <a:cubicBezTo>
                  <a:pt x="7511" y="1758079"/>
                  <a:pt x="2649" y="1756120"/>
                  <a:pt x="0" y="1750786"/>
                </a:cubicBezTo>
                <a:cubicBezTo>
                  <a:pt x="0" y="1743637"/>
                  <a:pt x="0" y="1736526"/>
                  <a:pt x="0" y="1729377"/>
                </a:cubicBezTo>
                <a:cubicBezTo>
                  <a:pt x="3375" y="1712287"/>
                  <a:pt x="1996" y="1694833"/>
                  <a:pt x="2250" y="1677670"/>
                </a:cubicBezTo>
                <a:cubicBezTo>
                  <a:pt x="3157" y="1612574"/>
                  <a:pt x="8854" y="1547767"/>
                  <a:pt x="11757" y="1482780"/>
                </a:cubicBezTo>
                <a:cubicBezTo>
                  <a:pt x="12519" y="1465544"/>
                  <a:pt x="16256" y="1461189"/>
                  <a:pt x="34145" y="1459049"/>
                </a:cubicBezTo>
                <a:cubicBezTo>
                  <a:pt x="94343" y="1451755"/>
                  <a:pt x="154650" y="1445187"/>
                  <a:pt x="214920" y="1438475"/>
                </a:cubicBezTo>
                <a:cubicBezTo>
                  <a:pt x="280089" y="1431217"/>
                  <a:pt x="345150" y="1423307"/>
                  <a:pt x="410355" y="1416594"/>
                </a:cubicBezTo>
                <a:cubicBezTo>
                  <a:pt x="419753" y="1415615"/>
                  <a:pt x="424507" y="1410970"/>
                  <a:pt x="426611" y="1401899"/>
                </a:cubicBezTo>
                <a:cubicBezTo>
                  <a:pt x="443956" y="1327404"/>
                  <a:pt x="468485" y="1255232"/>
                  <a:pt x="498929" y="1185092"/>
                </a:cubicBezTo>
                <a:cubicBezTo>
                  <a:pt x="502231" y="1177508"/>
                  <a:pt x="501323" y="1172137"/>
                  <a:pt x="495155" y="1166187"/>
                </a:cubicBezTo>
                <a:cubicBezTo>
                  <a:pt x="442432" y="1115496"/>
                  <a:pt x="389273" y="1065312"/>
                  <a:pt x="336078" y="1015129"/>
                </a:cubicBezTo>
                <a:cubicBezTo>
                  <a:pt x="297470" y="978735"/>
                  <a:pt x="259116" y="942050"/>
                  <a:pt x="220690" y="905474"/>
                </a:cubicBezTo>
                <a:cubicBezTo>
                  <a:pt x="206175" y="891649"/>
                  <a:pt x="206067" y="887549"/>
                  <a:pt x="217025" y="871039"/>
                </a:cubicBezTo>
                <a:cubicBezTo>
                  <a:pt x="263579" y="800717"/>
                  <a:pt x="310860" y="730903"/>
                  <a:pt x="357051" y="660364"/>
                </a:cubicBezTo>
                <a:cubicBezTo>
                  <a:pt x="365288" y="647809"/>
                  <a:pt x="369897" y="646539"/>
                  <a:pt x="385354" y="653107"/>
                </a:cubicBezTo>
                <a:cubicBezTo>
                  <a:pt x="445734" y="678724"/>
                  <a:pt x="505569" y="705576"/>
                  <a:pt x="565731" y="731665"/>
                </a:cubicBezTo>
                <a:cubicBezTo>
                  <a:pt x="620558" y="755469"/>
                  <a:pt x="675531" y="779018"/>
                  <a:pt x="730032" y="803547"/>
                </a:cubicBezTo>
                <a:cubicBezTo>
                  <a:pt x="741825" y="808845"/>
                  <a:pt x="749663" y="806559"/>
                  <a:pt x="758226" y="797633"/>
                </a:cubicBezTo>
                <a:cubicBezTo>
                  <a:pt x="803039" y="750897"/>
                  <a:pt x="850102" y="706592"/>
                  <a:pt x="901519" y="667077"/>
                </a:cubicBezTo>
                <a:cubicBezTo>
                  <a:pt x="907905" y="662178"/>
                  <a:pt x="914436" y="657570"/>
                  <a:pt x="920895" y="652780"/>
                </a:cubicBezTo>
                <a:cubicBezTo>
                  <a:pt x="935228" y="642221"/>
                  <a:pt x="935591" y="641749"/>
                  <a:pt x="930656" y="625058"/>
                </a:cubicBezTo>
                <a:cubicBezTo>
                  <a:pt x="917158" y="579265"/>
                  <a:pt x="903514" y="533545"/>
                  <a:pt x="890016" y="487753"/>
                </a:cubicBezTo>
                <a:cubicBezTo>
                  <a:pt x="868680" y="415435"/>
                  <a:pt x="847054" y="343227"/>
                  <a:pt x="825827" y="270873"/>
                </a:cubicBezTo>
                <a:cubicBezTo>
                  <a:pt x="818969" y="247469"/>
                  <a:pt x="820456" y="244638"/>
                  <a:pt x="842954" y="233825"/>
                </a:cubicBezTo>
                <a:cubicBezTo>
                  <a:pt x="915743" y="198846"/>
                  <a:pt x="987661" y="162088"/>
                  <a:pt x="1059978" y="126202"/>
                </a:cubicBezTo>
                <a:cubicBezTo>
                  <a:pt x="1081314" y="115606"/>
                  <a:pt x="1082984" y="116332"/>
                  <a:pt x="1097062" y="135527"/>
                </a:cubicBezTo>
                <a:cubicBezTo>
                  <a:pt x="1169852" y="234841"/>
                  <a:pt x="1243258" y="333683"/>
                  <a:pt x="1316083" y="432961"/>
                </a:cubicBezTo>
                <a:cubicBezTo>
                  <a:pt x="1322614" y="441851"/>
                  <a:pt x="1328892" y="446060"/>
                  <a:pt x="1340648" y="442613"/>
                </a:cubicBezTo>
                <a:cubicBezTo>
                  <a:pt x="1412276" y="421604"/>
                  <a:pt x="1485211" y="406581"/>
                  <a:pt x="1559415" y="398199"/>
                </a:cubicBezTo>
                <a:cubicBezTo>
                  <a:pt x="1571716" y="396821"/>
                  <a:pt x="1576941" y="391632"/>
                  <a:pt x="1579735" y="379875"/>
                </a:cubicBezTo>
                <a:cubicBezTo>
                  <a:pt x="1607820" y="261838"/>
                  <a:pt x="1636232" y="143873"/>
                  <a:pt x="1664317" y="25835"/>
                </a:cubicBezTo>
                <a:cubicBezTo>
                  <a:pt x="1666494" y="16764"/>
                  <a:pt x="1665877" y="5915"/>
                  <a:pt x="1675856" y="0"/>
                </a:cubicBezTo>
                <a:close/>
              </a:path>
            </a:pathLst>
          </a:custGeom>
          <a:solidFill>
            <a:schemeClr val="accent1"/>
          </a:solidFill>
          <a:ln w="3620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 dirty="0"/>
          </a:p>
        </p:txBody>
      </p:sp>
      <p:sp>
        <p:nvSpPr>
          <p:cNvPr id="5" name="자유형: 도형 4">
            <a:extLst>
              <a:ext uri="{FF2B5EF4-FFF2-40B4-BE49-F238E27FC236}">
                <a16:creationId xmlns:a16="http://schemas.microsoft.com/office/drawing/2014/main" id="{F46D1763-6DB8-43BA-9A7D-15C0C9A6AA54}"/>
              </a:ext>
            </a:extLst>
          </p:cNvPr>
          <p:cNvSpPr/>
          <p:nvPr/>
        </p:nvSpPr>
        <p:spPr>
          <a:xfrm>
            <a:off x="5350528" y="2363139"/>
            <a:ext cx="1492593" cy="1492593"/>
          </a:xfrm>
          <a:custGeom>
            <a:avLst/>
            <a:gdLst>
              <a:gd name="connsiteX0" fmla="*/ 2028372 w 2028371"/>
              <a:gd name="connsiteY0" fmla="*/ 1014186 h 2028371"/>
              <a:gd name="connsiteX1" fmla="*/ 1014186 w 2028371"/>
              <a:gd name="connsiteY1" fmla="*/ 2028371 h 2028371"/>
              <a:gd name="connsiteX2" fmla="*/ 0 w 2028371"/>
              <a:gd name="connsiteY2" fmla="*/ 1014186 h 2028371"/>
              <a:gd name="connsiteX3" fmla="*/ 1014186 w 2028371"/>
              <a:gd name="connsiteY3" fmla="*/ 0 h 2028371"/>
              <a:gd name="connsiteX4" fmla="*/ 2028372 w 2028371"/>
              <a:gd name="connsiteY4" fmla="*/ 1014186 h 2028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8371" h="2028371">
                <a:moveTo>
                  <a:pt x="2028372" y="1014186"/>
                </a:moveTo>
                <a:cubicBezTo>
                  <a:pt x="2028372" y="1574305"/>
                  <a:pt x="1574305" y="2028371"/>
                  <a:pt x="1014186" y="2028371"/>
                </a:cubicBezTo>
                <a:cubicBezTo>
                  <a:pt x="454066" y="2028371"/>
                  <a:pt x="0" y="1574305"/>
                  <a:pt x="0" y="1014186"/>
                </a:cubicBezTo>
                <a:cubicBezTo>
                  <a:pt x="0" y="454066"/>
                  <a:pt x="454066" y="0"/>
                  <a:pt x="1014186" y="0"/>
                </a:cubicBezTo>
                <a:cubicBezTo>
                  <a:pt x="1574305" y="0"/>
                  <a:pt x="2028372" y="454066"/>
                  <a:pt x="2028372" y="1014186"/>
                </a:cubicBezTo>
                <a:close/>
              </a:path>
            </a:pathLst>
          </a:custGeom>
          <a:solidFill>
            <a:srgbClr val="FEFEFE"/>
          </a:solidFill>
          <a:ln w="3620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15" name="자유형: 도형 14">
            <a:extLst>
              <a:ext uri="{FF2B5EF4-FFF2-40B4-BE49-F238E27FC236}">
                <a16:creationId xmlns:a16="http://schemas.microsoft.com/office/drawing/2014/main" id="{D5BD1F15-3F3C-463A-BFA9-6B46EAFC6E1A}"/>
              </a:ext>
            </a:extLst>
          </p:cNvPr>
          <p:cNvSpPr/>
          <p:nvPr/>
        </p:nvSpPr>
        <p:spPr>
          <a:xfrm>
            <a:off x="7382672" y="3180205"/>
            <a:ext cx="2197" cy="11871"/>
          </a:xfrm>
          <a:custGeom>
            <a:avLst/>
            <a:gdLst>
              <a:gd name="connsiteX0" fmla="*/ 0 w 2986"/>
              <a:gd name="connsiteY0" fmla="*/ 94 h 16132"/>
              <a:gd name="connsiteX1" fmla="*/ 2431 w 2986"/>
              <a:gd name="connsiteY1" fmla="*/ 22 h 16132"/>
              <a:gd name="connsiteX2" fmla="*/ 0 w 2986"/>
              <a:gd name="connsiteY2" fmla="*/ 16133 h 16132"/>
              <a:gd name="connsiteX3" fmla="*/ 0 w 2986"/>
              <a:gd name="connsiteY3" fmla="*/ 94 h 16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86" h="16132">
                <a:moveTo>
                  <a:pt x="0" y="94"/>
                </a:moveTo>
                <a:cubicBezTo>
                  <a:pt x="798" y="-15"/>
                  <a:pt x="1633" y="-15"/>
                  <a:pt x="2431" y="22"/>
                </a:cubicBezTo>
                <a:cubicBezTo>
                  <a:pt x="2504" y="5537"/>
                  <a:pt x="4645" y="11343"/>
                  <a:pt x="0" y="16133"/>
                </a:cubicBezTo>
                <a:cubicBezTo>
                  <a:pt x="0" y="10799"/>
                  <a:pt x="0" y="5465"/>
                  <a:pt x="0" y="94"/>
                </a:cubicBezTo>
                <a:close/>
              </a:path>
            </a:pathLst>
          </a:custGeom>
          <a:solidFill>
            <a:srgbClr val="DADBDD"/>
          </a:solidFill>
          <a:ln w="3620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20" name="화살표: 오른쪽 19">
            <a:extLst>
              <a:ext uri="{FF2B5EF4-FFF2-40B4-BE49-F238E27FC236}">
                <a16:creationId xmlns:a16="http://schemas.microsoft.com/office/drawing/2014/main" id="{796CB50A-D4AE-4EE1-AFB5-4D4B9B3A6C63}"/>
              </a:ext>
            </a:extLst>
          </p:cNvPr>
          <p:cNvSpPr/>
          <p:nvPr/>
        </p:nvSpPr>
        <p:spPr>
          <a:xfrm>
            <a:off x="0" y="2198243"/>
            <a:ext cx="4724400" cy="1638211"/>
          </a:xfrm>
          <a:prstGeom prst="rightArrow">
            <a:avLst>
              <a:gd name="adj1" fmla="val 73257"/>
              <a:gd name="adj2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화살표: 오른쪽 20">
            <a:extLst>
              <a:ext uri="{FF2B5EF4-FFF2-40B4-BE49-F238E27FC236}">
                <a16:creationId xmlns:a16="http://schemas.microsoft.com/office/drawing/2014/main" id="{F27FA542-A5A2-4111-88B8-F18ADA05ACDE}"/>
              </a:ext>
            </a:extLst>
          </p:cNvPr>
          <p:cNvSpPr/>
          <p:nvPr/>
        </p:nvSpPr>
        <p:spPr>
          <a:xfrm flipH="1">
            <a:off x="7467600" y="2198243"/>
            <a:ext cx="4724400" cy="1638211"/>
          </a:xfrm>
          <a:prstGeom prst="rightArrow">
            <a:avLst>
              <a:gd name="adj1" fmla="val 73257"/>
              <a:gd name="adj2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559AB94-B8C6-4C65-A5F0-4B95135757B8}"/>
              </a:ext>
            </a:extLst>
          </p:cNvPr>
          <p:cNvSpPr txBox="1"/>
          <p:nvPr/>
        </p:nvSpPr>
        <p:spPr>
          <a:xfrm>
            <a:off x="8412944" y="2746945"/>
            <a:ext cx="283371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Contents B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5CB10C3-B375-4F24-A063-24DBD3A6486D}"/>
              </a:ext>
            </a:extLst>
          </p:cNvPr>
          <p:cNvSpPr txBox="1"/>
          <p:nvPr/>
        </p:nvSpPr>
        <p:spPr>
          <a:xfrm>
            <a:off x="995126" y="2746945"/>
            <a:ext cx="2734149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Contents A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4" name="Group 3">
            <a:extLst>
              <a:ext uri="{FF2B5EF4-FFF2-40B4-BE49-F238E27FC236}">
                <a16:creationId xmlns:a16="http://schemas.microsoft.com/office/drawing/2014/main" id="{538628BB-C0E2-41D3-8600-2F597B34B0AC}"/>
              </a:ext>
            </a:extLst>
          </p:cNvPr>
          <p:cNvGrpSpPr/>
          <p:nvPr/>
        </p:nvGrpSpPr>
        <p:grpSpPr>
          <a:xfrm>
            <a:off x="7936287" y="3887773"/>
            <a:ext cx="3359796" cy="1270002"/>
            <a:chOff x="2081649" y="3313839"/>
            <a:chExt cx="3359796" cy="1270002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05EC3DD-9DDC-4C1B-A664-A5C47CA6F5E6}"/>
                </a:ext>
              </a:extLst>
            </p:cNvPr>
            <p:cNvSpPr txBox="1"/>
            <p:nvPr/>
          </p:nvSpPr>
          <p:spPr>
            <a:xfrm>
              <a:off x="2081649" y="3568178"/>
              <a:ext cx="335979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ko-KR" altLang="en-US" sz="1200" dirty="0">
                  <a:solidFill>
                    <a:schemeClr val="bg1"/>
                  </a:solidFill>
                </a:rPr>
                <a:t> </a:t>
              </a:r>
              <a:r>
                <a:rPr lang="en-US" altLang="ko-KR" sz="1200" dirty="0">
                  <a:solidFill>
                    <a:schemeClr val="bg1"/>
                  </a:solidFill>
                </a:rPr>
                <a:t>You can simply impress your audience. 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8EF1F92-EB15-483D-8EB6-D62998DD4E90}"/>
                </a:ext>
              </a:extLst>
            </p:cNvPr>
            <p:cNvSpPr txBox="1"/>
            <p:nvPr/>
          </p:nvSpPr>
          <p:spPr>
            <a:xfrm>
              <a:off x="2081649" y="3313839"/>
              <a:ext cx="33597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</a:rPr>
                <a:t>Add Contents Title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7" name="Group 4">
            <a:extLst>
              <a:ext uri="{FF2B5EF4-FFF2-40B4-BE49-F238E27FC236}">
                <a16:creationId xmlns:a16="http://schemas.microsoft.com/office/drawing/2014/main" id="{989ABAD9-B4FD-4F18-9624-36F5836F8FE8}"/>
              </a:ext>
            </a:extLst>
          </p:cNvPr>
          <p:cNvGrpSpPr/>
          <p:nvPr/>
        </p:nvGrpSpPr>
        <p:grpSpPr>
          <a:xfrm>
            <a:off x="7936287" y="5231698"/>
            <a:ext cx="3359796" cy="915199"/>
            <a:chOff x="2081649" y="4978776"/>
            <a:chExt cx="3359796" cy="915199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794C12C-947E-4671-9EAE-4B810FD08F2B}"/>
                </a:ext>
              </a:extLst>
            </p:cNvPr>
            <p:cNvSpPr txBox="1"/>
            <p:nvPr/>
          </p:nvSpPr>
          <p:spPr>
            <a:xfrm>
              <a:off x="2081649" y="5247644"/>
              <a:ext cx="33597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</a:rPr>
                <a:t>Get a modern PowerPoint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DAB519F-D14E-4144-A6C1-63185D6D6675}"/>
                </a:ext>
              </a:extLst>
            </p:cNvPr>
            <p:cNvSpPr txBox="1"/>
            <p:nvPr/>
          </p:nvSpPr>
          <p:spPr>
            <a:xfrm>
              <a:off x="2081649" y="4978776"/>
              <a:ext cx="33597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</a:rPr>
                <a:t>Add Contents Title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0" name="Group 5">
            <a:extLst>
              <a:ext uri="{FF2B5EF4-FFF2-40B4-BE49-F238E27FC236}">
                <a16:creationId xmlns:a16="http://schemas.microsoft.com/office/drawing/2014/main" id="{7904916C-0E32-4E57-A084-88B68662ED46}"/>
              </a:ext>
            </a:extLst>
          </p:cNvPr>
          <p:cNvGrpSpPr/>
          <p:nvPr/>
        </p:nvGrpSpPr>
        <p:grpSpPr>
          <a:xfrm>
            <a:off x="748860" y="3887773"/>
            <a:ext cx="3359796" cy="1270002"/>
            <a:chOff x="6761807" y="3313839"/>
            <a:chExt cx="3359796" cy="1270002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E69A7D9-767B-4554-B9F1-BD052CE181FC}"/>
                </a:ext>
              </a:extLst>
            </p:cNvPr>
            <p:cNvSpPr txBox="1"/>
            <p:nvPr/>
          </p:nvSpPr>
          <p:spPr>
            <a:xfrm>
              <a:off x="6761807" y="3568178"/>
              <a:ext cx="335979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ko-KR" altLang="en-US" sz="1200" dirty="0">
                  <a:solidFill>
                    <a:schemeClr val="bg1"/>
                  </a:solidFill>
                </a:rPr>
                <a:t> </a:t>
              </a:r>
              <a:r>
                <a:rPr lang="en-US" altLang="ko-KR" sz="1200" dirty="0">
                  <a:solidFill>
                    <a:schemeClr val="bg1"/>
                  </a:solidFill>
                </a:rPr>
                <a:t>You can simply impress your audience. 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25B3776-B315-47BD-B769-AD440B784FE8}"/>
                </a:ext>
              </a:extLst>
            </p:cNvPr>
            <p:cNvSpPr txBox="1"/>
            <p:nvPr/>
          </p:nvSpPr>
          <p:spPr>
            <a:xfrm>
              <a:off x="6761807" y="3313839"/>
              <a:ext cx="33597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</a:rPr>
                <a:t>Add Contents Title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3" name="Group 6">
            <a:extLst>
              <a:ext uri="{FF2B5EF4-FFF2-40B4-BE49-F238E27FC236}">
                <a16:creationId xmlns:a16="http://schemas.microsoft.com/office/drawing/2014/main" id="{07C12288-42C7-4238-AD94-78A6C41A45ED}"/>
              </a:ext>
            </a:extLst>
          </p:cNvPr>
          <p:cNvGrpSpPr/>
          <p:nvPr/>
        </p:nvGrpSpPr>
        <p:grpSpPr>
          <a:xfrm>
            <a:off x="748860" y="5231698"/>
            <a:ext cx="3359796" cy="915199"/>
            <a:chOff x="6761807" y="4978776"/>
            <a:chExt cx="3359796" cy="915199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FDDBD55-BE48-4A74-9AE3-3A3FCB7B3F7E}"/>
                </a:ext>
              </a:extLst>
            </p:cNvPr>
            <p:cNvSpPr txBox="1"/>
            <p:nvPr/>
          </p:nvSpPr>
          <p:spPr>
            <a:xfrm>
              <a:off x="6761807" y="5247644"/>
              <a:ext cx="33597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 algn="r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</a:rPr>
                <a:t>Get a modern PowerPoint</a:t>
              </a:r>
            </a:p>
            <a:p>
              <a:pPr marL="171459" indent="-171459" algn="r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</a:rPr>
                <a:t>Get a modern PowerPoint</a:t>
              </a:r>
            </a:p>
            <a:p>
              <a:pPr marL="171459" indent="-171459" algn="r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</a:rPr>
                <a:t>Get a modern PowerPoint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D4E18BE-6C70-41C8-A23E-0A96EF42ABF3}"/>
                </a:ext>
              </a:extLst>
            </p:cNvPr>
            <p:cNvSpPr txBox="1"/>
            <p:nvPr/>
          </p:nvSpPr>
          <p:spPr>
            <a:xfrm>
              <a:off x="6761807" y="4978776"/>
              <a:ext cx="33597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</a:rPr>
                <a:t>Add Contents Title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6" name="Group 78">
            <a:extLst>
              <a:ext uri="{FF2B5EF4-FFF2-40B4-BE49-F238E27FC236}">
                <a16:creationId xmlns:a16="http://schemas.microsoft.com/office/drawing/2014/main" id="{E6347182-0709-41B1-89E4-CD25B9CEC53E}"/>
              </a:ext>
            </a:extLst>
          </p:cNvPr>
          <p:cNvGrpSpPr/>
          <p:nvPr/>
        </p:nvGrpSpPr>
        <p:grpSpPr>
          <a:xfrm>
            <a:off x="5206385" y="4443734"/>
            <a:ext cx="1807483" cy="787964"/>
            <a:chOff x="4594236" y="2114926"/>
            <a:chExt cx="2232248" cy="787964"/>
          </a:xfrm>
        </p:grpSpPr>
        <p:sp>
          <p:nvSpPr>
            <p:cNvPr id="37" name="Text Placeholder 12">
              <a:extLst>
                <a:ext uri="{FF2B5EF4-FFF2-40B4-BE49-F238E27FC236}">
                  <a16:creationId xmlns:a16="http://schemas.microsoft.com/office/drawing/2014/main" id="{AC2B40EB-3FAA-46F6-A2B9-42117375E1F1}"/>
                </a:ext>
              </a:extLst>
            </p:cNvPr>
            <p:cNvSpPr txBox="1">
              <a:spLocks/>
            </p:cNvSpPr>
            <p:nvPr/>
          </p:nvSpPr>
          <p:spPr>
            <a:xfrm>
              <a:off x="4594236" y="2436155"/>
              <a:ext cx="2232248" cy="466735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  <a:endParaRPr 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8" name="Text Placeholder 13">
              <a:extLst>
                <a:ext uri="{FF2B5EF4-FFF2-40B4-BE49-F238E27FC236}">
                  <a16:creationId xmlns:a16="http://schemas.microsoft.com/office/drawing/2014/main" id="{33D2202E-A3FE-4A0B-BF4E-E8F093FBCD67}"/>
                </a:ext>
              </a:extLst>
            </p:cNvPr>
            <p:cNvSpPr txBox="1">
              <a:spLocks/>
            </p:cNvSpPr>
            <p:nvPr/>
          </p:nvSpPr>
          <p:spPr>
            <a:xfrm>
              <a:off x="4594236" y="2114926"/>
              <a:ext cx="2232248" cy="305326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</a:p>
          </p:txBody>
        </p:sp>
      </p:grpSp>
      <p:grpSp>
        <p:nvGrpSpPr>
          <p:cNvPr id="40" name="Graphic 1">
            <a:extLst>
              <a:ext uri="{FF2B5EF4-FFF2-40B4-BE49-F238E27FC236}">
                <a16:creationId xmlns:a16="http://schemas.microsoft.com/office/drawing/2014/main" id="{7607B625-362B-40D2-93A1-1E2769AB31CC}"/>
              </a:ext>
            </a:extLst>
          </p:cNvPr>
          <p:cNvGrpSpPr/>
          <p:nvPr/>
        </p:nvGrpSpPr>
        <p:grpSpPr>
          <a:xfrm>
            <a:off x="5528565" y="2624062"/>
            <a:ext cx="1163121" cy="1015624"/>
            <a:chOff x="330380" y="314633"/>
            <a:chExt cx="5252873" cy="4586748"/>
          </a:xfrm>
        </p:grpSpPr>
        <p:sp>
          <p:nvSpPr>
            <p:cNvPr id="41" name="Freeform: Shape 192">
              <a:extLst>
                <a:ext uri="{FF2B5EF4-FFF2-40B4-BE49-F238E27FC236}">
                  <a16:creationId xmlns:a16="http://schemas.microsoft.com/office/drawing/2014/main" id="{1D40DF4C-BC17-4A25-8E7D-AE7B924DA2B5}"/>
                </a:ext>
              </a:extLst>
            </p:cNvPr>
            <p:cNvSpPr/>
            <p:nvPr/>
          </p:nvSpPr>
          <p:spPr>
            <a:xfrm>
              <a:off x="330576" y="314800"/>
              <a:ext cx="5249394" cy="4584820"/>
            </a:xfrm>
            <a:custGeom>
              <a:avLst/>
              <a:gdLst>
                <a:gd name="connsiteX0" fmla="*/ 5215088 w 5249394"/>
                <a:gd name="connsiteY0" fmla="*/ 1737040 h 4584820"/>
                <a:gd name="connsiteX1" fmla="*/ 5191251 w 5249394"/>
                <a:gd name="connsiteY1" fmla="*/ 1710252 h 4584820"/>
                <a:gd name="connsiteX2" fmla="*/ 5191251 w 5249394"/>
                <a:gd name="connsiteY2" fmla="*/ 1710252 h 4584820"/>
                <a:gd name="connsiteX3" fmla="*/ 5184114 w 5249394"/>
                <a:gd name="connsiteY3" fmla="*/ 1686272 h 4584820"/>
                <a:gd name="connsiteX4" fmla="*/ 5178261 w 5249394"/>
                <a:gd name="connsiteY4" fmla="*/ 1485102 h 4584820"/>
                <a:gd name="connsiteX5" fmla="*/ 5165843 w 5249394"/>
                <a:gd name="connsiteY5" fmla="*/ 1448227 h 4584820"/>
                <a:gd name="connsiteX6" fmla="*/ 5165843 w 5249394"/>
                <a:gd name="connsiteY6" fmla="*/ 1448227 h 4584820"/>
                <a:gd name="connsiteX7" fmla="*/ 5138294 w 5249394"/>
                <a:gd name="connsiteY7" fmla="*/ 1392130 h 4584820"/>
                <a:gd name="connsiteX8" fmla="*/ 5045845 w 5249394"/>
                <a:gd name="connsiteY8" fmla="*/ 1274416 h 4584820"/>
                <a:gd name="connsiteX9" fmla="*/ 5042229 w 5249394"/>
                <a:gd name="connsiteY9" fmla="*/ 1262806 h 4584820"/>
                <a:gd name="connsiteX10" fmla="*/ 5050889 w 5249394"/>
                <a:gd name="connsiteY10" fmla="*/ 1198668 h 4584820"/>
                <a:gd name="connsiteX11" fmla="*/ 4999454 w 5249394"/>
                <a:gd name="connsiteY11" fmla="*/ 1100605 h 4584820"/>
                <a:gd name="connsiteX12" fmla="*/ 4988701 w 5249394"/>
                <a:gd name="connsiteY12" fmla="*/ 1081906 h 4584820"/>
                <a:gd name="connsiteX13" fmla="*/ 4896919 w 5249394"/>
                <a:gd name="connsiteY13" fmla="*/ 951869 h 4584820"/>
                <a:gd name="connsiteX14" fmla="*/ 4866229 w 5249394"/>
                <a:gd name="connsiteY14" fmla="*/ 929125 h 4584820"/>
                <a:gd name="connsiteX15" fmla="*/ 4866229 w 5249394"/>
                <a:gd name="connsiteY15" fmla="*/ 929125 h 4584820"/>
                <a:gd name="connsiteX16" fmla="*/ 4866229 w 5249394"/>
                <a:gd name="connsiteY16" fmla="*/ 929125 h 4584820"/>
                <a:gd name="connsiteX17" fmla="*/ 4844152 w 5249394"/>
                <a:gd name="connsiteY17" fmla="*/ 916374 h 4584820"/>
                <a:gd name="connsiteX18" fmla="*/ 4783535 w 5249394"/>
                <a:gd name="connsiteY18" fmla="*/ 870030 h 4584820"/>
                <a:gd name="connsiteX19" fmla="*/ 4730387 w 5249394"/>
                <a:gd name="connsiteY19" fmla="*/ 754315 h 4584820"/>
                <a:gd name="connsiteX20" fmla="*/ 4680666 w 5249394"/>
                <a:gd name="connsiteY20" fmla="*/ 675094 h 4584820"/>
                <a:gd name="connsiteX21" fmla="*/ 4619382 w 5249394"/>
                <a:gd name="connsiteY21" fmla="*/ 653349 h 4584820"/>
                <a:gd name="connsiteX22" fmla="*/ 4602824 w 5249394"/>
                <a:gd name="connsiteY22" fmla="*/ 640312 h 4584820"/>
                <a:gd name="connsiteX23" fmla="*/ 4539971 w 5249394"/>
                <a:gd name="connsiteY23" fmla="*/ 525977 h 4584820"/>
                <a:gd name="connsiteX24" fmla="*/ 4539971 w 5249394"/>
                <a:gd name="connsiteY24" fmla="*/ 525977 h 4584820"/>
                <a:gd name="connsiteX25" fmla="*/ 4536783 w 5249394"/>
                <a:gd name="connsiteY25" fmla="*/ 500854 h 4584820"/>
                <a:gd name="connsiteX26" fmla="*/ 4526791 w 5249394"/>
                <a:gd name="connsiteY26" fmla="*/ 477540 h 4584820"/>
                <a:gd name="connsiteX27" fmla="*/ 4501716 w 5249394"/>
                <a:gd name="connsiteY27" fmla="*/ 481632 h 4584820"/>
                <a:gd name="connsiteX28" fmla="*/ 4501716 w 5249394"/>
                <a:gd name="connsiteY28" fmla="*/ 481632 h 4584820"/>
                <a:gd name="connsiteX29" fmla="*/ 4501716 w 5249394"/>
                <a:gd name="connsiteY29" fmla="*/ 481632 h 4584820"/>
                <a:gd name="connsiteX30" fmla="*/ 4364066 w 5249394"/>
                <a:gd name="connsiteY30" fmla="*/ 478777 h 4584820"/>
                <a:gd name="connsiteX31" fmla="*/ 4362591 w 5249394"/>
                <a:gd name="connsiteY31" fmla="*/ 476683 h 4584820"/>
                <a:gd name="connsiteX32" fmla="*/ 4361164 w 5249394"/>
                <a:gd name="connsiteY32" fmla="*/ 468642 h 4584820"/>
                <a:gd name="connsiteX33" fmla="*/ 4321387 w 5249394"/>
                <a:gd name="connsiteY33" fmla="*/ 391848 h 4584820"/>
                <a:gd name="connsiteX34" fmla="*/ 4217661 w 5249394"/>
                <a:gd name="connsiteY34" fmla="*/ 353117 h 4584820"/>
                <a:gd name="connsiteX35" fmla="*/ 4135918 w 5249394"/>
                <a:gd name="connsiteY35" fmla="*/ 352261 h 4584820"/>
                <a:gd name="connsiteX36" fmla="*/ 4102469 w 5249394"/>
                <a:gd name="connsiteY36" fmla="*/ 339557 h 4584820"/>
                <a:gd name="connsiteX37" fmla="*/ 4093286 w 5249394"/>
                <a:gd name="connsiteY37" fmla="*/ 347645 h 4584820"/>
                <a:gd name="connsiteX38" fmla="*/ 4093286 w 5249394"/>
                <a:gd name="connsiteY38" fmla="*/ 347645 h 4584820"/>
                <a:gd name="connsiteX39" fmla="*/ 4054223 w 5249394"/>
                <a:gd name="connsiteY39" fmla="*/ 341888 h 4584820"/>
                <a:gd name="connsiteX40" fmla="*/ 3927326 w 5249394"/>
                <a:gd name="connsiteY40" fmla="*/ 312055 h 4584820"/>
                <a:gd name="connsiteX41" fmla="*/ 3891783 w 5249394"/>
                <a:gd name="connsiteY41" fmla="*/ 285934 h 4584820"/>
                <a:gd name="connsiteX42" fmla="*/ 3824124 w 5249394"/>
                <a:gd name="connsiteY42" fmla="*/ 214896 h 4584820"/>
                <a:gd name="connsiteX43" fmla="*/ 3732341 w 5249394"/>
                <a:gd name="connsiteY43" fmla="*/ 157372 h 4584820"/>
                <a:gd name="connsiteX44" fmla="*/ 3646126 w 5249394"/>
                <a:gd name="connsiteY44" fmla="*/ 156658 h 4584820"/>
                <a:gd name="connsiteX45" fmla="*/ 3505145 w 5249394"/>
                <a:gd name="connsiteY45" fmla="*/ 184159 h 4584820"/>
                <a:gd name="connsiteX46" fmla="*/ 3478881 w 5249394"/>
                <a:gd name="connsiteY46" fmla="*/ 172217 h 4584820"/>
                <a:gd name="connsiteX47" fmla="*/ 3457660 w 5249394"/>
                <a:gd name="connsiteY47" fmla="*/ 150139 h 4584820"/>
                <a:gd name="connsiteX48" fmla="*/ 3457660 w 5249394"/>
                <a:gd name="connsiteY48" fmla="*/ 150139 h 4584820"/>
                <a:gd name="connsiteX49" fmla="*/ 3445908 w 5249394"/>
                <a:gd name="connsiteY49" fmla="*/ 138577 h 4584820"/>
                <a:gd name="connsiteX50" fmla="*/ 3445908 w 5249394"/>
                <a:gd name="connsiteY50" fmla="*/ 138577 h 4584820"/>
                <a:gd name="connsiteX51" fmla="*/ 3439294 w 5249394"/>
                <a:gd name="connsiteY51" fmla="*/ 128871 h 4584820"/>
                <a:gd name="connsiteX52" fmla="*/ 3359501 w 5249394"/>
                <a:gd name="connsiteY52" fmla="*/ 69728 h 4584820"/>
                <a:gd name="connsiteX53" fmla="*/ 3139585 w 5249394"/>
                <a:gd name="connsiteY53" fmla="*/ 72345 h 4584820"/>
                <a:gd name="connsiteX54" fmla="*/ 3047850 w 5249394"/>
                <a:gd name="connsiteY54" fmla="*/ 96278 h 4584820"/>
                <a:gd name="connsiteX55" fmla="*/ 3033766 w 5249394"/>
                <a:gd name="connsiteY55" fmla="*/ 92662 h 4584820"/>
                <a:gd name="connsiteX56" fmla="*/ 2937559 w 5249394"/>
                <a:gd name="connsiteY56" fmla="*/ 41942 h 4584820"/>
                <a:gd name="connsiteX57" fmla="*/ 2900399 w 5249394"/>
                <a:gd name="connsiteY57" fmla="*/ 28238 h 4584820"/>
                <a:gd name="connsiteX58" fmla="*/ 2900399 w 5249394"/>
                <a:gd name="connsiteY58" fmla="*/ 28238 h 4584820"/>
                <a:gd name="connsiteX59" fmla="*/ 2769981 w 5249394"/>
                <a:gd name="connsiteY59" fmla="*/ 1308 h 4584820"/>
                <a:gd name="connsiteX60" fmla="*/ 2598073 w 5249394"/>
                <a:gd name="connsiteY60" fmla="*/ 22434 h 4584820"/>
                <a:gd name="connsiteX61" fmla="*/ 2570000 w 5249394"/>
                <a:gd name="connsiteY61" fmla="*/ 32996 h 4584820"/>
                <a:gd name="connsiteX62" fmla="*/ 2563625 w 5249394"/>
                <a:gd name="connsiteY62" fmla="*/ 34900 h 4584820"/>
                <a:gd name="connsiteX63" fmla="*/ 2446815 w 5249394"/>
                <a:gd name="connsiteY63" fmla="*/ 106223 h 4584820"/>
                <a:gd name="connsiteX64" fmla="*/ 2435110 w 5249394"/>
                <a:gd name="connsiteY64" fmla="*/ 107650 h 4584820"/>
                <a:gd name="connsiteX65" fmla="*/ 2307024 w 5249394"/>
                <a:gd name="connsiteY65" fmla="*/ 101084 h 4584820"/>
                <a:gd name="connsiteX66" fmla="*/ 2291608 w 5249394"/>
                <a:gd name="connsiteY66" fmla="*/ 101607 h 4584820"/>
                <a:gd name="connsiteX67" fmla="*/ 2228611 w 5249394"/>
                <a:gd name="connsiteY67" fmla="*/ 77246 h 4584820"/>
                <a:gd name="connsiteX68" fmla="*/ 2192355 w 5249394"/>
                <a:gd name="connsiteY68" fmla="*/ 74391 h 4584820"/>
                <a:gd name="connsiteX69" fmla="*/ 2192355 w 5249394"/>
                <a:gd name="connsiteY69" fmla="*/ 74391 h 4584820"/>
                <a:gd name="connsiteX70" fmla="*/ 2093816 w 5249394"/>
                <a:gd name="connsiteY70" fmla="*/ 131345 h 4584820"/>
                <a:gd name="connsiteX71" fmla="*/ 2070359 w 5249394"/>
                <a:gd name="connsiteY71" fmla="*/ 148046 h 4584820"/>
                <a:gd name="connsiteX72" fmla="*/ 1846160 w 5249394"/>
                <a:gd name="connsiteY72" fmla="*/ 186110 h 4584820"/>
                <a:gd name="connsiteX73" fmla="*/ 1770174 w 5249394"/>
                <a:gd name="connsiteY73" fmla="*/ 193295 h 4584820"/>
                <a:gd name="connsiteX74" fmla="*/ 1648321 w 5249394"/>
                <a:gd name="connsiteY74" fmla="*/ 252199 h 4584820"/>
                <a:gd name="connsiteX75" fmla="*/ 1611732 w 5249394"/>
                <a:gd name="connsiteY75" fmla="*/ 301921 h 4584820"/>
                <a:gd name="connsiteX76" fmla="*/ 1607021 w 5249394"/>
                <a:gd name="connsiteY76" fmla="*/ 322380 h 4584820"/>
                <a:gd name="connsiteX77" fmla="*/ 1584040 w 5249394"/>
                <a:gd name="connsiteY77" fmla="*/ 321904 h 4584820"/>
                <a:gd name="connsiteX78" fmla="*/ 1319779 w 5249394"/>
                <a:gd name="connsiteY78" fmla="*/ 465692 h 4584820"/>
                <a:gd name="connsiteX79" fmla="*/ 1176466 w 5249394"/>
                <a:gd name="connsiteY79" fmla="*/ 606435 h 4584820"/>
                <a:gd name="connsiteX80" fmla="*/ 1136404 w 5249394"/>
                <a:gd name="connsiteY80" fmla="*/ 618568 h 4584820"/>
                <a:gd name="connsiteX81" fmla="*/ 1053519 w 5249394"/>
                <a:gd name="connsiteY81" fmla="*/ 643405 h 4584820"/>
                <a:gd name="connsiteX82" fmla="*/ 1019356 w 5249394"/>
                <a:gd name="connsiteY82" fmla="*/ 692841 h 4584820"/>
                <a:gd name="connsiteX83" fmla="*/ 1008032 w 5249394"/>
                <a:gd name="connsiteY83" fmla="*/ 702881 h 4584820"/>
                <a:gd name="connsiteX84" fmla="*/ 897360 w 5249394"/>
                <a:gd name="connsiteY84" fmla="*/ 716726 h 4584820"/>
                <a:gd name="connsiteX85" fmla="*/ 696190 w 5249394"/>
                <a:gd name="connsiteY85" fmla="*/ 902718 h 4584820"/>
                <a:gd name="connsiteX86" fmla="*/ 684200 w 5249394"/>
                <a:gd name="connsiteY86" fmla="*/ 913614 h 4584820"/>
                <a:gd name="connsiteX87" fmla="*/ 571387 w 5249394"/>
                <a:gd name="connsiteY87" fmla="*/ 989362 h 4584820"/>
                <a:gd name="connsiteX88" fmla="*/ 551831 w 5249394"/>
                <a:gd name="connsiteY88" fmla="*/ 1019813 h 4584820"/>
                <a:gd name="connsiteX89" fmla="*/ 551831 w 5249394"/>
                <a:gd name="connsiteY89" fmla="*/ 1019813 h 4584820"/>
                <a:gd name="connsiteX90" fmla="*/ 551831 w 5249394"/>
                <a:gd name="connsiteY90" fmla="*/ 1019813 h 4584820"/>
                <a:gd name="connsiteX91" fmla="*/ 539889 w 5249394"/>
                <a:gd name="connsiteY91" fmla="*/ 1114023 h 4584820"/>
                <a:gd name="connsiteX92" fmla="*/ 539889 w 5249394"/>
                <a:gd name="connsiteY92" fmla="*/ 1114023 h 4584820"/>
                <a:gd name="connsiteX93" fmla="*/ 538271 w 5249394"/>
                <a:gd name="connsiteY93" fmla="*/ 1120351 h 4584820"/>
                <a:gd name="connsiteX94" fmla="*/ 519191 w 5249394"/>
                <a:gd name="connsiteY94" fmla="*/ 1150564 h 4584820"/>
                <a:gd name="connsiteX95" fmla="*/ 515670 w 5249394"/>
                <a:gd name="connsiteY95" fmla="*/ 1194719 h 4584820"/>
                <a:gd name="connsiteX96" fmla="*/ 515670 w 5249394"/>
                <a:gd name="connsiteY96" fmla="*/ 1194719 h 4584820"/>
                <a:gd name="connsiteX97" fmla="*/ 515670 w 5249394"/>
                <a:gd name="connsiteY97" fmla="*/ 1194719 h 4584820"/>
                <a:gd name="connsiteX98" fmla="*/ 464283 w 5249394"/>
                <a:gd name="connsiteY98" fmla="*/ 1200619 h 4584820"/>
                <a:gd name="connsiteX99" fmla="*/ 322161 w 5249394"/>
                <a:gd name="connsiteY99" fmla="*/ 1323329 h 4584820"/>
                <a:gd name="connsiteX100" fmla="*/ 317641 w 5249394"/>
                <a:gd name="connsiteY100" fmla="*/ 1333225 h 4584820"/>
                <a:gd name="connsiteX101" fmla="*/ 241893 w 5249394"/>
                <a:gd name="connsiteY101" fmla="*/ 1470114 h 4584820"/>
                <a:gd name="connsiteX102" fmla="*/ 199356 w 5249394"/>
                <a:gd name="connsiteY102" fmla="*/ 1526544 h 4584820"/>
                <a:gd name="connsiteX103" fmla="*/ 166716 w 5249394"/>
                <a:gd name="connsiteY103" fmla="*/ 1578692 h 4584820"/>
                <a:gd name="connsiteX104" fmla="*/ 188412 w 5249394"/>
                <a:gd name="connsiteY104" fmla="*/ 1666431 h 4584820"/>
                <a:gd name="connsiteX105" fmla="*/ 141022 w 5249394"/>
                <a:gd name="connsiteY105" fmla="*/ 1711775 h 4584820"/>
                <a:gd name="connsiteX106" fmla="*/ 82308 w 5249394"/>
                <a:gd name="connsiteY106" fmla="*/ 1868695 h 4584820"/>
                <a:gd name="connsiteX107" fmla="*/ 128604 w 5249394"/>
                <a:gd name="connsiteY107" fmla="*/ 1994830 h 4584820"/>
                <a:gd name="connsiteX108" fmla="*/ 125701 w 5249394"/>
                <a:gd name="connsiteY108" fmla="*/ 2014862 h 4584820"/>
                <a:gd name="connsiteX109" fmla="*/ 92966 w 5249394"/>
                <a:gd name="connsiteY109" fmla="*/ 2089944 h 4584820"/>
                <a:gd name="connsiteX110" fmla="*/ 130317 w 5249394"/>
                <a:gd name="connsiteY110" fmla="*/ 2163122 h 4584820"/>
                <a:gd name="connsiteX111" fmla="*/ 151347 w 5249394"/>
                <a:gd name="connsiteY111" fmla="*/ 2239822 h 4584820"/>
                <a:gd name="connsiteX112" fmla="*/ 93537 w 5249394"/>
                <a:gd name="connsiteY112" fmla="*/ 2316236 h 4584820"/>
                <a:gd name="connsiteX113" fmla="*/ 78882 w 5249394"/>
                <a:gd name="connsiteY113" fmla="*/ 2325942 h 4584820"/>
                <a:gd name="connsiteX114" fmla="*/ 9320 w 5249394"/>
                <a:gd name="connsiteY114" fmla="*/ 2432332 h 4584820"/>
                <a:gd name="connsiteX115" fmla="*/ 53950 w 5249394"/>
                <a:gd name="connsiteY115" fmla="*/ 2585398 h 4584820"/>
                <a:gd name="connsiteX116" fmla="*/ 122418 w 5249394"/>
                <a:gd name="connsiteY116" fmla="*/ 2624319 h 4584820"/>
                <a:gd name="connsiteX117" fmla="*/ 126748 w 5249394"/>
                <a:gd name="connsiteY117" fmla="*/ 2636309 h 4584820"/>
                <a:gd name="connsiteX118" fmla="*/ 92728 w 5249394"/>
                <a:gd name="connsiteY118" fmla="*/ 2708774 h 4584820"/>
                <a:gd name="connsiteX119" fmla="*/ 79644 w 5249394"/>
                <a:gd name="connsiteY119" fmla="*/ 2743270 h 4584820"/>
                <a:gd name="connsiteX120" fmla="*/ 79644 w 5249394"/>
                <a:gd name="connsiteY120" fmla="*/ 2743270 h 4584820"/>
                <a:gd name="connsiteX121" fmla="*/ 79644 w 5249394"/>
                <a:gd name="connsiteY121" fmla="*/ 2743270 h 4584820"/>
                <a:gd name="connsiteX122" fmla="*/ 60278 w 5249394"/>
                <a:gd name="connsiteY122" fmla="*/ 2814069 h 4584820"/>
                <a:gd name="connsiteX123" fmla="*/ 57091 w 5249394"/>
                <a:gd name="connsiteY123" fmla="*/ 2831579 h 4584820"/>
                <a:gd name="connsiteX124" fmla="*/ 57091 w 5249394"/>
                <a:gd name="connsiteY124" fmla="*/ 2831579 h 4584820"/>
                <a:gd name="connsiteX125" fmla="*/ 52428 w 5249394"/>
                <a:gd name="connsiteY125" fmla="*/ 2900475 h 4584820"/>
                <a:gd name="connsiteX126" fmla="*/ 55140 w 5249394"/>
                <a:gd name="connsiteY126" fmla="*/ 2933924 h 4584820"/>
                <a:gd name="connsiteX127" fmla="*/ 55140 w 5249394"/>
                <a:gd name="connsiteY127" fmla="*/ 2933924 h 4584820"/>
                <a:gd name="connsiteX128" fmla="*/ 74267 w 5249394"/>
                <a:gd name="connsiteY128" fmla="*/ 3001584 h 4584820"/>
                <a:gd name="connsiteX129" fmla="*/ 67416 w 5249394"/>
                <a:gd name="connsiteY129" fmla="*/ 3026801 h 4584820"/>
                <a:gd name="connsiteX130" fmla="*/ 89683 w 5249394"/>
                <a:gd name="connsiteY130" fmla="*/ 3038268 h 4584820"/>
                <a:gd name="connsiteX131" fmla="*/ 97391 w 5249394"/>
                <a:gd name="connsiteY131" fmla="*/ 3040029 h 4584820"/>
                <a:gd name="connsiteX132" fmla="*/ 97391 w 5249394"/>
                <a:gd name="connsiteY132" fmla="*/ 3040029 h 4584820"/>
                <a:gd name="connsiteX133" fmla="*/ 131792 w 5249394"/>
                <a:gd name="connsiteY133" fmla="*/ 3078283 h 4584820"/>
                <a:gd name="connsiteX134" fmla="*/ 283668 w 5249394"/>
                <a:gd name="connsiteY134" fmla="*/ 3153270 h 4584820"/>
                <a:gd name="connsiteX135" fmla="*/ 283668 w 5249394"/>
                <a:gd name="connsiteY135" fmla="*/ 3153270 h 4584820"/>
                <a:gd name="connsiteX136" fmla="*/ 324921 w 5249394"/>
                <a:gd name="connsiteY136" fmla="*/ 3159551 h 4584820"/>
                <a:gd name="connsiteX137" fmla="*/ 321400 w 5249394"/>
                <a:gd name="connsiteY137" fmla="*/ 3166259 h 4584820"/>
                <a:gd name="connsiteX138" fmla="*/ 225763 w 5249394"/>
                <a:gd name="connsiteY138" fmla="*/ 3288018 h 4584820"/>
                <a:gd name="connsiteX139" fmla="*/ 218388 w 5249394"/>
                <a:gd name="connsiteY139" fmla="*/ 3319325 h 4584820"/>
                <a:gd name="connsiteX140" fmla="*/ 218388 w 5249394"/>
                <a:gd name="connsiteY140" fmla="*/ 3319325 h 4584820"/>
                <a:gd name="connsiteX141" fmla="*/ 218388 w 5249394"/>
                <a:gd name="connsiteY141" fmla="*/ 3319325 h 4584820"/>
                <a:gd name="connsiteX142" fmla="*/ 216532 w 5249394"/>
                <a:gd name="connsiteY142" fmla="*/ 3322846 h 4584820"/>
                <a:gd name="connsiteX143" fmla="*/ 235612 w 5249394"/>
                <a:gd name="connsiteY143" fmla="*/ 3493755 h 4584820"/>
                <a:gd name="connsiteX144" fmla="*/ 235612 w 5249394"/>
                <a:gd name="connsiteY144" fmla="*/ 3493755 h 4584820"/>
                <a:gd name="connsiteX145" fmla="*/ 248697 w 5249394"/>
                <a:gd name="connsiteY145" fmla="*/ 3527775 h 4584820"/>
                <a:gd name="connsiteX146" fmla="*/ 292709 w 5249394"/>
                <a:gd name="connsiteY146" fmla="*/ 3616988 h 4584820"/>
                <a:gd name="connsiteX147" fmla="*/ 287617 w 5249394"/>
                <a:gd name="connsiteY147" fmla="*/ 3642824 h 4584820"/>
                <a:gd name="connsiteX148" fmla="*/ 309171 w 5249394"/>
                <a:gd name="connsiteY148" fmla="*/ 3653245 h 4584820"/>
                <a:gd name="connsiteX149" fmla="*/ 315642 w 5249394"/>
                <a:gd name="connsiteY149" fmla="*/ 3654672 h 4584820"/>
                <a:gd name="connsiteX150" fmla="*/ 459573 w 5249394"/>
                <a:gd name="connsiteY150" fmla="*/ 3836619 h 4584820"/>
                <a:gd name="connsiteX151" fmla="*/ 459573 w 5249394"/>
                <a:gd name="connsiteY151" fmla="*/ 3836619 h 4584820"/>
                <a:gd name="connsiteX152" fmla="*/ 459573 w 5249394"/>
                <a:gd name="connsiteY152" fmla="*/ 3836619 h 4584820"/>
                <a:gd name="connsiteX153" fmla="*/ 489691 w 5249394"/>
                <a:gd name="connsiteY153" fmla="*/ 3866214 h 4584820"/>
                <a:gd name="connsiteX154" fmla="*/ 489691 w 5249394"/>
                <a:gd name="connsiteY154" fmla="*/ 3866214 h 4584820"/>
                <a:gd name="connsiteX155" fmla="*/ 489691 w 5249394"/>
                <a:gd name="connsiteY155" fmla="*/ 3866214 h 4584820"/>
                <a:gd name="connsiteX156" fmla="*/ 494021 w 5249394"/>
                <a:gd name="connsiteY156" fmla="*/ 3871305 h 4584820"/>
                <a:gd name="connsiteX157" fmla="*/ 937613 w 5249394"/>
                <a:gd name="connsiteY157" fmla="*/ 4163877 h 4584820"/>
                <a:gd name="connsiteX158" fmla="*/ 1270580 w 5249394"/>
                <a:gd name="connsiteY158" fmla="*/ 4240386 h 4584820"/>
                <a:gd name="connsiteX159" fmla="*/ 1508149 w 5249394"/>
                <a:gd name="connsiteY159" fmla="*/ 4222877 h 4584820"/>
                <a:gd name="connsiteX160" fmla="*/ 1531226 w 5249394"/>
                <a:gd name="connsiteY160" fmla="*/ 4225018 h 4584820"/>
                <a:gd name="connsiteX161" fmla="*/ 1531226 w 5249394"/>
                <a:gd name="connsiteY161" fmla="*/ 4225018 h 4584820"/>
                <a:gd name="connsiteX162" fmla="*/ 1531226 w 5249394"/>
                <a:gd name="connsiteY162" fmla="*/ 4225018 h 4584820"/>
                <a:gd name="connsiteX163" fmla="*/ 1534271 w 5249394"/>
                <a:gd name="connsiteY163" fmla="*/ 4227730 h 4584820"/>
                <a:gd name="connsiteX164" fmla="*/ 1935897 w 5249394"/>
                <a:gd name="connsiteY164" fmla="*/ 4315754 h 4584820"/>
                <a:gd name="connsiteX165" fmla="*/ 2274717 w 5249394"/>
                <a:gd name="connsiteY165" fmla="*/ 4122625 h 4584820"/>
                <a:gd name="connsiteX166" fmla="*/ 2295557 w 5249394"/>
                <a:gd name="connsiteY166" fmla="*/ 4128620 h 4584820"/>
                <a:gd name="connsiteX167" fmla="*/ 2296841 w 5249394"/>
                <a:gd name="connsiteY167" fmla="*/ 4228872 h 4584820"/>
                <a:gd name="connsiteX168" fmla="*/ 2272052 w 5249394"/>
                <a:gd name="connsiteY168" fmla="*/ 4255374 h 4584820"/>
                <a:gd name="connsiteX169" fmla="*/ 2294415 w 5249394"/>
                <a:gd name="connsiteY169" fmla="*/ 4270267 h 4584820"/>
                <a:gd name="connsiteX170" fmla="*/ 2294415 w 5249394"/>
                <a:gd name="connsiteY170" fmla="*/ 4270267 h 4584820"/>
                <a:gd name="connsiteX171" fmla="*/ 2252211 w 5249394"/>
                <a:gd name="connsiteY171" fmla="*/ 4465537 h 4584820"/>
                <a:gd name="connsiteX172" fmla="*/ 2234083 w 5249394"/>
                <a:gd name="connsiteY172" fmla="*/ 4503506 h 4584820"/>
                <a:gd name="connsiteX173" fmla="*/ 2234083 w 5249394"/>
                <a:gd name="connsiteY173" fmla="*/ 4503506 h 4584820"/>
                <a:gd name="connsiteX174" fmla="*/ 2234083 w 5249394"/>
                <a:gd name="connsiteY174" fmla="*/ 4503506 h 4584820"/>
                <a:gd name="connsiteX175" fmla="*/ 2173466 w 5249394"/>
                <a:gd name="connsiteY175" fmla="*/ 4584821 h 4584820"/>
                <a:gd name="connsiteX176" fmla="*/ 2695660 w 5249394"/>
                <a:gd name="connsiteY176" fmla="*/ 4584821 h 4584820"/>
                <a:gd name="connsiteX177" fmla="*/ 2696897 w 5249394"/>
                <a:gd name="connsiteY177" fmla="*/ 4526582 h 4584820"/>
                <a:gd name="connsiteX178" fmla="*/ 2733867 w 5249394"/>
                <a:gd name="connsiteY178" fmla="*/ 4385506 h 4584820"/>
                <a:gd name="connsiteX179" fmla="*/ 2744620 w 5249394"/>
                <a:gd name="connsiteY179" fmla="*/ 4384793 h 4584820"/>
                <a:gd name="connsiteX180" fmla="*/ 2771408 w 5249394"/>
                <a:gd name="connsiteY180" fmla="*/ 4367807 h 4584820"/>
                <a:gd name="connsiteX181" fmla="*/ 2752424 w 5249394"/>
                <a:gd name="connsiteY181" fmla="*/ 4343921 h 4584820"/>
                <a:gd name="connsiteX182" fmla="*/ 2752424 w 5249394"/>
                <a:gd name="connsiteY182" fmla="*/ 4343921 h 4584820"/>
                <a:gd name="connsiteX183" fmla="*/ 2752424 w 5249394"/>
                <a:gd name="connsiteY183" fmla="*/ 4343921 h 4584820"/>
                <a:gd name="connsiteX184" fmla="*/ 2817942 w 5249394"/>
                <a:gd name="connsiteY184" fmla="*/ 4233535 h 4584820"/>
                <a:gd name="connsiteX185" fmla="*/ 2855197 w 5249394"/>
                <a:gd name="connsiteY185" fmla="*/ 4166256 h 4584820"/>
                <a:gd name="connsiteX186" fmla="*/ 2867140 w 5249394"/>
                <a:gd name="connsiteY186" fmla="*/ 4164543 h 4584820"/>
                <a:gd name="connsiteX187" fmla="*/ 2892310 w 5249394"/>
                <a:gd name="connsiteY187" fmla="*/ 4147462 h 4584820"/>
                <a:gd name="connsiteX188" fmla="*/ 2870328 w 5249394"/>
                <a:gd name="connsiteY188" fmla="*/ 4125051 h 4584820"/>
                <a:gd name="connsiteX189" fmla="*/ 2877512 w 5249394"/>
                <a:gd name="connsiteY189" fmla="*/ 3996822 h 4584820"/>
                <a:gd name="connsiteX190" fmla="*/ 2758133 w 5249394"/>
                <a:gd name="connsiteY190" fmla="*/ 3805882 h 4584820"/>
                <a:gd name="connsiteX191" fmla="*/ 2758133 w 5249394"/>
                <a:gd name="connsiteY191" fmla="*/ 3805882 h 4584820"/>
                <a:gd name="connsiteX192" fmla="*/ 2758133 w 5249394"/>
                <a:gd name="connsiteY192" fmla="*/ 3805882 h 4584820"/>
                <a:gd name="connsiteX193" fmla="*/ 2764890 w 5249394"/>
                <a:gd name="connsiteY193" fmla="*/ 3799507 h 4584820"/>
                <a:gd name="connsiteX194" fmla="*/ 2825983 w 5249394"/>
                <a:gd name="connsiteY194" fmla="*/ 3795986 h 4584820"/>
                <a:gd name="connsiteX195" fmla="*/ 3014020 w 5249394"/>
                <a:gd name="connsiteY195" fmla="*/ 3670897 h 4584820"/>
                <a:gd name="connsiteX196" fmla="*/ 3014020 w 5249394"/>
                <a:gd name="connsiteY196" fmla="*/ 3670897 h 4584820"/>
                <a:gd name="connsiteX197" fmla="*/ 3014020 w 5249394"/>
                <a:gd name="connsiteY197" fmla="*/ 3670897 h 4584820"/>
                <a:gd name="connsiteX198" fmla="*/ 3017827 w 5249394"/>
                <a:gd name="connsiteY198" fmla="*/ 3667233 h 4584820"/>
                <a:gd name="connsiteX199" fmla="*/ 3050372 w 5249394"/>
                <a:gd name="connsiteY199" fmla="*/ 3600668 h 4584820"/>
                <a:gd name="connsiteX200" fmla="*/ 3067025 w 5249394"/>
                <a:gd name="connsiteY200" fmla="*/ 3554087 h 4584820"/>
                <a:gd name="connsiteX201" fmla="*/ 3067025 w 5249394"/>
                <a:gd name="connsiteY201" fmla="*/ 3554087 h 4584820"/>
                <a:gd name="connsiteX202" fmla="*/ 3067025 w 5249394"/>
                <a:gd name="connsiteY202" fmla="*/ 3554087 h 4584820"/>
                <a:gd name="connsiteX203" fmla="*/ 3084915 w 5249394"/>
                <a:gd name="connsiteY203" fmla="*/ 3480433 h 4584820"/>
                <a:gd name="connsiteX204" fmla="*/ 3091386 w 5249394"/>
                <a:gd name="connsiteY204" fmla="*/ 3473629 h 4584820"/>
                <a:gd name="connsiteX205" fmla="*/ 3302643 w 5249394"/>
                <a:gd name="connsiteY205" fmla="*/ 3430188 h 4584820"/>
                <a:gd name="connsiteX206" fmla="*/ 3372872 w 5249394"/>
                <a:gd name="connsiteY206" fmla="*/ 3455358 h 4584820"/>
                <a:gd name="connsiteX207" fmla="*/ 3563336 w 5249394"/>
                <a:gd name="connsiteY207" fmla="*/ 3463303 h 4584820"/>
                <a:gd name="connsiteX208" fmla="*/ 3734197 w 5249394"/>
                <a:gd name="connsiteY208" fmla="*/ 3376660 h 4584820"/>
                <a:gd name="connsiteX209" fmla="*/ 3781302 w 5249394"/>
                <a:gd name="connsiteY209" fmla="*/ 3322180 h 4584820"/>
                <a:gd name="connsiteX210" fmla="*/ 3781302 w 5249394"/>
                <a:gd name="connsiteY210" fmla="*/ 3322180 h 4584820"/>
                <a:gd name="connsiteX211" fmla="*/ 3821697 w 5249394"/>
                <a:gd name="connsiteY211" fmla="*/ 3253950 h 4584820"/>
                <a:gd name="connsiteX212" fmla="*/ 3821697 w 5249394"/>
                <a:gd name="connsiteY212" fmla="*/ 3253950 h 4584820"/>
                <a:gd name="connsiteX213" fmla="*/ 3841015 w 5249394"/>
                <a:gd name="connsiteY213" fmla="*/ 3176727 h 4584820"/>
                <a:gd name="connsiteX214" fmla="*/ 3841015 w 5249394"/>
                <a:gd name="connsiteY214" fmla="*/ 3176727 h 4584820"/>
                <a:gd name="connsiteX215" fmla="*/ 3841158 w 5249394"/>
                <a:gd name="connsiteY215" fmla="*/ 3096602 h 4584820"/>
                <a:gd name="connsiteX216" fmla="*/ 3868611 w 5249394"/>
                <a:gd name="connsiteY216" fmla="*/ 3037792 h 4584820"/>
                <a:gd name="connsiteX217" fmla="*/ 3899253 w 5249394"/>
                <a:gd name="connsiteY217" fmla="*/ 3017951 h 4584820"/>
                <a:gd name="connsiteX218" fmla="*/ 3899253 w 5249394"/>
                <a:gd name="connsiteY218" fmla="*/ 3017951 h 4584820"/>
                <a:gd name="connsiteX219" fmla="*/ 3957206 w 5249394"/>
                <a:gd name="connsiteY219" fmla="*/ 2994256 h 4584820"/>
                <a:gd name="connsiteX220" fmla="*/ 3957206 w 5249394"/>
                <a:gd name="connsiteY220" fmla="*/ 2994256 h 4584820"/>
                <a:gd name="connsiteX221" fmla="*/ 4025532 w 5249394"/>
                <a:gd name="connsiteY221" fmla="*/ 2894528 h 4584820"/>
                <a:gd name="connsiteX222" fmla="*/ 4105562 w 5249394"/>
                <a:gd name="connsiteY222" fmla="*/ 2925170 h 4584820"/>
                <a:gd name="connsiteX223" fmla="*/ 4177836 w 5249394"/>
                <a:gd name="connsiteY223" fmla="*/ 2885726 h 4584820"/>
                <a:gd name="connsiteX224" fmla="*/ 4249825 w 5249394"/>
                <a:gd name="connsiteY224" fmla="*/ 2922267 h 4584820"/>
                <a:gd name="connsiteX225" fmla="*/ 4288270 w 5249394"/>
                <a:gd name="connsiteY225" fmla="*/ 2905091 h 4584820"/>
                <a:gd name="connsiteX226" fmla="*/ 4300879 w 5249394"/>
                <a:gd name="connsiteY226" fmla="*/ 2900618 h 4584820"/>
                <a:gd name="connsiteX227" fmla="*/ 4496006 w 5249394"/>
                <a:gd name="connsiteY227" fmla="*/ 2893481 h 4584820"/>
                <a:gd name="connsiteX228" fmla="*/ 4682093 w 5249394"/>
                <a:gd name="connsiteY228" fmla="*/ 2841809 h 4584820"/>
                <a:gd name="connsiteX229" fmla="*/ 4710118 w 5249394"/>
                <a:gd name="connsiteY229" fmla="*/ 2840048 h 4584820"/>
                <a:gd name="connsiteX230" fmla="*/ 4737096 w 5249394"/>
                <a:gd name="connsiteY230" fmla="*/ 2826773 h 4584820"/>
                <a:gd name="connsiteX231" fmla="*/ 4726533 w 5249394"/>
                <a:gd name="connsiteY231" fmla="*/ 2800128 h 4584820"/>
                <a:gd name="connsiteX232" fmla="*/ 4726533 w 5249394"/>
                <a:gd name="connsiteY232" fmla="*/ 2800128 h 4584820"/>
                <a:gd name="connsiteX233" fmla="*/ 4738904 w 5249394"/>
                <a:gd name="connsiteY233" fmla="*/ 2787948 h 4584820"/>
                <a:gd name="connsiteX234" fmla="*/ 4829687 w 5249394"/>
                <a:gd name="connsiteY234" fmla="*/ 2737988 h 4584820"/>
                <a:gd name="connsiteX235" fmla="*/ 4844532 w 5249394"/>
                <a:gd name="connsiteY235" fmla="*/ 2736704 h 4584820"/>
                <a:gd name="connsiteX236" fmla="*/ 4966101 w 5249394"/>
                <a:gd name="connsiteY236" fmla="*/ 2736656 h 4584820"/>
                <a:gd name="connsiteX237" fmla="*/ 4986750 w 5249394"/>
                <a:gd name="connsiteY237" fmla="*/ 2722334 h 4584820"/>
                <a:gd name="connsiteX238" fmla="*/ 4978186 w 5249394"/>
                <a:gd name="connsiteY238" fmla="*/ 2699972 h 4584820"/>
                <a:gd name="connsiteX239" fmla="*/ 4963912 w 5249394"/>
                <a:gd name="connsiteY239" fmla="*/ 2695594 h 4584820"/>
                <a:gd name="connsiteX240" fmla="*/ 4963912 w 5249394"/>
                <a:gd name="connsiteY240" fmla="*/ 2695594 h 4584820"/>
                <a:gd name="connsiteX241" fmla="*/ 4991413 w 5249394"/>
                <a:gd name="connsiteY241" fmla="*/ 2625080 h 4584820"/>
                <a:gd name="connsiteX242" fmla="*/ 5003451 w 5249394"/>
                <a:gd name="connsiteY242" fmla="*/ 2621416 h 4584820"/>
                <a:gd name="connsiteX243" fmla="*/ 5063355 w 5249394"/>
                <a:gd name="connsiteY243" fmla="*/ 2621369 h 4584820"/>
                <a:gd name="connsiteX244" fmla="*/ 5089714 w 5249394"/>
                <a:gd name="connsiteY244" fmla="*/ 2606904 h 4584820"/>
                <a:gd name="connsiteX245" fmla="*/ 5077201 w 5249394"/>
                <a:gd name="connsiteY245" fmla="*/ 2581164 h 4584820"/>
                <a:gd name="connsiteX246" fmla="*/ 5120309 w 5249394"/>
                <a:gd name="connsiteY246" fmla="*/ 2523782 h 4584820"/>
                <a:gd name="connsiteX247" fmla="*/ 5147477 w 5249394"/>
                <a:gd name="connsiteY247" fmla="*/ 2523068 h 4584820"/>
                <a:gd name="connsiteX248" fmla="*/ 5164844 w 5249394"/>
                <a:gd name="connsiteY248" fmla="*/ 2508508 h 4584820"/>
                <a:gd name="connsiteX249" fmla="*/ 5155851 w 5249394"/>
                <a:gd name="connsiteY249" fmla="*/ 2486383 h 4584820"/>
                <a:gd name="connsiteX250" fmla="*/ 5140245 w 5249394"/>
                <a:gd name="connsiteY250" fmla="*/ 2482339 h 4584820"/>
                <a:gd name="connsiteX251" fmla="*/ 5140245 w 5249394"/>
                <a:gd name="connsiteY251" fmla="*/ 2482339 h 4584820"/>
                <a:gd name="connsiteX252" fmla="*/ 5140245 w 5249394"/>
                <a:gd name="connsiteY252" fmla="*/ 2482339 h 4584820"/>
                <a:gd name="connsiteX253" fmla="*/ 5172694 w 5249394"/>
                <a:gd name="connsiteY253" fmla="*/ 2374760 h 4584820"/>
                <a:gd name="connsiteX254" fmla="*/ 5192583 w 5249394"/>
                <a:gd name="connsiteY254" fmla="*/ 2245865 h 4584820"/>
                <a:gd name="connsiteX255" fmla="*/ 5197008 w 5249394"/>
                <a:gd name="connsiteY255" fmla="*/ 2231353 h 4584820"/>
                <a:gd name="connsiteX256" fmla="*/ 5237641 w 5249394"/>
                <a:gd name="connsiteY256" fmla="*/ 2181488 h 4584820"/>
                <a:gd name="connsiteX257" fmla="*/ 5249394 w 5249394"/>
                <a:gd name="connsiteY257" fmla="*/ 2159839 h 4584820"/>
                <a:gd name="connsiteX258" fmla="*/ 5249394 w 5249394"/>
                <a:gd name="connsiteY258" fmla="*/ 2140712 h 4584820"/>
                <a:gd name="connsiteX259" fmla="*/ 5249394 w 5249394"/>
                <a:gd name="connsiteY259" fmla="*/ 1905617 h 4584820"/>
                <a:gd name="connsiteX260" fmla="*/ 5249394 w 5249394"/>
                <a:gd name="connsiteY260" fmla="*/ 1886490 h 4584820"/>
                <a:gd name="connsiteX261" fmla="*/ 5249394 w 5249394"/>
                <a:gd name="connsiteY261" fmla="*/ 1837292 h 4584820"/>
                <a:gd name="connsiteX262" fmla="*/ 5248014 w 5249394"/>
                <a:gd name="connsiteY262" fmla="*/ 1842764 h 4584820"/>
                <a:gd name="connsiteX263" fmla="*/ 5249394 w 5249394"/>
                <a:gd name="connsiteY263" fmla="*/ 1837292 h 4584820"/>
                <a:gd name="connsiteX264" fmla="*/ 5249394 w 5249394"/>
                <a:gd name="connsiteY264" fmla="*/ 1818165 h 4584820"/>
                <a:gd name="connsiteX265" fmla="*/ 5215088 w 5249394"/>
                <a:gd name="connsiteY265" fmla="*/ 1737040 h 4584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</a:cxnLst>
              <a:rect l="l" t="t" r="r" b="b"/>
              <a:pathLst>
                <a:path w="5249394" h="4584820">
                  <a:moveTo>
                    <a:pt x="5215088" y="1737040"/>
                  </a:moveTo>
                  <a:cubicBezTo>
                    <a:pt x="5214613" y="1721434"/>
                    <a:pt x="5206619" y="1712584"/>
                    <a:pt x="5191251" y="1710252"/>
                  </a:cubicBezTo>
                  <a:cubicBezTo>
                    <a:pt x="5191251" y="1710252"/>
                    <a:pt x="5191251" y="1710252"/>
                    <a:pt x="5191251" y="1710252"/>
                  </a:cubicBezTo>
                  <a:cubicBezTo>
                    <a:pt x="5182163" y="1704257"/>
                    <a:pt x="5181211" y="1697120"/>
                    <a:pt x="5184114" y="1686272"/>
                  </a:cubicBezTo>
                  <a:cubicBezTo>
                    <a:pt x="5202290" y="1618755"/>
                    <a:pt x="5199625" y="1551572"/>
                    <a:pt x="5178261" y="1485102"/>
                  </a:cubicBezTo>
                  <a:cubicBezTo>
                    <a:pt x="5188063" y="1467830"/>
                    <a:pt x="5186588" y="1463405"/>
                    <a:pt x="5165843" y="1448227"/>
                  </a:cubicBezTo>
                  <a:cubicBezTo>
                    <a:pt x="5165843" y="1448227"/>
                    <a:pt x="5165843" y="1448227"/>
                    <a:pt x="5165843" y="1448227"/>
                  </a:cubicBezTo>
                  <a:cubicBezTo>
                    <a:pt x="5158183" y="1428767"/>
                    <a:pt x="5148762" y="1410210"/>
                    <a:pt x="5138294" y="1392130"/>
                  </a:cubicBezTo>
                  <a:cubicBezTo>
                    <a:pt x="5113029" y="1348499"/>
                    <a:pt x="5081626" y="1309816"/>
                    <a:pt x="5045845" y="1274416"/>
                  </a:cubicBezTo>
                  <a:cubicBezTo>
                    <a:pt x="5042943" y="1271514"/>
                    <a:pt x="5037185" y="1269848"/>
                    <a:pt x="5042229" y="1262806"/>
                  </a:cubicBezTo>
                  <a:cubicBezTo>
                    <a:pt x="5056218" y="1243203"/>
                    <a:pt x="5055837" y="1220936"/>
                    <a:pt x="5050889" y="1198668"/>
                  </a:cubicBezTo>
                  <a:cubicBezTo>
                    <a:pt x="5042610" y="1161413"/>
                    <a:pt x="5022103" y="1130343"/>
                    <a:pt x="4999454" y="1100605"/>
                  </a:cubicBezTo>
                  <a:cubicBezTo>
                    <a:pt x="4994982" y="1094753"/>
                    <a:pt x="4991651" y="1088567"/>
                    <a:pt x="4988701" y="1081906"/>
                  </a:cubicBezTo>
                  <a:cubicBezTo>
                    <a:pt x="4966672" y="1032565"/>
                    <a:pt x="4939218" y="986935"/>
                    <a:pt x="4896919" y="951869"/>
                  </a:cubicBezTo>
                  <a:cubicBezTo>
                    <a:pt x="4889306" y="940735"/>
                    <a:pt x="4879266" y="932932"/>
                    <a:pt x="4866229" y="929125"/>
                  </a:cubicBezTo>
                  <a:lnTo>
                    <a:pt x="4866229" y="929125"/>
                  </a:lnTo>
                  <a:cubicBezTo>
                    <a:pt x="4866229" y="929125"/>
                    <a:pt x="4866229" y="929125"/>
                    <a:pt x="4866229" y="929125"/>
                  </a:cubicBezTo>
                  <a:cubicBezTo>
                    <a:pt x="4859949" y="922987"/>
                    <a:pt x="4852146" y="918467"/>
                    <a:pt x="4844152" y="916374"/>
                  </a:cubicBezTo>
                  <a:cubicBezTo>
                    <a:pt x="4817269" y="909284"/>
                    <a:pt x="4800093" y="890062"/>
                    <a:pt x="4783535" y="870030"/>
                  </a:cubicBezTo>
                  <a:cubicBezTo>
                    <a:pt x="4755605" y="836201"/>
                    <a:pt x="4733099" y="799040"/>
                    <a:pt x="4730387" y="754315"/>
                  </a:cubicBezTo>
                  <a:cubicBezTo>
                    <a:pt x="4728151" y="717726"/>
                    <a:pt x="4710689" y="692936"/>
                    <a:pt x="4680666" y="675094"/>
                  </a:cubicBezTo>
                  <a:cubicBezTo>
                    <a:pt x="4661729" y="663817"/>
                    <a:pt x="4641031" y="657061"/>
                    <a:pt x="4619382" y="653349"/>
                  </a:cubicBezTo>
                  <a:cubicBezTo>
                    <a:pt x="4611198" y="651922"/>
                    <a:pt x="4606393" y="648496"/>
                    <a:pt x="4602824" y="640312"/>
                  </a:cubicBezTo>
                  <a:cubicBezTo>
                    <a:pt x="4585505" y="600250"/>
                    <a:pt x="4564617" y="562090"/>
                    <a:pt x="4539971" y="525977"/>
                  </a:cubicBezTo>
                  <a:cubicBezTo>
                    <a:pt x="4539971" y="525977"/>
                    <a:pt x="4539971" y="525977"/>
                    <a:pt x="4539971" y="525977"/>
                  </a:cubicBezTo>
                  <a:cubicBezTo>
                    <a:pt x="4536259" y="517936"/>
                    <a:pt x="4536878" y="509276"/>
                    <a:pt x="4536783" y="500854"/>
                  </a:cubicBezTo>
                  <a:cubicBezTo>
                    <a:pt x="4536640" y="491528"/>
                    <a:pt x="4536450" y="482536"/>
                    <a:pt x="4526791" y="477540"/>
                  </a:cubicBezTo>
                  <a:cubicBezTo>
                    <a:pt x="4517513" y="472734"/>
                    <a:pt x="4509377" y="476065"/>
                    <a:pt x="4501716" y="481632"/>
                  </a:cubicBezTo>
                  <a:cubicBezTo>
                    <a:pt x="4501716" y="481632"/>
                    <a:pt x="4501716" y="481632"/>
                    <a:pt x="4501716" y="481632"/>
                  </a:cubicBezTo>
                  <a:cubicBezTo>
                    <a:pt x="4501716" y="481632"/>
                    <a:pt x="4501716" y="481632"/>
                    <a:pt x="4501716" y="481632"/>
                  </a:cubicBezTo>
                  <a:cubicBezTo>
                    <a:pt x="4463652" y="431910"/>
                    <a:pt x="4416975" y="430959"/>
                    <a:pt x="4364066" y="478777"/>
                  </a:cubicBezTo>
                  <a:cubicBezTo>
                    <a:pt x="4363543" y="478063"/>
                    <a:pt x="4362781" y="477445"/>
                    <a:pt x="4362591" y="476683"/>
                  </a:cubicBezTo>
                  <a:cubicBezTo>
                    <a:pt x="4362020" y="474019"/>
                    <a:pt x="4361544" y="471354"/>
                    <a:pt x="4361164" y="468642"/>
                  </a:cubicBezTo>
                  <a:cubicBezTo>
                    <a:pt x="4357262" y="438191"/>
                    <a:pt x="4344177" y="412307"/>
                    <a:pt x="4321387" y="391848"/>
                  </a:cubicBezTo>
                  <a:cubicBezTo>
                    <a:pt x="4291982" y="365488"/>
                    <a:pt x="4256011" y="355258"/>
                    <a:pt x="4217661" y="353117"/>
                  </a:cubicBezTo>
                  <a:cubicBezTo>
                    <a:pt x="4190493" y="351595"/>
                    <a:pt x="4163182" y="352451"/>
                    <a:pt x="4135918" y="352261"/>
                  </a:cubicBezTo>
                  <a:cubicBezTo>
                    <a:pt x="4127116" y="335322"/>
                    <a:pt x="4114507" y="330469"/>
                    <a:pt x="4102469" y="339557"/>
                  </a:cubicBezTo>
                  <a:cubicBezTo>
                    <a:pt x="4099234" y="341983"/>
                    <a:pt x="4096331" y="344933"/>
                    <a:pt x="4093286" y="347645"/>
                  </a:cubicBezTo>
                  <a:cubicBezTo>
                    <a:pt x="4093286" y="347645"/>
                    <a:pt x="4093286" y="347645"/>
                    <a:pt x="4093286" y="347645"/>
                  </a:cubicBezTo>
                  <a:cubicBezTo>
                    <a:pt x="4080249" y="345742"/>
                    <a:pt x="4067212" y="343982"/>
                    <a:pt x="4054223" y="341888"/>
                  </a:cubicBezTo>
                  <a:cubicBezTo>
                    <a:pt x="4011210" y="334894"/>
                    <a:pt x="3968245" y="327900"/>
                    <a:pt x="3927326" y="312055"/>
                  </a:cubicBezTo>
                  <a:cubicBezTo>
                    <a:pt x="3913052" y="306536"/>
                    <a:pt x="3901347" y="298447"/>
                    <a:pt x="3891783" y="285934"/>
                  </a:cubicBezTo>
                  <a:cubicBezTo>
                    <a:pt x="3871847" y="259860"/>
                    <a:pt x="3848866" y="236450"/>
                    <a:pt x="3824124" y="214896"/>
                  </a:cubicBezTo>
                  <a:cubicBezTo>
                    <a:pt x="3796575" y="190916"/>
                    <a:pt x="3767075" y="169790"/>
                    <a:pt x="3732341" y="157372"/>
                  </a:cubicBezTo>
                  <a:cubicBezTo>
                    <a:pt x="3703841" y="147189"/>
                    <a:pt x="3675721" y="145096"/>
                    <a:pt x="3646126" y="156658"/>
                  </a:cubicBezTo>
                  <a:cubicBezTo>
                    <a:pt x="3601019" y="174263"/>
                    <a:pt x="3553725" y="182922"/>
                    <a:pt x="3505145" y="184159"/>
                  </a:cubicBezTo>
                  <a:cubicBezTo>
                    <a:pt x="3493868" y="184445"/>
                    <a:pt x="3485542" y="182589"/>
                    <a:pt x="3478881" y="172217"/>
                  </a:cubicBezTo>
                  <a:cubicBezTo>
                    <a:pt x="3473409" y="163795"/>
                    <a:pt x="3467461" y="154850"/>
                    <a:pt x="3457660" y="150139"/>
                  </a:cubicBezTo>
                  <a:cubicBezTo>
                    <a:pt x="3457660" y="150139"/>
                    <a:pt x="3457660" y="150139"/>
                    <a:pt x="3457660" y="150139"/>
                  </a:cubicBezTo>
                  <a:cubicBezTo>
                    <a:pt x="3454424" y="145572"/>
                    <a:pt x="3451570" y="140623"/>
                    <a:pt x="3445908" y="138577"/>
                  </a:cubicBezTo>
                  <a:cubicBezTo>
                    <a:pt x="3445908" y="138577"/>
                    <a:pt x="3445908" y="138577"/>
                    <a:pt x="3445908" y="138577"/>
                  </a:cubicBezTo>
                  <a:cubicBezTo>
                    <a:pt x="3446241" y="133629"/>
                    <a:pt x="3442101" y="131535"/>
                    <a:pt x="3439294" y="128871"/>
                  </a:cubicBezTo>
                  <a:cubicBezTo>
                    <a:pt x="3415171" y="105842"/>
                    <a:pt x="3388954" y="85573"/>
                    <a:pt x="3359501" y="69728"/>
                  </a:cubicBezTo>
                  <a:cubicBezTo>
                    <a:pt x="3285752" y="30142"/>
                    <a:pt x="3210813" y="26192"/>
                    <a:pt x="3139585" y="72345"/>
                  </a:cubicBezTo>
                  <a:cubicBezTo>
                    <a:pt x="3109942" y="91520"/>
                    <a:pt x="3081014" y="98086"/>
                    <a:pt x="3047850" y="96278"/>
                  </a:cubicBezTo>
                  <a:cubicBezTo>
                    <a:pt x="3042807" y="95993"/>
                    <a:pt x="3038239" y="95660"/>
                    <a:pt x="3033766" y="92662"/>
                  </a:cubicBezTo>
                  <a:cubicBezTo>
                    <a:pt x="3003553" y="72250"/>
                    <a:pt x="2970817" y="56549"/>
                    <a:pt x="2937559" y="41942"/>
                  </a:cubicBezTo>
                  <a:cubicBezTo>
                    <a:pt x="2929185" y="20150"/>
                    <a:pt x="2918622" y="16296"/>
                    <a:pt x="2900399" y="28238"/>
                  </a:cubicBezTo>
                  <a:lnTo>
                    <a:pt x="2900399" y="28238"/>
                  </a:lnTo>
                  <a:cubicBezTo>
                    <a:pt x="2857957" y="14202"/>
                    <a:pt x="2814564" y="4496"/>
                    <a:pt x="2769981" y="1308"/>
                  </a:cubicBezTo>
                  <a:cubicBezTo>
                    <a:pt x="2711409" y="-2832"/>
                    <a:pt x="2653789" y="2497"/>
                    <a:pt x="2598073" y="22434"/>
                  </a:cubicBezTo>
                  <a:cubicBezTo>
                    <a:pt x="2586511" y="20102"/>
                    <a:pt x="2576852" y="22814"/>
                    <a:pt x="2570000" y="32996"/>
                  </a:cubicBezTo>
                  <a:cubicBezTo>
                    <a:pt x="2567859" y="33615"/>
                    <a:pt x="2565623" y="34043"/>
                    <a:pt x="2563625" y="34900"/>
                  </a:cubicBezTo>
                  <a:cubicBezTo>
                    <a:pt x="2521088" y="52790"/>
                    <a:pt x="2482548" y="77199"/>
                    <a:pt x="2446815" y="106223"/>
                  </a:cubicBezTo>
                  <a:cubicBezTo>
                    <a:pt x="2443294" y="109077"/>
                    <a:pt x="2440820" y="113693"/>
                    <a:pt x="2435110" y="107650"/>
                  </a:cubicBezTo>
                  <a:cubicBezTo>
                    <a:pt x="2395904" y="66208"/>
                    <a:pt x="2347705" y="69300"/>
                    <a:pt x="2307024" y="101084"/>
                  </a:cubicBezTo>
                  <a:cubicBezTo>
                    <a:pt x="2301409" y="105461"/>
                    <a:pt x="2297555" y="105128"/>
                    <a:pt x="2291608" y="101607"/>
                  </a:cubicBezTo>
                  <a:cubicBezTo>
                    <a:pt x="2272052" y="89998"/>
                    <a:pt x="2251117" y="81433"/>
                    <a:pt x="2228611" y="77246"/>
                  </a:cubicBezTo>
                  <a:cubicBezTo>
                    <a:pt x="2214861" y="62211"/>
                    <a:pt x="2207676" y="61640"/>
                    <a:pt x="2192355" y="74391"/>
                  </a:cubicBezTo>
                  <a:lnTo>
                    <a:pt x="2192355" y="74391"/>
                  </a:lnTo>
                  <a:cubicBezTo>
                    <a:pt x="2148962" y="75105"/>
                    <a:pt x="2117511" y="96944"/>
                    <a:pt x="2093816" y="131345"/>
                  </a:cubicBezTo>
                  <a:cubicBezTo>
                    <a:pt x="2087678" y="140290"/>
                    <a:pt x="2080398" y="145191"/>
                    <a:pt x="2070359" y="148046"/>
                  </a:cubicBezTo>
                  <a:cubicBezTo>
                    <a:pt x="1997038" y="169076"/>
                    <a:pt x="1921718" y="178497"/>
                    <a:pt x="1846160" y="186110"/>
                  </a:cubicBezTo>
                  <a:cubicBezTo>
                    <a:pt x="1820800" y="188679"/>
                    <a:pt x="1794488" y="186967"/>
                    <a:pt x="1770174" y="193295"/>
                  </a:cubicBezTo>
                  <a:cubicBezTo>
                    <a:pt x="1726115" y="204762"/>
                    <a:pt x="1684530" y="223651"/>
                    <a:pt x="1648321" y="252199"/>
                  </a:cubicBezTo>
                  <a:cubicBezTo>
                    <a:pt x="1631715" y="265284"/>
                    <a:pt x="1618060" y="280700"/>
                    <a:pt x="1611732" y="301921"/>
                  </a:cubicBezTo>
                  <a:cubicBezTo>
                    <a:pt x="1609638" y="308915"/>
                    <a:pt x="1615253" y="319145"/>
                    <a:pt x="1607021" y="322380"/>
                  </a:cubicBezTo>
                  <a:cubicBezTo>
                    <a:pt x="1600408" y="324950"/>
                    <a:pt x="1591795" y="322000"/>
                    <a:pt x="1584040" y="321904"/>
                  </a:cubicBezTo>
                  <a:cubicBezTo>
                    <a:pt x="1469228" y="320715"/>
                    <a:pt x="1378540" y="362300"/>
                    <a:pt x="1319779" y="465692"/>
                  </a:cubicBezTo>
                  <a:cubicBezTo>
                    <a:pt x="1285711" y="525691"/>
                    <a:pt x="1237227" y="572796"/>
                    <a:pt x="1176466" y="606435"/>
                  </a:cubicBezTo>
                  <a:cubicBezTo>
                    <a:pt x="1164191" y="613239"/>
                    <a:pt x="1150916" y="617188"/>
                    <a:pt x="1136404" y="618568"/>
                  </a:cubicBezTo>
                  <a:cubicBezTo>
                    <a:pt x="1107332" y="621328"/>
                    <a:pt x="1078927" y="628037"/>
                    <a:pt x="1053519" y="643405"/>
                  </a:cubicBezTo>
                  <a:cubicBezTo>
                    <a:pt x="1034867" y="654682"/>
                    <a:pt x="1020403" y="669622"/>
                    <a:pt x="1019356" y="692841"/>
                  </a:cubicBezTo>
                  <a:cubicBezTo>
                    <a:pt x="1018975" y="701691"/>
                    <a:pt x="1015883" y="703071"/>
                    <a:pt x="1008032" y="702881"/>
                  </a:cubicBezTo>
                  <a:cubicBezTo>
                    <a:pt x="970491" y="701881"/>
                    <a:pt x="933521" y="706877"/>
                    <a:pt x="897360" y="716726"/>
                  </a:cubicBezTo>
                  <a:cubicBezTo>
                    <a:pt x="798107" y="743800"/>
                    <a:pt x="726404" y="801039"/>
                    <a:pt x="696190" y="902718"/>
                  </a:cubicBezTo>
                  <a:cubicBezTo>
                    <a:pt x="694144" y="909570"/>
                    <a:pt x="689862" y="911425"/>
                    <a:pt x="684200" y="913614"/>
                  </a:cubicBezTo>
                  <a:cubicBezTo>
                    <a:pt x="640854" y="930220"/>
                    <a:pt x="600887" y="952059"/>
                    <a:pt x="571387" y="989362"/>
                  </a:cubicBezTo>
                  <a:cubicBezTo>
                    <a:pt x="552212" y="993930"/>
                    <a:pt x="547930" y="1000591"/>
                    <a:pt x="551831" y="1019813"/>
                  </a:cubicBezTo>
                  <a:cubicBezTo>
                    <a:pt x="551831" y="1019813"/>
                    <a:pt x="551831" y="1019813"/>
                    <a:pt x="551831" y="1019813"/>
                  </a:cubicBezTo>
                  <a:cubicBezTo>
                    <a:pt x="551831" y="1019813"/>
                    <a:pt x="551831" y="1019813"/>
                    <a:pt x="551831" y="1019813"/>
                  </a:cubicBezTo>
                  <a:cubicBezTo>
                    <a:pt x="535511" y="1049646"/>
                    <a:pt x="533513" y="1081287"/>
                    <a:pt x="539889" y="1114023"/>
                  </a:cubicBezTo>
                  <a:cubicBezTo>
                    <a:pt x="539889" y="1114023"/>
                    <a:pt x="539889" y="1114023"/>
                    <a:pt x="539889" y="1114023"/>
                  </a:cubicBezTo>
                  <a:cubicBezTo>
                    <a:pt x="539365" y="1116116"/>
                    <a:pt x="538794" y="1118257"/>
                    <a:pt x="538271" y="1120351"/>
                  </a:cubicBezTo>
                  <a:cubicBezTo>
                    <a:pt x="527994" y="1127964"/>
                    <a:pt x="523378" y="1139050"/>
                    <a:pt x="519191" y="1150564"/>
                  </a:cubicBezTo>
                  <a:cubicBezTo>
                    <a:pt x="514005" y="1165029"/>
                    <a:pt x="517669" y="1180112"/>
                    <a:pt x="515670" y="1194719"/>
                  </a:cubicBezTo>
                  <a:cubicBezTo>
                    <a:pt x="515670" y="1194719"/>
                    <a:pt x="515670" y="1194719"/>
                    <a:pt x="515670" y="1194719"/>
                  </a:cubicBezTo>
                  <a:cubicBezTo>
                    <a:pt x="515670" y="1194719"/>
                    <a:pt x="515670" y="1194719"/>
                    <a:pt x="515670" y="1194719"/>
                  </a:cubicBezTo>
                  <a:cubicBezTo>
                    <a:pt x="498256" y="1194338"/>
                    <a:pt x="481127" y="1196860"/>
                    <a:pt x="464283" y="1200619"/>
                  </a:cubicBezTo>
                  <a:cubicBezTo>
                    <a:pt x="395006" y="1215987"/>
                    <a:pt x="344762" y="1253671"/>
                    <a:pt x="322161" y="1323329"/>
                  </a:cubicBezTo>
                  <a:cubicBezTo>
                    <a:pt x="321066" y="1326754"/>
                    <a:pt x="319258" y="1329990"/>
                    <a:pt x="317641" y="1333225"/>
                  </a:cubicBezTo>
                  <a:cubicBezTo>
                    <a:pt x="294374" y="1379949"/>
                    <a:pt x="269585" y="1425864"/>
                    <a:pt x="241893" y="1470114"/>
                  </a:cubicBezTo>
                  <a:cubicBezTo>
                    <a:pt x="229379" y="1490193"/>
                    <a:pt x="217579" y="1511319"/>
                    <a:pt x="199356" y="1526544"/>
                  </a:cubicBezTo>
                  <a:cubicBezTo>
                    <a:pt x="182370" y="1540771"/>
                    <a:pt x="173472" y="1558947"/>
                    <a:pt x="166716" y="1578692"/>
                  </a:cubicBezTo>
                  <a:cubicBezTo>
                    <a:pt x="155249" y="1612141"/>
                    <a:pt x="158960" y="1642403"/>
                    <a:pt x="188412" y="1666431"/>
                  </a:cubicBezTo>
                  <a:cubicBezTo>
                    <a:pt x="171093" y="1680277"/>
                    <a:pt x="155059" y="1695027"/>
                    <a:pt x="141022" y="1711775"/>
                  </a:cubicBezTo>
                  <a:cubicBezTo>
                    <a:pt x="102958" y="1757166"/>
                    <a:pt x="79501" y="1808173"/>
                    <a:pt x="82308" y="1868695"/>
                  </a:cubicBezTo>
                  <a:cubicBezTo>
                    <a:pt x="84449" y="1915466"/>
                    <a:pt x="102197" y="1956909"/>
                    <a:pt x="128604" y="1994830"/>
                  </a:cubicBezTo>
                  <a:cubicBezTo>
                    <a:pt x="134599" y="2003490"/>
                    <a:pt x="136978" y="2007582"/>
                    <a:pt x="125701" y="2014862"/>
                  </a:cubicBezTo>
                  <a:cubicBezTo>
                    <a:pt x="98866" y="2032181"/>
                    <a:pt x="87542" y="2057827"/>
                    <a:pt x="92966" y="2089944"/>
                  </a:cubicBezTo>
                  <a:cubicBezTo>
                    <a:pt x="97724" y="2118254"/>
                    <a:pt x="113283" y="2141045"/>
                    <a:pt x="130317" y="2163122"/>
                  </a:cubicBezTo>
                  <a:cubicBezTo>
                    <a:pt x="147731" y="2185771"/>
                    <a:pt x="154916" y="2211464"/>
                    <a:pt x="151347" y="2239822"/>
                  </a:cubicBezTo>
                  <a:cubicBezTo>
                    <a:pt x="146732" y="2276221"/>
                    <a:pt x="123132" y="2298488"/>
                    <a:pt x="93537" y="2316236"/>
                  </a:cubicBezTo>
                  <a:cubicBezTo>
                    <a:pt x="88494" y="2319234"/>
                    <a:pt x="82879" y="2321850"/>
                    <a:pt x="78882" y="2325942"/>
                  </a:cubicBezTo>
                  <a:cubicBezTo>
                    <a:pt x="48669" y="2356774"/>
                    <a:pt x="23927" y="2391365"/>
                    <a:pt x="9320" y="2432332"/>
                  </a:cubicBezTo>
                  <a:cubicBezTo>
                    <a:pt x="-12139" y="2492426"/>
                    <a:pt x="3753" y="2546002"/>
                    <a:pt x="53950" y="2585398"/>
                  </a:cubicBezTo>
                  <a:cubicBezTo>
                    <a:pt x="74838" y="2601766"/>
                    <a:pt x="97915" y="2614375"/>
                    <a:pt x="122418" y="2624319"/>
                  </a:cubicBezTo>
                  <a:cubicBezTo>
                    <a:pt x="129460" y="2627174"/>
                    <a:pt x="130745" y="2629077"/>
                    <a:pt x="126748" y="2636309"/>
                  </a:cubicBezTo>
                  <a:cubicBezTo>
                    <a:pt x="113759" y="2659671"/>
                    <a:pt x="101245" y="2683318"/>
                    <a:pt x="92728" y="2708774"/>
                  </a:cubicBezTo>
                  <a:cubicBezTo>
                    <a:pt x="73601" y="2715102"/>
                    <a:pt x="69985" y="2724618"/>
                    <a:pt x="79644" y="2743270"/>
                  </a:cubicBezTo>
                  <a:cubicBezTo>
                    <a:pt x="79644" y="2743270"/>
                    <a:pt x="79644" y="2743270"/>
                    <a:pt x="79644" y="2743270"/>
                  </a:cubicBezTo>
                  <a:cubicBezTo>
                    <a:pt x="79644" y="2743270"/>
                    <a:pt x="79644" y="2743270"/>
                    <a:pt x="79644" y="2743270"/>
                  </a:cubicBezTo>
                  <a:cubicBezTo>
                    <a:pt x="70699" y="2766203"/>
                    <a:pt x="64132" y="2789756"/>
                    <a:pt x="60278" y="2814069"/>
                  </a:cubicBezTo>
                  <a:cubicBezTo>
                    <a:pt x="58280" y="2819731"/>
                    <a:pt x="56853" y="2825536"/>
                    <a:pt x="57091" y="2831579"/>
                  </a:cubicBezTo>
                  <a:cubicBezTo>
                    <a:pt x="57091" y="2831579"/>
                    <a:pt x="57091" y="2831579"/>
                    <a:pt x="57091" y="2831579"/>
                  </a:cubicBezTo>
                  <a:cubicBezTo>
                    <a:pt x="52237" y="2854322"/>
                    <a:pt x="51095" y="2877304"/>
                    <a:pt x="52428" y="2900475"/>
                  </a:cubicBezTo>
                  <a:cubicBezTo>
                    <a:pt x="42959" y="2914845"/>
                    <a:pt x="43387" y="2920221"/>
                    <a:pt x="55140" y="2933924"/>
                  </a:cubicBezTo>
                  <a:lnTo>
                    <a:pt x="55140" y="2933924"/>
                  </a:lnTo>
                  <a:cubicBezTo>
                    <a:pt x="57519" y="2957619"/>
                    <a:pt x="64561" y="2979982"/>
                    <a:pt x="74267" y="3001584"/>
                  </a:cubicBezTo>
                  <a:cubicBezTo>
                    <a:pt x="67558" y="3008816"/>
                    <a:pt x="62515" y="3016429"/>
                    <a:pt x="67416" y="3026801"/>
                  </a:cubicBezTo>
                  <a:cubicBezTo>
                    <a:pt x="71936" y="3036413"/>
                    <a:pt x="80072" y="3038506"/>
                    <a:pt x="89683" y="3038268"/>
                  </a:cubicBezTo>
                  <a:cubicBezTo>
                    <a:pt x="92252" y="3038173"/>
                    <a:pt x="94822" y="3039410"/>
                    <a:pt x="97391" y="3040029"/>
                  </a:cubicBezTo>
                  <a:lnTo>
                    <a:pt x="97391" y="3040029"/>
                  </a:lnTo>
                  <a:cubicBezTo>
                    <a:pt x="106669" y="3054778"/>
                    <a:pt x="118850" y="3066911"/>
                    <a:pt x="131792" y="3078283"/>
                  </a:cubicBezTo>
                  <a:cubicBezTo>
                    <a:pt x="175708" y="3116776"/>
                    <a:pt x="227999" y="3138472"/>
                    <a:pt x="283668" y="3153270"/>
                  </a:cubicBezTo>
                  <a:cubicBezTo>
                    <a:pt x="283668" y="3153270"/>
                    <a:pt x="283668" y="3153270"/>
                    <a:pt x="283668" y="3153270"/>
                  </a:cubicBezTo>
                  <a:cubicBezTo>
                    <a:pt x="297086" y="3157552"/>
                    <a:pt x="310504" y="3161787"/>
                    <a:pt x="324921" y="3159551"/>
                  </a:cubicBezTo>
                  <a:cubicBezTo>
                    <a:pt x="325444" y="3163642"/>
                    <a:pt x="325444" y="3163642"/>
                    <a:pt x="321400" y="3166259"/>
                  </a:cubicBezTo>
                  <a:cubicBezTo>
                    <a:pt x="275437" y="3195759"/>
                    <a:pt x="243082" y="3236012"/>
                    <a:pt x="225763" y="3288018"/>
                  </a:cubicBezTo>
                  <a:cubicBezTo>
                    <a:pt x="216913" y="3296963"/>
                    <a:pt x="212393" y="3306859"/>
                    <a:pt x="218388" y="3319325"/>
                  </a:cubicBezTo>
                  <a:cubicBezTo>
                    <a:pt x="218388" y="3319325"/>
                    <a:pt x="218388" y="3319325"/>
                    <a:pt x="218388" y="3319325"/>
                  </a:cubicBezTo>
                  <a:cubicBezTo>
                    <a:pt x="218388" y="3319325"/>
                    <a:pt x="218388" y="3319325"/>
                    <a:pt x="218388" y="3319325"/>
                  </a:cubicBezTo>
                  <a:cubicBezTo>
                    <a:pt x="217769" y="3320515"/>
                    <a:pt x="216723" y="3321609"/>
                    <a:pt x="216532" y="3322846"/>
                  </a:cubicBezTo>
                  <a:cubicBezTo>
                    <a:pt x="207587" y="3381513"/>
                    <a:pt x="215724" y="3438276"/>
                    <a:pt x="235612" y="3493755"/>
                  </a:cubicBezTo>
                  <a:lnTo>
                    <a:pt x="235612" y="3493755"/>
                  </a:lnTo>
                  <a:cubicBezTo>
                    <a:pt x="226429" y="3512264"/>
                    <a:pt x="229950" y="3521447"/>
                    <a:pt x="248697" y="3527775"/>
                  </a:cubicBezTo>
                  <a:cubicBezTo>
                    <a:pt x="260164" y="3559083"/>
                    <a:pt x="276055" y="3588250"/>
                    <a:pt x="292709" y="3616988"/>
                  </a:cubicBezTo>
                  <a:cubicBezTo>
                    <a:pt x="286428" y="3624696"/>
                    <a:pt x="282622" y="3633118"/>
                    <a:pt x="287617" y="3642824"/>
                  </a:cubicBezTo>
                  <a:cubicBezTo>
                    <a:pt x="292090" y="3651484"/>
                    <a:pt x="299941" y="3653815"/>
                    <a:pt x="309171" y="3653245"/>
                  </a:cubicBezTo>
                  <a:cubicBezTo>
                    <a:pt x="311265" y="3653102"/>
                    <a:pt x="313454" y="3654149"/>
                    <a:pt x="315642" y="3654672"/>
                  </a:cubicBezTo>
                  <a:cubicBezTo>
                    <a:pt x="358417" y="3719429"/>
                    <a:pt x="404142" y="3781854"/>
                    <a:pt x="459573" y="3836619"/>
                  </a:cubicBezTo>
                  <a:cubicBezTo>
                    <a:pt x="459573" y="3836619"/>
                    <a:pt x="459573" y="3836619"/>
                    <a:pt x="459573" y="3836619"/>
                  </a:cubicBezTo>
                  <a:cubicBezTo>
                    <a:pt x="459573" y="3836619"/>
                    <a:pt x="459573" y="3836619"/>
                    <a:pt x="459573" y="3836619"/>
                  </a:cubicBezTo>
                  <a:cubicBezTo>
                    <a:pt x="458241" y="3859886"/>
                    <a:pt x="463237" y="3864787"/>
                    <a:pt x="489691" y="3866214"/>
                  </a:cubicBezTo>
                  <a:cubicBezTo>
                    <a:pt x="489691" y="3866214"/>
                    <a:pt x="489691" y="3866214"/>
                    <a:pt x="489691" y="3866214"/>
                  </a:cubicBezTo>
                  <a:cubicBezTo>
                    <a:pt x="489691" y="3866214"/>
                    <a:pt x="489691" y="3866214"/>
                    <a:pt x="489691" y="3866214"/>
                  </a:cubicBezTo>
                  <a:cubicBezTo>
                    <a:pt x="491119" y="3867927"/>
                    <a:pt x="492403" y="3869783"/>
                    <a:pt x="494021" y="3871305"/>
                  </a:cubicBezTo>
                  <a:cubicBezTo>
                    <a:pt x="624629" y="3994967"/>
                    <a:pt x="770511" y="4095599"/>
                    <a:pt x="937613" y="4163877"/>
                  </a:cubicBezTo>
                  <a:cubicBezTo>
                    <a:pt x="1044383" y="4207508"/>
                    <a:pt x="1155150" y="4234201"/>
                    <a:pt x="1270580" y="4240386"/>
                  </a:cubicBezTo>
                  <a:cubicBezTo>
                    <a:pt x="1350563" y="4244669"/>
                    <a:pt x="1429689" y="4238483"/>
                    <a:pt x="1508149" y="4222877"/>
                  </a:cubicBezTo>
                  <a:cubicBezTo>
                    <a:pt x="1515619" y="4225827"/>
                    <a:pt x="1523613" y="4223591"/>
                    <a:pt x="1531226" y="4225018"/>
                  </a:cubicBezTo>
                  <a:cubicBezTo>
                    <a:pt x="1531226" y="4225018"/>
                    <a:pt x="1531226" y="4225018"/>
                    <a:pt x="1531226" y="4225018"/>
                  </a:cubicBezTo>
                  <a:cubicBezTo>
                    <a:pt x="1531226" y="4225018"/>
                    <a:pt x="1531226" y="4225018"/>
                    <a:pt x="1531226" y="4225018"/>
                  </a:cubicBezTo>
                  <a:cubicBezTo>
                    <a:pt x="1532225" y="4225922"/>
                    <a:pt x="1533129" y="4227064"/>
                    <a:pt x="1534271" y="4227730"/>
                  </a:cubicBezTo>
                  <a:cubicBezTo>
                    <a:pt x="1658360" y="4301670"/>
                    <a:pt x="1791395" y="4337593"/>
                    <a:pt x="1935897" y="4315754"/>
                  </a:cubicBezTo>
                  <a:cubicBezTo>
                    <a:pt x="2073023" y="4295008"/>
                    <a:pt x="2182696" y="4223686"/>
                    <a:pt x="2274717" y="4122625"/>
                  </a:cubicBezTo>
                  <a:cubicBezTo>
                    <a:pt x="2282615" y="4121293"/>
                    <a:pt x="2291703" y="4115916"/>
                    <a:pt x="2295557" y="4128620"/>
                  </a:cubicBezTo>
                  <a:cubicBezTo>
                    <a:pt x="2297746" y="4162021"/>
                    <a:pt x="2297413" y="4195423"/>
                    <a:pt x="2296841" y="4228872"/>
                  </a:cubicBezTo>
                  <a:cubicBezTo>
                    <a:pt x="2276953" y="4230204"/>
                    <a:pt x="2267627" y="4240196"/>
                    <a:pt x="2272052" y="4255374"/>
                  </a:cubicBezTo>
                  <a:cubicBezTo>
                    <a:pt x="2275383" y="4266651"/>
                    <a:pt x="2285708" y="4267222"/>
                    <a:pt x="2294415" y="4270267"/>
                  </a:cubicBezTo>
                  <a:cubicBezTo>
                    <a:pt x="2294415" y="4270267"/>
                    <a:pt x="2294415" y="4270267"/>
                    <a:pt x="2294415" y="4270267"/>
                  </a:cubicBezTo>
                  <a:cubicBezTo>
                    <a:pt x="2289657" y="4337355"/>
                    <a:pt x="2276763" y="4402731"/>
                    <a:pt x="2252211" y="4465537"/>
                  </a:cubicBezTo>
                  <a:cubicBezTo>
                    <a:pt x="2224139" y="4470961"/>
                    <a:pt x="2218144" y="4483475"/>
                    <a:pt x="2234083" y="4503506"/>
                  </a:cubicBezTo>
                  <a:lnTo>
                    <a:pt x="2234083" y="4503506"/>
                  </a:lnTo>
                  <a:lnTo>
                    <a:pt x="2234083" y="4503506"/>
                  </a:lnTo>
                  <a:cubicBezTo>
                    <a:pt x="2218286" y="4533910"/>
                    <a:pt x="2197541" y="4560602"/>
                    <a:pt x="2173466" y="4584821"/>
                  </a:cubicBezTo>
                  <a:cubicBezTo>
                    <a:pt x="2347515" y="4584821"/>
                    <a:pt x="2521611" y="4584821"/>
                    <a:pt x="2695660" y="4584821"/>
                  </a:cubicBezTo>
                  <a:cubicBezTo>
                    <a:pt x="2695375" y="4565408"/>
                    <a:pt x="2694090" y="4545948"/>
                    <a:pt x="2696897" y="4526582"/>
                  </a:cubicBezTo>
                  <a:cubicBezTo>
                    <a:pt x="2703844" y="4478146"/>
                    <a:pt x="2717595" y="4431517"/>
                    <a:pt x="2733867" y="4385506"/>
                  </a:cubicBezTo>
                  <a:cubicBezTo>
                    <a:pt x="2737436" y="4385269"/>
                    <a:pt x="2741052" y="4384840"/>
                    <a:pt x="2744620" y="4384793"/>
                  </a:cubicBezTo>
                  <a:cubicBezTo>
                    <a:pt x="2761274" y="4384412"/>
                    <a:pt x="2769981" y="4379226"/>
                    <a:pt x="2771408" y="4367807"/>
                  </a:cubicBezTo>
                  <a:cubicBezTo>
                    <a:pt x="2773216" y="4353723"/>
                    <a:pt x="2764176" y="4347585"/>
                    <a:pt x="2752424" y="4343921"/>
                  </a:cubicBezTo>
                  <a:lnTo>
                    <a:pt x="2752424" y="4343921"/>
                  </a:lnTo>
                  <a:cubicBezTo>
                    <a:pt x="2752424" y="4343921"/>
                    <a:pt x="2752424" y="4343921"/>
                    <a:pt x="2752424" y="4343921"/>
                  </a:cubicBezTo>
                  <a:cubicBezTo>
                    <a:pt x="2769695" y="4304430"/>
                    <a:pt x="2792011" y="4267936"/>
                    <a:pt x="2817942" y="4233535"/>
                  </a:cubicBezTo>
                  <a:cubicBezTo>
                    <a:pt x="2833501" y="4212885"/>
                    <a:pt x="2845871" y="4190379"/>
                    <a:pt x="2855197" y="4166256"/>
                  </a:cubicBezTo>
                  <a:cubicBezTo>
                    <a:pt x="2859194" y="4165685"/>
                    <a:pt x="2863143" y="4164686"/>
                    <a:pt x="2867140" y="4164543"/>
                  </a:cubicBezTo>
                  <a:cubicBezTo>
                    <a:pt x="2883270" y="4163972"/>
                    <a:pt x="2891025" y="4158833"/>
                    <a:pt x="2892310" y="4147462"/>
                  </a:cubicBezTo>
                  <a:cubicBezTo>
                    <a:pt x="2893642" y="4135709"/>
                    <a:pt x="2885934" y="4127859"/>
                    <a:pt x="2870328" y="4125051"/>
                  </a:cubicBezTo>
                  <a:cubicBezTo>
                    <a:pt x="2880891" y="4082752"/>
                    <a:pt x="2885411" y="4040121"/>
                    <a:pt x="2877512" y="3996822"/>
                  </a:cubicBezTo>
                  <a:cubicBezTo>
                    <a:pt x="2863000" y="3917411"/>
                    <a:pt x="2818798" y="3856460"/>
                    <a:pt x="2758133" y="3805882"/>
                  </a:cubicBezTo>
                  <a:cubicBezTo>
                    <a:pt x="2758133" y="3805882"/>
                    <a:pt x="2758133" y="3805882"/>
                    <a:pt x="2758133" y="3805882"/>
                  </a:cubicBezTo>
                  <a:cubicBezTo>
                    <a:pt x="2758133" y="3805882"/>
                    <a:pt x="2758133" y="3805882"/>
                    <a:pt x="2758133" y="3805882"/>
                  </a:cubicBezTo>
                  <a:cubicBezTo>
                    <a:pt x="2754517" y="3797461"/>
                    <a:pt x="2761987" y="3800934"/>
                    <a:pt x="2764890" y="3799507"/>
                  </a:cubicBezTo>
                  <a:cubicBezTo>
                    <a:pt x="2785397" y="3800648"/>
                    <a:pt x="2805761" y="3799364"/>
                    <a:pt x="2825983" y="3795986"/>
                  </a:cubicBezTo>
                  <a:cubicBezTo>
                    <a:pt x="2907298" y="3782377"/>
                    <a:pt x="2968486" y="3738413"/>
                    <a:pt x="3014020" y="3670897"/>
                  </a:cubicBezTo>
                  <a:cubicBezTo>
                    <a:pt x="3014020" y="3670897"/>
                    <a:pt x="3014020" y="3670897"/>
                    <a:pt x="3014020" y="3670897"/>
                  </a:cubicBezTo>
                  <a:cubicBezTo>
                    <a:pt x="3014020" y="3670897"/>
                    <a:pt x="3014020" y="3670897"/>
                    <a:pt x="3014020" y="3670897"/>
                  </a:cubicBezTo>
                  <a:cubicBezTo>
                    <a:pt x="3015305" y="3669660"/>
                    <a:pt x="3016304" y="3667899"/>
                    <a:pt x="3017827" y="3667233"/>
                  </a:cubicBezTo>
                  <a:cubicBezTo>
                    <a:pt x="3052656" y="3651865"/>
                    <a:pt x="3059888" y="3637210"/>
                    <a:pt x="3050372" y="3600668"/>
                  </a:cubicBezTo>
                  <a:cubicBezTo>
                    <a:pt x="3057271" y="3585633"/>
                    <a:pt x="3062790" y="3570074"/>
                    <a:pt x="3067025" y="3554087"/>
                  </a:cubicBezTo>
                  <a:cubicBezTo>
                    <a:pt x="3067025" y="3554087"/>
                    <a:pt x="3067025" y="3554087"/>
                    <a:pt x="3067025" y="3554087"/>
                  </a:cubicBezTo>
                  <a:cubicBezTo>
                    <a:pt x="3067025" y="3554087"/>
                    <a:pt x="3067025" y="3554087"/>
                    <a:pt x="3067025" y="3554087"/>
                  </a:cubicBezTo>
                  <a:cubicBezTo>
                    <a:pt x="3097857" y="3531058"/>
                    <a:pt x="3101663" y="3515404"/>
                    <a:pt x="3084915" y="3480433"/>
                  </a:cubicBezTo>
                  <a:cubicBezTo>
                    <a:pt x="3087056" y="3478149"/>
                    <a:pt x="3088817" y="3475294"/>
                    <a:pt x="3091386" y="3473629"/>
                  </a:cubicBezTo>
                  <a:cubicBezTo>
                    <a:pt x="3156143" y="3431853"/>
                    <a:pt x="3225563" y="3413202"/>
                    <a:pt x="3302643" y="3430188"/>
                  </a:cubicBezTo>
                  <a:cubicBezTo>
                    <a:pt x="3327290" y="3435612"/>
                    <a:pt x="3348796" y="3449029"/>
                    <a:pt x="3372872" y="3455358"/>
                  </a:cubicBezTo>
                  <a:cubicBezTo>
                    <a:pt x="3435678" y="3471963"/>
                    <a:pt x="3499435" y="3475199"/>
                    <a:pt x="3563336" y="3463303"/>
                  </a:cubicBezTo>
                  <a:cubicBezTo>
                    <a:pt x="3628473" y="3451171"/>
                    <a:pt x="3686426" y="3423669"/>
                    <a:pt x="3734197" y="3376660"/>
                  </a:cubicBezTo>
                  <a:cubicBezTo>
                    <a:pt x="3765219" y="3369951"/>
                    <a:pt x="3779636" y="3353298"/>
                    <a:pt x="3781302" y="3322180"/>
                  </a:cubicBezTo>
                  <a:lnTo>
                    <a:pt x="3781302" y="3322180"/>
                  </a:lnTo>
                  <a:cubicBezTo>
                    <a:pt x="3798002" y="3301340"/>
                    <a:pt x="3810849" y="3278264"/>
                    <a:pt x="3821697" y="3253950"/>
                  </a:cubicBezTo>
                  <a:cubicBezTo>
                    <a:pt x="3821697" y="3253950"/>
                    <a:pt x="3821697" y="3253950"/>
                    <a:pt x="3821697" y="3253950"/>
                  </a:cubicBezTo>
                  <a:cubicBezTo>
                    <a:pt x="3856907" y="3238296"/>
                    <a:pt x="3864044" y="3209653"/>
                    <a:pt x="3841015" y="3176727"/>
                  </a:cubicBezTo>
                  <a:cubicBezTo>
                    <a:pt x="3841015" y="3176727"/>
                    <a:pt x="3841015" y="3176727"/>
                    <a:pt x="3841015" y="3176727"/>
                  </a:cubicBezTo>
                  <a:cubicBezTo>
                    <a:pt x="3841205" y="3149987"/>
                    <a:pt x="3842680" y="3123199"/>
                    <a:pt x="3841158" y="3096602"/>
                  </a:cubicBezTo>
                  <a:cubicBezTo>
                    <a:pt x="3839683" y="3071241"/>
                    <a:pt x="3850816" y="3053399"/>
                    <a:pt x="3868611" y="3037792"/>
                  </a:cubicBezTo>
                  <a:cubicBezTo>
                    <a:pt x="3877890" y="3029656"/>
                    <a:pt x="3888881" y="3024280"/>
                    <a:pt x="3899253" y="3017951"/>
                  </a:cubicBezTo>
                  <a:cubicBezTo>
                    <a:pt x="3899253" y="3017951"/>
                    <a:pt x="3899253" y="3017951"/>
                    <a:pt x="3899253" y="3017951"/>
                  </a:cubicBezTo>
                  <a:cubicBezTo>
                    <a:pt x="3923472" y="3021996"/>
                    <a:pt x="3943408" y="3015715"/>
                    <a:pt x="3957206" y="2994256"/>
                  </a:cubicBezTo>
                  <a:cubicBezTo>
                    <a:pt x="3957206" y="2994256"/>
                    <a:pt x="3957206" y="2994256"/>
                    <a:pt x="3957206" y="2994256"/>
                  </a:cubicBezTo>
                  <a:cubicBezTo>
                    <a:pt x="3993891" y="2970942"/>
                    <a:pt x="4014303" y="2936161"/>
                    <a:pt x="4025532" y="2894528"/>
                  </a:cubicBezTo>
                  <a:cubicBezTo>
                    <a:pt x="4050511" y="2911514"/>
                    <a:pt x="4075681" y="2924599"/>
                    <a:pt x="4105562" y="2925170"/>
                  </a:cubicBezTo>
                  <a:cubicBezTo>
                    <a:pt x="4136727" y="2925788"/>
                    <a:pt x="4159185" y="2909658"/>
                    <a:pt x="4177836" y="2885726"/>
                  </a:cubicBezTo>
                  <a:cubicBezTo>
                    <a:pt x="4192206" y="2921744"/>
                    <a:pt x="4213998" y="2932449"/>
                    <a:pt x="4249825" y="2922267"/>
                  </a:cubicBezTo>
                  <a:cubicBezTo>
                    <a:pt x="4263434" y="2918413"/>
                    <a:pt x="4276090" y="2912228"/>
                    <a:pt x="4288270" y="2905091"/>
                  </a:cubicBezTo>
                  <a:cubicBezTo>
                    <a:pt x="4292267" y="2902759"/>
                    <a:pt x="4296121" y="2900999"/>
                    <a:pt x="4300879" y="2900618"/>
                  </a:cubicBezTo>
                  <a:cubicBezTo>
                    <a:pt x="4365826" y="2895574"/>
                    <a:pt x="4430869" y="2893338"/>
                    <a:pt x="4496006" y="2893481"/>
                  </a:cubicBezTo>
                  <a:cubicBezTo>
                    <a:pt x="4562857" y="2893624"/>
                    <a:pt x="4625901" y="2880063"/>
                    <a:pt x="4682093" y="2841809"/>
                  </a:cubicBezTo>
                  <a:cubicBezTo>
                    <a:pt x="4691229" y="2838050"/>
                    <a:pt x="4700792" y="2840238"/>
                    <a:pt x="4710118" y="2840048"/>
                  </a:cubicBezTo>
                  <a:cubicBezTo>
                    <a:pt x="4721395" y="2839810"/>
                    <a:pt x="4732243" y="2839097"/>
                    <a:pt x="4737096" y="2826773"/>
                  </a:cubicBezTo>
                  <a:cubicBezTo>
                    <a:pt x="4741711" y="2814973"/>
                    <a:pt x="4734812" y="2807123"/>
                    <a:pt x="4726533" y="2800128"/>
                  </a:cubicBezTo>
                  <a:cubicBezTo>
                    <a:pt x="4726533" y="2800128"/>
                    <a:pt x="4726533" y="2800128"/>
                    <a:pt x="4726533" y="2800128"/>
                  </a:cubicBezTo>
                  <a:cubicBezTo>
                    <a:pt x="4729483" y="2794895"/>
                    <a:pt x="4734099" y="2791374"/>
                    <a:pt x="4738904" y="2787948"/>
                  </a:cubicBezTo>
                  <a:cubicBezTo>
                    <a:pt x="4767167" y="2767678"/>
                    <a:pt x="4797666" y="2751454"/>
                    <a:pt x="4829687" y="2737988"/>
                  </a:cubicBezTo>
                  <a:cubicBezTo>
                    <a:pt x="4834636" y="2737560"/>
                    <a:pt x="4839584" y="2736751"/>
                    <a:pt x="4844532" y="2736704"/>
                  </a:cubicBezTo>
                  <a:cubicBezTo>
                    <a:pt x="4885071" y="2736609"/>
                    <a:pt x="4925610" y="2736609"/>
                    <a:pt x="4966101" y="2736656"/>
                  </a:cubicBezTo>
                  <a:cubicBezTo>
                    <a:pt x="4976378" y="2736656"/>
                    <a:pt x="4984038" y="2732421"/>
                    <a:pt x="4986750" y="2722334"/>
                  </a:cubicBezTo>
                  <a:cubicBezTo>
                    <a:pt x="4989177" y="2713294"/>
                    <a:pt x="4987036" y="2704777"/>
                    <a:pt x="4978186" y="2699972"/>
                  </a:cubicBezTo>
                  <a:cubicBezTo>
                    <a:pt x="4973904" y="2697640"/>
                    <a:pt x="4968670" y="2697022"/>
                    <a:pt x="4963912" y="2695594"/>
                  </a:cubicBezTo>
                  <a:cubicBezTo>
                    <a:pt x="4963912" y="2695594"/>
                    <a:pt x="4963912" y="2695594"/>
                    <a:pt x="4963912" y="2695594"/>
                  </a:cubicBezTo>
                  <a:cubicBezTo>
                    <a:pt x="4987178" y="2677609"/>
                    <a:pt x="4995553" y="2653771"/>
                    <a:pt x="4991413" y="2625080"/>
                  </a:cubicBezTo>
                  <a:cubicBezTo>
                    <a:pt x="4994125" y="2619608"/>
                    <a:pt x="4999216" y="2621464"/>
                    <a:pt x="5003451" y="2621416"/>
                  </a:cubicBezTo>
                  <a:cubicBezTo>
                    <a:pt x="5023435" y="2621226"/>
                    <a:pt x="5043419" y="2621226"/>
                    <a:pt x="5063355" y="2621369"/>
                  </a:cubicBezTo>
                  <a:cubicBezTo>
                    <a:pt x="5074964" y="2621464"/>
                    <a:pt x="5085480" y="2619513"/>
                    <a:pt x="5089714" y="2606904"/>
                  </a:cubicBezTo>
                  <a:cubicBezTo>
                    <a:pt x="5093806" y="2594581"/>
                    <a:pt x="5085813" y="2587587"/>
                    <a:pt x="5077201" y="2581164"/>
                  </a:cubicBezTo>
                  <a:cubicBezTo>
                    <a:pt x="5094758" y="2564463"/>
                    <a:pt x="5108889" y="2545145"/>
                    <a:pt x="5120309" y="2523782"/>
                  </a:cubicBezTo>
                  <a:cubicBezTo>
                    <a:pt x="5129349" y="2523591"/>
                    <a:pt x="5138484" y="2523877"/>
                    <a:pt x="5147477" y="2523068"/>
                  </a:cubicBezTo>
                  <a:cubicBezTo>
                    <a:pt x="5156327" y="2522307"/>
                    <a:pt x="5162893" y="2517739"/>
                    <a:pt x="5164844" y="2508508"/>
                  </a:cubicBezTo>
                  <a:cubicBezTo>
                    <a:pt x="5166794" y="2499230"/>
                    <a:pt x="5164701" y="2490951"/>
                    <a:pt x="5155851" y="2486383"/>
                  </a:cubicBezTo>
                  <a:cubicBezTo>
                    <a:pt x="5151188" y="2484004"/>
                    <a:pt x="5145478" y="2483624"/>
                    <a:pt x="5140245" y="2482339"/>
                  </a:cubicBezTo>
                  <a:lnTo>
                    <a:pt x="5140245" y="2482339"/>
                  </a:lnTo>
                  <a:lnTo>
                    <a:pt x="5140245" y="2482339"/>
                  </a:lnTo>
                  <a:cubicBezTo>
                    <a:pt x="5154709" y="2447558"/>
                    <a:pt x="5164796" y="2411444"/>
                    <a:pt x="5172694" y="2374760"/>
                  </a:cubicBezTo>
                  <a:cubicBezTo>
                    <a:pt x="5181877" y="2332175"/>
                    <a:pt x="5188444" y="2289210"/>
                    <a:pt x="5192583" y="2245865"/>
                  </a:cubicBezTo>
                  <a:cubicBezTo>
                    <a:pt x="5193059" y="2240821"/>
                    <a:pt x="5191441" y="2232970"/>
                    <a:pt x="5197008" y="2231353"/>
                  </a:cubicBezTo>
                  <a:cubicBezTo>
                    <a:pt x="5222368" y="2223930"/>
                    <a:pt x="5231075" y="2203756"/>
                    <a:pt x="5237641" y="2181488"/>
                  </a:cubicBezTo>
                  <a:cubicBezTo>
                    <a:pt x="5241543" y="2174256"/>
                    <a:pt x="5245492" y="2167071"/>
                    <a:pt x="5249394" y="2159839"/>
                  </a:cubicBezTo>
                  <a:cubicBezTo>
                    <a:pt x="5249394" y="2153463"/>
                    <a:pt x="5249394" y="2147088"/>
                    <a:pt x="5249394" y="2140712"/>
                  </a:cubicBezTo>
                  <a:cubicBezTo>
                    <a:pt x="5249394" y="2062347"/>
                    <a:pt x="5249394" y="1983982"/>
                    <a:pt x="5249394" y="1905617"/>
                  </a:cubicBezTo>
                  <a:cubicBezTo>
                    <a:pt x="5249394" y="1899242"/>
                    <a:pt x="5249394" y="1892866"/>
                    <a:pt x="5249394" y="1886490"/>
                  </a:cubicBezTo>
                  <a:cubicBezTo>
                    <a:pt x="5249394" y="1870075"/>
                    <a:pt x="5249394" y="1853707"/>
                    <a:pt x="5249394" y="1837292"/>
                  </a:cubicBezTo>
                  <a:cubicBezTo>
                    <a:pt x="5248918" y="1839100"/>
                    <a:pt x="5248490" y="1840956"/>
                    <a:pt x="5248014" y="1842764"/>
                  </a:cubicBezTo>
                  <a:cubicBezTo>
                    <a:pt x="5248252" y="1840908"/>
                    <a:pt x="5248680" y="1839100"/>
                    <a:pt x="5249394" y="1837292"/>
                  </a:cubicBezTo>
                  <a:cubicBezTo>
                    <a:pt x="5249394" y="1830916"/>
                    <a:pt x="5249394" y="1824540"/>
                    <a:pt x="5249394" y="1818165"/>
                  </a:cubicBezTo>
                  <a:cubicBezTo>
                    <a:pt x="5243827" y="1788570"/>
                    <a:pt x="5233835" y="1760973"/>
                    <a:pt x="5215088" y="1737040"/>
                  </a:cubicBezTo>
                  <a:close/>
                </a:path>
              </a:pathLst>
            </a:custGeom>
            <a:solidFill>
              <a:srgbClr val="05090B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193">
              <a:extLst>
                <a:ext uri="{FF2B5EF4-FFF2-40B4-BE49-F238E27FC236}">
                  <a16:creationId xmlns:a16="http://schemas.microsoft.com/office/drawing/2014/main" id="{588307B8-060A-4744-B2AD-41C3747F5D69}"/>
                </a:ext>
              </a:extLst>
            </p:cNvPr>
            <p:cNvSpPr/>
            <p:nvPr/>
          </p:nvSpPr>
          <p:spPr>
            <a:xfrm>
              <a:off x="4134335" y="1144243"/>
              <a:ext cx="522063" cy="483750"/>
            </a:xfrm>
            <a:custGeom>
              <a:avLst/>
              <a:gdLst>
                <a:gd name="connsiteX0" fmla="*/ 341960 w 522063"/>
                <a:gd name="connsiteY0" fmla="*/ 480991 h 483750"/>
                <a:gd name="connsiteX1" fmla="*/ 501830 w 522063"/>
                <a:gd name="connsiteY1" fmla="*/ 480895 h 483750"/>
                <a:gd name="connsiteX2" fmla="*/ 522004 w 522063"/>
                <a:gd name="connsiteY2" fmla="*/ 461102 h 483750"/>
                <a:gd name="connsiteX3" fmla="*/ 521909 w 522063"/>
                <a:gd name="connsiteY3" fmla="*/ 74369 h 483750"/>
                <a:gd name="connsiteX4" fmla="*/ 519054 w 522063"/>
                <a:gd name="connsiteY4" fmla="*/ 14370 h 483750"/>
                <a:gd name="connsiteX5" fmla="*/ 508682 w 522063"/>
                <a:gd name="connsiteY5" fmla="*/ 2713 h 483750"/>
                <a:gd name="connsiteX6" fmla="*/ 441879 w 522063"/>
                <a:gd name="connsiteY6" fmla="*/ 334 h 483750"/>
                <a:gd name="connsiteX7" fmla="*/ 426844 w 522063"/>
                <a:gd name="connsiteY7" fmla="*/ 10373 h 483750"/>
                <a:gd name="connsiteX8" fmla="*/ 365798 w 522063"/>
                <a:gd name="connsiteY8" fmla="*/ 43870 h 483750"/>
                <a:gd name="connsiteX9" fmla="*/ 215492 w 522063"/>
                <a:gd name="connsiteY9" fmla="*/ 43870 h 483750"/>
                <a:gd name="connsiteX10" fmla="*/ 159727 w 522063"/>
                <a:gd name="connsiteY10" fmla="*/ 11515 h 483750"/>
                <a:gd name="connsiteX11" fmla="*/ 140220 w 522063"/>
                <a:gd name="connsiteY11" fmla="*/ 1 h 483750"/>
                <a:gd name="connsiteX12" fmla="*/ 19936 w 522063"/>
                <a:gd name="connsiteY12" fmla="*/ 143 h 483750"/>
                <a:gd name="connsiteX13" fmla="*/ 2998 w 522063"/>
                <a:gd name="connsiteY13" fmla="*/ 19128 h 483750"/>
                <a:gd name="connsiteX14" fmla="*/ 2855 w 522063"/>
                <a:gd name="connsiteY14" fmla="*/ 277394 h 483750"/>
                <a:gd name="connsiteX15" fmla="*/ 0 w 522063"/>
                <a:gd name="connsiteY15" fmla="*/ 306751 h 483750"/>
                <a:gd name="connsiteX16" fmla="*/ 16082 w 522063"/>
                <a:gd name="connsiteY16" fmla="*/ 303516 h 483750"/>
                <a:gd name="connsiteX17" fmla="*/ 182851 w 522063"/>
                <a:gd name="connsiteY17" fmla="*/ 303563 h 483750"/>
                <a:gd name="connsiteX18" fmla="*/ 306846 w 522063"/>
                <a:gd name="connsiteY18" fmla="*/ 370366 h 483750"/>
                <a:gd name="connsiteX19" fmla="*/ 325260 w 522063"/>
                <a:gd name="connsiteY19" fmla="*/ 432554 h 483750"/>
                <a:gd name="connsiteX20" fmla="*/ 325260 w 522063"/>
                <a:gd name="connsiteY20" fmla="*/ 469476 h 483750"/>
                <a:gd name="connsiteX21" fmla="*/ 322309 w 522063"/>
                <a:gd name="connsiteY21" fmla="*/ 483750 h 483750"/>
                <a:gd name="connsiteX22" fmla="*/ 341960 w 522063"/>
                <a:gd name="connsiteY22" fmla="*/ 480991 h 483750"/>
                <a:gd name="connsiteX23" fmla="*/ 283056 w 522063"/>
                <a:gd name="connsiteY23" fmla="*/ 302041 h 483750"/>
                <a:gd name="connsiteX24" fmla="*/ 165342 w 522063"/>
                <a:gd name="connsiteY24" fmla="*/ 182614 h 483750"/>
                <a:gd name="connsiteX25" fmla="*/ 283341 w 522063"/>
                <a:gd name="connsiteY25" fmla="*/ 64472 h 483750"/>
                <a:gd name="connsiteX26" fmla="*/ 402768 w 522063"/>
                <a:gd name="connsiteY26" fmla="*/ 182900 h 483750"/>
                <a:gd name="connsiteX27" fmla="*/ 283056 w 522063"/>
                <a:gd name="connsiteY27" fmla="*/ 302041 h 483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2063" h="483750">
                  <a:moveTo>
                    <a:pt x="341960" y="480991"/>
                  </a:moveTo>
                  <a:cubicBezTo>
                    <a:pt x="395250" y="480848"/>
                    <a:pt x="448540" y="480943"/>
                    <a:pt x="501830" y="480895"/>
                  </a:cubicBezTo>
                  <a:cubicBezTo>
                    <a:pt x="521243" y="480848"/>
                    <a:pt x="522004" y="480134"/>
                    <a:pt x="522004" y="461102"/>
                  </a:cubicBezTo>
                  <a:cubicBezTo>
                    <a:pt x="522052" y="332207"/>
                    <a:pt x="522147" y="203311"/>
                    <a:pt x="521909" y="74369"/>
                  </a:cubicBezTo>
                  <a:cubicBezTo>
                    <a:pt x="521861" y="54385"/>
                    <a:pt x="518388" y="34449"/>
                    <a:pt x="519054" y="14370"/>
                  </a:cubicBezTo>
                  <a:cubicBezTo>
                    <a:pt x="519292" y="7376"/>
                    <a:pt x="515914" y="3855"/>
                    <a:pt x="508682" y="2713"/>
                  </a:cubicBezTo>
                  <a:cubicBezTo>
                    <a:pt x="486462" y="-808"/>
                    <a:pt x="464194" y="143"/>
                    <a:pt x="441879" y="334"/>
                  </a:cubicBezTo>
                  <a:cubicBezTo>
                    <a:pt x="434647" y="381"/>
                    <a:pt x="430031" y="4378"/>
                    <a:pt x="426844" y="10373"/>
                  </a:cubicBezTo>
                  <a:cubicBezTo>
                    <a:pt x="413902" y="35067"/>
                    <a:pt x="392490" y="43965"/>
                    <a:pt x="365798" y="43870"/>
                  </a:cubicBezTo>
                  <a:cubicBezTo>
                    <a:pt x="315696" y="43679"/>
                    <a:pt x="265594" y="43727"/>
                    <a:pt x="215492" y="43870"/>
                  </a:cubicBezTo>
                  <a:cubicBezTo>
                    <a:pt x="190464" y="43917"/>
                    <a:pt x="171242" y="34020"/>
                    <a:pt x="159727" y="11515"/>
                  </a:cubicBezTo>
                  <a:cubicBezTo>
                    <a:pt x="155350" y="2998"/>
                    <a:pt x="149402" y="-47"/>
                    <a:pt x="140220" y="1"/>
                  </a:cubicBezTo>
                  <a:cubicBezTo>
                    <a:pt x="100109" y="238"/>
                    <a:pt x="60046" y="1"/>
                    <a:pt x="19936" y="143"/>
                  </a:cubicBezTo>
                  <a:cubicBezTo>
                    <a:pt x="4282" y="191"/>
                    <a:pt x="2998" y="1618"/>
                    <a:pt x="2998" y="19128"/>
                  </a:cubicBezTo>
                  <a:cubicBezTo>
                    <a:pt x="2903" y="105201"/>
                    <a:pt x="3045" y="191321"/>
                    <a:pt x="2855" y="277394"/>
                  </a:cubicBezTo>
                  <a:cubicBezTo>
                    <a:pt x="2855" y="287196"/>
                    <a:pt x="4949" y="297425"/>
                    <a:pt x="0" y="306751"/>
                  </a:cubicBezTo>
                  <a:cubicBezTo>
                    <a:pt x="4710" y="302897"/>
                    <a:pt x="10515" y="303516"/>
                    <a:pt x="16082" y="303516"/>
                  </a:cubicBezTo>
                  <a:cubicBezTo>
                    <a:pt x="71656" y="303421"/>
                    <a:pt x="127277" y="303230"/>
                    <a:pt x="182851" y="303563"/>
                  </a:cubicBezTo>
                  <a:cubicBezTo>
                    <a:pt x="235904" y="303849"/>
                    <a:pt x="278345" y="324546"/>
                    <a:pt x="306846" y="370366"/>
                  </a:cubicBezTo>
                  <a:cubicBezTo>
                    <a:pt x="318598" y="389303"/>
                    <a:pt x="324688" y="410191"/>
                    <a:pt x="325260" y="432554"/>
                  </a:cubicBezTo>
                  <a:cubicBezTo>
                    <a:pt x="325592" y="444830"/>
                    <a:pt x="325402" y="457153"/>
                    <a:pt x="325260" y="469476"/>
                  </a:cubicBezTo>
                  <a:cubicBezTo>
                    <a:pt x="325212" y="474424"/>
                    <a:pt x="325355" y="479516"/>
                    <a:pt x="322309" y="483750"/>
                  </a:cubicBezTo>
                  <a:cubicBezTo>
                    <a:pt x="328210" y="479849"/>
                    <a:pt x="335299" y="480991"/>
                    <a:pt x="341960" y="480991"/>
                  </a:cubicBezTo>
                  <a:close/>
                  <a:moveTo>
                    <a:pt x="283056" y="302041"/>
                  </a:moveTo>
                  <a:cubicBezTo>
                    <a:pt x="217823" y="301946"/>
                    <a:pt x="165247" y="248608"/>
                    <a:pt x="165342" y="182614"/>
                  </a:cubicBezTo>
                  <a:cubicBezTo>
                    <a:pt x="165437" y="118047"/>
                    <a:pt x="218679" y="64805"/>
                    <a:pt x="283341" y="64472"/>
                  </a:cubicBezTo>
                  <a:cubicBezTo>
                    <a:pt x="348288" y="64186"/>
                    <a:pt x="402435" y="117905"/>
                    <a:pt x="402768" y="182900"/>
                  </a:cubicBezTo>
                  <a:cubicBezTo>
                    <a:pt x="403196" y="248751"/>
                    <a:pt x="349526" y="302136"/>
                    <a:pt x="283056" y="302041"/>
                  </a:cubicBezTo>
                  <a:close/>
                </a:path>
              </a:pathLst>
            </a:custGeom>
            <a:noFill/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194">
              <a:extLst>
                <a:ext uri="{FF2B5EF4-FFF2-40B4-BE49-F238E27FC236}">
                  <a16:creationId xmlns:a16="http://schemas.microsoft.com/office/drawing/2014/main" id="{D3130CA7-EBB6-4F0B-B11A-5B9A194E339A}"/>
                </a:ext>
              </a:extLst>
            </p:cNvPr>
            <p:cNvSpPr/>
            <p:nvPr/>
          </p:nvSpPr>
          <p:spPr>
            <a:xfrm>
              <a:off x="4466827" y="1669008"/>
              <a:ext cx="10800" cy="348"/>
            </a:xfrm>
            <a:custGeom>
              <a:avLst/>
              <a:gdLst>
                <a:gd name="connsiteX0" fmla="*/ 10801 w 10800"/>
                <a:gd name="connsiteY0" fmla="*/ 0 h 348"/>
                <a:gd name="connsiteX1" fmla="*/ 0 w 10800"/>
                <a:gd name="connsiteY1" fmla="*/ 48 h 348"/>
                <a:gd name="connsiteX2" fmla="*/ 10801 w 10800"/>
                <a:gd name="connsiteY2" fmla="*/ 0 h 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800" h="348">
                  <a:moveTo>
                    <a:pt x="10801" y="0"/>
                  </a:moveTo>
                  <a:cubicBezTo>
                    <a:pt x="7185" y="0"/>
                    <a:pt x="3616" y="48"/>
                    <a:pt x="0" y="48"/>
                  </a:cubicBezTo>
                  <a:cubicBezTo>
                    <a:pt x="3331" y="523"/>
                    <a:pt x="7042" y="381"/>
                    <a:pt x="10801" y="0"/>
                  </a:cubicBezTo>
                  <a:close/>
                </a:path>
              </a:pathLst>
            </a:custGeom>
            <a:noFill/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195">
              <a:extLst>
                <a:ext uri="{FF2B5EF4-FFF2-40B4-BE49-F238E27FC236}">
                  <a16:creationId xmlns:a16="http://schemas.microsoft.com/office/drawing/2014/main" id="{6C310186-B73D-4814-AF4B-6EB68E988698}"/>
                </a:ext>
              </a:extLst>
            </p:cNvPr>
            <p:cNvSpPr/>
            <p:nvPr/>
          </p:nvSpPr>
          <p:spPr>
            <a:xfrm>
              <a:off x="1875980" y="3858354"/>
              <a:ext cx="496977" cy="235302"/>
            </a:xfrm>
            <a:custGeom>
              <a:avLst/>
              <a:gdLst>
                <a:gd name="connsiteX0" fmla="*/ 249940 w 496977"/>
                <a:gd name="connsiteY0" fmla="*/ 166833 h 235302"/>
                <a:gd name="connsiteX1" fmla="*/ 344958 w 496977"/>
                <a:gd name="connsiteY1" fmla="*/ 91704 h 235302"/>
                <a:gd name="connsiteX2" fmla="*/ 484131 w 496977"/>
                <a:gd name="connsiteY2" fmla="*/ 91514 h 235302"/>
                <a:gd name="connsiteX3" fmla="*/ 496978 w 496977"/>
                <a:gd name="connsiteY3" fmla="*/ 89896 h 235302"/>
                <a:gd name="connsiteX4" fmla="*/ 494836 w 496977"/>
                <a:gd name="connsiteY4" fmla="*/ 70436 h 235302"/>
                <a:gd name="connsiteX5" fmla="*/ 495122 w 496977"/>
                <a:gd name="connsiteY5" fmla="*/ 14053 h 235302"/>
                <a:gd name="connsiteX6" fmla="*/ 490649 w 496977"/>
                <a:gd name="connsiteY6" fmla="*/ 2253 h 235302"/>
                <a:gd name="connsiteX7" fmla="*/ 474377 w 496977"/>
                <a:gd name="connsiteY7" fmla="*/ 730 h 235302"/>
                <a:gd name="connsiteX8" fmla="*/ 305038 w 496977"/>
                <a:gd name="connsiteY8" fmla="*/ 1254 h 235302"/>
                <a:gd name="connsiteX9" fmla="*/ 127611 w 496977"/>
                <a:gd name="connsiteY9" fmla="*/ 3443 h 235302"/>
                <a:gd name="connsiteX10" fmla="*/ 103631 w 496977"/>
                <a:gd name="connsiteY10" fmla="*/ 8153 h 235302"/>
                <a:gd name="connsiteX11" fmla="*/ 12752 w 496977"/>
                <a:gd name="connsiteY11" fmla="*/ 24949 h 235302"/>
                <a:gd name="connsiteX12" fmla="*/ 0 w 496977"/>
                <a:gd name="connsiteY12" fmla="*/ 37462 h 235302"/>
                <a:gd name="connsiteX13" fmla="*/ 238 w 496977"/>
                <a:gd name="connsiteY13" fmla="*/ 219077 h 235302"/>
                <a:gd name="connsiteX14" fmla="*/ 15654 w 496977"/>
                <a:gd name="connsiteY14" fmla="*/ 235302 h 235302"/>
                <a:gd name="connsiteX15" fmla="*/ 187515 w 496977"/>
                <a:gd name="connsiteY15" fmla="*/ 230734 h 235302"/>
                <a:gd name="connsiteX16" fmla="*/ 247181 w 496977"/>
                <a:gd name="connsiteY16" fmla="*/ 233399 h 235302"/>
                <a:gd name="connsiteX17" fmla="*/ 247181 w 496977"/>
                <a:gd name="connsiteY17" fmla="*/ 233256 h 235302"/>
                <a:gd name="connsiteX18" fmla="*/ 249940 w 496977"/>
                <a:gd name="connsiteY18" fmla="*/ 166833 h 235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96977" h="235302">
                  <a:moveTo>
                    <a:pt x="249940" y="166833"/>
                  </a:moveTo>
                  <a:cubicBezTo>
                    <a:pt x="261264" y="122203"/>
                    <a:pt x="298853" y="92132"/>
                    <a:pt x="344958" y="91704"/>
                  </a:cubicBezTo>
                  <a:cubicBezTo>
                    <a:pt x="391349" y="91276"/>
                    <a:pt x="437740" y="91609"/>
                    <a:pt x="484131" y="91514"/>
                  </a:cubicBezTo>
                  <a:cubicBezTo>
                    <a:pt x="488461" y="91514"/>
                    <a:pt x="493124" y="92703"/>
                    <a:pt x="496978" y="89896"/>
                  </a:cubicBezTo>
                  <a:cubicBezTo>
                    <a:pt x="494265" y="83663"/>
                    <a:pt x="494884" y="77002"/>
                    <a:pt x="494836" y="70436"/>
                  </a:cubicBezTo>
                  <a:cubicBezTo>
                    <a:pt x="495455" y="51642"/>
                    <a:pt x="494979" y="32847"/>
                    <a:pt x="495122" y="14053"/>
                  </a:cubicBezTo>
                  <a:cubicBezTo>
                    <a:pt x="495169" y="9533"/>
                    <a:pt x="495217" y="5013"/>
                    <a:pt x="490649" y="2253"/>
                  </a:cubicBezTo>
                  <a:cubicBezTo>
                    <a:pt x="485320" y="302"/>
                    <a:pt x="479849" y="730"/>
                    <a:pt x="474377" y="730"/>
                  </a:cubicBezTo>
                  <a:cubicBezTo>
                    <a:pt x="417946" y="730"/>
                    <a:pt x="361373" y="-1220"/>
                    <a:pt x="305038" y="1254"/>
                  </a:cubicBezTo>
                  <a:cubicBezTo>
                    <a:pt x="245848" y="3871"/>
                    <a:pt x="186753" y="2586"/>
                    <a:pt x="127611" y="3443"/>
                  </a:cubicBezTo>
                  <a:cubicBezTo>
                    <a:pt x="119285" y="3585"/>
                    <a:pt x="111386" y="5155"/>
                    <a:pt x="103631" y="8153"/>
                  </a:cubicBezTo>
                  <a:cubicBezTo>
                    <a:pt x="74369" y="19382"/>
                    <a:pt x="43774" y="23712"/>
                    <a:pt x="12752" y="24949"/>
                  </a:cubicBezTo>
                  <a:cubicBezTo>
                    <a:pt x="3426" y="25329"/>
                    <a:pt x="-47" y="27946"/>
                    <a:pt x="0" y="37462"/>
                  </a:cubicBezTo>
                  <a:cubicBezTo>
                    <a:pt x="334" y="97985"/>
                    <a:pt x="48" y="158555"/>
                    <a:pt x="238" y="219077"/>
                  </a:cubicBezTo>
                  <a:cubicBezTo>
                    <a:pt x="286" y="233446"/>
                    <a:pt x="1904" y="235349"/>
                    <a:pt x="15654" y="235302"/>
                  </a:cubicBezTo>
                  <a:cubicBezTo>
                    <a:pt x="72989" y="235111"/>
                    <a:pt x="130228" y="232827"/>
                    <a:pt x="187515" y="230734"/>
                  </a:cubicBezTo>
                  <a:cubicBezTo>
                    <a:pt x="207356" y="230020"/>
                    <a:pt x="227577" y="226547"/>
                    <a:pt x="247181" y="233399"/>
                  </a:cubicBezTo>
                  <a:cubicBezTo>
                    <a:pt x="247181" y="233351"/>
                    <a:pt x="247181" y="233303"/>
                    <a:pt x="247181" y="233256"/>
                  </a:cubicBezTo>
                  <a:cubicBezTo>
                    <a:pt x="247704" y="211131"/>
                    <a:pt x="244373" y="188816"/>
                    <a:pt x="249940" y="166833"/>
                  </a:cubicBezTo>
                  <a:close/>
                </a:path>
              </a:pathLst>
            </a:custGeom>
            <a:noFill/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196">
              <a:extLst>
                <a:ext uri="{FF2B5EF4-FFF2-40B4-BE49-F238E27FC236}">
                  <a16:creationId xmlns:a16="http://schemas.microsoft.com/office/drawing/2014/main" id="{8C584148-2AF8-4DFA-AB94-788B49BA740E}"/>
                </a:ext>
              </a:extLst>
            </p:cNvPr>
            <p:cNvSpPr/>
            <p:nvPr/>
          </p:nvSpPr>
          <p:spPr>
            <a:xfrm>
              <a:off x="2185491" y="2548579"/>
              <a:ext cx="11419" cy="869"/>
            </a:xfrm>
            <a:custGeom>
              <a:avLst/>
              <a:gdLst>
                <a:gd name="connsiteX0" fmla="*/ 11419 w 11419"/>
                <a:gd name="connsiteY0" fmla="*/ 856 h 869"/>
                <a:gd name="connsiteX1" fmla="*/ 0 w 11419"/>
                <a:gd name="connsiteY1" fmla="*/ 0 h 869"/>
                <a:gd name="connsiteX2" fmla="*/ 11419 w 11419"/>
                <a:gd name="connsiteY2" fmla="*/ 856 h 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19" h="869">
                  <a:moveTo>
                    <a:pt x="11419" y="856"/>
                  </a:moveTo>
                  <a:cubicBezTo>
                    <a:pt x="7613" y="619"/>
                    <a:pt x="3806" y="333"/>
                    <a:pt x="0" y="0"/>
                  </a:cubicBezTo>
                  <a:cubicBezTo>
                    <a:pt x="3759" y="856"/>
                    <a:pt x="7613" y="904"/>
                    <a:pt x="11419" y="856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197">
              <a:extLst>
                <a:ext uri="{FF2B5EF4-FFF2-40B4-BE49-F238E27FC236}">
                  <a16:creationId xmlns:a16="http://schemas.microsoft.com/office/drawing/2014/main" id="{B9148574-D536-4474-AF72-B0EA79A437CE}"/>
                </a:ext>
              </a:extLst>
            </p:cNvPr>
            <p:cNvSpPr/>
            <p:nvPr/>
          </p:nvSpPr>
          <p:spPr>
            <a:xfrm>
              <a:off x="848292" y="1216752"/>
              <a:ext cx="3569051" cy="2114090"/>
            </a:xfrm>
            <a:custGeom>
              <a:avLst/>
              <a:gdLst>
                <a:gd name="connsiteX0" fmla="*/ 3560772 w 3569051"/>
                <a:gd name="connsiteY0" fmla="*/ 1611599 h 2114090"/>
                <a:gd name="connsiteX1" fmla="*/ 3486690 w 3569051"/>
                <a:gd name="connsiteY1" fmla="*/ 1535090 h 2114090"/>
                <a:gd name="connsiteX2" fmla="*/ 3367834 w 3569051"/>
                <a:gd name="connsiteY2" fmla="*/ 1412523 h 2114090"/>
                <a:gd name="connsiteX3" fmla="*/ 3228757 w 3569051"/>
                <a:gd name="connsiteY3" fmla="*/ 1267879 h 2114090"/>
                <a:gd name="connsiteX4" fmla="*/ 3088632 w 3569051"/>
                <a:gd name="connsiteY4" fmla="*/ 1122283 h 2114090"/>
                <a:gd name="connsiteX5" fmla="*/ 2953314 w 3569051"/>
                <a:gd name="connsiteY5" fmla="*/ 981588 h 2114090"/>
                <a:gd name="connsiteX6" fmla="*/ 2812238 w 3569051"/>
                <a:gd name="connsiteY6" fmla="*/ 835040 h 2114090"/>
                <a:gd name="connsiteX7" fmla="*/ 2675016 w 3569051"/>
                <a:gd name="connsiteY7" fmla="*/ 692394 h 2114090"/>
                <a:gd name="connsiteX8" fmla="*/ 2532989 w 3569051"/>
                <a:gd name="connsiteY8" fmla="*/ 544847 h 2114090"/>
                <a:gd name="connsiteX9" fmla="*/ 2397575 w 3569051"/>
                <a:gd name="connsiteY9" fmla="*/ 404200 h 2114090"/>
                <a:gd name="connsiteX10" fmla="*/ 2279576 w 3569051"/>
                <a:gd name="connsiteY10" fmla="*/ 280967 h 2114090"/>
                <a:gd name="connsiteX11" fmla="*/ 2275722 w 3569051"/>
                <a:gd name="connsiteY11" fmla="*/ 275400 h 2114090"/>
                <a:gd name="connsiteX12" fmla="*/ 2242796 w 3569051"/>
                <a:gd name="connsiteY12" fmla="*/ 329070 h 2114090"/>
                <a:gd name="connsiteX13" fmla="*/ 2237467 w 3569051"/>
                <a:gd name="connsiteY13" fmla="*/ 418569 h 2114090"/>
                <a:gd name="connsiteX14" fmla="*/ 2220100 w 3569051"/>
                <a:gd name="connsiteY14" fmla="*/ 433557 h 2114090"/>
                <a:gd name="connsiteX15" fmla="*/ 2210727 w 3569051"/>
                <a:gd name="connsiteY15" fmla="*/ 426515 h 2114090"/>
                <a:gd name="connsiteX16" fmla="*/ 2188745 w 3569051"/>
                <a:gd name="connsiteY16" fmla="*/ 398633 h 2114090"/>
                <a:gd name="connsiteX17" fmla="*/ 2179514 w 3569051"/>
                <a:gd name="connsiteY17" fmla="*/ 372749 h 2114090"/>
                <a:gd name="connsiteX18" fmla="*/ 2179895 w 3569051"/>
                <a:gd name="connsiteY18" fmla="*/ 147218 h 2114090"/>
                <a:gd name="connsiteX19" fmla="*/ 2173139 w 3569051"/>
                <a:gd name="connsiteY19" fmla="*/ 125902 h 2114090"/>
                <a:gd name="connsiteX20" fmla="*/ 2102148 w 3569051"/>
                <a:gd name="connsiteY20" fmla="*/ 25793 h 2114090"/>
                <a:gd name="connsiteX21" fmla="*/ 2083307 w 3569051"/>
                <a:gd name="connsiteY21" fmla="*/ 15944 h 2114090"/>
                <a:gd name="connsiteX22" fmla="*/ 1734780 w 3569051"/>
                <a:gd name="connsiteY22" fmla="*/ 11804 h 2114090"/>
                <a:gd name="connsiteX23" fmla="*/ 1289238 w 3569051"/>
                <a:gd name="connsiteY23" fmla="*/ 6047 h 2114090"/>
                <a:gd name="connsiteX24" fmla="*/ 838223 w 3569051"/>
                <a:gd name="connsiteY24" fmla="*/ 5 h 2114090"/>
                <a:gd name="connsiteX25" fmla="*/ 826471 w 3569051"/>
                <a:gd name="connsiteY25" fmla="*/ 12233 h 2114090"/>
                <a:gd name="connsiteX26" fmla="*/ 826519 w 3569051"/>
                <a:gd name="connsiteY26" fmla="*/ 333448 h 2114090"/>
                <a:gd name="connsiteX27" fmla="*/ 822570 w 3569051"/>
                <a:gd name="connsiteY27" fmla="*/ 344439 h 2114090"/>
                <a:gd name="connsiteX28" fmla="*/ 807724 w 3569051"/>
                <a:gd name="connsiteY28" fmla="*/ 338634 h 2114090"/>
                <a:gd name="connsiteX29" fmla="*/ 803204 w 3569051"/>
                <a:gd name="connsiteY29" fmla="*/ 331878 h 2114090"/>
                <a:gd name="connsiteX30" fmla="*/ 738638 w 3569051"/>
                <a:gd name="connsiteY30" fmla="*/ 325169 h 2114090"/>
                <a:gd name="connsiteX31" fmla="*/ 732881 w 3569051"/>
                <a:gd name="connsiteY31" fmla="*/ 389926 h 2114090"/>
                <a:gd name="connsiteX32" fmla="*/ 797019 w 3569051"/>
                <a:gd name="connsiteY32" fmla="*/ 394446 h 2114090"/>
                <a:gd name="connsiteX33" fmla="*/ 830420 w 3569051"/>
                <a:gd name="connsiteY33" fmla="*/ 382313 h 2114090"/>
                <a:gd name="connsiteX34" fmla="*/ 849548 w 3569051"/>
                <a:gd name="connsiteY34" fmla="*/ 382503 h 2114090"/>
                <a:gd name="connsiteX35" fmla="*/ 863489 w 3569051"/>
                <a:gd name="connsiteY35" fmla="*/ 368182 h 2114090"/>
                <a:gd name="connsiteX36" fmla="*/ 862918 w 3569051"/>
                <a:gd name="connsiteY36" fmla="*/ 52438 h 2114090"/>
                <a:gd name="connsiteX37" fmla="*/ 878096 w 3569051"/>
                <a:gd name="connsiteY37" fmla="*/ 37783 h 2114090"/>
                <a:gd name="connsiteX38" fmla="*/ 1226575 w 3569051"/>
                <a:gd name="connsiteY38" fmla="*/ 42684 h 2114090"/>
                <a:gd name="connsiteX39" fmla="*/ 1666645 w 3569051"/>
                <a:gd name="connsiteY39" fmla="*/ 48156 h 2114090"/>
                <a:gd name="connsiteX40" fmla="*/ 2064370 w 3569051"/>
                <a:gd name="connsiteY40" fmla="*/ 52438 h 2114090"/>
                <a:gd name="connsiteX41" fmla="*/ 2082260 w 3569051"/>
                <a:gd name="connsiteY41" fmla="*/ 61621 h 2114090"/>
                <a:gd name="connsiteX42" fmla="*/ 2136692 w 3569051"/>
                <a:gd name="connsiteY42" fmla="*/ 138368 h 2114090"/>
                <a:gd name="connsiteX43" fmla="*/ 2142116 w 3569051"/>
                <a:gd name="connsiteY43" fmla="*/ 157400 h 2114090"/>
                <a:gd name="connsiteX44" fmla="*/ 2141164 w 3569051"/>
                <a:gd name="connsiteY44" fmla="*/ 343249 h 2114090"/>
                <a:gd name="connsiteX45" fmla="*/ 2176326 w 3569051"/>
                <a:gd name="connsiteY45" fmla="*/ 444072 h 2114090"/>
                <a:gd name="connsiteX46" fmla="*/ 2228617 w 3569051"/>
                <a:gd name="connsiteY46" fmla="*/ 470051 h 2114090"/>
                <a:gd name="connsiteX47" fmla="*/ 2237515 w 3569051"/>
                <a:gd name="connsiteY47" fmla="*/ 477949 h 2114090"/>
                <a:gd name="connsiteX48" fmla="*/ 2237372 w 3569051"/>
                <a:gd name="connsiteY48" fmla="*/ 529907 h 2114090"/>
                <a:gd name="connsiteX49" fmla="*/ 2231519 w 3569051"/>
                <a:gd name="connsiteY49" fmla="*/ 538186 h 2114090"/>
                <a:gd name="connsiteX50" fmla="*/ 2132885 w 3569051"/>
                <a:gd name="connsiteY50" fmla="*/ 510161 h 2114090"/>
                <a:gd name="connsiteX51" fmla="*/ 2120800 w 3569051"/>
                <a:gd name="connsiteY51" fmla="*/ 499170 h 2114090"/>
                <a:gd name="connsiteX52" fmla="*/ 2112093 w 3569051"/>
                <a:gd name="connsiteY52" fmla="*/ 479234 h 2114090"/>
                <a:gd name="connsiteX53" fmla="*/ 2112474 w 3569051"/>
                <a:gd name="connsiteY53" fmla="*/ 177146 h 2114090"/>
                <a:gd name="connsiteX54" fmla="*/ 2104527 w 3569051"/>
                <a:gd name="connsiteY54" fmla="*/ 153546 h 2114090"/>
                <a:gd name="connsiteX55" fmla="*/ 2057423 w 3569051"/>
                <a:gd name="connsiteY55" fmla="*/ 89979 h 2114090"/>
                <a:gd name="connsiteX56" fmla="*/ 2036202 w 3569051"/>
                <a:gd name="connsiteY56" fmla="*/ 78893 h 2114090"/>
                <a:gd name="connsiteX57" fmla="*/ 1649421 w 3569051"/>
                <a:gd name="connsiteY57" fmla="*/ 74753 h 2114090"/>
                <a:gd name="connsiteX58" fmla="*/ 937333 w 3569051"/>
                <a:gd name="connsiteY58" fmla="*/ 67569 h 2114090"/>
                <a:gd name="connsiteX59" fmla="*/ 900696 w 3569051"/>
                <a:gd name="connsiteY59" fmla="*/ 64286 h 2114090"/>
                <a:gd name="connsiteX60" fmla="*/ 881807 w 3569051"/>
                <a:gd name="connsiteY60" fmla="*/ 80701 h 2114090"/>
                <a:gd name="connsiteX61" fmla="*/ 879523 w 3569051"/>
                <a:gd name="connsiteY61" fmla="*/ 397777 h 2114090"/>
                <a:gd name="connsiteX62" fmla="*/ 841602 w 3569051"/>
                <a:gd name="connsiteY62" fmla="*/ 456586 h 2114090"/>
                <a:gd name="connsiteX63" fmla="*/ 839318 w 3569051"/>
                <a:gd name="connsiteY63" fmla="*/ 458108 h 2114090"/>
                <a:gd name="connsiteX64" fmla="*/ 809057 w 3569051"/>
                <a:gd name="connsiteY64" fmla="*/ 448497 h 2114090"/>
                <a:gd name="connsiteX65" fmla="*/ 742254 w 3569051"/>
                <a:gd name="connsiteY65" fmla="*/ 436983 h 2114090"/>
                <a:gd name="connsiteX66" fmla="*/ 736592 w 3569051"/>
                <a:gd name="connsiteY66" fmla="*/ 503690 h 2114090"/>
                <a:gd name="connsiteX67" fmla="*/ 803299 w 3569051"/>
                <a:gd name="connsiteY67" fmla="*/ 504309 h 2114090"/>
                <a:gd name="connsiteX68" fmla="*/ 818049 w 3569051"/>
                <a:gd name="connsiteY68" fmla="*/ 497219 h 2114090"/>
                <a:gd name="connsiteX69" fmla="*/ 870626 w 3569051"/>
                <a:gd name="connsiteY69" fmla="*/ 483421 h 2114090"/>
                <a:gd name="connsiteX70" fmla="*/ 906501 w 3569051"/>
                <a:gd name="connsiteY70" fmla="*/ 463913 h 2114090"/>
                <a:gd name="connsiteX71" fmla="*/ 916874 w 3569051"/>
                <a:gd name="connsiteY71" fmla="*/ 445975 h 2114090"/>
                <a:gd name="connsiteX72" fmla="*/ 918920 w 3569051"/>
                <a:gd name="connsiteY72" fmla="*/ 119336 h 2114090"/>
                <a:gd name="connsiteX73" fmla="*/ 934288 w 3569051"/>
                <a:gd name="connsiteY73" fmla="*/ 103587 h 2114090"/>
                <a:gd name="connsiteX74" fmla="*/ 1347000 w 3569051"/>
                <a:gd name="connsiteY74" fmla="*/ 108535 h 2114090"/>
                <a:gd name="connsiteX75" fmla="*/ 1780267 w 3569051"/>
                <a:gd name="connsiteY75" fmla="*/ 113531 h 2114090"/>
                <a:gd name="connsiteX76" fmla="*/ 2018074 w 3569051"/>
                <a:gd name="connsiteY76" fmla="*/ 116434 h 2114090"/>
                <a:gd name="connsiteX77" fmla="*/ 2038248 w 3569051"/>
                <a:gd name="connsiteY77" fmla="*/ 126616 h 2114090"/>
                <a:gd name="connsiteX78" fmla="*/ 2069080 w 3569051"/>
                <a:gd name="connsiteY78" fmla="*/ 168249 h 2114090"/>
                <a:gd name="connsiteX79" fmla="*/ 2075979 w 3569051"/>
                <a:gd name="connsiteY79" fmla="*/ 189422 h 2114090"/>
                <a:gd name="connsiteX80" fmla="*/ 2075646 w 3569051"/>
                <a:gd name="connsiteY80" fmla="*/ 491510 h 2114090"/>
                <a:gd name="connsiteX81" fmla="*/ 2086970 w 3569051"/>
                <a:gd name="connsiteY81" fmla="*/ 518583 h 2114090"/>
                <a:gd name="connsiteX82" fmla="*/ 2140118 w 3569051"/>
                <a:gd name="connsiteY82" fmla="*/ 567781 h 2114090"/>
                <a:gd name="connsiteX83" fmla="*/ 2158341 w 3569051"/>
                <a:gd name="connsiteY83" fmla="*/ 574918 h 2114090"/>
                <a:gd name="connsiteX84" fmla="*/ 2228046 w 3569051"/>
                <a:gd name="connsiteY84" fmla="*/ 574633 h 2114090"/>
                <a:gd name="connsiteX85" fmla="*/ 2237420 w 3569051"/>
                <a:gd name="connsiteY85" fmla="*/ 583911 h 2114090"/>
                <a:gd name="connsiteX86" fmla="*/ 2237420 w 3569051"/>
                <a:gd name="connsiteY86" fmla="*/ 646765 h 2114090"/>
                <a:gd name="connsiteX87" fmla="*/ 2227570 w 3569051"/>
                <a:gd name="connsiteY87" fmla="*/ 656852 h 2114090"/>
                <a:gd name="connsiteX88" fmla="*/ 2125035 w 3569051"/>
                <a:gd name="connsiteY88" fmla="*/ 656804 h 2114090"/>
                <a:gd name="connsiteX89" fmla="*/ 2110570 w 3569051"/>
                <a:gd name="connsiteY89" fmla="*/ 650999 h 2114090"/>
                <a:gd name="connsiteX90" fmla="*/ 2060040 w 3569051"/>
                <a:gd name="connsiteY90" fmla="*/ 605084 h 2114090"/>
                <a:gd name="connsiteX91" fmla="*/ 2050952 w 3569051"/>
                <a:gd name="connsiteY91" fmla="*/ 584006 h 2114090"/>
                <a:gd name="connsiteX92" fmla="*/ 2052094 w 3569051"/>
                <a:gd name="connsiteY92" fmla="*/ 268310 h 2114090"/>
                <a:gd name="connsiteX93" fmla="*/ 2014363 w 3569051"/>
                <a:gd name="connsiteY93" fmla="*/ 151263 h 2114090"/>
                <a:gd name="connsiteX94" fmla="*/ 1994188 w 3569051"/>
                <a:gd name="connsiteY94" fmla="*/ 140938 h 2114090"/>
                <a:gd name="connsiteX95" fmla="*/ 1822043 w 3569051"/>
                <a:gd name="connsiteY95" fmla="*/ 137417 h 2114090"/>
                <a:gd name="connsiteX96" fmla="*/ 1528234 w 3569051"/>
                <a:gd name="connsiteY96" fmla="*/ 132088 h 2114090"/>
                <a:gd name="connsiteX97" fmla="*/ 954272 w 3569051"/>
                <a:gd name="connsiteY97" fmla="*/ 121763 h 2114090"/>
                <a:gd name="connsiteX98" fmla="*/ 938523 w 3569051"/>
                <a:gd name="connsiteY98" fmla="*/ 136846 h 2114090"/>
                <a:gd name="connsiteX99" fmla="*/ 938856 w 3569051"/>
                <a:gd name="connsiteY99" fmla="*/ 470337 h 2114090"/>
                <a:gd name="connsiteX100" fmla="*/ 932718 w 3569051"/>
                <a:gd name="connsiteY100" fmla="*/ 488560 h 2114090"/>
                <a:gd name="connsiteX101" fmla="*/ 843838 w 3569051"/>
                <a:gd name="connsiteY101" fmla="*/ 563213 h 2114090"/>
                <a:gd name="connsiteX102" fmla="*/ 810341 w 3569051"/>
                <a:gd name="connsiteY102" fmla="*/ 556933 h 2114090"/>
                <a:gd name="connsiteX103" fmla="*/ 763237 w 3569051"/>
                <a:gd name="connsiteY103" fmla="*/ 533761 h 2114090"/>
                <a:gd name="connsiteX104" fmla="*/ 725268 w 3569051"/>
                <a:gd name="connsiteY104" fmla="*/ 573015 h 2114090"/>
                <a:gd name="connsiteX105" fmla="*/ 751865 w 3569051"/>
                <a:gd name="connsiteY105" fmla="*/ 620690 h 2114090"/>
                <a:gd name="connsiteX106" fmla="*/ 804774 w 3569051"/>
                <a:gd name="connsiteY106" fmla="*/ 608082 h 2114090"/>
                <a:gd name="connsiteX107" fmla="*/ 827518 w 3569051"/>
                <a:gd name="connsiteY107" fmla="*/ 598185 h 2114090"/>
                <a:gd name="connsiteX108" fmla="*/ 862680 w 3569051"/>
                <a:gd name="connsiteY108" fmla="*/ 588574 h 2114090"/>
                <a:gd name="connsiteX109" fmla="*/ 960362 w 3569051"/>
                <a:gd name="connsiteY109" fmla="*/ 505308 h 2114090"/>
                <a:gd name="connsiteX110" fmla="*/ 969736 w 3569051"/>
                <a:gd name="connsiteY110" fmla="*/ 484468 h 2114090"/>
                <a:gd name="connsiteX111" fmla="*/ 969212 w 3569051"/>
                <a:gd name="connsiteY111" fmla="*/ 167345 h 2114090"/>
                <a:gd name="connsiteX112" fmla="*/ 984390 w 3569051"/>
                <a:gd name="connsiteY112" fmla="*/ 152738 h 2114090"/>
                <a:gd name="connsiteX113" fmla="*/ 1089591 w 3569051"/>
                <a:gd name="connsiteY113" fmla="*/ 155212 h 2114090"/>
                <a:gd name="connsiteX114" fmla="*/ 1528234 w 3569051"/>
                <a:gd name="connsiteY114" fmla="*/ 163253 h 2114090"/>
                <a:gd name="connsiteX115" fmla="*/ 1962786 w 3569051"/>
                <a:gd name="connsiteY115" fmla="*/ 170580 h 2114090"/>
                <a:gd name="connsiteX116" fmla="*/ 2007273 w 3569051"/>
                <a:gd name="connsiteY116" fmla="*/ 195132 h 2114090"/>
                <a:gd name="connsiteX117" fmla="*/ 2020167 w 3569051"/>
                <a:gd name="connsiteY117" fmla="*/ 222823 h 2114090"/>
                <a:gd name="connsiteX118" fmla="*/ 2019597 w 3569051"/>
                <a:gd name="connsiteY118" fmla="*/ 597329 h 2114090"/>
                <a:gd name="connsiteX119" fmla="*/ 2028922 w 3569051"/>
                <a:gd name="connsiteY119" fmla="*/ 618454 h 2114090"/>
                <a:gd name="connsiteX120" fmla="*/ 2097486 w 3569051"/>
                <a:gd name="connsiteY120" fmla="*/ 681213 h 2114090"/>
                <a:gd name="connsiteX121" fmla="*/ 2115804 w 3569051"/>
                <a:gd name="connsiteY121" fmla="*/ 688207 h 2114090"/>
                <a:gd name="connsiteX122" fmla="*/ 2203304 w 3569051"/>
                <a:gd name="connsiteY122" fmla="*/ 688064 h 2114090"/>
                <a:gd name="connsiteX123" fmla="*/ 2237420 w 3569051"/>
                <a:gd name="connsiteY123" fmla="*/ 723036 h 2114090"/>
                <a:gd name="connsiteX124" fmla="*/ 2225715 w 3569051"/>
                <a:gd name="connsiteY124" fmla="*/ 734312 h 2114090"/>
                <a:gd name="connsiteX125" fmla="*/ 2120467 w 3569051"/>
                <a:gd name="connsiteY125" fmla="*/ 734122 h 2114090"/>
                <a:gd name="connsiteX126" fmla="*/ 2052950 w 3569051"/>
                <a:gd name="connsiteY126" fmla="*/ 731886 h 2114090"/>
                <a:gd name="connsiteX127" fmla="*/ 2002468 w 3569051"/>
                <a:gd name="connsiteY127" fmla="*/ 685019 h 2114090"/>
                <a:gd name="connsiteX128" fmla="*/ 1994188 w 3569051"/>
                <a:gd name="connsiteY128" fmla="*/ 664893 h 2114090"/>
                <a:gd name="connsiteX129" fmla="*/ 1997567 w 3569051"/>
                <a:gd name="connsiteY129" fmla="*/ 293147 h 2114090"/>
                <a:gd name="connsiteX130" fmla="*/ 1968400 w 3569051"/>
                <a:gd name="connsiteY130" fmla="*/ 200794 h 2114090"/>
                <a:gd name="connsiteX131" fmla="*/ 1967591 w 3569051"/>
                <a:gd name="connsiteY131" fmla="*/ 199699 h 2114090"/>
                <a:gd name="connsiteX132" fmla="*/ 1950986 w 3569051"/>
                <a:gd name="connsiteY132" fmla="*/ 190945 h 2114090"/>
                <a:gd name="connsiteX133" fmla="*/ 1590184 w 3569051"/>
                <a:gd name="connsiteY133" fmla="*/ 185330 h 2114090"/>
                <a:gd name="connsiteX134" fmla="*/ 1005326 w 3569051"/>
                <a:gd name="connsiteY134" fmla="*/ 174482 h 2114090"/>
                <a:gd name="connsiteX135" fmla="*/ 991194 w 3569051"/>
                <a:gd name="connsiteY135" fmla="*/ 188661 h 2114090"/>
                <a:gd name="connsiteX136" fmla="*/ 991670 w 3569051"/>
                <a:gd name="connsiteY136" fmla="*/ 501692 h 2114090"/>
                <a:gd name="connsiteX137" fmla="*/ 983534 w 3569051"/>
                <a:gd name="connsiteY137" fmla="*/ 522104 h 2114090"/>
                <a:gd name="connsiteX138" fmla="*/ 849833 w 3569051"/>
                <a:gd name="connsiteY138" fmla="*/ 660848 h 2114090"/>
                <a:gd name="connsiteX139" fmla="*/ 804013 w 3569051"/>
                <a:gd name="connsiteY139" fmla="*/ 658945 h 2114090"/>
                <a:gd name="connsiteX140" fmla="*/ 737401 w 3569051"/>
                <a:gd name="connsiteY140" fmla="*/ 651618 h 2114090"/>
                <a:gd name="connsiteX141" fmla="*/ 734165 w 3569051"/>
                <a:gd name="connsiteY141" fmla="*/ 717659 h 2114090"/>
                <a:gd name="connsiteX142" fmla="*/ 799588 w 3569051"/>
                <a:gd name="connsiteY142" fmla="*/ 717707 h 2114090"/>
                <a:gd name="connsiteX143" fmla="*/ 828660 w 3569051"/>
                <a:gd name="connsiteY143" fmla="*/ 705812 h 2114090"/>
                <a:gd name="connsiteX144" fmla="*/ 842315 w 3569051"/>
                <a:gd name="connsiteY144" fmla="*/ 705955 h 2114090"/>
                <a:gd name="connsiteX145" fmla="*/ 868294 w 3569051"/>
                <a:gd name="connsiteY145" fmla="*/ 695201 h 2114090"/>
                <a:gd name="connsiteX146" fmla="*/ 1021884 w 3569051"/>
                <a:gd name="connsiteY146" fmla="*/ 535712 h 2114090"/>
                <a:gd name="connsiteX147" fmla="*/ 1029021 w 3569051"/>
                <a:gd name="connsiteY147" fmla="*/ 516299 h 2114090"/>
                <a:gd name="connsiteX148" fmla="*/ 1028878 w 3569051"/>
                <a:gd name="connsiteY148" fmla="*/ 230627 h 2114090"/>
                <a:gd name="connsiteX149" fmla="*/ 1046816 w 3569051"/>
                <a:gd name="connsiteY149" fmla="*/ 212832 h 2114090"/>
                <a:gd name="connsiteX150" fmla="*/ 1669976 w 3569051"/>
                <a:gd name="connsiteY150" fmla="*/ 223680 h 2114090"/>
                <a:gd name="connsiteX151" fmla="*/ 1929622 w 3569051"/>
                <a:gd name="connsiteY151" fmla="*/ 227344 h 2114090"/>
                <a:gd name="connsiteX152" fmla="*/ 1948702 w 3569051"/>
                <a:gd name="connsiteY152" fmla="*/ 237050 h 2114090"/>
                <a:gd name="connsiteX153" fmla="*/ 1960882 w 3569051"/>
                <a:gd name="connsiteY153" fmla="*/ 277351 h 2114090"/>
                <a:gd name="connsiteX154" fmla="*/ 1957790 w 3569051"/>
                <a:gd name="connsiteY154" fmla="*/ 680547 h 2114090"/>
                <a:gd name="connsiteX155" fmla="*/ 1966164 w 3569051"/>
                <a:gd name="connsiteY155" fmla="*/ 700721 h 2114090"/>
                <a:gd name="connsiteX156" fmla="*/ 2026543 w 3569051"/>
                <a:gd name="connsiteY156" fmla="*/ 762099 h 2114090"/>
                <a:gd name="connsiteX157" fmla="*/ 2047955 w 3569051"/>
                <a:gd name="connsiteY157" fmla="*/ 770807 h 2114090"/>
                <a:gd name="connsiteX158" fmla="*/ 2224287 w 3569051"/>
                <a:gd name="connsiteY158" fmla="*/ 770331 h 2114090"/>
                <a:gd name="connsiteX159" fmla="*/ 2237420 w 3569051"/>
                <a:gd name="connsiteY159" fmla="*/ 784034 h 2114090"/>
                <a:gd name="connsiteX160" fmla="*/ 2237562 w 3569051"/>
                <a:gd name="connsiteY160" fmla="*/ 1021841 h 2114090"/>
                <a:gd name="connsiteX161" fmla="*/ 2222384 w 3569051"/>
                <a:gd name="connsiteY161" fmla="*/ 1036353 h 2114090"/>
                <a:gd name="connsiteX162" fmla="*/ 1637336 w 3569051"/>
                <a:gd name="connsiteY162" fmla="*/ 1036115 h 2114090"/>
                <a:gd name="connsiteX163" fmla="*/ 1415897 w 3569051"/>
                <a:gd name="connsiteY163" fmla="*/ 1036162 h 2114090"/>
                <a:gd name="connsiteX164" fmla="*/ 1399291 w 3569051"/>
                <a:gd name="connsiteY164" fmla="*/ 1029691 h 2114090"/>
                <a:gd name="connsiteX165" fmla="*/ 1323258 w 3569051"/>
                <a:gd name="connsiteY165" fmla="*/ 941953 h 2114090"/>
                <a:gd name="connsiteX166" fmla="*/ 1301514 w 3569051"/>
                <a:gd name="connsiteY166" fmla="*/ 931724 h 2114090"/>
                <a:gd name="connsiteX167" fmla="*/ 1050004 w 3569051"/>
                <a:gd name="connsiteY167" fmla="*/ 933484 h 2114090"/>
                <a:gd name="connsiteX168" fmla="*/ 693246 w 3569051"/>
                <a:gd name="connsiteY168" fmla="*/ 934483 h 2114090"/>
                <a:gd name="connsiteX169" fmla="*/ 672691 w 3569051"/>
                <a:gd name="connsiteY169" fmla="*/ 942381 h 2114090"/>
                <a:gd name="connsiteX170" fmla="*/ 580956 w 3569051"/>
                <a:gd name="connsiteY170" fmla="*/ 1028359 h 2114090"/>
                <a:gd name="connsiteX171" fmla="*/ 560402 w 3569051"/>
                <a:gd name="connsiteY171" fmla="*/ 1036305 h 2114090"/>
                <a:gd name="connsiteX172" fmla="*/ 472996 w 3569051"/>
                <a:gd name="connsiteY172" fmla="*/ 1036733 h 2114090"/>
                <a:gd name="connsiteX173" fmla="*/ 396059 w 3569051"/>
                <a:gd name="connsiteY173" fmla="*/ 1000620 h 2114090"/>
                <a:gd name="connsiteX174" fmla="*/ 354997 w 3569051"/>
                <a:gd name="connsiteY174" fmla="*/ 949614 h 2114090"/>
                <a:gd name="connsiteX175" fmla="*/ 351714 w 3569051"/>
                <a:gd name="connsiteY175" fmla="*/ 929106 h 2114090"/>
                <a:gd name="connsiteX176" fmla="*/ 366226 w 3569051"/>
                <a:gd name="connsiteY176" fmla="*/ 926252 h 2114090"/>
                <a:gd name="connsiteX177" fmla="*/ 457818 w 3569051"/>
                <a:gd name="connsiteY177" fmla="*/ 926014 h 2114090"/>
                <a:gd name="connsiteX178" fmla="*/ 515295 w 3569051"/>
                <a:gd name="connsiteY178" fmla="*/ 902224 h 2114090"/>
                <a:gd name="connsiteX179" fmla="*/ 479848 w 3569051"/>
                <a:gd name="connsiteY179" fmla="*/ 849457 h 2114090"/>
                <a:gd name="connsiteX180" fmla="*/ 322357 w 3569051"/>
                <a:gd name="connsiteY180" fmla="*/ 631015 h 2114090"/>
                <a:gd name="connsiteX181" fmla="*/ 104534 w 3569051"/>
                <a:gd name="connsiteY181" fmla="*/ 328595 h 2114090"/>
                <a:gd name="connsiteX182" fmla="*/ 22601 w 3569051"/>
                <a:gd name="connsiteY182" fmla="*/ 214973 h 2114090"/>
                <a:gd name="connsiteX183" fmla="*/ 22601 w 3569051"/>
                <a:gd name="connsiteY183" fmla="*/ 214973 h 2114090"/>
                <a:gd name="connsiteX184" fmla="*/ 3521 w 3569051"/>
                <a:gd name="connsiteY184" fmla="*/ 245186 h 2114090"/>
                <a:gd name="connsiteX185" fmla="*/ 0 w 3569051"/>
                <a:gd name="connsiteY185" fmla="*/ 289341 h 2114090"/>
                <a:gd name="connsiteX186" fmla="*/ 523 w 3569051"/>
                <a:gd name="connsiteY186" fmla="*/ 371322 h 2114090"/>
                <a:gd name="connsiteX187" fmla="*/ 571 w 3569051"/>
                <a:gd name="connsiteY187" fmla="*/ 849742 h 2114090"/>
                <a:gd name="connsiteX188" fmla="*/ 63567 w 3569051"/>
                <a:gd name="connsiteY188" fmla="*/ 924063 h 2114090"/>
                <a:gd name="connsiteX189" fmla="*/ 150877 w 3569051"/>
                <a:gd name="connsiteY189" fmla="*/ 925871 h 2114090"/>
                <a:gd name="connsiteX190" fmla="*/ 162487 w 3569051"/>
                <a:gd name="connsiteY190" fmla="*/ 937005 h 2114090"/>
                <a:gd name="connsiteX191" fmla="*/ 164533 w 3569051"/>
                <a:gd name="connsiteY191" fmla="*/ 1073656 h 2114090"/>
                <a:gd name="connsiteX192" fmla="*/ 172479 w 3569051"/>
                <a:gd name="connsiteY192" fmla="*/ 1091165 h 2114090"/>
                <a:gd name="connsiteX193" fmla="*/ 247228 w 3569051"/>
                <a:gd name="connsiteY193" fmla="*/ 1159300 h 2114090"/>
                <a:gd name="connsiteX194" fmla="*/ 255364 w 3569051"/>
                <a:gd name="connsiteY194" fmla="*/ 1177999 h 2114090"/>
                <a:gd name="connsiteX195" fmla="*/ 254936 w 3569051"/>
                <a:gd name="connsiteY195" fmla="*/ 1279155 h 2114090"/>
                <a:gd name="connsiteX196" fmla="*/ 252509 w 3569051"/>
                <a:gd name="connsiteY196" fmla="*/ 1592139 h 2114090"/>
                <a:gd name="connsiteX197" fmla="*/ 249845 w 3569051"/>
                <a:gd name="connsiteY197" fmla="*/ 1603035 h 2114090"/>
                <a:gd name="connsiteX198" fmla="*/ 221201 w 3569051"/>
                <a:gd name="connsiteY198" fmla="*/ 1603606 h 2114090"/>
                <a:gd name="connsiteX199" fmla="*/ 212827 w 3569051"/>
                <a:gd name="connsiteY199" fmla="*/ 1594090 h 2114090"/>
                <a:gd name="connsiteX200" fmla="*/ 146928 w 3569051"/>
                <a:gd name="connsiteY200" fmla="*/ 1582242 h 2114090"/>
                <a:gd name="connsiteX201" fmla="*/ 140648 w 3569051"/>
                <a:gd name="connsiteY201" fmla="*/ 1649759 h 2114090"/>
                <a:gd name="connsiteX202" fmla="*/ 206737 w 3569051"/>
                <a:gd name="connsiteY202" fmla="*/ 1649521 h 2114090"/>
                <a:gd name="connsiteX203" fmla="*/ 243231 w 3569051"/>
                <a:gd name="connsiteY203" fmla="*/ 1634343 h 2114090"/>
                <a:gd name="connsiteX204" fmla="*/ 270542 w 3569051"/>
                <a:gd name="connsiteY204" fmla="*/ 1634628 h 2114090"/>
                <a:gd name="connsiteX205" fmla="*/ 283341 w 3569051"/>
                <a:gd name="connsiteY205" fmla="*/ 1621972 h 2114090"/>
                <a:gd name="connsiteX206" fmla="*/ 285910 w 3569051"/>
                <a:gd name="connsiteY206" fmla="*/ 1164106 h 2114090"/>
                <a:gd name="connsiteX207" fmla="*/ 277822 w 3569051"/>
                <a:gd name="connsiteY207" fmla="*/ 1145312 h 2114090"/>
                <a:gd name="connsiteX208" fmla="*/ 202026 w 3569051"/>
                <a:gd name="connsiteY208" fmla="*/ 1076320 h 2114090"/>
                <a:gd name="connsiteX209" fmla="*/ 194937 w 3569051"/>
                <a:gd name="connsiteY209" fmla="*/ 1064045 h 2114090"/>
                <a:gd name="connsiteX210" fmla="*/ 192510 w 3569051"/>
                <a:gd name="connsiteY210" fmla="*/ 935625 h 2114090"/>
                <a:gd name="connsiteX211" fmla="*/ 201265 w 3569051"/>
                <a:gd name="connsiteY211" fmla="*/ 926014 h 2114090"/>
                <a:gd name="connsiteX212" fmla="*/ 258695 w 3569051"/>
                <a:gd name="connsiteY212" fmla="*/ 926014 h 2114090"/>
                <a:gd name="connsiteX213" fmla="*/ 268163 w 3569051"/>
                <a:gd name="connsiteY213" fmla="*/ 936577 h 2114090"/>
                <a:gd name="connsiteX214" fmla="*/ 267830 w 3569051"/>
                <a:gd name="connsiteY214" fmla="*/ 984395 h 2114090"/>
                <a:gd name="connsiteX215" fmla="*/ 276252 w 3569051"/>
                <a:gd name="connsiteY215" fmla="*/ 1006329 h 2114090"/>
                <a:gd name="connsiteX216" fmla="*/ 380691 w 3569051"/>
                <a:gd name="connsiteY216" fmla="*/ 1123710 h 2114090"/>
                <a:gd name="connsiteX217" fmla="*/ 396963 w 3569051"/>
                <a:gd name="connsiteY217" fmla="*/ 1131180 h 2114090"/>
                <a:gd name="connsiteX218" fmla="*/ 604747 w 3569051"/>
                <a:gd name="connsiteY218" fmla="*/ 1131228 h 2114090"/>
                <a:gd name="connsiteX219" fmla="*/ 622351 w 3569051"/>
                <a:gd name="connsiteY219" fmla="*/ 1123282 h 2114090"/>
                <a:gd name="connsiteX220" fmla="*/ 696053 w 3569051"/>
                <a:gd name="connsiteY220" fmla="*/ 1044394 h 2114090"/>
                <a:gd name="connsiteX221" fmla="*/ 716227 w 3569051"/>
                <a:gd name="connsiteY221" fmla="*/ 1036115 h 2114090"/>
                <a:gd name="connsiteX222" fmla="*/ 1246653 w 3569051"/>
                <a:gd name="connsiteY222" fmla="*/ 1036067 h 2114090"/>
                <a:gd name="connsiteX223" fmla="*/ 1266494 w 3569051"/>
                <a:gd name="connsiteY223" fmla="*/ 1044965 h 2114090"/>
                <a:gd name="connsiteX224" fmla="*/ 1331394 w 3569051"/>
                <a:gd name="connsiteY224" fmla="*/ 1118905 h 2114090"/>
                <a:gd name="connsiteX225" fmla="*/ 1359324 w 3569051"/>
                <a:gd name="connsiteY225" fmla="*/ 1131275 h 2114090"/>
                <a:gd name="connsiteX226" fmla="*/ 2223288 w 3569051"/>
                <a:gd name="connsiteY226" fmla="*/ 1130800 h 2114090"/>
                <a:gd name="connsiteX227" fmla="*/ 2237515 w 3569051"/>
                <a:gd name="connsiteY227" fmla="*/ 1144884 h 2114090"/>
                <a:gd name="connsiteX228" fmla="*/ 2237515 w 3569051"/>
                <a:gd name="connsiteY228" fmla="*/ 1293858 h 2114090"/>
                <a:gd name="connsiteX229" fmla="*/ 2222194 w 3569051"/>
                <a:gd name="connsiteY229" fmla="*/ 1309512 h 2114090"/>
                <a:gd name="connsiteX230" fmla="*/ 1642665 w 3569051"/>
                <a:gd name="connsiteY230" fmla="*/ 1304278 h 2114090"/>
                <a:gd name="connsiteX231" fmla="*/ 1302322 w 3569051"/>
                <a:gd name="connsiteY231" fmla="*/ 1301899 h 2114090"/>
                <a:gd name="connsiteX232" fmla="*/ 1288191 w 3569051"/>
                <a:gd name="connsiteY232" fmla="*/ 1287577 h 2114090"/>
                <a:gd name="connsiteX233" fmla="*/ 1288381 w 3569051"/>
                <a:gd name="connsiteY233" fmla="*/ 1235667 h 2114090"/>
                <a:gd name="connsiteX234" fmla="*/ 1238517 w 3569051"/>
                <a:gd name="connsiteY234" fmla="*/ 1163059 h 2114090"/>
                <a:gd name="connsiteX235" fmla="*/ 1220341 w 3569051"/>
                <a:gd name="connsiteY235" fmla="*/ 1134654 h 2114090"/>
                <a:gd name="connsiteX236" fmla="*/ 1220341 w 3569051"/>
                <a:gd name="connsiteY236" fmla="*/ 1133274 h 2114090"/>
                <a:gd name="connsiteX237" fmla="*/ 1199216 w 3569051"/>
                <a:gd name="connsiteY237" fmla="*/ 1111768 h 2114090"/>
                <a:gd name="connsiteX238" fmla="*/ 1173808 w 3569051"/>
                <a:gd name="connsiteY238" fmla="*/ 1137223 h 2114090"/>
                <a:gd name="connsiteX239" fmla="*/ 1154633 w 3569051"/>
                <a:gd name="connsiteY239" fmla="*/ 1156921 h 2114090"/>
                <a:gd name="connsiteX240" fmla="*/ 1141073 w 3569051"/>
                <a:gd name="connsiteY240" fmla="*/ 1143742 h 2114090"/>
                <a:gd name="connsiteX241" fmla="*/ 1141215 w 3569051"/>
                <a:gd name="connsiteY241" fmla="*/ 1130086 h 2114090"/>
                <a:gd name="connsiteX242" fmla="*/ 1122373 w 3569051"/>
                <a:gd name="connsiteY242" fmla="*/ 1111768 h 2114090"/>
                <a:gd name="connsiteX243" fmla="*/ 1095015 w 3569051"/>
                <a:gd name="connsiteY243" fmla="*/ 1139459 h 2114090"/>
                <a:gd name="connsiteX244" fmla="*/ 1080170 w 3569051"/>
                <a:gd name="connsiteY244" fmla="*/ 1157350 h 2114090"/>
                <a:gd name="connsiteX245" fmla="*/ 1064516 w 3569051"/>
                <a:gd name="connsiteY245" fmla="*/ 1140459 h 2114090"/>
                <a:gd name="connsiteX246" fmla="*/ 1064563 w 3569051"/>
                <a:gd name="connsiteY246" fmla="*/ 1132275 h 2114090"/>
                <a:gd name="connsiteX247" fmla="*/ 1043771 w 3569051"/>
                <a:gd name="connsiteY247" fmla="*/ 1111768 h 2114090"/>
                <a:gd name="connsiteX248" fmla="*/ 1018220 w 3569051"/>
                <a:gd name="connsiteY248" fmla="*/ 1137271 h 2114090"/>
                <a:gd name="connsiteX249" fmla="*/ 998902 w 3569051"/>
                <a:gd name="connsiteY249" fmla="*/ 1156921 h 2114090"/>
                <a:gd name="connsiteX250" fmla="*/ 987673 w 3569051"/>
                <a:gd name="connsiteY250" fmla="*/ 1145407 h 2114090"/>
                <a:gd name="connsiteX251" fmla="*/ 985818 w 3569051"/>
                <a:gd name="connsiteY251" fmla="*/ 1113909 h 2114090"/>
                <a:gd name="connsiteX252" fmla="*/ 952940 w 3569051"/>
                <a:gd name="connsiteY252" fmla="*/ 1111768 h 2114090"/>
                <a:gd name="connsiteX253" fmla="*/ 950228 w 3569051"/>
                <a:gd name="connsiteY253" fmla="*/ 1111768 h 2114090"/>
                <a:gd name="connsiteX254" fmla="*/ 941425 w 3569051"/>
                <a:gd name="connsiteY254" fmla="*/ 1121188 h 2114090"/>
                <a:gd name="connsiteX255" fmla="*/ 941520 w 3569051"/>
                <a:gd name="connsiteY255" fmla="*/ 1136224 h 2114090"/>
                <a:gd name="connsiteX256" fmla="*/ 920538 w 3569051"/>
                <a:gd name="connsiteY256" fmla="*/ 1156874 h 2114090"/>
                <a:gd name="connsiteX257" fmla="*/ 911212 w 3569051"/>
                <a:gd name="connsiteY257" fmla="*/ 1147691 h 2114090"/>
                <a:gd name="connsiteX258" fmla="*/ 911355 w 3569051"/>
                <a:gd name="connsiteY258" fmla="*/ 1119000 h 2114090"/>
                <a:gd name="connsiteX259" fmla="*/ 905978 w 3569051"/>
                <a:gd name="connsiteY259" fmla="*/ 1111768 h 2114090"/>
                <a:gd name="connsiteX260" fmla="*/ 867200 w 3569051"/>
                <a:gd name="connsiteY260" fmla="*/ 1113909 h 2114090"/>
                <a:gd name="connsiteX261" fmla="*/ 864964 w 3569051"/>
                <a:gd name="connsiteY261" fmla="*/ 1144884 h 2114090"/>
                <a:gd name="connsiteX262" fmla="*/ 864916 w 3569051"/>
                <a:gd name="connsiteY262" fmla="*/ 1151735 h 2114090"/>
                <a:gd name="connsiteX263" fmla="*/ 859968 w 3569051"/>
                <a:gd name="connsiteY263" fmla="*/ 1156779 h 2114090"/>
                <a:gd name="connsiteX264" fmla="*/ 834798 w 3569051"/>
                <a:gd name="connsiteY264" fmla="*/ 1137699 h 2114090"/>
                <a:gd name="connsiteX265" fmla="*/ 834798 w 3569051"/>
                <a:gd name="connsiteY265" fmla="*/ 1133607 h 2114090"/>
                <a:gd name="connsiteX266" fmla="*/ 812625 w 3569051"/>
                <a:gd name="connsiteY266" fmla="*/ 1111768 h 2114090"/>
                <a:gd name="connsiteX267" fmla="*/ 788312 w 3569051"/>
                <a:gd name="connsiteY267" fmla="*/ 1136938 h 2114090"/>
                <a:gd name="connsiteX268" fmla="*/ 770754 w 3569051"/>
                <a:gd name="connsiteY268" fmla="*/ 1156684 h 2114090"/>
                <a:gd name="connsiteX269" fmla="*/ 753007 w 3569051"/>
                <a:gd name="connsiteY269" fmla="*/ 1138508 h 2114090"/>
                <a:gd name="connsiteX270" fmla="*/ 753102 w 3569051"/>
                <a:gd name="connsiteY270" fmla="*/ 1127612 h 2114090"/>
                <a:gd name="connsiteX271" fmla="*/ 737115 w 3569051"/>
                <a:gd name="connsiteY271" fmla="*/ 1111435 h 2114090"/>
                <a:gd name="connsiteX272" fmla="*/ 706854 w 3569051"/>
                <a:gd name="connsiteY272" fmla="*/ 1141791 h 2114090"/>
                <a:gd name="connsiteX273" fmla="*/ 692723 w 3569051"/>
                <a:gd name="connsiteY273" fmla="*/ 1158729 h 2114090"/>
                <a:gd name="connsiteX274" fmla="*/ 629441 w 3569051"/>
                <a:gd name="connsiteY274" fmla="*/ 1219299 h 2114090"/>
                <a:gd name="connsiteX275" fmla="*/ 627395 w 3569051"/>
                <a:gd name="connsiteY275" fmla="*/ 1322882 h 2114090"/>
                <a:gd name="connsiteX276" fmla="*/ 1273346 w 3569051"/>
                <a:gd name="connsiteY276" fmla="*/ 1323120 h 2114090"/>
                <a:gd name="connsiteX277" fmla="*/ 1288810 w 3569051"/>
                <a:gd name="connsiteY277" fmla="*/ 1331922 h 2114090"/>
                <a:gd name="connsiteX278" fmla="*/ 1337056 w 3569051"/>
                <a:gd name="connsiteY278" fmla="*/ 1331779 h 2114090"/>
                <a:gd name="connsiteX279" fmla="*/ 1442351 w 3569051"/>
                <a:gd name="connsiteY279" fmla="*/ 1331589 h 2114090"/>
                <a:gd name="connsiteX280" fmla="*/ 1447252 w 3569051"/>
                <a:gd name="connsiteY280" fmla="*/ 1333492 h 2114090"/>
                <a:gd name="connsiteX281" fmla="*/ 1717842 w 3569051"/>
                <a:gd name="connsiteY281" fmla="*/ 1335633 h 2114090"/>
                <a:gd name="connsiteX282" fmla="*/ 2223526 w 3569051"/>
                <a:gd name="connsiteY282" fmla="*/ 1339154 h 2114090"/>
                <a:gd name="connsiteX283" fmla="*/ 2237467 w 3569051"/>
                <a:gd name="connsiteY283" fmla="*/ 1353476 h 2114090"/>
                <a:gd name="connsiteX284" fmla="*/ 2236848 w 3569051"/>
                <a:gd name="connsiteY284" fmla="*/ 1528429 h 2114090"/>
                <a:gd name="connsiteX285" fmla="*/ 2338861 w 3569051"/>
                <a:gd name="connsiteY285" fmla="*/ 1660417 h 2114090"/>
                <a:gd name="connsiteX286" fmla="*/ 2352849 w 3569051"/>
                <a:gd name="connsiteY286" fmla="*/ 1671551 h 2114090"/>
                <a:gd name="connsiteX287" fmla="*/ 2387869 w 3569051"/>
                <a:gd name="connsiteY287" fmla="*/ 1733120 h 2114090"/>
                <a:gd name="connsiteX288" fmla="*/ 2393340 w 3569051"/>
                <a:gd name="connsiteY288" fmla="*/ 1753674 h 2114090"/>
                <a:gd name="connsiteX289" fmla="*/ 2393388 w 3569051"/>
                <a:gd name="connsiteY289" fmla="*/ 2010608 h 2114090"/>
                <a:gd name="connsiteX290" fmla="*/ 2382635 w 3569051"/>
                <a:gd name="connsiteY290" fmla="*/ 2028927 h 2114090"/>
                <a:gd name="connsiteX291" fmla="*/ 2366124 w 3569051"/>
                <a:gd name="connsiteY291" fmla="*/ 2094207 h 2114090"/>
                <a:gd name="connsiteX292" fmla="*/ 2432356 w 3569051"/>
                <a:gd name="connsiteY292" fmla="*/ 2104675 h 2114090"/>
                <a:gd name="connsiteX293" fmla="*/ 2437495 w 3569051"/>
                <a:gd name="connsiteY293" fmla="*/ 2038205 h 2114090"/>
                <a:gd name="connsiteX294" fmla="*/ 2430596 w 3569051"/>
                <a:gd name="connsiteY294" fmla="*/ 2020172 h 2114090"/>
                <a:gd name="connsiteX295" fmla="*/ 2431357 w 3569051"/>
                <a:gd name="connsiteY295" fmla="*/ 1789217 h 2114090"/>
                <a:gd name="connsiteX296" fmla="*/ 2404094 w 3569051"/>
                <a:gd name="connsiteY296" fmla="*/ 1686872 h 2114090"/>
                <a:gd name="connsiteX297" fmla="*/ 2395957 w 3569051"/>
                <a:gd name="connsiteY297" fmla="*/ 1672740 h 2114090"/>
                <a:gd name="connsiteX298" fmla="*/ 2401381 w 3569051"/>
                <a:gd name="connsiteY298" fmla="*/ 1663652 h 2114090"/>
                <a:gd name="connsiteX299" fmla="*/ 2458811 w 3569051"/>
                <a:gd name="connsiteY299" fmla="*/ 1663605 h 2114090"/>
                <a:gd name="connsiteX300" fmla="*/ 2471182 w 3569051"/>
                <a:gd name="connsiteY300" fmla="*/ 1671836 h 2114090"/>
                <a:gd name="connsiteX301" fmla="*/ 2500396 w 3569051"/>
                <a:gd name="connsiteY301" fmla="*/ 1730313 h 2114090"/>
                <a:gd name="connsiteX302" fmla="*/ 2506487 w 3569051"/>
                <a:gd name="connsiteY302" fmla="*/ 1756386 h 2114090"/>
                <a:gd name="connsiteX303" fmla="*/ 2506534 w 3569051"/>
                <a:gd name="connsiteY303" fmla="*/ 2011988 h 2114090"/>
                <a:gd name="connsiteX304" fmla="*/ 2496733 w 3569051"/>
                <a:gd name="connsiteY304" fmla="*/ 2033495 h 2114090"/>
                <a:gd name="connsiteX305" fmla="*/ 2492450 w 3569051"/>
                <a:gd name="connsiteY305" fmla="*/ 2100916 h 2114090"/>
                <a:gd name="connsiteX306" fmla="*/ 2558492 w 3569051"/>
                <a:gd name="connsiteY306" fmla="*/ 2099679 h 2114090"/>
                <a:gd name="connsiteX307" fmla="*/ 2552259 w 3569051"/>
                <a:gd name="connsiteY307" fmla="*/ 2032543 h 2114090"/>
                <a:gd name="connsiteX308" fmla="*/ 2543456 w 3569051"/>
                <a:gd name="connsiteY308" fmla="*/ 2014938 h 2114090"/>
                <a:gd name="connsiteX309" fmla="*/ 2543789 w 3569051"/>
                <a:gd name="connsiteY309" fmla="*/ 1745681 h 2114090"/>
                <a:gd name="connsiteX310" fmla="*/ 2538460 w 3569051"/>
                <a:gd name="connsiteY310" fmla="*/ 1723604 h 2114090"/>
                <a:gd name="connsiteX311" fmla="*/ 2508580 w 3569051"/>
                <a:gd name="connsiteY311" fmla="*/ 1663748 h 2114090"/>
                <a:gd name="connsiteX312" fmla="*/ 2566200 w 3569051"/>
                <a:gd name="connsiteY312" fmla="*/ 1663509 h 2114090"/>
                <a:gd name="connsiteX313" fmla="*/ 2581616 w 3569051"/>
                <a:gd name="connsiteY313" fmla="*/ 1673644 h 2114090"/>
                <a:gd name="connsiteX314" fmla="*/ 2613162 w 3569051"/>
                <a:gd name="connsiteY314" fmla="*/ 1737069 h 2114090"/>
                <a:gd name="connsiteX315" fmla="*/ 2617967 w 3569051"/>
                <a:gd name="connsiteY315" fmla="*/ 1757909 h 2114090"/>
                <a:gd name="connsiteX316" fmla="*/ 2618063 w 3569051"/>
                <a:gd name="connsiteY316" fmla="*/ 2014843 h 2114090"/>
                <a:gd name="connsiteX317" fmla="*/ 2609355 w 3569051"/>
                <a:gd name="connsiteY317" fmla="*/ 2032590 h 2114090"/>
                <a:gd name="connsiteX318" fmla="*/ 2603360 w 3569051"/>
                <a:gd name="connsiteY318" fmla="*/ 2099917 h 2114090"/>
                <a:gd name="connsiteX319" fmla="*/ 2670448 w 3569051"/>
                <a:gd name="connsiteY319" fmla="*/ 2099679 h 2114090"/>
                <a:gd name="connsiteX320" fmla="*/ 2664025 w 3569051"/>
                <a:gd name="connsiteY320" fmla="*/ 2032448 h 2114090"/>
                <a:gd name="connsiteX321" fmla="*/ 2655365 w 3569051"/>
                <a:gd name="connsiteY321" fmla="*/ 2014748 h 2114090"/>
                <a:gd name="connsiteX322" fmla="*/ 2655651 w 3569051"/>
                <a:gd name="connsiteY322" fmla="*/ 1750962 h 2114090"/>
                <a:gd name="connsiteX323" fmla="*/ 2650512 w 3569051"/>
                <a:gd name="connsiteY323" fmla="*/ 1728790 h 2114090"/>
                <a:gd name="connsiteX324" fmla="*/ 2617920 w 3569051"/>
                <a:gd name="connsiteY324" fmla="*/ 1663700 h 2114090"/>
                <a:gd name="connsiteX325" fmla="*/ 2642376 w 3569051"/>
                <a:gd name="connsiteY325" fmla="*/ 1663700 h 2114090"/>
                <a:gd name="connsiteX326" fmla="*/ 2696094 w 3569051"/>
                <a:gd name="connsiteY326" fmla="*/ 1666031 h 2114090"/>
                <a:gd name="connsiteX327" fmla="*/ 2723120 w 3569051"/>
                <a:gd name="connsiteY327" fmla="*/ 1713422 h 2114090"/>
                <a:gd name="connsiteX328" fmla="*/ 2732493 w 3569051"/>
                <a:gd name="connsiteY328" fmla="*/ 1752342 h 2114090"/>
                <a:gd name="connsiteX329" fmla="*/ 2732398 w 3569051"/>
                <a:gd name="connsiteY329" fmla="*/ 2013416 h 2114090"/>
                <a:gd name="connsiteX330" fmla="*/ 2723405 w 3569051"/>
                <a:gd name="connsiteY330" fmla="*/ 2030925 h 2114090"/>
                <a:gd name="connsiteX331" fmla="*/ 2712795 w 3569051"/>
                <a:gd name="connsiteY331" fmla="*/ 2097538 h 2114090"/>
                <a:gd name="connsiteX332" fmla="*/ 2779693 w 3569051"/>
                <a:gd name="connsiteY332" fmla="*/ 2101915 h 2114090"/>
                <a:gd name="connsiteX333" fmla="*/ 2777742 w 3569051"/>
                <a:gd name="connsiteY333" fmla="*/ 2034446 h 2114090"/>
                <a:gd name="connsiteX334" fmla="*/ 2768702 w 3569051"/>
                <a:gd name="connsiteY334" fmla="*/ 2013654 h 2114090"/>
                <a:gd name="connsiteX335" fmla="*/ 2769463 w 3569051"/>
                <a:gd name="connsiteY335" fmla="*/ 1781319 h 2114090"/>
                <a:gd name="connsiteX336" fmla="*/ 2743865 w 3569051"/>
                <a:gd name="connsiteY336" fmla="*/ 1672407 h 2114090"/>
                <a:gd name="connsiteX337" fmla="*/ 2740058 w 3569051"/>
                <a:gd name="connsiteY337" fmla="*/ 1663748 h 2114090"/>
                <a:gd name="connsiteX338" fmla="*/ 2795299 w 3569051"/>
                <a:gd name="connsiteY338" fmla="*/ 1663700 h 2114090"/>
                <a:gd name="connsiteX339" fmla="*/ 2804625 w 3569051"/>
                <a:gd name="connsiteY339" fmla="*/ 1672169 h 2114090"/>
                <a:gd name="connsiteX340" fmla="*/ 2832745 w 3569051"/>
                <a:gd name="connsiteY340" fmla="*/ 1727981 h 2114090"/>
                <a:gd name="connsiteX341" fmla="*/ 2839787 w 3569051"/>
                <a:gd name="connsiteY341" fmla="*/ 1757909 h 2114090"/>
                <a:gd name="connsiteX342" fmla="*/ 2839739 w 3569051"/>
                <a:gd name="connsiteY342" fmla="*/ 2010751 h 2114090"/>
                <a:gd name="connsiteX343" fmla="*/ 2829510 w 3569051"/>
                <a:gd name="connsiteY343" fmla="*/ 2030116 h 2114090"/>
                <a:gd name="connsiteX344" fmla="*/ 2817139 w 3569051"/>
                <a:gd name="connsiteY344" fmla="*/ 2096396 h 2114090"/>
                <a:gd name="connsiteX345" fmla="*/ 2882657 w 3569051"/>
                <a:gd name="connsiteY345" fmla="*/ 2103438 h 2114090"/>
                <a:gd name="connsiteX346" fmla="*/ 2884846 w 3569051"/>
                <a:gd name="connsiteY346" fmla="*/ 2036016 h 2114090"/>
                <a:gd name="connsiteX347" fmla="*/ 2876947 w 3569051"/>
                <a:gd name="connsiteY347" fmla="*/ 2017508 h 2114090"/>
                <a:gd name="connsiteX348" fmla="*/ 2877185 w 3569051"/>
                <a:gd name="connsiteY348" fmla="*/ 1745538 h 2114090"/>
                <a:gd name="connsiteX349" fmla="*/ 2872285 w 3569051"/>
                <a:gd name="connsiteY349" fmla="*/ 1724746 h 2114090"/>
                <a:gd name="connsiteX350" fmla="*/ 2841785 w 3569051"/>
                <a:gd name="connsiteY350" fmla="*/ 1663700 h 2114090"/>
                <a:gd name="connsiteX351" fmla="*/ 2902070 w 3569051"/>
                <a:gd name="connsiteY351" fmla="*/ 1663605 h 2114090"/>
                <a:gd name="connsiteX352" fmla="*/ 2912395 w 3569051"/>
                <a:gd name="connsiteY352" fmla="*/ 1672550 h 2114090"/>
                <a:gd name="connsiteX353" fmla="*/ 2943370 w 3569051"/>
                <a:gd name="connsiteY353" fmla="*/ 1734547 h 2114090"/>
                <a:gd name="connsiteX354" fmla="*/ 2947889 w 3569051"/>
                <a:gd name="connsiteY354" fmla="*/ 1754007 h 2114090"/>
                <a:gd name="connsiteX355" fmla="*/ 2947937 w 3569051"/>
                <a:gd name="connsiteY355" fmla="*/ 2013701 h 2114090"/>
                <a:gd name="connsiteX356" fmla="*/ 2939420 w 3569051"/>
                <a:gd name="connsiteY356" fmla="*/ 2029926 h 2114090"/>
                <a:gd name="connsiteX357" fmla="*/ 2918485 w 3569051"/>
                <a:gd name="connsiteY357" fmla="*/ 2080409 h 2114090"/>
                <a:gd name="connsiteX358" fmla="*/ 2958833 w 3569051"/>
                <a:gd name="connsiteY358" fmla="*/ 2113763 h 2114090"/>
                <a:gd name="connsiteX359" fmla="*/ 3004891 w 3569051"/>
                <a:gd name="connsiteY359" fmla="*/ 2086547 h 2114090"/>
                <a:gd name="connsiteX360" fmla="*/ 2991711 w 3569051"/>
                <a:gd name="connsiteY360" fmla="*/ 2033733 h 2114090"/>
                <a:gd name="connsiteX361" fmla="*/ 2984003 w 3569051"/>
                <a:gd name="connsiteY361" fmla="*/ 2016556 h 2114090"/>
                <a:gd name="connsiteX362" fmla="*/ 2984193 w 3569051"/>
                <a:gd name="connsiteY362" fmla="*/ 1744587 h 2114090"/>
                <a:gd name="connsiteX363" fmla="*/ 2979340 w 3569051"/>
                <a:gd name="connsiteY363" fmla="*/ 1723842 h 2114090"/>
                <a:gd name="connsiteX364" fmla="*/ 2949555 w 3569051"/>
                <a:gd name="connsiteY364" fmla="*/ 1663843 h 2114090"/>
                <a:gd name="connsiteX365" fmla="*/ 3004558 w 3569051"/>
                <a:gd name="connsiteY365" fmla="*/ 1663795 h 2114090"/>
                <a:gd name="connsiteX366" fmla="*/ 3014217 w 3569051"/>
                <a:gd name="connsiteY366" fmla="*/ 1671693 h 2114090"/>
                <a:gd name="connsiteX367" fmla="*/ 3039196 w 3569051"/>
                <a:gd name="connsiteY367" fmla="*/ 1721463 h 2114090"/>
                <a:gd name="connsiteX368" fmla="*/ 3044145 w 3569051"/>
                <a:gd name="connsiteY368" fmla="*/ 1742255 h 2114090"/>
                <a:gd name="connsiteX369" fmla="*/ 3044192 w 3569051"/>
                <a:gd name="connsiteY369" fmla="*/ 2015604 h 2114090"/>
                <a:gd name="connsiteX370" fmla="*/ 3036199 w 3569051"/>
                <a:gd name="connsiteY370" fmla="*/ 2032210 h 2114090"/>
                <a:gd name="connsiteX371" fmla="*/ 3028919 w 3569051"/>
                <a:gd name="connsiteY371" fmla="*/ 2099346 h 2114090"/>
                <a:gd name="connsiteX372" fmla="*/ 3096007 w 3569051"/>
                <a:gd name="connsiteY372" fmla="*/ 2100393 h 2114090"/>
                <a:gd name="connsiteX373" fmla="*/ 3089774 w 3569051"/>
                <a:gd name="connsiteY373" fmla="*/ 2032162 h 2114090"/>
                <a:gd name="connsiteX374" fmla="*/ 3081686 w 3569051"/>
                <a:gd name="connsiteY374" fmla="*/ 2015509 h 2114090"/>
                <a:gd name="connsiteX375" fmla="*/ 3082399 w 3569051"/>
                <a:gd name="connsiteY375" fmla="*/ 1779082 h 2114090"/>
                <a:gd name="connsiteX376" fmla="*/ 3057800 w 3569051"/>
                <a:gd name="connsiteY376" fmla="*/ 1675547 h 2114090"/>
                <a:gd name="connsiteX377" fmla="*/ 3052376 w 3569051"/>
                <a:gd name="connsiteY377" fmla="*/ 1663748 h 2114090"/>
                <a:gd name="connsiteX378" fmla="*/ 3065794 w 3569051"/>
                <a:gd name="connsiteY378" fmla="*/ 1663748 h 2114090"/>
                <a:gd name="connsiteX379" fmla="*/ 3123271 w 3569051"/>
                <a:gd name="connsiteY379" fmla="*/ 1666555 h 2114090"/>
                <a:gd name="connsiteX380" fmla="*/ 3150534 w 3569051"/>
                <a:gd name="connsiteY380" fmla="*/ 1715515 h 2114090"/>
                <a:gd name="connsiteX381" fmla="*/ 3158861 w 3569051"/>
                <a:gd name="connsiteY381" fmla="*/ 1750534 h 2114090"/>
                <a:gd name="connsiteX382" fmla="*/ 3158813 w 3569051"/>
                <a:gd name="connsiteY382" fmla="*/ 2014320 h 2114090"/>
                <a:gd name="connsiteX383" fmla="*/ 3150249 w 3569051"/>
                <a:gd name="connsiteY383" fmla="*/ 2032067 h 2114090"/>
                <a:gd name="connsiteX384" fmla="*/ 3133738 w 3569051"/>
                <a:gd name="connsiteY384" fmla="*/ 2082645 h 2114090"/>
                <a:gd name="connsiteX385" fmla="*/ 3176847 w 3569051"/>
                <a:gd name="connsiteY385" fmla="*/ 2113906 h 2114090"/>
                <a:gd name="connsiteX386" fmla="*/ 3220335 w 3569051"/>
                <a:gd name="connsiteY386" fmla="*/ 2082978 h 2114090"/>
                <a:gd name="connsiteX387" fmla="*/ 3203872 w 3569051"/>
                <a:gd name="connsiteY387" fmla="*/ 2032115 h 2114090"/>
                <a:gd name="connsiteX388" fmla="*/ 3195022 w 3569051"/>
                <a:gd name="connsiteY388" fmla="*/ 2014320 h 2114090"/>
                <a:gd name="connsiteX389" fmla="*/ 3195307 w 3569051"/>
                <a:gd name="connsiteY389" fmla="*/ 1735499 h 2114090"/>
                <a:gd name="connsiteX390" fmla="*/ 3189408 w 3569051"/>
                <a:gd name="connsiteY390" fmla="*/ 1710757 h 2114090"/>
                <a:gd name="connsiteX391" fmla="*/ 3166046 w 3569051"/>
                <a:gd name="connsiteY391" fmla="*/ 1663748 h 2114090"/>
                <a:gd name="connsiteX392" fmla="*/ 3220097 w 3569051"/>
                <a:gd name="connsiteY392" fmla="*/ 1663557 h 2114090"/>
                <a:gd name="connsiteX393" fmla="*/ 3232230 w 3569051"/>
                <a:gd name="connsiteY393" fmla="*/ 1671979 h 2114090"/>
                <a:gd name="connsiteX394" fmla="*/ 3265060 w 3569051"/>
                <a:gd name="connsiteY394" fmla="*/ 1737640 h 2114090"/>
                <a:gd name="connsiteX395" fmla="*/ 3270294 w 3569051"/>
                <a:gd name="connsiteY395" fmla="*/ 1759765 h 2114090"/>
                <a:gd name="connsiteX396" fmla="*/ 3270294 w 3569051"/>
                <a:gd name="connsiteY396" fmla="*/ 2012607 h 2114090"/>
                <a:gd name="connsiteX397" fmla="*/ 3260635 w 3569051"/>
                <a:gd name="connsiteY397" fmla="*/ 2032781 h 2114090"/>
                <a:gd name="connsiteX398" fmla="*/ 3255164 w 3569051"/>
                <a:gd name="connsiteY398" fmla="*/ 2100107 h 2114090"/>
                <a:gd name="connsiteX399" fmla="*/ 3322918 w 3569051"/>
                <a:gd name="connsiteY399" fmla="*/ 2098204 h 2114090"/>
                <a:gd name="connsiteX400" fmla="*/ 3315210 w 3569051"/>
                <a:gd name="connsiteY400" fmla="*/ 2032210 h 2114090"/>
                <a:gd name="connsiteX401" fmla="*/ 3306455 w 3569051"/>
                <a:gd name="connsiteY401" fmla="*/ 2014605 h 2114090"/>
                <a:gd name="connsiteX402" fmla="*/ 3306741 w 3569051"/>
                <a:gd name="connsiteY402" fmla="*/ 1749440 h 2114090"/>
                <a:gd name="connsiteX403" fmla="*/ 3301840 w 3569051"/>
                <a:gd name="connsiteY403" fmla="*/ 1728695 h 2114090"/>
                <a:gd name="connsiteX404" fmla="*/ 3269628 w 3569051"/>
                <a:gd name="connsiteY404" fmla="*/ 1663795 h 2114090"/>
                <a:gd name="connsiteX405" fmla="*/ 3342331 w 3569051"/>
                <a:gd name="connsiteY405" fmla="*/ 1663795 h 2114090"/>
                <a:gd name="connsiteX406" fmla="*/ 3350657 w 3569051"/>
                <a:gd name="connsiteY406" fmla="*/ 1671503 h 2114090"/>
                <a:gd name="connsiteX407" fmla="*/ 3372116 w 3569051"/>
                <a:gd name="connsiteY407" fmla="*/ 1713945 h 2114090"/>
                <a:gd name="connsiteX408" fmla="*/ 3380824 w 3569051"/>
                <a:gd name="connsiteY408" fmla="*/ 1750249 h 2114090"/>
                <a:gd name="connsiteX409" fmla="*/ 3380728 w 3569051"/>
                <a:gd name="connsiteY409" fmla="*/ 2011322 h 2114090"/>
                <a:gd name="connsiteX410" fmla="*/ 3370594 w 3569051"/>
                <a:gd name="connsiteY410" fmla="*/ 2033875 h 2114090"/>
                <a:gd name="connsiteX411" fmla="*/ 3355606 w 3569051"/>
                <a:gd name="connsiteY411" fmla="*/ 2055953 h 2114090"/>
                <a:gd name="connsiteX412" fmla="*/ 3383583 w 3569051"/>
                <a:gd name="connsiteY412" fmla="*/ 2112859 h 2114090"/>
                <a:gd name="connsiteX413" fmla="*/ 3441536 w 3569051"/>
                <a:gd name="connsiteY413" fmla="*/ 2089164 h 2114090"/>
                <a:gd name="connsiteX414" fmla="*/ 3426025 w 3569051"/>
                <a:gd name="connsiteY414" fmla="*/ 2032115 h 2114090"/>
                <a:gd name="connsiteX415" fmla="*/ 3418174 w 3569051"/>
                <a:gd name="connsiteY415" fmla="*/ 2015366 h 2114090"/>
                <a:gd name="connsiteX416" fmla="*/ 3418888 w 3569051"/>
                <a:gd name="connsiteY416" fmla="*/ 1780748 h 2114090"/>
                <a:gd name="connsiteX417" fmla="*/ 3393861 w 3569051"/>
                <a:gd name="connsiteY417" fmla="*/ 1674786 h 2114090"/>
                <a:gd name="connsiteX418" fmla="*/ 3388484 w 3569051"/>
                <a:gd name="connsiteY418" fmla="*/ 1663748 h 2114090"/>
                <a:gd name="connsiteX419" fmla="*/ 3469799 w 3569051"/>
                <a:gd name="connsiteY419" fmla="*/ 1663748 h 2114090"/>
                <a:gd name="connsiteX420" fmla="*/ 3569051 w 3569051"/>
                <a:gd name="connsiteY420" fmla="*/ 1623875 h 2114090"/>
                <a:gd name="connsiteX421" fmla="*/ 3569051 w 3569051"/>
                <a:gd name="connsiteY421" fmla="*/ 1623875 h 2114090"/>
                <a:gd name="connsiteX422" fmla="*/ 3569051 w 3569051"/>
                <a:gd name="connsiteY422" fmla="*/ 1623875 h 2114090"/>
                <a:gd name="connsiteX423" fmla="*/ 3560772 w 3569051"/>
                <a:gd name="connsiteY423" fmla="*/ 1611599 h 2114090"/>
                <a:gd name="connsiteX424" fmla="*/ 767900 w 3569051"/>
                <a:gd name="connsiteY424" fmla="*/ 367515 h 2114090"/>
                <a:gd name="connsiteX425" fmla="*/ 761048 w 3569051"/>
                <a:gd name="connsiteY425" fmla="*/ 360949 h 2114090"/>
                <a:gd name="connsiteX426" fmla="*/ 768328 w 3569051"/>
                <a:gd name="connsiteY426" fmla="*/ 353527 h 2114090"/>
                <a:gd name="connsiteX427" fmla="*/ 774799 w 3569051"/>
                <a:gd name="connsiteY427" fmla="*/ 359236 h 2114090"/>
                <a:gd name="connsiteX428" fmla="*/ 767900 w 3569051"/>
                <a:gd name="connsiteY428" fmla="*/ 367515 h 2114090"/>
                <a:gd name="connsiteX429" fmla="*/ 770992 w 3569051"/>
                <a:gd name="connsiteY429" fmla="*/ 480043 h 2114090"/>
                <a:gd name="connsiteX430" fmla="*/ 763665 w 3569051"/>
                <a:gd name="connsiteY430" fmla="*/ 473953 h 2114090"/>
                <a:gd name="connsiteX431" fmla="*/ 770517 w 3569051"/>
                <a:gd name="connsiteY431" fmla="*/ 465912 h 2114090"/>
                <a:gd name="connsiteX432" fmla="*/ 777511 w 3569051"/>
                <a:gd name="connsiteY432" fmla="*/ 472573 h 2114090"/>
                <a:gd name="connsiteX433" fmla="*/ 770992 w 3569051"/>
                <a:gd name="connsiteY433" fmla="*/ 480043 h 2114090"/>
                <a:gd name="connsiteX434" fmla="*/ 770517 w 3569051"/>
                <a:gd name="connsiteY434" fmla="*/ 585767 h 2114090"/>
                <a:gd name="connsiteX435" fmla="*/ 763713 w 3569051"/>
                <a:gd name="connsiteY435" fmla="*/ 579296 h 2114090"/>
                <a:gd name="connsiteX436" fmla="*/ 769184 w 3569051"/>
                <a:gd name="connsiteY436" fmla="*/ 571730 h 2114090"/>
                <a:gd name="connsiteX437" fmla="*/ 777273 w 3569051"/>
                <a:gd name="connsiteY437" fmla="*/ 577868 h 2114090"/>
                <a:gd name="connsiteX438" fmla="*/ 770517 w 3569051"/>
                <a:gd name="connsiteY438" fmla="*/ 585767 h 2114090"/>
                <a:gd name="connsiteX439" fmla="*/ 774513 w 3569051"/>
                <a:gd name="connsiteY439" fmla="*/ 687398 h 2114090"/>
                <a:gd name="connsiteX440" fmla="*/ 766948 w 3569051"/>
                <a:gd name="connsiteY440" fmla="*/ 693584 h 2114090"/>
                <a:gd name="connsiteX441" fmla="*/ 760858 w 3569051"/>
                <a:gd name="connsiteY441" fmla="*/ 686066 h 2114090"/>
                <a:gd name="connsiteX442" fmla="*/ 767567 w 3569051"/>
                <a:gd name="connsiteY442" fmla="*/ 679500 h 2114090"/>
                <a:gd name="connsiteX443" fmla="*/ 774513 w 3569051"/>
                <a:gd name="connsiteY443" fmla="*/ 687398 h 2114090"/>
                <a:gd name="connsiteX444" fmla="*/ 174144 w 3569051"/>
                <a:gd name="connsiteY444" fmla="*/ 1625969 h 2114090"/>
                <a:gd name="connsiteX445" fmla="*/ 167626 w 3569051"/>
                <a:gd name="connsiteY445" fmla="*/ 1618879 h 2114090"/>
                <a:gd name="connsiteX446" fmla="*/ 174572 w 3569051"/>
                <a:gd name="connsiteY446" fmla="*/ 1612218 h 2114090"/>
                <a:gd name="connsiteX447" fmla="*/ 181281 w 3569051"/>
                <a:gd name="connsiteY447" fmla="*/ 1619260 h 2114090"/>
                <a:gd name="connsiteX448" fmla="*/ 174144 w 3569051"/>
                <a:gd name="connsiteY448" fmla="*/ 1625969 h 2114090"/>
                <a:gd name="connsiteX449" fmla="*/ 2236040 w 3569051"/>
                <a:gd name="connsiteY449" fmla="*/ 1097636 h 2114090"/>
                <a:gd name="connsiteX450" fmla="*/ 2223621 w 3569051"/>
                <a:gd name="connsiteY450" fmla="*/ 1099777 h 2114090"/>
                <a:gd name="connsiteX451" fmla="*/ 1899694 w 3569051"/>
                <a:gd name="connsiteY451" fmla="*/ 1099873 h 2114090"/>
                <a:gd name="connsiteX452" fmla="*/ 1794446 w 3569051"/>
                <a:gd name="connsiteY452" fmla="*/ 1099873 h 2114090"/>
                <a:gd name="connsiteX453" fmla="*/ 1372123 w 3569051"/>
                <a:gd name="connsiteY453" fmla="*/ 1100206 h 2114090"/>
                <a:gd name="connsiteX454" fmla="*/ 1344336 w 3569051"/>
                <a:gd name="connsiteY454" fmla="*/ 1087311 h 2114090"/>
                <a:gd name="connsiteX455" fmla="*/ 1279436 w 3569051"/>
                <a:gd name="connsiteY455" fmla="*/ 1013419 h 2114090"/>
                <a:gd name="connsiteX456" fmla="*/ 1261927 w 3569051"/>
                <a:gd name="connsiteY456" fmla="*/ 1005806 h 2114090"/>
                <a:gd name="connsiteX457" fmla="*/ 701573 w 3569051"/>
                <a:gd name="connsiteY457" fmla="*/ 1005759 h 2114090"/>
                <a:gd name="connsiteX458" fmla="*/ 682731 w 3569051"/>
                <a:gd name="connsiteY458" fmla="*/ 1013752 h 2114090"/>
                <a:gd name="connsiteX459" fmla="*/ 608934 w 3569051"/>
                <a:gd name="connsiteY459" fmla="*/ 1092545 h 2114090"/>
                <a:gd name="connsiteX460" fmla="*/ 591091 w 3569051"/>
                <a:gd name="connsiteY460" fmla="*/ 1099968 h 2114090"/>
                <a:gd name="connsiteX461" fmla="*/ 412046 w 3569051"/>
                <a:gd name="connsiteY461" fmla="*/ 1100015 h 2114090"/>
                <a:gd name="connsiteX462" fmla="*/ 393442 w 3569051"/>
                <a:gd name="connsiteY462" fmla="*/ 1091403 h 2114090"/>
                <a:gd name="connsiteX463" fmla="*/ 305371 w 3569051"/>
                <a:gd name="connsiteY463" fmla="*/ 992388 h 2114090"/>
                <a:gd name="connsiteX464" fmla="*/ 298519 w 3569051"/>
                <a:gd name="connsiteY464" fmla="*/ 974260 h 2114090"/>
                <a:gd name="connsiteX465" fmla="*/ 298472 w 3569051"/>
                <a:gd name="connsiteY465" fmla="*/ 934626 h 2114090"/>
                <a:gd name="connsiteX466" fmla="*/ 309843 w 3569051"/>
                <a:gd name="connsiteY466" fmla="*/ 926204 h 2114090"/>
                <a:gd name="connsiteX467" fmla="*/ 320406 w 3569051"/>
                <a:gd name="connsiteY467" fmla="*/ 935102 h 2114090"/>
                <a:gd name="connsiteX468" fmla="*/ 334585 w 3569051"/>
                <a:gd name="connsiteY468" fmla="*/ 974117 h 2114090"/>
                <a:gd name="connsiteX469" fmla="*/ 405670 w 3569051"/>
                <a:gd name="connsiteY469" fmla="*/ 1060619 h 2114090"/>
                <a:gd name="connsiteX470" fmla="*/ 420801 w 3569051"/>
                <a:gd name="connsiteY470" fmla="*/ 1067423 h 2114090"/>
                <a:gd name="connsiteX471" fmla="*/ 575247 w 3569051"/>
                <a:gd name="connsiteY471" fmla="*/ 1067470 h 2114090"/>
                <a:gd name="connsiteX472" fmla="*/ 590853 w 3569051"/>
                <a:gd name="connsiteY472" fmla="*/ 1060999 h 2114090"/>
                <a:gd name="connsiteX473" fmla="*/ 685966 w 3569051"/>
                <a:gd name="connsiteY473" fmla="*/ 972690 h 2114090"/>
                <a:gd name="connsiteX474" fmla="*/ 705141 w 3569051"/>
                <a:gd name="connsiteY474" fmla="*/ 965125 h 2114090"/>
                <a:gd name="connsiteX475" fmla="*/ 1115141 w 3569051"/>
                <a:gd name="connsiteY475" fmla="*/ 964126 h 2114090"/>
                <a:gd name="connsiteX476" fmla="*/ 1287335 w 3569051"/>
                <a:gd name="connsiteY476" fmla="*/ 962651 h 2114090"/>
                <a:gd name="connsiteX477" fmla="*/ 1308318 w 3569051"/>
                <a:gd name="connsiteY477" fmla="*/ 972119 h 2114090"/>
                <a:gd name="connsiteX478" fmla="*/ 1382638 w 3569051"/>
                <a:gd name="connsiteY478" fmla="*/ 1057716 h 2114090"/>
                <a:gd name="connsiteX479" fmla="*/ 1404811 w 3569051"/>
                <a:gd name="connsiteY479" fmla="*/ 1067565 h 2114090"/>
                <a:gd name="connsiteX480" fmla="*/ 2222099 w 3569051"/>
                <a:gd name="connsiteY480" fmla="*/ 1067470 h 2114090"/>
                <a:gd name="connsiteX481" fmla="*/ 2236420 w 3569051"/>
                <a:gd name="connsiteY481" fmla="*/ 1070801 h 2114090"/>
                <a:gd name="connsiteX482" fmla="*/ 2236040 w 3569051"/>
                <a:gd name="connsiteY482" fmla="*/ 1097636 h 2114090"/>
                <a:gd name="connsiteX483" fmla="*/ 2404950 w 3569051"/>
                <a:gd name="connsiteY483" fmla="*/ 2061662 h 2114090"/>
                <a:gd name="connsiteX484" fmla="*/ 2411088 w 3569051"/>
                <a:gd name="connsiteY484" fmla="*/ 2069180 h 2114090"/>
                <a:gd name="connsiteX485" fmla="*/ 2403903 w 3569051"/>
                <a:gd name="connsiteY485" fmla="*/ 2075270 h 2114090"/>
                <a:gd name="connsiteX486" fmla="*/ 2397052 w 3569051"/>
                <a:gd name="connsiteY486" fmla="*/ 2068799 h 2114090"/>
                <a:gd name="connsiteX487" fmla="*/ 2404950 w 3569051"/>
                <a:gd name="connsiteY487" fmla="*/ 2061662 h 2114090"/>
                <a:gd name="connsiteX488" fmla="*/ 2525471 w 3569051"/>
                <a:gd name="connsiteY488" fmla="*/ 2061519 h 2114090"/>
                <a:gd name="connsiteX489" fmla="*/ 2532180 w 3569051"/>
                <a:gd name="connsiteY489" fmla="*/ 2068894 h 2114090"/>
                <a:gd name="connsiteX490" fmla="*/ 2524948 w 3569051"/>
                <a:gd name="connsiteY490" fmla="*/ 2075270 h 2114090"/>
                <a:gd name="connsiteX491" fmla="*/ 2518524 w 3569051"/>
                <a:gd name="connsiteY491" fmla="*/ 2068466 h 2114090"/>
                <a:gd name="connsiteX492" fmla="*/ 2525471 w 3569051"/>
                <a:gd name="connsiteY492" fmla="*/ 2061519 h 2114090"/>
                <a:gd name="connsiteX493" fmla="*/ 2637190 w 3569051"/>
                <a:gd name="connsiteY493" fmla="*/ 2061615 h 2114090"/>
                <a:gd name="connsiteX494" fmla="*/ 2644374 w 3569051"/>
                <a:gd name="connsiteY494" fmla="*/ 2068181 h 2114090"/>
                <a:gd name="connsiteX495" fmla="*/ 2637333 w 3569051"/>
                <a:gd name="connsiteY495" fmla="*/ 2075318 h 2114090"/>
                <a:gd name="connsiteX496" fmla="*/ 2630053 w 3569051"/>
                <a:gd name="connsiteY496" fmla="*/ 2069370 h 2114090"/>
                <a:gd name="connsiteX497" fmla="*/ 2637190 w 3569051"/>
                <a:gd name="connsiteY497" fmla="*/ 2061615 h 2114090"/>
                <a:gd name="connsiteX498" fmla="*/ 2747909 w 3569051"/>
                <a:gd name="connsiteY498" fmla="*/ 2061662 h 2114090"/>
                <a:gd name="connsiteX499" fmla="*/ 2755094 w 3569051"/>
                <a:gd name="connsiteY499" fmla="*/ 2068228 h 2114090"/>
                <a:gd name="connsiteX500" fmla="*/ 2750574 w 3569051"/>
                <a:gd name="connsiteY500" fmla="*/ 2075223 h 2114090"/>
                <a:gd name="connsiteX501" fmla="*/ 2741343 w 3569051"/>
                <a:gd name="connsiteY501" fmla="*/ 2069085 h 2114090"/>
                <a:gd name="connsiteX502" fmla="*/ 2747909 w 3569051"/>
                <a:gd name="connsiteY502" fmla="*/ 2061662 h 2114090"/>
                <a:gd name="connsiteX503" fmla="*/ 2853823 w 3569051"/>
                <a:gd name="connsiteY503" fmla="*/ 2061615 h 2114090"/>
                <a:gd name="connsiteX504" fmla="*/ 2860770 w 3569051"/>
                <a:gd name="connsiteY504" fmla="*/ 2068419 h 2114090"/>
                <a:gd name="connsiteX505" fmla="*/ 2853252 w 3569051"/>
                <a:gd name="connsiteY505" fmla="*/ 2075223 h 2114090"/>
                <a:gd name="connsiteX506" fmla="*/ 2846876 w 3569051"/>
                <a:gd name="connsiteY506" fmla="*/ 2068276 h 2114090"/>
                <a:gd name="connsiteX507" fmla="*/ 2853823 w 3569051"/>
                <a:gd name="connsiteY507" fmla="*/ 2061615 h 2114090"/>
                <a:gd name="connsiteX508" fmla="*/ 2962830 w 3569051"/>
                <a:gd name="connsiteY508" fmla="*/ 2061615 h 2114090"/>
                <a:gd name="connsiteX509" fmla="*/ 2970110 w 3569051"/>
                <a:gd name="connsiteY509" fmla="*/ 2068181 h 2114090"/>
                <a:gd name="connsiteX510" fmla="*/ 2963401 w 3569051"/>
                <a:gd name="connsiteY510" fmla="*/ 2075175 h 2114090"/>
                <a:gd name="connsiteX511" fmla="*/ 2956407 w 3569051"/>
                <a:gd name="connsiteY511" fmla="*/ 2068847 h 2114090"/>
                <a:gd name="connsiteX512" fmla="*/ 2962830 w 3569051"/>
                <a:gd name="connsiteY512" fmla="*/ 2061615 h 2114090"/>
                <a:gd name="connsiteX513" fmla="*/ 3063890 w 3569051"/>
                <a:gd name="connsiteY513" fmla="*/ 2061662 h 2114090"/>
                <a:gd name="connsiteX514" fmla="*/ 3069981 w 3569051"/>
                <a:gd name="connsiteY514" fmla="*/ 2069180 h 2114090"/>
                <a:gd name="connsiteX515" fmla="*/ 3062796 w 3569051"/>
                <a:gd name="connsiteY515" fmla="*/ 2075270 h 2114090"/>
                <a:gd name="connsiteX516" fmla="*/ 3055945 w 3569051"/>
                <a:gd name="connsiteY516" fmla="*/ 2068799 h 2114090"/>
                <a:gd name="connsiteX517" fmla="*/ 3063890 w 3569051"/>
                <a:gd name="connsiteY517" fmla="*/ 2061662 h 2114090"/>
                <a:gd name="connsiteX518" fmla="*/ 3170138 w 3569051"/>
                <a:gd name="connsiteY518" fmla="*/ 2068228 h 2114090"/>
                <a:gd name="connsiteX519" fmla="*/ 3177275 w 3569051"/>
                <a:gd name="connsiteY519" fmla="*/ 2061615 h 2114090"/>
                <a:gd name="connsiteX520" fmla="*/ 3183698 w 3569051"/>
                <a:gd name="connsiteY520" fmla="*/ 2068799 h 2114090"/>
                <a:gd name="connsiteX521" fmla="*/ 3176656 w 3569051"/>
                <a:gd name="connsiteY521" fmla="*/ 2075127 h 2114090"/>
                <a:gd name="connsiteX522" fmla="*/ 3170138 w 3569051"/>
                <a:gd name="connsiteY522" fmla="*/ 2068228 h 2114090"/>
                <a:gd name="connsiteX523" fmla="*/ 3287709 w 3569051"/>
                <a:gd name="connsiteY523" fmla="*/ 2061472 h 2114090"/>
                <a:gd name="connsiteX524" fmla="*/ 3295226 w 3569051"/>
                <a:gd name="connsiteY524" fmla="*/ 2068038 h 2114090"/>
                <a:gd name="connsiteX525" fmla="*/ 3288898 w 3569051"/>
                <a:gd name="connsiteY525" fmla="*/ 2075127 h 2114090"/>
                <a:gd name="connsiteX526" fmla="*/ 3281666 w 3569051"/>
                <a:gd name="connsiteY526" fmla="*/ 2069085 h 2114090"/>
                <a:gd name="connsiteX527" fmla="*/ 3287709 w 3569051"/>
                <a:gd name="connsiteY527" fmla="*/ 2061472 h 2114090"/>
                <a:gd name="connsiteX528" fmla="*/ 3400331 w 3569051"/>
                <a:gd name="connsiteY528" fmla="*/ 2061662 h 2114090"/>
                <a:gd name="connsiteX529" fmla="*/ 3406612 w 3569051"/>
                <a:gd name="connsiteY529" fmla="*/ 2069180 h 2114090"/>
                <a:gd name="connsiteX530" fmla="*/ 3399094 w 3569051"/>
                <a:gd name="connsiteY530" fmla="*/ 2075318 h 2114090"/>
                <a:gd name="connsiteX531" fmla="*/ 3392338 w 3569051"/>
                <a:gd name="connsiteY531" fmla="*/ 2068752 h 2114090"/>
                <a:gd name="connsiteX532" fmla="*/ 3400331 w 3569051"/>
                <a:gd name="connsiteY532" fmla="*/ 2061662 h 2114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</a:cxnLst>
              <a:rect l="l" t="t" r="r" b="b"/>
              <a:pathLst>
                <a:path w="3569051" h="2114090">
                  <a:moveTo>
                    <a:pt x="3560772" y="1611599"/>
                  </a:moveTo>
                  <a:cubicBezTo>
                    <a:pt x="3535840" y="1586287"/>
                    <a:pt x="3511003" y="1560974"/>
                    <a:pt x="3486690" y="1535090"/>
                  </a:cubicBezTo>
                  <a:cubicBezTo>
                    <a:pt x="3447674" y="1493648"/>
                    <a:pt x="3406945" y="1453871"/>
                    <a:pt x="3367834" y="1412523"/>
                  </a:cubicBezTo>
                  <a:cubicBezTo>
                    <a:pt x="3321824" y="1363944"/>
                    <a:pt x="3275005" y="1316125"/>
                    <a:pt x="3228757" y="1267879"/>
                  </a:cubicBezTo>
                  <a:cubicBezTo>
                    <a:pt x="3182128" y="1219252"/>
                    <a:pt x="3135261" y="1170862"/>
                    <a:pt x="3088632" y="1122283"/>
                  </a:cubicBezTo>
                  <a:cubicBezTo>
                    <a:pt x="3043574" y="1075321"/>
                    <a:pt x="2998372" y="1028502"/>
                    <a:pt x="2953314" y="981588"/>
                  </a:cubicBezTo>
                  <a:cubicBezTo>
                    <a:pt x="2906352" y="932675"/>
                    <a:pt x="2859200" y="883953"/>
                    <a:pt x="2812238" y="835040"/>
                  </a:cubicBezTo>
                  <a:cubicBezTo>
                    <a:pt x="2766513" y="787460"/>
                    <a:pt x="2720693" y="739975"/>
                    <a:pt x="2675016" y="692394"/>
                  </a:cubicBezTo>
                  <a:cubicBezTo>
                    <a:pt x="2627721" y="643148"/>
                    <a:pt x="2580284" y="594093"/>
                    <a:pt x="2532989" y="544847"/>
                  </a:cubicBezTo>
                  <a:cubicBezTo>
                    <a:pt x="2487882" y="497933"/>
                    <a:pt x="2443062" y="450781"/>
                    <a:pt x="2397575" y="404200"/>
                  </a:cubicBezTo>
                  <a:cubicBezTo>
                    <a:pt x="2357846" y="363519"/>
                    <a:pt x="2318830" y="322124"/>
                    <a:pt x="2279576" y="280967"/>
                  </a:cubicBezTo>
                  <a:cubicBezTo>
                    <a:pt x="2278053" y="279349"/>
                    <a:pt x="2277006" y="277255"/>
                    <a:pt x="2275722" y="275400"/>
                  </a:cubicBezTo>
                  <a:cubicBezTo>
                    <a:pt x="2258973" y="289769"/>
                    <a:pt x="2249362" y="308421"/>
                    <a:pt x="2242796" y="329070"/>
                  </a:cubicBezTo>
                  <a:cubicBezTo>
                    <a:pt x="2233423" y="358475"/>
                    <a:pt x="2238656" y="388736"/>
                    <a:pt x="2237467" y="418569"/>
                  </a:cubicBezTo>
                  <a:cubicBezTo>
                    <a:pt x="2236896" y="433605"/>
                    <a:pt x="2234755" y="435650"/>
                    <a:pt x="2220100" y="433557"/>
                  </a:cubicBezTo>
                  <a:cubicBezTo>
                    <a:pt x="2215247" y="432843"/>
                    <a:pt x="2213201" y="429703"/>
                    <a:pt x="2210727" y="426515"/>
                  </a:cubicBezTo>
                  <a:cubicBezTo>
                    <a:pt x="2203447" y="417189"/>
                    <a:pt x="2196691" y="407388"/>
                    <a:pt x="2188745" y="398633"/>
                  </a:cubicBezTo>
                  <a:cubicBezTo>
                    <a:pt x="2181846" y="391020"/>
                    <a:pt x="2179466" y="382979"/>
                    <a:pt x="2179514" y="372749"/>
                  </a:cubicBezTo>
                  <a:cubicBezTo>
                    <a:pt x="2179895" y="297572"/>
                    <a:pt x="2179609" y="222395"/>
                    <a:pt x="2179895" y="147218"/>
                  </a:cubicBezTo>
                  <a:cubicBezTo>
                    <a:pt x="2179942" y="139034"/>
                    <a:pt x="2177897" y="132468"/>
                    <a:pt x="2173139" y="125902"/>
                  </a:cubicBezTo>
                  <a:cubicBezTo>
                    <a:pt x="2149205" y="92691"/>
                    <a:pt x="2125368" y="59432"/>
                    <a:pt x="2102148" y="25793"/>
                  </a:cubicBezTo>
                  <a:cubicBezTo>
                    <a:pt x="2097153" y="18513"/>
                    <a:pt x="2092014" y="16039"/>
                    <a:pt x="2083307" y="15944"/>
                  </a:cubicBezTo>
                  <a:cubicBezTo>
                    <a:pt x="1967116" y="14802"/>
                    <a:pt x="1850972" y="13279"/>
                    <a:pt x="1734780" y="11804"/>
                  </a:cubicBezTo>
                  <a:cubicBezTo>
                    <a:pt x="1586282" y="9901"/>
                    <a:pt x="1437736" y="7998"/>
                    <a:pt x="1289238" y="6047"/>
                  </a:cubicBezTo>
                  <a:cubicBezTo>
                    <a:pt x="1138884" y="4096"/>
                    <a:pt x="988577" y="2288"/>
                    <a:pt x="838223" y="5"/>
                  </a:cubicBezTo>
                  <a:cubicBezTo>
                    <a:pt x="828279" y="-138"/>
                    <a:pt x="826424" y="3050"/>
                    <a:pt x="826471" y="12233"/>
                  </a:cubicBezTo>
                  <a:cubicBezTo>
                    <a:pt x="826804" y="119289"/>
                    <a:pt x="826709" y="226392"/>
                    <a:pt x="826519" y="333448"/>
                  </a:cubicBezTo>
                  <a:cubicBezTo>
                    <a:pt x="826519" y="337207"/>
                    <a:pt x="829849" y="343487"/>
                    <a:pt x="822570" y="344439"/>
                  </a:cubicBezTo>
                  <a:cubicBezTo>
                    <a:pt x="816955" y="345200"/>
                    <a:pt x="810532" y="346437"/>
                    <a:pt x="807724" y="338634"/>
                  </a:cubicBezTo>
                  <a:cubicBezTo>
                    <a:pt x="806820" y="336160"/>
                    <a:pt x="804917" y="333971"/>
                    <a:pt x="803204" y="331878"/>
                  </a:cubicBezTo>
                  <a:cubicBezTo>
                    <a:pt x="787503" y="312037"/>
                    <a:pt x="758717" y="309087"/>
                    <a:pt x="738638" y="325169"/>
                  </a:cubicBezTo>
                  <a:cubicBezTo>
                    <a:pt x="719415" y="340537"/>
                    <a:pt x="716751" y="370418"/>
                    <a:pt x="732881" y="389926"/>
                  </a:cubicBezTo>
                  <a:cubicBezTo>
                    <a:pt x="748867" y="409243"/>
                    <a:pt x="780271" y="413002"/>
                    <a:pt x="797019" y="394446"/>
                  </a:cubicBezTo>
                  <a:cubicBezTo>
                    <a:pt x="807296" y="383074"/>
                    <a:pt x="817574" y="381742"/>
                    <a:pt x="830420" y="382313"/>
                  </a:cubicBezTo>
                  <a:cubicBezTo>
                    <a:pt x="836796" y="382598"/>
                    <a:pt x="843267" y="381599"/>
                    <a:pt x="849548" y="382503"/>
                  </a:cubicBezTo>
                  <a:cubicBezTo>
                    <a:pt x="861395" y="384216"/>
                    <a:pt x="863536" y="379173"/>
                    <a:pt x="863489" y="368182"/>
                  </a:cubicBezTo>
                  <a:cubicBezTo>
                    <a:pt x="863060" y="262934"/>
                    <a:pt x="863489" y="157686"/>
                    <a:pt x="862918" y="52438"/>
                  </a:cubicBezTo>
                  <a:cubicBezTo>
                    <a:pt x="862870" y="39924"/>
                    <a:pt x="866439" y="37593"/>
                    <a:pt x="878096" y="37783"/>
                  </a:cubicBezTo>
                  <a:cubicBezTo>
                    <a:pt x="994239" y="39734"/>
                    <a:pt x="1110431" y="41209"/>
                    <a:pt x="1226575" y="42684"/>
                  </a:cubicBezTo>
                  <a:cubicBezTo>
                    <a:pt x="1373265" y="44587"/>
                    <a:pt x="1519955" y="46443"/>
                    <a:pt x="1666645" y="48156"/>
                  </a:cubicBezTo>
                  <a:cubicBezTo>
                    <a:pt x="1799204" y="49726"/>
                    <a:pt x="1931811" y="51201"/>
                    <a:pt x="2064370" y="52438"/>
                  </a:cubicBezTo>
                  <a:cubicBezTo>
                    <a:pt x="2072458" y="52533"/>
                    <a:pt x="2077549" y="54770"/>
                    <a:pt x="2082260" y="61621"/>
                  </a:cubicBezTo>
                  <a:cubicBezTo>
                    <a:pt x="2099960" y="87505"/>
                    <a:pt x="2118231" y="113008"/>
                    <a:pt x="2136692" y="138368"/>
                  </a:cubicBezTo>
                  <a:cubicBezTo>
                    <a:pt x="2141022" y="144316"/>
                    <a:pt x="2142116" y="150359"/>
                    <a:pt x="2142116" y="157400"/>
                  </a:cubicBezTo>
                  <a:cubicBezTo>
                    <a:pt x="2141973" y="219350"/>
                    <a:pt x="2144447" y="281442"/>
                    <a:pt x="2141164" y="343249"/>
                  </a:cubicBezTo>
                  <a:cubicBezTo>
                    <a:pt x="2139023" y="383312"/>
                    <a:pt x="2149681" y="414620"/>
                    <a:pt x="2176326" y="444072"/>
                  </a:cubicBezTo>
                  <a:cubicBezTo>
                    <a:pt x="2191457" y="460773"/>
                    <a:pt x="2204018" y="475332"/>
                    <a:pt x="2228617" y="470051"/>
                  </a:cubicBezTo>
                  <a:cubicBezTo>
                    <a:pt x="2234517" y="468766"/>
                    <a:pt x="2237705" y="470765"/>
                    <a:pt x="2237515" y="477949"/>
                  </a:cubicBezTo>
                  <a:cubicBezTo>
                    <a:pt x="2237039" y="495269"/>
                    <a:pt x="2237372" y="512588"/>
                    <a:pt x="2237372" y="529907"/>
                  </a:cubicBezTo>
                  <a:cubicBezTo>
                    <a:pt x="2237372" y="534047"/>
                    <a:pt x="2237895" y="538329"/>
                    <a:pt x="2231519" y="538186"/>
                  </a:cubicBezTo>
                  <a:cubicBezTo>
                    <a:pt x="2196215" y="537377"/>
                    <a:pt x="2157960" y="547417"/>
                    <a:pt x="2132885" y="510161"/>
                  </a:cubicBezTo>
                  <a:cubicBezTo>
                    <a:pt x="2129935" y="505784"/>
                    <a:pt x="2125177" y="502358"/>
                    <a:pt x="2120800" y="499170"/>
                  </a:cubicBezTo>
                  <a:cubicBezTo>
                    <a:pt x="2113853" y="494127"/>
                    <a:pt x="2112093" y="487751"/>
                    <a:pt x="2112093" y="479234"/>
                  </a:cubicBezTo>
                  <a:cubicBezTo>
                    <a:pt x="2112378" y="378554"/>
                    <a:pt x="2112188" y="277826"/>
                    <a:pt x="2112474" y="177146"/>
                  </a:cubicBezTo>
                  <a:cubicBezTo>
                    <a:pt x="2112521" y="167963"/>
                    <a:pt x="2110142" y="160826"/>
                    <a:pt x="2104527" y="153546"/>
                  </a:cubicBezTo>
                  <a:cubicBezTo>
                    <a:pt x="2088350" y="132706"/>
                    <a:pt x="2072601" y="111533"/>
                    <a:pt x="2057423" y="89979"/>
                  </a:cubicBezTo>
                  <a:cubicBezTo>
                    <a:pt x="2051903" y="82128"/>
                    <a:pt x="2046004" y="78988"/>
                    <a:pt x="2036202" y="78893"/>
                  </a:cubicBezTo>
                  <a:cubicBezTo>
                    <a:pt x="1907259" y="77751"/>
                    <a:pt x="1778364" y="75943"/>
                    <a:pt x="1649421" y="74753"/>
                  </a:cubicBezTo>
                  <a:cubicBezTo>
                    <a:pt x="1412043" y="72565"/>
                    <a:pt x="1174712" y="67474"/>
                    <a:pt x="937333" y="67569"/>
                  </a:cubicBezTo>
                  <a:cubicBezTo>
                    <a:pt x="924962" y="67569"/>
                    <a:pt x="912830" y="65999"/>
                    <a:pt x="900696" y="64286"/>
                  </a:cubicBezTo>
                  <a:cubicBezTo>
                    <a:pt x="881807" y="61621"/>
                    <a:pt x="881950" y="61193"/>
                    <a:pt x="881807" y="80701"/>
                  </a:cubicBezTo>
                  <a:cubicBezTo>
                    <a:pt x="881093" y="186377"/>
                    <a:pt x="880427" y="292100"/>
                    <a:pt x="879523" y="397777"/>
                  </a:cubicBezTo>
                  <a:cubicBezTo>
                    <a:pt x="879143" y="438505"/>
                    <a:pt x="878857" y="438505"/>
                    <a:pt x="841602" y="456586"/>
                  </a:cubicBezTo>
                  <a:cubicBezTo>
                    <a:pt x="840793" y="456967"/>
                    <a:pt x="840174" y="457775"/>
                    <a:pt x="839318" y="458108"/>
                  </a:cubicBezTo>
                  <a:cubicBezTo>
                    <a:pt x="827423" y="462914"/>
                    <a:pt x="816051" y="459298"/>
                    <a:pt x="809057" y="448497"/>
                  </a:cubicBezTo>
                  <a:cubicBezTo>
                    <a:pt x="794259" y="425611"/>
                    <a:pt x="763808" y="420377"/>
                    <a:pt x="742254" y="436983"/>
                  </a:cubicBezTo>
                  <a:cubicBezTo>
                    <a:pt x="721747" y="452779"/>
                    <a:pt x="719082" y="484040"/>
                    <a:pt x="736592" y="503690"/>
                  </a:cubicBezTo>
                  <a:cubicBezTo>
                    <a:pt x="753911" y="523151"/>
                    <a:pt x="785029" y="523722"/>
                    <a:pt x="803299" y="504309"/>
                  </a:cubicBezTo>
                  <a:cubicBezTo>
                    <a:pt x="807629" y="499694"/>
                    <a:pt x="811388" y="496125"/>
                    <a:pt x="818049" y="497219"/>
                  </a:cubicBezTo>
                  <a:cubicBezTo>
                    <a:pt x="837605" y="500407"/>
                    <a:pt x="854353" y="493318"/>
                    <a:pt x="870626" y="483421"/>
                  </a:cubicBezTo>
                  <a:cubicBezTo>
                    <a:pt x="882235" y="476332"/>
                    <a:pt x="894178" y="469670"/>
                    <a:pt x="906501" y="463913"/>
                  </a:cubicBezTo>
                  <a:cubicBezTo>
                    <a:pt x="914828" y="460059"/>
                    <a:pt x="916826" y="454778"/>
                    <a:pt x="916874" y="445975"/>
                  </a:cubicBezTo>
                  <a:cubicBezTo>
                    <a:pt x="917397" y="337112"/>
                    <a:pt x="918492" y="228200"/>
                    <a:pt x="918920" y="119336"/>
                  </a:cubicBezTo>
                  <a:cubicBezTo>
                    <a:pt x="918967" y="107536"/>
                    <a:pt x="921251" y="103349"/>
                    <a:pt x="934288" y="103587"/>
                  </a:cubicBezTo>
                  <a:cubicBezTo>
                    <a:pt x="1071843" y="105681"/>
                    <a:pt x="1209446" y="106965"/>
                    <a:pt x="1347000" y="108535"/>
                  </a:cubicBezTo>
                  <a:cubicBezTo>
                    <a:pt x="1491407" y="110201"/>
                    <a:pt x="1635861" y="111818"/>
                    <a:pt x="1780267" y="113531"/>
                  </a:cubicBezTo>
                  <a:cubicBezTo>
                    <a:pt x="1859536" y="114483"/>
                    <a:pt x="1938805" y="115672"/>
                    <a:pt x="2018074" y="116434"/>
                  </a:cubicBezTo>
                  <a:cubicBezTo>
                    <a:pt x="2026971" y="116529"/>
                    <a:pt x="2033062" y="118622"/>
                    <a:pt x="2038248" y="126616"/>
                  </a:cubicBezTo>
                  <a:cubicBezTo>
                    <a:pt x="2047669" y="141033"/>
                    <a:pt x="2058232" y="154831"/>
                    <a:pt x="2069080" y="168249"/>
                  </a:cubicBezTo>
                  <a:cubicBezTo>
                    <a:pt x="2074362" y="174767"/>
                    <a:pt x="2075979" y="181286"/>
                    <a:pt x="2075979" y="189422"/>
                  </a:cubicBezTo>
                  <a:cubicBezTo>
                    <a:pt x="2075789" y="290102"/>
                    <a:pt x="2075979" y="390830"/>
                    <a:pt x="2075646" y="491510"/>
                  </a:cubicBezTo>
                  <a:cubicBezTo>
                    <a:pt x="2075599" y="502691"/>
                    <a:pt x="2077882" y="510923"/>
                    <a:pt x="2086970" y="518583"/>
                  </a:cubicBezTo>
                  <a:cubicBezTo>
                    <a:pt x="2105384" y="534142"/>
                    <a:pt x="2122656" y="551081"/>
                    <a:pt x="2140118" y="567781"/>
                  </a:cubicBezTo>
                  <a:cubicBezTo>
                    <a:pt x="2145447" y="572872"/>
                    <a:pt x="2150918" y="575013"/>
                    <a:pt x="2158341" y="574918"/>
                  </a:cubicBezTo>
                  <a:cubicBezTo>
                    <a:pt x="2181560" y="574490"/>
                    <a:pt x="2204827" y="574966"/>
                    <a:pt x="2228046" y="574633"/>
                  </a:cubicBezTo>
                  <a:cubicBezTo>
                    <a:pt x="2235136" y="574538"/>
                    <a:pt x="2237562" y="576679"/>
                    <a:pt x="2237420" y="583911"/>
                  </a:cubicBezTo>
                  <a:cubicBezTo>
                    <a:pt x="2236991" y="604846"/>
                    <a:pt x="2236944" y="625829"/>
                    <a:pt x="2237420" y="646765"/>
                  </a:cubicBezTo>
                  <a:cubicBezTo>
                    <a:pt x="2237610" y="654377"/>
                    <a:pt x="2235469" y="656947"/>
                    <a:pt x="2227570" y="656852"/>
                  </a:cubicBezTo>
                  <a:cubicBezTo>
                    <a:pt x="2193408" y="656471"/>
                    <a:pt x="2159245" y="656614"/>
                    <a:pt x="2125035" y="656804"/>
                  </a:cubicBezTo>
                  <a:cubicBezTo>
                    <a:pt x="2119182" y="656852"/>
                    <a:pt x="2114948" y="655091"/>
                    <a:pt x="2110570" y="650999"/>
                  </a:cubicBezTo>
                  <a:cubicBezTo>
                    <a:pt x="2094012" y="635345"/>
                    <a:pt x="2077312" y="619834"/>
                    <a:pt x="2060040" y="605084"/>
                  </a:cubicBezTo>
                  <a:cubicBezTo>
                    <a:pt x="2053093" y="599137"/>
                    <a:pt x="2050904" y="592904"/>
                    <a:pt x="2050952" y="584006"/>
                  </a:cubicBezTo>
                  <a:cubicBezTo>
                    <a:pt x="2051238" y="478758"/>
                    <a:pt x="2049049" y="373463"/>
                    <a:pt x="2052094" y="268310"/>
                  </a:cubicBezTo>
                  <a:cubicBezTo>
                    <a:pt x="2053378" y="223061"/>
                    <a:pt x="2045100" y="184759"/>
                    <a:pt x="2014363" y="151263"/>
                  </a:cubicBezTo>
                  <a:cubicBezTo>
                    <a:pt x="2008225" y="144601"/>
                    <a:pt x="2003229" y="141080"/>
                    <a:pt x="1994188" y="140938"/>
                  </a:cubicBezTo>
                  <a:cubicBezTo>
                    <a:pt x="1936807" y="140034"/>
                    <a:pt x="1879425" y="138511"/>
                    <a:pt x="1822043" y="137417"/>
                  </a:cubicBezTo>
                  <a:cubicBezTo>
                    <a:pt x="1724122" y="135561"/>
                    <a:pt x="1626154" y="133801"/>
                    <a:pt x="1528234" y="132088"/>
                  </a:cubicBezTo>
                  <a:cubicBezTo>
                    <a:pt x="1336913" y="128709"/>
                    <a:pt x="1145593" y="125474"/>
                    <a:pt x="954272" y="121763"/>
                  </a:cubicBezTo>
                  <a:cubicBezTo>
                    <a:pt x="942091" y="121525"/>
                    <a:pt x="938428" y="123999"/>
                    <a:pt x="938523" y="136846"/>
                  </a:cubicBezTo>
                  <a:cubicBezTo>
                    <a:pt x="939094" y="247993"/>
                    <a:pt x="938856" y="359189"/>
                    <a:pt x="938856" y="470337"/>
                  </a:cubicBezTo>
                  <a:cubicBezTo>
                    <a:pt x="938856" y="477141"/>
                    <a:pt x="939141" y="483278"/>
                    <a:pt x="932718" y="488560"/>
                  </a:cubicBezTo>
                  <a:cubicBezTo>
                    <a:pt x="902885" y="513159"/>
                    <a:pt x="873528" y="538424"/>
                    <a:pt x="843838" y="563213"/>
                  </a:cubicBezTo>
                  <a:cubicBezTo>
                    <a:pt x="833275" y="572016"/>
                    <a:pt x="816955" y="568685"/>
                    <a:pt x="810341" y="556933"/>
                  </a:cubicBezTo>
                  <a:cubicBezTo>
                    <a:pt x="800873" y="540137"/>
                    <a:pt x="780746" y="530240"/>
                    <a:pt x="763237" y="533761"/>
                  </a:cubicBezTo>
                  <a:cubicBezTo>
                    <a:pt x="742159" y="538043"/>
                    <a:pt x="727076" y="553650"/>
                    <a:pt x="725268" y="573015"/>
                  </a:cubicBezTo>
                  <a:cubicBezTo>
                    <a:pt x="723269" y="594569"/>
                    <a:pt x="733261" y="612459"/>
                    <a:pt x="751865" y="620690"/>
                  </a:cubicBezTo>
                  <a:cubicBezTo>
                    <a:pt x="770374" y="628874"/>
                    <a:pt x="792499" y="624592"/>
                    <a:pt x="804774" y="608082"/>
                  </a:cubicBezTo>
                  <a:cubicBezTo>
                    <a:pt x="811198" y="599422"/>
                    <a:pt x="818049" y="597709"/>
                    <a:pt x="827518" y="598185"/>
                  </a:cubicBezTo>
                  <a:cubicBezTo>
                    <a:pt x="840127" y="598804"/>
                    <a:pt x="851641" y="598566"/>
                    <a:pt x="862680" y="588574"/>
                  </a:cubicBezTo>
                  <a:cubicBezTo>
                    <a:pt x="894416" y="559883"/>
                    <a:pt x="927341" y="532524"/>
                    <a:pt x="960362" y="505308"/>
                  </a:cubicBezTo>
                  <a:cubicBezTo>
                    <a:pt x="967547" y="499361"/>
                    <a:pt x="969736" y="493318"/>
                    <a:pt x="969736" y="484468"/>
                  </a:cubicBezTo>
                  <a:cubicBezTo>
                    <a:pt x="969498" y="378744"/>
                    <a:pt x="969831" y="273068"/>
                    <a:pt x="969212" y="167345"/>
                  </a:cubicBezTo>
                  <a:cubicBezTo>
                    <a:pt x="969117" y="154736"/>
                    <a:pt x="972828" y="152262"/>
                    <a:pt x="984390" y="152738"/>
                  </a:cubicBezTo>
                  <a:cubicBezTo>
                    <a:pt x="1019410" y="154165"/>
                    <a:pt x="1054524" y="154546"/>
                    <a:pt x="1089591" y="155212"/>
                  </a:cubicBezTo>
                  <a:cubicBezTo>
                    <a:pt x="1235805" y="157924"/>
                    <a:pt x="1382020" y="160588"/>
                    <a:pt x="1528234" y="163253"/>
                  </a:cubicBezTo>
                  <a:cubicBezTo>
                    <a:pt x="1673069" y="165870"/>
                    <a:pt x="1817951" y="168962"/>
                    <a:pt x="1962786" y="170580"/>
                  </a:cubicBezTo>
                  <a:cubicBezTo>
                    <a:pt x="1983816" y="170818"/>
                    <a:pt x="1998138" y="176433"/>
                    <a:pt x="2007273" y="195132"/>
                  </a:cubicBezTo>
                  <a:cubicBezTo>
                    <a:pt x="2011746" y="204267"/>
                    <a:pt x="2020215" y="210690"/>
                    <a:pt x="2020167" y="222823"/>
                  </a:cubicBezTo>
                  <a:cubicBezTo>
                    <a:pt x="2019692" y="347674"/>
                    <a:pt x="2019930" y="472525"/>
                    <a:pt x="2019597" y="597329"/>
                  </a:cubicBezTo>
                  <a:cubicBezTo>
                    <a:pt x="2019549" y="606416"/>
                    <a:pt x="2022356" y="612554"/>
                    <a:pt x="2028922" y="618454"/>
                  </a:cubicBezTo>
                  <a:cubicBezTo>
                    <a:pt x="2051999" y="639104"/>
                    <a:pt x="2074837" y="660087"/>
                    <a:pt x="2097486" y="681213"/>
                  </a:cubicBezTo>
                  <a:cubicBezTo>
                    <a:pt x="2102862" y="686256"/>
                    <a:pt x="2108477" y="688302"/>
                    <a:pt x="2115804" y="688207"/>
                  </a:cubicBezTo>
                  <a:cubicBezTo>
                    <a:pt x="2144971" y="687874"/>
                    <a:pt x="2174138" y="688064"/>
                    <a:pt x="2203304" y="688064"/>
                  </a:cubicBezTo>
                  <a:cubicBezTo>
                    <a:pt x="2237752" y="688064"/>
                    <a:pt x="2237372" y="688064"/>
                    <a:pt x="2237420" y="723036"/>
                  </a:cubicBezTo>
                  <a:cubicBezTo>
                    <a:pt x="2237420" y="732457"/>
                    <a:pt x="2234279" y="734408"/>
                    <a:pt x="2225715" y="734312"/>
                  </a:cubicBezTo>
                  <a:cubicBezTo>
                    <a:pt x="2190648" y="733932"/>
                    <a:pt x="2155534" y="734217"/>
                    <a:pt x="2120467" y="734122"/>
                  </a:cubicBezTo>
                  <a:cubicBezTo>
                    <a:pt x="2097723" y="734075"/>
                    <a:pt x="2072316" y="740070"/>
                    <a:pt x="2052950" y="731886"/>
                  </a:cubicBezTo>
                  <a:cubicBezTo>
                    <a:pt x="2033062" y="723512"/>
                    <a:pt x="2019359" y="700911"/>
                    <a:pt x="2002468" y="685019"/>
                  </a:cubicBezTo>
                  <a:cubicBezTo>
                    <a:pt x="1996330" y="679262"/>
                    <a:pt x="1994141" y="673410"/>
                    <a:pt x="1994188" y="664893"/>
                  </a:cubicBezTo>
                  <a:cubicBezTo>
                    <a:pt x="1995331" y="540993"/>
                    <a:pt x="1994998" y="417047"/>
                    <a:pt x="1997567" y="293147"/>
                  </a:cubicBezTo>
                  <a:cubicBezTo>
                    <a:pt x="1998328" y="257747"/>
                    <a:pt x="1992619" y="227010"/>
                    <a:pt x="1968400" y="200794"/>
                  </a:cubicBezTo>
                  <a:cubicBezTo>
                    <a:pt x="1968115" y="200461"/>
                    <a:pt x="1967781" y="200080"/>
                    <a:pt x="1967591" y="199699"/>
                  </a:cubicBezTo>
                  <a:cubicBezTo>
                    <a:pt x="1964261" y="192562"/>
                    <a:pt x="1958646" y="191040"/>
                    <a:pt x="1950986" y="190945"/>
                  </a:cubicBezTo>
                  <a:cubicBezTo>
                    <a:pt x="1830702" y="189279"/>
                    <a:pt x="1710467" y="187424"/>
                    <a:pt x="1590184" y="185330"/>
                  </a:cubicBezTo>
                  <a:cubicBezTo>
                    <a:pt x="1395199" y="181904"/>
                    <a:pt x="1200262" y="178336"/>
                    <a:pt x="1005326" y="174482"/>
                  </a:cubicBezTo>
                  <a:cubicBezTo>
                    <a:pt x="993954" y="174244"/>
                    <a:pt x="991147" y="177289"/>
                    <a:pt x="991194" y="188661"/>
                  </a:cubicBezTo>
                  <a:cubicBezTo>
                    <a:pt x="991670" y="293004"/>
                    <a:pt x="991385" y="397348"/>
                    <a:pt x="991670" y="501692"/>
                  </a:cubicBezTo>
                  <a:cubicBezTo>
                    <a:pt x="991670" y="510066"/>
                    <a:pt x="989434" y="516061"/>
                    <a:pt x="983534" y="522104"/>
                  </a:cubicBezTo>
                  <a:cubicBezTo>
                    <a:pt x="938761" y="568162"/>
                    <a:pt x="894368" y="614553"/>
                    <a:pt x="849833" y="660848"/>
                  </a:cubicBezTo>
                  <a:cubicBezTo>
                    <a:pt x="837034" y="674171"/>
                    <a:pt x="814957" y="673219"/>
                    <a:pt x="804013" y="658945"/>
                  </a:cubicBezTo>
                  <a:cubicBezTo>
                    <a:pt x="787788" y="637819"/>
                    <a:pt x="757432" y="634489"/>
                    <a:pt x="737401" y="651618"/>
                  </a:cubicBezTo>
                  <a:cubicBezTo>
                    <a:pt x="718273" y="667985"/>
                    <a:pt x="716751" y="698960"/>
                    <a:pt x="734165" y="717659"/>
                  </a:cubicBezTo>
                  <a:cubicBezTo>
                    <a:pt x="751484" y="736311"/>
                    <a:pt x="783458" y="737453"/>
                    <a:pt x="799588" y="717707"/>
                  </a:cubicBezTo>
                  <a:cubicBezTo>
                    <a:pt x="808105" y="707239"/>
                    <a:pt x="816907" y="704908"/>
                    <a:pt x="828660" y="705812"/>
                  </a:cubicBezTo>
                  <a:cubicBezTo>
                    <a:pt x="833180" y="706145"/>
                    <a:pt x="837843" y="705336"/>
                    <a:pt x="842315" y="705955"/>
                  </a:cubicBezTo>
                  <a:cubicBezTo>
                    <a:pt x="853259" y="707525"/>
                    <a:pt x="860777" y="703147"/>
                    <a:pt x="868294" y="695201"/>
                  </a:cubicBezTo>
                  <a:cubicBezTo>
                    <a:pt x="919158" y="641721"/>
                    <a:pt x="970449" y="588621"/>
                    <a:pt x="1021884" y="535712"/>
                  </a:cubicBezTo>
                  <a:cubicBezTo>
                    <a:pt x="1027546" y="529907"/>
                    <a:pt x="1029021" y="524007"/>
                    <a:pt x="1029021" y="516299"/>
                  </a:cubicBezTo>
                  <a:cubicBezTo>
                    <a:pt x="1028830" y="421091"/>
                    <a:pt x="1028878" y="325835"/>
                    <a:pt x="1028878" y="230627"/>
                  </a:cubicBezTo>
                  <a:cubicBezTo>
                    <a:pt x="1028878" y="212594"/>
                    <a:pt x="1028878" y="212498"/>
                    <a:pt x="1046816" y="212832"/>
                  </a:cubicBezTo>
                  <a:cubicBezTo>
                    <a:pt x="1254552" y="216448"/>
                    <a:pt x="1462240" y="220159"/>
                    <a:pt x="1669976" y="223680"/>
                  </a:cubicBezTo>
                  <a:cubicBezTo>
                    <a:pt x="1756525" y="225155"/>
                    <a:pt x="1843073" y="226392"/>
                    <a:pt x="1929622" y="227344"/>
                  </a:cubicBezTo>
                  <a:cubicBezTo>
                    <a:pt x="1938187" y="227439"/>
                    <a:pt x="1943420" y="230008"/>
                    <a:pt x="1948702" y="237050"/>
                  </a:cubicBezTo>
                  <a:cubicBezTo>
                    <a:pt x="1957837" y="249326"/>
                    <a:pt x="1961025" y="262030"/>
                    <a:pt x="1960882" y="277351"/>
                  </a:cubicBezTo>
                  <a:cubicBezTo>
                    <a:pt x="1959502" y="411718"/>
                    <a:pt x="1958932" y="546132"/>
                    <a:pt x="1957790" y="680547"/>
                  </a:cubicBezTo>
                  <a:cubicBezTo>
                    <a:pt x="1957742" y="689016"/>
                    <a:pt x="1960169" y="694868"/>
                    <a:pt x="1966164" y="700721"/>
                  </a:cubicBezTo>
                  <a:cubicBezTo>
                    <a:pt x="1986671" y="720800"/>
                    <a:pt x="2006845" y="741259"/>
                    <a:pt x="2026543" y="762099"/>
                  </a:cubicBezTo>
                  <a:cubicBezTo>
                    <a:pt x="2032776" y="768713"/>
                    <a:pt x="2039152" y="770854"/>
                    <a:pt x="2047955" y="770807"/>
                  </a:cubicBezTo>
                  <a:cubicBezTo>
                    <a:pt x="2106716" y="770474"/>
                    <a:pt x="2165525" y="770949"/>
                    <a:pt x="2224287" y="770331"/>
                  </a:cubicBezTo>
                  <a:cubicBezTo>
                    <a:pt x="2235516" y="770188"/>
                    <a:pt x="2237467" y="773804"/>
                    <a:pt x="2237420" y="784034"/>
                  </a:cubicBezTo>
                  <a:cubicBezTo>
                    <a:pt x="2236991" y="863303"/>
                    <a:pt x="2236848" y="942572"/>
                    <a:pt x="2237562" y="1021841"/>
                  </a:cubicBezTo>
                  <a:cubicBezTo>
                    <a:pt x="2237657" y="1034545"/>
                    <a:pt x="2233708" y="1036353"/>
                    <a:pt x="2222384" y="1036353"/>
                  </a:cubicBezTo>
                  <a:cubicBezTo>
                    <a:pt x="2027352" y="1036020"/>
                    <a:pt x="1832320" y="1036115"/>
                    <a:pt x="1637336" y="1036115"/>
                  </a:cubicBezTo>
                  <a:cubicBezTo>
                    <a:pt x="1563539" y="1036115"/>
                    <a:pt x="1489694" y="1036067"/>
                    <a:pt x="1415897" y="1036162"/>
                  </a:cubicBezTo>
                  <a:cubicBezTo>
                    <a:pt x="1409331" y="1036162"/>
                    <a:pt x="1404144" y="1035401"/>
                    <a:pt x="1399291" y="1029691"/>
                  </a:cubicBezTo>
                  <a:cubicBezTo>
                    <a:pt x="1374216" y="1000239"/>
                    <a:pt x="1348237" y="971501"/>
                    <a:pt x="1323258" y="941953"/>
                  </a:cubicBezTo>
                  <a:cubicBezTo>
                    <a:pt x="1317120" y="934673"/>
                    <a:pt x="1311172" y="931581"/>
                    <a:pt x="1301514" y="931724"/>
                  </a:cubicBezTo>
                  <a:cubicBezTo>
                    <a:pt x="1217677" y="932627"/>
                    <a:pt x="1133840" y="933103"/>
                    <a:pt x="1050004" y="933484"/>
                  </a:cubicBezTo>
                  <a:cubicBezTo>
                    <a:pt x="931100" y="934007"/>
                    <a:pt x="812149" y="934340"/>
                    <a:pt x="693246" y="934483"/>
                  </a:cubicBezTo>
                  <a:cubicBezTo>
                    <a:pt x="684919" y="934483"/>
                    <a:pt x="678829" y="936577"/>
                    <a:pt x="672691" y="942381"/>
                  </a:cubicBezTo>
                  <a:cubicBezTo>
                    <a:pt x="642335" y="971263"/>
                    <a:pt x="611360" y="999478"/>
                    <a:pt x="580956" y="1028359"/>
                  </a:cubicBezTo>
                  <a:cubicBezTo>
                    <a:pt x="574866" y="1034164"/>
                    <a:pt x="568728" y="1036448"/>
                    <a:pt x="560402" y="1036305"/>
                  </a:cubicBezTo>
                  <a:cubicBezTo>
                    <a:pt x="531235" y="1035829"/>
                    <a:pt x="501830" y="1033783"/>
                    <a:pt x="472996" y="1036733"/>
                  </a:cubicBezTo>
                  <a:cubicBezTo>
                    <a:pt x="438786" y="1040254"/>
                    <a:pt x="414282" y="1030643"/>
                    <a:pt x="396059" y="1000620"/>
                  </a:cubicBezTo>
                  <a:cubicBezTo>
                    <a:pt x="384830" y="982111"/>
                    <a:pt x="369129" y="966267"/>
                    <a:pt x="354997" y="949614"/>
                  </a:cubicBezTo>
                  <a:cubicBezTo>
                    <a:pt x="349478" y="943095"/>
                    <a:pt x="349668" y="935482"/>
                    <a:pt x="351714" y="929106"/>
                  </a:cubicBezTo>
                  <a:cubicBezTo>
                    <a:pt x="353665" y="923016"/>
                    <a:pt x="361230" y="926299"/>
                    <a:pt x="366226" y="926252"/>
                  </a:cubicBezTo>
                  <a:cubicBezTo>
                    <a:pt x="396773" y="925966"/>
                    <a:pt x="427272" y="926347"/>
                    <a:pt x="457818" y="926014"/>
                  </a:cubicBezTo>
                  <a:cubicBezTo>
                    <a:pt x="479991" y="925776"/>
                    <a:pt x="499689" y="918734"/>
                    <a:pt x="515295" y="902224"/>
                  </a:cubicBezTo>
                  <a:cubicBezTo>
                    <a:pt x="506731" y="882478"/>
                    <a:pt x="492171" y="866681"/>
                    <a:pt x="479848" y="849457"/>
                  </a:cubicBezTo>
                  <a:cubicBezTo>
                    <a:pt x="427652" y="776421"/>
                    <a:pt x="374838" y="703813"/>
                    <a:pt x="322357" y="631015"/>
                  </a:cubicBezTo>
                  <a:cubicBezTo>
                    <a:pt x="249702" y="530240"/>
                    <a:pt x="177142" y="429417"/>
                    <a:pt x="104534" y="328595"/>
                  </a:cubicBezTo>
                  <a:cubicBezTo>
                    <a:pt x="77223" y="290721"/>
                    <a:pt x="49912" y="252847"/>
                    <a:pt x="22601" y="214973"/>
                  </a:cubicBezTo>
                  <a:cubicBezTo>
                    <a:pt x="22601" y="214973"/>
                    <a:pt x="22601" y="214973"/>
                    <a:pt x="22601" y="214973"/>
                  </a:cubicBezTo>
                  <a:cubicBezTo>
                    <a:pt x="12323" y="222586"/>
                    <a:pt x="7708" y="233672"/>
                    <a:pt x="3521" y="245186"/>
                  </a:cubicBezTo>
                  <a:cubicBezTo>
                    <a:pt x="-1665" y="259651"/>
                    <a:pt x="1998" y="274734"/>
                    <a:pt x="0" y="289341"/>
                  </a:cubicBezTo>
                  <a:cubicBezTo>
                    <a:pt x="190" y="316652"/>
                    <a:pt x="523" y="343963"/>
                    <a:pt x="523" y="371322"/>
                  </a:cubicBezTo>
                  <a:cubicBezTo>
                    <a:pt x="571" y="530811"/>
                    <a:pt x="381" y="690253"/>
                    <a:pt x="571" y="849742"/>
                  </a:cubicBezTo>
                  <a:cubicBezTo>
                    <a:pt x="619" y="887569"/>
                    <a:pt x="26360" y="917925"/>
                    <a:pt x="63567" y="924063"/>
                  </a:cubicBezTo>
                  <a:cubicBezTo>
                    <a:pt x="92496" y="928869"/>
                    <a:pt x="121758" y="925395"/>
                    <a:pt x="150877" y="925871"/>
                  </a:cubicBezTo>
                  <a:cubicBezTo>
                    <a:pt x="159394" y="926014"/>
                    <a:pt x="162439" y="927679"/>
                    <a:pt x="162487" y="937005"/>
                  </a:cubicBezTo>
                  <a:cubicBezTo>
                    <a:pt x="162772" y="982539"/>
                    <a:pt x="164105" y="1028121"/>
                    <a:pt x="164533" y="1073656"/>
                  </a:cubicBezTo>
                  <a:cubicBezTo>
                    <a:pt x="164628" y="1081173"/>
                    <a:pt x="167007" y="1086264"/>
                    <a:pt x="172479" y="1091165"/>
                  </a:cubicBezTo>
                  <a:cubicBezTo>
                    <a:pt x="197506" y="1113718"/>
                    <a:pt x="222010" y="1136890"/>
                    <a:pt x="247228" y="1159300"/>
                  </a:cubicBezTo>
                  <a:cubicBezTo>
                    <a:pt x="253318" y="1164725"/>
                    <a:pt x="255459" y="1170054"/>
                    <a:pt x="255364" y="1177999"/>
                  </a:cubicBezTo>
                  <a:cubicBezTo>
                    <a:pt x="254888" y="1211734"/>
                    <a:pt x="255174" y="1245421"/>
                    <a:pt x="254936" y="1279155"/>
                  </a:cubicBezTo>
                  <a:cubicBezTo>
                    <a:pt x="254222" y="1383499"/>
                    <a:pt x="253413" y="1487795"/>
                    <a:pt x="252509" y="1592139"/>
                  </a:cubicBezTo>
                  <a:cubicBezTo>
                    <a:pt x="252461" y="1595946"/>
                    <a:pt x="254507" y="1602321"/>
                    <a:pt x="249845" y="1603035"/>
                  </a:cubicBezTo>
                  <a:cubicBezTo>
                    <a:pt x="240471" y="1604415"/>
                    <a:pt x="230765" y="1603749"/>
                    <a:pt x="221201" y="1603606"/>
                  </a:cubicBezTo>
                  <a:cubicBezTo>
                    <a:pt x="215206" y="1603511"/>
                    <a:pt x="215158" y="1597611"/>
                    <a:pt x="212827" y="1594090"/>
                  </a:cubicBezTo>
                  <a:cubicBezTo>
                    <a:pt x="197934" y="1571917"/>
                    <a:pt x="167768" y="1566446"/>
                    <a:pt x="146928" y="1582242"/>
                  </a:cubicBezTo>
                  <a:cubicBezTo>
                    <a:pt x="125374" y="1598562"/>
                    <a:pt x="122472" y="1629775"/>
                    <a:pt x="140648" y="1649759"/>
                  </a:cubicBezTo>
                  <a:cubicBezTo>
                    <a:pt x="158157" y="1669029"/>
                    <a:pt x="192034" y="1670837"/>
                    <a:pt x="206737" y="1649521"/>
                  </a:cubicBezTo>
                  <a:cubicBezTo>
                    <a:pt x="217157" y="1634438"/>
                    <a:pt x="228576" y="1633677"/>
                    <a:pt x="243231" y="1634343"/>
                  </a:cubicBezTo>
                  <a:cubicBezTo>
                    <a:pt x="252319" y="1634771"/>
                    <a:pt x="261549" y="1633677"/>
                    <a:pt x="270542" y="1634628"/>
                  </a:cubicBezTo>
                  <a:cubicBezTo>
                    <a:pt x="280915" y="1635723"/>
                    <a:pt x="283294" y="1632107"/>
                    <a:pt x="283341" y="1621972"/>
                  </a:cubicBezTo>
                  <a:cubicBezTo>
                    <a:pt x="283864" y="1469334"/>
                    <a:pt x="284816" y="1316744"/>
                    <a:pt x="285910" y="1164106"/>
                  </a:cubicBezTo>
                  <a:cubicBezTo>
                    <a:pt x="285958" y="1156208"/>
                    <a:pt x="283912" y="1150688"/>
                    <a:pt x="277822" y="1145312"/>
                  </a:cubicBezTo>
                  <a:cubicBezTo>
                    <a:pt x="252271" y="1122663"/>
                    <a:pt x="227244" y="1099397"/>
                    <a:pt x="202026" y="1076320"/>
                  </a:cubicBezTo>
                  <a:cubicBezTo>
                    <a:pt x="198410" y="1072990"/>
                    <a:pt x="195032" y="1070087"/>
                    <a:pt x="194937" y="1064045"/>
                  </a:cubicBezTo>
                  <a:cubicBezTo>
                    <a:pt x="194413" y="1021222"/>
                    <a:pt x="193557" y="978400"/>
                    <a:pt x="192510" y="935625"/>
                  </a:cubicBezTo>
                  <a:cubicBezTo>
                    <a:pt x="192367" y="928964"/>
                    <a:pt x="193605" y="925823"/>
                    <a:pt x="201265" y="926014"/>
                  </a:cubicBezTo>
                  <a:cubicBezTo>
                    <a:pt x="220392" y="926537"/>
                    <a:pt x="239567" y="926585"/>
                    <a:pt x="258695" y="926014"/>
                  </a:cubicBezTo>
                  <a:cubicBezTo>
                    <a:pt x="267164" y="925776"/>
                    <a:pt x="268353" y="929487"/>
                    <a:pt x="268163" y="936577"/>
                  </a:cubicBezTo>
                  <a:cubicBezTo>
                    <a:pt x="267735" y="952516"/>
                    <a:pt x="268496" y="968503"/>
                    <a:pt x="267830" y="984395"/>
                  </a:cubicBezTo>
                  <a:cubicBezTo>
                    <a:pt x="267449" y="993340"/>
                    <a:pt x="270399" y="999811"/>
                    <a:pt x="276252" y="1006329"/>
                  </a:cubicBezTo>
                  <a:cubicBezTo>
                    <a:pt x="311271" y="1045250"/>
                    <a:pt x="346100" y="1084409"/>
                    <a:pt x="380691" y="1123710"/>
                  </a:cubicBezTo>
                  <a:cubicBezTo>
                    <a:pt x="385306" y="1128944"/>
                    <a:pt x="389874" y="1131228"/>
                    <a:pt x="396963" y="1131180"/>
                  </a:cubicBezTo>
                  <a:cubicBezTo>
                    <a:pt x="466240" y="1130943"/>
                    <a:pt x="535470" y="1130895"/>
                    <a:pt x="604747" y="1131228"/>
                  </a:cubicBezTo>
                  <a:cubicBezTo>
                    <a:pt x="612359" y="1131275"/>
                    <a:pt x="617355" y="1128706"/>
                    <a:pt x="622351" y="1123282"/>
                  </a:cubicBezTo>
                  <a:cubicBezTo>
                    <a:pt x="646760" y="1096875"/>
                    <a:pt x="671787" y="1070944"/>
                    <a:pt x="696053" y="1044394"/>
                  </a:cubicBezTo>
                  <a:cubicBezTo>
                    <a:pt x="701906" y="1038018"/>
                    <a:pt x="707901" y="1036115"/>
                    <a:pt x="716227" y="1036115"/>
                  </a:cubicBezTo>
                  <a:cubicBezTo>
                    <a:pt x="893036" y="1036353"/>
                    <a:pt x="1069845" y="1036353"/>
                    <a:pt x="1246653" y="1036067"/>
                  </a:cubicBezTo>
                  <a:cubicBezTo>
                    <a:pt x="1255313" y="1036067"/>
                    <a:pt x="1261023" y="1038637"/>
                    <a:pt x="1266494" y="1044965"/>
                  </a:cubicBezTo>
                  <a:cubicBezTo>
                    <a:pt x="1288001" y="1069707"/>
                    <a:pt x="1310363" y="1093735"/>
                    <a:pt x="1331394" y="1118905"/>
                  </a:cubicBezTo>
                  <a:cubicBezTo>
                    <a:pt x="1339245" y="1128326"/>
                    <a:pt x="1347476" y="1131275"/>
                    <a:pt x="1359324" y="1131275"/>
                  </a:cubicBezTo>
                  <a:cubicBezTo>
                    <a:pt x="1647328" y="1130990"/>
                    <a:pt x="1935284" y="1131133"/>
                    <a:pt x="2223288" y="1130800"/>
                  </a:cubicBezTo>
                  <a:cubicBezTo>
                    <a:pt x="2234565" y="1130800"/>
                    <a:pt x="2237705" y="1133322"/>
                    <a:pt x="2237515" y="1144884"/>
                  </a:cubicBezTo>
                  <a:cubicBezTo>
                    <a:pt x="2236801" y="1194557"/>
                    <a:pt x="2236801" y="1244231"/>
                    <a:pt x="2237515" y="1293858"/>
                  </a:cubicBezTo>
                  <a:cubicBezTo>
                    <a:pt x="2237705" y="1305943"/>
                    <a:pt x="2235088" y="1309654"/>
                    <a:pt x="2222194" y="1309512"/>
                  </a:cubicBezTo>
                  <a:cubicBezTo>
                    <a:pt x="2029017" y="1307418"/>
                    <a:pt x="1835841" y="1305848"/>
                    <a:pt x="1642665" y="1304278"/>
                  </a:cubicBezTo>
                  <a:cubicBezTo>
                    <a:pt x="1529233" y="1303326"/>
                    <a:pt x="1415754" y="1302327"/>
                    <a:pt x="1302322" y="1301899"/>
                  </a:cubicBezTo>
                  <a:cubicBezTo>
                    <a:pt x="1290951" y="1301851"/>
                    <a:pt x="1287477" y="1299044"/>
                    <a:pt x="1288191" y="1287577"/>
                  </a:cubicBezTo>
                  <a:cubicBezTo>
                    <a:pt x="1289238" y="1270305"/>
                    <a:pt x="1288667" y="1252939"/>
                    <a:pt x="1288381" y="1235667"/>
                  </a:cubicBezTo>
                  <a:cubicBezTo>
                    <a:pt x="1287810" y="1202313"/>
                    <a:pt x="1269016" y="1171386"/>
                    <a:pt x="1238517" y="1163059"/>
                  </a:cubicBezTo>
                  <a:cubicBezTo>
                    <a:pt x="1220199" y="1158063"/>
                    <a:pt x="1218866" y="1148928"/>
                    <a:pt x="1220341" y="1134654"/>
                  </a:cubicBezTo>
                  <a:cubicBezTo>
                    <a:pt x="1220389" y="1134226"/>
                    <a:pt x="1220341" y="1133750"/>
                    <a:pt x="1220341" y="1133274"/>
                  </a:cubicBezTo>
                  <a:cubicBezTo>
                    <a:pt x="1220341" y="1111768"/>
                    <a:pt x="1220341" y="1111768"/>
                    <a:pt x="1199216" y="1111768"/>
                  </a:cubicBezTo>
                  <a:cubicBezTo>
                    <a:pt x="1173808" y="1111768"/>
                    <a:pt x="1173808" y="1111768"/>
                    <a:pt x="1173808" y="1137223"/>
                  </a:cubicBezTo>
                  <a:cubicBezTo>
                    <a:pt x="1173808" y="1156779"/>
                    <a:pt x="1173808" y="1156255"/>
                    <a:pt x="1154633" y="1156921"/>
                  </a:cubicBezTo>
                  <a:cubicBezTo>
                    <a:pt x="1144451" y="1157302"/>
                    <a:pt x="1139217" y="1155066"/>
                    <a:pt x="1141073" y="1143742"/>
                  </a:cubicBezTo>
                  <a:cubicBezTo>
                    <a:pt x="1141786" y="1139317"/>
                    <a:pt x="1141215" y="1134654"/>
                    <a:pt x="1141215" y="1130086"/>
                  </a:cubicBezTo>
                  <a:cubicBezTo>
                    <a:pt x="1141215" y="1111768"/>
                    <a:pt x="1141215" y="1111768"/>
                    <a:pt x="1122373" y="1111768"/>
                  </a:cubicBezTo>
                  <a:cubicBezTo>
                    <a:pt x="1094872" y="1111768"/>
                    <a:pt x="1094539" y="1111768"/>
                    <a:pt x="1095015" y="1139459"/>
                  </a:cubicBezTo>
                  <a:cubicBezTo>
                    <a:pt x="1095205" y="1150355"/>
                    <a:pt x="1095681" y="1157730"/>
                    <a:pt x="1080170" y="1157350"/>
                  </a:cubicBezTo>
                  <a:cubicBezTo>
                    <a:pt x="1066514" y="1157016"/>
                    <a:pt x="1062375" y="1153115"/>
                    <a:pt x="1064516" y="1140459"/>
                  </a:cubicBezTo>
                  <a:cubicBezTo>
                    <a:pt x="1064991" y="1137794"/>
                    <a:pt x="1064563" y="1134987"/>
                    <a:pt x="1064563" y="1132275"/>
                  </a:cubicBezTo>
                  <a:cubicBezTo>
                    <a:pt x="1064563" y="1111768"/>
                    <a:pt x="1064563" y="1111768"/>
                    <a:pt x="1043771" y="1111768"/>
                  </a:cubicBezTo>
                  <a:cubicBezTo>
                    <a:pt x="1018220" y="1111768"/>
                    <a:pt x="1018220" y="1111768"/>
                    <a:pt x="1018220" y="1137271"/>
                  </a:cubicBezTo>
                  <a:cubicBezTo>
                    <a:pt x="1018220" y="1157016"/>
                    <a:pt x="1018220" y="1156493"/>
                    <a:pt x="998902" y="1156921"/>
                  </a:cubicBezTo>
                  <a:cubicBezTo>
                    <a:pt x="989672" y="1157112"/>
                    <a:pt x="987436" y="1154114"/>
                    <a:pt x="987673" y="1145407"/>
                  </a:cubicBezTo>
                  <a:cubicBezTo>
                    <a:pt x="987959" y="1134654"/>
                    <a:pt x="992574" y="1120237"/>
                    <a:pt x="985818" y="1113909"/>
                  </a:cubicBezTo>
                  <a:cubicBezTo>
                    <a:pt x="978538" y="1107057"/>
                    <a:pt x="964169" y="1112529"/>
                    <a:pt x="952940" y="1111768"/>
                  </a:cubicBezTo>
                  <a:cubicBezTo>
                    <a:pt x="952036" y="1111720"/>
                    <a:pt x="951084" y="1111863"/>
                    <a:pt x="950228" y="1111768"/>
                  </a:cubicBezTo>
                  <a:cubicBezTo>
                    <a:pt x="942615" y="1110578"/>
                    <a:pt x="940807" y="1114432"/>
                    <a:pt x="941425" y="1121188"/>
                  </a:cubicBezTo>
                  <a:cubicBezTo>
                    <a:pt x="941901" y="1126137"/>
                    <a:pt x="941520" y="1131228"/>
                    <a:pt x="941520" y="1136224"/>
                  </a:cubicBezTo>
                  <a:cubicBezTo>
                    <a:pt x="941520" y="1157588"/>
                    <a:pt x="941520" y="1157254"/>
                    <a:pt x="920538" y="1156874"/>
                  </a:cubicBezTo>
                  <a:cubicBezTo>
                    <a:pt x="913543" y="1156731"/>
                    <a:pt x="910783" y="1155066"/>
                    <a:pt x="911212" y="1147691"/>
                  </a:cubicBezTo>
                  <a:cubicBezTo>
                    <a:pt x="911783" y="1138175"/>
                    <a:pt x="911307" y="1128564"/>
                    <a:pt x="911355" y="1119000"/>
                  </a:cubicBezTo>
                  <a:cubicBezTo>
                    <a:pt x="911355" y="1115193"/>
                    <a:pt x="911497" y="1111625"/>
                    <a:pt x="905978" y="1111768"/>
                  </a:cubicBezTo>
                  <a:cubicBezTo>
                    <a:pt x="892798" y="1112101"/>
                    <a:pt x="877715" y="1108485"/>
                    <a:pt x="867200" y="1113909"/>
                  </a:cubicBezTo>
                  <a:cubicBezTo>
                    <a:pt x="860063" y="1117572"/>
                    <a:pt x="865820" y="1134130"/>
                    <a:pt x="864964" y="1144884"/>
                  </a:cubicBezTo>
                  <a:cubicBezTo>
                    <a:pt x="864773" y="1147167"/>
                    <a:pt x="864868" y="1149451"/>
                    <a:pt x="864916" y="1151735"/>
                  </a:cubicBezTo>
                  <a:cubicBezTo>
                    <a:pt x="864916" y="1155066"/>
                    <a:pt x="863156" y="1156065"/>
                    <a:pt x="859968" y="1156779"/>
                  </a:cubicBezTo>
                  <a:cubicBezTo>
                    <a:pt x="840507" y="1161061"/>
                    <a:pt x="834798" y="1156874"/>
                    <a:pt x="834798" y="1137699"/>
                  </a:cubicBezTo>
                  <a:cubicBezTo>
                    <a:pt x="834798" y="1136319"/>
                    <a:pt x="834798" y="1134987"/>
                    <a:pt x="834798" y="1133607"/>
                  </a:cubicBezTo>
                  <a:cubicBezTo>
                    <a:pt x="834798" y="1111768"/>
                    <a:pt x="834798" y="1111768"/>
                    <a:pt x="812625" y="1111768"/>
                  </a:cubicBezTo>
                  <a:cubicBezTo>
                    <a:pt x="788312" y="1111768"/>
                    <a:pt x="788312" y="1111768"/>
                    <a:pt x="788312" y="1136938"/>
                  </a:cubicBezTo>
                  <a:cubicBezTo>
                    <a:pt x="788312" y="1156684"/>
                    <a:pt x="788312" y="1156684"/>
                    <a:pt x="770754" y="1156684"/>
                  </a:cubicBezTo>
                  <a:cubicBezTo>
                    <a:pt x="753007" y="1156684"/>
                    <a:pt x="753007" y="1156684"/>
                    <a:pt x="753007" y="1138508"/>
                  </a:cubicBezTo>
                  <a:cubicBezTo>
                    <a:pt x="753007" y="1134844"/>
                    <a:pt x="752484" y="1131133"/>
                    <a:pt x="753102" y="1127612"/>
                  </a:cubicBezTo>
                  <a:cubicBezTo>
                    <a:pt x="755481" y="1114385"/>
                    <a:pt x="750342" y="1110959"/>
                    <a:pt x="737115" y="1111435"/>
                  </a:cubicBezTo>
                  <a:cubicBezTo>
                    <a:pt x="706569" y="1112529"/>
                    <a:pt x="705950" y="1111768"/>
                    <a:pt x="706854" y="1141791"/>
                  </a:cubicBezTo>
                  <a:cubicBezTo>
                    <a:pt x="707187" y="1153115"/>
                    <a:pt x="704332" y="1157159"/>
                    <a:pt x="692723" y="1158729"/>
                  </a:cubicBezTo>
                  <a:cubicBezTo>
                    <a:pt x="659559" y="1163202"/>
                    <a:pt x="635055" y="1186088"/>
                    <a:pt x="629441" y="1219299"/>
                  </a:cubicBezTo>
                  <a:cubicBezTo>
                    <a:pt x="623684" y="1253557"/>
                    <a:pt x="627633" y="1288338"/>
                    <a:pt x="627395" y="1322882"/>
                  </a:cubicBezTo>
                  <a:cubicBezTo>
                    <a:pt x="842696" y="1322929"/>
                    <a:pt x="1058045" y="1322929"/>
                    <a:pt x="1273346" y="1323120"/>
                  </a:cubicBezTo>
                  <a:cubicBezTo>
                    <a:pt x="1279722" y="1323120"/>
                    <a:pt x="1289190" y="1319361"/>
                    <a:pt x="1288810" y="1331922"/>
                  </a:cubicBezTo>
                  <a:cubicBezTo>
                    <a:pt x="1304892" y="1331874"/>
                    <a:pt x="1320974" y="1331827"/>
                    <a:pt x="1337056" y="1331779"/>
                  </a:cubicBezTo>
                  <a:cubicBezTo>
                    <a:pt x="1372170" y="1331684"/>
                    <a:pt x="1407237" y="1331541"/>
                    <a:pt x="1442351" y="1331589"/>
                  </a:cubicBezTo>
                  <a:cubicBezTo>
                    <a:pt x="1443969" y="1331589"/>
                    <a:pt x="1445634" y="1332826"/>
                    <a:pt x="1447252" y="1333492"/>
                  </a:cubicBezTo>
                  <a:cubicBezTo>
                    <a:pt x="1537465" y="1334206"/>
                    <a:pt x="1627629" y="1334967"/>
                    <a:pt x="1717842" y="1335633"/>
                  </a:cubicBezTo>
                  <a:cubicBezTo>
                    <a:pt x="1886419" y="1336918"/>
                    <a:pt x="2054996" y="1338298"/>
                    <a:pt x="2223526" y="1339154"/>
                  </a:cubicBezTo>
                  <a:cubicBezTo>
                    <a:pt x="2235136" y="1339202"/>
                    <a:pt x="2237562" y="1342342"/>
                    <a:pt x="2237467" y="1353476"/>
                  </a:cubicBezTo>
                  <a:cubicBezTo>
                    <a:pt x="2236848" y="1411809"/>
                    <a:pt x="2238466" y="1470143"/>
                    <a:pt x="2236848" y="1528429"/>
                  </a:cubicBezTo>
                  <a:cubicBezTo>
                    <a:pt x="2234945" y="1597040"/>
                    <a:pt x="2284715" y="1650378"/>
                    <a:pt x="2338861" y="1660417"/>
                  </a:cubicBezTo>
                  <a:cubicBezTo>
                    <a:pt x="2345712" y="1661702"/>
                    <a:pt x="2349566" y="1665556"/>
                    <a:pt x="2352849" y="1671551"/>
                  </a:cubicBezTo>
                  <a:cubicBezTo>
                    <a:pt x="2364174" y="1692248"/>
                    <a:pt x="2375878" y="1712755"/>
                    <a:pt x="2387869" y="1733120"/>
                  </a:cubicBezTo>
                  <a:cubicBezTo>
                    <a:pt x="2391723" y="1739638"/>
                    <a:pt x="2393340" y="1746109"/>
                    <a:pt x="2393340" y="1753674"/>
                  </a:cubicBezTo>
                  <a:cubicBezTo>
                    <a:pt x="2393150" y="1839319"/>
                    <a:pt x="2393102" y="1924964"/>
                    <a:pt x="2393388" y="2010608"/>
                  </a:cubicBezTo>
                  <a:cubicBezTo>
                    <a:pt x="2393436" y="2019411"/>
                    <a:pt x="2392008" y="2024454"/>
                    <a:pt x="2382635" y="2028927"/>
                  </a:cubicBezTo>
                  <a:cubicBezTo>
                    <a:pt x="2358178" y="2040584"/>
                    <a:pt x="2351232" y="2071464"/>
                    <a:pt x="2366124" y="2094207"/>
                  </a:cubicBezTo>
                  <a:cubicBezTo>
                    <a:pt x="2380208" y="2115714"/>
                    <a:pt x="2411516" y="2120662"/>
                    <a:pt x="2432356" y="2104675"/>
                  </a:cubicBezTo>
                  <a:cubicBezTo>
                    <a:pt x="2452863" y="2088926"/>
                    <a:pt x="2455671" y="2057475"/>
                    <a:pt x="2437495" y="2038205"/>
                  </a:cubicBezTo>
                  <a:cubicBezTo>
                    <a:pt x="2432261" y="2032686"/>
                    <a:pt x="2430596" y="2027357"/>
                    <a:pt x="2430596" y="2020172"/>
                  </a:cubicBezTo>
                  <a:cubicBezTo>
                    <a:pt x="2430786" y="1943187"/>
                    <a:pt x="2429216" y="1866154"/>
                    <a:pt x="2431357" y="1789217"/>
                  </a:cubicBezTo>
                  <a:cubicBezTo>
                    <a:pt x="2432404" y="1751438"/>
                    <a:pt x="2427265" y="1717323"/>
                    <a:pt x="2404094" y="1686872"/>
                  </a:cubicBezTo>
                  <a:cubicBezTo>
                    <a:pt x="2400810" y="1682589"/>
                    <a:pt x="2398955" y="1677213"/>
                    <a:pt x="2395957" y="1672740"/>
                  </a:cubicBezTo>
                  <a:cubicBezTo>
                    <a:pt x="2391009" y="1665413"/>
                    <a:pt x="2393531" y="1663557"/>
                    <a:pt x="2401381" y="1663652"/>
                  </a:cubicBezTo>
                  <a:cubicBezTo>
                    <a:pt x="2420509" y="1663938"/>
                    <a:pt x="2439636" y="1663985"/>
                    <a:pt x="2458811" y="1663605"/>
                  </a:cubicBezTo>
                  <a:cubicBezTo>
                    <a:pt x="2465377" y="1663462"/>
                    <a:pt x="2468517" y="1666317"/>
                    <a:pt x="2471182" y="1671836"/>
                  </a:cubicBezTo>
                  <a:cubicBezTo>
                    <a:pt x="2480650" y="1691439"/>
                    <a:pt x="2490214" y="1711043"/>
                    <a:pt x="2500396" y="1730313"/>
                  </a:cubicBezTo>
                  <a:cubicBezTo>
                    <a:pt x="2504821" y="1738687"/>
                    <a:pt x="2506487" y="1747013"/>
                    <a:pt x="2506487" y="1756386"/>
                  </a:cubicBezTo>
                  <a:cubicBezTo>
                    <a:pt x="2506296" y="1841603"/>
                    <a:pt x="2506249" y="1926772"/>
                    <a:pt x="2506534" y="2011988"/>
                  </a:cubicBezTo>
                  <a:cubicBezTo>
                    <a:pt x="2506582" y="2021171"/>
                    <a:pt x="2504821" y="2027309"/>
                    <a:pt x="2496733" y="2033495"/>
                  </a:cubicBezTo>
                  <a:cubicBezTo>
                    <a:pt x="2475179" y="2049910"/>
                    <a:pt x="2473847" y="2081979"/>
                    <a:pt x="2492450" y="2100916"/>
                  </a:cubicBezTo>
                  <a:cubicBezTo>
                    <a:pt x="2510150" y="2118901"/>
                    <a:pt x="2541315" y="2118330"/>
                    <a:pt x="2558492" y="2099679"/>
                  </a:cubicBezTo>
                  <a:cubicBezTo>
                    <a:pt x="2577048" y="2079552"/>
                    <a:pt x="2574622" y="2049053"/>
                    <a:pt x="2552259" y="2032543"/>
                  </a:cubicBezTo>
                  <a:cubicBezTo>
                    <a:pt x="2545645" y="2027642"/>
                    <a:pt x="2543409" y="2023027"/>
                    <a:pt x="2543456" y="2014938"/>
                  </a:cubicBezTo>
                  <a:cubicBezTo>
                    <a:pt x="2543789" y="1925202"/>
                    <a:pt x="2543599" y="1835417"/>
                    <a:pt x="2543789" y="1745681"/>
                  </a:cubicBezTo>
                  <a:cubicBezTo>
                    <a:pt x="2543789" y="1737687"/>
                    <a:pt x="2542172" y="1730693"/>
                    <a:pt x="2538460" y="1723604"/>
                  </a:cubicBezTo>
                  <a:cubicBezTo>
                    <a:pt x="2528469" y="1704381"/>
                    <a:pt x="2519048" y="1684826"/>
                    <a:pt x="2508580" y="1663748"/>
                  </a:cubicBezTo>
                  <a:cubicBezTo>
                    <a:pt x="2529040" y="1663748"/>
                    <a:pt x="2547643" y="1664223"/>
                    <a:pt x="2566200" y="1663509"/>
                  </a:cubicBezTo>
                  <a:cubicBezTo>
                    <a:pt x="2574574" y="1663177"/>
                    <a:pt x="2578285" y="1666698"/>
                    <a:pt x="2581616" y="1673644"/>
                  </a:cubicBezTo>
                  <a:cubicBezTo>
                    <a:pt x="2591751" y="1694960"/>
                    <a:pt x="2602266" y="1716086"/>
                    <a:pt x="2613162" y="1737069"/>
                  </a:cubicBezTo>
                  <a:cubicBezTo>
                    <a:pt x="2616635" y="1743778"/>
                    <a:pt x="2618015" y="1750439"/>
                    <a:pt x="2617967" y="1757909"/>
                  </a:cubicBezTo>
                  <a:cubicBezTo>
                    <a:pt x="2617824" y="1843554"/>
                    <a:pt x="2617777" y="1929198"/>
                    <a:pt x="2618063" y="2014843"/>
                  </a:cubicBezTo>
                  <a:cubicBezTo>
                    <a:pt x="2618110" y="2022837"/>
                    <a:pt x="2616016" y="2027547"/>
                    <a:pt x="2609355" y="2032590"/>
                  </a:cubicBezTo>
                  <a:cubicBezTo>
                    <a:pt x="2587326" y="2049244"/>
                    <a:pt x="2585042" y="2080124"/>
                    <a:pt x="2603360" y="2099917"/>
                  </a:cubicBezTo>
                  <a:cubicBezTo>
                    <a:pt x="2620822" y="2118759"/>
                    <a:pt x="2652986" y="2118616"/>
                    <a:pt x="2670448" y="2099679"/>
                  </a:cubicBezTo>
                  <a:cubicBezTo>
                    <a:pt x="2688815" y="2079743"/>
                    <a:pt x="2686293" y="2048958"/>
                    <a:pt x="2664025" y="2032448"/>
                  </a:cubicBezTo>
                  <a:cubicBezTo>
                    <a:pt x="2657316" y="2027452"/>
                    <a:pt x="2655365" y="2022694"/>
                    <a:pt x="2655365" y="2014748"/>
                  </a:cubicBezTo>
                  <a:cubicBezTo>
                    <a:pt x="2655651" y="1926819"/>
                    <a:pt x="2655461" y="1838891"/>
                    <a:pt x="2655651" y="1750962"/>
                  </a:cubicBezTo>
                  <a:cubicBezTo>
                    <a:pt x="2655651" y="1743016"/>
                    <a:pt x="2654224" y="1735927"/>
                    <a:pt x="2650512" y="1728790"/>
                  </a:cubicBezTo>
                  <a:cubicBezTo>
                    <a:pt x="2639664" y="1707902"/>
                    <a:pt x="2629434" y="1686729"/>
                    <a:pt x="2617920" y="1663700"/>
                  </a:cubicBezTo>
                  <a:cubicBezTo>
                    <a:pt x="2627293" y="1663700"/>
                    <a:pt x="2634858" y="1663605"/>
                    <a:pt x="2642376" y="1663700"/>
                  </a:cubicBezTo>
                  <a:cubicBezTo>
                    <a:pt x="2660552" y="1663890"/>
                    <a:pt x="2681868" y="1658419"/>
                    <a:pt x="2696094" y="1666031"/>
                  </a:cubicBezTo>
                  <a:cubicBezTo>
                    <a:pt x="2710939" y="1673977"/>
                    <a:pt x="2713604" y="1697530"/>
                    <a:pt x="2723120" y="1713422"/>
                  </a:cubicBezTo>
                  <a:cubicBezTo>
                    <a:pt x="2730352" y="1725507"/>
                    <a:pt x="2732541" y="1738211"/>
                    <a:pt x="2732493" y="1752342"/>
                  </a:cubicBezTo>
                  <a:cubicBezTo>
                    <a:pt x="2732017" y="1839367"/>
                    <a:pt x="2732160" y="1926391"/>
                    <a:pt x="2732398" y="2013416"/>
                  </a:cubicBezTo>
                  <a:cubicBezTo>
                    <a:pt x="2732398" y="2021362"/>
                    <a:pt x="2730781" y="2026167"/>
                    <a:pt x="2723405" y="2030925"/>
                  </a:cubicBezTo>
                  <a:cubicBezTo>
                    <a:pt x="2699901" y="2046056"/>
                    <a:pt x="2695666" y="2076269"/>
                    <a:pt x="2712795" y="2097538"/>
                  </a:cubicBezTo>
                  <a:cubicBezTo>
                    <a:pt x="2729020" y="2117617"/>
                    <a:pt x="2760804" y="2119710"/>
                    <a:pt x="2779693" y="2101915"/>
                  </a:cubicBezTo>
                  <a:cubicBezTo>
                    <a:pt x="2799201" y="2083549"/>
                    <a:pt x="2798820" y="2052051"/>
                    <a:pt x="2777742" y="2034446"/>
                  </a:cubicBezTo>
                  <a:cubicBezTo>
                    <a:pt x="2770462" y="2028356"/>
                    <a:pt x="2768702" y="2022408"/>
                    <a:pt x="2768702" y="2013654"/>
                  </a:cubicBezTo>
                  <a:cubicBezTo>
                    <a:pt x="2768987" y="1936193"/>
                    <a:pt x="2767465" y="1858732"/>
                    <a:pt x="2769463" y="1781319"/>
                  </a:cubicBezTo>
                  <a:cubicBezTo>
                    <a:pt x="2770462" y="1742065"/>
                    <a:pt x="2766275" y="1705523"/>
                    <a:pt x="2743865" y="1672407"/>
                  </a:cubicBezTo>
                  <a:cubicBezTo>
                    <a:pt x="2742437" y="1670266"/>
                    <a:pt x="2741724" y="1667649"/>
                    <a:pt x="2740058" y="1663748"/>
                  </a:cubicBezTo>
                  <a:cubicBezTo>
                    <a:pt x="2759233" y="1663748"/>
                    <a:pt x="2777266" y="1663843"/>
                    <a:pt x="2795299" y="1663700"/>
                  </a:cubicBezTo>
                  <a:cubicBezTo>
                    <a:pt x="2801199" y="1663652"/>
                    <a:pt x="2802627" y="1668173"/>
                    <a:pt x="2804625" y="1672169"/>
                  </a:cubicBezTo>
                  <a:cubicBezTo>
                    <a:pt x="2813999" y="1690773"/>
                    <a:pt x="2823134" y="1709520"/>
                    <a:pt x="2832745" y="1727981"/>
                  </a:cubicBezTo>
                  <a:cubicBezTo>
                    <a:pt x="2837693" y="1737450"/>
                    <a:pt x="2839835" y="1747061"/>
                    <a:pt x="2839787" y="1757909"/>
                  </a:cubicBezTo>
                  <a:cubicBezTo>
                    <a:pt x="2839454" y="1842174"/>
                    <a:pt x="2839502" y="1926486"/>
                    <a:pt x="2839739" y="2010751"/>
                  </a:cubicBezTo>
                  <a:cubicBezTo>
                    <a:pt x="2839787" y="2019601"/>
                    <a:pt x="2838264" y="2025168"/>
                    <a:pt x="2829510" y="2030116"/>
                  </a:cubicBezTo>
                  <a:cubicBezTo>
                    <a:pt x="2805910" y="2043534"/>
                    <a:pt x="2800676" y="2074747"/>
                    <a:pt x="2817139" y="2096396"/>
                  </a:cubicBezTo>
                  <a:cubicBezTo>
                    <a:pt x="2832555" y="2116713"/>
                    <a:pt x="2863434" y="2120043"/>
                    <a:pt x="2882657" y="2103438"/>
                  </a:cubicBezTo>
                  <a:cubicBezTo>
                    <a:pt x="2903497" y="2085452"/>
                    <a:pt x="2904925" y="2054668"/>
                    <a:pt x="2884846" y="2036016"/>
                  </a:cubicBezTo>
                  <a:cubicBezTo>
                    <a:pt x="2878851" y="2030450"/>
                    <a:pt x="2876947" y="2025263"/>
                    <a:pt x="2876947" y="2017508"/>
                  </a:cubicBezTo>
                  <a:cubicBezTo>
                    <a:pt x="2877185" y="1926867"/>
                    <a:pt x="2877043" y="1836179"/>
                    <a:pt x="2877185" y="1745538"/>
                  </a:cubicBezTo>
                  <a:cubicBezTo>
                    <a:pt x="2877185" y="1738068"/>
                    <a:pt x="2875805" y="1731407"/>
                    <a:pt x="2872285" y="1724746"/>
                  </a:cubicBezTo>
                  <a:cubicBezTo>
                    <a:pt x="2862055" y="1705047"/>
                    <a:pt x="2852443" y="1685064"/>
                    <a:pt x="2841785" y="1663700"/>
                  </a:cubicBezTo>
                  <a:cubicBezTo>
                    <a:pt x="2863006" y="1663700"/>
                    <a:pt x="2882562" y="1663890"/>
                    <a:pt x="2902070" y="1663605"/>
                  </a:cubicBezTo>
                  <a:cubicBezTo>
                    <a:pt x="2908731" y="1663509"/>
                    <a:pt x="2910206" y="1668173"/>
                    <a:pt x="2912395" y="1672550"/>
                  </a:cubicBezTo>
                  <a:cubicBezTo>
                    <a:pt x="2922672" y="1693247"/>
                    <a:pt x="2932664" y="1714087"/>
                    <a:pt x="2943370" y="1734547"/>
                  </a:cubicBezTo>
                  <a:cubicBezTo>
                    <a:pt x="2946700" y="1740875"/>
                    <a:pt x="2947889" y="1747061"/>
                    <a:pt x="2947889" y="1754007"/>
                  </a:cubicBezTo>
                  <a:cubicBezTo>
                    <a:pt x="2947795" y="1840556"/>
                    <a:pt x="2947747" y="1927152"/>
                    <a:pt x="2947937" y="2013701"/>
                  </a:cubicBezTo>
                  <a:cubicBezTo>
                    <a:pt x="2947937" y="2021028"/>
                    <a:pt x="2946748" y="2025787"/>
                    <a:pt x="2939420" y="2029926"/>
                  </a:cubicBezTo>
                  <a:cubicBezTo>
                    <a:pt x="2921435" y="2040061"/>
                    <a:pt x="2913584" y="2060758"/>
                    <a:pt x="2918485" y="2080409"/>
                  </a:cubicBezTo>
                  <a:cubicBezTo>
                    <a:pt x="2923005" y="2098537"/>
                    <a:pt x="2940039" y="2112573"/>
                    <a:pt x="2958833" y="2113763"/>
                  </a:cubicBezTo>
                  <a:cubicBezTo>
                    <a:pt x="2979816" y="2115047"/>
                    <a:pt x="2997183" y="2104817"/>
                    <a:pt x="3004891" y="2086547"/>
                  </a:cubicBezTo>
                  <a:cubicBezTo>
                    <a:pt x="3012742" y="2067943"/>
                    <a:pt x="3007936" y="2046103"/>
                    <a:pt x="2991711" y="2033733"/>
                  </a:cubicBezTo>
                  <a:cubicBezTo>
                    <a:pt x="2985240" y="2028832"/>
                    <a:pt x="2984003" y="2023741"/>
                    <a:pt x="2984003" y="2016556"/>
                  </a:cubicBezTo>
                  <a:cubicBezTo>
                    <a:pt x="2984146" y="1925915"/>
                    <a:pt x="2984051" y="1835227"/>
                    <a:pt x="2984193" y="1744587"/>
                  </a:cubicBezTo>
                  <a:cubicBezTo>
                    <a:pt x="2984193" y="1737116"/>
                    <a:pt x="2982861" y="1730550"/>
                    <a:pt x="2979340" y="1723842"/>
                  </a:cubicBezTo>
                  <a:cubicBezTo>
                    <a:pt x="2969348" y="1704714"/>
                    <a:pt x="2960070" y="1685159"/>
                    <a:pt x="2949555" y="1663843"/>
                  </a:cubicBezTo>
                  <a:cubicBezTo>
                    <a:pt x="2969301" y="1663843"/>
                    <a:pt x="2986905" y="1663938"/>
                    <a:pt x="3004558" y="1663795"/>
                  </a:cubicBezTo>
                  <a:cubicBezTo>
                    <a:pt x="3010315" y="1663748"/>
                    <a:pt x="3012123" y="1667459"/>
                    <a:pt x="3014217" y="1671693"/>
                  </a:cubicBezTo>
                  <a:cubicBezTo>
                    <a:pt x="3022401" y="1688394"/>
                    <a:pt x="3030489" y="1705095"/>
                    <a:pt x="3039196" y="1721463"/>
                  </a:cubicBezTo>
                  <a:cubicBezTo>
                    <a:pt x="3042765" y="1728171"/>
                    <a:pt x="3044145" y="1734785"/>
                    <a:pt x="3044145" y="1742255"/>
                  </a:cubicBezTo>
                  <a:cubicBezTo>
                    <a:pt x="3044002" y="1833371"/>
                    <a:pt x="3044002" y="1924488"/>
                    <a:pt x="3044192" y="2015604"/>
                  </a:cubicBezTo>
                  <a:cubicBezTo>
                    <a:pt x="3044192" y="2022837"/>
                    <a:pt x="3042812" y="2027404"/>
                    <a:pt x="3036199" y="2032210"/>
                  </a:cubicBezTo>
                  <a:cubicBezTo>
                    <a:pt x="3013646" y="2048530"/>
                    <a:pt x="3010886" y="2079124"/>
                    <a:pt x="3028919" y="2099346"/>
                  </a:cubicBezTo>
                  <a:cubicBezTo>
                    <a:pt x="3045905" y="2118426"/>
                    <a:pt x="3078403" y="2118949"/>
                    <a:pt x="3096007" y="2100393"/>
                  </a:cubicBezTo>
                  <a:cubicBezTo>
                    <a:pt x="3114944" y="2080504"/>
                    <a:pt x="3112613" y="2048816"/>
                    <a:pt x="3089774" y="2032162"/>
                  </a:cubicBezTo>
                  <a:cubicBezTo>
                    <a:pt x="3083208" y="2027357"/>
                    <a:pt x="3081638" y="2022789"/>
                    <a:pt x="3081686" y="2015509"/>
                  </a:cubicBezTo>
                  <a:cubicBezTo>
                    <a:pt x="3081876" y="1936669"/>
                    <a:pt x="3080449" y="1857828"/>
                    <a:pt x="3082399" y="1779082"/>
                  </a:cubicBezTo>
                  <a:cubicBezTo>
                    <a:pt x="3083351" y="1741589"/>
                    <a:pt x="3078593" y="1707141"/>
                    <a:pt x="3057800" y="1675547"/>
                  </a:cubicBezTo>
                  <a:cubicBezTo>
                    <a:pt x="3055659" y="1672312"/>
                    <a:pt x="3054517" y="1668458"/>
                    <a:pt x="3052376" y="1663748"/>
                  </a:cubicBezTo>
                  <a:cubicBezTo>
                    <a:pt x="3057657" y="1663748"/>
                    <a:pt x="3061750" y="1663605"/>
                    <a:pt x="3065794" y="1663748"/>
                  </a:cubicBezTo>
                  <a:cubicBezTo>
                    <a:pt x="3085302" y="1664461"/>
                    <a:pt x="3108664" y="1656611"/>
                    <a:pt x="3123271" y="1666555"/>
                  </a:cubicBezTo>
                  <a:cubicBezTo>
                    <a:pt x="3137069" y="1675976"/>
                    <a:pt x="3141351" y="1698909"/>
                    <a:pt x="3150534" y="1715515"/>
                  </a:cubicBezTo>
                  <a:cubicBezTo>
                    <a:pt x="3156672" y="1726601"/>
                    <a:pt x="3158909" y="1737830"/>
                    <a:pt x="3158861" y="1750534"/>
                  </a:cubicBezTo>
                  <a:cubicBezTo>
                    <a:pt x="3158480" y="1838463"/>
                    <a:pt x="3158576" y="1926391"/>
                    <a:pt x="3158813" y="2014320"/>
                  </a:cubicBezTo>
                  <a:cubicBezTo>
                    <a:pt x="3158813" y="2022075"/>
                    <a:pt x="3157529" y="2027261"/>
                    <a:pt x="3150249" y="2032067"/>
                  </a:cubicBezTo>
                  <a:cubicBezTo>
                    <a:pt x="3133453" y="2043201"/>
                    <a:pt x="3127458" y="2063756"/>
                    <a:pt x="3133738" y="2082645"/>
                  </a:cubicBezTo>
                  <a:cubicBezTo>
                    <a:pt x="3140257" y="2102201"/>
                    <a:pt x="3156339" y="2113858"/>
                    <a:pt x="3176847" y="2113906"/>
                  </a:cubicBezTo>
                  <a:cubicBezTo>
                    <a:pt x="3197354" y="2113906"/>
                    <a:pt x="3213912" y="2102153"/>
                    <a:pt x="3220335" y="2082978"/>
                  </a:cubicBezTo>
                  <a:cubicBezTo>
                    <a:pt x="3226520" y="2064517"/>
                    <a:pt x="3220335" y="2043249"/>
                    <a:pt x="3203872" y="2032115"/>
                  </a:cubicBezTo>
                  <a:cubicBezTo>
                    <a:pt x="3196735" y="2027261"/>
                    <a:pt x="3195022" y="2022266"/>
                    <a:pt x="3195022" y="2014320"/>
                  </a:cubicBezTo>
                  <a:cubicBezTo>
                    <a:pt x="3195260" y="1921395"/>
                    <a:pt x="3195117" y="1828423"/>
                    <a:pt x="3195307" y="1735499"/>
                  </a:cubicBezTo>
                  <a:cubicBezTo>
                    <a:pt x="3195307" y="1726553"/>
                    <a:pt x="3193595" y="1718655"/>
                    <a:pt x="3189408" y="1710757"/>
                  </a:cubicBezTo>
                  <a:cubicBezTo>
                    <a:pt x="3181462" y="1695769"/>
                    <a:pt x="3174229" y="1680353"/>
                    <a:pt x="3166046" y="1663748"/>
                  </a:cubicBezTo>
                  <a:cubicBezTo>
                    <a:pt x="3185554" y="1663748"/>
                    <a:pt x="3202825" y="1664081"/>
                    <a:pt x="3220097" y="1663557"/>
                  </a:cubicBezTo>
                  <a:cubicBezTo>
                    <a:pt x="3226901" y="1663367"/>
                    <a:pt x="3229661" y="1666793"/>
                    <a:pt x="3232230" y="1671979"/>
                  </a:cubicBezTo>
                  <a:cubicBezTo>
                    <a:pt x="3243031" y="1693913"/>
                    <a:pt x="3253926" y="1715848"/>
                    <a:pt x="3265060" y="1737640"/>
                  </a:cubicBezTo>
                  <a:cubicBezTo>
                    <a:pt x="3268677" y="1744682"/>
                    <a:pt x="3270294" y="1751771"/>
                    <a:pt x="3270294" y="1759765"/>
                  </a:cubicBezTo>
                  <a:cubicBezTo>
                    <a:pt x="3270104" y="1844029"/>
                    <a:pt x="3270056" y="1928342"/>
                    <a:pt x="3270294" y="2012607"/>
                  </a:cubicBezTo>
                  <a:cubicBezTo>
                    <a:pt x="3270294" y="2021314"/>
                    <a:pt x="3268677" y="2027071"/>
                    <a:pt x="3260635" y="2032781"/>
                  </a:cubicBezTo>
                  <a:cubicBezTo>
                    <a:pt x="3238796" y="2048245"/>
                    <a:pt x="3236845" y="2080742"/>
                    <a:pt x="3255164" y="2100107"/>
                  </a:cubicBezTo>
                  <a:cubicBezTo>
                    <a:pt x="3273482" y="2119472"/>
                    <a:pt x="3305028" y="2118616"/>
                    <a:pt x="3322918" y="2098204"/>
                  </a:cubicBezTo>
                  <a:cubicBezTo>
                    <a:pt x="3340285" y="2078410"/>
                    <a:pt x="3337145" y="2047626"/>
                    <a:pt x="3315210" y="2032210"/>
                  </a:cubicBezTo>
                  <a:cubicBezTo>
                    <a:pt x="3308311" y="2027357"/>
                    <a:pt x="3306455" y="2022551"/>
                    <a:pt x="3306455" y="2014605"/>
                  </a:cubicBezTo>
                  <a:cubicBezTo>
                    <a:pt x="3306741" y="1926201"/>
                    <a:pt x="3306598" y="1837844"/>
                    <a:pt x="3306741" y="1749440"/>
                  </a:cubicBezTo>
                  <a:cubicBezTo>
                    <a:pt x="3306741" y="1741970"/>
                    <a:pt x="3305314" y="1735451"/>
                    <a:pt x="3301840" y="1728695"/>
                  </a:cubicBezTo>
                  <a:cubicBezTo>
                    <a:pt x="3291039" y="1707902"/>
                    <a:pt x="3280952" y="1686776"/>
                    <a:pt x="3269628" y="1663795"/>
                  </a:cubicBezTo>
                  <a:cubicBezTo>
                    <a:pt x="3295274" y="1663795"/>
                    <a:pt x="3318826" y="1663795"/>
                    <a:pt x="3342331" y="1663795"/>
                  </a:cubicBezTo>
                  <a:cubicBezTo>
                    <a:pt x="3347470" y="1663795"/>
                    <a:pt x="3348802" y="1667839"/>
                    <a:pt x="3350657" y="1671503"/>
                  </a:cubicBezTo>
                  <a:cubicBezTo>
                    <a:pt x="3357699" y="1685730"/>
                    <a:pt x="3364408" y="1700099"/>
                    <a:pt x="3372116" y="1713945"/>
                  </a:cubicBezTo>
                  <a:cubicBezTo>
                    <a:pt x="3378445" y="1725412"/>
                    <a:pt x="3380918" y="1737069"/>
                    <a:pt x="3380824" y="1750249"/>
                  </a:cubicBezTo>
                  <a:cubicBezTo>
                    <a:pt x="3380348" y="1837273"/>
                    <a:pt x="3380490" y="1924298"/>
                    <a:pt x="3380728" y="2011322"/>
                  </a:cubicBezTo>
                  <a:cubicBezTo>
                    <a:pt x="3380776" y="2020743"/>
                    <a:pt x="3380300" y="2028403"/>
                    <a:pt x="3370594" y="2033875"/>
                  </a:cubicBezTo>
                  <a:cubicBezTo>
                    <a:pt x="3362600" y="2038395"/>
                    <a:pt x="3358128" y="2046865"/>
                    <a:pt x="3355606" y="2055953"/>
                  </a:cubicBezTo>
                  <a:cubicBezTo>
                    <a:pt x="3349135" y="2079505"/>
                    <a:pt x="3357224" y="2095968"/>
                    <a:pt x="3383583" y="2112859"/>
                  </a:cubicBezTo>
                  <a:cubicBezTo>
                    <a:pt x="3407802" y="2116903"/>
                    <a:pt x="3427738" y="2110622"/>
                    <a:pt x="3441536" y="2089164"/>
                  </a:cubicBezTo>
                  <a:cubicBezTo>
                    <a:pt x="3448055" y="2066944"/>
                    <a:pt x="3446151" y="2046484"/>
                    <a:pt x="3426025" y="2032115"/>
                  </a:cubicBezTo>
                  <a:cubicBezTo>
                    <a:pt x="3419221" y="2027261"/>
                    <a:pt x="3418174" y="2022456"/>
                    <a:pt x="3418174" y="2015366"/>
                  </a:cubicBezTo>
                  <a:cubicBezTo>
                    <a:pt x="3418317" y="1937144"/>
                    <a:pt x="3416794" y="1858875"/>
                    <a:pt x="3418888" y="1780748"/>
                  </a:cubicBezTo>
                  <a:cubicBezTo>
                    <a:pt x="3419934" y="1742398"/>
                    <a:pt x="3414701" y="1707189"/>
                    <a:pt x="3393861" y="1674786"/>
                  </a:cubicBezTo>
                  <a:cubicBezTo>
                    <a:pt x="3391957" y="1671836"/>
                    <a:pt x="3390768" y="1668458"/>
                    <a:pt x="3388484" y="1663748"/>
                  </a:cubicBezTo>
                  <a:cubicBezTo>
                    <a:pt x="3416414" y="1663748"/>
                    <a:pt x="3443106" y="1663652"/>
                    <a:pt x="3469799" y="1663748"/>
                  </a:cubicBezTo>
                  <a:cubicBezTo>
                    <a:pt x="3508339" y="1663938"/>
                    <a:pt x="3541931" y="1652090"/>
                    <a:pt x="3569051" y="1623875"/>
                  </a:cubicBezTo>
                  <a:lnTo>
                    <a:pt x="3569051" y="1623875"/>
                  </a:lnTo>
                  <a:cubicBezTo>
                    <a:pt x="3569051" y="1623875"/>
                    <a:pt x="3569051" y="1623875"/>
                    <a:pt x="3569051" y="1623875"/>
                  </a:cubicBezTo>
                  <a:cubicBezTo>
                    <a:pt x="3567386" y="1619070"/>
                    <a:pt x="3564341" y="1615216"/>
                    <a:pt x="3560772" y="1611599"/>
                  </a:cubicBezTo>
                  <a:close/>
                  <a:moveTo>
                    <a:pt x="767900" y="367515"/>
                  </a:moveTo>
                  <a:cubicBezTo>
                    <a:pt x="764331" y="367610"/>
                    <a:pt x="761096" y="365517"/>
                    <a:pt x="761048" y="360949"/>
                  </a:cubicBezTo>
                  <a:cubicBezTo>
                    <a:pt x="761001" y="356001"/>
                    <a:pt x="763665" y="353194"/>
                    <a:pt x="768328" y="353527"/>
                  </a:cubicBezTo>
                  <a:cubicBezTo>
                    <a:pt x="772134" y="353812"/>
                    <a:pt x="774608" y="356572"/>
                    <a:pt x="774799" y="359236"/>
                  </a:cubicBezTo>
                  <a:cubicBezTo>
                    <a:pt x="774656" y="365231"/>
                    <a:pt x="771421" y="367420"/>
                    <a:pt x="767900" y="367515"/>
                  </a:cubicBezTo>
                  <a:close/>
                  <a:moveTo>
                    <a:pt x="770992" y="480043"/>
                  </a:moveTo>
                  <a:cubicBezTo>
                    <a:pt x="766996" y="480566"/>
                    <a:pt x="764188" y="478235"/>
                    <a:pt x="763665" y="473953"/>
                  </a:cubicBezTo>
                  <a:cubicBezTo>
                    <a:pt x="763046" y="468862"/>
                    <a:pt x="766139" y="465912"/>
                    <a:pt x="770517" y="465912"/>
                  </a:cubicBezTo>
                  <a:cubicBezTo>
                    <a:pt x="773990" y="465912"/>
                    <a:pt x="777225" y="468338"/>
                    <a:pt x="777511" y="472573"/>
                  </a:cubicBezTo>
                  <a:cubicBezTo>
                    <a:pt x="777511" y="477093"/>
                    <a:pt x="774751" y="479567"/>
                    <a:pt x="770992" y="480043"/>
                  </a:cubicBezTo>
                  <a:close/>
                  <a:moveTo>
                    <a:pt x="770517" y="585767"/>
                  </a:moveTo>
                  <a:cubicBezTo>
                    <a:pt x="766758" y="585957"/>
                    <a:pt x="763950" y="583768"/>
                    <a:pt x="763713" y="579296"/>
                  </a:cubicBezTo>
                  <a:cubicBezTo>
                    <a:pt x="763475" y="574823"/>
                    <a:pt x="766330" y="573158"/>
                    <a:pt x="769184" y="571730"/>
                  </a:cubicBezTo>
                  <a:cubicBezTo>
                    <a:pt x="773704" y="572016"/>
                    <a:pt x="776607" y="573967"/>
                    <a:pt x="777273" y="577868"/>
                  </a:cubicBezTo>
                  <a:cubicBezTo>
                    <a:pt x="778130" y="582769"/>
                    <a:pt x="774846" y="585529"/>
                    <a:pt x="770517" y="585767"/>
                  </a:cubicBezTo>
                  <a:close/>
                  <a:moveTo>
                    <a:pt x="774513" y="687398"/>
                  </a:moveTo>
                  <a:cubicBezTo>
                    <a:pt x="773895" y="691300"/>
                    <a:pt x="770802" y="693155"/>
                    <a:pt x="766948" y="693584"/>
                  </a:cubicBezTo>
                  <a:cubicBezTo>
                    <a:pt x="763094" y="692489"/>
                    <a:pt x="760810" y="690348"/>
                    <a:pt x="760858" y="686066"/>
                  </a:cubicBezTo>
                  <a:cubicBezTo>
                    <a:pt x="760953" y="681498"/>
                    <a:pt x="763903" y="679310"/>
                    <a:pt x="767567" y="679500"/>
                  </a:cubicBezTo>
                  <a:cubicBezTo>
                    <a:pt x="771801" y="679690"/>
                    <a:pt x="775275" y="682450"/>
                    <a:pt x="774513" y="687398"/>
                  </a:cubicBezTo>
                  <a:close/>
                  <a:moveTo>
                    <a:pt x="174144" y="1625969"/>
                  </a:moveTo>
                  <a:cubicBezTo>
                    <a:pt x="170243" y="1625826"/>
                    <a:pt x="167530" y="1623399"/>
                    <a:pt x="167626" y="1618879"/>
                  </a:cubicBezTo>
                  <a:cubicBezTo>
                    <a:pt x="167721" y="1614359"/>
                    <a:pt x="170385" y="1612503"/>
                    <a:pt x="174572" y="1612218"/>
                  </a:cubicBezTo>
                  <a:cubicBezTo>
                    <a:pt x="178522" y="1612932"/>
                    <a:pt x="181567" y="1614787"/>
                    <a:pt x="181281" y="1619260"/>
                  </a:cubicBezTo>
                  <a:cubicBezTo>
                    <a:pt x="180996" y="1623447"/>
                    <a:pt x="178141" y="1626111"/>
                    <a:pt x="174144" y="1625969"/>
                  </a:cubicBezTo>
                  <a:close/>
                  <a:moveTo>
                    <a:pt x="2236040" y="1097636"/>
                  </a:moveTo>
                  <a:cubicBezTo>
                    <a:pt x="2235088" y="1102061"/>
                    <a:pt x="2227951" y="1099730"/>
                    <a:pt x="2223621" y="1099777"/>
                  </a:cubicBezTo>
                  <a:cubicBezTo>
                    <a:pt x="2115661" y="1099873"/>
                    <a:pt x="2007654" y="1099873"/>
                    <a:pt x="1899694" y="1099873"/>
                  </a:cubicBezTo>
                  <a:cubicBezTo>
                    <a:pt x="1864627" y="1099873"/>
                    <a:pt x="1829513" y="1099873"/>
                    <a:pt x="1794446" y="1099873"/>
                  </a:cubicBezTo>
                  <a:cubicBezTo>
                    <a:pt x="1653656" y="1099873"/>
                    <a:pt x="1512913" y="1099682"/>
                    <a:pt x="1372123" y="1100206"/>
                  </a:cubicBezTo>
                  <a:cubicBezTo>
                    <a:pt x="1359847" y="1100253"/>
                    <a:pt x="1351949" y="1096209"/>
                    <a:pt x="1344336" y="1087311"/>
                  </a:cubicBezTo>
                  <a:cubicBezTo>
                    <a:pt x="1323020" y="1062427"/>
                    <a:pt x="1300752" y="1038304"/>
                    <a:pt x="1279436" y="1013419"/>
                  </a:cubicBezTo>
                  <a:cubicBezTo>
                    <a:pt x="1274393" y="1007471"/>
                    <a:pt x="1269254" y="1005806"/>
                    <a:pt x="1261927" y="1005806"/>
                  </a:cubicBezTo>
                  <a:cubicBezTo>
                    <a:pt x="1075126" y="1005949"/>
                    <a:pt x="888373" y="1005996"/>
                    <a:pt x="701573" y="1005759"/>
                  </a:cubicBezTo>
                  <a:cubicBezTo>
                    <a:pt x="693674" y="1005759"/>
                    <a:pt x="688155" y="1007852"/>
                    <a:pt x="682731" y="1013752"/>
                  </a:cubicBezTo>
                  <a:cubicBezTo>
                    <a:pt x="658370" y="1040207"/>
                    <a:pt x="633295" y="1066090"/>
                    <a:pt x="608934" y="1092545"/>
                  </a:cubicBezTo>
                  <a:cubicBezTo>
                    <a:pt x="603747" y="1098160"/>
                    <a:pt x="598418" y="1100015"/>
                    <a:pt x="591091" y="1099968"/>
                  </a:cubicBezTo>
                  <a:cubicBezTo>
                    <a:pt x="531425" y="1099730"/>
                    <a:pt x="471712" y="1099682"/>
                    <a:pt x="412046" y="1100015"/>
                  </a:cubicBezTo>
                  <a:cubicBezTo>
                    <a:pt x="403957" y="1100063"/>
                    <a:pt x="398676" y="1097351"/>
                    <a:pt x="393442" y="1091403"/>
                  </a:cubicBezTo>
                  <a:cubicBezTo>
                    <a:pt x="364370" y="1058192"/>
                    <a:pt x="335013" y="1025171"/>
                    <a:pt x="305371" y="992388"/>
                  </a:cubicBezTo>
                  <a:cubicBezTo>
                    <a:pt x="300423" y="986917"/>
                    <a:pt x="298234" y="981540"/>
                    <a:pt x="298519" y="974260"/>
                  </a:cubicBezTo>
                  <a:cubicBezTo>
                    <a:pt x="298995" y="961081"/>
                    <a:pt x="299185" y="947806"/>
                    <a:pt x="298472" y="934626"/>
                  </a:cubicBezTo>
                  <a:cubicBezTo>
                    <a:pt x="297948" y="924872"/>
                    <a:pt x="303991" y="926442"/>
                    <a:pt x="309843" y="926204"/>
                  </a:cubicBezTo>
                  <a:cubicBezTo>
                    <a:pt x="316267" y="925966"/>
                    <a:pt x="322119" y="925966"/>
                    <a:pt x="320406" y="935102"/>
                  </a:cubicBezTo>
                  <a:cubicBezTo>
                    <a:pt x="317456" y="950946"/>
                    <a:pt x="324688" y="962508"/>
                    <a:pt x="334585" y="974117"/>
                  </a:cubicBezTo>
                  <a:cubicBezTo>
                    <a:pt x="358851" y="1002475"/>
                    <a:pt x="382261" y="1031500"/>
                    <a:pt x="405670" y="1060619"/>
                  </a:cubicBezTo>
                  <a:cubicBezTo>
                    <a:pt x="409905" y="1065900"/>
                    <a:pt x="414377" y="1067423"/>
                    <a:pt x="420801" y="1067423"/>
                  </a:cubicBezTo>
                  <a:cubicBezTo>
                    <a:pt x="472283" y="1067232"/>
                    <a:pt x="523765" y="1067185"/>
                    <a:pt x="575247" y="1067470"/>
                  </a:cubicBezTo>
                  <a:cubicBezTo>
                    <a:pt x="581813" y="1067518"/>
                    <a:pt x="586238" y="1065282"/>
                    <a:pt x="590853" y="1060999"/>
                  </a:cubicBezTo>
                  <a:cubicBezTo>
                    <a:pt x="622494" y="1031500"/>
                    <a:pt x="654516" y="1002380"/>
                    <a:pt x="685966" y="972690"/>
                  </a:cubicBezTo>
                  <a:cubicBezTo>
                    <a:pt x="691771" y="967218"/>
                    <a:pt x="697338" y="965125"/>
                    <a:pt x="705141" y="965125"/>
                  </a:cubicBezTo>
                  <a:cubicBezTo>
                    <a:pt x="841792" y="964935"/>
                    <a:pt x="978490" y="964601"/>
                    <a:pt x="1115141" y="964126"/>
                  </a:cubicBezTo>
                  <a:cubicBezTo>
                    <a:pt x="1172523" y="963935"/>
                    <a:pt x="1229953" y="963507"/>
                    <a:pt x="1287335" y="962651"/>
                  </a:cubicBezTo>
                  <a:cubicBezTo>
                    <a:pt x="1296422" y="962508"/>
                    <a:pt x="1302513" y="965315"/>
                    <a:pt x="1308318" y="972119"/>
                  </a:cubicBezTo>
                  <a:cubicBezTo>
                    <a:pt x="1332869" y="1000810"/>
                    <a:pt x="1358087" y="1028978"/>
                    <a:pt x="1382638" y="1057716"/>
                  </a:cubicBezTo>
                  <a:cubicBezTo>
                    <a:pt x="1388776" y="1064901"/>
                    <a:pt x="1395247" y="1067565"/>
                    <a:pt x="1404811" y="1067565"/>
                  </a:cubicBezTo>
                  <a:cubicBezTo>
                    <a:pt x="1677256" y="1067280"/>
                    <a:pt x="1949701" y="1067328"/>
                    <a:pt x="2222099" y="1067470"/>
                  </a:cubicBezTo>
                  <a:cubicBezTo>
                    <a:pt x="2227047" y="1067470"/>
                    <a:pt x="2235041" y="1064377"/>
                    <a:pt x="2236420" y="1070801"/>
                  </a:cubicBezTo>
                  <a:cubicBezTo>
                    <a:pt x="2238371" y="1079365"/>
                    <a:pt x="2237895" y="1088977"/>
                    <a:pt x="2236040" y="1097636"/>
                  </a:cubicBezTo>
                  <a:close/>
                  <a:moveTo>
                    <a:pt x="2404950" y="2061662"/>
                  </a:moveTo>
                  <a:cubicBezTo>
                    <a:pt x="2408756" y="2062138"/>
                    <a:pt x="2411326" y="2065278"/>
                    <a:pt x="2411088" y="2069180"/>
                  </a:cubicBezTo>
                  <a:cubicBezTo>
                    <a:pt x="2410850" y="2073177"/>
                    <a:pt x="2408281" y="2075556"/>
                    <a:pt x="2403903" y="2075270"/>
                  </a:cubicBezTo>
                  <a:cubicBezTo>
                    <a:pt x="2399621" y="2075223"/>
                    <a:pt x="2396814" y="2072606"/>
                    <a:pt x="2397052" y="2068799"/>
                  </a:cubicBezTo>
                  <a:cubicBezTo>
                    <a:pt x="2397290" y="2064660"/>
                    <a:pt x="2400144" y="2061044"/>
                    <a:pt x="2404950" y="2061662"/>
                  </a:cubicBezTo>
                  <a:close/>
                  <a:moveTo>
                    <a:pt x="2525471" y="2061519"/>
                  </a:moveTo>
                  <a:cubicBezTo>
                    <a:pt x="2529087" y="2062709"/>
                    <a:pt x="2532275" y="2064850"/>
                    <a:pt x="2532180" y="2068894"/>
                  </a:cubicBezTo>
                  <a:cubicBezTo>
                    <a:pt x="2532037" y="2072939"/>
                    <a:pt x="2529182" y="2075223"/>
                    <a:pt x="2524948" y="2075270"/>
                  </a:cubicBezTo>
                  <a:cubicBezTo>
                    <a:pt x="2520380" y="2075318"/>
                    <a:pt x="2518239" y="2072606"/>
                    <a:pt x="2518524" y="2068466"/>
                  </a:cubicBezTo>
                  <a:cubicBezTo>
                    <a:pt x="2518810" y="2064469"/>
                    <a:pt x="2521141" y="2061805"/>
                    <a:pt x="2525471" y="2061519"/>
                  </a:cubicBezTo>
                  <a:close/>
                  <a:moveTo>
                    <a:pt x="2637190" y="2061615"/>
                  </a:moveTo>
                  <a:cubicBezTo>
                    <a:pt x="2641377" y="2061662"/>
                    <a:pt x="2642757" y="2065421"/>
                    <a:pt x="2644374" y="2068181"/>
                  </a:cubicBezTo>
                  <a:cubicBezTo>
                    <a:pt x="2643470" y="2072415"/>
                    <a:pt x="2641662" y="2075080"/>
                    <a:pt x="2637333" y="2075318"/>
                  </a:cubicBezTo>
                  <a:cubicBezTo>
                    <a:pt x="2633050" y="2075508"/>
                    <a:pt x="2630196" y="2073415"/>
                    <a:pt x="2630053" y="2069370"/>
                  </a:cubicBezTo>
                  <a:cubicBezTo>
                    <a:pt x="2629862" y="2064898"/>
                    <a:pt x="2632432" y="2061567"/>
                    <a:pt x="2637190" y="2061615"/>
                  </a:cubicBezTo>
                  <a:close/>
                  <a:moveTo>
                    <a:pt x="2747909" y="2061662"/>
                  </a:moveTo>
                  <a:cubicBezTo>
                    <a:pt x="2752287" y="2061091"/>
                    <a:pt x="2754761" y="2064469"/>
                    <a:pt x="2755094" y="2068228"/>
                  </a:cubicBezTo>
                  <a:cubicBezTo>
                    <a:pt x="2755427" y="2072130"/>
                    <a:pt x="2753619" y="2075365"/>
                    <a:pt x="2750574" y="2075223"/>
                  </a:cubicBezTo>
                  <a:cubicBezTo>
                    <a:pt x="2744436" y="2075365"/>
                    <a:pt x="2741533" y="2073129"/>
                    <a:pt x="2741343" y="2069085"/>
                  </a:cubicBezTo>
                  <a:cubicBezTo>
                    <a:pt x="2741105" y="2064993"/>
                    <a:pt x="2744055" y="2062186"/>
                    <a:pt x="2747909" y="2061662"/>
                  </a:cubicBezTo>
                  <a:close/>
                  <a:moveTo>
                    <a:pt x="2853823" y="2061615"/>
                  </a:moveTo>
                  <a:cubicBezTo>
                    <a:pt x="2857915" y="2061853"/>
                    <a:pt x="2859818" y="2065040"/>
                    <a:pt x="2860770" y="2068419"/>
                  </a:cubicBezTo>
                  <a:cubicBezTo>
                    <a:pt x="2859913" y="2073034"/>
                    <a:pt x="2857392" y="2075223"/>
                    <a:pt x="2853252" y="2075223"/>
                  </a:cubicBezTo>
                  <a:cubicBezTo>
                    <a:pt x="2848732" y="2075223"/>
                    <a:pt x="2846639" y="2072558"/>
                    <a:pt x="2846876" y="2068276"/>
                  </a:cubicBezTo>
                  <a:cubicBezTo>
                    <a:pt x="2847114" y="2064136"/>
                    <a:pt x="2849589" y="2061329"/>
                    <a:pt x="2853823" y="2061615"/>
                  </a:cubicBezTo>
                  <a:close/>
                  <a:moveTo>
                    <a:pt x="2962830" y="2061615"/>
                  </a:moveTo>
                  <a:cubicBezTo>
                    <a:pt x="2967017" y="2061377"/>
                    <a:pt x="2969206" y="2064327"/>
                    <a:pt x="2970110" y="2068181"/>
                  </a:cubicBezTo>
                  <a:cubicBezTo>
                    <a:pt x="2970062" y="2072701"/>
                    <a:pt x="2967493" y="2074889"/>
                    <a:pt x="2963401" y="2075175"/>
                  </a:cubicBezTo>
                  <a:cubicBezTo>
                    <a:pt x="2959119" y="2075460"/>
                    <a:pt x="2956549" y="2073319"/>
                    <a:pt x="2956407" y="2068847"/>
                  </a:cubicBezTo>
                  <a:cubicBezTo>
                    <a:pt x="2956264" y="2064469"/>
                    <a:pt x="2958786" y="2061853"/>
                    <a:pt x="2962830" y="2061615"/>
                  </a:cubicBezTo>
                  <a:close/>
                  <a:moveTo>
                    <a:pt x="3063890" y="2061662"/>
                  </a:moveTo>
                  <a:cubicBezTo>
                    <a:pt x="3067697" y="2062138"/>
                    <a:pt x="3070219" y="2065278"/>
                    <a:pt x="3069981" y="2069180"/>
                  </a:cubicBezTo>
                  <a:cubicBezTo>
                    <a:pt x="3069743" y="2073177"/>
                    <a:pt x="3067174" y="2075556"/>
                    <a:pt x="3062796" y="2075270"/>
                  </a:cubicBezTo>
                  <a:cubicBezTo>
                    <a:pt x="3058467" y="2075223"/>
                    <a:pt x="3055754" y="2072606"/>
                    <a:pt x="3055945" y="2068799"/>
                  </a:cubicBezTo>
                  <a:cubicBezTo>
                    <a:pt x="3056230" y="2064612"/>
                    <a:pt x="3059132" y="2061091"/>
                    <a:pt x="3063890" y="2061662"/>
                  </a:cubicBezTo>
                  <a:close/>
                  <a:moveTo>
                    <a:pt x="3170138" y="2068228"/>
                  </a:moveTo>
                  <a:cubicBezTo>
                    <a:pt x="3170566" y="2064232"/>
                    <a:pt x="3173135" y="2061377"/>
                    <a:pt x="3177275" y="2061615"/>
                  </a:cubicBezTo>
                  <a:cubicBezTo>
                    <a:pt x="3181271" y="2061853"/>
                    <a:pt x="3183698" y="2064469"/>
                    <a:pt x="3183698" y="2068799"/>
                  </a:cubicBezTo>
                  <a:cubicBezTo>
                    <a:pt x="3183460" y="2073224"/>
                    <a:pt x="3180938" y="2075460"/>
                    <a:pt x="3176656" y="2075127"/>
                  </a:cubicBezTo>
                  <a:cubicBezTo>
                    <a:pt x="3172612" y="2074842"/>
                    <a:pt x="3169662" y="2072701"/>
                    <a:pt x="3170138" y="2068228"/>
                  </a:cubicBezTo>
                  <a:close/>
                  <a:moveTo>
                    <a:pt x="3287709" y="2061472"/>
                  </a:moveTo>
                  <a:cubicBezTo>
                    <a:pt x="3291991" y="2061710"/>
                    <a:pt x="3294608" y="2064089"/>
                    <a:pt x="3295226" y="2068038"/>
                  </a:cubicBezTo>
                  <a:cubicBezTo>
                    <a:pt x="3295940" y="2072558"/>
                    <a:pt x="3292895" y="2074699"/>
                    <a:pt x="3288898" y="2075127"/>
                  </a:cubicBezTo>
                  <a:cubicBezTo>
                    <a:pt x="3284664" y="2075603"/>
                    <a:pt x="3281904" y="2073605"/>
                    <a:pt x="3281666" y="2069085"/>
                  </a:cubicBezTo>
                  <a:cubicBezTo>
                    <a:pt x="3281428" y="2064802"/>
                    <a:pt x="3283855" y="2062519"/>
                    <a:pt x="3287709" y="2061472"/>
                  </a:cubicBezTo>
                  <a:close/>
                  <a:moveTo>
                    <a:pt x="3400331" y="2061662"/>
                  </a:moveTo>
                  <a:cubicBezTo>
                    <a:pt x="3404090" y="2062186"/>
                    <a:pt x="3406136" y="2065373"/>
                    <a:pt x="3406612" y="2069180"/>
                  </a:cubicBezTo>
                  <a:cubicBezTo>
                    <a:pt x="3405660" y="2073272"/>
                    <a:pt x="3403377" y="2075460"/>
                    <a:pt x="3399094" y="2075318"/>
                  </a:cubicBezTo>
                  <a:cubicBezTo>
                    <a:pt x="3394717" y="2075175"/>
                    <a:pt x="3392052" y="2072510"/>
                    <a:pt x="3392338" y="2068752"/>
                  </a:cubicBezTo>
                  <a:cubicBezTo>
                    <a:pt x="3392623" y="2064565"/>
                    <a:pt x="3395526" y="2060948"/>
                    <a:pt x="3400331" y="2061662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198">
              <a:extLst>
                <a:ext uri="{FF2B5EF4-FFF2-40B4-BE49-F238E27FC236}">
                  <a16:creationId xmlns:a16="http://schemas.microsoft.com/office/drawing/2014/main" id="{E835F010-C780-44DF-B6DC-7876AFC4FE33}"/>
                </a:ext>
              </a:extLst>
            </p:cNvPr>
            <p:cNvSpPr/>
            <p:nvPr/>
          </p:nvSpPr>
          <p:spPr>
            <a:xfrm>
              <a:off x="1638707" y="3305475"/>
              <a:ext cx="2548234" cy="1172439"/>
            </a:xfrm>
            <a:custGeom>
              <a:avLst/>
              <a:gdLst>
                <a:gd name="connsiteX0" fmla="*/ 2468127 w 2548234"/>
                <a:gd name="connsiteY0" fmla="*/ 186717 h 1172439"/>
                <a:gd name="connsiteX1" fmla="*/ 2446716 w 2548234"/>
                <a:gd name="connsiteY1" fmla="*/ 196614 h 1172439"/>
                <a:gd name="connsiteX2" fmla="*/ 1191926 w 2548234"/>
                <a:gd name="connsiteY2" fmla="*/ 196471 h 1172439"/>
                <a:gd name="connsiteX3" fmla="*/ 742244 w 2548234"/>
                <a:gd name="connsiteY3" fmla="*/ 196233 h 1172439"/>
                <a:gd name="connsiteX4" fmla="*/ 724687 w 2548234"/>
                <a:gd name="connsiteY4" fmla="*/ 207985 h 1172439"/>
                <a:gd name="connsiteX5" fmla="*/ 710651 w 2548234"/>
                <a:gd name="connsiteY5" fmla="*/ 243338 h 1172439"/>
                <a:gd name="connsiteX6" fmla="*/ 693712 w 2548234"/>
                <a:gd name="connsiteY6" fmla="*/ 254519 h 1172439"/>
                <a:gd name="connsiteX7" fmla="*/ 531035 w 2548234"/>
                <a:gd name="connsiteY7" fmla="*/ 254234 h 1172439"/>
                <a:gd name="connsiteX8" fmla="*/ 496301 w 2548234"/>
                <a:gd name="connsiteY8" fmla="*/ 252473 h 1172439"/>
                <a:gd name="connsiteX9" fmla="*/ 482979 w 2548234"/>
                <a:gd name="connsiteY9" fmla="*/ 222640 h 1172439"/>
                <a:gd name="connsiteX10" fmla="*/ 491496 w 2548234"/>
                <a:gd name="connsiteY10" fmla="*/ 209460 h 1172439"/>
                <a:gd name="connsiteX11" fmla="*/ 673300 w 2548234"/>
                <a:gd name="connsiteY11" fmla="*/ 209889 h 1172439"/>
                <a:gd name="connsiteX12" fmla="*/ 691476 w 2548234"/>
                <a:gd name="connsiteY12" fmla="*/ 199326 h 1172439"/>
                <a:gd name="connsiteX13" fmla="*/ 764655 w 2548234"/>
                <a:gd name="connsiteY13" fmla="*/ 74903 h 1172439"/>
                <a:gd name="connsiteX14" fmla="*/ 781784 w 2548234"/>
                <a:gd name="connsiteY14" fmla="*/ 65292 h 1172439"/>
                <a:gd name="connsiteX15" fmla="*/ 1089343 w 2548234"/>
                <a:gd name="connsiteY15" fmla="*/ 65387 h 1172439"/>
                <a:gd name="connsiteX16" fmla="*/ 1105187 w 2548234"/>
                <a:gd name="connsiteY16" fmla="*/ 72905 h 1172439"/>
                <a:gd name="connsiteX17" fmla="*/ 1171372 w 2548234"/>
                <a:gd name="connsiteY17" fmla="*/ 80327 h 1172439"/>
                <a:gd name="connsiteX18" fmla="*/ 1172799 w 2548234"/>
                <a:gd name="connsiteY18" fmla="*/ 12716 h 1172439"/>
                <a:gd name="connsiteX19" fmla="*/ 1105616 w 2548234"/>
                <a:gd name="connsiteY19" fmla="*/ 18187 h 1172439"/>
                <a:gd name="connsiteX20" fmla="*/ 1087440 w 2548234"/>
                <a:gd name="connsiteY20" fmla="*/ 26371 h 1172439"/>
                <a:gd name="connsiteX21" fmla="*/ 759373 w 2548234"/>
                <a:gd name="connsiteY21" fmla="*/ 26086 h 1172439"/>
                <a:gd name="connsiteX22" fmla="*/ 741197 w 2548234"/>
                <a:gd name="connsiteY22" fmla="*/ 36506 h 1172439"/>
                <a:gd name="connsiteX23" fmla="*/ 668590 w 2548234"/>
                <a:gd name="connsiteY23" fmla="*/ 159644 h 1172439"/>
                <a:gd name="connsiteX24" fmla="*/ 651461 w 2548234"/>
                <a:gd name="connsiteY24" fmla="*/ 169398 h 1172439"/>
                <a:gd name="connsiteX25" fmla="*/ 462852 w 2548234"/>
                <a:gd name="connsiteY25" fmla="*/ 169398 h 1172439"/>
                <a:gd name="connsiteX26" fmla="*/ 445771 w 2548234"/>
                <a:gd name="connsiteY26" fmla="*/ 161071 h 1172439"/>
                <a:gd name="connsiteX27" fmla="*/ 218717 w 2548234"/>
                <a:gd name="connsiteY27" fmla="*/ 71430 h 1172439"/>
                <a:gd name="connsiteX28" fmla="*/ 38 w 2548234"/>
                <a:gd name="connsiteY28" fmla="*/ 316469 h 1172439"/>
                <a:gd name="connsiteX29" fmla="*/ 181938 w 2548234"/>
                <a:gd name="connsiteY29" fmla="*/ 562792 h 1172439"/>
                <a:gd name="connsiteX30" fmla="*/ 192405 w 2548234"/>
                <a:gd name="connsiteY30" fmla="*/ 578066 h 1172439"/>
                <a:gd name="connsiteX31" fmla="*/ 191977 w 2548234"/>
                <a:gd name="connsiteY31" fmla="*/ 819964 h 1172439"/>
                <a:gd name="connsiteX32" fmla="*/ 205823 w 2548234"/>
                <a:gd name="connsiteY32" fmla="*/ 834048 h 1172439"/>
                <a:gd name="connsiteX33" fmla="*/ 473558 w 2548234"/>
                <a:gd name="connsiteY33" fmla="*/ 826435 h 1172439"/>
                <a:gd name="connsiteX34" fmla="*/ 484549 w 2548234"/>
                <a:gd name="connsiteY34" fmla="*/ 836475 h 1172439"/>
                <a:gd name="connsiteX35" fmla="*/ 484406 w 2548234"/>
                <a:gd name="connsiteY35" fmla="*/ 862406 h 1172439"/>
                <a:gd name="connsiteX36" fmla="*/ 585134 w 2548234"/>
                <a:gd name="connsiteY36" fmla="*/ 962848 h 1172439"/>
                <a:gd name="connsiteX37" fmla="*/ 708129 w 2548234"/>
                <a:gd name="connsiteY37" fmla="*/ 962658 h 1172439"/>
                <a:gd name="connsiteX38" fmla="*/ 720119 w 2548234"/>
                <a:gd name="connsiteY38" fmla="*/ 974886 h 1172439"/>
                <a:gd name="connsiteX39" fmla="*/ 719691 w 2548234"/>
                <a:gd name="connsiteY39" fmla="*/ 1117008 h 1172439"/>
                <a:gd name="connsiteX40" fmla="*/ 731301 w 2548234"/>
                <a:gd name="connsiteY40" fmla="*/ 1129427 h 1172439"/>
                <a:gd name="connsiteX41" fmla="*/ 902162 w 2548234"/>
                <a:gd name="connsiteY41" fmla="*/ 1128476 h 1172439"/>
                <a:gd name="connsiteX42" fmla="*/ 968774 w 2548234"/>
                <a:gd name="connsiteY42" fmla="*/ 1128571 h 1172439"/>
                <a:gd name="connsiteX43" fmla="*/ 989615 w 2548234"/>
                <a:gd name="connsiteY43" fmla="*/ 1134613 h 1172439"/>
                <a:gd name="connsiteX44" fmla="*/ 1003080 w 2548234"/>
                <a:gd name="connsiteY44" fmla="*/ 1126763 h 1172439"/>
                <a:gd name="connsiteX45" fmla="*/ 1307880 w 2548234"/>
                <a:gd name="connsiteY45" fmla="*/ 1124288 h 1172439"/>
                <a:gd name="connsiteX46" fmla="*/ 1321678 w 2548234"/>
                <a:gd name="connsiteY46" fmla="*/ 1111156 h 1172439"/>
                <a:gd name="connsiteX47" fmla="*/ 1321630 w 2548234"/>
                <a:gd name="connsiteY47" fmla="*/ 952618 h 1172439"/>
                <a:gd name="connsiteX48" fmla="*/ 1308879 w 2548234"/>
                <a:gd name="connsiteY48" fmla="*/ 939914 h 1172439"/>
                <a:gd name="connsiteX49" fmla="*/ 1090152 w 2548234"/>
                <a:gd name="connsiteY49" fmla="*/ 940200 h 1172439"/>
                <a:gd name="connsiteX50" fmla="*/ 1073166 w 2548234"/>
                <a:gd name="connsiteY50" fmla="*/ 934252 h 1172439"/>
                <a:gd name="connsiteX51" fmla="*/ 1005792 w 2548234"/>
                <a:gd name="connsiteY51" fmla="*/ 937012 h 1172439"/>
                <a:gd name="connsiteX52" fmla="*/ 1014594 w 2548234"/>
                <a:gd name="connsiteY52" fmla="*/ 1003339 h 1172439"/>
                <a:gd name="connsiteX53" fmla="*/ 1080541 w 2548234"/>
                <a:gd name="connsiteY53" fmla="*/ 988256 h 1172439"/>
                <a:gd name="connsiteX54" fmla="*/ 1094291 w 2548234"/>
                <a:gd name="connsiteY54" fmla="*/ 980215 h 1172439"/>
                <a:gd name="connsiteX55" fmla="*/ 1270624 w 2548234"/>
                <a:gd name="connsiteY55" fmla="*/ 980168 h 1172439"/>
                <a:gd name="connsiteX56" fmla="*/ 1281045 w 2548234"/>
                <a:gd name="connsiteY56" fmla="*/ 991159 h 1172439"/>
                <a:gd name="connsiteX57" fmla="*/ 1281045 w 2548234"/>
                <a:gd name="connsiteY57" fmla="*/ 1074519 h 1172439"/>
                <a:gd name="connsiteX58" fmla="*/ 1270434 w 2548234"/>
                <a:gd name="connsiteY58" fmla="*/ 1085272 h 1172439"/>
                <a:gd name="connsiteX59" fmla="*/ 771554 w 2548234"/>
                <a:gd name="connsiteY59" fmla="*/ 1089935 h 1172439"/>
                <a:gd name="connsiteX60" fmla="*/ 760039 w 2548234"/>
                <a:gd name="connsiteY60" fmla="*/ 1078611 h 1172439"/>
                <a:gd name="connsiteX61" fmla="*/ 759992 w 2548234"/>
                <a:gd name="connsiteY61" fmla="*/ 976123 h 1172439"/>
                <a:gd name="connsiteX62" fmla="*/ 773838 w 2548234"/>
                <a:gd name="connsiteY62" fmla="*/ 962753 h 1172439"/>
                <a:gd name="connsiteX63" fmla="*/ 926951 w 2548234"/>
                <a:gd name="connsiteY63" fmla="*/ 962848 h 1172439"/>
                <a:gd name="connsiteX64" fmla="*/ 1021969 w 2548234"/>
                <a:gd name="connsiteY64" fmla="*/ 887624 h 1172439"/>
                <a:gd name="connsiteX65" fmla="*/ 1024348 w 2548234"/>
                <a:gd name="connsiteY65" fmla="*/ 837331 h 1172439"/>
                <a:gd name="connsiteX66" fmla="*/ 1037385 w 2548234"/>
                <a:gd name="connsiteY66" fmla="*/ 824675 h 1172439"/>
                <a:gd name="connsiteX67" fmla="*/ 1398282 w 2548234"/>
                <a:gd name="connsiteY67" fmla="*/ 824675 h 1172439"/>
                <a:gd name="connsiteX68" fmla="*/ 1411652 w 2548234"/>
                <a:gd name="connsiteY68" fmla="*/ 838140 h 1172439"/>
                <a:gd name="connsiteX69" fmla="*/ 1409416 w 2548234"/>
                <a:gd name="connsiteY69" fmla="*/ 1157975 h 1172439"/>
                <a:gd name="connsiteX70" fmla="*/ 1421216 w 2548234"/>
                <a:gd name="connsiteY70" fmla="*/ 1170204 h 1172439"/>
                <a:gd name="connsiteX71" fmla="*/ 1534648 w 2548234"/>
                <a:gd name="connsiteY71" fmla="*/ 1170632 h 1172439"/>
                <a:gd name="connsiteX72" fmla="*/ 1549207 w 2548234"/>
                <a:gd name="connsiteY72" fmla="*/ 1172440 h 1172439"/>
                <a:gd name="connsiteX73" fmla="*/ 1561150 w 2548234"/>
                <a:gd name="connsiteY73" fmla="*/ 1170727 h 1172439"/>
                <a:gd name="connsiteX74" fmla="*/ 1586320 w 2548234"/>
                <a:gd name="connsiteY74" fmla="*/ 1153645 h 1172439"/>
                <a:gd name="connsiteX75" fmla="*/ 1564338 w 2548234"/>
                <a:gd name="connsiteY75" fmla="*/ 1131235 h 1172439"/>
                <a:gd name="connsiteX76" fmla="*/ 1546067 w 2548234"/>
                <a:gd name="connsiteY76" fmla="*/ 1127429 h 1172439"/>
                <a:gd name="connsiteX77" fmla="*/ 1476362 w 2548234"/>
                <a:gd name="connsiteY77" fmla="*/ 1127381 h 1172439"/>
                <a:gd name="connsiteX78" fmla="*/ 1454142 w 2548234"/>
                <a:gd name="connsiteY78" fmla="*/ 1105589 h 1172439"/>
                <a:gd name="connsiteX79" fmla="*/ 1454142 w 2548234"/>
                <a:gd name="connsiteY79" fmla="*/ 832335 h 1172439"/>
                <a:gd name="connsiteX80" fmla="*/ 1452096 w 2548234"/>
                <a:gd name="connsiteY80" fmla="*/ 812066 h 1172439"/>
                <a:gd name="connsiteX81" fmla="*/ 1458852 w 2548234"/>
                <a:gd name="connsiteY81" fmla="*/ 805690 h 1172439"/>
                <a:gd name="connsiteX82" fmla="*/ 1430780 w 2548234"/>
                <a:gd name="connsiteY82" fmla="*/ 780187 h 1172439"/>
                <a:gd name="connsiteX83" fmla="*/ 1043571 w 2548234"/>
                <a:gd name="connsiteY83" fmla="*/ 780187 h 1172439"/>
                <a:gd name="connsiteX84" fmla="*/ 1025966 w 2548234"/>
                <a:gd name="connsiteY84" fmla="*/ 783470 h 1172439"/>
                <a:gd name="connsiteX85" fmla="*/ 1025966 w 2548234"/>
                <a:gd name="connsiteY85" fmla="*/ 784469 h 1172439"/>
                <a:gd name="connsiteX86" fmla="*/ 1025966 w 2548234"/>
                <a:gd name="connsiteY86" fmla="*/ 789941 h 1172439"/>
                <a:gd name="connsiteX87" fmla="*/ 1009836 w 2548234"/>
                <a:gd name="connsiteY87" fmla="*/ 806689 h 1172439"/>
                <a:gd name="connsiteX88" fmla="*/ 505151 w 2548234"/>
                <a:gd name="connsiteY88" fmla="*/ 806404 h 1172439"/>
                <a:gd name="connsiteX89" fmla="*/ 484359 w 2548234"/>
                <a:gd name="connsiteY89" fmla="*/ 786420 h 1172439"/>
                <a:gd name="connsiteX90" fmla="*/ 424693 w 2548234"/>
                <a:gd name="connsiteY90" fmla="*/ 783756 h 1172439"/>
                <a:gd name="connsiteX91" fmla="*/ 252832 w 2548234"/>
                <a:gd name="connsiteY91" fmla="*/ 788323 h 1172439"/>
                <a:gd name="connsiteX92" fmla="*/ 237416 w 2548234"/>
                <a:gd name="connsiteY92" fmla="*/ 772098 h 1172439"/>
                <a:gd name="connsiteX93" fmla="*/ 237179 w 2548234"/>
                <a:gd name="connsiteY93" fmla="*/ 590484 h 1172439"/>
                <a:gd name="connsiteX94" fmla="*/ 249930 w 2548234"/>
                <a:gd name="connsiteY94" fmla="*/ 577971 h 1172439"/>
                <a:gd name="connsiteX95" fmla="*/ 340809 w 2548234"/>
                <a:gd name="connsiteY95" fmla="*/ 561175 h 1172439"/>
                <a:gd name="connsiteX96" fmla="*/ 364789 w 2548234"/>
                <a:gd name="connsiteY96" fmla="*/ 556464 h 1172439"/>
                <a:gd name="connsiteX97" fmla="*/ 542216 w 2548234"/>
                <a:gd name="connsiteY97" fmla="*/ 554276 h 1172439"/>
                <a:gd name="connsiteX98" fmla="*/ 711555 w 2548234"/>
                <a:gd name="connsiteY98" fmla="*/ 553752 h 1172439"/>
                <a:gd name="connsiteX99" fmla="*/ 727827 w 2548234"/>
                <a:gd name="connsiteY99" fmla="*/ 555275 h 1172439"/>
                <a:gd name="connsiteX100" fmla="*/ 732300 w 2548234"/>
                <a:gd name="connsiteY100" fmla="*/ 567075 h 1172439"/>
                <a:gd name="connsiteX101" fmla="*/ 732014 w 2548234"/>
                <a:gd name="connsiteY101" fmla="*/ 623457 h 1172439"/>
                <a:gd name="connsiteX102" fmla="*/ 734156 w 2548234"/>
                <a:gd name="connsiteY102" fmla="*/ 642918 h 1172439"/>
                <a:gd name="connsiteX103" fmla="*/ 735488 w 2548234"/>
                <a:gd name="connsiteY103" fmla="*/ 641776 h 1172439"/>
                <a:gd name="connsiteX104" fmla="*/ 775217 w 2548234"/>
                <a:gd name="connsiteY104" fmla="*/ 644916 h 1172439"/>
                <a:gd name="connsiteX105" fmla="*/ 775455 w 2548234"/>
                <a:gd name="connsiteY105" fmla="*/ 644916 h 1172439"/>
                <a:gd name="connsiteX106" fmla="*/ 778453 w 2548234"/>
                <a:gd name="connsiteY106" fmla="*/ 626312 h 1172439"/>
                <a:gd name="connsiteX107" fmla="*/ 778500 w 2548234"/>
                <a:gd name="connsiteY107" fmla="*/ 529248 h 1172439"/>
                <a:gd name="connsiteX108" fmla="*/ 753426 w 2548234"/>
                <a:gd name="connsiteY108" fmla="*/ 504316 h 1172439"/>
                <a:gd name="connsiteX109" fmla="*/ 610018 w 2548234"/>
                <a:gd name="connsiteY109" fmla="*/ 506505 h 1172439"/>
                <a:gd name="connsiteX110" fmla="*/ 444629 w 2548234"/>
                <a:gd name="connsiteY110" fmla="*/ 506885 h 1172439"/>
                <a:gd name="connsiteX111" fmla="*/ 430640 w 2548234"/>
                <a:gd name="connsiteY111" fmla="*/ 504602 h 1172439"/>
                <a:gd name="connsiteX112" fmla="*/ 449339 w 2548234"/>
                <a:gd name="connsiteY112" fmla="*/ 483095 h 1172439"/>
                <a:gd name="connsiteX113" fmla="*/ 479458 w 2548234"/>
                <a:gd name="connsiteY113" fmla="*/ 468536 h 1172439"/>
                <a:gd name="connsiteX114" fmla="*/ 923716 w 2548234"/>
                <a:gd name="connsiteY114" fmla="*/ 468536 h 1172439"/>
                <a:gd name="connsiteX115" fmla="*/ 959211 w 2548234"/>
                <a:gd name="connsiteY115" fmla="*/ 484760 h 1172439"/>
                <a:gd name="connsiteX116" fmla="*/ 1094672 w 2548234"/>
                <a:gd name="connsiteY116" fmla="*/ 631118 h 1172439"/>
                <a:gd name="connsiteX117" fmla="*/ 1139255 w 2548234"/>
                <a:gd name="connsiteY117" fmla="*/ 649531 h 1172439"/>
                <a:gd name="connsiteX118" fmla="*/ 1634091 w 2548234"/>
                <a:gd name="connsiteY118" fmla="*/ 649008 h 1172439"/>
                <a:gd name="connsiteX119" fmla="*/ 1668919 w 2548234"/>
                <a:gd name="connsiteY119" fmla="*/ 663044 h 1172439"/>
                <a:gd name="connsiteX120" fmla="*/ 1707983 w 2548234"/>
                <a:gd name="connsiteY120" fmla="*/ 677128 h 1172439"/>
                <a:gd name="connsiteX121" fmla="*/ 1711789 w 2548234"/>
                <a:gd name="connsiteY121" fmla="*/ 673464 h 1172439"/>
                <a:gd name="connsiteX122" fmla="*/ 1744335 w 2548234"/>
                <a:gd name="connsiteY122" fmla="*/ 606899 h 1172439"/>
                <a:gd name="connsiteX123" fmla="*/ 1733772 w 2548234"/>
                <a:gd name="connsiteY123" fmla="*/ 590151 h 1172439"/>
                <a:gd name="connsiteX124" fmla="*/ 1672203 w 2548234"/>
                <a:gd name="connsiteY124" fmla="*/ 591245 h 1172439"/>
                <a:gd name="connsiteX125" fmla="*/ 1640086 w 2548234"/>
                <a:gd name="connsiteY125" fmla="*/ 602903 h 1172439"/>
                <a:gd name="connsiteX126" fmla="*/ 1155004 w 2548234"/>
                <a:gd name="connsiteY126" fmla="*/ 602950 h 1172439"/>
                <a:gd name="connsiteX127" fmla="*/ 1122221 w 2548234"/>
                <a:gd name="connsiteY127" fmla="*/ 589675 h 1172439"/>
                <a:gd name="connsiteX128" fmla="*/ 1073784 w 2548234"/>
                <a:gd name="connsiteY128" fmla="*/ 537765 h 1172439"/>
                <a:gd name="connsiteX129" fmla="*/ 981669 w 2548234"/>
                <a:gd name="connsiteY129" fmla="*/ 438846 h 1172439"/>
                <a:gd name="connsiteX130" fmla="*/ 939370 w 2548234"/>
                <a:gd name="connsiteY130" fmla="*/ 419290 h 1172439"/>
                <a:gd name="connsiteX131" fmla="*/ 514382 w 2548234"/>
                <a:gd name="connsiteY131" fmla="*/ 419623 h 1172439"/>
                <a:gd name="connsiteX132" fmla="*/ 496063 w 2548234"/>
                <a:gd name="connsiteY132" fmla="*/ 395262 h 1172439"/>
                <a:gd name="connsiteX133" fmla="*/ 498538 w 2548234"/>
                <a:gd name="connsiteY133" fmla="*/ 387459 h 1172439"/>
                <a:gd name="connsiteX134" fmla="*/ 514572 w 2548234"/>
                <a:gd name="connsiteY134" fmla="*/ 375849 h 1172439"/>
                <a:gd name="connsiteX135" fmla="*/ 603262 w 2548234"/>
                <a:gd name="connsiteY135" fmla="*/ 372709 h 1172439"/>
                <a:gd name="connsiteX136" fmla="*/ 808095 w 2548234"/>
                <a:gd name="connsiteY136" fmla="*/ 370948 h 1172439"/>
                <a:gd name="connsiteX137" fmla="*/ 995277 w 2548234"/>
                <a:gd name="connsiteY137" fmla="*/ 370282 h 1172439"/>
                <a:gd name="connsiteX138" fmla="*/ 1016878 w 2548234"/>
                <a:gd name="connsiteY138" fmla="*/ 379703 h 1172439"/>
                <a:gd name="connsiteX139" fmla="*/ 1151864 w 2548234"/>
                <a:gd name="connsiteY139" fmla="*/ 524585 h 1172439"/>
                <a:gd name="connsiteX140" fmla="*/ 1180507 w 2548234"/>
                <a:gd name="connsiteY140" fmla="*/ 537146 h 1172439"/>
                <a:gd name="connsiteX141" fmla="*/ 1571190 w 2548234"/>
                <a:gd name="connsiteY141" fmla="*/ 539621 h 1172439"/>
                <a:gd name="connsiteX142" fmla="*/ 1672298 w 2548234"/>
                <a:gd name="connsiteY142" fmla="*/ 539573 h 1172439"/>
                <a:gd name="connsiteX143" fmla="*/ 1710267 w 2548234"/>
                <a:gd name="connsiteY143" fmla="*/ 553086 h 1172439"/>
                <a:gd name="connsiteX144" fmla="*/ 1761035 w 2548234"/>
                <a:gd name="connsiteY144" fmla="*/ 560271 h 1172439"/>
                <a:gd name="connsiteX145" fmla="*/ 1778925 w 2548234"/>
                <a:gd name="connsiteY145" fmla="*/ 486616 h 1172439"/>
                <a:gd name="connsiteX146" fmla="*/ 1708554 w 2548234"/>
                <a:gd name="connsiteY146" fmla="*/ 481763 h 1172439"/>
                <a:gd name="connsiteX147" fmla="*/ 1678008 w 2548234"/>
                <a:gd name="connsiteY147" fmla="*/ 493373 h 1172439"/>
                <a:gd name="connsiteX148" fmla="*/ 1585178 w 2548234"/>
                <a:gd name="connsiteY148" fmla="*/ 490756 h 1172439"/>
                <a:gd name="connsiteX149" fmla="*/ 1199825 w 2548234"/>
                <a:gd name="connsiteY149" fmla="*/ 487711 h 1172439"/>
                <a:gd name="connsiteX150" fmla="*/ 1195733 w 2548234"/>
                <a:gd name="connsiteY150" fmla="*/ 487663 h 1172439"/>
                <a:gd name="connsiteX151" fmla="*/ 1174274 w 2548234"/>
                <a:gd name="connsiteY151" fmla="*/ 478004 h 1172439"/>
                <a:gd name="connsiteX152" fmla="*/ 1042096 w 2548234"/>
                <a:gd name="connsiteY152" fmla="*/ 335977 h 1172439"/>
                <a:gd name="connsiteX153" fmla="*/ 1006220 w 2548234"/>
                <a:gd name="connsiteY153" fmla="*/ 320656 h 1172439"/>
                <a:gd name="connsiteX154" fmla="*/ 875136 w 2548234"/>
                <a:gd name="connsiteY154" fmla="*/ 323606 h 1172439"/>
                <a:gd name="connsiteX155" fmla="*/ 738438 w 2548234"/>
                <a:gd name="connsiteY155" fmla="*/ 323701 h 1172439"/>
                <a:gd name="connsiteX156" fmla="*/ 678296 w 2548234"/>
                <a:gd name="connsiteY156" fmla="*/ 324367 h 1172439"/>
                <a:gd name="connsiteX157" fmla="*/ 521186 w 2548234"/>
                <a:gd name="connsiteY157" fmla="*/ 326365 h 1172439"/>
                <a:gd name="connsiteX158" fmla="*/ 507768 w 2548234"/>
                <a:gd name="connsiteY158" fmla="*/ 311901 h 1172439"/>
                <a:gd name="connsiteX159" fmla="*/ 521091 w 2548234"/>
                <a:gd name="connsiteY159" fmla="*/ 299387 h 1172439"/>
                <a:gd name="connsiteX160" fmla="*/ 534746 w 2548234"/>
                <a:gd name="connsiteY160" fmla="*/ 299387 h 1172439"/>
                <a:gd name="connsiteX161" fmla="*/ 713839 w 2548234"/>
                <a:gd name="connsiteY161" fmla="*/ 299625 h 1172439"/>
                <a:gd name="connsiteX162" fmla="*/ 743339 w 2548234"/>
                <a:gd name="connsiteY162" fmla="*/ 279308 h 1172439"/>
                <a:gd name="connsiteX163" fmla="*/ 754472 w 2548234"/>
                <a:gd name="connsiteY163" fmla="*/ 251379 h 1172439"/>
                <a:gd name="connsiteX164" fmla="*/ 772363 w 2548234"/>
                <a:gd name="connsiteY164" fmla="*/ 239341 h 1172439"/>
                <a:gd name="connsiteX165" fmla="*/ 786018 w 2548234"/>
                <a:gd name="connsiteY165" fmla="*/ 239246 h 1172439"/>
                <a:gd name="connsiteX166" fmla="*/ 2433298 w 2548234"/>
                <a:gd name="connsiteY166" fmla="*/ 239056 h 1172439"/>
                <a:gd name="connsiteX167" fmla="*/ 2470030 w 2548234"/>
                <a:gd name="connsiteY167" fmla="*/ 252378 h 1172439"/>
                <a:gd name="connsiteX168" fmla="*/ 2515612 w 2548234"/>
                <a:gd name="connsiteY168" fmla="*/ 260181 h 1172439"/>
                <a:gd name="connsiteX169" fmla="*/ 2534930 w 2548234"/>
                <a:gd name="connsiteY169" fmla="*/ 182958 h 1172439"/>
                <a:gd name="connsiteX170" fmla="*/ 2468127 w 2548234"/>
                <a:gd name="connsiteY170" fmla="*/ 186717 h 1172439"/>
                <a:gd name="connsiteX171" fmla="*/ 1141206 w 2548234"/>
                <a:gd name="connsiteY171" fmla="*/ 38885 h 1172439"/>
                <a:gd name="connsiteX172" fmla="*/ 1148533 w 2548234"/>
                <a:gd name="connsiteY172" fmla="*/ 45451 h 1172439"/>
                <a:gd name="connsiteX173" fmla="*/ 1141919 w 2548234"/>
                <a:gd name="connsiteY173" fmla="*/ 52493 h 1172439"/>
                <a:gd name="connsiteX174" fmla="*/ 1134925 w 2548234"/>
                <a:gd name="connsiteY174" fmla="*/ 46117 h 1172439"/>
                <a:gd name="connsiteX175" fmla="*/ 1141206 w 2548234"/>
                <a:gd name="connsiteY175" fmla="*/ 38885 h 1172439"/>
                <a:gd name="connsiteX176" fmla="*/ 1040954 w 2548234"/>
                <a:gd name="connsiteY176" fmla="*/ 972935 h 1172439"/>
                <a:gd name="connsiteX177" fmla="*/ 1034245 w 2548234"/>
                <a:gd name="connsiteY177" fmla="*/ 966131 h 1172439"/>
                <a:gd name="connsiteX178" fmla="*/ 1041001 w 2548234"/>
                <a:gd name="connsiteY178" fmla="*/ 959422 h 1172439"/>
                <a:gd name="connsiteX179" fmla="*/ 1047853 w 2548234"/>
                <a:gd name="connsiteY179" fmla="*/ 966226 h 1172439"/>
                <a:gd name="connsiteX180" fmla="*/ 1040954 w 2548234"/>
                <a:gd name="connsiteY180" fmla="*/ 972935 h 1172439"/>
                <a:gd name="connsiteX181" fmla="*/ 735631 w 2548234"/>
                <a:gd name="connsiteY181" fmla="*/ 623933 h 1172439"/>
                <a:gd name="connsiteX182" fmla="*/ 733823 w 2548234"/>
                <a:gd name="connsiteY182" fmla="*/ 549232 h 1172439"/>
                <a:gd name="connsiteX183" fmla="*/ 735631 w 2548234"/>
                <a:gd name="connsiteY183" fmla="*/ 623933 h 1172439"/>
                <a:gd name="connsiteX184" fmla="*/ 1703130 w 2548234"/>
                <a:gd name="connsiteY184" fmla="*/ 621649 h 1172439"/>
                <a:gd name="connsiteX185" fmla="*/ 1709886 w 2548234"/>
                <a:gd name="connsiteY185" fmla="*/ 628263 h 1172439"/>
                <a:gd name="connsiteX186" fmla="*/ 1703986 w 2548234"/>
                <a:gd name="connsiteY186" fmla="*/ 635638 h 1172439"/>
                <a:gd name="connsiteX187" fmla="*/ 1696231 w 2548234"/>
                <a:gd name="connsiteY187" fmla="*/ 628453 h 1172439"/>
                <a:gd name="connsiteX188" fmla="*/ 1703130 w 2548234"/>
                <a:gd name="connsiteY188" fmla="*/ 621649 h 1172439"/>
                <a:gd name="connsiteX189" fmla="*/ 1742955 w 2548234"/>
                <a:gd name="connsiteY189" fmla="*/ 510406 h 1172439"/>
                <a:gd name="connsiteX190" fmla="*/ 1750425 w 2548234"/>
                <a:gd name="connsiteY190" fmla="*/ 516735 h 1172439"/>
                <a:gd name="connsiteX191" fmla="*/ 1743478 w 2548234"/>
                <a:gd name="connsiteY191" fmla="*/ 524109 h 1172439"/>
                <a:gd name="connsiteX192" fmla="*/ 1736531 w 2548234"/>
                <a:gd name="connsiteY192" fmla="*/ 517401 h 1172439"/>
                <a:gd name="connsiteX193" fmla="*/ 1742955 w 2548234"/>
                <a:gd name="connsiteY193" fmla="*/ 510406 h 1172439"/>
                <a:gd name="connsiteX194" fmla="*/ 2502718 w 2548234"/>
                <a:gd name="connsiteY194" fmla="*/ 223449 h 1172439"/>
                <a:gd name="connsiteX195" fmla="*/ 2495629 w 2548234"/>
                <a:gd name="connsiteY195" fmla="*/ 216597 h 1172439"/>
                <a:gd name="connsiteX196" fmla="*/ 2501814 w 2548234"/>
                <a:gd name="connsiteY196" fmla="*/ 209460 h 1172439"/>
                <a:gd name="connsiteX197" fmla="*/ 2509760 w 2548234"/>
                <a:gd name="connsiteY197" fmla="*/ 216312 h 1172439"/>
                <a:gd name="connsiteX198" fmla="*/ 2502718 w 2548234"/>
                <a:gd name="connsiteY198" fmla="*/ 223449 h 1172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</a:cxnLst>
              <a:rect l="l" t="t" r="r" b="b"/>
              <a:pathLst>
                <a:path w="2548234" h="1172439">
                  <a:moveTo>
                    <a:pt x="2468127" y="186717"/>
                  </a:moveTo>
                  <a:cubicBezTo>
                    <a:pt x="2461942" y="194996"/>
                    <a:pt x="2455851" y="196614"/>
                    <a:pt x="2446716" y="196614"/>
                  </a:cubicBezTo>
                  <a:cubicBezTo>
                    <a:pt x="2028437" y="196471"/>
                    <a:pt x="1610205" y="196471"/>
                    <a:pt x="1191926" y="196471"/>
                  </a:cubicBezTo>
                  <a:cubicBezTo>
                    <a:pt x="1042048" y="196471"/>
                    <a:pt x="892122" y="196566"/>
                    <a:pt x="742244" y="196233"/>
                  </a:cubicBezTo>
                  <a:cubicBezTo>
                    <a:pt x="732728" y="196233"/>
                    <a:pt x="727637" y="198517"/>
                    <a:pt x="724687" y="207985"/>
                  </a:cubicBezTo>
                  <a:cubicBezTo>
                    <a:pt x="720881" y="220071"/>
                    <a:pt x="714743" y="231348"/>
                    <a:pt x="710651" y="243338"/>
                  </a:cubicBezTo>
                  <a:cubicBezTo>
                    <a:pt x="707653" y="252093"/>
                    <a:pt x="702943" y="254614"/>
                    <a:pt x="693712" y="254519"/>
                  </a:cubicBezTo>
                  <a:cubicBezTo>
                    <a:pt x="639518" y="253996"/>
                    <a:pt x="585277" y="254329"/>
                    <a:pt x="531035" y="254234"/>
                  </a:cubicBezTo>
                  <a:cubicBezTo>
                    <a:pt x="519235" y="254234"/>
                    <a:pt x="504961" y="257802"/>
                    <a:pt x="496301" y="252473"/>
                  </a:cubicBezTo>
                  <a:cubicBezTo>
                    <a:pt x="488688" y="247763"/>
                    <a:pt x="488165" y="232442"/>
                    <a:pt x="482979" y="222640"/>
                  </a:cubicBezTo>
                  <a:cubicBezTo>
                    <a:pt x="477174" y="211697"/>
                    <a:pt x="479648" y="209365"/>
                    <a:pt x="491496" y="209460"/>
                  </a:cubicBezTo>
                  <a:cubicBezTo>
                    <a:pt x="552113" y="209936"/>
                    <a:pt x="612683" y="209460"/>
                    <a:pt x="673300" y="209889"/>
                  </a:cubicBezTo>
                  <a:cubicBezTo>
                    <a:pt x="682341" y="209936"/>
                    <a:pt x="687051" y="206939"/>
                    <a:pt x="691476" y="199326"/>
                  </a:cubicBezTo>
                  <a:cubicBezTo>
                    <a:pt x="715599" y="157693"/>
                    <a:pt x="740484" y="116536"/>
                    <a:pt x="764655" y="74903"/>
                  </a:cubicBezTo>
                  <a:cubicBezTo>
                    <a:pt x="768842" y="67719"/>
                    <a:pt x="773409" y="65244"/>
                    <a:pt x="781784" y="65292"/>
                  </a:cubicBezTo>
                  <a:cubicBezTo>
                    <a:pt x="884319" y="65625"/>
                    <a:pt x="986807" y="65577"/>
                    <a:pt x="1089343" y="65387"/>
                  </a:cubicBezTo>
                  <a:cubicBezTo>
                    <a:pt x="1096242" y="65387"/>
                    <a:pt x="1100715" y="66862"/>
                    <a:pt x="1105187" y="72905"/>
                  </a:cubicBezTo>
                  <a:cubicBezTo>
                    <a:pt x="1120889" y="94316"/>
                    <a:pt x="1152102" y="97456"/>
                    <a:pt x="1171372" y="80327"/>
                  </a:cubicBezTo>
                  <a:cubicBezTo>
                    <a:pt x="1192069" y="61914"/>
                    <a:pt x="1192735" y="31510"/>
                    <a:pt x="1172799" y="12716"/>
                  </a:cubicBezTo>
                  <a:cubicBezTo>
                    <a:pt x="1153101" y="-5936"/>
                    <a:pt x="1121745" y="-4033"/>
                    <a:pt x="1105616" y="18187"/>
                  </a:cubicBezTo>
                  <a:cubicBezTo>
                    <a:pt x="1100287" y="25467"/>
                    <a:pt x="1094958" y="26371"/>
                    <a:pt x="1087440" y="26371"/>
                  </a:cubicBezTo>
                  <a:cubicBezTo>
                    <a:pt x="978100" y="26276"/>
                    <a:pt x="868760" y="26419"/>
                    <a:pt x="759373" y="26086"/>
                  </a:cubicBezTo>
                  <a:cubicBezTo>
                    <a:pt x="750476" y="26038"/>
                    <a:pt x="745718" y="28750"/>
                    <a:pt x="741197" y="36506"/>
                  </a:cubicBezTo>
                  <a:cubicBezTo>
                    <a:pt x="717312" y="77758"/>
                    <a:pt x="692475" y="118439"/>
                    <a:pt x="668590" y="159644"/>
                  </a:cubicBezTo>
                  <a:cubicBezTo>
                    <a:pt x="664308" y="167019"/>
                    <a:pt x="659740" y="169445"/>
                    <a:pt x="651461" y="169398"/>
                  </a:cubicBezTo>
                  <a:cubicBezTo>
                    <a:pt x="588607" y="169065"/>
                    <a:pt x="525706" y="169065"/>
                    <a:pt x="462852" y="169398"/>
                  </a:cubicBezTo>
                  <a:cubicBezTo>
                    <a:pt x="455192" y="169445"/>
                    <a:pt x="450577" y="166733"/>
                    <a:pt x="445771" y="161071"/>
                  </a:cubicBezTo>
                  <a:cubicBezTo>
                    <a:pt x="386105" y="90890"/>
                    <a:pt x="309501" y="60724"/>
                    <a:pt x="218717" y="71430"/>
                  </a:cubicBezTo>
                  <a:cubicBezTo>
                    <a:pt x="95056" y="85989"/>
                    <a:pt x="2132" y="191665"/>
                    <a:pt x="38" y="316469"/>
                  </a:cubicBezTo>
                  <a:cubicBezTo>
                    <a:pt x="-1913" y="431423"/>
                    <a:pt x="71313" y="530913"/>
                    <a:pt x="181938" y="562792"/>
                  </a:cubicBezTo>
                  <a:cubicBezTo>
                    <a:pt x="191026" y="565409"/>
                    <a:pt x="192405" y="569739"/>
                    <a:pt x="192405" y="578066"/>
                  </a:cubicBezTo>
                  <a:cubicBezTo>
                    <a:pt x="192120" y="658715"/>
                    <a:pt x="192453" y="739363"/>
                    <a:pt x="191977" y="819964"/>
                  </a:cubicBezTo>
                  <a:cubicBezTo>
                    <a:pt x="191930" y="830955"/>
                    <a:pt x="193928" y="834476"/>
                    <a:pt x="205823" y="834048"/>
                  </a:cubicBezTo>
                  <a:cubicBezTo>
                    <a:pt x="295036" y="831146"/>
                    <a:pt x="384297" y="829100"/>
                    <a:pt x="473558" y="826435"/>
                  </a:cubicBezTo>
                  <a:cubicBezTo>
                    <a:pt x="481694" y="826197"/>
                    <a:pt x="485358" y="827482"/>
                    <a:pt x="484549" y="836475"/>
                  </a:cubicBezTo>
                  <a:cubicBezTo>
                    <a:pt x="483788" y="845087"/>
                    <a:pt x="484359" y="853794"/>
                    <a:pt x="484406" y="862406"/>
                  </a:cubicBezTo>
                  <a:cubicBezTo>
                    <a:pt x="484787" y="920978"/>
                    <a:pt x="526277" y="962468"/>
                    <a:pt x="585134" y="962848"/>
                  </a:cubicBezTo>
                  <a:cubicBezTo>
                    <a:pt x="626148" y="963086"/>
                    <a:pt x="667162" y="963229"/>
                    <a:pt x="708129" y="962658"/>
                  </a:cubicBezTo>
                  <a:cubicBezTo>
                    <a:pt x="717835" y="962515"/>
                    <a:pt x="720215" y="965465"/>
                    <a:pt x="720119" y="974886"/>
                  </a:cubicBezTo>
                  <a:cubicBezTo>
                    <a:pt x="719644" y="1022276"/>
                    <a:pt x="720119" y="1069666"/>
                    <a:pt x="719691" y="1117008"/>
                  </a:cubicBezTo>
                  <a:cubicBezTo>
                    <a:pt x="719596" y="1126001"/>
                    <a:pt x="721071" y="1129570"/>
                    <a:pt x="731301" y="1129427"/>
                  </a:cubicBezTo>
                  <a:cubicBezTo>
                    <a:pt x="788255" y="1128618"/>
                    <a:pt x="845208" y="1128571"/>
                    <a:pt x="902162" y="1128476"/>
                  </a:cubicBezTo>
                  <a:cubicBezTo>
                    <a:pt x="924382" y="1128428"/>
                    <a:pt x="946554" y="1126525"/>
                    <a:pt x="968774" y="1128571"/>
                  </a:cubicBezTo>
                  <a:cubicBezTo>
                    <a:pt x="976673" y="1127238"/>
                    <a:pt x="985761" y="1121862"/>
                    <a:pt x="989615" y="1134613"/>
                  </a:cubicBezTo>
                  <a:cubicBezTo>
                    <a:pt x="989615" y="1124384"/>
                    <a:pt x="997227" y="1126810"/>
                    <a:pt x="1003080" y="1126763"/>
                  </a:cubicBezTo>
                  <a:cubicBezTo>
                    <a:pt x="1104664" y="1125859"/>
                    <a:pt x="1206296" y="1124859"/>
                    <a:pt x="1307880" y="1124288"/>
                  </a:cubicBezTo>
                  <a:cubicBezTo>
                    <a:pt x="1317824" y="1124241"/>
                    <a:pt x="1321821" y="1122576"/>
                    <a:pt x="1321678" y="1111156"/>
                  </a:cubicBezTo>
                  <a:cubicBezTo>
                    <a:pt x="1320964" y="1058294"/>
                    <a:pt x="1321059" y="1005433"/>
                    <a:pt x="1321630" y="952618"/>
                  </a:cubicBezTo>
                  <a:cubicBezTo>
                    <a:pt x="1321726" y="942341"/>
                    <a:pt x="1319109" y="939819"/>
                    <a:pt x="1308879" y="939914"/>
                  </a:cubicBezTo>
                  <a:cubicBezTo>
                    <a:pt x="1235986" y="940390"/>
                    <a:pt x="1163045" y="940152"/>
                    <a:pt x="1090152" y="940200"/>
                  </a:cubicBezTo>
                  <a:cubicBezTo>
                    <a:pt x="1083681" y="940200"/>
                    <a:pt x="1078447" y="939439"/>
                    <a:pt x="1073166" y="934252"/>
                  </a:cubicBezTo>
                  <a:cubicBezTo>
                    <a:pt x="1053039" y="914411"/>
                    <a:pt x="1023587" y="915981"/>
                    <a:pt x="1005792" y="937012"/>
                  </a:cubicBezTo>
                  <a:cubicBezTo>
                    <a:pt x="989091" y="956758"/>
                    <a:pt x="993231" y="988304"/>
                    <a:pt x="1014594" y="1003339"/>
                  </a:cubicBezTo>
                  <a:cubicBezTo>
                    <a:pt x="1036672" y="1018898"/>
                    <a:pt x="1066219" y="1012475"/>
                    <a:pt x="1080541" y="988256"/>
                  </a:cubicBezTo>
                  <a:cubicBezTo>
                    <a:pt x="1084062" y="982356"/>
                    <a:pt x="1087535" y="980215"/>
                    <a:pt x="1094291" y="980215"/>
                  </a:cubicBezTo>
                  <a:cubicBezTo>
                    <a:pt x="1153053" y="980453"/>
                    <a:pt x="1211862" y="980548"/>
                    <a:pt x="1270624" y="980168"/>
                  </a:cubicBezTo>
                  <a:cubicBezTo>
                    <a:pt x="1279427" y="980120"/>
                    <a:pt x="1281187" y="983118"/>
                    <a:pt x="1281045" y="991159"/>
                  </a:cubicBezTo>
                  <a:cubicBezTo>
                    <a:pt x="1280616" y="1018945"/>
                    <a:pt x="1280569" y="1046732"/>
                    <a:pt x="1281045" y="1074519"/>
                  </a:cubicBezTo>
                  <a:cubicBezTo>
                    <a:pt x="1281187" y="1082846"/>
                    <a:pt x="1278951" y="1085177"/>
                    <a:pt x="1270434" y="1085272"/>
                  </a:cubicBezTo>
                  <a:cubicBezTo>
                    <a:pt x="1104141" y="1086557"/>
                    <a:pt x="937847" y="1088127"/>
                    <a:pt x="771554" y="1089935"/>
                  </a:cubicBezTo>
                  <a:cubicBezTo>
                    <a:pt x="762561" y="1090031"/>
                    <a:pt x="759897" y="1087747"/>
                    <a:pt x="760039" y="1078611"/>
                  </a:cubicBezTo>
                  <a:cubicBezTo>
                    <a:pt x="760563" y="1044448"/>
                    <a:pt x="760753" y="1010238"/>
                    <a:pt x="759992" y="976123"/>
                  </a:cubicBezTo>
                  <a:cubicBezTo>
                    <a:pt x="759754" y="964942"/>
                    <a:pt x="763370" y="962658"/>
                    <a:pt x="773838" y="962753"/>
                  </a:cubicBezTo>
                  <a:cubicBezTo>
                    <a:pt x="824844" y="963276"/>
                    <a:pt x="875897" y="963324"/>
                    <a:pt x="926951" y="962848"/>
                  </a:cubicBezTo>
                  <a:cubicBezTo>
                    <a:pt x="973437" y="962420"/>
                    <a:pt x="1010645" y="932635"/>
                    <a:pt x="1021969" y="887624"/>
                  </a:cubicBezTo>
                  <a:cubicBezTo>
                    <a:pt x="1026109" y="871066"/>
                    <a:pt x="1025062" y="854080"/>
                    <a:pt x="1024348" y="837331"/>
                  </a:cubicBezTo>
                  <a:cubicBezTo>
                    <a:pt x="1023872" y="826721"/>
                    <a:pt x="1027441" y="824627"/>
                    <a:pt x="1037385" y="824675"/>
                  </a:cubicBezTo>
                  <a:cubicBezTo>
                    <a:pt x="1157669" y="825008"/>
                    <a:pt x="1277999" y="825055"/>
                    <a:pt x="1398282" y="824675"/>
                  </a:cubicBezTo>
                  <a:cubicBezTo>
                    <a:pt x="1408941" y="824627"/>
                    <a:pt x="1411748" y="827339"/>
                    <a:pt x="1411652" y="838140"/>
                  </a:cubicBezTo>
                  <a:cubicBezTo>
                    <a:pt x="1410653" y="944720"/>
                    <a:pt x="1410368" y="1051348"/>
                    <a:pt x="1409416" y="1157975"/>
                  </a:cubicBezTo>
                  <a:cubicBezTo>
                    <a:pt x="1409321" y="1167396"/>
                    <a:pt x="1411462" y="1170299"/>
                    <a:pt x="1421216" y="1170204"/>
                  </a:cubicBezTo>
                  <a:cubicBezTo>
                    <a:pt x="1459043" y="1169775"/>
                    <a:pt x="1496869" y="1170251"/>
                    <a:pt x="1534648" y="1170632"/>
                  </a:cubicBezTo>
                  <a:cubicBezTo>
                    <a:pt x="1539501" y="1170679"/>
                    <a:pt x="1544687" y="1169157"/>
                    <a:pt x="1549207" y="1172440"/>
                  </a:cubicBezTo>
                  <a:cubicBezTo>
                    <a:pt x="1553204" y="1171869"/>
                    <a:pt x="1557153" y="1170870"/>
                    <a:pt x="1561150" y="1170727"/>
                  </a:cubicBezTo>
                  <a:cubicBezTo>
                    <a:pt x="1577280" y="1170156"/>
                    <a:pt x="1585035" y="1165017"/>
                    <a:pt x="1586320" y="1153645"/>
                  </a:cubicBezTo>
                  <a:cubicBezTo>
                    <a:pt x="1587652" y="1141893"/>
                    <a:pt x="1579944" y="1134042"/>
                    <a:pt x="1564338" y="1131235"/>
                  </a:cubicBezTo>
                  <a:cubicBezTo>
                    <a:pt x="1558914" y="1126715"/>
                    <a:pt x="1552348" y="1127476"/>
                    <a:pt x="1546067" y="1127429"/>
                  </a:cubicBezTo>
                  <a:cubicBezTo>
                    <a:pt x="1522848" y="1127286"/>
                    <a:pt x="1499629" y="1127381"/>
                    <a:pt x="1476362" y="1127381"/>
                  </a:cubicBezTo>
                  <a:cubicBezTo>
                    <a:pt x="1454237" y="1127334"/>
                    <a:pt x="1454142" y="1127334"/>
                    <a:pt x="1454142" y="1105589"/>
                  </a:cubicBezTo>
                  <a:cubicBezTo>
                    <a:pt x="1454094" y="1014520"/>
                    <a:pt x="1454142" y="923452"/>
                    <a:pt x="1454142" y="832335"/>
                  </a:cubicBezTo>
                  <a:cubicBezTo>
                    <a:pt x="1454142" y="825531"/>
                    <a:pt x="1454522" y="818632"/>
                    <a:pt x="1452096" y="812066"/>
                  </a:cubicBezTo>
                  <a:cubicBezTo>
                    <a:pt x="1448480" y="803644"/>
                    <a:pt x="1455950" y="807117"/>
                    <a:pt x="1458852" y="805690"/>
                  </a:cubicBezTo>
                  <a:cubicBezTo>
                    <a:pt x="1451953" y="781948"/>
                    <a:pt x="1450335" y="780187"/>
                    <a:pt x="1430780" y="780187"/>
                  </a:cubicBezTo>
                  <a:cubicBezTo>
                    <a:pt x="1301694" y="780045"/>
                    <a:pt x="1172656" y="780092"/>
                    <a:pt x="1043571" y="780187"/>
                  </a:cubicBezTo>
                  <a:cubicBezTo>
                    <a:pt x="1037528" y="780187"/>
                    <a:pt x="1031295" y="779806"/>
                    <a:pt x="1025966" y="783470"/>
                  </a:cubicBezTo>
                  <a:cubicBezTo>
                    <a:pt x="1025966" y="783803"/>
                    <a:pt x="1025966" y="784136"/>
                    <a:pt x="1025966" y="784469"/>
                  </a:cubicBezTo>
                  <a:cubicBezTo>
                    <a:pt x="1025966" y="786278"/>
                    <a:pt x="1025681" y="788133"/>
                    <a:pt x="1025966" y="789941"/>
                  </a:cubicBezTo>
                  <a:cubicBezTo>
                    <a:pt x="1028155" y="802883"/>
                    <a:pt x="1023206" y="806737"/>
                    <a:pt x="1009836" y="806689"/>
                  </a:cubicBezTo>
                  <a:cubicBezTo>
                    <a:pt x="841592" y="806214"/>
                    <a:pt x="673348" y="806404"/>
                    <a:pt x="505151" y="806404"/>
                  </a:cubicBezTo>
                  <a:cubicBezTo>
                    <a:pt x="484930" y="806404"/>
                    <a:pt x="484882" y="806404"/>
                    <a:pt x="484359" y="786420"/>
                  </a:cubicBezTo>
                  <a:cubicBezTo>
                    <a:pt x="464755" y="779569"/>
                    <a:pt x="444534" y="782994"/>
                    <a:pt x="424693" y="783756"/>
                  </a:cubicBezTo>
                  <a:cubicBezTo>
                    <a:pt x="367406" y="785849"/>
                    <a:pt x="310167" y="788133"/>
                    <a:pt x="252832" y="788323"/>
                  </a:cubicBezTo>
                  <a:cubicBezTo>
                    <a:pt x="239034" y="788371"/>
                    <a:pt x="237416" y="786468"/>
                    <a:pt x="237416" y="772098"/>
                  </a:cubicBezTo>
                  <a:cubicBezTo>
                    <a:pt x="237226" y="711576"/>
                    <a:pt x="237512" y="651006"/>
                    <a:pt x="237179" y="590484"/>
                  </a:cubicBezTo>
                  <a:cubicBezTo>
                    <a:pt x="237131" y="580920"/>
                    <a:pt x="240604" y="578304"/>
                    <a:pt x="249930" y="577971"/>
                  </a:cubicBezTo>
                  <a:cubicBezTo>
                    <a:pt x="280952" y="576733"/>
                    <a:pt x="311594" y="572404"/>
                    <a:pt x="340809" y="561175"/>
                  </a:cubicBezTo>
                  <a:cubicBezTo>
                    <a:pt x="348517" y="558225"/>
                    <a:pt x="356463" y="556607"/>
                    <a:pt x="364789" y="556464"/>
                  </a:cubicBezTo>
                  <a:cubicBezTo>
                    <a:pt x="423932" y="555560"/>
                    <a:pt x="483026" y="556892"/>
                    <a:pt x="542216" y="554276"/>
                  </a:cubicBezTo>
                  <a:cubicBezTo>
                    <a:pt x="598551" y="551801"/>
                    <a:pt x="655077" y="553752"/>
                    <a:pt x="711555" y="553752"/>
                  </a:cubicBezTo>
                  <a:cubicBezTo>
                    <a:pt x="716979" y="553752"/>
                    <a:pt x="722498" y="553372"/>
                    <a:pt x="727827" y="555275"/>
                  </a:cubicBezTo>
                  <a:cubicBezTo>
                    <a:pt x="732443" y="558034"/>
                    <a:pt x="732348" y="562555"/>
                    <a:pt x="732300" y="567075"/>
                  </a:cubicBezTo>
                  <a:cubicBezTo>
                    <a:pt x="732157" y="585869"/>
                    <a:pt x="732681" y="604663"/>
                    <a:pt x="732014" y="623457"/>
                  </a:cubicBezTo>
                  <a:cubicBezTo>
                    <a:pt x="732014" y="630023"/>
                    <a:pt x="731444" y="636685"/>
                    <a:pt x="734156" y="642918"/>
                  </a:cubicBezTo>
                  <a:cubicBezTo>
                    <a:pt x="734631" y="642585"/>
                    <a:pt x="735060" y="642252"/>
                    <a:pt x="735488" y="641776"/>
                  </a:cubicBezTo>
                  <a:cubicBezTo>
                    <a:pt x="748287" y="648675"/>
                    <a:pt x="762038" y="643346"/>
                    <a:pt x="775217" y="644916"/>
                  </a:cubicBezTo>
                  <a:cubicBezTo>
                    <a:pt x="775313" y="644916"/>
                    <a:pt x="775360" y="644916"/>
                    <a:pt x="775455" y="644916"/>
                  </a:cubicBezTo>
                  <a:cubicBezTo>
                    <a:pt x="779214" y="639206"/>
                    <a:pt x="778405" y="632640"/>
                    <a:pt x="778453" y="626312"/>
                  </a:cubicBezTo>
                  <a:cubicBezTo>
                    <a:pt x="778596" y="593957"/>
                    <a:pt x="778596" y="561603"/>
                    <a:pt x="778500" y="529248"/>
                  </a:cubicBezTo>
                  <a:cubicBezTo>
                    <a:pt x="778453" y="506505"/>
                    <a:pt x="776312" y="504269"/>
                    <a:pt x="753426" y="504316"/>
                  </a:cubicBezTo>
                  <a:cubicBezTo>
                    <a:pt x="705607" y="504411"/>
                    <a:pt x="657837" y="504744"/>
                    <a:pt x="610018" y="506505"/>
                  </a:cubicBezTo>
                  <a:cubicBezTo>
                    <a:pt x="554968" y="508551"/>
                    <a:pt x="499775" y="507028"/>
                    <a:pt x="444629" y="506885"/>
                  </a:cubicBezTo>
                  <a:cubicBezTo>
                    <a:pt x="440347" y="506885"/>
                    <a:pt x="435684" y="508408"/>
                    <a:pt x="430640" y="504602"/>
                  </a:cubicBezTo>
                  <a:cubicBezTo>
                    <a:pt x="436826" y="497179"/>
                    <a:pt x="444201" y="490946"/>
                    <a:pt x="449339" y="483095"/>
                  </a:cubicBezTo>
                  <a:cubicBezTo>
                    <a:pt x="456524" y="472057"/>
                    <a:pt x="466326" y="468488"/>
                    <a:pt x="479458" y="468536"/>
                  </a:cubicBezTo>
                  <a:cubicBezTo>
                    <a:pt x="627528" y="468869"/>
                    <a:pt x="775646" y="468916"/>
                    <a:pt x="923716" y="468536"/>
                  </a:cubicBezTo>
                  <a:cubicBezTo>
                    <a:pt x="938799" y="468488"/>
                    <a:pt x="949362" y="473769"/>
                    <a:pt x="959211" y="484760"/>
                  </a:cubicBezTo>
                  <a:cubicBezTo>
                    <a:pt x="1003556" y="534292"/>
                    <a:pt x="1050089" y="581825"/>
                    <a:pt x="1094672" y="631118"/>
                  </a:cubicBezTo>
                  <a:cubicBezTo>
                    <a:pt x="1107043" y="644773"/>
                    <a:pt x="1120984" y="649579"/>
                    <a:pt x="1139255" y="649531"/>
                  </a:cubicBezTo>
                  <a:cubicBezTo>
                    <a:pt x="1304216" y="649008"/>
                    <a:pt x="1469130" y="649341"/>
                    <a:pt x="1634091" y="649008"/>
                  </a:cubicBezTo>
                  <a:cubicBezTo>
                    <a:pt x="1648175" y="648960"/>
                    <a:pt x="1659356" y="651625"/>
                    <a:pt x="1668919" y="663044"/>
                  </a:cubicBezTo>
                  <a:cubicBezTo>
                    <a:pt x="1678721" y="674796"/>
                    <a:pt x="1692044" y="680554"/>
                    <a:pt x="1707983" y="677128"/>
                  </a:cubicBezTo>
                  <a:cubicBezTo>
                    <a:pt x="1709268" y="675891"/>
                    <a:pt x="1710267" y="674131"/>
                    <a:pt x="1711789" y="673464"/>
                  </a:cubicBezTo>
                  <a:cubicBezTo>
                    <a:pt x="1746618" y="658096"/>
                    <a:pt x="1753851" y="643441"/>
                    <a:pt x="1744335" y="606899"/>
                  </a:cubicBezTo>
                  <a:cubicBezTo>
                    <a:pt x="1743716" y="599477"/>
                    <a:pt x="1739339" y="594481"/>
                    <a:pt x="1733772" y="590151"/>
                  </a:cubicBezTo>
                  <a:cubicBezTo>
                    <a:pt x="1714977" y="575591"/>
                    <a:pt x="1689998" y="575354"/>
                    <a:pt x="1672203" y="591245"/>
                  </a:cubicBezTo>
                  <a:cubicBezTo>
                    <a:pt x="1662592" y="599810"/>
                    <a:pt x="1652599" y="602903"/>
                    <a:pt x="1640086" y="602903"/>
                  </a:cubicBezTo>
                  <a:cubicBezTo>
                    <a:pt x="1478408" y="602665"/>
                    <a:pt x="1316682" y="602665"/>
                    <a:pt x="1155004" y="602950"/>
                  </a:cubicBezTo>
                  <a:cubicBezTo>
                    <a:pt x="1141777" y="602950"/>
                    <a:pt x="1131690" y="599096"/>
                    <a:pt x="1122221" y="589675"/>
                  </a:cubicBezTo>
                  <a:cubicBezTo>
                    <a:pt x="1105378" y="572975"/>
                    <a:pt x="1090104" y="554894"/>
                    <a:pt x="1073784" y="537765"/>
                  </a:cubicBezTo>
                  <a:cubicBezTo>
                    <a:pt x="1042714" y="505125"/>
                    <a:pt x="1011597" y="472533"/>
                    <a:pt x="981669" y="438846"/>
                  </a:cubicBezTo>
                  <a:cubicBezTo>
                    <a:pt x="969726" y="425380"/>
                    <a:pt x="957450" y="419242"/>
                    <a:pt x="939370" y="419290"/>
                  </a:cubicBezTo>
                  <a:cubicBezTo>
                    <a:pt x="797723" y="419813"/>
                    <a:pt x="656076" y="419528"/>
                    <a:pt x="514382" y="419623"/>
                  </a:cubicBezTo>
                  <a:cubicBezTo>
                    <a:pt x="484121" y="419623"/>
                    <a:pt x="488117" y="419290"/>
                    <a:pt x="496063" y="395262"/>
                  </a:cubicBezTo>
                  <a:cubicBezTo>
                    <a:pt x="496920" y="392645"/>
                    <a:pt x="497871" y="390076"/>
                    <a:pt x="498538" y="387459"/>
                  </a:cubicBezTo>
                  <a:cubicBezTo>
                    <a:pt x="500631" y="378989"/>
                    <a:pt x="506198" y="375611"/>
                    <a:pt x="514572" y="375849"/>
                  </a:cubicBezTo>
                  <a:cubicBezTo>
                    <a:pt x="544167" y="376706"/>
                    <a:pt x="573619" y="372899"/>
                    <a:pt x="603262" y="372709"/>
                  </a:cubicBezTo>
                  <a:cubicBezTo>
                    <a:pt x="671540" y="372328"/>
                    <a:pt x="739770" y="374089"/>
                    <a:pt x="808095" y="370948"/>
                  </a:cubicBezTo>
                  <a:cubicBezTo>
                    <a:pt x="870378" y="368094"/>
                    <a:pt x="932851" y="370330"/>
                    <a:pt x="995277" y="370282"/>
                  </a:cubicBezTo>
                  <a:cubicBezTo>
                    <a:pt x="1004031" y="370282"/>
                    <a:pt x="1010693" y="373185"/>
                    <a:pt x="1016878" y="379703"/>
                  </a:cubicBezTo>
                  <a:cubicBezTo>
                    <a:pt x="1062317" y="427569"/>
                    <a:pt x="1106424" y="476720"/>
                    <a:pt x="1151864" y="524585"/>
                  </a:cubicBezTo>
                  <a:cubicBezTo>
                    <a:pt x="1160095" y="533292"/>
                    <a:pt x="1168755" y="537146"/>
                    <a:pt x="1180507" y="537146"/>
                  </a:cubicBezTo>
                  <a:cubicBezTo>
                    <a:pt x="1310735" y="537242"/>
                    <a:pt x="1440962" y="536147"/>
                    <a:pt x="1571190" y="539621"/>
                  </a:cubicBezTo>
                  <a:cubicBezTo>
                    <a:pt x="1604876" y="540525"/>
                    <a:pt x="1638611" y="540144"/>
                    <a:pt x="1672298" y="539573"/>
                  </a:cubicBezTo>
                  <a:cubicBezTo>
                    <a:pt x="1686953" y="539335"/>
                    <a:pt x="1699038" y="541571"/>
                    <a:pt x="1710267" y="553086"/>
                  </a:cubicBezTo>
                  <a:cubicBezTo>
                    <a:pt x="1725636" y="568835"/>
                    <a:pt x="1746095" y="570310"/>
                    <a:pt x="1761035" y="560271"/>
                  </a:cubicBezTo>
                  <a:cubicBezTo>
                    <a:pt x="1791867" y="537242"/>
                    <a:pt x="1795674" y="521588"/>
                    <a:pt x="1778925" y="486616"/>
                  </a:cubicBezTo>
                  <a:cubicBezTo>
                    <a:pt x="1764937" y="464253"/>
                    <a:pt x="1730013" y="461161"/>
                    <a:pt x="1708554" y="481763"/>
                  </a:cubicBezTo>
                  <a:cubicBezTo>
                    <a:pt x="1699419" y="490565"/>
                    <a:pt x="1689998" y="493182"/>
                    <a:pt x="1678008" y="493373"/>
                  </a:cubicBezTo>
                  <a:cubicBezTo>
                    <a:pt x="1646985" y="493801"/>
                    <a:pt x="1616105" y="490422"/>
                    <a:pt x="1585178" y="490756"/>
                  </a:cubicBezTo>
                  <a:cubicBezTo>
                    <a:pt x="1456711" y="492088"/>
                    <a:pt x="1328292" y="487092"/>
                    <a:pt x="1199825" y="487711"/>
                  </a:cubicBezTo>
                  <a:cubicBezTo>
                    <a:pt x="1198445" y="487711"/>
                    <a:pt x="1197065" y="487615"/>
                    <a:pt x="1195733" y="487663"/>
                  </a:cubicBezTo>
                  <a:cubicBezTo>
                    <a:pt x="1186930" y="488043"/>
                    <a:pt x="1180412" y="484475"/>
                    <a:pt x="1174274" y="478004"/>
                  </a:cubicBezTo>
                  <a:cubicBezTo>
                    <a:pt x="1129786" y="431090"/>
                    <a:pt x="1086441" y="383081"/>
                    <a:pt x="1042096" y="335977"/>
                  </a:cubicBezTo>
                  <a:cubicBezTo>
                    <a:pt x="1031723" y="324938"/>
                    <a:pt x="1020875" y="320941"/>
                    <a:pt x="1006220" y="320656"/>
                  </a:cubicBezTo>
                  <a:cubicBezTo>
                    <a:pt x="962446" y="319799"/>
                    <a:pt x="918815" y="323320"/>
                    <a:pt x="875136" y="323606"/>
                  </a:cubicBezTo>
                  <a:cubicBezTo>
                    <a:pt x="829554" y="323891"/>
                    <a:pt x="784020" y="323558"/>
                    <a:pt x="738438" y="323701"/>
                  </a:cubicBezTo>
                  <a:cubicBezTo>
                    <a:pt x="718406" y="323749"/>
                    <a:pt x="698328" y="322702"/>
                    <a:pt x="678296" y="324367"/>
                  </a:cubicBezTo>
                  <a:cubicBezTo>
                    <a:pt x="625958" y="328697"/>
                    <a:pt x="573572" y="325319"/>
                    <a:pt x="521186" y="326365"/>
                  </a:cubicBezTo>
                  <a:cubicBezTo>
                    <a:pt x="510908" y="326556"/>
                    <a:pt x="508054" y="321227"/>
                    <a:pt x="507768" y="311901"/>
                  </a:cubicBezTo>
                  <a:cubicBezTo>
                    <a:pt x="507483" y="302004"/>
                    <a:pt x="512288" y="299054"/>
                    <a:pt x="521091" y="299387"/>
                  </a:cubicBezTo>
                  <a:cubicBezTo>
                    <a:pt x="525658" y="299578"/>
                    <a:pt x="530178" y="299387"/>
                    <a:pt x="534746" y="299387"/>
                  </a:cubicBezTo>
                  <a:cubicBezTo>
                    <a:pt x="594460" y="299387"/>
                    <a:pt x="654125" y="299054"/>
                    <a:pt x="713839" y="299625"/>
                  </a:cubicBezTo>
                  <a:cubicBezTo>
                    <a:pt x="729445" y="299768"/>
                    <a:pt x="738676" y="294201"/>
                    <a:pt x="743339" y="279308"/>
                  </a:cubicBezTo>
                  <a:cubicBezTo>
                    <a:pt x="746289" y="269792"/>
                    <a:pt x="750618" y="260657"/>
                    <a:pt x="754472" y="251379"/>
                  </a:cubicBezTo>
                  <a:cubicBezTo>
                    <a:pt x="757851" y="243243"/>
                    <a:pt x="763560" y="239246"/>
                    <a:pt x="772363" y="239341"/>
                  </a:cubicBezTo>
                  <a:cubicBezTo>
                    <a:pt x="776930" y="239389"/>
                    <a:pt x="781450" y="239246"/>
                    <a:pt x="786018" y="239246"/>
                  </a:cubicBezTo>
                  <a:cubicBezTo>
                    <a:pt x="1335096" y="239246"/>
                    <a:pt x="1884221" y="239293"/>
                    <a:pt x="2433298" y="239056"/>
                  </a:cubicBezTo>
                  <a:cubicBezTo>
                    <a:pt x="2447620" y="239056"/>
                    <a:pt x="2459230" y="241482"/>
                    <a:pt x="2470030" y="252378"/>
                  </a:cubicBezTo>
                  <a:cubicBezTo>
                    <a:pt x="2484685" y="267128"/>
                    <a:pt x="2501433" y="268746"/>
                    <a:pt x="2515612" y="260181"/>
                  </a:cubicBezTo>
                  <a:cubicBezTo>
                    <a:pt x="2550822" y="244527"/>
                    <a:pt x="2557959" y="215884"/>
                    <a:pt x="2534930" y="182958"/>
                  </a:cubicBezTo>
                  <a:cubicBezTo>
                    <a:pt x="2510331" y="165686"/>
                    <a:pt x="2483258" y="166448"/>
                    <a:pt x="2468127" y="186717"/>
                  </a:cubicBezTo>
                  <a:close/>
                  <a:moveTo>
                    <a:pt x="1141206" y="38885"/>
                  </a:moveTo>
                  <a:cubicBezTo>
                    <a:pt x="1145250" y="38694"/>
                    <a:pt x="1148057" y="41692"/>
                    <a:pt x="1148533" y="45451"/>
                  </a:cubicBezTo>
                  <a:cubicBezTo>
                    <a:pt x="1149056" y="49781"/>
                    <a:pt x="1145678" y="51589"/>
                    <a:pt x="1141919" y="52493"/>
                  </a:cubicBezTo>
                  <a:cubicBezTo>
                    <a:pt x="1137685" y="52445"/>
                    <a:pt x="1135020" y="50637"/>
                    <a:pt x="1134925" y="46117"/>
                  </a:cubicBezTo>
                  <a:cubicBezTo>
                    <a:pt x="1134877" y="41930"/>
                    <a:pt x="1137161" y="39075"/>
                    <a:pt x="1141206" y="38885"/>
                  </a:cubicBezTo>
                  <a:close/>
                  <a:moveTo>
                    <a:pt x="1040954" y="972935"/>
                  </a:moveTo>
                  <a:cubicBezTo>
                    <a:pt x="1036672" y="972983"/>
                    <a:pt x="1034245" y="970318"/>
                    <a:pt x="1034245" y="966131"/>
                  </a:cubicBezTo>
                  <a:cubicBezTo>
                    <a:pt x="1034245" y="961849"/>
                    <a:pt x="1036767" y="959375"/>
                    <a:pt x="1041001" y="959422"/>
                  </a:cubicBezTo>
                  <a:cubicBezTo>
                    <a:pt x="1045236" y="959422"/>
                    <a:pt x="1047520" y="961897"/>
                    <a:pt x="1047853" y="966226"/>
                  </a:cubicBezTo>
                  <a:cubicBezTo>
                    <a:pt x="1047377" y="970318"/>
                    <a:pt x="1045189" y="972935"/>
                    <a:pt x="1040954" y="972935"/>
                  </a:cubicBezTo>
                  <a:close/>
                  <a:moveTo>
                    <a:pt x="735631" y="623933"/>
                  </a:moveTo>
                  <a:cubicBezTo>
                    <a:pt x="732919" y="599096"/>
                    <a:pt x="734346" y="574117"/>
                    <a:pt x="733823" y="549232"/>
                  </a:cubicBezTo>
                  <a:cubicBezTo>
                    <a:pt x="738771" y="574021"/>
                    <a:pt x="735916" y="599001"/>
                    <a:pt x="735631" y="623933"/>
                  </a:cubicBezTo>
                  <a:close/>
                  <a:moveTo>
                    <a:pt x="1703130" y="621649"/>
                  </a:moveTo>
                  <a:cubicBezTo>
                    <a:pt x="1706698" y="621507"/>
                    <a:pt x="1709934" y="623743"/>
                    <a:pt x="1709886" y="628263"/>
                  </a:cubicBezTo>
                  <a:cubicBezTo>
                    <a:pt x="1710219" y="632545"/>
                    <a:pt x="1707935" y="635448"/>
                    <a:pt x="1703986" y="635638"/>
                  </a:cubicBezTo>
                  <a:cubicBezTo>
                    <a:pt x="1699561" y="635876"/>
                    <a:pt x="1696278" y="633164"/>
                    <a:pt x="1696231" y="628453"/>
                  </a:cubicBezTo>
                  <a:cubicBezTo>
                    <a:pt x="1696136" y="624171"/>
                    <a:pt x="1699657" y="621792"/>
                    <a:pt x="1703130" y="621649"/>
                  </a:cubicBezTo>
                  <a:close/>
                  <a:moveTo>
                    <a:pt x="1742955" y="510406"/>
                  </a:moveTo>
                  <a:cubicBezTo>
                    <a:pt x="1746904" y="510454"/>
                    <a:pt x="1749758" y="512547"/>
                    <a:pt x="1750425" y="516735"/>
                  </a:cubicBezTo>
                  <a:cubicBezTo>
                    <a:pt x="1749806" y="520922"/>
                    <a:pt x="1747427" y="523872"/>
                    <a:pt x="1743478" y="524109"/>
                  </a:cubicBezTo>
                  <a:cubicBezTo>
                    <a:pt x="1739386" y="524347"/>
                    <a:pt x="1736769" y="521683"/>
                    <a:pt x="1736531" y="517401"/>
                  </a:cubicBezTo>
                  <a:cubicBezTo>
                    <a:pt x="1736293" y="513023"/>
                    <a:pt x="1738625" y="510359"/>
                    <a:pt x="1742955" y="510406"/>
                  </a:cubicBezTo>
                  <a:close/>
                  <a:moveTo>
                    <a:pt x="2502718" y="223449"/>
                  </a:moveTo>
                  <a:cubicBezTo>
                    <a:pt x="2498721" y="222878"/>
                    <a:pt x="2496104" y="220261"/>
                    <a:pt x="2495629" y="216597"/>
                  </a:cubicBezTo>
                  <a:cubicBezTo>
                    <a:pt x="2495105" y="212553"/>
                    <a:pt x="2497770" y="209746"/>
                    <a:pt x="2501814" y="209460"/>
                  </a:cubicBezTo>
                  <a:cubicBezTo>
                    <a:pt x="2506382" y="209127"/>
                    <a:pt x="2509903" y="211649"/>
                    <a:pt x="2509760" y="216312"/>
                  </a:cubicBezTo>
                  <a:cubicBezTo>
                    <a:pt x="2509665" y="220023"/>
                    <a:pt x="2506620" y="222497"/>
                    <a:pt x="2502718" y="223449"/>
                  </a:cubicBezTo>
                  <a:close/>
                </a:path>
              </a:pathLst>
            </a:custGeom>
            <a:solidFill>
              <a:srgbClr val="1C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199">
              <a:extLst>
                <a:ext uri="{FF2B5EF4-FFF2-40B4-BE49-F238E27FC236}">
                  <a16:creationId xmlns:a16="http://schemas.microsoft.com/office/drawing/2014/main" id="{DE440499-750B-4008-B5CA-9918BD02CEBA}"/>
                </a:ext>
              </a:extLst>
            </p:cNvPr>
            <p:cNvSpPr/>
            <p:nvPr/>
          </p:nvSpPr>
          <p:spPr>
            <a:xfrm>
              <a:off x="3858715" y="786839"/>
              <a:ext cx="1272936" cy="1136158"/>
            </a:xfrm>
            <a:custGeom>
              <a:avLst/>
              <a:gdLst>
                <a:gd name="connsiteX0" fmla="*/ 275573 w 1272936"/>
                <a:gd name="connsiteY0" fmla="*/ 664155 h 1136158"/>
                <a:gd name="connsiteX1" fmla="*/ 278428 w 1272936"/>
                <a:gd name="connsiteY1" fmla="*/ 634798 h 1136158"/>
                <a:gd name="connsiteX2" fmla="*/ 278570 w 1272936"/>
                <a:gd name="connsiteY2" fmla="*/ 376532 h 1136158"/>
                <a:gd name="connsiteX3" fmla="*/ 295509 w 1272936"/>
                <a:gd name="connsiteY3" fmla="*/ 357547 h 1136158"/>
                <a:gd name="connsiteX4" fmla="*/ 415792 w 1272936"/>
                <a:gd name="connsiteY4" fmla="*/ 357405 h 1136158"/>
                <a:gd name="connsiteX5" fmla="*/ 435300 w 1272936"/>
                <a:gd name="connsiteY5" fmla="*/ 368919 h 1136158"/>
                <a:gd name="connsiteX6" fmla="*/ 491064 w 1272936"/>
                <a:gd name="connsiteY6" fmla="*/ 401274 h 1136158"/>
                <a:gd name="connsiteX7" fmla="*/ 641371 w 1272936"/>
                <a:gd name="connsiteY7" fmla="*/ 401274 h 1136158"/>
                <a:gd name="connsiteX8" fmla="*/ 702416 w 1272936"/>
                <a:gd name="connsiteY8" fmla="*/ 367777 h 1136158"/>
                <a:gd name="connsiteX9" fmla="*/ 717452 w 1272936"/>
                <a:gd name="connsiteY9" fmla="*/ 357738 h 1136158"/>
                <a:gd name="connsiteX10" fmla="*/ 784255 w 1272936"/>
                <a:gd name="connsiteY10" fmla="*/ 360117 h 1136158"/>
                <a:gd name="connsiteX11" fmla="*/ 794627 w 1272936"/>
                <a:gd name="connsiteY11" fmla="*/ 371774 h 1136158"/>
                <a:gd name="connsiteX12" fmla="*/ 797482 w 1272936"/>
                <a:gd name="connsiteY12" fmla="*/ 431773 h 1136158"/>
                <a:gd name="connsiteX13" fmla="*/ 797577 w 1272936"/>
                <a:gd name="connsiteY13" fmla="*/ 818506 h 1136158"/>
                <a:gd name="connsiteX14" fmla="*/ 777403 w 1272936"/>
                <a:gd name="connsiteY14" fmla="*/ 838299 h 1136158"/>
                <a:gd name="connsiteX15" fmla="*/ 617533 w 1272936"/>
                <a:gd name="connsiteY15" fmla="*/ 838395 h 1136158"/>
                <a:gd name="connsiteX16" fmla="*/ 597835 w 1272936"/>
                <a:gd name="connsiteY16" fmla="*/ 841107 h 1136158"/>
                <a:gd name="connsiteX17" fmla="*/ 596883 w 1272936"/>
                <a:gd name="connsiteY17" fmla="*/ 842296 h 1136158"/>
                <a:gd name="connsiteX18" fmla="*/ 599024 w 1272936"/>
                <a:gd name="connsiteY18" fmla="*/ 877839 h 1136158"/>
                <a:gd name="connsiteX19" fmla="*/ 608064 w 1272936"/>
                <a:gd name="connsiteY19" fmla="*/ 882216 h 1136158"/>
                <a:gd name="connsiteX20" fmla="*/ 618865 w 1272936"/>
                <a:gd name="connsiteY20" fmla="*/ 882168 h 1136158"/>
                <a:gd name="connsiteX21" fmla="*/ 635471 w 1272936"/>
                <a:gd name="connsiteY21" fmla="*/ 880694 h 1136158"/>
                <a:gd name="connsiteX22" fmla="*/ 786253 w 1272936"/>
                <a:gd name="connsiteY22" fmla="*/ 881502 h 1136158"/>
                <a:gd name="connsiteX23" fmla="*/ 786253 w 1272936"/>
                <a:gd name="connsiteY23" fmla="*/ 881502 h 1136158"/>
                <a:gd name="connsiteX24" fmla="*/ 786253 w 1272936"/>
                <a:gd name="connsiteY24" fmla="*/ 881502 h 1136158"/>
                <a:gd name="connsiteX25" fmla="*/ 827219 w 1272936"/>
                <a:gd name="connsiteY25" fmla="*/ 881931 h 1136158"/>
                <a:gd name="connsiteX26" fmla="*/ 843207 w 1272936"/>
                <a:gd name="connsiteY26" fmla="*/ 866515 h 1136158"/>
                <a:gd name="connsiteX27" fmla="*/ 840304 w 1272936"/>
                <a:gd name="connsiteY27" fmla="*/ 328143 h 1136158"/>
                <a:gd name="connsiteX28" fmla="*/ 827077 w 1272936"/>
                <a:gd name="connsiteY28" fmla="*/ 315344 h 1136158"/>
                <a:gd name="connsiteX29" fmla="*/ 713645 w 1272936"/>
                <a:gd name="connsiteY29" fmla="*/ 314059 h 1136158"/>
                <a:gd name="connsiteX30" fmla="*/ 701417 w 1272936"/>
                <a:gd name="connsiteY30" fmla="*/ 306541 h 1136158"/>
                <a:gd name="connsiteX31" fmla="*/ 671251 w 1272936"/>
                <a:gd name="connsiteY31" fmla="*/ 272331 h 1136158"/>
                <a:gd name="connsiteX32" fmla="*/ 704748 w 1272936"/>
                <a:gd name="connsiteY32" fmla="*/ 240262 h 1136158"/>
                <a:gd name="connsiteX33" fmla="*/ 720402 w 1272936"/>
                <a:gd name="connsiteY33" fmla="*/ 230032 h 1136158"/>
                <a:gd name="connsiteX34" fmla="*/ 921286 w 1272936"/>
                <a:gd name="connsiteY34" fmla="*/ 228890 h 1136158"/>
                <a:gd name="connsiteX35" fmla="*/ 933181 w 1272936"/>
                <a:gd name="connsiteY35" fmla="*/ 241261 h 1136158"/>
                <a:gd name="connsiteX36" fmla="*/ 935037 w 1272936"/>
                <a:gd name="connsiteY36" fmla="*/ 356025 h 1136158"/>
                <a:gd name="connsiteX37" fmla="*/ 943791 w 1272936"/>
                <a:gd name="connsiteY37" fmla="*/ 973523 h 1136158"/>
                <a:gd name="connsiteX38" fmla="*/ 955639 w 1272936"/>
                <a:gd name="connsiteY38" fmla="*/ 991556 h 1136158"/>
                <a:gd name="connsiteX39" fmla="*/ 1170607 w 1272936"/>
                <a:gd name="connsiteY39" fmla="*/ 1090571 h 1136158"/>
                <a:gd name="connsiteX40" fmla="*/ 1184691 w 1272936"/>
                <a:gd name="connsiteY40" fmla="*/ 1105225 h 1136158"/>
                <a:gd name="connsiteX41" fmla="*/ 1245594 w 1272936"/>
                <a:gd name="connsiteY41" fmla="*/ 1132346 h 1136158"/>
                <a:gd name="connsiteX42" fmla="*/ 1267909 w 1272936"/>
                <a:gd name="connsiteY42" fmla="*/ 1069302 h 1136158"/>
                <a:gd name="connsiteX43" fmla="*/ 1203818 w 1272936"/>
                <a:gd name="connsiteY43" fmla="*/ 1051840 h 1136158"/>
                <a:gd name="connsiteX44" fmla="*/ 1183264 w 1272936"/>
                <a:gd name="connsiteY44" fmla="*/ 1052792 h 1136158"/>
                <a:gd name="connsiteX45" fmla="*/ 995559 w 1272936"/>
                <a:gd name="connsiteY45" fmla="*/ 966148 h 1136158"/>
                <a:gd name="connsiteX46" fmla="*/ 983521 w 1272936"/>
                <a:gd name="connsiteY46" fmla="*/ 947925 h 1136158"/>
                <a:gd name="connsiteX47" fmla="*/ 980428 w 1272936"/>
                <a:gd name="connsiteY47" fmla="*/ 760791 h 1136158"/>
                <a:gd name="connsiteX48" fmla="*/ 972054 w 1272936"/>
                <a:gd name="connsiteY48" fmla="*/ 203387 h 1136158"/>
                <a:gd name="connsiteX49" fmla="*/ 956971 w 1272936"/>
                <a:gd name="connsiteY49" fmla="*/ 188875 h 1136158"/>
                <a:gd name="connsiteX50" fmla="*/ 719165 w 1272936"/>
                <a:gd name="connsiteY50" fmla="*/ 189541 h 1136158"/>
                <a:gd name="connsiteX51" fmla="*/ 706508 w 1272936"/>
                <a:gd name="connsiteY51" fmla="*/ 185306 h 1136158"/>
                <a:gd name="connsiteX52" fmla="*/ 676580 w 1272936"/>
                <a:gd name="connsiteY52" fmla="*/ 149907 h 1136158"/>
                <a:gd name="connsiteX53" fmla="*/ 703511 w 1272936"/>
                <a:gd name="connsiteY53" fmla="*/ 121311 h 1136158"/>
                <a:gd name="connsiteX54" fmla="*/ 721020 w 1272936"/>
                <a:gd name="connsiteY54" fmla="*/ 109939 h 1136158"/>
                <a:gd name="connsiteX55" fmla="*/ 734676 w 1272936"/>
                <a:gd name="connsiteY55" fmla="*/ 109987 h 1136158"/>
                <a:gd name="connsiteX56" fmla="*/ 995702 w 1272936"/>
                <a:gd name="connsiteY56" fmla="*/ 109130 h 1136158"/>
                <a:gd name="connsiteX57" fmla="*/ 1012117 w 1272936"/>
                <a:gd name="connsiteY57" fmla="*/ 92525 h 1136158"/>
                <a:gd name="connsiteX58" fmla="*/ 1013735 w 1272936"/>
                <a:gd name="connsiteY58" fmla="*/ 50749 h 1136158"/>
                <a:gd name="connsiteX59" fmla="*/ 1010547 w 1272936"/>
                <a:gd name="connsiteY59" fmla="*/ 25627 h 1136158"/>
                <a:gd name="connsiteX60" fmla="*/ 1000555 w 1272936"/>
                <a:gd name="connsiteY60" fmla="*/ 2312 h 1136158"/>
                <a:gd name="connsiteX61" fmla="*/ 975480 w 1272936"/>
                <a:gd name="connsiteY61" fmla="*/ 6404 h 1136158"/>
                <a:gd name="connsiteX62" fmla="*/ 971531 w 1272936"/>
                <a:gd name="connsiteY62" fmla="*/ 58790 h 1136158"/>
                <a:gd name="connsiteX63" fmla="*/ 961967 w 1272936"/>
                <a:gd name="connsiteY63" fmla="*/ 69067 h 1136158"/>
                <a:gd name="connsiteX64" fmla="*/ 715977 w 1272936"/>
                <a:gd name="connsiteY64" fmla="*/ 70780 h 1136158"/>
                <a:gd name="connsiteX65" fmla="*/ 705319 w 1272936"/>
                <a:gd name="connsiteY65" fmla="*/ 63596 h 1136158"/>
                <a:gd name="connsiteX66" fmla="*/ 650696 w 1272936"/>
                <a:gd name="connsiteY66" fmla="*/ 27387 h 1136158"/>
                <a:gd name="connsiteX67" fmla="*/ 492159 w 1272936"/>
                <a:gd name="connsiteY67" fmla="*/ 27863 h 1136158"/>
                <a:gd name="connsiteX68" fmla="*/ 440772 w 1272936"/>
                <a:gd name="connsiteY68" fmla="*/ 62787 h 1136158"/>
                <a:gd name="connsiteX69" fmla="*/ 427021 w 1272936"/>
                <a:gd name="connsiteY69" fmla="*/ 71780 h 1136158"/>
                <a:gd name="connsiteX70" fmla="*/ 97622 w 1272936"/>
                <a:gd name="connsiteY70" fmla="*/ 72113 h 1136158"/>
                <a:gd name="connsiteX71" fmla="*/ 81873 w 1272936"/>
                <a:gd name="connsiteY71" fmla="*/ 64785 h 1136158"/>
                <a:gd name="connsiteX72" fmla="*/ 15689 w 1272936"/>
                <a:gd name="connsiteY72" fmla="*/ 57886 h 1136158"/>
                <a:gd name="connsiteX73" fmla="*/ 14690 w 1272936"/>
                <a:gd name="connsiteY73" fmla="*/ 125450 h 1136158"/>
                <a:gd name="connsiteX74" fmla="*/ 81921 w 1272936"/>
                <a:gd name="connsiteY74" fmla="*/ 119503 h 1136158"/>
                <a:gd name="connsiteX75" fmla="*/ 96385 w 1272936"/>
                <a:gd name="connsiteY75" fmla="*/ 112413 h 1136158"/>
                <a:gd name="connsiteX76" fmla="*/ 197541 w 1272936"/>
                <a:gd name="connsiteY76" fmla="*/ 112318 h 1136158"/>
                <a:gd name="connsiteX77" fmla="*/ 427164 w 1272936"/>
                <a:gd name="connsiteY77" fmla="*/ 111890 h 1136158"/>
                <a:gd name="connsiteX78" fmla="*/ 439439 w 1272936"/>
                <a:gd name="connsiteY78" fmla="*/ 117124 h 1136158"/>
                <a:gd name="connsiteX79" fmla="*/ 469272 w 1272936"/>
                <a:gd name="connsiteY79" fmla="*/ 151572 h 1136158"/>
                <a:gd name="connsiteX80" fmla="*/ 441533 w 1272936"/>
                <a:gd name="connsiteY80" fmla="*/ 181547 h 1136158"/>
                <a:gd name="connsiteX81" fmla="*/ 425879 w 1272936"/>
                <a:gd name="connsiteY81" fmla="*/ 191777 h 1136158"/>
                <a:gd name="connsiteX82" fmla="*/ 148438 w 1272936"/>
                <a:gd name="connsiteY82" fmla="*/ 191492 h 1136158"/>
                <a:gd name="connsiteX83" fmla="*/ 134307 w 1272936"/>
                <a:gd name="connsiteY83" fmla="*/ 205480 h 1136158"/>
                <a:gd name="connsiteX84" fmla="*/ 135782 w 1272936"/>
                <a:gd name="connsiteY84" fmla="*/ 454183 h 1136158"/>
                <a:gd name="connsiteX85" fmla="*/ 127645 w 1272936"/>
                <a:gd name="connsiteY85" fmla="*/ 472692 h 1136158"/>
                <a:gd name="connsiteX86" fmla="*/ 114466 w 1272936"/>
                <a:gd name="connsiteY86" fmla="*/ 522128 h 1136158"/>
                <a:gd name="connsiteX87" fmla="*/ 157050 w 1272936"/>
                <a:gd name="connsiteY87" fmla="*/ 552722 h 1136158"/>
                <a:gd name="connsiteX88" fmla="*/ 200443 w 1272936"/>
                <a:gd name="connsiteY88" fmla="*/ 521414 h 1136158"/>
                <a:gd name="connsiteX89" fmla="*/ 184552 w 1272936"/>
                <a:gd name="connsiteY89" fmla="*/ 470551 h 1136158"/>
                <a:gd name="connsiteX90" fmla="*/ 175511 w 1272936"/>
                <a:gd name="connsiteY90" fmla="*/ 454278 h 1136158"/>
                <a:gd name="connsiteX91" fmla="*/ 174560 w 1272936"/>
                <a:gd name="connsiteY91" fmla="*/ 241118 h 1136158"/>
                <a:gd name="connsiteX92" fmla="*/ 184028 w 1272936"/>
                <a:gd name="connsiteY92" fmla="*/ 230841 h 1136158"/>
                <a:gd name="connsiteX93" fmla="*/ 430019 w 1272936"/>
                <a:gd name="connsiteY93" fmla="*/ 230746 h 1136158"/>
                <a:gd name="connsiteX94" fmla="*/ 439202 w 1272936"/>
                <a:gd name="connsiteY94" fmla="*/ 234362 h 1136158"/>
                <a:gd name="connsiteX95" fmla="*/ 471176 w 1272936"/>
                <a:gd name="connsiteY95" fmla="*/ 271665 h 1136158"/>
                <a:gd name="connsiteX96" fmla="*/ 437156 w 1272936"/>
                <a:gd name="connsiteY96" fmla="*/ 303448 h 1136158"/>
                <a:gd name="connsiteX97" fmla="*/ 420455 w 1272936"/>
                <a:gd name="connsiteY97" fmla="*/ 314344 h 1136158"/>
                <a:gd name="connsiteX98" fmla="*/ 246882 w 1272936"/>
                <a:gd name="connsiteY98" fmla="*/ 314487 h 1136158"/>
                <a:gd name="connsiteX99" fmla="*/ 232893 w 1272936"/>
                <a:gd name="connsiteY99" fmla="*/ 328666 h 1136158"/>
                <a:gd name="connsiteX100" fmla="*/ 235605 w 1272936"/>
                <a:gd name="connsiteY100" fmla="*/ 664821 h 1136158"/>
                <a:gd name="connsiteX101" fmla="*/ 274621 w 1272936"/>
                <a:gd name="connsiteY101" fmla="*/ 664726 h 1136158"/>
                <a:gd name="connsiteX102" fmla="*/ 275573 w 1272936"/>
                <a:gd name="connsiteY102" fmla="*/ 664155 h 1136158"/>
                <a:gd name="connsiteX103" fmla="*/ 1227608 w 1272936"/>
                <a:gd name="connsiteY103" fmla="*/ 1083338 h 1136158"/>
                <a:gd name="connsiteX104" fmla="*/ 1234175 w 1272936"/>
                <a:gd name="connsiteY104" fmla="*/ 1090333 h 1136158"/>
                <a:gd name="connsiteX105" fmla="*/ 1227180 w 1272936"/>
                <a:gd name="connsiteY105" fmla="*/ 1096851 h 1136158"/>
                <a:gd name="connsiteX106" fmla="*/ 1220567 w 1272936"/>
                <a:gd name="connsiteY106" fmla="*/ 1090000 h 1136158"/>
                <a:gd name="connsiteX107" fmla="*/ 1227608 w 1272936"/>
                <a:gd name="connsiteY107" fmla="*/ 1083338 h 1136158"/>
                <a:gd name="connsiteX108" fmla="*/ 46140 w 1272936"/>
                <a:gd name="connsiteY108" fmla="*/ 98853 h 1136158"/>
                <a:gd name="connsiteX109" fmla="*/ 39146 w 1272936"/>
                <a:gd name="connsiteY109" fmla="*/ 92382 h 1136158"/>
                <a:gd name="connsiteX110" fmla="*/ 45617 w 1272936"/>
                <a:gd name="connsiteY110" fmla="*/ 85435 h 1136158"/>
                <a:gd name="connsiteX111" fmla="*/ 52706 w 1272936"/>
                <a:gd name="connsiteY111" fmla="*/ 91811 h 1136158"/>
                <a:gd name="connsiteX112" fmla="*/ 46140 w 1272936"/>
                <a:gd name="connsiteY112" fmla="*/ 98853 h 1136158"/>
                <a:gd name="connsiteX113" fmla="*/ 157478 w 1272936"/>
                <a:gd name="connsiteY113" fmla="*/ 514087 h 1136158"/>
                <a:gd name="connsiteX114" fmla="*/ 150912 w 1272936"/>
                <a:gd name="connsiteY114" fmla="*/ 506950 h 1136158"/>
                <a:gd name="connsiteX115" fmla="*/ 157811 w 1272936"/>
                <a:gd name="connsiteY115" fmla="*/ 500384 h 1136158"/>
                <a:gd name="connsiteX116" fmla="*/ 164568 w 1272936"/>
                <a:gd name="connsiteY116" fmla="*/ 507283 h 1136158"/>
                <a:gd name="connsiteX117" fmla="*/ 157478 w 1272936"/>
                <a:gd name="connsiteY117" fmla="*/ 514087 h 1136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1272936" h="1136158">
                  <a:moveTo>
                    <a:pt x="275573" y="664155"/>
                  </a:moveTo>
                  <a:cubicBezTo>
                    <a:pt x="280521" y="654829"/>
                    <a:pt x="278428" y="644600"/>
                    <a:pt x="278428" y="634798"/>
                  </a:cubicBezTo>
                  <a:cubicBezTo>
                    <a:pt x="278618" y="548725"/>
                    <a:pt x="278475" y="462605"/>
                    <a:pt x="278570" y="376532"/>
                  </a:cubicBezTo>
                  <a:cubicBezTo>
                    <a:pt x="278570" y="359070"/>
                    <a:pt x="279855" y="357642"/>
                    <a:pt x="295509" y="357547"/>
                  </a:cubicBezTo>
                  <a:cubicBezTo>
                    <a:pt x="335619" y="357357"/>
                    <a:pt x="375682" y="357595"/>
                    <a:pt x="415792" y="357405"/>
                  </a:cubicBezTo>
                  <a:cubicBezTo>
                    <a:pt x="425023" y="357357"/>
                    <a:pt x="430970" y="360402"/>
                    <a:pt x="435300" y="368919"/>
                  </a:cubicBezTo>
                  <a:cubicBezTo>
                    <a:pt x="446862" y="391424"/>
                    <a:pt x="466037" y="401321"/>
                    <a:pt x="491064" y="401274"/>
                  </a:cubicBezTo>
                  <a:cubicBezTo>
                    <a:pt x="541166" y="401131"/>
                    <a:pt x="591269" y="401083"/>
                    <a:pt x="641371" y="401274"/>
                  </a:cubicBezTo>
                  <a:cubicBezTo>
                    <a:pt x="668063" y="401369"/>
                    <a:pt x="689475" y="392471"/>
                    <a:pt x="702416" y="367777"/>
                  </a:cubicBezTo>
                  <a:cubicBezTo>
                    <a:pt x="705557" y="361734"/>
                    <a:pt x="710220" y="357785"/>
                    <a:pt x="717452" y="357738"/>
                  </a:cubicBezTo>
                  <a:cubicBezTo>
                    <a:pt x="739767" y="357500"/>
                    <a:pt x="762082" y="356596"/>
                    <a:pt x="784255" y="360117"/>
                  </a:cubicBezTo>
                  <a:cubicBezTo>
                    <a:pt x="791534" y="361259"/>
                    <a:pt x="794865" y="364780"/>
                    <a:pt x="794627" y="371774"/>
                  </a:cubicBezTo>
                  <a:cubicBezTo>
                    <a:pt x="793961" y="391853"/>
                    <a:pt x="797482" y="411741"/>
                    <a:pt x="797482" y="431773"/>
                  </a:cubicBezTo>
                  <a:cubicBezTo>
                    <a:pt x="797720" y="560668"/>
                    <a:pt x="797625" y="689563"/>
                    <a:pt x="797577" y="818506"/>
                  </a:cubicBezTo>
                  <a:cubicBezTo>
                    <a:pt x="797577" y="837538"/>
                    <a:pt x="796816" y="838299"/>
                    <a:pt x="777403" y="838299"/>
                  </a:cubicBezTo>
                  <a:cubicBezTo>
                    <a:pt x="724113" y="838395"/>
                    <a:pt x="670823" y="838252"/>
                    <a:pt x="617533" y="838395"/>
                  </a:cubicBezTo>
                  <a:cubicBezTo>
                    <a:pt x="610872" y="838395"/>
                    <a:pt x="603782" y="837300"/>
                    <a:pt x="597835" y="841107"/>
                  </a:cubicBezTo>
                  <a:cubicBezTo>
                    <a:pt x="597549" y="841535"/>
                    <a:pt x="597264" y="841916"/>
                    <a:pt x="596883" y="842296"/>
                  </a:cubicBezTo>
                  <a:cubicBezTo>
                    <a:pt x="597454" y="854429"/>
                    <a:pt x="591840" y="870036"/>
                    <a:pt x="599024" y="877839"/>
                  </a:cubicBezTo>
                  <a:cubicBezTo>
                    <a:pt x="601403" y="880408"/>
                    <a:pt x="604543" y="881693"/>
                    <a:pt x="608064" y="882216"/>
                  </a:cubicBezTo>
                  <a:cubicBezTo>
                    <a:pt x="611680" y="882168"/>
                    <a:pt x="615249" y="882168"/>
                    <a:pt x="618865" y="882168"/>
                  </a:cubicBezTo>
                  <a:cubicBezTo>
                    <a:pt x="624480" y="881598"/>
                    <a:pt x="630285" y="880598"/>
                    <a:pt x="635471" y="880694"/>
                  </a:cubicBezTo>
                  <a:cubicBezTo>
                    <a:pt x="685715" y="881264"/>
                    <a:pt x="736008" y="881264"/>
                    <a:pt x="786253" y="881502"/>
                  </a:cubicBezTo>
                  <a:cubicBezTo>
                    <a:pt x="786253" y="881502"/>
                    <a:pt x="786253" y="881502"/>
                    <a:pt x="786253" y="881502"/>
                  </a:cubicBezTo>
                  <a:cubicBezTo>
                    <a:pt x="786253" y="881502"/>
                    <a:pt x="786253" y="881502"/>
                    <a:pt x="786253" y="881502"/>
                  </a:cubicBezTo>
                  <a:cubicBezTo>
                    <a:pt x="799908" y="881598"/>
                    <a:pt x="813612" y="880979"/>
                    <a:pt x="827219" y="881931"/>
                  </a:cubicBezTo>
                  <a:cubicBezTo>
                    <a:pt x="839210" y="882787"/>
                    <a:pt x="843302" y="879647"/>
                    <a:pt x="843207" y="866515"/>
                  </a:cubicBezTo>
                  <a:cubicBezTo>
                    <a:pt x="841779" y="687089"/>
                    <a:pt x="840875" y="507616"/>
                    <a:pt x="840304" y="328143"/>
                  </a:cubicBezTo>
                  <a:cubicBezTo>
                    <a:pt x="840257" y="317437"/>
                    <a:pt x="836688" y="315344"/>
                    <a:pt x="827077" y="315344"/>
                  </a:cubicBezTo>
                  <a:cubicBezTo>
                    <a:pt x="789250" y="315296"/>
                    <a:pt x="751472" y="314392"/>
                    <a:pt x="713645" y="314059"/>
                  </a:cubicBezTo>
                  <a:cubicBezTo>
                    <a:pt x="707698" y="314011"/>
                    <a:pt x="703178" y="313393"/>
                    <a:pt x="701417" y="306541"/>
                  </a:cubicBezTo>
                  <a:cubicBezTo>
                    <a:pt x="697230" y="290507"/>
                    <a:pt x="686049" y="280229"/>
                    <a:pt x="671251" y="272331"/>
                  </a:cubicBezTo>
                  <a:cubicBezTo>
                    <a:pt x="686905" y="265812"/>
                    <a:pt x="699990" y="256391"/>
                    <a:pt x="704748" y="240262"/>
                  </a:cubicBezTo>
                  <a:cubicBezTo>
                    <a:pt x="707555" y="230793"/>
                    <a:pt x="712408" y="230032"/>
                    <a:pt x="720402" y="230032"/>
                  </a:cubicBezTo>
                  <a:cubicBezTo>
                    <a:pt x="787347" y="229937"/>
                    <a:pt x="854340" y="229699"/>
                    <a:pt x="921286" y="228890"/>
                  </a:cubicBezTo>
                  <a:cubicBezTo>
                    <a:pt x="931325" y="228747"/>
                    <a:pt x="933133" y="232173"/>
                    <a:pt x="933181" y="241261"/>
                  </a:cubicBezTo>
                  <a:cubicBezTo>
                    <a:pt x="933371" y="279516"/>
                    <a:pt x="934466" y="317770"/>
                    <a:pt x="935037" y="356025"/>
                  </a:cubicBezTo>
                  <a:cubicBezTo>
                    <a:pt x="938082" y="561857"/>
                    <a:pt x="941127" y="767690"/>
                    <a:pt x="943791" y="973523"/>
                  </a:cubicBezTo>
                  <a:cubicBezTo>
                    <a:pt x="943934" y="983229"/>
                    <a:pt x="947170" y="987702"/>
                    <a:pt x="955639" y="991556"/>
                  </a:cubicBezTo>
                  <a:cubicBezTo>
                    <a:pt x="1027390" y="1024339"/>
                    <a:pt x="1098904" y="1057645"/>
                    <a:pt x="1170607" y="1090571"/>
                  </a:cubicBezTo>
                  <a:cubicBezTo>
                    <a:pt x="1177554" y="1093758"/>
                    <a:pt x="1182074" y="1097422"/>
                    <a:pt x="1184691" y="1105225"/>
                  </a:cubicBezTo>
                  <a:cubicBezTo>
                    <a:pt x="1193351" y="1130919"/>
                    <a:pt x="1221185" y="1142861"/>
                    <a:pt x="1245594" y="1132346"/>
                  </a:cubicBezTo>
                  <a:cubicBezTo>
                    <a:pt x="1269527" y="1122021"/>
                    <a:pt x="1279947" y="1092569"/>
                    <a:pt x="1267909" y="1069302"/>
                  </a:cubicBezTo>
                  <a:cubicBezTo>
                    <a:pt x="1255776" y="1045845"/>
                    <a:pt x="1226181" y="1037043"/>
                    <a:pt x="1203818" y="1051840"/>
                  </a:cubicBezTo>
                  <a:cubicBezTo>
                    <a:pt x="1195920" y="1057074"/>
                    <a:pt x="1190496" y="1056122"/>
                    <a:pt x="1183264" y="1052792"/>
                  </a:cubicBezTo>
                  <a:cubicBezTo>
                    <a:pt x="1120790" y="1023720"/>
                    <a:pt x="1058317" y="994601"/>
                    <a:pt x="995559" y="966148"/>
                  </a:cubicBezTo>
                  <a:cubicBezTo>
                    <a:pt x="986614" y="962104"/>
                    <a:pt x="983664" y="957250"/>
                    <a:pt x="983521" y="947925"/>
                  </a:cubicBezTo>
                  <a:cubicBezTo>
                    <a:pt x="982760" y="885547"/>
                    <a:pt x="981428" y="823169"/>
                    <a:pt x="980428" y="760791"/>
                  </a:cubicBezTo>
                  <a:cubicBezTo>
                    <a:pt x="977478" y="574990"/>
                    <a:pt x="974481" y="389188"/>
                    <a:pt x="972054" y="203387"/>
                  </a:cubicBezTo>
                  <a:cubicBezTo>
                    <a:pt x="971912" y="191064"/>
                    <a:pt x="968628" y="188780"/>
                    <a:pt x="956971" y="188875"/>
                  </a:cubicBezTo>
                  <a:cubicBezTo>
                    <a:pt x="877702" y="189589"/>
                    <a:pt x="798433" y="189541"/>
                    <a:pt x="719165" y="189541"/>
                  </a:cubicBezTo>
                  <a:cubicBezTo>
                    <a:pt x="714740" y="189541"/>
                    <a:pt x="708364" y="192634"/>
                    <a:pt x="706508" y="185306"/>
                  </a:cubicBezTo>
                  <a:cubicBezTo>
                    <a:pt x="702369" y="168748"/>
                    <a:pt x="690854" y="158423"/>
                    <a:pt x="676580" y="149907"/>
                  </a:cubicBezTo>
                  <a:cubicBezTo>
                    <a:pt x="689569" y="143293"/>
                    <a:pt x="700085" y="134681"/>
                    <a:pt x="703511" y="121311"/>
                  </a:cubicBezTo>
                  <a:cubicBezTo>
                    <a:pt x="706223" y="110748"/>
                    <a:pt x="712028" y="109130"/>
                    <a:pt x="721020" y="109939"/>
                  </a:cubicBezTo>
                  <a:cubicBezTo>
                    <a:pt x="725540" y="110367"/>
                    <a:pt x="730108" y="110034"/>
                    <a:pt x="734676" y="109987"/>
                  </a:cubicBezTo>
                  <a:cubicBezTo>
                    <a:pt x="821700" y="109606"/>
                    <a:pt x="908677" y="108987"/>
                    <a:pt x="995702" y="109130"/>
                  </a:cubicBezTo>
                  <a:cubicBezTo>
                    <a:pt x="1008643" y="109130"/>
                    <a:pt x="1012593" y="105752"/>
                    <a:pt x="1012117" y="92525"/>
                  </a:cubicBezTo>
                  <a:cubicBezTo>
                    <a:pt x="1011593" y="78726"/>
                    <a:pt x="1008453" y="64452"/>
                    <a:pt x="1013735" y="50749"/>
                  </a:cubicBezTo>
                  <a:cubicBezTo>
                    <a:pt x="1010023" y="42708"/>
                    <a:pt x="1010642" y="34048"/>
                    <a:pt x="1010547" y="25627"/>
                  </a:cubicBezTo>
                  <a:cubicBezTo>
                    <a:pt x="1010404" y="16301"/>
                    <a:pt x="1010214" y="7308"/>
                    <a:pt x="1000555" y="2312"/>
                  </a:cubicBezTo>
                  <a:cubicBezTo>
                    <a:pt x="991277" y="-2493"/>
                    <a:pt x="983140" y="837"/>
                    <a:pt x="975480" y="6404"/>
                  </a:cubicBezTo>
                  <a:cubicBezTo>
                    <a:pt x="967058" y="23295"/>
                    <a:pt x="972578" y="41328"/>
                    <a:pt x="971531" y="58790"/>
                  </a:cubicBezTo>
                  <a:cubicBezTo>
                    <a:pt x="971103" y="65927"/>
                    <a:pt x="970246" y="69067"/>
                    <a:pt x="961967" y="69067"/>
                  </a:cubicBezTo>
                  <a:cubicBezTo>
                    <a:pt x="879986" y="69353"/>
                    <a:pt x="798005" y="70067"/>
                    <a:pt x="715977" y="70780"/>
                  </a:cubicBezTo>
                  <a:cubicBezTo>
                    <a:pt x="710410" y="70828"/>
                    <a:pt x="707698" y="69734"/>
                    <a:pt x="705319" y="63596"/>
                  </a:cubicBezTo>
                  <a:cubicBezTo>
                    <a:pt x="695232" y="37760"/>
                    <a:pt x="678674" y="27292"/>
                    <a:pt x="650696" y="27387"/>
                  </a:cubicBezTo>
                  <a:cubicBezTo>
                    <a:pt x="597835" y="27530"/>
                    <a:pt x="545020" y="27673"/>
                    <a:pt x="492159" y="27863"/>
                  </a:cubicBezTo>
                  <a:cubicBezTo>
                    <a:pt x="467179" y="27958"/>
                    <a:pt x="449384" y="39615"/>
                    <a:pt x="440772" y="62787"/>
                  </a:cubicBezTo>
                  <a:cubicBezTo>
                    <a:pt x="438012" y="70162"/>
                    <a:pt x="434349" y="71780"/>
                    <a:pt x="427021" y="71780"/>
                  </a:cubicBezTo>
                  <a:cubicBezTo>
                    <a:pt x="317205" y="71684"/>
                    <a:pt x="207438" y="71875"/>
                    <a:pt x="97622" y="72113"/>
                  </a:cubicBezTo>
                  <a:cubicBezTo>
                    <a:pt x="91008" y="72113"/>
                    <a:pt x="86488" y="71018"/>
                    <a:pt x="81873" y="64785"/>
                  </a:cubicBezTo>
                  <a:cubicBezTo>
                    <a:pt x="65791" y="43041"/>
                    <a:pt x="35102" y="40377"/>
                    <a:pt x="15689" y="57886"/>
                  </a:cubicBezTo>
                  <a:cubicBezTo>
                    <a:pt x="-4818" y="76395"/>
                    <a:pt x="-5294" y="106561"/>
                    <a:pt x="14690" y="125450"/>
                  </a:cubicBezTo>
                  <a:cubicBezTo>
                    <a:pt x="34197" y="143911"/>
                    <a:pt x="65125" y="141580"/>
                    <a:pt x="81921" y="119503"/>
                  </a:cubicBezTo>
                  <a:cubicBezTo>
                    <a:pt x="86108" y="113983"/>
                    <a:pt x="90009" y="112366"/>
                    <a:pt x="96385" y="112413"/>
                  </a:cubicBezTo>
                  <a:cubicBezTo>
                    <a:pt x="130072" y="112604"/>
                    <a:pt x="163806" y="112413"/>
                    <a:pt x="197541" y="112318"/>
                  </a:cubicBezTo>
                  <a:cubicBezTo>
                    <a:pt x="274098" y="112175"/>
                    <a:pt x="350607" y="111985"/>
                    <a:pt x="427164" y="111890"/>
                  </a:cubicBezTo>
                  <a:cubicBezTo>
                    <a:pt x="431874" y="111890"/>
                    <a:pt x="437441" y="110177"/>
                    <a:pt x="439439" y="117124"/>
                  </a:cubicBezTo>
                  <a:cubicBezTo>
                    <a:pt x="443912" y="132778"/>
                    <a:pt x="454665" y="143436"/>
                    <a:pt x="469272" y="151572"/>
                  </a:cubicBezTo>
                  <a:cubicBezTo>
                    <a:pt x="455617" y="158709"/>
                    <a:pt x="445387" y="168035"/>
                    <a:pt x="441533" y="181547"/>
                  </a:cubicBezTo>
                  <a:cubicBezTo>
                    <a:pt x="438868" y="190921"/>
                    <a:pt x="434015" y="191777"/>
                    <a:pt x="425879" y="191777"/>
                  </a:cubicBezTo>
                  <a:cubicBezTo>
                    <a:pt x="333383" y="191587"/>
                    <a:pt x="240934" y="191920"/>
                    <a:pt x="148438" y="191492"/>
                  </a:cubicBezTo>
                  <a:cubicBezTo>
                    <a:pt x="137209" y="191444"/>
                    <a:pt x="134164" y="193918"/>
                    <a:pt x="134307" y="205480"/>
                  </a:cubicBezTo>
                  <a:cubicBezTo>
                    <a:pt x="135211" y="288365"/>
                    <a:pt x="135211" y="371298"/>
                    <a:pt x="135782" y="454183"/>
                  </a:cubicBezTo>
                  <a:cubicBezTo>
                    <a:pt x="135829" y="461986"/>
                    <a:pt x="134212" y="467410"/>
                    <a:pt x="127645" y="472692"/>
                  </a:cubicBezTo>
                  <a:cubicBezTo>
                    <a:pt x="112896" y="484587"/>
                    <a:pt x="108138" y="504809"/>
                    <a:pt x="114466" y="522128"/>
                  </a:cubicBezTo>
                  <a:cubicBezTo>
                    <a:pt x="121175" y="540589"/>
                    <a:pt x="137875" y="552579"/>
                    <a:pt x="157050" y="552722"/>
                  </a:cubicBezTo>
                  <a:cubicBezTo>
                    <a:pt x="176558" y="552865"/>
                    <a:pt x="194115" y="540161"/>
                    <a:pt x="200443" y="521414"/>
                  </a:cubicBezTo>
                  <a:cubicBezTo>
                    <a:pt x="206867" y="502287"/>
                    <a:pt x="201300" y="482731"/>
                    <a:pt x="184552" y="470551"/>
                  </a:cubicBezTo>
                  <a:cubicBezTo>
                    <a:pt x="178461" y="466126"/>
                    <a:pt x="175511" y="462177"/>
                    <a:pt x="175511" y="454278"/>
                  </a:cubicBezTo>
                  <a:cubicBezTo>
                    <a:pt x="175511" y="383241"/>
                    <a:pt x="175178" y="312156"/>
                    <a:pt x="174560" y="241118"/>
                  </a:cubicBezTo>
                  <a:cubicBezTo>
                    <a:pt x="174512" y="233600"/>
                    <a:pt x="175797" y="230793"/>
                    <a:pt x="184028" y="230841"/>
                  </a:cubicBezTo>
                  <a:cubicBezTo>
                    <a:pt x="266009" y="231031"/>
                    <a:pt x="348038" y="230793"/>
                    <a:pt x="430019" y="230746"/>
                  </a:cubicBezTo>
                  <a:cubicBezTo>
                    <a:pt x="433540" y="230746"/>
                    <a:pt x="437964" y="229651"/>
                    <a:pt x="439202" y="234362"/>
                  </a:cubicBezTo>
                  <a:cubicBezTo>
                    <a:pt x="443769" y="251395"/>
                    <a:pt x="454856" y="263148"/>
                    <a:pt x="471176" y="271665"/>
                  </a:cubicBezTo>
                  <a:cubicBezTo>
                    <a:pt x="453856" y="277993"/>
                    <a:pt x="441866" y="287890"/>
                    <a:pt x="437156" y="303448"/>
                  </a:cubicBezTo>
                  <a:cubicBezTo>
                    <a:pt x="434158" y="313298"/>
                    <a:pt x="428972" y="314344"/>
                    <a:pt x="420455" y="314344"/>
                  </a:cubicBezTo>
                  <a:cubicBezTo>
                    <a:pt x="362597" y="314297"/>
                    <a:pt x="304739" y="314963"/>
                    <a:pt x="246882" y="314487"/>
                  </a:cubicBezTo>
                  <a:cubicBezTo>
                    <a:pt x="235367" y="314392"/>
                    <a:pt x="232798" y="317437"/>
                    <a:pt x="232893" y="328666"/>
                  </a:cubicBezTo>
                  <a:cubicBezTo>
                    <a:pt x="234130" y="440718"/>
                    <a:pt x="234796" y="552770"/>
                    <a:pt x="235605" y="664821"/>
                  </a:cubicBezTo>
                  <a:cubicBezTo>
                    <a:pt x="248595" y="664774"/>
                    <a:pt x="261632" y="664774"/>
                    <a:pt x="274621" y="664726"/>
                  </a:cubicBezTo>
                  <a:cubicBezTo>
                    <a:pt x="275049" y="664536"/>
                    <a:pt x="275287" y="664393"/>
                    <a:pt x="275573" y="664155"/>
                  </a:cubicBezTo>
                  <a:close/>
                  <a:moveTo>
                    <a:pt x="1227608" y="1083338"/>
                  </a:moveTo>
                  <a:cubicBezTo>
                    <a:pt x="1231986" y="1083338"/>
                    <a:pt x="1233841" y="1086288"/>
                    <a:pt x="1234175" y="1090333"/>
                  </a:cubicBezTo>
                  <a:cubicBezTo>
                    <a:pt x="1233794" y="1094615"/>
                    <a:pt x="1231462" y="1097041"/>
                    <a:pt x="1227180" y="1096851"/>
                  </a:cubicBezTo>
                  <a:cubicBezTo>
                    <a:pt x="1222993" y="1096661"/>
                    <a:pt x="1220329" y="1094282"/>
                    <a:pt x="1220567" y="1090000"/>
                  </a:cubicBezTo>
                  <a:cubicBezTo>
                    <a:pt x="1220757" y="1085860"/>
                    <a:pt x="1223421" y="1083338"/>
                    <a:pt x="1227608" y="1083338"/>
                  </a:cubicBezTo>
                  <a:close/>
                  <a:moveTo>
                    <a:pt x="46140" y="98853"/>
                  </a:moveTo>
                  <a:cubicBezTo>
                    <a:pt x="41811" y="98996"/>
                    <a:pt x="39289" y="96664"/>
                    <a:pt x="39146" y="92382"/>
                  </a:cubicBezTo>
                  <a:cubicBezTo>
                    <a:pt x="39003" y="88147"/>
                    <a:pt x="41239" y="85530"/>
                    <a:pt x="45617" y="85435"/>
                  </a:cubicBezTo>
                  <a:cubicBezTo>
                    <a:pt x="49899" y="85292"/>
                    <a:pt x="52231" y="87671"/>
                    <a:pt x="52706" y="91811"/>
                  </a:cubicBezTo>
                  <a:cubicBezTo>
                    <a:pt x="52516" y="96093"/>
                    <a:pt x="50470" y="98662"/>
                    <a:pt x="46140" y="98853"/>
                  </a:cubicBezTo>
                  <a:close/>
                  <a:moveTo>
                    <a:pt x="157478" y="514087"/>
                  </a:moveTo>
                  <a:cubicBezTo>
                    <a:pt x="153434" y="513992"/>
                    <a:pt x="150912" y="511184"/>
                    <a:pt x="150912" y="506950"/>
                  </a:cubicBezTo>
                  <a:cubicBezTo>
                    <a:pt x="150912" y="502477"/>
                    <a:pt x="153529" y="500479"/>
                    <a:pt x="157811" y="500384"/>
                  </a:cubicBezTo>
                  <a:cubicBezTo>
                    <a:pt x="161713" y="501050"/>
                    <a:pt x="164948" y="502858"/>
                    <a:pt x="164568" y="507283"/>
                  </a:cubicBezTo>
                  <a:cubicBezTo>
                    <a:pt x="164235" y="511232"/>
                    <a:pt x="161570" y="514182"/>
                    <a:pt x="157478" y="514087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200">
              <a:extLst>
                <a:ext uri="{FF2B5EF4-FFF2-40B4-BE49-F238E27FC236}">
                  <a16:creationId xmlns:a16="http://schemas.microsoft.com/office/drawing/2014/main" id="{C95EFEA6-94BE-4DF7-B4E8-A635231DA0E8}"/>
                </a:ext>
              </a:extLst>
            </p:cNvPr>
            <p:cNvSpPr/>
            <p:nvPr/>
          </p:nvSpPr>
          <p:spPr>
            <a:xfrm>
              <a:off x="870845" y="1405476"/>
              <a:ext cx="560544" cy="713641"/>
            </a:xfrm>
            <a:custGeom>
              <a:avLst/>
              <a:gdLst>
                <a:gd name="connsiteX0" fmla="*/ 526715 w 560544"/>
                <a:gd name="connsiteY0" fmla="*/ 481402 h 713641"/>
                <a:gd name="connsiteX1" fmla="*/ 516913 w 560544"/>
                <a:gd name="connsiteY1" fmla="*/ 471220 h 713641"/>
                <a:gd name="connsiteX2" fmla="*/ 517104 w 560544"/>
                <a:gd name="connsiteY2" fmla="*/ 410174 h 713641"/>
                <a:gd name="connsiteX3" fmla="*/ 517246 w 560544"/>
                <a:gd name="connsiteY3" fmla="*/ 370540 h 713641"/>
                <a:gd name="connsiteX4" fmla="*/ 517151 w 560544"/>
                <a:gd name="connsiteY4" fmla="*/ 306449 h 713641"/>
                <a:gd name="connsiteX5" fmla="*/ 517199 w 560544"/>
                <a:gd name="connsiteY5" fmla="*/ 266957 h 713641"/>
                <a:gd name="connsiteX6" fmla="*/ 517199 w 560544"/>
                <a:gd name="connsiteY6" fmla="*/ 194683 h 713641"/>
                <a:gd name="connsiteX7" fmla="*/ 517104 w 560544"/>
                <a:gd name="connsiteY7" fmla="*/ 155191 h 713641"/>
                <a:gd name="connsiteX8" fmla="*/ 517056 w 560544"/>
                <a:gd name="connsiteY8" fmla="*/ 84106 h 713641"/>
                <a:gd name="connsiteX9" fmla="*/ 432315 w 560544"/>
                <a:gd name="connsiteY9" fmla="*/ 31 h 713641"/>
                <a:gd name="connsiteX10" fmla="*/ 63234 w 560544"/>
                <a:gd name="connsiteY10" fmla="*/ 79 h 713641"/>
                <a:gd name="connsiteX11" fmla="*/ 45582 w 560544"/>
                <a:gd name="connsiteY11" fmla="*/ 1411 h 713641"/>
                <a:gd name="connsiteX12" fmla="*/ 1618 w 560544"/>
                <a:gd name="connsiteY12" fmla="*/ 20063 h 713641"/>
                <a:gd name="connsiteX13" fmla="*/ 0 w 560544"/>
                <a:gd name="connsiteY13" fmla="*/ 26391 h 713641"/>
                <a:gd name="connsiteX14" fmla="*/ 0 w 560544"/>
                <a:gd name="connsiteY14" fmla="*/ 26391 h 713641"/>
                <a:gd name="connsiteX15" fmla="*/ 81933 w 560544"/>
                <a:gd name="connsiteY15" fmla="*/ 140013 h 713641"/>
                <a:gd name="connsiteX16" fmla="*/ 299756 w 560544"/>
                <a:gd name="connsiteY16" fmla="*/ 442434 h 713641"/>
                <a:gd name="connsiteX17" fmla="*/ 457247 w 560544"/>
                <a:gd name="connsiteY17" fmla="*/ 660875 h 713641"/>
                <a:gd name="connsiteX18" fmla="*/ 492695 w 560544"/>
                <a:gd name="connsiteY18" fmla="*/ 713642 h 713641"/>
                <a:gd name="connsiteX19" fmla="*/ 516961 w 560544"/>
                <a:gd name="connsiteY19" fmla="*/ 655451 h 713641"/>
                <a:gd name="connsiteX20" fmla="*/ 517056 w 560544"/>
                <a:gd name="connsiteY20" fmla="*/ 522178 h 713641"/>
                <a:gd name="connsiteX21" fmla="*/ 519197 w 560544"/>
                <a:gd name="connsiteY21" fmla="*/ 486779 h 713641"/>
                <a:gd name="connsiteX22" fmla="*/ 552361 w 560544"/>
                <a:gd name="connsiteY22" fmla="*/ 483733 h 713641"/>
                <a:gd name="connsiteX23" fmla="*/ 560544 w 560544"/>
                <a:gd name="connsiteY23" fmla="*/ 480546 h 713641"/>
                <a:gd name="connsiteX24" fmla="*/ 526715 w 560544"/>
                <a:gd name="connsiteY24" fmla="*/ 481402 h 713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60544" h="713641">
                  <a:moveTo>
                    <a:pt x="526715" y="481402"/>
                  </a:moveTo>
                  <a:cubicBezTo>
                    <a:pt x="518721" y="481925"/>
                    <a:pt x="516770" y="478690"/>
                    <a:pt x="516913" y="471220"/>
                  </a:cubicBezTo>
                  <a:cubicBezTo>
                    <a:pt x="517341" y="450855"/>
                    <a:pt x="517056" y="430491"/>
                    <a:pt x="517104" y="410174"/>
                  </a:cubicBezTo>
                  <a:cubicBezTo>
                    <a:pt x="517151" y="396947"/>
                    <a:pt x="517199" y="383767"/>
                    <a:pt x="517246" y="370540"/>
                  </a:cubicBezTo>
                  <a:cubicBezTo>
                    <a:pt x="517199" y="349176"/>
                    <a:pt x="517151" y="327812"/>
                    <a:pt x="517151" y="306449"/>
                  </a:cubicBezTo>
                  <a:cubicBezTo>
                    <a:pt x="517151" y="293269"/>
                    <a:pt x="517199" y="280137"/>
                    <a:pt x="517199" y="266957"/>
                  </a:cubicBezTo>
                  <a:cubicBezTo>
                    <a:pt x="517199" y="242881"/>
                    <a:pt x="517199" y="218758"/>
                    <a:pt x="517199" y="194683"/>
                  </a:cubicBezTo>
                  <a:cubicBezTo>
                    <a:pt x="517151" y="181503"/>
                    <a:pt x="517151" y="168371"/>
                    <a:pt x="517104" y="155191"/>
                  </a:cubicBezTo>
                  <a:cubicBezTo>
                    <a:pt x="517104" y="131496"/>
                    <a:pt x="517104" y="107801"/>
                    <a:pt x="517056" y="84106"/>
                  </a:cubicBezTo>
                  <a:cubicBezTo>
                    <a:pt x="516961" y="32529"/>
                    <a:pt x="484321" y="31"/>
                    <a:pt x="432315" y="31"/>
                  </a:cubicBezTo>
                  <a:cubicBezTo>
                    <a:pt x="309272" y="-16"/>
                    <a:pt x="186230" y="-16"/>
                    <a:pt x="63234" y="79"/>
                  </a:cubicBezTo>
                  <a:cubicBezTo>
                    <a:pt x="57334" y="79"/>
                    <a:pt x="51482" y="1221"/>
                    <a:pt x="45582" y="1411"/>
                  </a:cubicBezTo>
                  <a:cubicBezTo>
                    <a:pt x="28501" y="1982"/>
                    <a:pt x="16415" y="14115"/>
                    <a:pt x="1618" y="20063"/>
                  </a:cubicBezTo>
                  <a:cubicBezTo>
                    <a:pt x="1094" y="22156"/>
                    <a:pt x="523" y="24297"/>
                    <a:pt x="0" y="26391"/>
                  </a:cubicBezTo>
                  <a:cubicBezTo>
                    <a:pt x="0" y="26391"/>
                    <a:pt x="0" y="26391"/>
                    <a:pt x="0" y="26391"/>
                  </a:cubicBezTo>
                  <a:cubicBezTo>
                    <a:pt x="27311" y="64265"/>
                    <a:pt x="54670" y="102139"/>
                    <a:pt x="81933" y="140013"/>
                  </a:cubicBezTo>
                  <a:cubicBezTo>
                    <a:pt x="154541" y="240788"/>
                    <a:pt x="227101" y="341658"/>
                    <a:pt x="299756" y="442434"/>
                  </a:cubicBezTo>
                  <a:cubicBezTo>
                    <a:pt x="352237" y="515232"/>
                    <a:pt x="405052" y="587839"/>
                    <a:pt x="457247" y="660875"/>
                  </a:cubicBezTo>
                  <a:cubicBezTo>
                    <a:pt x="469571" y="678099"/>
                    <a:pt x="484130" y="693896"/>
                    <a:pt x="492695" y="713642"/>
                  </a:cubicBezTo>
                  <a:cubicBezTo>
                    <a:pt x="509776" y="697988"/>
                    <a:pt x="516818" y="678004"/>
                    <a:pt x="516961" y="655451"/>
                  </a:cubicBezTo>
                  <a:cubicBezTo>
                    <a:pt x="517199" y="611011"/>
                    <a:pt x="517056" y="566571"/>
                    <a:pt x="517056" y="522178"/>
                  </a:cubicBezTo>
                  <a:cubicBezTo>
                    <a:pt x="517389" y="510093"/>
                    <a:pt x="513440" y="495105"/>
                    <a:pt x="519197" y="486779"/>
                  </a:cubicBezTo>
                  <a:cubicBezTo>
                    <a:pt x="525002" y="478357"/>
                    <a:pt x="540941" y="484780"/>
                    <a:pt x="552361" y="483733"/>
                  </a:cubicBezTo>
                  <a:cubicBezTo>
                    <a:pt x="555453" y="483448"/>
                    <a:pt x="558784" y="484114"/>
                    <a:pt x="560544" y="480546"/>
                  </a:cubicBezTo>
                  <a:cubicBezTo>
                    <a:pt x="549315" y="480783"/>
                    <a:pt x="537991" y="480641"/>
                    <a:pt x="526715" y="481402"/>
                  </a:cubicBezTo>
                  <a:close/>
                </a:path>
              </a:pathLst>
            </a:custGeom>
            <a:solidFill>
              <a:srgbClr val="1D7799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201">
              <a:extLst>
                <a:ext uri="{FF2B5EF4-FFF2-40B4-BE49-F238E27FC236}">
                  <a16:creationId xmlns:a16="http://schemas.microsoft.com/office/drawing/2014/main" id="{0127CBD8-F17C-47AC-829B-B1AE7218FAD5}"/>
                </a:ext>
              </a:extLst>
            </p:cNvPr>
            <p:cNvSpPr/>
            <p:nvPr/>
          </p:nvSpPr>
          <p:spPr>
            <a:xfrm>
              <a:off x="563416" y="3797133"/>
              <a:ext cx="747928" cy="621399"/>
            </a:xfrm>
            <a:custGeom>
              <a:avLst/>
              <a:gdLst>
                <a:gd name="connsiteX0" fmla="*/ 745168 w 747928"/>
                <a:gd name="connsiteY0" fmla="*/ 216303 h 621399"/>
                <a:gd name="connsiteX1" fmla="*/ 745121 w 747928"/>
                <a:gd name="connsiteY1" fmla="*/ 200363 h 621399"/>
                <a:gd name="connsiteX2" fmla="*/ 745121 w 747928"/>
                <a:gd name="connsiteY2" fmla="*/ 200363 h 621399"/>
                <a:gd name="connsiteX3" fmla="*/ 745121 w 747928"/>
                <a:gd name="connsiteY3" fmla="*/ 200363 h 621399"/>
                <a:gd name="connsiteX4" fmla="*/ 611325 w 747928"/>
                <a:gd name="connsiteY4" fmla="*/ 200221 h 621399"/>
                <a:gd name="connsiteX5" fmla="*/ 545474 w 747928"/>
                <a:gd name="connsiteY5" fmla="*/ 264026 h 621399"/>
                <a:gd name="connsiteX6" fmla="*/ 513880 w 747928"/>
                <a:gd name="connsiteY6" fmla="*/ 293002 h 621399"/>
                <a:gd name="connsiteX7" fmla="*/ 503888 w 747928"/>
                <a:gd name="connsiteY7" fmla="*/ 283105 h 621399"/>
                <a:gd name="connsiteX8" fmla="*/ 504269 w 747928"/>
                <a:gd name="connsiteY8" fmla="*/ 216207 h 621399"/>
                <a:gd name="connsiteX9" fmla="*/ 492992 w 747928"/>
                <a:gd name="connsiteY9" fmla="*/ 204741 h 621399"/>
                <a:gd name="connsiteX10" fmla="*/ 385128 w 747928"/>
                <a:gd name="connsiteY10" fmla="*/ 205216 h 621399"/>
                <a:gd name="connsiteX11" fmla="*/ 373280 w 747928"/>
                <a:gd name="connsiteY11" fmla="*/ 193036 h 621399"/>
                <a:gd name="connsiteX12" fmla="*/ 373756 w 747928"/>
                <a:gd name="connsiteY12" fmla="*/ 12801 h 621399"/>
                <a:gd name="connsiteX13" fmla="*/ 361147 w 747928"/>
                <a:gd name="connsiteY13" fmla="*/ 2 h 621399"/>
                <a:gd name="connsiteX14" fmla="*/ 22565 w 747928"/>
                <a:gd name="connsiteY14" fmla="*/ 2667 h 621399"/>
                <a:gd name="connsiteX15" fmla="*/ 4865 w 747928"/>
                <a:gd name="connsiteY15" fmla="*/ 8234 h 621399"/>
                <a:gd name="connsiteX16" fmla="*/ 17950 w 747928"/>
                <a:gd name="connsiteY16" fmla="*/ 42254 h 621399"/>
                <a:gd name="connsiteX17" fmla="*/ 40551 w 747928"/>
                <a:gd name="connsiteY17" fmla="*/ 45584 h 621399"/>
                <a:gd name="connsiteX18" fmla="*/ 304194 w 747928"/>
                <a:gd name="connsiteY18" fmla="*/ 45632 h 621399"/>
                <a:gd name="connsiteX19" fmla="*/ 330791 w 747928"/>
                <a:gd name="connsiteY19" fmla="*/ 72848 h 621399"/>
                <a:gd name="connsiteX20" fmla="*/ 330743 w 747928"/>
                <a:gd name="connsiteY20" fmla="*/ 225819 h 621399"/>
                <a:gd name="connsiteX21" fmla="*/ 352059 w 747928"/>
                <a:gd name="connsiteY21" fmla="*/ 247849 h 621399"/>
                <a:gd name="connsiteX22" fmla="*/ 436752 w 747928"/>
                <a:gd name="connsiteY22" fmla="*/ 247944 h 621399"/>
                <a:gd name="connsiteX23" fmla="*/ 459305 w 747928"/>
                <a:gd name="connsiteY23" fmla="*/ 271115 h 621399"/>
                <a:gd name="connsiteX24" fmla="*/ 459448 w 747928"/>
                <a:gd name="connsiteY24" fmla="*/ 317554 h 621399"/>
                <a:gd name="connsiteX25" fmla="*/ 479575 w 747928"/>
                <a:gd name="connsiteY25" fmla="*/ 338013 h 621399"/>
                <a:gd name="connsiteX26" fmla="*/ 528773 w 747928"/>
                <a:gd name="connsiteY26" fmla="*/ 338251 h 621399"/>
                <a:gd name="connsiteX27" fmla="*/ 541287 w 747928"/>
                <a:gd name="connsiteY27" fmla="*/ 350670 h 621399"/>
                <a:gd name="connsiteX28" fmla="*/ 541239 w 747928"/>
                <a:gd name="connsiteY28" fmla="*/ 388924 h 621399"/>
                <a:gd name="connsiteX29" fmla="*/ 529391 w 747928"/>
                <a:gd name="connsiteY29" fmla="*/ 400439 h 621399"/>
                <a:gd name="connsiteX30" fmla="*/ 420099 w 747928"/>
                <a:gd name="connsiteY30" fmla="*/ 400486 h 621399"/>
                <a:gd name="connsiteX31" fmla="*/ 407919 w 747928"/>
                <a:gd name="connsiteY31" fmla="*/ 387735 h 621399"/>
                <a:gd name="connsiteX32" fmla="*/ 407776 w 747928"/>
                <a:gd name="connsiteY32" fmla="*/ 359044 h 621399"/>
                <a:gd name="connsiteX33" fmla="*/ 384176 w 747928"/>
                <a:gd name="connsiteY33" fmla="*/ 335063 h 621399"/>
                <a:gd name="connsiteX34" fmla="*/ 276264 w 747928"/>
                <a:gd name="connsiteY34" fmla="*/ 335016 h 621399"/>
                <a:gd name="connsiteX35" fmla="*/ 249000 w 747928"/>
                <a:gd name="connsiteY35" fmla="*/ 335967 h 621399"/>
                <a:gd name="connsiteX36" fmla="*/ 228826 w 747928"/>
                <a:gd name="connsiteY36" fmla="*/ 351145 h 621399"/>
                <a:gd name="connsiteX37" fmla="*/ 258945 w 747928"/>
                <a:gd name="connsiteY37" fmla="*/ 380740 h 621399"/>
                <a:gd name="connsiteX38" fmla="*/ 353201 w 747928"/>
                <a:gd name="connsiteY38" fmla="*/ 380170 h 621399"/>
                <a:gd name="connsiteX39" fmla="*/ 362908 w 747928"/>
                <a:gd name="connsiteY39" fmla="*/ 390304 h 621399"/>
                <a:gd name="connsiteX40" fmla="*/ 362527 w 747928"/>
                <a:gd name="connsiteY40" fmla="*/ 432651 h 621399"/>
                <a:gd name="connsiteX41" fmla="*/ 374041 w 747928"/>
                <a:gd name="connsiteY41" fmla="*/ 443832 h 621399"/>
                <a:gd name="connsiteX42" fmla="*/ 527108 w 747928"/>
                <a:gd name="connsiteY42" fmla="*/ 443594 h 621399"/>
                <a:gd name="connsiteX43" fmla="*/ 573261 w 747928"/>
                <a:gd name="connsiteY43" fmla="*/ 458582 h 621399"/>
                <a:gd name="connsiteX44" fmla="*/ 580064 w 747928"/>
                <a:gd name="connsiteY44" fmla="*/ 462864 h 621399"/>
                <a:gd name="connsiteX45" fmla="*/ 606329 w 747928"/>
                <a:gd name="connsiteY45" fmla="*/ 508922 h 621399"/>
                <a:gd name="connsiteX46" fmla="*/ 606519 w 747928"/>
                <a:gd name="connsiteY46" fmla="*/ 519818 h 621399"/>
                <a:gd name="connsiteX47" fmla="*/ 596860 w 747928"/>
                <a:gd name="connsiteY47" fmla="*/ 539897 h 621399"/>
                <a:gd name="connsiteX48" fmla="*/ 588248 w 747928"/>
                <a:gd name="connsiteY48" fmla="*/ 603893 h 621399"/>
                <a:gd name="connsiteX49" fmla="*/ 651625 w 747928"/>
                <a:gd name="connsiteY49" fmla="*/ 612409 h 621399"/>
                <a:gd name="connsiteX50" fmla="*/ 659809 w 747928"/>
                <a:gd name="connsiteY50" fmla="*/ 548747 h 621399"/>
                <a:gd name="connsiteX51" fmla="*/ 646725 w 747928"/>
                <a:gd name="connsiteY51" fmla="*/ 508684 h 621399"/>
                <a:gd name="connsiteX52" fmla="*/ 646534 w 747928"/>
                <a:gd name="connsiteY52" fmla="*/ 482753 h 621399"/>
                <a:gd name="connsiteX53" fmla="*/ 657811 w 747928"/>
                <a:gd name="connsiteY53" fmla="*/ 471286 h 621399"/>
                <a:gd name="connsiteX54" fmla="*/ 747928 w 747928"/>
                <a:gd name="connsiteY54" fmla="*/ 470668 h 621399"/>
                <a:gd name="connsiteX55" fmla="*/ 747928 w 747928"/>
                <a:gd name="connsiteY55" fmla="*/ 470668 h 621399"/>
                <a:gd name="connsiteX56" fmla="*/ 745311 w 747928"/>
                <a:gd name="connsiteY56" fmla="*/ 456155 h 621399"/>
                <a:gd name="connsiteX57" fmla="*/ 745168 w 747928"/>
                <a:gd name="connsiteY57" fmla="*/ 216303 h 621399"/>
                <a:gd name="connsiteX58" fmla="*/ 623648 w 747928"/>
                <a:gd name="connsiteY58" fmla="*/ 582481 h 621399"/>
                <a:gd name="connsiteX59" fmla="*/ 617177 w 747928"/>
                <a:gd name="connsiteY59" fmla="*/ 575344 h 621399"/>
                <a:gd name="connsiteX60" fmla="*/ 624552 w 747928"/>
                <a:gd name="connsiteY60" fmla="*/ 568968 h 621399"/>
                <a:gd name="connsiteX61" fmla="*/ 631023 w 747928"/>
                <a:gd name="connsiteY61" fmla="*/ 576106 h 621399"/>
                <a:gd name="connsiteX62" fmla="*/ 623648 w 747928"/>
                <a:gd name="connsiteY62" fmla="*/ 582481 h 621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747928" h="621399">
                  <a:moveTo>
                    <a:pt x="745168" y="216303"/>
                  </a:moveTo>
                  <a:cubicBezTo>
                    <a:pt x="745168" y="211021"/>
                    <a:pt x="748071" y="205645"/>
                    <a:pt x="745121" y="200363"/>
                  </a:cubicBezTo>
                  <a:cubicBezTo>
                    <a:pt x="745121" y="200363"/>
                    <a:pt x="745121" y="200363"/>
                    <a:pt x="745121" y="200363"/>
                  </a:cubicBezTo>
                  <a:cubicBezTo>
                    <a:pt x="745121" y="200363"/>
                    <a:pt x="745121" y="200363"/>
                    <a:pt x="745121" y="200363"/>
                  </a:cubicBezTo>
                  <a:cubicBezTo>
                    <a:pt x="700538" y="200221"/>
                    <a:pt x="655908" y="199412"/>
                    <a:pt x="611325" y="200221"/>
                  </a:cubicBezTo>
                  <a:cubicBezTo>
                    <a:pt x="575592" y="200887"/>
                    <a:pt x="546473" y="230054"/>
                    <a:pt x="545474" y="264026"/>
                  </a:cubicBezTo>
                  <a:cubicBezTo>
                    <a:pt x="544570" y="293811"/>
                    <a:pt x="544570" y="293526"/>
                    <a:pt x="513880" y="293002"/>
                  </a:cubicBezTo>
                  <a:cubicBezTo>
                    <a:pt x="506267" y="292859"/>
                    <a:pt x="503698" y="290909"/>
                    <a:pt x="503888" y="283105"/>
                  </a:cubicBezTo>
                  <a:cubicBezTo>
                    <a:pt x="504364" y="260838"/>
                    <a:pt x="503650" y="238475"/>
                    <a:pt x="504269" y="216207"/>
                  </a:cubicBezTo>
                  <a:cubicBezTo>
                    <a:pt x="504507" y="207358"/>
                    <a:pt x="502128" y="204598"/>
                    <a:pt x="492992" y="204741"/>
                  </a:cubicBezTo>
                  <a:cubicBezTo>
                    <a:pt x="457022" y="205312"/>
                    <a:pt x="421051" y="204598"/>
                    <a:pt x="385128" y="205216"/>
                  </a:cubicBezTo>
                  <a:cubicBezTo>
                    <a:pt x="375326" y="205407"/>
                    <a:pt x="373185" y="202362"/>
                    <a:pt x="373280" y="193036"/>
                  </a:cubicBezTo>
                  <a:cubicBezTo>
                    <a:pt x="373708" y="132942"/>
                    <a:pt x="373233" y="72895"/>
                    <a:pt x="373756" y="12801"/>
                  </a:cubicBezTo>
                  <a:cubicBezTo>
                    <a:pt x="373851" y="2810"/>
                    <a:pt x="371615" y="-93"/>
                    <a:pt x="361147" y="2"/>
                  </a:cubicBezTo>
                  <a:cubicBezTo>
                    <a:pt x="248287" y="1239"/>
                    <a:pt x="135426" y="1953"/>
                    <a:pt x="22565" y="2667"/>
                  </a:cubicBezTo>
                  <a:cubicBezTo>
                    <a:pt x="15856" y="2714"/>
                    <a:pt x="10052" y="4047"/>
                    <a:pt x="4865" y="8234"/>
                  </a:cubicBezTo>
                  <a:cubicBezTo>
                    <a:pt x="-4318" y="26742"/>
                    <a:pt x="-797" y="35925"/>
                    <a:pt x="17950" y="42254"/>
                  </a:cubicBezTo>
                  <a:cubicBezTo>
                    <a:pt x="24992" y="46726"/>
                    <a:pt x="32890" y="45584"/>
                    <a:pt x="40551" y="45584"/>
                  </a:cubicBezTo>
                  <a:cubicBezTo>
                    <a:pt x="128432" y="45680"/>
                    <a:pt x="216313" y="45632"/>
                    <a:pt x="304194" y="45632"/>
                  </a:cubicBezTo>
                  <a:cubicBezTo>
                    <a:pt x="330743" y="45632"/>
                    <a:pt x="330791" y="45632"/>
                    <a:pt x="330791" y="72848"/>
                  </a:cubicBezTo>
                  <a:cubicBezTo>
                    <a:pt x="330791" y="123854"/>
                    <a:pt x="330839" y="174860"/>
                    <a:pt x="330743" y="225819"/>
                  </a:cubicBezTo>
                  <a:cubicBezTo>
                    <a:pt x="330696" y="246231"/>
                    <a:pt x="331933" y="247706"/>
                    <a:pt x="352059" y="247849"/>
                  </a:cubicBezTo>
                  <a:cubicBezTo>
                    <a:pt x="380274" y="248086"/>
                    <a:pt x="408537" y="247849"/>
                    <a:pt x="436752" y="247944"/>
                  </a:cubicBezTo>
                  <a:cubicBezTo>
                    <a:pt x="459020" y="247991"/>
                    <a:pt x="459210" y="248229"/>
                    <a:pt x="459305" y="271115"/>
                  </a:cubicBezTo>
                  <a:cubicBezTo>
                    <a:pt x="459353" y="286579"/>
                    <a:pt x="459020" y="302090"/>
                    <a:pt x="459448" y="317554"/>
                  </a:cubicBezTo>
                  <a:cubicBezTo>
                    <a:pt x="459876" y="334302"/>
                    <a:pt x="463064" y="337537"/>
                    <a:pt x="479575" y="338013"/>
                  </a:cubicBezTo>
                  <a:cubicBezTo>
                    <a:pt x="495942" y="338489"/>
                    <a:pt x="512358" y="338013"/>
                    <a:pt x="528773" y="338251"/>
                  </a:cubicBezTo>
                  <a:cubicBezTo>
                    <a:pt x="537195" y="338347"/>
                    <a:pt x="541287" y="342105"/>
                    <a:pt x="541287" y="350670"/>
                  </a:cubicBezTo>
                  <a:cubicBezTo>
                    <a:pt x="541287" y="363421"/>
                    <a:pt x="541382" y="376173"/>
                    <a:pt x="541239" y="388924"/>
                  </a:cubicBezTo>
                  <a:cubicBezTo>
                    <a:pt x="541144" y="396965"/>
                    <a:pt x="537147" y="400391"/>
                    <a:pt x="529391" y="400439"/>
                  </a:cubicBezTo>
                  <a:cubicBezTo>
                    <a:pt x="492945" y="400677"/>
                    <a:pt x="456546" y="400629"/>
                    <a:pt x="420099" y="400486"/>
                  </a:cubicBezTo>
                  <a:cubicBezTo>
                    <a:pt x="411344" y="400439"/>
                    <a:pt x="408014" y="395966"/>
                    <a:pt x="407919" y="387735"/>
                  </a:cubicBezTo>
                  <a:cubicBezTo>
                    <a:pt x="407824" y="378171"/>
                    <a:pt x="407919" y="368608"/>
                    <a:pt x="407776" y="359044"/>
                  </a:cubicBezTo>
                  <a:cubicBezTo>
                    <a:pt x="407443" y="338061"/>
                    <a:pt x="404874" y="335206"/>
                    <a:pt x="384176" y="335063"/>
                  </a:cubicBezTo>
                  <a:cubicBezTo>
                    <a:pt x="348205" y="334825"/>
                    <a:pt x="312235" y="334968"/>
                    <a:pt x="276264" y="335016"/>
                  </a:cubicBezTo>
                  <a:cubicBezTo>
                    <a:pt x="267176" y="335016"/>
                    <a:pt x="257993" y="334254"/>
                    <a:pt x="249000" y="335967"/>
                  </a:cubicBezTo>
                  <a:cubicBezTo>
                    <a:pt x="240008" y="337728"/>
                    <a:pt x="230825" y="339821"/>
                    <a:pt x="228826" y="351145"/>
                  </a:cubicBezTo>
                  <a:cubicBezTo>
                    <a:pt x="227494" y="374412"/>
                    <a:pt x="232490" y="379313"/>
                    <a:pt x="258945" y="380740"/>
                  </a:cubicBezTo>
                  <a:cubicBezTo>
                    <a:pt x="290395" y="380598"/>
                    <a:pt x="321798" y="380740"/>
                    <a:pt x="353201" y="380170"/>
                  </a:cubicBezTo>
                  <a:cubicBezTo>
                    <a:pt x="361242" y="380027"/>
                    <a:pt x="363193" y="382834"/>
                    <a:pt x="362908" y="390304"/>
                  </a:cubicBezTo>
                  <a:cubicBezTo>
                    <a:pt x="362384" y="404388"/>
                    <a:pt x="363336" y="418567"/>
                    <a:pt x="362527" y="432651"/>
                  </a:cubicBezTo>
                  <a:cubicBezTo>
                    <a:pt x="362004" y="441976"/>
                    <a:pt x="365334" y="443880"/>
                    <a:pt x="374041" y="443832"/>
                  </a:cubicBezTo>
                  <a:cubicBezTo>
                    <a:pt x="425048" y="443451"/>
                    <a:pt x="476101" y="443689"/>
                    <a:pt x="527108" y="443594"/>
                  </a:cubicBezTo>
                  <a:cubicBezTo>
                    <a:pt x="544189" y="443547"/>
                    <a:pt x="561936" y="440692"/>
                    <a:pt x="573261" y="458582"/>
                  </a:cubicBezTo>
                  <a:cubicBezTo>
                    <a:pt x="574593" y="460675"/>
                    <a:pt x="577638" y="462531"/>
                    <a:pt x="580064" y="462864"/>
                  </a:cubicBezTo>
                  <a:cubicBezTo>
                    <a:pt x="609279" y="466671"/>
                    <a:pt x="608137" y="487511"/>
                    <a:pt x="606329" y="508922"/>
                  </a:cubicBezTo>
                  <a:cubicBezTo>
                    <a:pt x="606043" y="512538"/>
                    <a:pt x="606186" y="516202"/>
                    <a:pt x="606519" y="519818"/>
                  </a:cubicBezTo>
                  <a:cubicBezTo>
                    <a:pt x="607376" y="528525"/>
                    <a:pt x="605187" y="534330"/>
                    <a:pt x="596860" y="539897"/>
                  </a:cubicBezTo>
                  <a:cubicBezTo>
                    <a:pt x="576068" y="553743"/>
                    <a:pt x="572832" y="583433"/>
                    <a:pt x="588248" y="603893"/>
                  </a:cubicBezTo>
                  <a:cubicBezTo>
                    <a:pt x="602855" y="623305"/>
                    <a:pt x="632117" y="627207"/>
                    <a:pt x="651625" y="612409"/>
                  </a:cubicBezTo>
                  <a:cubicBezTo>
                    <a:pt x="671990" y="596946"/>
                    <a:pt x="677699" y="566114"/>
                    <a:pt x="659809" y="548747"/>
                  </a:cubicBezTo>
                  <a:cubicBezTo>
                    <a:pt x="647058" y="536376"/>
                    <a:pt x="646344" y="523577"/>
                    <a:pt x="646725" y="508684"/>
                  </a:cubicBezTo>
                  <a:cubicBezTo>
                    <a:pt x="646915" y="500025"/>
                    <a:pt x="647343" y="491317"/>
                    <a:pt x="646534" y="482753"/>
                  </a:cubicBezTo>
                  <a:cubicBezTo>
                    <a:pt x="645678" y="473665"/>
                    <a:pt x="648818" y="471191"/>
                    <a:pt x="657811" y="471286"/>
                  </a:cubicBezTo>
                  <a:cubicBezTo>
                    <a:pt x="687834" y="471572"/>
                    <a:pt x="717905" y="470953"/>
                    <a:pt x="747928" y="470668"/>
                  </a:cubicBezTo>
                  <a:cubicBezTo>
                    <a:pt x="747928" y="470668"/>
                    <a:pt x="747928" y="470668"/>
                    <a:pt x="747928" y="470668"/>
                  </a:cubicBezTo>
                  <a:cubicBezTo>
                    <a:pt x="745454" y="466100"/>
                    <a:pt x="745311" y="461199"/>
                    <a:pt x="745311" y="456155"/>
                  </a:cubicBezTo>
                  <a:cubicBezTo>
                    <a:pt x="745359" y="376125"/>
                    <a:pt x="745406" y="296190"/>
                    <a:pt x="745168" y="216303"/>
                  </a:cubicBezTo>
                  <a:close/>
                  <a:moveTo>
                    <a:pt x="623648" y="582481"/>
                  </a:moveTo>
                  <a:cubicBezTo>
                    <a:pt x="619366" y="582101"/>
                    <a:pt x="616844" y="579389"/>
                    <a:pt x="617177" y="575344"/>
                  </a:cubicBezTo>
                  <a:cubicBezTo>
                    <a:pt x="617510" y="571443"/>
                    <a:pt x="620222" y="568826"/>
                    <a:pt x="624552" y="568968"/>
                  </a:cubicBezTo>
                  <a:cubicBezTo>
                    <a:pt x="629072" y="569159"/>
                    <a:pt x="630547" y="572252"/>
                    <a:pt x="631023" y="576106"/>
                  </a:cubicBezTo>
                  <a:cubicBezTo>
                    <a:pt x="630214" y="580245"/>
                    <a:pt x="628121" y="582862"/>
                    <a:pt x="623648" y="582481"/>
                  </a:cubicBezTo>
                  <a:close/>
                </a:path>
              </a:pathLst>
            </a:custGeom>
            <a:solidFill>
              <a:srgbClr val="1C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202">
              <a:extLst>
                <a:ext uri="{FF2B5EF4-FFF2-40B4-BE49-F238E27FC236}">
                  <a16:creationId xmlns:a16="http://schemas.microsoft.com/office/drawing/2014/main" id="{EDAA558B-1B1A-45C5-AC7D-532F1D308574}"/>
                </a:ext>
              </a:extLst>
            </p:cNvPr>
            <p:cNvSpPr/>
            <p:nvPr/>
          </p:nvSpPr>
          <p:spPr>
            <a:xfrm>
              <a:off x="407002" y="3020338"/>
              <a:ext cx="1025749" cy="746530"/>
            </a:xfrm>
            <a:custGeom>
              <a:avLst/>
              <a:gdLst>
                <a:gd name="connsiteX0" fmla="*/ 620858 w 1025749"/>
                <a:gd name="connsiteY0" fmla="*/ 191 h 746530"/>
                <a:gd name="connsiteX1" fmla="*/ 34620 w 1025749"/>
                <a:gd name="connsiteY1" fmla="*/ 381 h 746530"/>
                <a:gd name="connsiteX2" fmla="*/ 18252 w 1025749"/>
                <a:gd name="connsiteY2" fmla="*/ 0 h 746530"/>
                <a:gd name="connsiteX3" fmla="*/ 5168 w 1025749"/>
                <a:gd name="connsiteY3" fmla="*/ 34496 h 746530"/>
                <a:gd name="connsiteX4" fmla="*/ 28577 w 1025749"/>
                <a:gd name="connsiteY4" fmla="*/ 39587 h 746530"/>
                <a:gd name="connsiteX5" fmla="*/ 601160 w 1025749"/>
                <a:gd name="connsiteY5" fmla="*/ 39349 h 746530"/>
                <a:gd name="connsiteX6" fmla="*/ 627281 w 1025749"/>
                <a:gd name="connsiteY6" fmla="*/ 50007 h 746530"/>
                <a:gd name="connsiteX7" fmla="*/ 957917 w 1025749"/>
                <a:gd name="connsiteY7" fmla="*/ 384117 h 746530"/>
                <a:gd name="connsiteX8" fmla="*/ 964578 w 1025749"/>
                <a:gd name="connsiteY8" fmla="*/ 402245 h 746530"/>
                <a:gd name="connsiteX9" fmla="*/ 964626 w 1025749"/>
                <a:gd name="connsiteY9" fmla="*/ 644096 h 746530"/>
                <a:gd name="connsiteX10" fmla="*/ 954587 w 1025749"/>
                <a:gd name="connsiteY10" fmla="*/ 663556 h 746530"/>
                <a:gd name="connsiteX11" fmla="*/ 944642 w 1025749"/>
                <a:gd name="connsiteY11" fmla="*/ 729169 h 746530"/>
                <a:gd name="connsiteX12" fmla="*/ 1010208 w 1025749"/>
                <a:gd name="connsiteY12" fmla="*/ 735402 h 746530"/>
                <a:gd name="connsiteX13" fmla="*/ 1012349 w 1025749"/>
                <a:gd name="connsiteY13" fmla="*/ 668647 h 746530"/>
                <a:gd name="connsiteX14" fmla="*/ 1003927 w 1025749"/>
                <a:gd name="connsiteY14" fmla="*/ 647379 h 746530"/>
                <a:gd name="connsiteX15" fmla="*/ 1004260 w 1025749"/>
                <a:gd name="connsiteY15" fmla="*/ 386400 h 746530"/>
                <a:gd name="connsiteX16" fmla="*/ 995981 w 1025749"/>
                <a:gd name="connsiteY16" fmla="*/ 366131 h 746530"/>
                <a:gd name="connsiteX17" fmla="*/ 643554 w 1025749"/>
                <a:gd name="connsiteY17" fmla="*/ 9421 h 746530"/>
                <a:gd name="connsiteX18" fmla="*/ 620858 w 1025749"/>
                <a:gd name="connsiteY18" fmla="*/ 191 h 746530"/>
                <a:gd name="connsiteX19" fmla="*/ 980137 w 1025749"/>
                <a:gd name="connsiteY19" fmla="*/ 693865 h 746530"/>
                <a:gd name="connsiteX20" fmla="*/ 986846 w 1025749"/>
                <a:gd name="connsiteY20" fmla="*/ 700478 h 746530"/>
                <a:gd name="connsiteX21" fmla="*/ 980851 w 1025749"/>
                <a:gd name="connsiteY21" fmla="*/ 707806 h 746530"/>
                <a:gd name="connsiteX22" fmla="*/ 973095 w 1025749"/>
                <a:gd name="connsiteY22" fmla="*/ 700478 h 746530"/>
                <a:gd name="connsiteX23" fmla="*/ 980137 w 1025749"/>
                <a:gd name="connsiteY23" fmla="*/ 693865 h 746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25749" h="746530">
                  <a:moveTo>
                    <a:pt x="620858" y="191"/>
                  </a:moveTo>
                  <a:cubicBezTo>
                    <a:pt x="425445" y="428"/>
                    <a:pt x="230033" y="381"/>
                    <a:pt x="34620" y="381"/>
                  </a:cubicBezTo>
                  <a:cubicBezTo>
                    <a:pt x="29148" y="381"/>
                    <a:pt x="23724" y="143"/>
                    <a:pt x="18252" y="0"/>
                  </a:cubicBezTo>
                  <a:cubicBezTo>
                    <a:pt x="-875" y="6328"/>
                    <a:pt x="-4491" y="15844"/>
                    <a:pt x="5168" y="34496"/>
                  </a:cubicBezTo>
                  <a:cubicBezTo>
                    <a:pt x="12067" y="40301"/>
                    <a:pt x="20346" y="39587"/>
                    <a:pt x="28577" y="39587"/>
                  </a:cubicBezTo>
                  <a:cubicBezTo>
                    <a:pt x="219422" y="39587"/>
                    <a:pt x="410267" y="39682"/>
                    <a:pt x="601160" y="39349"/>
                  </a:cubicBezTo>
                  <a:cubicBezTo>
                    <a:pt x="612008" y="39349"/>
                    <a:pt x="619621" y="42204"/>
                    <a:pt x="627281" y="50007"/>
                  </a:cubicBezTo>
                  <a:cubicBezTo>
                    <a:pt x="737239" y="161583"/>
                    <a:pt x="847531" y="272921"/>
                    <a:pt x="957917" y="384117"/>
                  </a:cubicBezTo>
                  <a:cubicBezTo>
                    <a:pt x="963341" y="389588"/>
                    <a:pt x="964578" y="395155"/>
                    <a:pt x="964578" y="402245"/>
                  </a:cubicBezTo>
                  <a:cubicBezTo>
                    <a:pt x="964436" y="482846"/>
                    <a:pt x="964388" y="563495"/>
                    <a:pt x="964626" y="644096"/>
                  </a:cubicBezTo>
                  <a:cubicBezTo>
                    <a:pt x="964674" y="652850"/>
                    <a:pt x="963103" y="658179"/>
                    <a:pt x="954587" y="663556"/>
                  </a:cubicBezTo>
                  <a:cubicBezTo>
                    <a:pt x="931748" y="677925"/>
                    <a:pt x="927942" y="708472"/>
                    <a:pt x="944642" y="729169"/>
                  </a:cubicBezTo>
                  <a:cubicBezTo>
                    <a:pt x="961153" y="749629"/>
                    <a:pt x="990462" y="752388"/>
                    <a:pt x="1010208" y="735402"/>
                  </a:cubicBezTo>
                  <a:cubicBezTo>
                    <a:pt x="1029668" y="718607"/>
                    <a:pt x="1031381" y="686347"/>
                    <a:pt x="1012349" y="668647"/>
                  </a:cubicBezTo>
                  <a:cubicBezTo>
                    <a:pt x="1005355" y="662176"/>
                    <a:pt x="1003927" y="655943"/>
                    <a:pt x="1003927" y="647379"/>
                  </a:cubicBezTo>
                  <a:cubicBezTo>
                    <a:pt x="1004118" y="560402"/>
                    <a:pt x="1003927" y="473377"/>
                    <a:pt x="1004260" y="386400"/>
                  </a:cubicBezTo>
                  <a:cubicBezTo>
                    <a:pt x="1004308" y="377931"/>
                    <a:pt x="1001929" y="372126"/>
                    <a:pt x="995981" y="366131"/>
                  </a:cubicBezTo>
                  <a:cubicBezTo>
                    <a:pt x="878315" y="247418"/>
                    <a:pt x="760839" y="128515"/>
                    <a:pt x="643554" y="9421"/>
                  </a:cubicBezTo>
                  <a:cubicBezTo>
                    <a:pt x="636845" y="2617"/>
                    <a:pt x="630231" y="191"/>
                    <a:pt x="620858" y="191"/>
                  </a:cubicBezTo>
                  <a:close/>
                  <a:moveTo>
                    <a:pt x="980137" y="693865"/>
                  </a:moveTo>
                  <a:cubicBezTo>
                    <a:pt x="983944" y="693722"/>
                    <a:pt x="986894" y="695958"/>
                    <a:pt x="986846" y="700478"/>
                  </a:cubicBezTo>
                  <a:cubicBezTo>
                    <a:pt x="986941" y="704666"/>
                    <a:pt x="984848" y="707615"/>
                    <a:pt x="980851" y="707806"/>
                  </a:cubicBezTo>
                  <a:cubicBezTo>
                    <a:pt x="976331" y="707996"/>
                    <a:pt x="973143" y="704999"/>
                    <a:pt x="973095" y="700478"/>
                  </a:cubicBezTo>
                  <a:cubicBezTo>
                    <a:pt x="973000" y="696339"/>
                    <a:pt x="976474" y="693960"/>
                    <a:pt x="980137" y="693865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203">
              <a:extLst>
                <a:ext uri="{FF2B5EF4-FFF2-40B4-BE49-F238E27FC236}">
                  <a16:creationId xmlns:a16="http://schemas.microsoft.com/office/drawing/2014/main" id="{1AF2F21D-5397-4C44-A6D8-849443305C7D}"/>
                </a:ext>
              </a:extLst>
            </p:cNvPr>
            <p:cNvSpPr/>
            <p:nvPr/>
          </p:nvSpPr>
          <p:spPr>
            <a:xfrm>
              <a:off x="2522163" y="376876"/>
              <a:ext cx="1021032" cy="356361"/>
            </a:xfrm>
            <a:custGeom>
              <a:avLst/>
              <a:gdLst>
                <a:gd name="connsiteX0" fmla="*/ 15184 w 1021032"/>
                <a:gd name="connsiteY0" fmla="*/ 281382 h 356361"/>
                <a:gd name="connsiteX1" fmla="*/ 624831 w 1021032"/>
                <a:gd name="connsiteY1" fmla="*/ 281049 h 356361"/>
                <a:gd name="connsiteX2" fmla="*/ 635775 w 1021032"/>
                <a:gd name="connsiteY2" fmla="*/ 281002 h 356361"/>
                <a:gd name="connsiteX3" fmla="*/ 643578 w 1021032"/>
                <a:gd name="connsiteY3" fmla="*/ 288995 h 356361"/>
                <a:gd name="connsiteX4" fmla="*/ 643293 w 1021032"/>
                <a:gd name="connsiteY4" fmla="*/ 320398 h 356361"/>
                <a:gd name="connsiteX5" fmla="*/ 656568 w 1021032"/>
                <a:gd name="connsiteY5" fmla="*/ 334149 h 356361"/>
                <a:gd name="connsiteX6" fmla="*/ 923113 w 1021032"/>
                <a:gd name="connsiteY6" fmla="*/ 333721 h 356361"/>
                <a:gd name="connsiteX7" fmla="*/ 942811 w 1021032"/>
                <a:gd name="connsiteY7" fmla="*/ 342047 h 356361"/>
                <a:gd name="connsiteX8" fmla="*/ 1009329 w 1021032"/>
                <a:gd name="connsiteY8" fmla="*/ 341001 h 356361"/>
                <a:gd name="connsiteX9" fmla="*/ 1003476 w 1021032"/>
                <a:gd name="connsiteY9" fmla="*/ 274483 h 356361"/>
                <a:gd name="connsiteX10" fmla="*/ 938529 w 1021032"/>
                <a:gd name="connsiteY10" fmla="*/ 284332 h 356361"/>
                <a:gd name="connsiteX11" fmla="*/ 921019 w 1021032"/>
                <a:gd name="connsiteY11" fmla="*/ 293515 h 356361"/>
                <a:gd name="connsiteX12" fmla="*/ 721467 w 1021032"/>
                <a:gd name="connsiteY12" fmla="*/ 293230 h 356361"/>
                <a:gd name="connsiteX13" fmla="*/ 686115 w 1021032"/>
                <a:gd name="connsiteY13" fmla="*/ 290851 h 356361"/>
                <a:gd name="connsiteX14" fmla="*/ 684307 w 1021032"/>
                <a:gd name="connsiteY14" fmla="*/ 255261 h 356361"/>
                <a:gd name="connsiteX15" fmla="*/ 669224 w 1021032"/>
                <a:gd name="connsiteY15" fmla="*/ 240654 h 356361"/>
                <a:gd name="connsiteX16" fmla="*/ 52773 w 1021032"/>
                <a:gd name="connsiteY16" fmla="*/ 241129 h 356361"/>
                <a:gd name="connsiteX17" fmla="*/ 39165 w 1021032"/>
                <a:gd name="connsiteY17" fmla="*/ 227807 h 356361"/>
                <a:gd name="connsiteX18" fmla="*/ 39070 w 1021032"/>
                <a:gd name="connsiteY18" fmla="*/ 11887 h 356361"/>
                <a:gd name="connsiteX19" fmla="*/ 2813 w 1021032"/>
                <a:gd name="connsiteY19" fmla="*/ 9032 h 356361"/>
                <a:gd name="connsiteX20" fmla="*/ 292 w 1021032"/>
                <a:gd name="connsiteY20" fmla="*/ 27731 h 356361"/>
                <a:gd name="connsiteX21" fmla="*/ 6 w 1021032"/>
                <a:gd name="connsiteY21" fmla="*/ 265538 h 356361"/>
                <a:gd name="connsiteX22" fmla="*/ 15184 w 1021032"/>
                <a:gd name="connsiteY22" fmla="*/ 281382 h 356361"/>
                <a:gd name="connsiteX23" fmla="*/ 975023 w 1021032"/>
                <a:gd name="connsiteY23" fmla="*/ 303983 h 356361"/>
                <a:gd name="connsiteX24" fmla="*/ 982160 w 1021032"/>
                <a:gd name="connsiteY24" fmla="*/ 310406 h 356361"/>
                <a:gd name="connsiteX25" fmla="*/ 975689 w 1021032"/>
                <a:gd name="connsiteY25" fmla="*/ 317401 h 356361"/>
                <a:gd name="connsiteX26" fmla="*/ 968552 w 1021032"/>
                <a:gd name="connsiteY26" fmla="*/ 310930 h 356361"/>
                <a:gd name="connsiteX27" fmla="*/ 975023 w 1021032"/>
                <a:gd name="connsiteY27" fmla="*/ 303983 h 356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21032" h="356361">
                  <a:moveTo>
                    <a:pt x="15184" y="281382"/>
                  </a:moveTo>
                  <a:cubicBezTo>
                    <a:pt x="218400" y="280907"/>
                    <a:pt x="421616" y="281049"/>
                    <a:pt x="624831" y="281049"/>
                  </a:cubicBezTo>
                  <a:cubicBezTo>
                    <a:pt x="628495" y="281049"/>
                    <a:pt x="632159" y="281287"/>
                    <a:pt x="635775" y="281002"/>
                  </a:cubicBezTo>
                  <a:cubicBezTo>
                    <a:pt x="641818" y="280526"/>
                    <a:pt x="643721" y="283238"/>
                    <a:pt x="643578" y="288995"/>
                  </a:cubicBezTo>
                  <a:cubicBezTo>
                    <a:pt x="643293" y="299463"/>
                    <a:pt x="644149" y="310026"/>
                    <a:pt x="643293" y="320398"/>
                  </a:cubicBezTo>
                  <a:cubicBezTo>
                    <a:pt x="642436" y="330866"/>
                    <a:pt x="645339" y="334244"/>
                    <a:pt x="656568" y="334149"/>
                  </a:cubicBezTo>
                  <a:cubicBezTo>
                    <a:pt x="745400" y="333626"/>
                    <a:pt x="834280" y="333959"/>
                    <a:pt x="923113" y="333721"/>
                  </a:cubicBezTo>
                  <a:cubicBezTo>
                    <a:pt x="931249" y="333721"/>
                    <a:pt x="936911" y="335529"/>
                    <a:pt x="942811" y="342047"/>
                  </a:cubicBezTo>
                  <a:cubicBezTo>
                    <a:pt x="960701" y="361793"/>
                    <a:pt x="991105" y="360794"/>
                    <a:pt x="1009329" y="341001"/>
                  </a:cubicBezTo>
                  <a:cubicBezTo>
                    <a:pt x="1027028" y="321778"/>
                    <a:pt x="1024316" y="290994"/>
                    <a:pt x="1003476" y="274483"/>
                  </a:cubicBezTo>
                  <a:cubicBezTo>
                    <a:pt x="983540" y="258639"/>
                    <a:pt x="952946" y="262731"/>
                    <a:pt x="938529" y="284332"/>
                  </a:cubicBezTo>
                  <a:cubicBezTo>
                    <a:pt x="933771" y="291469"/>
                    <a:pt x="929060" y="293515"/>
                    <a:pt x="921019" y="293515"/>
                  </a:cubicBezTo>
                  <a:cubicBezTo>
                    <a:pt x="854502" y="293230"/>
                    <a:pt x="787985" y="293468"/>
                    <a:pt x="721467" y="293230"/>
                  </a:cubicBezTo>
                  <a:cubicBezTo>
                    <a:pt x="709334" y="293182"/>
                    <a:pt x="693395" y="298559"/>
                    <a:pt x="686115" y="290851"/>
                  </a:cubicBezTo>
                  <a:cubicBezTo>
                    <a:pt x="678931" y="283238"/>
                    <a:pt x="683356" y="267346"/>
                    <a:pt x="684307" y="255261"/>
                  </a:cubicBezTo>
                  <a:cubicBezTo>
                    <a:pt x="685306" y="242652"/>
                    <a:pt x="680786" y="240606"/>
                    <a:pt x="669224" y="240654"/>
                  </a:cubicBezTo>
                  <a:cubicBezTo>
                    <a:pt x="463724" y="241034"/>
                    <a:pt x="258272" y="240844"/>
                    <a:pt x="52773" y="241129"/>
                  </a:cubicBezTo>
                  <a:cubicBezTo>
                    <a:pt x="42257" y="241129"/>
                    <a:pt x="39070" y="238798"/>
                    <a:pt x="39165" y="227807"/>
                  </a:cubicBezTo>
                  <a:cubicBezTo>
                    <a:pt x="39593" y="155818"/>
                    <a:pt x="39212" y="83829"/>
                    <a:pt x="39070" y="11887"/>
                  </a:cubicBezTo>
                  <a:cubicBezTo>
                    <a:pt x="25319" y="-3148"/>
                    <a:pt x="18134" y="-3719"/>
                    <a:pt x="2813" y="9032"/>
                  </a:cubicBezTo>
                  <a:cubicBezTo>
                    <a:pt x="-517" y="14932"/>
                    <a:pt x="292" y="21403"/>
                    <a:pt x="292" y="27731"/>
                  </a:cubicBezTo>
                  <a:cubicBezTo>
                    <a:pt x="244" y="107000"/>
                    <a:pt x="530" y="186269"/>
                    <a:pt x="6" y="265538"/>
                  </a:cubicBezTo>
                  <a:cubicBezTo>
                    <a:pt x="-137" y="277433"/>
                    <a:pt x="2147" y="281382"/>
                    <a:pt x="15184" y="281382"/>
                  </a:cubicBezTo>
                  <a:close/>
                  <a:moveTo>
                    <a:pt x="975023" y="303983"/>
                  </a:moveTo>
                  <a:cubicBezTo>
                    <a:pt x="979400" y="303698"/>
                    <a:pt x="981589" y="306172"/>
                    <a:pt x="982160" y="310406"/>
                  </a:cubicBezTo>
                  <a:cubicBezTo>
                    <a:pt x="981922" y="314498"/>
                    <a:pt x="980067" y="317306"/>
                    <a:pt x="975689" y="317401"/>
                  </a:cubicBezTo>
                  <a:cubicBezTo>
                    <a:pt x="971502" y="317496"/>
                    <a:pt x="968790" y="315069"/>
                    <a:pt x="968552" y="310930"/>
                  </a:cubicBezTo>
                  <a:cubicBezTo>
                    <a:pt x="968267" y="306695"/>
                    <a:pt x="970788" y="304221"/>
                    <a:pt x="975023" y="303983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204">
              <a:extLst>
                <a:ext uri="{FF2B5EF4-FFF2-40B4-BE49-F238E27FC236}">
                  <a16:creationId xmlns:a16="http://schemas.microsoft.com/office/drawing/2014/main" id="{0BD9CB7F-19A5-4DCF-B755-8B17FECFC973}"/>
                </a:ext>
              </a:extLst>
            </p:cNvPr>
            <p:cNvSpPr/>
            <p:nvPr/>
          </p:nvSpPr>
          <p:spPr>
            <a:xfrm>
              <a:off x="882995" y="1158107"/>
              <a:ext cx="745654" cy="183643"/>
            </a:xfrm>
            <a:custGeom>
              <a:avLst/>
              <a:gdLst>
                <a:gd name="connsiteX0" fmla="*/ 25486 w 745654"/>
                <a:gd name="connsiteY0" fmla="*/ 183453 h 183643"/>
                <a:gd name="connsiteX1" fmla="*/ 48705 w 745654"/>
                <a:gd name="connsiteY1" fmla="*/ 183358 h 183643"/>
                <a:gd name="connsiteX2" fmla="*/ 728010 w 745654"/>
                <a:gd name="connsiteY2" fmla="*/ 183643 h 183643"/>
                <a:gd name="connsiteX3" fmla="*/ 743141 w 745654"/>
                <a:gd name="connsiteY3" fmla="*/ 168893 h 183643"/>
                <a:gd name="connsiteX4" fmla="*/ 745615 w 745654"/>
                <a:gd name="connsiteY4" fmla="*/ 39142 h 183643"/>
                <a:gd name="connsiteX5" fmla="*/ 731674 w 745654"/>
                <a:gd name="connsiteY5" fmla="*/ 25058 h 183643"/>
                <a:gd name="connsiteX6" fmla="*/ 365353 w 745654"/>
                <a:gd name="connsiteY6" fmla="*/ 26010 h 183643"/>
                <a:gd name="connsiteX7" fmla="*/ 346226 w 745654"/>
                <a:gd name="connsiteY7" fmla="*/ 17064 h 183643"/>
                <a:gd name="connsiteX8" fmla="*/ 294696 w 745654"/>
                <a:gd name="connsiteY8" fmla="*/ 2981 h 183643"/>
                <a:gd name="connsiteX9" fmla="*/ 265006 w 745654"/>
                <a:gd name="connsiteY9" fmla="*/ 44851 h 183643"/>
                <a:gd name="connsiteX10" fmla="*/ 293459 w 745654"/>
                <a:gd name="connsiteY10" fmla="*/ 87769 h 183643"/>
                <a:gd name="connsiteX11" fmla="*/ 344465 w 745654"/>
                <a:gd name="connsiteY11" fmla="*/ 76064 h 183643"/>
                <a:gd name="connsiteX12" fmla="*/ 360690 w 745654"/>
                <a:gd name="connsiteY12" fmla="*/ 66167 h 183643"/>
                <a:gd name="connsiteX13" fmla="*/ 694181 w 745654"/>
                <a:gd name="connsiteY13" fmla="*/ 64359 h 183643"/>
                <a:gd name="connsiteX14" fmla="*/ 704506 w 745654"/>
                <a:gd name="connsiteY14" fmla="*/ 75350 h 183643"/>
                <a:gd name="connsiteX15" fmla="*/ 704220 w 745654"/>
                <a:gd name="connsiteY15" fmla="*/ 128640 h 183643"/>
                <a:gd name="connsiteX16" fmla="*/ 689280 w 745654"/>
                <a:gd name="connsiteY16" fmla="*/ 143628 h 183643"/>
                <a:gd name="connsiteX17" fmla="*/ 41378 w 745654"/>
                <a:gd name="connsiteY17" fmla="*/ 143295 h 183643"/>
                <a:gd name="connsiteX18" fmla="*/ 20871 w 745654"/>
                <a:gd name="connsiteY18" fmla="*/ 142867 h 183643"/>
                <a:gd name="connsiteX19" fmla="*/ 1315 w 745654"/>
                <a:gd name="connsiteY19" fmla="*/ 173318 h 183643"/>
                <a:gd name="connsiteX20" fmla="*/ 25486 w 745654"/>
                <a:gd name="connsiteY20" fmla="*/ 183453 h 183643"/>
                <a:gd name="connsiteX21" fmla="*/ 311206 w 745654"/>
                <a:gd name="connsiteY21" fmla="*/ 52797 h 183643"/>
                <a:gd name="connsiteX22" fmla="*/ 304022 w 745654"/>
                <a:gd name="connsiteY22" fmla="*/ 46088 h 183643"/>
                <a:gd name="connsiteX23" fmla="*/ 310017 w 745654"/>
                <a:gd name="connsiteY23" fmla="*/ 38856 h 183643"/>
                <a:gd name="connsiteX24" fmla="*/ 318106 w 745654"/>
                <a:gd name="connsiteY24" fmla="*/ 45517 h 183643"/>
                <a:gd name="connsiteX25" fmla="*/ 311206 w 745654"/>
                <a:gd name="connsiteY25" fmla="*/ 52797 h 183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745654" h="183643">
                  <a:moveTo>
                    <a:pt x="25486" y="183453"/>
                  </a:moveTo>
                  <a:cubicBezTo>
                    <a:pt x="33194" y="183072"/>
                    <a:pt x="40997" y="183358"/>
                    <a:pt x="48705" y="183358"/>
                  </a:cubicBezTo>
                  <a:cubicBezTo>
                    <a:pt x="275140" y="183358"/>
                    <a:pt x="501575" y="183263"/>
                    <a:pt x="728010" y="183643"/>
                  </a:cubicBezTo>
                  <a:cubicBezTo>
                    <a:pt x="739715" y="183643"/>
                    <a:pt x="743189" y="181359"/>
                    <a:pt x="743141" y="168893"/>
                  </a:cubicBezTo>
                  <a:cubicBezTo>
                    <a:pt x="742998" y="125643"/>
                    <a:pt x="744045" y="82345"/>
                    <a:pt x="745615" y="39142"/>
                  </a:cubicBezTo>
                  <a:cubicBezTo>
                    <a:pt x="746043" y="27627"/>
                    <a:pt x="743046" y="25010"/>
                    <a:pt x="731674" y="25058"/>
                  </a:cubicBezTo>
                  <a:cubicBezTo>
                    <a:pt x="609583" y="25676"/>
                    <a:pt x="487492" y="25629"/>
                    <a:pt x="365353" y="26010"/>
                  </a:cubicBezTo>
                  <a:cubicBezTo>
                    <a:pt x="357121" y="26057"/>
                    <a:pt x="351554" y="24630"/>
                    <a:pt x="346226" y="17064"/>
                  </a:cubicBezTo>
                  <a:cubicBezTo>
                    <a:pt x="335187" y="1315"/>
                    <a:pt x="312919" y="-3919"/>
                    <a:pt x="294696" y="2981"/>
                  </a:cubicBezTo>
                  <a:cubicBezTo>
                    <a:pt x="277091" y="9642"/>
                    <a:pt x="265386" y="26200"/>
                    <a:pt x="265006" y="44851"/>
                  </a:cubicBezTo>
                  <a:cubicBezTo>
                    <a:pt x="264673" y="62884"/>
                    <a:pt x="276663" y="80965"/>
                    <a:pt x="293459" y="87769"/>
                  </a:cubicBezTo>
                  <a:cubicBezTo>
                    <a:pt x="311777" y="95191"/>
                    <a:pt x="330952" y="90909"/>
                    <a:pt x="344465" y="76064"/>
                  </a:cubicBezTo>
                  <a:cubicBezTo>
                    <a:pt x="348938" y="71116"/>
                    <a:pt x="352078" y="66167"/>
                    <a:pt x="360690" y="66167"/>
                  </a:cubicBezTo>
                  <a:cubicBezTo>
                    <a:pt x="471838" y="65977"/>
                    <a:pt x="582985" y="65311"/>
                    <a:pt x="694181" y="64359"/>
                  </a:cubicBezTo>
                  <a:cubicBezTo>
                    <a:pt x="703078" y="64264"/>
                    <a:pt x="704791" y="67357"/>
                    <a:pt x="704506" y="75350"/>
                  </a:cubicBezTo>
                  <a:cubicBezTo>
                    <a:pt x="703887" y="93098"/>
                    <a:pt x="703269" y="110940"/>
                    <a:pt x="704220" y="128640"/>
                  </a:cubicBezTo>
                  <a:cubicBezTo>
                    <a:pt x="704839" y="140583"/>
                    <a:pt x="701461" y="143628"/>
                    <a:pt x="689280" y="143628"/>
                  </a:cubicBezTo>
                  <a:cubicBezTo>
                    <a:pt x="473313" y="143200"/>
                    <a:pt x="257345" y="143343"/>
                    <a:pt x="41378" y="143295"/>
                  </a:cubicBezTo>
                  <a:cubicBezTo>
                    <a:pt x="34526" y="143295"/>
                    <a:pt x="27722" y="143010"/>
                    <a:pt x="20871" y="142867"/>
                  </a:cubicBezTo>
                  <a:cubicBezTo>
                    <a:pt x="1696" y="147435"/>
                    <a:pt x="-2586" y="154096"/>
                    <a:pt x="1315" y="173318"/>
                  </a:cubicBezTo>
                  <a:cubicBezTo>
                    <a:pt x="7691" y="180884"/>
                    <a:pt x="15732" y="183929"/>
                    <a:pt x="25486" y="183453"/>
                  </a:cubicBezTo>
                  <a:close/>
                  <a:moveTo>
                    <a:pt x="311206" y="52797"/>
                  </a:moveTo>
                  <a:cubicBezTo>
                    <a:pt x="307019" y="52512"/>
                    <a:pt x="304498" y="49705"/>
                    <a:pt x="304022" y="46088"/>
                  </a:cubicBezTo>
                  <a:cubicBezTo>
                    <a:pt x="303451" y="42234"/>
                    <a:pt x="305639" y="39237"/>
                    <a:pt x="310017" y="38856"/>
                  </a:cubicBezTo>
                  <a:cubicBezTo>
                    <a:pt x="314822" y="38428"/>
                    <a:pt x="318106" y="40902"/>
                    <a:pt x="318106" y="45517"/>
                  </a:cubicBezTo>
                  <a:cubicBezTo>
                    <a:pt x="318058" y="49181"/>
                    <a:pt x="315203" y="51893"/>
                    <a:pt x="311206" y="52797"/>
                  </a:cubicBezTo>
                  <a:close/>
                </a:path>
              </a:pathLst>
            </a:custGeom>
            <a:solidFill>
              <a:srgbClr val="1E98C4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205">
              <a:extLst>
                <a:ext uri="{FF2B5EF4-FFF2-40B4-BE49-F238E27FC236}">
                  <a16:creationId xmlns:a16="http://schemas.microsoft.com/office/drawing/2014/main" id="{6C03B9A7-B5EC-4261-AC65-DECD7A74EC4B}"/>
                </a:ext>
              </a:extLst>
            </p:cNvPr>
            <p:cNvSpPr/>
            <p:nvPr/>
          </p:nvSpPr>
          <p:spPr>
            <a:xfrm>
              <a:off x="389639" y="3117545"/>
              <a:ext cx="910193" cy="481204"/>
            </a:xfrm>
            <a:custGeom>
              <a:avLst/>
              <a:gdLst>
                <a:gd name="connsiteX0" fmla="*/ 838107 w 910193"/>
                <a:gd name="connsiteY0" fmla="*/ 399057 h 481204"/>
                <a:gd name="connsiteX1" fmla="*/ 819455 w 910193"/>
                <a:gd name="connsiteY1" fmla="*/ 442830 h 481204"/>
                <a:gd name="connsiteX2" fmla="*/ 856758 w 910193"/>
                <a:gd name="connsiteY2" fmla="*/ 480704 h 481204"/>
                <a:gd name="connsiteX3" fmla="*/ 905813 w 910193"/>
                <a:gd name="connsiteY3" fmla="*/ 454678 h 481204"/>
                <a:gd name="connsiteX4" fmla="*/ 893823 w 910193"/>
                <a:gd name="connsiteY4" fmla="*/ 401721 h 481204"/>
                <a:gd name="connsiteX5" fmla="*/ 885877 w 910193"/>
                <a:gd name="connsiteY5" fmla="*/ 383117 h 481204"/>
                <a:gd name="connsiteX6" fmla="*/ 886305 w 910193"/>
                <a:gd name="connsiteY6" fmla="*/ 302468 h 481204"/>
                <a:gd name="connsiteX7" fmla="*/ 880025 w 910193"/>
                <a:gd name="connsiteY7" fmla="*/ 286910 h 481204"/>
                <a:gd name="connsiteX8" fmla="*/ 602774 w 910193"/>
                <a:gd name="connsiteY8" fmla="*/ 7423 h 481204"/>
                <a:gd name="connsiteX9" fmla="*/ 584789 w 910193"/>
                <a:gd name="connsiteY9" fmla="*/ 0 h 481204"/>
                <a:gd name="connsiteX10" fmla="*/ 27052 w 910193"/>
                <a:gd name="connsiteY10" fmla="*/ 47 h 481204"/>
                <a:gd name="connsiteX11" fmla="*/ 3214 w 910193"/>
                <a:gd name="connsiteY11" fmla="*/ 8088 h 481204"/>
                <a:gd name="connsiteX12" fmla="*/ 26 w 910193"/>
                <a:gd name="connsiteY12" fmla="*/ 25598 h 481204"/>
                <a:gd name="connsiteX13" fmla="*/ 28003 w 910193"/>
                <a:gd name="connsiteY13" fmla="*/ 40396 h 481204"/>
                <a:gd name="connsiteX14" fmla="*/ 566613 w 910193"/>
                <a:gd name="connsiteY14" fmla="*/ 40110 h 481204"/>
                <a:gd name="connsiteX15" fmla="*/ 584931 w 910193"/>
                <a:gd name="connsiteY15" fmla="*/ 46153 h 481204"/>
                <a:gd name="connsiteX16" fmla="*/ 839772 w 910193"/>
                <a:gd name="connsiteY16" fmla="*/ 303563 h 481204"/>
                <a:gd name="connsiteX17" fmla="*/ 845957 w 910193"/>
                <a:gd name="connsiteY17" fmla="*/ 319169 h 481204"/>
                <a:gd name="connsiteX18" fmla="*/ 845624 w 910193"/>
                <a:gd name="connsiteY18" fmla="*/ 383402 h 481204"/>
                <a:gd name="connsiteX19" fmla="*/ 838107 w 910193"/>
                <a:gd name="connsiteY19" fmla="*/ 399057 h 481204"/>
                <a:gd name="connsiteX20" fmla="*/ 863943 w 910193"/>
                <a:gd name="connsiteY20" fmla="*/ 428937 h 481204"/>
                <a:gd name="connsiteX21" fmla="*/ 871365 w 910193"/>
                <a:gd name="connsiteY21" fmla="*/ 436597 h 481204"/>
                <a:gd name="connsiteX22" fmla="*/ 864038 w 910193"/>
                <a:gd name="connsiteY22" fmla="*/ 442640 h 481204"/>
                <a:gd name="connsiteX23" fmla="*/ 857234 w 910193"/>
                <a:gd name="connsiteY23" fmla="*/ 436026 h 481204"/>
                <a:gd name="connsiteX24" fmla="*/ 863943 w 910193"/>
                <a:gd name="connsiteY24" fmla="*/ 428937 h 481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10193" h="481204">
                  <a:moveTo>
                    <a:pt x="838107" y="399057"/>
                  </a:moveTo>
                  <a:cubicBezTo>
                    <a:pt x="823309" y="409477"/>
                    <a:pt x="816315" y="424417"/>
                    <a:pt x="819455" y="442830"/>
                  </a:cubicBezTo>
                  <a:cubicBezTo>
                    <a:pt x="823071" y="463956"/>
                    <a:pt x="837441" y="478230"/>
                    <a:pt x="856758" y="480704"/>
                  </a:cubicBezTo>
                  <a:cubicBezTo>
                    <a:pt x="879264" y="483559"/>
                    <a:pt x="897154" y="474091"/>
                    <a:pt x="905813" y="454678"/>
                  </a:cubicBezTo>
                  <a:cubicBezTo>
                    <a:pt x="914330" y="435503"/>
                    <a:pt x="910476" y="415614"/>
                    <a:pt x="893823" y="401721"/>
                  </a:cubicBezTo>
                  <a:cubicBezTo>
                    <a:pt x="887305" y="396297"/>
                    <a:pt x="885782" y="390825"/>
                    <a:pt x="885877" y="383117"/>
                  </a:cubicBezTo>
                  <a:cubicBezTo>
                    <a:pt x="886305" y="356234"/>
                    <a:pt x="885925" y="329351"/>
                    <a:pt x="886305" y="302468"/>
                  </a:cubicBezTo>
                  <a:cubicBezTo>
                    <a:pt x="886401" y="296093"/>
                    <a:pt x="884593" y="291525"/>
                    <a:pt x="880025" y="286910"/>
                  </a:cubicBezTo>
                  <a:cubicBezTo>
                    <a:pt x="787481" y="193890"/>
                    <a:pt x="695032" y="100728"/>
                    <a:pt x="602774" y="7423"/>
                  </a:cubicBezTo>
                  <a:cubicBezTo>
                    <a:pt x="597540" y="2094"/>
                    <a:pt x="592164" y="0"/>
                    <a:pt x="584789" y="0"/>
                  </a:cubicBezTo>
                  <a:cubicBezTo>
                    <a:pt x="398892" y="143"/>
                    <a:pt x="212948" y="143"/>
                    <a:pt x="27052" y="47"/>
                  </a:cubicBezTo>
                  <a:cubicBezTo>
                    <a:pt x="17964" y="47"/>
                    <a:pt x="10018" y="2094"/>
                    <a:pt x="3214" y="8088"/>
                  </a:cubicBezTo>
                  <a:cubicBezTo>
                    <a:pt x="1215" y="13751"/>
                    <a:pt x="-212" y="19555"/>
                    <a:pt x="26" y="25598"/>
                  </a:cubicBezTo>
                  <a:cubicBezTo>
                    <a:pt x="6211" y="36542"/>
                    <a:pt x="15204" y="40396"/>
                    <a:pt x="28003" y="40396"/>
                  </a:cubicBezTo>
                  <a:cubicBezTo>
                    <a:pt x="207524" y="40063"/>
                    <a:pt x="387092" y="40158"/>
                    <a:pt x="566613" y="40110"/>
                  </a:cubicBezTo>
                  <a:cubicBezTo>
                    <a:pt x="573465" y="40110"/>
                    <a:pt x="579269" y="40396"/>
                    <a:pt x="584931" y="46153"/>
                  </a:cubicBezTo>
                  <a:cubicBezTo>
                    <a:pt x="669672" y="132178"/>
                    <a:pt x="754651" y="217918"/>
                    <a:pt x="839772" y="303563"/>
                  </a:cubicBezTo>
                  <a:cubicBezTo>
                    <a:pt x="844340" y="308178"/>
                    <a:pt x="846100" y="312793"/>
                    <a:pt x="845957" y="319169"/>
                  </a:cubicBezTo>
                  <a:cubicBezTo>
                    <a:pt x="845482" y="340580"/>
                    <a:pt x="845434" y="361991"/>
                    <a:pt x="845624" y="383402"/>
                  </a:cubicBezTo>
                  <a:cubicBezTo>
                    <a:pt x="845672" y="390159"/>
                    <a:pt x="844435" y="394584"/>
                    <a:pt x="838107" y="399057"/>
                  </a:cubicBezTo>
                  <a:close/>
                  <a:moveTo>
                    <a:pt x="863943" y="428937"/>
                  </a:moveTo>
                  <a:cubicBezTo>
                    <a:pt x="868510" y="428842"/>
                    <a:pt x="871508" y="432125"/>
                    <a:pt x="871365" y="436597"/>
                  </a:cubicBezTo>
                  <a:cubicBezTo>
                    <a:pt x="871223" y="440642"/>
                    <a:pt x="868177" y="442688"/>
                    <a:pt x="864038" y="442640"/>
                  </a:cubicBezTo>
                  <a:cubicBezTo>
                    <a:pt x="859756" y="442450"/>
                    <a:pt x="857139" y="439928"/>
                    <a:pt x="857234" y="436026"/>
                  </a:cubicBezTo>
                  <a:cubicBezTo>
                    <a:pt x="857329" y="432268"/>
                    <a:pt x="860041" y="429032"/>
                    <a:pt x="863943" y="428937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206">
              <a:extLst>
                <a:ext uri="{FF2B5EF4-FFF2-40B4-BE49-F238E27FC236}">
                  <a16:creationId xmlns:a16="http://schemas.microsoft.com/office/drawing/2014/main" id="{24CA0583-10B9-44D0-B543-F4FF6160300D}"/>
                </a:ext>
              </a:extLst>
            </p:cNvPr>
            <p:cNvSpPr/>
            <p:nvPr/>
          </p:nvSpPr>
          <p:spPr>
            <a:xfrm>
              <a:off x="378261" y="3207329"/>
              <a:ext cx="799328" cy="527478"/>
            </a:xfrm>
            <a:custGeom>
              <a:avLst/>
              <a:gdLst>
                <a:gd name="connsiteX0" fmla="*/ 29532 w 799328"/>
                <a:gd name="connsiteY0" fmla="*/ 40586 h 527478"/>
                <a:gd name="connsiteX1" fmla="*/ 542067 w 799328"/>
                <a:gd name="connsiteY1" fmla="*/ 40443 h 527478"/>
                <a:gd name="connsiteX2" fmla="*/ 561242 w 799328"/>
                <a:gd name="connsiteY2" fmla="*/ 47675 h 527478"/>
                <a:gd name="connsiteX3" fmla="*/ 731390 w 799328"/>
                <a:gd name="connsiteY3" fmla="*/ 225293 h 527478"/>
                <a:gd name="connsiteX4" fmla="*/ 738336 w 799328"/>
                <a:gd name="connsiteY4" fmla="*/ 242041 h 527478"/>
                <a:gd name="connsiteX5" fmla="*/ 738289 w 799328"/>
                <a:gd name="connsiteY5" fmla="*/ 427890 h 527478"/>
                <a:gd name="connsiteX6" fmla="*/ 730153 w 799328"/>
                <a:gd name="connsiteY6" fmla="*/ 442973 h 527478"/>
                <a:gd name="connsiteX7" fmla="*/ 717116 w 799328"/>
                <a:gd name="connsiteY7" fmla="*/ 509348 h 527478"/>
                <a:gd name="connsiteX8" fmla="*/ 783728 w 799328"/>
                <a:gd name="connsiteY8" fmla="*/ 516342 h 527478"/>
                <a:gd name="connsiteX9" fmla="*/ 784585 w 799328"/>
                <a:gd name="connsiteY9" fmla="*/ 448731 h 527478"/>
                <a:gd name="connsiteX10" fmla="*/ 777257 w 799328"/>
                <a:gd name="connsiteY10" fmla="*/ 431078 h 527478"/>
                <a:gd name="connsiteX11" fmla="*/ 777638 w 799328"/>
                <a:gd name="connsiteY11" fmla="*/ 228814 h 527478"/>
                <a:gd name="connsiteX12" fmla="*/ 767836 w 799328"/>
                <a:gd name="connsiteY12" fmla="*/ 204929 h 527478"/>
                <a:gd name="connsiteX13" fmla="*/ 578371 w 799328"/>
                <a:gd name="connsiteY13" fmla="*/ 7946 h 527478"/>
                <a:gd name="connsiteX14" fmla="*/ 559339 w 799328"/>
                <a:gd name="connsiteY14" fmla="*/ 0 h 527478"/>
                <a:gd name="connsiteX15" fmla="*/ 29008 w 799328"/>
                <a:gd name="connsiteY15" fmla="*/ 95 h 527478"/>
                <a:gd name="connsiteX16" fmla="*/ 6645 w 799328"/>
                <a:gd name="connsiteY16" fmla="*/ 4663 h 527478"/>
                <a:gd name="connsiteX17" fmla="*/ 9357 w 799328"/>
                <a:gd name="connsiteY17" fmla="*/ 38112 h 527478"/>
                <a:gd name="connsiteX18" fmla="*/ 29532 w 799328"/>
                <a:gd name="connsiteY18" fmla="*/ 40586 h 527478"/>
                <a:gd name="connsiteX19" fmla="*/ 754323 w 799328"/>
                <a:gd name="connsiteY19" fmla="*/ 475280 h 527478"/>
                <a:gd name="connsiteX20" fmla="*/ 760556 w 799328"/>
                <a:gd name="connsiteY20" fmla="*/ 482417 h 527478"/>
                <a:gd name="connsiteX21" fmla="*/ 753039 w 799328"/>
                <a:gd name="connsiteY21" fmla="*/ 488793 h 527478"/>
                <a:gd name="connsiteX22" fmla="*/ 747091 w 799328"/>
                <a:gd name="connsiteY22" fmla="*/ 481418 h 527478"/>
                <a:gd name="connsiteX23" fmla="*/ 754323 w 799328"/>
                <a:gd name="connsiteY23" fmla="*/ 475280 h 527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99328" h="527478">
                  <a:moveTo>
                    <a:pt x="29532" y="40586"/>
                  </a:moveTo>
                  <a:cubicBezTo>
                    <a:pt x="200393" y="40538"/>
                    <a:pt x="371206" y="40586"/>
                    <a:pt x="542067" y="40443"/>
                  </a:cubicBezTo>
                  <a:cubicBezTo>
                    <a:pt x="549680" y="40443"/>
                    <a:pt x="555580" y="41680"/>
                    <a:pt x="561242" y="47675"/>
                  </a:cubicBezTo>
                  <a:cubicBezTo>
                    <a:pt x="617720" y="107103"/>
                    <a:pt x="674484" y="166246"/>
                    <a:pt x="731390" y="225293"/>
                  </a:cubicBezTo>
                  <a:cubicBezTo>
                    <a:pt x="736148" y="230194"/>
                    <a:pt x="738384" y="235047"/>
                    <a:pt x="738336" y="242041"/>
                  </a:cubicBezTo>
                  <a:cubicBezTo>
                    <a:pt x="738051" y="303991"/>
                    <a:pt x="738099" y="365941"/>
                    <a:pt x="738289" y="427890"/>
                  </a:cubicBezTo>
                  <a:cubicBezTo>
                    <a:pt x="738289" y="434837"/>
                    <a:pt x="736766" y="438929"/>
                    <a:pt x="730153" y="442973"/>
                  </a:cubicBezTo>
                  <a:cubicBezTo>
                    <a:pt x="706458" y="457580"/>
                    <a:pt x="700891" y="488270"/>
                    <a:pt x="717116" y="509348"/>
                  </a:cubicBezTo>
                  <a:cubicBezTo>
                    <a:pt x="733388" y="530426"/>
                    <a:pt x="763602" y="533614"/>
                    <a:pt x="783728" y="516342"/>
                  </a:cubicBezTo>
                  <a:cubicBezTo>
                    <a:pt x="803997" y="498975"/>
                    <a:pt x="804759" y="467715"/>
                    <a:pt x="784585" y="448731"/>
                  </a:cubicBezTo>
                  <a:cubicBezTo>
                    <a:pt x="778970" y="443449"/>
                    <a:pt x="777210" y="438358"/>
                    <a:pt x="777257" y="431078"/>
                  </a:cubicBezTo>
                  <a:cubicBezTo>
                    <a:pt x="777447" y="363657"/>
                    <a:pt x="777162" y="296235"/>
                    <a:pt x="777638" y="228814"/>
                  </a:cubicBezTo>
                  <a:cubicBezTo>
                    <a:pt x="777733" y="218822"/>
                    <a:pt x="774593" y="211971"/>
                    <a:pt x="767836" y="204929"/>
                  </a:cubicBezTo>
                  <a:cubicBezTo>
                    <a:pt x="704459" y="139458"/>
                    <a:pt x="641320" y="73797"/>
                    <a:pt x="578371" y="7946"/>
                  </a:cubicBezTo>
                  <a:cubicBezTo>
                    <a:pt x="572852" y="2189"/>
                    <a:pt x="567285" y="0"/>
                    <a:pt x="559339" y="0"/>
                  </a:cubicBezTo>
                  <a:cubicBezTo>
                    <a:pt x="382578" y="190"/>
                    <a:pt x="205817" y="190"/>
                    <a:pt x="29008" y="95"/>
                  </a:cubicBezTo>
                  <a:cubicBezTo>
                    <a:pt x="21157" y="95"/>
                    <a:pt x="13592" y="619"/>
                    <a:pt x="6645" y="4663"/>
                  </a:cubicBezTo>
                  <a:cubicBezTo>
                    <a:pt x="-2823" y="19032"/>
                    <a:pt x="-2395" y="24409"/>
                    <a:pt x="9357" y="38112"/>
                  </a:cubicBezTo>
                  <a:cubicBezTo>
                    <a:pt x="15876" y="40919"/>
                    <a:pt x="22728" y="40586"/>
                    <a:pt x="29532" y="40586"/>
                  </a:cubicBezTo>
                  <a:close/>
                  <a:moveTo>
                    <a:pt x="754323" y="475280"/>
                  </a:moveTo>
                  <a:cubicBezTo>
                    <a:pt x="758510" y="475661"/>
                    <a:pt x="761032" y="478088"/>
                    <a:pt x="760556" y="482417"/>
                  </a:cubicBezTo>
                  <a:cubicBezTo>
                    <a:pt x="760128" y="486557"/>
                    <a:pt x="757416" y="488650"/>
                    <a:pt x="753039" y="488793"/>
                  </a:cubicBezTo>
                  <a:cubicBezTo>
                    <a:pt x="748994" y="488079"/>
                    <a:pt x="746806" y="485605"/>
                    <a:pt x="747091" y="481418"/>
                  </a:cubicBezTo>
                  <a:cubicBezTo>
                    <a:pt x="747424" y="477088"/>
                    <a:pt x="750041" y="474900"/>
                    <a:pt x="754323" y="475280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207">
              <a:extLst>
                <a:ext uri="{FF2B5EF4-FFF2-40B4-BE49-F238E27FC236}">
                  <a16:creationId xmlns:a16="http://schemas.microsoft.com/office/drawing/2014/main" id="{EF04DB04-0611-4662-ABD5-74D50497F215}"/>
                </a:ext>
              </a:extLst>
            </p:cNvPr>
            <p:cNvSpPr/>
            <p:nvPr/>
          </p:nvSpPr>
          <p:spPr>
            <a:xfrm>
              <a:off x="3563842" y="633634"/>
              <a:ext cx="904792" cy="143292"/>
            </a:xfrm>
            <a:custGeom>
              <a:avLst/>
              <a:gdLst>
                <a:gd name="connsiteX0" fmla="*/ 85078 w 904792"/>
                <a:gd name="connsiteY0" fmla="*/ 24053 h 143292"/>
                <a:gd name="connsiteX1" fmla="*/ 18323 w 904792"/>
                <a:gd name="connsiteY1" fmla="*/ 9018 h 143292"/>
                <a:gd name="connsiteX2" fmla="*/ 10853 w 904792"/>
                <a:gd name="connsiteY2" fmla="*/ 75440 h 143292"/>
                <a:gd name="connsiteX3" fmla="*/ 79321 w 904792"/>
                <a:gd name="connsiteY3" fmla="*/ 76249 h 143292"/>
                <a:gd name="connsiteX4" fmla="*/ 91882 w 904792"/>
                <a:gd name="connsiteY4" fmla="*/ 69588 h 143292"/>
                <a:gd name="connsiteX5" fmla="*/ 400726 w 904792"/>
                <a:gd name="connsiteY5" fmla="*/ 69112 h 143292"/>
                <a:gd name="connsiteX6" fmla="*/ 410005 w 904792"/>
                <a:gd name="connsiteY6" fmla="*/ 78485 h 143292"/>
                <a:gd name="connsiteX7" fmla="*/ 409909 w 904792"/>
                <a:gd name="connsiteY7" fmla="*/ 129016 h 143292"/>
                <a:gd name="connsiteX8" fmla="*/ 421186 w 904792"/>
                <a:gd name="connsiteY8" fmla="*/ 140292 h 143292"/>
                <a:gd name="connsiteX9" fmla="*/ 805160 w 904792"/>
                <a:gd name="connsiteY9" fmla="*/ 143290 h 143292"/>
                <a:gd name="connsiteX10" fmla="*/ 824668 w 904792"/>
                <a:gd name="connsiteY10" fmla="*/ 134107 h 143292"/>
                <a:gd name="connsiteX11" fmla="*/ 880812 w 904792"/>
                <a:gd name="connsiteY11" fmla="*/ 67161 h 143292"/>
                <a:gd name="connsiteX12" fmla="*/ 904793 w 904792"/>
                <a:gd name="connsiteY12" fmla="*/ 30191 h 143292"/>
                <a:gd name="connsiteX13" fmla="*/ 871344 w 904792"/>
                <a:gd name="connsiteY13" fmla="*/ 17487 h 143292"/>
                <a:gd name="connsiteX14" fmla="*/ 862161 w 904792"/>
                <a:gd name="connsiteY14" fmla="*/ 25576 h 143292"/>
                <a:gd name="connsiteX15" fmla="*/ 804303 w 904792"/>
                <a:gd name="connsiteY15" fmla="*/ 96138 h 143292"/>
                <a:gd name="connsiteX16" fmla="*/ 787031 w 904792"/>
                <a:gd name="connsiteY16" fmla="*/ 103941 h 143292"/>
                <a:gd name="connsiteX17" fmla="*/ 661372 w 904792"/>
                <a:gd name="connsiteY17" fmla="*/ 101990 h 143292"/>
                <a:gd name="connsiteX18" fmla="*/ 460487 w 904792"/>
                <a:gd name="connsiteY18" fmla="*/ 100943 h 143292"/>
                <a:gd name="connsiteX19" fmla="*/ 448925 w 904792"/>
                <a:gd name="connsiteY19" fmla="*/ 89572 h 143292"/>
                <a:gd name="connsiteX20" fmla="*/ 449354 w 904792"/>
                <a:gd name="connsiteY20" fmla="*/ 44513 h 143292"/>
                <a:gd name="connsiteX21" fmla="*/ 434461 w 904792"/>
                <a:gd name="connsiteY21" fmla="*/ 29811 h 143292"/>
                <a:gd name="connsiteX22" fmla="*/ 101018 w 904792"/>
                <a:gd name="connsiteY22" fmla="*/ 30477 h 143292"/>
                <a:gd name="connsiteX23" fmla="*/ 85078 w 904792"/>
                <a:gd name="connsiteY23" fmla="*/ 24053 h 143292"/>
                <a:gd name="connsiteX24" fmla="*/ 45777 w 904792"/>
                <a:gd name="connsiteY24" fmla="*/ 52554 h 143292"/>
                <a:gd name="connsiteX25" fmla="*/ 38830 w 904792"/>
                <a:gd name="connsiteY25" fmla="*/ 46083 h 143292"/>
                <a:gd name="connsiteX26" fmla="*/ 45254 w 904792"/>
                <a:gd name="connsiteY26" fmla="*/ 39089 h 143292"/>
                <a:gd name="connsiteX27" fmla="*/ 52343 w 904792"/>
                <a:gd name="connsiteY27" fmla="*/ 45417 h 143292"/>
                <a:gd name="connsiteX28" fmla="*/ 45777 w 904792"/>
                <a:gd name="connsiteY28" fmla="*/ 52554 h 143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904792" h="143292">
                  <a:moveTo>
                    <a:pt x="85078" y="24053"/>
                  </a:moveTo>
                  <a:cubicBezTo>
                    <a:pt x="70138" y="-1069"/>
                    <a:pt x="40448" y="-7255"/>
                    <a:pt x="18323" y="9018"/>
                  </a:cubicBezTo>
                  <a:cubicBezTo>
                    <a:pt x="-2707" y="24529"/>
                    <a:pt x="-6228" y="55980"/>
                    <a:pt x="10853" y="75440"/>
                  </a:cubicBezTo>
                  <a:cubicBezTo>
                    <a:pt x="29505" y="96661"/>
                    <a:pt x="58433" y="97089"/>
                    <a:pt x="79321" y="76249"/>
                  </a:cubicBezTo>
                  <a:cubicBezTo>
                    <a:pt x="82890" y="72681"/>
                    <a:pt x="85982" y="69588"/>
                    <a:pt x="91882" y="69588"/>
                  </a:cubicBezTo>
                  <a:cubicBezTo>
                    <a:pt x="194846" y="69635"/>
                    <a:pt x="297762" y="69493"/>
                    <a:pt x="400726" y="69112"/>
                  </a:cubicBezTo>
                  <a:cubicBezTo>
                    <a:pt x="407959" y="69064"/>
                    <a:pt x="410195" y="71348"/>
                    <a:pt x="410005" y="78485"/>
                  </a:cubicBezTo>
                  <a:cubicBezTo>
                    <a:pt x="409624" y="95329"/>
                    <a:pt x="410528" y="112220"/>
                    <a:pt x="409909" y="129016"/>
                  </a:cubicBezTo>
                  <a:cubicBezTo>
                    <a:pt x="409576" y="137961"/>
                    <a:pt x="412288" y="140245"/>
                    <a:pt x="421186" y="140292"/>
                  </a:cubicBezTo>
                  <a:cubicBezTo>
                    <a:pt x="549177" y="140958"/>
                    <a:pt x="677169" y="141958"/>
                    <a:pt x="805160" y="143290"/>
                  </a:cubicBezTo>
                  <a:cubicBezTo>
                    <a:pt x="813819" y="143385"/>
                    <a:pt x="819291" y="140720"/>
                    <a:pt x="824668" y="134107"/>
                  </a:cubicBezTo>
                  <a:cubicBezTo>
                    <a:pt x="843081" y="111554"/>
                    <a:pt x="862494" y="89809"/>
                    <a:pt x="880812" y="67161"/>
                  </a:cubicBezTo>
                  <a:cubicBezTo>
                    <a:pt x="890043" y="55742"/>
                    <a:pt x="902842" y="46416"/>
                    <a:pt x="904793" y="30191"/>
                  </a:cubicBezTo>
                  <a:cubicBezTo>
                    <a:pt x="895991" y="13253"/>
                    <a:pt x="883382" y="8399"/>
                    <a:pt x="871344" y="17487"/>
                  </a:cubicBezTo>
                  <a:cubicBezTo>
                    <a:pt x="868109" y="19914"/>
                    <a:pt x="865206" y="22864"/>
                    <a:pt x="862161" y="25576"/>
                  </a:cubicBezTo>
                  <a:cubicBezTo>
                    <a:pt x="844604" y="50508"/>
                    <a:pt x="823097" y="72205"/>
                    <a:pt x="804303" y="96138"/>
                  </a:cubicBezTo>
                  <a:cubicBezTo>
                    <a:pt x="799497" y="102228"/>
                    <a:pt x="794454" y="104084"/>
                    <a:pt x="787031" y="103941"/>
                  </a:cubicBezTo>
                  <a:cubicBezTo>
                    <a:pt x="745161" y="103037"/>
                    <a:pt x="703242" y="102371"/>
                    <a:pt x="661372" y="101990"/>
                  </a:cubicBezTo>
                  <a:cubicBezTo>
                    <a:pt x="594426" y="101419"/>
                    <a:pt x="527433" y="101086"/>
                    <a:pt x="460487" y="100943"/>
                  </a:cubicBezTo>
                  <a:cubicBezTo>
                    <a:pt x="451923" y="100943"/>
                    <a:pt x="448354" y="99040"/>
                    <a:pt x="448925" y="89572"/>
                  </a:cubicBezTo>
                  <a:cubicBezTo>
                    <a:pt x="449782" y="74584"/>
                    <a:pt x="448164" y="59453"/>
                    <a:pt x="449354" y="44513"/>
                  </a:cubicBezTo>
                  <a:cubicBezTo>
                    <a:pt x="450305" y="32237"/>
                    <a:pt x="446261" y="29763"/>
                    <a:pt x="434461" y="29811"/>
                  </a:cubicBezTo>
                  <a:cubicBezTo>
                    <a:pt x="323313" y="30429"/>
                    <a:pt x="212165" y="30382"/>
                    <a:pt x="101018" y="30477"/>
                  </a:cubicBezTo>
                  <a:cubicBezTo>
                    <a:pt x="94880" y="30524"/>
                    <a:pt x="89456" y="31476"/>
                    <a:pt x="85078" y="24053"/>
                  </a:cubicBezTo>
                  <a:close/>
                  <a:moveTo>
                    <a:pt x="45777" y="52554"/>
                  </a:moveTo>
                  <a:cubicBezTo>
                    <a:pt x="41542" y="52697"/>
                    <a:pt x="38925" y="50413"/>
                    <a:pt x="38830" y="46083"/>
                  </a:cubicBezTo>
                  <a:cubicBezTo>
                    <a:pt x="38687" y="41801"/>
                    <a:pt x="40924" y="39232"/>
                    <a:pt x="45254" y="39089"/>
                  </a:cubicBezTo>
                  <a:cubicBezTo>
                    <a:pt x="49536" y="38946"/>
                    <a:pt x="51819" y="41373"/>
                    <a:pt x="52343" y="45417"/>
                  </a:cubicBezTo>
                  <a:cubicBezTo>
                    <a:pt x="52200" y="49794"/>
                    <a:pt x="50107" y="52411"/>
                    <a:pt x="45777" y="52554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208">
              <a:extLst>
                <a:ext uri="{FF2B5EF4-FFF2-40B4-BE49-F238E27FC236}">
                  <a16:creationId xmlns:a16="http://schemas.microsoft.com/office/drawing/2014/main" id="{C87BB235-9EA5-4821-AF5A-B5E801B06571}"/>
                </a:ext>
              </a:extLst>
            </p:cNvPr>
            <p:cNvSpPr/>
            <p:nvPr/>
          </p:nvSpPr>
          <p:spPr>
            <a:xfrm>
              <a:off x="4644415" y="1864202"/>
              <a:ext cx="903390" cy="199579"/>
            </a:xfrm>
            <a:custGeom>
              <a:avLst/>
              <a:gdLst>
                <a:gd name="connsiteX0" fmla="*/ 289318 w 903390"/>
                <a:gd name="connsiteY0" fmla="*/ 158994 h 199579"/>
                <a:gd name="connsiteX1" fmla="*/ 273854 w 903390"/>
                <a:gd name="connsiteY1" fmla="*/ 155092 h 199579"/>
                <a:gd name="connsiteX2" fmla="*/ 98901 w 903390"/>
                <a:gd name="connsiteY2" fmla="*/ 49511 h 199579"/>
                <a:gd name="connsiteX3" fmla="*/ 90099 w 903390"/>
                <a:gd name="connsiteY3" fmla="*/ 37045 h 199579"/>
                <a:gd name="connsiteX4" fmla="*/ 33906 w 903390"/>
                <a:gd name="connsiteY4" fmla="*/ 1741 h 199579"/>
                <a:gd name="connsiteX5" fmla="*/ 2931 w 903390"/>
                <a:gd name="connsiteY5" fmla="*/ 61882 h 199579"/>
                <a:gd name="connsiteX6" fmla="*/ 64691 w 903390"/>
                <a:gd name="connsiteY6" fmla="*/ 86767 h 199579"/>
                <a:gd name="connsiteX7" fmla="*/ 86625 w 903390"/>
                <a:gd name="connsiteY7" fmla="*/ 88527 h 199579"/>
                <a:gd name="connsiteX8" fmla="*/ 260341 w 903390"/>
                <a:gd name="connsiteY8" fmla="*/ 193490 h 199579"/>
                <a:gd name="connsiteX9" fmla="*/ 282133 w 903390"/>
                <a:gd name="connsiteY9" fmla="*/ 199485 h 199579"/>
                <a:gd name="connsiteX10" fmla="*/ 872511 w 903390"/>
                <a:gd name="connsiteY10" fmla="*/ 199580 h 199579"/>
                <a:gd name="connsiteX11" fmla="*/ 903390 w 903390"/>
                <a:gd name="connsiteY11" fmla="*/ 184497 h 199579"/>
                <a:gd name="connsiteX12" fmla="*/ 879552 w 903390"/>
                <a:gd name="connsiteY12" fmla="*/ 157709 h 199579"/>
                <a:gd name="connsiteX13" fmla="*/ 867419 w 903390"/>
                <a:gd name="connsiteY13" fmla="*/ 158851 h 199579"/>
                <a:gd name="connsiteX14" fmla="*/ 289318 w 903390"/>
                <a:gd name="connsiteY14" fmla="*/ 158994 h 199579"/>
                <a:gd name="connsiteX15" fmla="*/ 45754 w 903390"/>
                <a:gd name="connsiteY15" fmla="*/ 52366 h 199579"/>
                <a:gd name="connsiteX16" fmla="*/ 38617 w 903390"/>
                <a:gd name="connsiteY16" fmla="*/ 45848 h 199579"/>
                <a:gd name="connsiteX17" fmla="*/ 45326 w 903390"/>
                <a:gd name="connsiteY17" fmla="*/ 38615 h 199579"/>
                <a:gd name="connsiteX18" fmla="*/ 52415 w 903390"/>
                <a:gd name="connsiteY18" fmla="*/ 45467 h 199579"/>
                <a:gd name="connsiteX19" fmla="*/ 45754 w 903390"/>
                <a:gd name="connsiteY19" fmla="*/ 52366 h 199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03390" h="199579">
                  <a:moveTo>
                    <a:pt x="289318" y="158994"/>
                  </a:moveTo>
                  <a:cubicBezTo>
                    <a:pt x="283703" y="158994"/>
                    <a:pt x="278755" y="158042"/>
                    <a:pt x="273854" y="155092"/>
                  </a:cubicBezTo>
                  <a:cubicBezTo>
                    <a:pt x="215616" y="119788"/>
                    <a:pt x="157330" y="84530"/>
                    <a:pt x="98901" y="49511"/>
                  </a:cubicBezTo>
                  <a:cubicBezTo>
                    <a:pt x="93762" y="46466"/>
                    <a:pt x="91240" y="43136"/>
                    <a:pt x="90099" y="37045"/>
                  </a:cubicBezTo>
                  <a:cubicBezTo>
                    <a:pt x="85150" y="10495"/>
                    <a:pt x="59219" y="-5492"/>
                    <a:pt x="33906" y="1741"/>
                  </a:cubicBezTo>
                  <a:cubicBezTo>
                    <a:pt x="7404" y="9306"/>
                    <a:pt x="-6442" y="36236"/>
                    <a:pt x="2931" y="61882"/>
                  </a:cubicBezTo>
                  <a:cubicBezTo>
                    <a:pt x="11876" y="86243"/>
                    <a:pt x="41329" y="99138"/>
                    <a:pt x="64691" y="86767"/>
                  </a:cubicBezTo>
                  <a:cubicBezTo>
                    <a:pt x="74016" y="81818"/>
                    <a:pt x="79488" y="84245"/>
                    <a:pt x="86625" y="88527"/>
                  </a:cubicBezTo>
                  <a:cubicBezTo>
                    <a:pt x="144531" y="123546"/>
                    <a:pt x="202531" y="158375"/>
                    <a:pt x="260341" y="193490"/>
                  </a:cubicBezTo>
                  <a:cubicBezTo>
                    <a:pt x="267240" y="197677"/>
                    <a:pt x="274092" y="199485"/>
                    <a:pt x="282133" y="199485"/>
                  </a:cubicBezTo>
                  <a:cubicBezTo>
                    <a:pt x="478926" y="199342"/>
                    <a:pt x="675718" y="199247"/>
                    <a:pt x="872511" y="199580"/>
                  </a:cubicBezTo>
                  <a:cubicBezTo>
                    <a:pt x="885976" y="199580"/>
                    <a:pt x="896491" y="196439"/>
                    <a:pt x="903390" y="184497"/>
                  </a:cubicBezTo>
                  <a:cubicBezTo>
                    <a:pt x="902914" y="168891"/>
                    <a:pt x="894921" y="160041"/>
                    <a:pt x="879552" y="157709"/>
                  </a:cubicBezTo>
                  <a:cubicBezTo>
                    <a:pt x="875508" y="158090"/>
                    <a:pt x="871463" y="158851"/>
                    <a:pt x="867419" y="158851"/>
                  </a:cubicBezTo>
                  <a:cubicBezTo>
                    <a:pt x="674719" y="158899"/>
                    <a:pt x="482018" y="158899"/>
                    <a:pt x="289318" y="158994"/>
                  </a:cubicBezTo>
                  <a:close/>
                  <a:moveTo>
                    <a:pt x="45754" y="52366"/>
                  </a:moveTo>
                  <a:cubicBezTo>
                    <a:pt x="41281" y="52414"/>
                    <a:pt x="38712" y="49797"/>
                    <a:pt x="38617" y="45848"/>
                  </a:cubicBezTo>
                  <a:cubicBezTo>
                    <a:pt x="38474" y="41851"/>
                    <a:pt x="41329" y="39377"/>
                    <a:pt x="45326" y="38615"/>
                  </a:cubicBezTo>
                  <a:cubicBezTo>
                    <a:pt x="49941" y="38663"/>
                    <a:pt x="52177" y="41565"/>
                    <a:pt x="52415" y="45467"/>
                  </a:cubicBezTo>
                  <a:cubicBezTo>
                    <a:pt x="52558" y="49559"/>
                    <a:pt x="50321" y="52319"/>
                    <a:pt x="45754" y="52366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209">
              <a:extLst>
                <a:ext uri="{FF2B5EF4-FFF2-40B4-BE49-F238E27FC236}">
                  <a16:creationId xmlns:a16="http://schemas.microsoft.com/office/drawing/2014/main" id="{D6616ACC-4B76-43EB-A385-F05515B5DEE9}"/>
                </a:ext>
              </a:extLst>
            </p:cNvPr>
            <p:cNvSpPr/>
            <p:nvPr/>
          </p:nvSpPr>
          <p:spPr>
            <a:xfrm>
              <a:off x="2901953" y="333122"/>
              <a:ext cx="681207" cy="304311"/>
            </a:xfrm>
            <a:custGeom>
              <a:avLst/>
              <a:gdLst>
                <a:gd name="connsiteX0" fmla="*/ 12564 w 681207"/>
                <a:gd name="connsiteY0" fmla="*/ 230308 h 304311"/>
                <a:gd name="connsiteX1" fmla="*/ 305088 w 681207"/>
                <a:gd name="connsiteY1" fmla="*/ 230261 h 304311"/>
                <a:gd name="connsiteX2" fmla="*/ 335825 w 681207"/>
                <a:gd name="connsiteY2" fmla="*/ 261378 h 304311"/>
                <a:gd name="connsiteX3" fmla="*/ 348339 w 681207"/>
                <a:gd name="connsiteY3" fmla="*/ 274225 h 304311"/>
                <a:gd name="connsiteX4" fmla="*/ 579341 w 681207"/>
                <a:gd name="connsiteY4" fmla="*/ 273844 h 304311"/>
                <a:gd name="connsiteX5" fmla="*/ 597660 w 681207"/>
                <a:gd name="connsiteY5" fmla="*/ 283313 h 304311"/>
                <a:gd name="connsiteX6" fmla="*/ 664320 w 681207"/>
                <a:gd name="connsiteY6" fmla="*/ 294209 h 304311"/>
                <a:gd name="connsiteX7" fmla="*/ 670172 w 681207"/>
                <a:gd name="connsiteY7" fmla="*/ 228500 h 304311"/>
                <a:gd name="connsiteX8" fmla="*/ 603560 w 681207"/>
                <a:gd name="connsiteY8" fmla="*/ 226740 h 304311"/>
                <a:gd name="connsiteX9" fmla="*/ 583433 w 681207"/>
                <a:gd name="connsiteY9" fmla="*/ 234828 h 304311"/>
                <a:gd name="connsiteX10" fmla="*/ 405721 w 681207"/>
                <a:gd name="connsiteY10" fmla="*/ 234733 h 304311"/>
                <a:gd name="connsiteX11" fmla="*/ 375602 w 681207"/>
                <a:gd name="connsiteY11" fmla="*/ 204377 h 304311"/>
                <a:gd name="connsiteX12" fmla="*/ 362422 w 681207"/>
                <a:gd name="connsiteY12" fmla="*/ 190769 h 304311"/>
                <a:gd name="connsiteX13" fmla="*/ 52151 w 681207"/>
                <a:gd name="connsiteY13" fmla="*/ 191292 h 304311"/>
                <a:gd name="connsiteX14" fmla="*/ 39114 w 681207"/>
                <a:gd name="connsiteY14" fmla="*/ 178588 h 304311"/>
                <a:gd name="connsiteX15" fmla="*/ 39542 w 681207"/>
                <a:gd name="connsiteY15" fmla="*/ 24143 h 304311"/>
                <a:gd name="connsiteX16" fmla="*/ 28694 w 681207"/>
                <a:gd name="connsiteY16" fmla="*/ 781 h 304311"/>
                <a:gd name="connsiteX17" fmla="*/ 621 w 681207"/>
                <a:gd name="connsiteY17" fmla="*/ 11343 h 304311"/>
                <a:gd name="connsiteX18" fmla="*/ 3 w 681207"/>
                <a:gd name="connsiteY18" fmla="*/ 220459 h 304311"/>
                <a:gd name="connsiteX19" fmla="*/ 12564 w 681207"/>
                <a:gd name="connsiteY19" fmla="*/ 230308 h 304311"/>
                <a:gd name="connsiteX20" fmla="*/ 635629 w 681207"/>
                <a:gd name="connsiteY20" fmla="*/ 252005 h 304311"/>
                <a:gd name="connsiteX21" fmla="*/ 642956 w 681207"/>
                <a:gd name="connsiteY21" fmla="*/ 258523 h 304311"/>
                <a:gd name="connsiteX22" fmla="*/ 636010 w 681207"/>
                <a:gd name="connsiteY22" fmla="*/ 265518 h 304311"/>
                <a:gd name="connsiteX23" fmla="*/ 629063 w 681207"/>
                <a:gd name="connsiteY23" fmla="*/ 258857 h 304311"/>
                <a:gd name="connsiteX24" fmla="*/ 635629 w 681207"/>
                <a:gd name="connsiteY24" fmla="*/ 252005 h 304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81207" h="304311">
                  <a:moveTo>
                    <a:pt x="12564" y="230308"/>
                  </a:moveTo>
                  <a:cubicBezTo>
                    <a:pt x="110056" y="230261"/>
                    <a:pt x="207548" y="230261"/>
                    <a:pt x="305088" y="230261"/>
                  </a:cubicBezTo>
                  <a:cubicBezTo>
                    <a:pt x="335873" y="230261"/>
                    <a:pt x="336301" y="230261"/>
                    <a:pt x="335825" y="261378"/>
                  </a:cubicBezTo>
                  <a:cubicBezTo>
                    <a:pt x="335682" y="271323"/>
                    <a:pt x="337776" y="274273"/>
                    <a:pt x="348339" y="274225"/>
                  </a:cubicBezTo>
                  <a:cubicBezTo>
                    <a:pt x="425324" y="273702"/>
                    <a:pt x="502356" y="274035"/>
                    <a:pt x="579341" y="273844"/>
                  </a:cubicBezTo>
                  <a:cubicBezTo>
                    <a:pt x="587525" y="273844"/>
                    <a:pt x="592711" y="275129"/>
                    <a:pt x="597660" y="283313"/>
                  </a:cubicBezTo>
                  <a:cubicBezTo>
                    <a:pt x="611791" y="306580"/>
                    <a:pt x="642956" y="310957"/>
                    <a:pt x="664320" y="294209"/>
                  </a:cubicBezTo>
                  <a:cubicBezTo>
                    <a:pt x="684256" y="278555"/>
                    <a:pt x="686968" y="248151"/>
                    <a:pt x="670172" y="228500"/>
                  </a:cubicBezTo>
                  <a:cubicBezTo>
                    <a:pt x="653329" y="208850"/>
                    <a:pt x="621783" y="207470"/>
                    <a:pt x="603560" y="226740"/>
                  </a:cubicBezTo>
                  <a:cubicBezTo>
                    <a:pt x="597469" y="233211"/>
                    <a:pt x="591569" y="234828"/>
                    <a:pt x="583433" y="234828"/>
                  </a:cubicBezTo>
                  <a:cubicBezTo>
                    <a:pt x="524196" y="234638"/>
                    <a:pt x="464958" y="234733"/>
                    <a:pt x="405721" y="234733"/>
                  </a:cubicBezTo>
                  <a:cubicBezTo>
                    <a:pt x="375459" y="234733"/>
                    <a:pt x="375031" y="234733"/>
                    <a:pt x="375602" y="204377"/>
                  </a:cubicBezTo>
                  <a:cubicBezTo>
                    <a:pt x="375793" y="194052"/>
                    <a:pt x="373556" y="190721"/>
                    <a:pt x="362422" y="190769"/>
                  </a:cubicBezTo>
                  <a:cubicBezTo>
                    <a:pt x="258983" y="191245"/>
                    <a:pt x="155590" y="190912"/>
                    <a:pt x="52151" y="191292"/>
                  </a:cubicBezTo>
                  <a:cubicBezTo>
                    <a:pt x="42159" y="191340"/>
                    <a:pt x="38971" y="189104"/>
                    <a:pt x="39114" y="178588"/>
                  </a:cubicBezTo>
                  <a:cubicBezTo>
                    <a:pt x="39685" y="127106"/>
                    <a:pt x="39209" y="75625"/>
                    <a:pt x="39542" y="24143"/>
                  </a:cubicBezTo>
                  <a:cubicBezTo>
                    <a:pt x="39589" y="14151"/>
                    <a:pt x="36925" y="6443"/>
                    <a:pt x="28694" y="781"/>
                  </a:cubicBezTo>
                  <a:cubicBezTo>
                    <a:pt x="17132" y="-1551"/>
                    <a:pt x="7473" y="1161"/>
                    <a:pt x="621" y="11343"/>
                  </a:cubicBezTo>
                  <a:cubicBezTo>
                    <a:pt x="526" y="81049"/>
                    <a:pt x="716" y="150754"/>
                    <a:pt x="3" y="220459"/>
                  </a:cubicBezTo>
                  <a:cubicBezTo>
                    <a:pt x="-140" y="231783"/>
                    <a:pt x="5665" y="230308"/>
                    <a:pt x="12564" y="230308"/>
                  </a:cubicBezTo>
                  <a:close/>
                  <a:moveTo>
                    <a:pt x="635629" y="252005"/>
                  </a:moveTo>
                  <a:cubicBezTo>
                    <a:pt x="640054" y="252005"/>
                    <a:pt x="641957" y="254669"/>
                    <a:pt x="642956" y="258523"/>
                  </a:cubicBezTo>
                  <a:cubicBezTo>
                    <a:pt x="642290" y="262520"/>
                    <a:pt x="640244" y="265280"/>
                    <a:pt x="636010" y="265518"/>
                  </a:cubicBezTo>
                  <a:cubicBezTo>
                    <a:pt x="631489" y="265803"/>
                    <a:pt x="629206" y="262806"/>
                    <a:pt x="629063" y="258857"/>
                  </a:cubicBezTo>
                  <a:cubicBezTo>
                    <a:pt x="628920" y="254907"/>
                    <a:pt x="631014" y="252005"/>
                    <a:pt x="635629" y="252005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210">
              <a:extLst>
                <a:ext uri="{FF2B5EF4-FFF2-40B4-BE49-F238E27FC236}">
                  <a16:creationId xmlns:a16="http://schemas.microsoft.com/office/drawing/2014/main" id="{E2DE73E4-DC2D-4BC0-B3CA-EC1BA9583B92}"/>
                </a:ext>
              </a:extLst>
            </p:cNvPr>
            <p:cNvSpPr/>
            <p:nvPr/>
          </p:nvSpPr>
          <p:spPr>
            <a:xfrm>
              <a:off x="398078" y="3310483"/>
              <a:ext cx="627951" cy="320702"/>
            </a:xfrm>
            <a:custGeom>
              <a:avLst/>
              <a:gdLst>
                <a:gd name="connsiteX0" fmla="*/ 482902 w 627951"/>
                <a:gd name="connsiteY0" fmla="*/ 46154 h 320702"/>
                <a:gd name="connsiteX1" fmla="*/ 559792 w 627951"/>
                <a:gd name="connsiteY1" fmla="*/ 129514 h 320702"/>
                <a:gd name="connsiteX2" fmla="*/ 566358 w 627951"/>
                <a:gd name="connsiteY2" fmla="*/ 146453 h 320702"/>
                <a:gd name="connsiteX3" fmla="*/ 566406 w 627951"/>
                <a:gd name="connsiteY3" fmla="*/ 220250 h 320702"/>
                <a:gd name="connsiteX4" fmla="*/ 557318 w 627951"/>
                <a:gd name="connsiteY4" fmla="*/ 237712 h 320702"/>
                <a:gd name="connsiteX5" fmla="*/ 546898 w 627951"/>
                <a:gd name="connsiteY5" fmla="*/ 304372 h 320702"/>
                <a:gd name="connsiteX6" fmla="*/ 612796 w 627951"/>
                <a:gd name="connsiteY6" fmla="*/ 309416 h 320702"/>
                <a:gd name="connsiteX7" fmla="*/ 613653 w 627951"/>
                <a:gd name="connsiteY7" fmla="*/ 242898 h 320702"/>
                <a:gd name="connsiteX8" fmla="*/ 606658 w 627951"/>
                <a:gd name="connsiteY8" fmla="*/ 225103 h 320702"/>
                <a:gd name="connsiteX9" fmla="*/ 606896 w 627951"/>
                <a:gd name="connsiteY9" fmla="*/ 132179 h 320702"/>
                <a:gd name="connsiteX10" fmla="*/ 600616 w 627951"/>
                <a:gd name="connsiteY10" fmla="*/ 115145 h 320702"/>
                <a:gd name="connsiteX11" fmla="*/ 503599 w 627951"/>
                <a:gd name="connsiteY11" fmla="*/ 9469 h 320702"/>
                <a:gd name="connsiteX12" fmla="*/ 482664 w 627951"/>
                <a:gd name="connsiteY12" fmla="*/ 1 h 320702"/>
                <a:gd name="connsiteX13" fmla="*/ 26130 w 627951"/>
                <a:gd name="connsiteY13" fmla="*/ 191 h 320702"/>
                <a:gd name="connsiteX14" fmla="*/ 8811 w 627951"/>
                <a:gd name="connsiteY14" fmla="*/ 2760 h 320702"/>
                <a:gd name="connsiteX15" fmla="*/ 1960 w 627951"/>
                <a:gd name="connsiteY15" fmla="*/ 27978 h 320702"/>
                <a:gd name="connsiteX16" fmla="*/ 24227 w 627951"/>
                <a:gd name="connsiteY16" fmla="*/ 39445 h 320702"/>
                <a:gd name="connsiteX17" fmla="*/ 31983 w 627951"/>
                <a:gd name="connsiteY17" fmla="*/ 41205 h 320702"/>
                <a:gd name="connsiteX18" fmla="*/ 38454 w 627951"/>
                <a:gd name="connsiteY18" fmla="*/ 39682 h 320702"/>
                <a:gd name="connsiteX19" fmla="*/ 469008 w 627951"/>
                <a:gd name="connsiteY19" fmla="*/ 39492 h 320702"/>
                <a:gd name="connsiteX20" fmla="*/ 482902 w 627951"/>
                <a:gd name="connsiteY20" fmla="*/ 46154 h 320702"/>
                <a:gd name="connsiteX21" fmla="*/ 575160 w 627951"/>
                <a:gd name="connsiteY21" fmla="*/ 274872 h 320702"/>
                <a:gd name="connsiteX22" fmla="*/ 583725 w 627951"/>
                <a:gd name="connsiteY22" fmla="*/ 268544 h 320702"/>
                <a:gd name="connsiteX23" fmla="*/ 589339 w 627951"/>
                <a:gd name="connsiteY23" fmla="*/ 275729 h 320702"/>
                <a:gd name="connsiteX24" fmla="*/ 581251 w 627951"/>
                <a:gd name="connsiteY24" fmla="*/ 282057 h 320702"/>
                <a:gd name="connsiteX25" fmla="*/ 575160 w 627951"/>
                <a:gd name="connsiteY25" fmla="*/ 274872 h 320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27951" h="320702">
                  <a:moveTo>
                    <a:pt x="482902" y="46154"/>
                  </a:moveTo>
                  <a:cubicBezTo>
                    <a:pt x="508405" y="74083"/>
                    <a:pt x="533956" y="101918"/>
                    <a:pt x="559792" y="129514"/>
                  </a:cubicBezTo>
                  <a:cubicBezTo>
                    <a:pt x="564502" y="134558"/>
                    <a:pt x="566501" y="139601"/>
                    <a:pt x="566358" y="146453"/>
                  </a:cubicBezTo>
                  <a:cubicBezTo>
                    <a:pt x="565977" y="171052"/>
                    <a:pt x="565882" y="195651"/>
                    <a:pt x="566406" y="220250"/>
                  </a:cubicBezTo>
                  <a:cubicBezTo>
                    <a:pt x="566596" y="228339"/>
                    <a:pt x="564455" y="233049"/>
                    <a:pt x="557318" y="237712"/>
                  </a:cubicBezTo>
                  <a:cubicBezTo>
                    <a:pt x="534003" y="253033"/>
                    <a:pt x="529769" y="282913"/>
                    <a:pt x="546898" y="304372"/>
                  </a:cubicBezTo>
                  <a:cubicBezTo>
                    <a:pt x="562456" y="323928"/>
                    <a:pt x="593669" y="326307"/>
                    <a:pt x="612796" y="309416"/>
                  </a:cubicBezTo>
                  <a:cubicBezTo>
                    <a:pt x="632447" y="292097"/>
                    <a:pt x="633256" y="261407"/>
                    <a:pt x="613653" y="242898"/>
                  </a:cubicBezTo>
                  <a:cubicBezTo>
                    <a:pt x="607943" y="237474"/>
                    <a:pt x="606611" y="232240"/>
                    <a:pt x="606658" y="225103"/>
                  </a:cubicBezTo>
                  <a:cubicBezTo>
                    <a:pt x="606896" y="194128"/>
                    <a:pt x="606611" y="163154"/>
                    <a:pt x="606896" y="132179"/>
                  </a:cubicBezTo>
                  <a:cubicBezTo>
                    <a:pt x="606944" y="125422"/>
                    <a:pt x="605421" y="120284"/>
                    <a:pt x="600616" y="115145"/>
                  </a:cubicBezTo>
                  <a:cubicBezTo>
                    <a:pt x="568023" y="80126"/>
                    <a:pt x="535669" y="44916"/>
                    <a:pt x="503599" y="9469"/>
                  </a:cubicBezTo>
                  <a:cubicBezTo>
                    <a:pt x="497652" y="2903"/>
                    <a:pt x="491799" y="-47"/>
                    <a:pt x="482664" y="1"/>
                  </a:cubicBezTo>
                  <a:cubicBezTo>
                    <a:pt x="330502" y="286"/>
                    <a:pt x="178292" y="238"/>
                    <a:pt x="26130" y="191"/>
                  </a:cubicBezTo>
                  <a:cubicBezTo>
                    <a:pt x="20230" y="191"/>
                    <a:pt x="14283" y="-95"/>
                    <a:pt x="8811" y="2760"/>
                  </a:cubicBezTo>
                  <a:cubicBezTo>
                    <a:pt x="2102" y="9992"/>
                    <a:pt x="-2941" y="17605"/>
                    <a:pt x="1960" y="27978"/>
                  </a:cubicBezTo>
                  <a:cubicBezTo>
                    <a:pt x="6480" y="37589"/>
                    <a:pt x="14616" y="39682"/>
                    <a:pt x="24227" y="39445"/>
                  </a:cubicBezTo>
                  <a:cubicBezTo>
                    <a:pt x="26796" y="39349"/>
                    <a:pt x="29366" y="40586"/>
                    <a:pt x="31983" y="41205"/>
                  </a:cubicBezTo>
                  <a:cubicBezTo>
                    <a:pt x="34124" y="40682"/>
                    <a:pt x="36313" y="39682"/>
                    <a:pt x="38454" y="39682"/>
                  </a:cubicBezTo>
                  <a:cubicBezTo>
                    <a:pt x="181956" y="39587"/>
                    <a:pt x="325506" y="39635"/>
                    <a:pt x="469008" y="39492"/>
                  </a:cubicBezTo>
                  <a:cubicBezTo>
                    <a:pt x="475146" y="39349"/>
                    <a:pt x="479000" y="41871"/>
                    <a:pt x="482902" y="46154"/>
                  </a:cubicBezTo>
                  <a:close/>
                  <a:moveTo>
                    <a:pt x="575160" y="274872"/>
                  </a:moveTo>
                  <a:cubicBezTo>
                    <a:pt x="575874" y="270685"/>
                    <a:pt x="578729" y="267307"/>
                    <a:pt x="583725" y="268544"/>
                  </a:cubicBezTo>
                  <a:cubicBezTo>
                    <a:pt x="587579" y="269496"/>
                    <a:pt x="589339" y="272541"/>
                    <a:pt x="589339" y="275729"/>
                  </a:cubicBezTo>
                  <a:cubicBezTo>
                    <a:pt x="588102" y="280677"/>
                    <a:pt x="585438" y="282533"/>
                    <a:pt x="581251" y="282057"/>
                  </a:cubicBezTo>
                  <a:cubicBezTo>
                    <a:pt x="577016" y="281581"/>
                    <a:pt x="574447" y="278821"/>
                    <a:pt x="575160" y="274872"/>
                  </a:cubicBezTo>
                  <a:close/>
                </a:path>
              </a:pathLst>
            </a:custGeom>
            <a:solidFill>
              <a:srgbClr val="1D99C5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211">
              <a:extLst>
                <a:ext uri="{FF2B5EF4-FFF2-40B4-BE49-F238E27FC236}">
                  <a16:creationId xmlns:a16="http://schemas.microsoft.com/office/drawing/2014/main" id="{44EBCFEE-C649-41A6-B010-FF526A177DD7}"/>
                </a:ext>
              </a:extLst>
            </p:cNvPr>
            <p:cNvSpPr/>
            <p:nvPr/>
          </p:nvSpPr>
          <p:spPr>
            <a:xfrm>
              <a:off x="1486392" y="4225977"/>
              <a:ext cx="911356" cy="338625"/>
            </a:xfrm>
            <a:custGeom>
              <a:avLst/>
              <a:gdLst>
                <a:gd name="connsiteX0" fmla="*/ 875336 w 911356"/>
                <a:gd name="connsiteY0" fmla="*/ 248322 h 338625"/>
                <a:gd name="connsiteX1" fmla="*/ 825615 w 911356"/>
                <a:gd name="connsiteY1" fmla="*/ 272731 h 338625"/>
                <a:gd name="connsiteX2" fmla="*/ 811341 w 911356"/>
                <a:gd name="connsiteY2" fmla="*/ 281819 h 338625"/>
                <a:gd name="connsiteX3" fmla="*/ 382166 w 911356"/>
                <a:gd name="connsiteY3" fmla="*/ 284007 h 338625"/>
                <a:gd name="connsiteX4" fmla="*/ 364228 w 911356"/>
                <a:gd name="connsiteY4" fmla="*/ 276918 h 338625"/>
                <a:gd name="connsiteX5" fmla="*/ 132702 w 911356"/>
                <a:gd name="connsiteY5" fmla="*/ 18414 h 338625"/>
                <a:gd name="connsiteX6" fmla="*/ 109673 w 911356"/>
                <a:gd name="connsiteY6" fmla="*/ 6518 h 338625"/>
                <a:gd name="connsiteX7" fmla="*/ 17081 w 911356"/>
                <a:gd name="connsiteY7" fmla="*/ 0 h 338625"/>
                <a:gd name="connsiteX8" fmla="*/ 0 w 911356"/>
                <a:gd name="connsiteY8" fmla="*/ 24885 h 338625"/>
                <a:gd name="connsiteX9" fmla="*/ 100632 w 911356"/>
                <a:gd name="connsiteY9" fmla="*/ 33164 h 338625"/>
                <a:gd name="connsiteX10" fmla="*/ 116667 w 911356"/>
                <a:gd name="connsiteY10" fmla="*/ 41205 h 338625"/>
                <a:gd name="connsiteX11" fmla="*/ 296283 w 911356"/>
                <a:gd name="connsiteY11" fmla="*/ 241613 h 338625"/>
                <a:gd name="connsiteX12" fmla="*/ 354331 w 911356"/>
                <a:gd name="connsiteY12" fmla="*/ 308464 h 338625"/>
                <a:gd name="connsiteX13" fmla="*/ 377407 w 911356"/>
                <a:gd name="connsiteY13" fmla="*/ 310605 h 338625"/>
                <a:gd name="connsiteX14" fmla="*/ 814766 w 911356"/>
                <a:gd name="connsiteY14" fmla="*/ 307655 h 338625"/>
                <a:gd name="connsiteX15" fmla="*/ 826947 w 911356"/>
                <a:gd name="connsiteY15" fmla="*/ 316029 h 338625"/>
                <a:gd name="connsiteX16" fmla="*/ 879999 w 911356"/>
                <a:gd name="connsiteY16" fmla="*/ 336584 h 338625"/>
                <a:gd name="connsiteX17" fmla="*/ 911307 w 911356"/>
                <a:gd name="connsiteY17" fmla="*/ 290526 h 338625"/>
                <a:gd name="connsiteX18" fmla="*/ 875336 w 911356"/>
                <a:gd name="connsiteY18" fmla="*/ 248322 h 338625"/>
                <a:gd name="connsiteX19" fmla="*/ 865487 w 911356"/>
                <a:gd name="connsiteY19" fmla="*/ 299471 h 338625"/>
                <a:gd name="connsiteX20" fmla="*/ 859111 w 911356"/>
                <a:gd name="connsiteY20" fmla="*/ 292144 h 338625"/>
                <a:gd name="connsiteX21" fmla="*/ 866724 w 911356"/>
                <a:gd name="connsiteY21" fmla="*/ 285768 h 338625"/>
                <a:gd name="connsiteX22" fmla="*/ 872814 w 911356"/>
                <a:gd name="connsiteY22" fmla="*/ 292715 h 338625"/>
                <a:gd name="connsiteX23" fmla="*/ 865487 w 911356"/>
                <a:gd name="connsiteY23" fmla="*/ 299471 h 33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11356" h="338625">
                  <a:moveTo>
                    <a:pt x="875336" y="248322"/>
                  </a:moveTo>
                  <a:cubicBezTo>
                    <a:pt x="855447" y="243564"/>
                    <a:pt x="835559" y="252890"/>
                    <a:pt x="825615" y="272731"/>
                  </a:cubicBezTo>
                  <a:cubicBezTo>
                    <a:pt x="822332" y="279297"/>
                    <a:pt x="818953" y="281771"/>
                    <a:pt x="811341" y="281819"/>
                  </a:cubicBezTo>
                  <a:cubicBezTo>
                    <a:pt x="668266" y="282294"/>
                    <a:pt x="525240" y="283103"/>
                    <a:pt x="382166" y="284007"/>
                  </a:cubicBezTo>
                  <a:cubicBezTo>
                    <a:pt x="374981" y="284055"/>
                    <a:pt x="369509" y="282770"/>
                    <a:pt x="364228" y="276918"/>
                  </a:cubicBezTo>
                  <a:cubicBezTo>
                    <a:pt x="287148" y="190655"/>
                    <a:pt x="209639" y="104772"/>
                    <a:pt x="132702" y="18414"/>
                  </a:cubicBezTo>
                  <a:cubicBezTo>
                    <a:pt x="126040" y="10896"/>
                    <a:pt x="119094" y="7185"/>
                    <a:pt x="109673" y="6518"/>
                  </a:cubicBezTo>
                  <a:cubicBezTo>
                    <a:pt x="78793" y="4377"/>
                    <a:pt x="47961" y="2189"/>
                    <a:pt x="17081" y="0"/>
                  </a:cubicBezTo>
                  <a:cubicBezTo>
                    <a:pt x="11372" y="8279"/>
                    <a:pt x="3949" y="15416"/>
                    <a:pt x="0" y="24885"/>
                  </a:cubicBezTo>
                  <a:cubicBezTo>
                    <a:pt x="33544" y="27739"/>
                    <a:pt x="67041" y="30832"/>
                    <a:pt x="100632" y="33164"/>
                  </a:cubicBezTo>
                  <a:cubicBezTo>
                    <a:pt x="107674" y="33639"/>
                    <a:pt x="112099" y="36114"/>
                    <a:pt x="116667" y="41205"/>
                  </a:cubicBezTo>
                  <a:cubicBezTo>
                    <a:pt x="176476" y="108103"/>
                    <a:pt x="236712" y="174525"/>
                    <a:pt x="296283" y="241613"/>
                  </a:cubicBezTo>
                  <a:cubicBezTo>
                    <a:pt x="315886" y="263690"/>
                    <a:pt x="337345" y="284150"/>
                    <a:pt x="354331" y="308464"/>
                  </a:cubicBezTo>
                  <a:cubicBezTo>
                    <a:pt x="361801" y="311414"/>
                    <a:pt x="369795" y="309177"/>
                    <a:pt x="377407" y="310605"/>
                  </a:cubicBezTo>
                  <a:cubicBezTo>
                    <a:pt x="523194" y="309653"/>
                    <a:pt x="668980" y="308797"/>
                    <a:pt x="814766" y="307655"/>
                  </a:cubicBezTo>
                  <a:cubicBezTo>
                    <a:pt x="821618" y="307607"/>
                    <a:pt x="823949" y="311033"/>
                    <a:pt x="826947" y="316029"/>
                  </a:cubicBezTo>
                  <a:cubicBezTo>
                    <a:pt x="838366" y="334775"/>
                    <a:pt x="859492" y="342722"/>
                    <a:pt x="879999" y="336584"/>
                  </a:cubicBezTo>
                  <a:cubicBezTo>
                    <a:pt x="899364" y="330779"/>
                    <a:pt x="912258" y="311794"/>
                    <a:pt x="911307" y="290526"/>
                  </a:cubicBezTo>
                  <a:cubicBezTo>
                    <a:pt x="910450" y="269257"/>
                    <a:pt x="896985" y="253508"/>
                    <a:pt x="875336" y="248322"/>
                  </a:cubicBezTo>
                  <a:close/>
                  <a:moveTo>
                    <a:pt x="865487" y="299471"/>
                  </a:moveTo>
                  <a:cubicBezTo>
                    <a:pt x="861633" y="298948"/>
                    <a:pt x="858397" y="296426"/>
                    <a:pt x="859111" y="292144"/>
                  </a:cubicBezTo>
                  <a:cubicBezTo>
                    <a:pt x="859730" y="288432"/>
                    <a:pt x="862585" y="285387"/>
                    <a:pt x="866724" y="285768"/>
                  </a:cubicBezTo>
                  <a:cubicBezTo>
                    <a:pt x="870816" y="286148"/>
                    <a:pt x="872814" y="289241"/>
                    <a:pt x="872814" y="292715"/>
                  </a:cubicBezTo>
                  <a:cubicBezTo>
                    <a:pt x="872434" y="297948"/>
                    <a:pt x="869579" y="299994"/>
                    <a:pt x="865487" y="299471"/>
                  </a:cubicBezTo>
                  <a:close/>
                </a:path>
              </a:pathLst>
            </a:custGeom>
            <a:solidFill>
              <a:srgbClr val="1D98C4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212">
              <a:extLst>
                <a:ext uri="{FF2B5EF4-FFF2-40B4-BE49-F238E27FC236}">
                  <a16:creationId xmlns:a16="http://schemas.microsoft.com/office/drawing/2014/main" id="{FA9C9130-BE59-474D-8581-2A3819231DBD}"/>
                </a:ext>
              </a:extLst>
            </p:cNvPr>
            <p:cNvSpPr/>
            <p:nvPr/>
          </p:nvSpPr>
          <p:spPr>
            <a:xfrm>
              <a:off x="548329" y="3380420"/>
              <a:ext cx="309146" cy="258749"/>
            </a:xfrm>
            <a:custGeom>
              <a:avLst/>
              <a:gdLst>
                <a:gd name="connsiteX0" fmla="*/ 296823 w 309146"/>
                <a:gd name="connsiteY0" fmla="*/ 258748 h 258749"/>
                <a:gd name="connsiteX1" fmla="*/ 309146 w 309146"/>
                <a:gd name="connsiteY1" fmla="*/ 246949 h 258749"/>
                <a:gd name="connsiteX2" fmla="*/ 309146 w 309146"/>
                <a:gd name="connsiteY2" fmla="*/ 35121 h 258749"/>
                <a:gd name="connsiteX3" fmla="*/ 297299 w 309146"/>
                <a:gd name="connsiteY3" fmla="*/ 22893 h 258749"/>
                <a:gd name="connsiteX4" fmla="*/ 152416 w 309146"/>
                <a:gd name="connsiteY4" fmla="*/ 23321 h 258749"/>
                <a:gd name="connsiteX5" fmla="*/ 128959 w 309146"/>
                <a:gd name="connsiteY5" fmla="*/ 13662 h 258749"/>
                <a:gd name="connsiteX6" fmla="*/ 80094 w 309146"/>
                <a:gd name="connsiteY6" fmla="*/ 3242 h 258749"/>
                <a:gd name="connsiteX7" fmla="*/ 51546 w 309146"/>
                <a:gd name="connsiteY7" fmla="*/ 44399 h 258749"/>
                <a:gd name="connsiteX8" fmla="*/ 68009 w 309146"/>
                <a:gd name="connsiteY8" fmla="*/ 84462 h 258749"/>
                <a:gd name="connsiteX9" fmla="*/ 109309 w 309146"/>
                <a:gd name="connsiteY9" fmla="*/ 90742 h 258749"/>
                <a:gd name="connsiteX10" fmla="*/ 135430 w 309146"/>
                <a:gd name="connsiteY10" fmla="*/ 69855 h 258749"/>
                <a:gd name="connsiteX11" fmla="*/ 149609 w 309146"/>
                <a:gd name="connsiteY11" fmla="*/ 62289 h 258749"/>
                <a:gd name="connsiteX12" fmla="*/ 257569 w 309146"/>
                <a:gd name="connsiteY12" fmla="*/ 62241 h 258749"/>
                <a:gd name="connsiteX13" fmla="*/ 268608 w 309146"/>
                <a:gd name="connsiteY13" fmla="*/ 72662 h 258749"/>
                <a:gd name="connsiteX14" fmla="*/ 268560 w 309146"/>
                <a:gd name="connsiteY14" fmla="*/ 209313 h 258749"/>
                <a:gd name="connsiteX15" fmla="*/ 258759 w 309146"/>
                <a:gd name="connsiteY15" fmla="*/ 219542 h 258749"/>
                <a:gd name="connsiteX16" fmla="*/ 10104 w 309146"/>
                <a:gd name="connsiteY16" fmla="*/ 219209 h 258749"/>
                <a:gd name="connsiteX17" fmla="*/ 2729 w 309146"/>
                <a:gd name="connsiteY17" fmla="*/ 250517 h 258749"/>
                <a:gd name="connsiteX18" fmla="*/ 24853 w 309146"/>
                <a:gd name="connsiteY18" fmla="*/ 258748 h 258749"/>
                <a:gd name="connsiteX19" fmla="*/ 296823 w 309146"/>
                <a:gd name="connsiteY19" fmla="*/ 258748 h 258749"/>
                <a:gd name="connsiteX20" fmla="*/ 103884 w 309146"/>
                <a:gd name="connsiteY20" fmla="*/ 46588 h 258749"/>
                <a:gd name="connsiteX21" fmla="*/ 96985 w 309146"/>
                <a:gd name="connsiteY21" fmla="*/ 52963 h 258749"/>
                <a:gd name="connsiteX22" fmla="*/ 90276 w 309146"/>
                <a:gd name="connsiteY22" fmla="*/ 45398 h 258749"/>
                <a:gd name="connsiteX23" fmla="*/ 96938 w 309146"/>
                <a:gd name="connsiteY23" fmla="*/ 38784 h 258749"/>
                <a:gd name="connsiteX24" fmla="*/ 103884 w 309146"/>
                <a:gd name="connsiteY24" fmla="*/ 46588 h 258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09146" h="258749">
                  <a:moveTo>
                    <a:pt x="296823" y="258748"/>
                  </a:moveTo>
                  <a:cubicBezTo>
                    <a:pt x="306006" y="258796"/>
                    <a:pt x="309194" y="256893"/>
                    <a:pt x="309146" y="246949"/>
                  </a:cubicBezTo>
                  <a:cubicBezTo>
                    <a:pt x="308718" y="176339"/>
                    <a:pt x="308718" y="105730"/>
                    <a:pt x="309146" y="35121"/>
                  </a:cubicBezTo>
                  <a:cubicBezTo>
                    <a:pt x="309194" y="25747"/>
                    <a:pt x="307100" y="22797"/>
                    <a:pt x="297299" y="22893"/>
                  </a:cubicBezTo>
                  <a:cubicBezTo>
                    <a:pt x="249005" y="23416"/>
                    <a:pt x="200711" y="22940"/>
                    <a:pt x="152416" y="23321"/>
                  </a:cubicBezTo>
                  <a:cubicBezTo>
                    <a:pt x="142805" y="23416"/>
                    <a:pt x="135763" y="21608"/>
                    <a:pt x="128959" y="13662"/>
                  </a:cubicBezTo>
                  <a:cubicBezTo>
                    <a:pt x="117397" y="149"/>
                    <a:pt x="96605" y="-3372"/>
                    <a:pt x="80094" y="3242"/>
                  </a:cubicBezTo>
                  <a:cubicBezTo>
                    <a:pt x="62632" y="10236"/>
                    <a:pt x="52878" y="25700"/>
                    <a:pt x="51546" y="44399"/>
                  </a:cubicBezTo>
                  <a:cubicBezTo>
                    <a:pt x="50357" y="60957"/>
                    <a:pt x="61110" y="71710"/>
                    <a:pt x="68009" y="84462"/>
                  </a:cubicBezTo>
                  <a:cubicBezTo>
                    <a:pt x="81427" y="88744"/>
                    <a:pt x="94892" y="92979"/>
                    <a:pt x="109309" y="90742"/>
                  </a:cubicBezTo>
                  <a:cubicBezTo>
                    <a:pt x="119491" y="85556"/>
                    <a:pt x="130006" y="80512"/>
                    <a:pt x="135430" y="69855"/>
                  </a:cubicBezTo>
                  <a:cubicBezTo>
                    <a:pt x="138713" y="63431"/>
                    <a:pt x="143091" y="62241"/>
                    <a:pt x="149609" y="62289"/>
                  </a:cubicBezTo>
                  <a:cubicBezTo>
                    <a:pt x="185580" y="62527"/>
                    <a:pt x="221598" y="62622"/>
                    <a:pt x="257569" y="62241"/>
                  </a:cubicBezTo>
                  <a:cubicBezTo>
                    <a:pt x="265610" y="62147"/>
                    <a:pt x="268703" y="63812"/>
                    <a:pt x="268608" y="72662"/>
                  </a:cubicBezTo>
                  <a:cubicBezTo>
                    <a:pt x="268180" y="118196"/>
                    <a:pt x="268275" y="163778"/>
                    <a:pt x="268560" y="209313"/>
                  </a:cubicBezTo>
                  <a:cubicBezTo>
                    <a:pt x="268608" y="216735"/>
                    <a:pt x="266895" y="219590"/>
                    <a:pt x="258759" y="219542"/>
                  </a:cubicBezTo>
                  <a:cubicBezTo>
                    <a:pt x="175874" y="219209"/>
                    <a:pt x="92989" y="219257"/>
                    <a:pt x="10104" y="219209"/>
                  </a:cubicBezTo>
                  <a:cubicBezTo>
                    <a:pt x="1254" y="228154"/>
                    <a:pt x="-3267" y="238051"/>
                    <a:pt x="2729" y="250517"/>
                  </a:cubicBezTo>
                  <a:cubicBezTo>
                    <a:pt x="8866" y="256608"/>
                    <a:pt x="16004" y="258796"/>
                    <a:pt x="24853" y="258748"/>
                  </a:cubicBezTo>
                  <a:cubicBezTo>
                    <a:pt x="115447" y="258416"/>
                    <a:pt x="206135" y="258416"/>
                    <a:pt x="296823" y="258748"/>
                  </a:cubicBezTo>
                  <a:close/>
                  <a:moveTo>
                    <a:pt x="103884" y="46588"/>
                  </a:moveTo>
                  <a:cubicBezTo>
                    <a:pt x="103361" y="50584"/>
                    <a:pt x="100078" y="52154"/>
                    <a:pt x="96985" y="52963"/>
                  </a:cubicBezTo>
                  <a:cubicBezTo>
                    <a:pt x="92656" y="51726"/>
                    <a:pt x="90181" y="49728"/>
                    <a:pt x="90276" y="45398"/>
                  </a:cubicBezTo>
                  <a:cubicBezTo>
                    <a:pt x="90372" y="40926"/>
                    <a:pt x="93084" y="38642"/>
                    <a:pt x="96938" y="38784"/>
                  </a:cubicBezTo>
                  <a:cubicBezTo>
                    <a:pt x="101268" y="38975"/>
                    <a:pt x="104551" y="41639"/>
                    <a:pt x="103884" y="46588"/>
                  </a:cubicBezTo>
                  <a:close/>
                </a:path>
              </a:pathLst>
            </a:custGeom>
            <a:solidFill>
              <a:srgbClr val="1C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213">
              <a:extLst>
                <a:ext uri="{FF2B5EF4-FFF2-40B4-BE49-F238E27FC236}">
                  <a16:creationId xmlns:a16="http://schemas.microsoft.com/office/drawing/2014/main" id="{2780FAD2-B40C-48E2-ADEB-7C8D2029D1B1}"/>
                </a:ext>
              </a:extLst>
            </p:cNvPr>
            <p:cNvSpPr/>
            <p:nvPr/>
          </p:nvSpPr>
          <p:spPr>
            <a:xfrm>
              <a:off x="3228342" y="333095"/>
              <a:ext cx="568385" cy="200596"/>
            </a:xfrm>
            <a:custGeom>
              <a:avLst/>
              <a:gdLst>
                <a:gd name="connsiteX0" fmla="*/ 15241 w 568385"/>
                <a:gd name="connsiteY0" fmla="*/ 170622 h 200596"/>
                <a:gd name="connsiteX1" fmla="*/ 467540 w 568385"/>
                <a:gd name="connsiteY1" fmla="*/ 170099 h 200596"/>
                <a:gd name="connsiteX2" fmla="*/ 485858 w 568385"/>
                <a:gd name="connsiteY2" fmla="*/ 179853 h 200596"/>
                <a:gd name="connsiteX3" fmla="*/ 538149 w 568385"/>
                <a:gd name="connsiteY3" fmla="*/ 197981 h 200596"/>
                <a:gd name="connsiteX4" fmla="*/ 561892 w 568385"/>
                <a:gd name="connsiteY4" fmla="*/ 128561 h 200596"/>
                <a:gd name="connsiteX5" fmla="*/ 550139 w 568385"/>
                <a:gd name="connsiteY5" fmla="*/ 116999 h 200596"/>
                <a:gd name="connsiteX6" fmla="*/ 491330 w 568385"/>
                <a:gd name="connsiteY6" fmla="*/ 123089 h 200596"/>
                <a:gd name="connsiteX7" fmla="*/ 471346 w 568385"/>
                <a:gd name="connsiteY7" fmla="*/ 131321 h 200596"/>
                <a:gd name="connsiteX8" fmla="*/ 170686 w 568385"/>
                <a:gd name="connsiteY8" fmla="*/ 131178 h 200596"/>
                <a:gd name="connsiteX9" fmla="*/ 51783 w 568385"/>
                <a:gd name="connsiteY9" fmla="*/ 131131 h 200596"/>
                <a:gd name="connsiteX10" fmla="*/ 40601 w 568385"/>
                <a:gd name="connsiteY10" fmla="*/ 124089 h 200596"/>
                <a:gd name="connsiteX11" fmla="*/ 41838 w 568385"/>
                <a:gd name="connsiteY11" fmla="*/ 20363 h 200596"/>
                <a:gd name="connsiteX12" fmla="*/ 4678 w 568385"/>
                <a:gd name="connsiteY12" fmla="*/ 6660 h 200596"/>
                <a:gd name="connsiteX13" fmla="*/ 253 w 568385"/>
                <a:gd name="connsiteY13" fmla="*/ 29071 h 200596"/>
                <a:gd name="connsiteX14" fmla="*/ 15 w 568385"/>
                <a:gd name="connsiteY14" fmla="*/ 154778 h 200596"/>
                <a:gd name="connsiteX15" fmla="*/ 15241 w 568385"/>
                <a:gd name="connsiteY15" fmla="*/ 170622 h 200596"/>
                <a:gd name="connsiteX16" fmla="*/ 523447 w 568385"/>
                <a:gd name="connsiteY16" fmla="*/ 148117 h 200596"/>
                <a:gd name="connsiteX17" fmla="*/ 530155 w 568385"/>
                <a:gd name="connsiteY17" fmla="*/ 154968 h 200596"/>
                <a:gd name="connsiteX18" fmla="*/ 523399 w 568385"/>
                <a:gd name="connsiteY18" fmla="*/ 161630 h 200596"/>
                <a:gd name="connsiteX19" fmla="*/ 516643 w 568385"/>
                <a:gd name="connsiteY19" fmla="*/ 154873 h 200596"/>
                <a:gd name="connsiteX20" fmla="*/ 523447 w 568385"/>
                <a:gd name="connsiteY20" fmla="*/ 148117 h 200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68385" h="200596">
                  <a:moveTo>
                    <a:pt x="15241" y="170622"/>
                  </a:moveTo>
                  <a:cubicBezTo>
                    <a:pt x="166023" y="170099"/>
                    <a:pt x="316805" y="170337"/>
                    <a:pt x="467540" y="170099"/>
                  </a:cubicBezTo>
                  <a:cubicBezTo>
                    <a:pt x="476057" y="170099"/>
                    <a:pt x="481195" y="171955"/>
                    <a:pt x="485858" y="179853"/>
                  </a:cubicBezTo>
                  <a:cubicBezTo>
                    <a:pt x="496564" y="198029"/>
                    <a:pt x="518260" y="204833"/>
                    <a:pt x="538149" y="197981"/>
                  </a:cubicBezTo>
                  <a:cubicBezTo>
                    <a:pt x="566745" y="188132"/>
                    <a:pt x="575975" y="161154"/>
                    <a:pt x="561892" y="128561"/>
                  </a:cubicBezTo>
                  <a:cubicBezTo>
                    <a:pt x="558656" y="123993"/>
                    <a:pt x="555801" y="119045"/>
                    <a:pt x="550139" y="116999"/>
                  </a:cubicBezTo>
                  <a:cubicBezTo>
                    <a:pt x="525302" y="105580"/>
                    <a:pt x="506270" y="106912"/>
                    <a:pt x="491330" y="123089"/>
                  </a:cubicBezTo>
                  <a:cubicBezTo>
                    <a:pt x="485382" y="129513"/>
                    <a:pt x="479530" y="131321"/>
                    <a:pt x="471346" y="131321"/>
                  </a:cubicBezTo>
                  <a:cubicBezTo>
                    <a:pt x="371142" y="131083"/>
                    <a:pt x="270890" y="131178"/>
                    <a:pt x="170686" y="131178"/>
                  </a:cubicBezTo>
                  <a:cubicBezTo>
                    <a:pt x="131051" y="131178"/>
                    <a:pt x="91417" y="131226"/>
                    <a:pt x="51783" y="131131"/>
                  </a:cubicBezTo>
                  <a:cubicBezTo>
                    <a:pt x="46834" y="131131"/>
                    <a:pt x="40363" y="133510"/>
                    <a:pt x="40601" y="124089"/>
                  </a:cubicBezTo>
                  <a:cubicBezTo>
                    <a:pt x="41505" y="89498"/>
                    <a:pt x="39269" y="54907"/>
                    <a:pt x="41838" y="20363"/>
                  </a:cubicBezTo>
                  <a:cubicBezTo>
                    <a:pt x="33464" y="-1428"/>
                    <a:pt x="22901" y="-5282"/>
                    <a:pt x="4678" y="6660"/>
                  </a:cubicBezTo>
                  <a:cubicBezTo>
                    <a:pt x="681" y="13655"/>
                    <a:pt x="205" y="21220"/>
                    <a:pt x="253" y="29071"/>
                  </a:cubicBezTo>
                  <a:cubicBezTo>
                    <a:pt x="348" y="70989"/>
                    <a:pt x="729" y="112907"/>
                    <a:pt x="15" y="154778"/>
                  </a:cubicBezTo>
                  <a:cubicBezTo>
                    <a:pt x="-223" y="166721"/>
                    <a:pt x="2251" y="170670"/>
                    <a:pt x="15241" y="170622"/>
                  </a:cubicBezTo>
                  <a:close/>
                  <a:moveTo>
                    <a:pt x="523447" y="148117"/>
                  </a:moveTo>
                  <a:cubicBezTo>
                    <a:pt x="527919" y="148355"/>
                    <a:pt x="530203" y="150876"/>
                    <a:pt x="530155" y="154968"/>
                  </a:cubicBezTo>
                  <a:cubicBezTo>
                    <a:pt x="530108" y="159108"/>
                    <a:pt x="527776" y="161772"/>
                    <a:pt x="523399" y="161630"/>
                  </a:cubicBezTo>
                  <a:cubicBezTo>
                    <a:pt x="519212" y="161487"/>
                    <a:pt x="516595" y="159060"/>
                    <a:pt x="516643" y="154873"/>
                  </a:cubicBezTo>
                  <a:cubicBezTo>
                    <a:pt x="516690" y="150686"/>
                    <a:pt x="519402" y="148545"/>
                    <a:pt x="523447" y="148117"/>
                  </a:cubicBezTo>
                  <a:close/>
                </a:path>
              </a:pathLst>
            </a:custGeom>
            <a:solidFill>
              <a:srgbClr val="1C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214">
              <a:extLst>
                <a:ext uri="{FF2B5EF4-FFF2-40B4-BE49-F238E27FC236}">
                  <a16:creationId xmlns:a16="http://schemas.microsoft.com/office/drawing/2014/main" id="{B8F03D65-C027-43AD-BD48-CEA8A796E402}"/>
                </a:ext>
              </a:extLst>
            </p:cNvPr>
            <p:cNvSpPr/>
            <p:nvPr/>
          </p:nvSpPr>
          <p:spPr>
            <a:xfrm>
              <a:off x="5210123" y="1759839"/>
              <a:ext cx="306705" cy="226098"/>
            </a:xfrm>
            <a:custGeom>
              <a:avLst/>
              <a:gdLst>
                <a:gd name="connsiteX0" fmla="*/ 4 w 306705"/>
                <a:gd name="connsiteY0" fmla="*/ 14798 h 226098"/>
                <a:gd name="connsiteX1" fmla="*/ 99 w 306705"/>
                <a:gd name="connsiteY1" fmla="*/ 188371 h 226098"/>
                <a:gd name="connsiteX2" fmla="*/ 12375 w 306705"/>
                <a:gd name="connsiteY2" fmla="*/ 200313 h 226098"/>
                <a:gd name="connsiteX3" fmla="*/ 159969 w 306705"/>
                <a:gd name="connsiteY3" fmla="*/ 199933 h 226098"/>
                <a:gd name="connsiteX4" fmla="*/ 177954 w 306705"/>
                <a:gd name="connsiteY4" fmla="*/ 208640 h 226098"/>
                <a:gd name="connsiteX5" fmla="*/ 229341 w 306705"/>
                <a:gd name="connsiteY5" fmla="*/ 223247 h 226098"/>
                <a:gd name="connsiteX6" fmla="*/ 259507 w 306705"/>
                <a:gd name="connsiteY6" fmla="*/ 181662 h 226098"/>
                <a:gd name="connsiteX7" fmla="*/ 231435 w 306705"/>
                <a:gd name="connsiteY7" fmla="*/ 138411 h 226098"/>
                <a:gd name="connsiteX8" fmla="*/ 180572 w 306705"/>
                <a:gd name="connsiteY8" fmla="*/ 149831 h 226098"/>
                <a:gd name="connsiteX9" fmla="*/ 157495 w 306705"/>
                <a:gd name="connsiteY9" fmla="*/ 159680 h 226098"/>
                <a:gd name="connsiteX10" fmla="*/ 53627 w 306705"/>
                <a:gd name="connsiteY10" fmla="*/ 159727 h 226098"/>
                <a:gd name="connsiteX11" fmla="*/ 40542 w 306705"/>
                <a:gd name="connsiteY11" fmla="*/ 147309 h 226098"/>
                <a:gd name="connsiteX12" fmla="*/ 40590 w 306705"/>
                <a:gd name="connsiteY12" fmla="*/ 54384 h 226098"/>
                <a:gd name="connsiteX13" fmla="*/ 53342 w 306705"/>
                <a:gd name="connsiteY13" fmla="*/ 41680 h 226098"/>
                <a:gd name="connsiteX14" fmla="*/ 280252 w 306705"/>
                <a:gd name="connsiteY14" fmla="*/ 42014 h 226098"/>
                <a:gd name="connsiteX15" fmla="*/ 300855 w 306705"/>
                <a:gd name="connsiteY15" fmla="*/ 36875 h 226098"/>
                <a:gd name="connsiteX16" fmla="*/ 288436 w 306705"/>
                <a:gd name="connsiteY16" fmla="*/ 0 h 226098"/>
                <a:gd name="connsiteX17" fmla="*/ 274352 w 306705"/>
                <a:gd name="connsiteY17" fmla="*/ 2617 h 226098"/>
                <a:gd name="connsiteX18" fmla="*/ 13279 w 306705"/>
                <a:gd name="connsiteY18" fmla="*/ 2522 h 226098"/>
                <a:gd name="connsiteX19" fmla="*/ 4 w 306705"/>
                <a:gd name="connsiteY19" fmla="*/ 14798 h 226098"/>
                <a:gd name="connsiteX20" fmla="*/ 214592 w 306705"/>
                <a:gd name="connsiteY20" fmla="*/ 173526 h 226098"/>
                <a:gd name="connsiteX21" fmla="*/ 220920 w 306705"/>
                <a:gd name="connsiteY21" fmla="*/ 181139 h 226098"/>
                <a:gd name="connsiteX22" fmla="*/ 213354 w 306705"/>
                <a:gd name="connsiteY22" fmla="*/ 187181 h 226098"/>
                <a:gd name="connsiteX23" fmla="*/ 206693 w 306705"/>
                <a:gd name="connsiteY23" fmla="*/ 180520 h 226098"/>
                <a:gd name="connsiteX24" fmla="*/ 214592 w 306705"/>
                <a:gd name="connsiteY24" fmla="*/ 173526 h 226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06705" h="226098">
                  <a:moveTo>
                    <a:pt x="4" y="14798"/>
                  </a:moveTo>
                  <a:cubicBezTo>
                    <a:pt x="670" y="72655"/>
                    <a:pt x="527" y="130513"/>
                    <a:pt x="99" y="188371"/>
                  </a:cubicBezTo>
                  <a:cubicBezTo>
                    <a:pt x="4" y="198172"/>
                    <a:pt x="3001" y="200409"/>
                    <a:pt x="12375" y="200313"/>
                  </a:cubicBezTo>
                  <a:cubicBezTo>
                    <a:pt x="61573" y="199838"/>
                    <a:pt x="110771" y="200266"/>
                    <a:pt x="159969" y="199933"/>
                  </a:cubicBezTo>
                  <a:cubicBezTo>
                    <a:pt x="167915" y="199885"/>
                    <a:pt x="173053" y="201693"/>
                    <a:pt x="177954" y="208640"/>
                  </a:cubicBezTo>
                  <a:cubicBezTo>
                    <a:pt x="189136" y="224484"/>
                    <a:pt x="211165" y="230051"/>
                    <a:pt x="229341" y="223247"/>
                  </a:cubicBezTo>
                  <a:cubicBezTo>
                    <a:pt x="247041" y="216633"/>
                    <a:pt x="258841" y="200361"/>
                    <a:pt x="259507" y="181662"/>
                  </a:cubicBezTo>
                  <a:cubicBezTo>
                    <a:pt x="260126" y="163867"/>
                    <a:pt x="248183" y="145453"/>
                    <a:pt x="231435" y="138411"/>
                  </a:cubicBezTo>
                  <a:cubicBezTo>
                    <a:pt x="213307" y="130799"/>
                    <a:pt x="193275" y="134319"/>
                    <a:pt x="180572" y="149831"/>
                  </a:cubicBezTo>
                  <a:cubicBezTo>
                    <a:pt x="173910" y="157919"/>
                    <a:pt x="167058" y="159822"/>
                    <a:pt x="157495" y="159680"/>
                  </a:cubicBezTo>
                  <a:cubicBezTo>
                    <a:pt x="122857" y="159252"/>
                    <a:pt x="88218" y="159156"/>
                    <a:pt x="53627" y="159727"/>
                  </a:cubicBezTo>
                  <a:cubicBezTo>
                    <a:pt x="43921" y="159870"/>
                    <a:pt x="40257" y="158110"/>
                    <a:pt x="40542" y="147309"/>
                  </a:cubicBezTo>
                  <a:cubicBezTo>
                    <a:pt x="41351" y="116334"/>
                    <a:pt x="41304" y="85359"/>
                    <a:pt x="40590" y="54384"/>
                  </a:cubicBezTo>
                  <a:cubicBezTo>
                    <a:pt x="40352" y="44107"/>
                    <a:pt x="43112" y="41585"/>
                    <a:pt x="53342" y="41680"/>
                  </a:cubicBezTo>
                  <a:cubicBezTo>
                    <a:pt x="128947" y="42156"/>
                    <a:pt x="204599" y="41871"/>
                    <a:pt x="280252" y="42014"/>
                  </a:cubicBezTo>
                  <a:cubicBezTo>
                    <a:pt x="287675" y="42014"/>
                    <a:pt x="294764" y="41680"/>
                    <a:pt x="300855" y="36875"/>
                  </a:cubicBezTo>
                  <a:cubicBezTo>
                    <a:pt x="310656" y="19603"/>
                    <a:pt x="309181" y="15178"/>
                    <a:pt x="288436" y="0"/>
                  </a:cubicBezTo>
                  <a:cubicBezTo>
                    <a:pt x="284487" y="4758"/>
                    <a:pt x="279063" y="2617"/>
                    <a:pt x="274352" y="2617"/>
                  </a:cubicBezTo>
                  <a:cubicBezTo>
                    <a:pt x="187328" y="2760"/>
                    <a:pt x="100303" y="2855"/>
                    <a:pt x="13279" y="2522"/>
                  </a:cubicBezTo>
                  <a:cubicBezTo>
                    <a:pt x="3858" y="2569"/>
                    <a:pt x="-139" y="3664"/>
                    <a:pt x="4" y="14798"/>
                  </a:cubicBezTo>
                  <a:close/>
                  <a:moveTo>
                    <a:pt x="214592" y="173526"/>
                  </a:moveTo>
                  <a:cubicBezTo>
                    <a:pt x="218207" y="174144"/>
                    <a:pt x="220539" y="177142"/>
                    <a:pt x="220920" y="181139"/>
                  </a:cubicBezTo>
                  <a:cubicBezTo>
                    <a:pt x="219825" y="184945"/>
                    <a:pt x="217589" y="187229"/>
                    <a:pt x="213354" y="187181"/>
                  </a:cubicBezTo>
                  <a:cubicBezTo>
                    <a:pt x="208929" y="187134"/>
                    <a:pt x="206407" y="184279"/>
                    <a:pt x="206693" y="180520"/>
                  </a:cubicBezTo>
                  <a:cubicBezTo>
                    <a:pt x="206978" y="176380"/>
                    <a:pt x="209691" y="172669"/>
                    <a:pt x="214592" y="173526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215">
              <a:extLst>
                <a:ext uri="{FF2B5EF4-FFF2-40B4-BE49-F238E27FC236}">
                  <a16:creationId xmlns:a16="http://schemas.microsoft.com/office/drawing/2014/main" id="{F9DAAFCC-FA2B-4F9F-AB7B-2F85A6EF88F8}"/>
                </a:ext>
              </a:extLst>
            </p:cNvPr>
            <p:cNvSpPr/>
            <p:nvPr/>
          </p:nvSpPr>
          <p:spPr>
            <a:xfrm>
              <a:off x="5143192" y="1240689"/>
              <a:ext cx="91818" cy="473566"/>
            </a:xfrm>
            <a:custGeom>
              <a:avLst/>
              <a:gdLst>
                <a:gd name="connsiteX0" fmla="*/ 21829 w 91818"/>
                <a:gd name="connsiteY0" fmla="*/ 389445 h 473566"/>
                <a:gd name="connsiteX1" fmla="*/ 5414 w 91818"/>
                <a:gd name="connsiteY1" fmla="*/ 449064 h 473566"/>
                <a:gd name="connsiteX2" fmla="*/ 49140 w 91818"/>
                <a:gd name="connsiteY2" fmla="*/ 473425 h 473566"/>
                <a:gd name="connsiteX3" fmla="*/ 88394 w 91818"/>
                <a:gd name="connsiteY3" fmla="*/ 444353 h 473566"/>
                <a:gd name="connsiteX4" fmla="*/ 77688 w 91818"/>
                <a:gd name="connsiteY4" fmla="*/ 395536 h 473566"/>
                <a:gd name="connsiteX5" fmla="*/ 69600 w 91818"/>
                <a:gd name="connsiteY5" fmla="*/ 379691 h 473566"/>
                <a:gd name="connsiteX6" fmla="*/ 67887 w 91818"/>
                <a:gd name="connsiteY6" fmla="*/ 94304 h 473566"/>
                <a:gd name="connsiteX7" fmla="*/ 72074 w 91818"/>
                <a:gd name="connsiteY7" fmla="*/ 82314 h 473566"/>
                <a:gd name="connsiteX8" fmla="*/ 86443 w 91818"/>
                <a:gd name="connsiteY8" fmla="*/ 22886 h 473566"/>
                <a:gd name="connsiteX9" fmla="*/ 55754 w 91818"/>
                <a:gd name="connsiteY9" fmla="*/ 143 h 473566"/>
                <a:gd name="connsiteX10" fmla="*/ 46190 w 91818"/>
                <a:gd name="connsiteY10" fmla="*/ 0 h 473566"/>
                <a:gd name="connsiteX11" fmla="*/ 2511 w 91818"/>
                <a:gd name="connsiteY11" fmla="*/ 30642 h 473566"/>
                <a:gd name="connsiteX12" fmla="*/ 19831 w 91818"/>
                <a:gd name="connsiteY12" fmla="*/ 82362 h 473566"/>
                <a:gd name="connsiteX13" fmla="*/ 28728 w 91818"/>
                <a:gd name="connsiteY13" fmla="*/ 99966 h 473566"/>
                <a:gd name="connsiteX14" fmla="*/ 29727 w 91818"/>
                <a:gd name="connsiteY14" fmla="*/ 374457 h 473566"/>
                <a:gd name="connsiteX15" fmla="*/ 21829 w 91818"/>
                <a:gd name="connsiteY15" fmla="*/ 389445 h 473566"/>
                <a:gd name="connsiteX16" fmla="*/ 46190 w 91818"/>
                <a:gd name="connsiteY16" fmla="*/ 434980 h 473566"/>
                <a:gd name="connsiteX17" fmla="*/ 39291 w 91818"/>
                <a:gd name="connsiteY17" fmla="*/ 428318 h 473566"/>
                <a:gd name="connsiteX18" fmla="*/ 45809 w 91818"/>
                <a:gd name="connsiteY18" fmla="*/ 421419 h 473566"/>
                <a:gd name="connsiteX19" fmla="*/ 53232 w 91818"/>
                <a:gd name="connsiteY19" fmla="*/ 427272 h 473566"/>
                <a:gd name="connsiteX20" fmla="*/ 46190 w 91818"/>
                <a:gd name="connsiteY20" fmla="*/ 434980 h 473566"/>
                <a:gd name="connsiteX21" fmla="*/ 46285 w 91818"/>
                <a:gd name="connsiteY21" fmla="*/ 38588 h 473566"/>
                <a:gd name="connsiteX22" fmla="*/ 53232 w 91818"/>
                <a:gd name="connsiteY22" fmla="*/ 45011 h 473566"/>
                <a:gd name="connsiteX23" fmla="*/ 45572 w 91818"/>
                <a:gd name="connsiteY23" fmla="*/ 52148 h 473566"/>
                <a:gd name="connsiteX24" fmla="*/ 39243 w 91818"/>
                <a:gd name="connsiteY24" fmla="*/ 44868 h 473566"/>
                <a:gd name="connsiteX25" fmla="*/ 46285 w 91818"/>
                <a:gd name="connsiteY25" fmla="*/ 38588 h 473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1818" h="473566">
                  <a:moveTo>
                    <a:pt x="21829" y="389445"/>
                  </a:moveTo>
                  <a:cubicBezTo>
                    <a:pt x="989" y="402435"/>
                    <a:pt x="-5910" y="428414"/>
                    <a:pt x="5414" y="449064"/>
                  </a:cubicBezTo>
                  <a:cubicBezTo>
                    <a:pt x="14739" y="466097"/>
                    <a:pt x="29537" y="474805"/>
                    <a:pt x="49140" y="473425"/>
                  </a:cubicBezTo>
                  <a:cubicBezTo>
                    <a:pt x="68124" y="472045"/>
                    <a:pt x="81495" y="461910"/>
                    <a:pt x="88394" y="444353"/>
                  </a:cubicBezTo>
                  <a:cubicBezTo>
                    <a:pt x="95578" y="426035"/>
                    <a:pt x="91201" y="409382"/>
                    <a:pt x="77688" y="395536"/>
                  </a:cubicBezTo>
                  <a:cubicBezTo>
                    <a:pt x="73121" y="390825"/>
                    <a:pt x="69647" y="387114"/>
                    <a:pt x="69600" y="379691"/>
                  </a:cubicBezTo>
                  <a:cubicBezTo>
                    <a:pt x="69314" y="284578"/>
                    <a:pt x="68553" y="189417"/>
                    <a:pt x="67887" y="94304"/>
                  </a:cubicBezTo>
                  <a:cubicBezTo>
                    <a:pt x="67839" y="89737"/>
                    <a:pt x="67601" y="85740"/>
                    <a:pt x="72074" y="82314"/>
                  </a:cubicBezTo>
                  <a:cubicBezTo>
                    <a:pt x="92628" y="66470"/>
                    <a:pt x="96054" y="46153"/>
                    <a:pt x="86443" y="22886"/>
                  </a:cubicBezTo>
                  <a:cubicBezTo>
                    <a:pt x="78830" y="11752"/>
                    <a:pt x="68791" y="3949"/>
                    <a:pt x="55754" y="143"/>
                  </a:cubicBezTo>
                  <a:cubicBezTo>
                    <a:pt x="52566" y="95"/>
                    <a:pt x="49378" y="0"/>
                    <a:pt x="46190" y="0"/>
                  </a:cubicBezTo>
                  <a:cubicBezTo>
                    <a:pt x="25302" y="238"/>
                    <a:pt x="8744" y="11895"/>
                    <a:pt x="2511" y="30642"/>
                  </a:cubicBezTo>
                  <a:cubicBezTo>
                    <a:pt x="-3769" y="49579"/>
                    <a:pt x="2606" y="71228"/>
                    <a:pt x="19831" y="82362"/>
                  </a:cubicBezTo>
                  <a:cubicBezTo>
                    <a:pt x="27301" y="87167"/>
                    <a:pt x="28728" y="92116"/>
                    <a:pt x="28728" y="99966"/>
                  </a:cubicBezTo>
                  <a:cubicBezTo>
                    <a:pt x="28823" y="191463"/>
                    <a:pt x="29156" y="282961"/>
                    <a:pt x="29727" y="374457"/>
                  </a:cubicBezTo>
                  <a:cubicBezTo>
                    <a:pt x="29823" y="381499"/>
                    <a:pt x="28347" y="385353"/>
                    <a:pt x="21829" y="389445"/>
                  </a:cubicBezTo>
                  <a:close/>
                  <a:moveTo>
                    <a:pt x="46190" y="434980"/>
                  </a:moveTo>
                  <a:cubicBezTo>
                    <a:pt x="41718" y="435360"/>
                    <a:pt x="39529" y="432268"/>
                    <a:pt x="39291" y="428318"/>
                  </a:cubicBezTo>
                  <a:cubicBezTo>
                    <a:pt x="39053" y="424131"/>
                    <a:pt x="41289" y="421610"/>
                    <a:pt x="45809" y="421419"/>
                  </a:cubicBezTo>
                  <a:cubicBezTo>
                    <a:pt x="50425" y="421229"/>
                    <a:pt x="51852" y="424417"/>
                    <a:pt x="53232" y="427272"/>
                  </a:cubicBezTo>
                  <a:cubicBezTo>
                    <a:pt x="52566" y="431982"/>
                    <a:pt x="50234" y="434647"/>
                    <a:pt x="46190" y="434980"/>
                  </a:cubicBezTo>
                  <a:close/>
                  <a:moveTo>
                    <a:pt x="46285" y="38588"/>
                  </a:moveTo>
                  <a:cubicBezTo>
                    <a:pt x="50758" y="38778"/>
                    <a:pt x="52137" y="41918"/>
                    <a:pt x="53232" y="45011"/>
                  </a:cubicBezTo>
                  <a:cubicBezTo>
                    <a:pt x="51995" y="49436"/>
                    <a:pt x="49711" y="52243"/>
                    <a:pt x="45572" y="52148"/>
                  </a:cubicBezTo>
                  <a:cubicBezTo>
                    <a:pt x="41194" y="52053"/>
                    <a:pt x="39243" y="48865"/>
                    <a:pt x="39243" y="44868"/>
                  </a:cubicBezTo>
                  <a:cubicBezTo>
                    <a:pt x="39291" y="40491"/>
                    <a:pt x="41908" y="38397"/>
                    <a:pt x="46285" y="38588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216">
              <a:extLst>
                <a:ext uri="{FF2B5EF4-FFF2-40B4-BE49-F238E27FC236}">
                  <a16:creationId xmlns:a16="http://schemas.microsoft.com/office/drawing/2014/main" id="{B689027C-0471-4F10-AE42-EFB379B7AC9E}"/>
                </a:ext>
              </a:extLst>
            </p:cNvPr>
            <p:cNvSpPr/>
            <p:nvPr/>
          </p:nvSpPr>
          <p:spPr>
            <a:xfrm>
              <a:off x="2558072" y="4752355"/>
              <a:ext cx="382766" cy="91446"/>
            </a:xfrm>
            <a:custGeom>
              <a:avLst/>
              <a:gdLst>
                <a:gd name="connsiteX0" fmla="*/ 301300 w 382766"/>
                <a:gd name="connsiteY0" fmla="*/ 17608 h 91446"/>
                <a:gd name="connsiteX1" fmla="*/ 283409 w 382766"/>
                <a:gd name="connsiteY1" fmla="*/ 26410 h 91446"/>
                <a:gd name="connsiteX2" fmla="*/ 40083 w 382766"/>
                <a:gd name="connsiteY2" fmla="*/ 26173 h 91446"/>
                <a:gd name="connsiteX3" fmla="*/ 26808 w 382766"/>
                <a:gd name="connsiteY3" fmla="*/ 24793 h 91446"/>
                <a:gd name="connsiteX4" fmla="*/ 8680 w 382766"/>
                <a:gd name="connsiteY4" fmla="*/ 62762 h 91446"/>
                <a:gd name="connsiteX5" fmla="*/ 28759 w 382766"/>
                <a:gd name="connsiteY5" fmla="*/ 65331 h 91446"/>
                <a:gd name="connsiteX6" fmla="*/ 281649 w 382766"/>
                <a:gd name="connsiteY6" fmla="*/ 65236 h 91446"/>
                <a:gd name="connsiteX7" fmla="*/ 302061 w 382766"/>
                <a:gd name="connsiteY7" fmla="*/ 74609 h 91446"/>
                <a:gd name="connsiteX8" fmla="*/ 368340 w 382766"/>
                <a:gd name="connsiteY8" fmla="*/ 78606 h 91446"/>
                <a:gd name="connsiteX9" fmla="*/ 367532 w 382766"/>
                <a:gd name="connsiteY9" fmla="*/ 11946 h 91446"/>
                <a:gd name="connsiteX10" fmla="*/ 301300 w 382766"/>
                <a:gd name="connsiteY10" fmla="*/ 17608 h 91446"/>
                <a:gd name="connsiteX11" fmla="*/ 344074 w 382766"/>
                <a:gd name="connsiteY11" fmla="*/ 46632 h 91446"/>
                <a:gd name="connsiteX12" fmla="*/ 336461 w 382766"/>
                <a:gd name="connsiteY12" fmla="*/ 52913 h 91446"/>
                <a:gd name="connsiteX13" fmla="*/ 330324 w 382766"/>
                <a:gd name="connsiteY13" fmla="*/ 45395 h 91446"/>
                <a:gd name="connsiteX14" fmla="*/ 336937 w 382766"/>
                <a:gd name="connsiteY14" fmla="*/ 38686 h 91446"/>
                <a:gd name="connsiteX15" fmla="*/ 344074 w 382766"/>
                <a:gd name="connsiteY15" fmla="*/ 46632 h 9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82766" h="91446">
                  <a:moveTo>
                    <a:pt x="301300" y="17608"/>
                  </a:moveTo>
                  <a:cubicBezTo>
                    <a:pt x="296256" y="24602"/>
                    <a:pt x="291355" y="26410"/>
                    <a:pt x="283409" y="26410"/>
                  </a:cubicBezTo>
                  <a:cubicBezTo>
                    <a:pt x="202285" y="26173"/>
                    <a:pt x="121208" y="26268"/>
                    <a:pt x="40083" y="26173"/>
                  </a:cubicBezTo>
                  <a:cubicBezTo>
                    <a:pt x="35658" y="26173"/>
                    <a:pt x="30948" y="27505"/>
                    <a:pt x="26808" y="24793"/>
                  </a:cubicBezTo>
                  <a:cubicBezTo>
                    <a:pt x="-1264" y="30217"/>
                    <a:pt x="-7259" y="42731"/>
                    <a:pt x="8680" y="62762"/>
                  </a:cubicBezTo>
                  <a:cubicBezTo>
                    <a:pt x="15056" y="66188"/>
                    <a:pt x="22003" y="65331"/>
                    <a:pt x="28759" y="65331"/>
                  </a:cubicBezTo>
                  <a:cubicBezTo>
                    <a:pt x="113072" y="65379"/>
                    <a:pt x="197337" y="65426"/>
                    <a:pt x="281649" y="65236"/>
                  </a:cubicBezTo>
                  <a:cubicBezTo>
                    <a:pt x="290309" y="65236"/>
                    <a:pt x="296161" y="66711"/>
                    <a:pt x="302061" y="74609"/>
                  </a:cubicBezTo>
                  <a:cubicBezTo>
                    <a:pt x="317715" y="95687"/>
                    <a:pt x="349403" y="96925"/>
                    <a:pt x="368340" y="78606"/>
                  </a:cubicBezTo>
                  <a:cubicBezTo>
                    <a:pt x="387896" y="59717"/>
                    <a:pt x="387515" y="30312"/>
                    <a:pt x="367532" y="11946"/>
                  </a:cubicBezTo>
                  <a:cubicBezTo>
                    <a:pt x="348262" y="-5801"/>
                    <a:pt x="316716" y="-3660"/>
                    <a:pt x="301300" y="17608"/>
                  </a:cubicBezTo>
                  <a:close/>
                  <a:moveTo>
                    <a:pt x="344074" y="46632"/>
                  </a:moveTo>
                  <a:cubicBezTo>
                    <a:pt x="343456" y="50248"/>
                    <a:pt x="340411" y="52532"/>
                    <a:pt x="336461" y="52913"/>
                  </a:cubicBezTo>
                  <a:cubicBezTo>
                    <a:pt x="332417" y="51961"/>
                    <a:pt x="330228" y="49677"/>
                    <a:pt x="330324" y="45395"/>
                  </a:cubicBezTo>
                  <a:cubicBezTo>
                    <a:pt x="330419" y="40970"/>
                    <a:pt x="333131" y="38401"/>
                    <a:pt x="336937" y="38686"/>
                  </a:cubicBezTo>
                  <a:cubicBezTo>
                    <a:pt x="341124" y="39019"/>
                    <a:pt x="344883" y="41779"/>
                    <a:pt x="344074" y="46632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217">
              <a:extLst>
                <a:ext uri="{FF2B5EF4-FFF2-40B4-BE49-F238E27FC236}">
                  <a16:creationId xmlns:a16="http://schemas.microsoft.com/office/drawing/2014/main" id="{8D472694-71D4-4236-84CB-572B466CB9CC}"/>
                </a:ext>
              </a:extLst>
            </p:cNvPr>
            <p:cNvSpPr/>
            <p:nvPr/>
          </p:nvSpPr>
          <p:spPr>
            <a:xfrm>
              <a:off x="2603640" y="4521068"/>
              <a:ext cx="312943" cy="91400"/>
            </a:xfrm>
            <a:custGeom>
              <a:avLst/>
              <a:gdLst>
                <a:gd name="connsiteX0" fmla="*/ 23444 w 312943"/>
                <a:gd name="connsiteY0" fmla="*/ 60763 h 91400"/>
                <a:gd name="connsiteX1" fmla="*/ 31295 w 312943"/>
                <a:gd name="connsiteY1" fmla="*/ 59049 h 91400"/>
                <a:gd name="connsiteX2" fmla="*/ 215479 w 312943"/>
                <a:gd name="connsiteY2" fmla="*/ 58764 h 91400"/>
                <a:gd name="connsiteX3" fmla="*/ 227564 w 312943"/>
                <a:gd name="connsiteY3" fmla="*/ 67233 h 91400"/>
                <a:gd name="connsiteX4" fmla="*/ 294272 w 312943"/>
                <a:gd name="connsiteY4" fmla="*/ 82649 h 91400"/>
                <a:gd name="connsiteX5" fmla="*/ 303360 w 312943"/>
                <a:gd name="connsiteY5" fmla="*/ 17417 h 91400"/>
                <a:gd name="connsiteX6" fmla="*/ 235082 w 312943"/>
                <a:gd name="connsiteY6" fmla="*/ 13896 h 91400"/>
                <a:gd name="connsiteX7" fmla="*/ 222330 w 312943"/>
                <a:gd name="connsiteY7" fmla="*/ 19891 h 91400"/>
                <a:gd name="connsiteX8" fmla="*/ 25871 w 312943"/>
                <a:gd name="connsiteY8" fmla="*/ 19368 h 91400"/>
                <a:gd name="connsiteX9" fmla="*/ 1082 w 312943"/>
                <a:gd name="connsiteY9" fmla="*/ 45870 h 91400"/>
                <a:gd name="connsiteX10" fmla="*/ 23444 w 312943"/>
                <a:gd name="connsiteY10" fmla="*/ 60763 h 91400"/>
                <a:gd name="connsiteX11" fmla="*/ 267246 w 312943"/>
                <a:gd name="connsiteY11" fmla="*/ 39066 h 91400"/>
                <a:gd name="connsiteX12" fmla="*/ 274240 w 312943"/>
                <a:gd name="connsiteY12" fmla="*/ 45537 h 91400"/>
                <a:gd name="connsiteX13" fmla="*/ 267817 w 312943"/>
                <a:gd name="connsiteY13" fmla="*/ 52721 h 91400"/>
                <a:gd name="connsiteX14" fmla="*/ 260823 w 312943"/>
                <a:gd name="connsiteY14" fmla="*/ 46060 h 91400"/>
                <a:gd name="connsiteX15" fmla="*/ 267246 w 312943"/>
                <a:gd name="connsiteY15" fmla="*/ 39066 h 9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2943" h="91400">
                  <a:moveTo>
                    <a:pt x="23444" y="60763"/>
                  </a:moveTo>
                  <a:cubicBezTo>
                    <a:pt x="26061" y="60191"/>
                    <a:pt x="28678" y="59049"/>
                    <a:pt x="31295" y="59049"/>
                  </a:cubicBezTo>
                  <a:cubicBezTo>
                    <a:pt x="92674" y="58954"/>
                    <a:pt x="154100" y="59097"/>
                    <a:pt x="215479" y="58764"/>
                  </a:cubicBezTo>
                  <a:cubicBezTo>
                    <a:pt x="222378" y="58716"/>
                    <a:pt x="224662" y="62332"/>
                    <a:pt x="227564" y="67233"/>
                  </a:cubicBezTo>
                  <a:cubicBezTo>
                    <a:pt x="242076" y="92023"/>
                    <a:pt x="271719" y="98779"/>
                    <a:pt x="294272" y="82649"/>
                  </a:cubicBezTo>
                  <a:cubicBezTo>
                    <a:pt x="314874" y="67900"/>
                    <a:pt x="319204" y="37020"/>
                    <a:pt x="303360" y="17417"/>
                  </a:cubicBezTo>
                  <a:cubicBezTo>
                    <a:pt x="285850" y="-4280"/>
                    <a:pt x="255684" y="-5993"/>
                    <a:pt x="235082" y="13896"/>
                  </a:cubicBezTo>
                  <a:cubicBezTo>
                    <a:pt x="231323" y="17512"/>
                    <a:pt x="227992" y="19939"/>
                    <a:pt x="222330" y="19891"/>
                  </a:cubicBezTo>
                  <a:cubicBezTo>
                    <a:pt x="156860" y="19558"/>
                    <a:pt x="91389" y="19463"/>
                    <a:pt x="25871" y="19368"/>
                  </a:cubicBezTo>
                  <a:cubicBezTo>
                    <a:pt x="5982" y="20700"/>
                    <a:pt x="-3343" y="30692"/>
                    <a:pt x="1082" y="45870"/>
                  </a:cubicBezTo>
                  <a:cubicBezTo>
                    <a:pt x="4412" y="57194"/>
                    <a:pt x="14737" y="57717"/>
                    <a:pt x="23444" y="60763"/>
                  </a:cubicBezTo>
                  <a:close/>
                  <a:moveTo>
                    <a:pt x="267246" y="39066"/>
                  </a:moveTo>
                  <a:cubicBezTo>
                    <a:pt x="271481" y="38971"/>
                    <a:pt x="274098" y="41159"/>
                    <a:pt x="274240" y="45537"/>
                  </a:cubicBezTo>
                  <a:cubicBezTo>
                    <a:pt x="274383" y="49866"/>
                    <a:pt x="271814" y="52008"/>
                    <a:pt x="267817" y="52721"/>
                  </a:cubicBezTo>
                  <a:cubicBezTo>
                    <a:pt x="263630" y="52388"/>
                    <a:pt x="260966" y="50390"/>
                    <a:pt x="260823" y="46060"/>
                  </a:cubicBezTo>
                  <a:cubicBezTo>
                    <a:pt x="260632" y="41683"/>
                    <a:pt x="262964" y="39161"/>
                    <a:pt x="267246" y="39066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218">
              <a:extLst>
                <a:ext uri="{FF2B5EF4-FFF2-40B4-BE49-F238E27FC236}">
                  <a16:creationId xmlns:a16="http://schemas.microsoft.com/office/drawing/2014/main" id="{79FD3ADD-169A-46A5-9FE5-2784F38C0963}"/>
                </a:ext>
              </a:extLst>
            </p:cNvPr>
            <p:cNvSpPr/>
            <p:nvPr/>
          </p:nvSpPr>
          <p:spPr>
            <a:xfrm>
              <a:off x="617940" y="3898055"/>
              <a:ext cx="192562" cy="91881"/>
            </a:xfrm>
            <a:custGeom>
              <a:avLst/>
              <a:gdLst>
                <a:gd name="connsiteX0" fmla="*/ 182772 w 192562"/>
                <a:gd name="connsiteY0" fmla="*/ 18316 h 91881"/>
                <a:gd name="connsiteX1" fmla="*/ 119062 w 192562"/>
                <a:gd name="connsiteY1" fmla="*/ 11370 h 91881"/>
                <a:gd name="connsiteX2" fmla="*/ 79142 w 192562"/>
                <a:gd name="connsiteY2" fmla="*/ 25168 h 91881"/>
                <a:gd name="connsiteX3" fmla="*/ 7391 w 192562"/>
                <a:gd name="connsiteY3" fmla="*/ 30449 h 91881"/>
                <a:gd name="connsiteX4" fmla="*/ 2299 w 192562"/>
                <a:gd name="connsiteY4" fmla="*/ 56285 h 91881"/>
                <a:gd name="connsiteX5" fmla="*/ 23853 w 192562"/>
                <a:gd name="connsiteY5" fmla="*/ 66706 h 91881"/>
                <a:gd name="connsiteX6" fmla="*/ 30324 w 192562"/>
                <a:gd name="connsiteY6" fmla="*/ 68133 h 91881"/>
                <a:gd name="connsiteX7" fmla="*/ 91180 w 192562"/>
                <a:gd name="connsiteY7" fmla="*/ 63851 h 91881"/>
                <a:gd name="connsiteX8" fmla="*/ 110783 w 192562"/>
                <a:gd name="connsiteY8" fmla="*/ 73414 h 91881"/>
                <a:gd name="connsiteX9" fmla="*/ 174826 w 192562"/>
                <a:gd name="connsiteY9" fmla="*/ 82597 h 91881"/>
                <a:gd name="connsiteX10" fmla="*/ 182772 w 192562"/>
                <a:gd name="connsiteY10" fmla="*/ 18316 h 91881"/>
                <a:gd name="connsiteX11" fmla="*/ 146611 w 192562"/>
                <a:gd name="connsiteY11" fmla="*/ 52955 h 91881"/>
                <a:gd name="connsiteX12" fmla="*/ 141044 w 192562"/>
                <a:gd name="connsiteY12" fmla="*/ 45722 h 91881"/>
                <a:gd name="connsiteX13" fmla="*/ 147800 w 192562"/>
                <a:gd name="connsiteY13" fmla="*/ 39394 h 91881"/>
                <a:gd name="connsiteX14" fmla="*/ 154509 w 192562"/>
                <a:gd name="connsiteY14" fmla="*/ 46484 h 91881"/>
                <a:gd name="connsiteX15" fmla="*/ 146611 w 192562"/>
                <a:gd name="connsiteY15" fmla="*/ 52955 h 91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92562" h="91881">
                  <a:moveTo>
                    <a:pt x="182772" y="18316"/>
                  </a:moveTo>
                  <a:cubicBezTo>
                    <a:pt x="166642" y="-2048"/>
                    <a:pt x="136476" y="-6949"/>
                    <a:pt x="119062" y="11370"/>
                  </a:cubicBezTo>
                  <a:cubicBezTo>
                    <a:pt x="106881" y="24216"/>
                    <a:pt x="94130" y="24882"/>
                    <a:pt x="79142" y="25168"/>
                  </a:cubicBezTo>
                  <a:cubicBezTo>
                    <a:pt x="55161" y="25596"/>
                    <a:pt x="31038" y="25168"/>
                    <a:pt x="7391" y="30449"/>
                  </a:cubicBezTo>
                  <a:cubicBezTo>
                    <a:pt x="1110" y="38157"/>
                    <a:pt x="-2697" y="46579"/>
                    <a:pt x="2299" y="56285"/>
                  </a:cubicBezTo>
                  <a:cubicBezTo>
                    <a:pt x="6772" y="64945"/>
                    <a:pt x="14623" y="67277"/>
                    <a:pt x="23853" y="66706"/>
                  </a:cubicBezTo>
                  <a:cubicBezTo>
                    <a:pt x="25947" y="66563"/>
                    <a:pt x="28136" y="67610"/>
                    <a:pt x="30324" y="68133"/>
                  </a:cubicBezTo>
                  <a:cubicBezTo>
                    <a:pt x="50403" y="63946"/>
                    <a:pt x="71005" y="66848"/>
                    <a:pt x="91180" y="63851"/>
                  </a:cubicBezTo>
                  <a:cubicBezTo>
                    <a:pt x="100172" y="62518"/>
                    <a:pt x="105501" y="65563"/>
                    <a:pt x="110783" y="73414"/>
                  </a:cubicBezTo>
                  <a:cubicBezTo>
                    <a:pt x="124629" y="94017"/>
                    <a:pt x="155080" y="97823"/>
                    <a:pt x="174826" y="82597"/>
                  </a:cubicBezTo>
                  <a:cubicBezTo>
                    <a:pt x="194905" y="67181"/>
                    <a:pt x="198473" y="38157"/>
                    <a:pt x="182772" y="18316"/>
                  </a:cubicBezTo>
                  <a:close/>
                  <a:moveTo>
                    <a:pt x="146611" y="52955"/>
                  </a:moveTo>
                  <a:cubicBezTo>
                    <a:pt x="141900" y="52812"/>
                    <a:pt x="140520" y="50052"/>
                    <a:pt x="141044" y="45722"/>
                  </a:cubicBezTo>
                  <a:cubicBezTo>
                    <a:pt x="141520" y="41583"/>
                    <a:pt x="143280" y="38633"/>
                    <a:pt x="147800" y="39394"/>
                  </a:cubicBezTo>
                  <a:cubicBezTo>
                    <a:pt x="151702" y="40060"/>
                    <a:pt x="153653" y="43106"/>
                    <a:pt x="154509" y="46484"/>
                  </a:cubicBezTo>
                  <a:cubicBezTo>
                    <a:pt x="153177" y="50814"/>
                    <a:pt x="150750" y="53050"/>
                    <a:pt x="146611" y="52955"/>
                  </a:cubicBezTo>
                  <a:close/>
                </a:path>
              </a:pathLst>
            </a:custGeom>
            <a:solidFill>
              <a:srgbClr val="429DC8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219">
              <a:extLst>
                <a:ext uri="{FF2B5EF4-FFF2-40B4-BE49-F238E27FC236}">
                  <a16:creationId xmlns:a16="http://schemas.microsoft.com/office/drawing/2014/main" id="{DD60573D-53D6-494E-BFA9-7F7CAB94F3E5}"/>
                </a:ext>
              </a:extLst>
            </p:cNvPr>
            <p:cNvSpPr/>
            <p:nvPr/>
          </p:nvSpPr>
          <p:spPr>
            <a:xfrm>
              <a:off x="4811747" y="2615387"/>
              <a:ext cx="611688" cy="321304"/>
            </a:xfrm>
            <a:custGeom>
              <a:avLst/>
              <a:gdLst>
                <a:gd name="connsiteX0" fmla="*/ 598076 w 611688"/>
                <a:gd name="connsiteY0" fmla="*/ 277435 h 321304"/>
                <a:gd name="connsiteX1" fmla="*/ 576236 w 611688"/>
                <a:gd name="connsiteY1" fmla="*/ 277245 h 321304"/>
                <a:gd name="connsiteX2" fmla="*/ 207393 w 611688"/>
                <a:gd name="connsiteY2" fmla="*/ 277197 h 321304"/>
                <a:gd name="connsiteX3" fmla="*/ 191358 w 611688"/>
                <a:gd name="connsiteY3" fmla="*/ 272439 h 321304"/>
                <a:gd name="connsiteX4" fmla="*/ 67316 w 611688"/>
                <a:gd name="connsiteY4" fmla="*/ 132410 h 321304"/>
                <a:gd name="connsiteX5" fmla="*/ 62511 w 611688"/>
                <a:gd name="connsiteY5" fmla="*/ 93061 h 321304"/>
                <a:gd name="connsiteX6" fmla="*/ 73026 w 611688"/>
                <a:gd name="connsiteY6" fmla="*/ 82260 h 321304"/>
                <a:gd name="connsiteX7" fmla="*/ 81828 w 611688"/>
                <a:gd name="connsiteY7" fmla="*/ 16885 h 321304"/>
                <a:gd name="connsiteX8" fmla="*/ 17071 w 611688"/>
                <a:gd name="connsiteY8" fmla="*/ 9843 h 321304"/>
                <a:gd name="connsiteX9" fmla="*/ 10696 w 611688"/>
                <a:gd name="connsiteY9" fmla="*/ 72887 h 321304"/>
                <a:gd name="connsiteX10" fmla="*/ 23352 w 611688"/>
                <a:gd name="connsiteY10" fmla="*/ 110380 h 321304"/>
                <a:gd name="connsiteX11" fmla="*/ 23162 w 611688"/>
                <a:gd name="connsiteY11" fmla="*/ 133600 h 321304"/>
                <a:gd name="connsiteX12" fmla="*/ 29728 w 611688"/>
                <a:gd name="connsiteY12" fmla="*/ 150586 h 321304"/>
                <a:gd name="connsiteX13" fmla="*/ 169376 w 611688"/>
                <a:gd name="connsiteY13" fmla="*/ 307791 h 321304"/>
                <a:gd name="connsiteX14" fmla="*/ 191263 w 611688"/>
                <a:gd name="connsiteY14" fmla="*/ 317974 h 321304"/>
                <a:gd name="connsiteX15" fmla="*/ 497253 w 611688"/>
                <a:gd name="connsiteY15" fmla="*/ 317831 h 321304"/>
                <a:gd name="connsiteX16" fmla="*/ 512240 w 611688"/>
                <a:gd name="connsiteY16" fmla="*/ 321304 h 321304"/>
                <a:gd name="connsiteX17" fmla="*/ 524278 w 611688"/>
                <a:gd name="connsiteY17" fmla="*/ 317641 h 321304"/>
                <a:gd name="connsiteX18" fmla="*/ 584182 w 611688"/>
                <a:gd name="connsiteY18" fmla="*/ 317593 h 321304"/>
                <a:gd name="connsiteX19" fmla="*/ 610542 w 611688"/>
                <a:gd name="connsiteY19" fmla="*/ 303129 h 321304"/>
                <a:gd name="connsiteX20" fmla="*/ 598076 w 611688"/>
                <a:gd name="connsiteY20" fmla="*/ 277435 h 321304"/>
                <a:gd name="connsiteX21" fmla="*/ 46762 w 611688"/>
                <a:gd name="connsiteY21" fmla="*/ 52428 h 321304"/>
                <a:gd name="connsiteX22" fmla="*/ 39291 w 611688"/>
                <a:gd name="connsiteY22" fmla="*/ 46147 h 321304"/>
                <a:gd name="connsiteX23" fmla="*/ 45334 w 611688"/>
                <a:gd name="connsiteY23" fmla="*/ 38867 h 321304"/>
                <a:gd name="connsiteX24" fmla="*/ 53042 w 611688"/>
                <a:gd name="connsiteY24" fmla="*/ 44767 h 321304"/>
                <a:gd name="connsiteX25" fmla="*/ 46762 w 611688"/>
                <a:gd name="connsiteY25" fmla="*/ 52428 h 321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1688" h="321304">
                  <a:moveTo>
                    <a:pt x="598076" y="277435"/>
                  </a:moveTo>
                  <a:cubicBezTo>
                    <a:pt x="590796" y="277387"/>
                    <a:pt x="583516" y="277245"/>
                    <a:pt x="576236" y="277245"/>
                  </a:cubicBezTo>
                  <a:cubicBezTo>
                    <a:pt x="453288" y="277245"/>
                    <a:pt x="330341" y="277245"/>
                    <a:pt x="207393" y="277197"/>
                  </a:cubicBezTo>
                  <a:cubicBezTo>
                    <a:pt x="201683" y="277197"/>
                    <a:pt x="196259" y="278006"/>
                    <a:pt x="191358" y="272439"/>
                  </a:cubicBezTo>
                  <a:cubicBezTo>
                    <a:pt x="150201" y="225620"/>
                    <a:pt x="108568" y="179229"/>
                    <a:pt x="67316" y="132410"/>
                  </a:cubicBezTo>
                  <a:cubicBezTo>
                    <a:pt x="57039" y="120753"/>
                    <a:pt x="64366" y="106193"/>
                    <a:pt x="62511" y="93061"/>
                  </a:cubicBezTo>
                  <a:cubicBezTo>
                    <a:pt x="61464" y="85543"/>
                    <a:pt x="69029" y="85306"/>
                    <a:pt x="73026" y="82260"/>
                  </a:cubicBezTo>
                  <a:cubicBezTo>
                    <a:pt x="93819" y="66369"/>
                    <a:pt x="97815" y="37440"/>
                    <a:pt x="81828" y="16885"/>
                  </a:cubicBezTo>
                  <a:cubicBezTo>
                    <a:pt x="66793" y="-2433"/>
                    <a:pt x="36579" y="-5716"/>
                    <a:pt x="17071" y="9843"/>
                  </a:cubicBezTo>
                  <a:cubicBezTo>
                    <a:pt x="-1770" y="24879"/>
                    <a:pt x="-6623" y="56282"/>
                    <a:pt x="10696" y="72887"/>
                  </a:cubicBezTo>
                  <a:cubicBezTo>
                    <a:pt x="22781" y="84449"/>
                    <a:pt x="23875" y="96249"/>
                    <a:pt x="23352" y="110380"/>
                  </a:cubicBezTo>
                  <a:cubicBezTo>
                    <a:pt x="23067" y="118088"/>
                    <a:pt x="23685" y="125892"/>
                    <a:pt x="23162" y="133600"/>
                  </a:cubicBezTo>
                  <a:cubicBezTo>
                    <a:pt x="22734" y="140499"/>
                    <a:pt x="25160" y="145447"/>
                    <a:pt x="29728" y="150586"/>
                  </a:cubicBezTo>
                  <a:cubicBezTo>
                    <a:pt x="76499" y="202781"/>
                    <a:pt x="123128" y="255072"/>
                    <a:pt x="169376" y="307791"/>
                  </a:cubicBezTo>
                  <a:cubicBezTo>
                    <a:pt x="175657" y="314928"/>
                    <a:pt x="181652" y="318021"/>
                    <a:pt x="191263" y="317974"/>
                  </a:cubicBezTo>
                  <a:cubicBezTo>
                    <a:pt x="293275" y="317641"/>
                    <a:pt x="395240" y="317736"/>
                    <a:pt x="497253" y="317831"/>
                  </a:cubicBezTo>
                  <a:cubicBezTo>
                    <a:pt x="502391" y="317831"/>
                    <a:pt x="508291" y="315642"/>
                    <a:pt x="512240" y="321304"/>
                  </a:cubicBezTo>
                  <a:cubicBezTo>
                    <a:pt x="514952" y="315832"/>
                    <a:pt x="520044" y="317688"/>
                    <a:pt x="524278" y="317641"/>
                  </a:cubicBezTo>
                  <a:cubicBezTo>
                    <a:pt x="544262" y="317450"/>
                    <a:pt x="564245" y="317450"/>
                    <a:pt x="584182" y="317593"/>
                  </a:cubicBezTo>
                  <a:cubicBezTo>
                    <a:pt x="595791" y="317688"/>
                    <a:pt x="606307" y="315737"/>
                    <a:pt x="610542" y="303129"/>
                  </a:cubicBezTo>
                  <a:cubicBezTo>
                    <a:pt x="614729" y="290853"/>
                    <a:pt x="606735" y="283859"/>
                    <a:pt x="598076" y="277435"/>
                  </a:cubicBezTo>
                  <a:close/>
                  <a:moveTo>
                    <a:pt x="46762" y="52428"/>
                  </a:moveTo>
                  <a:cubicBezTo>
                    <a:pt x="42432" y="53236"/>
                    <a:pt x="39815" y="49858"/>
                    <a:pt x="39291" y="46147"/>
                  </a:cubicBezTo>
                  <a:cubicBezTo>
                    <a:pt x="38720" y="42198"/>
                    <a:pt x="40719" y="39153"/>
                    <a:pt x="45334" y="38867"/>
                  </a:cubicBezTo>
                  <a:cubicBezTo>
                    <a:pt x="49617" y="38582"/>
                    <a:pt x="52614" y="40628"/>
                    <a:pt x="53042" y="44767"/>
                  </a:cubicBezTo>
                  <a:cubicBezTo>
                    <a:pt x="53471" y="48907"/>
                    <a:pt x="50520" y="51761"/>
                    <a:pt x="46762" y="52428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220">
              <a:extLst>
                <a:ext uri="{FF2B5EF4-FFF2-40B4-BE49-F238E27FC236}">
                  <a16:creationId xmlns:a16="http://schemas.microsoft.com/office/drawing/2014/main" id="{A71233EB-6522-4FBA-BF31-007F04CFF0F1}"/>
                </a:ext>
              </a:extLst>
            </p:cNvPr>
            <p:cNvSpPr/>
            <p:nvPr/>
          </p:nvSpPr>
          <p:spPr>
            <a:xfrm>
              <a:off x="4444837" y="2774353"/>
              <a:ext cx="626345" cy="379067"/>
            </a:xfrm>
            <a:custGeom>
              <a:avLst/>
              <a:gdLst>
                <a:gd name="connsiteX0" fmla="*/ 614318 w 626345"/>
                <a:gd name="connsiteY0" fmla="*/ 337387 h 379067"/>
                <a:gd name="connsiteX1" fmla="*/ 595190 w 626345"/>
                <a:gd name="connsiteY1" fmla="*/ 336816 h 379067"/>
                <a:gd name="connsiteX2" fmla="*/ 421617 w 626345"/>
                <a:gd name="connsiteY2" fmla="*/ 336863 h 379067"/>
                <a:gd name="connsiteX3" fmla="*/ 406106 w 626345"/>
                <a:gd name="connsiteY3" fmla="*/ 331106 h 379067"/>
                <a:gd name="connsiteX4" fmla="*/ 321508 w 626345"/>
                <a:gd name="connsiteY4" fmla="*/ 234518 h 379067"/>
                <a:gd name="connsiteX5" fmla="*/ 192518 w 626345"/>
                <a:gd name="connsiteY5" fmla="*/ 87875 h 379067"/>
                <a:gd name="connsiteX6" fmla="*/ 175198 w 626345"/>
                <a:gd name="connsiteY6" fmla="*/ 82023 h 379067"/>
                <a:gd name="connsiteX7" fmla="*/ 121908 w 626345"/>
                <a:gd name="connsiteY7" fmla="*/ 92871 h 379067"/>
                <a:gd name="connsiteX8" fmla="*/ 106683 w 626345"/>
                <a:gd name="connsiteY8" fmla="*/ 92015 h 379067"/>
                <a:gd name="connsiteX9" fmla="*/ 90029 w 626345"/>
                <a:gd name="connsiteY9" fmla="*/ 51714 h 379067"/>
                <a:gd name="connsiteX10" fmla="*/ 54154 w 626345"/>
                <a:gd name="connsiteY10" fmla="*/ 755 h 379067"/>
                <a:gd name="connsiteX11" fmla="*/ 864 w 626345"/>
                <a:gd name="connsiteY11" fmla="*/ 38201 h 379067"/>
                <a:gd name="connsiteX12" fmla="*/ 34551 w 626345"/>
                <a:gd name="connsiteY12" fmla="*/ 89350 h 379067"/>
                <a:gd name="connsiteX13" fmla="*/ 72377 w 626345"/>
                <a:gd name="connsiteY13" fmla="*/ 113188 h 379067"/>
                <a:gd name="connsiteX14" fmla="*/ 87365 w 626345"/>
                <a:gd name="connsiteY14" fmla="*/ 130888 h 379067"/>
                <a:gd name="connsiteX15" fmla="*/ 106350 w 626345"/>
                <a:gd name="connsiteY15" fmla="*/ 136883 h 379067"/>
                <a:gd name="connsiteX16" fmla="*/ 160972 w 626345"/>
                <a:gd name="connsiteY16" fmla="*/ 125606 h 379067"/>
                <a:gd name="connsiteX17" fmla="*/ 177149 w 626345"/>
                <a:gd name="connsiteY17" fmla="*/ 130745 h 379067"/>
                <a:gd name="connsiteX18" fmla="*/ 386217 w 626345"/>
                <a:gd name="connsiteY18" fmla="*/ 368885 h 379067"/>
                <a:gd name="connsiteX19" fmla="*/ 404821 w 626345"/>
                <a:gd name="connsiteY19" fmla="*/ 377449 h 379067"/>
                <a:gd name="connsiteX20" fmla="*/ 553795 w 626345"/>
                <a:gd name="connsiteY20" fmla="*/ 377354 h 379067"/>
                <a:gd name="connsiteX21" fmla="*/ 569830 w 626345"/>
                <a:gd name="connsiteY21" fmla="*/ 379067 h 379067"/>
                <a:gd name="connsiteX22" fmla="*/ 597855 w 626345"/>
                <a:gd name="connsiteY22" fmla="*/ 377307 h 379067"/>
                <a:gd name="connsiteX23" fmla="*/ 624833 w 626345"/>
                <a:gd name="connsiteY23" fmla="*/ 364032 h 379067"/>
                <a:gd name="connsiteX24" fmla="*/ 614318 w 626345"/>
                <a:gd name="connsiteY24" fmla="*/ 337387 h 379067"/>
                <a:gd name="connsiteX25" fmla="*/ 44876 w 626345"/>
                <a:gd name="connsiteY25" fmla="*/ 52571 h 379067"/>
                <a:gd name="connsiteX26" fmla="*/ 38881 w 626345"/>
                <a:gd name="connsiteY26" fmla="*/ 45338 h 379067"/>
                <a:gd name="connsiteX27" fmla="*/ 47445 w 626345"/>
                <a:gd name="connsiteY27" fmla="*/ 39105 h 379067"/>
                <a:gd name="connsiteX28" fmla="*/ 53012 w 626345"/>
                <a:gd name="connsiteY28" fmla="*/ 45624 h 379067"/>
                <a:gd name="connsiteX29" fmla="*/ 44876 w 626345"/>
                <a:gd name="connsiteY29" fmla="*/ 52571 h 379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626345" h="379067">
                  <a:moveTo>
                    <a:pt x="614318" y="337387"/>
                  </a:moveTo>
                  <a:cubicBezTo>
                    <a:pt x="607942" y="337196"/>
                    <a:pt x="601566" y="336863"/>
                    <a:pt x="595190" y="336816"/>
                  </a:cubicBezTo>
                  <a:cubicBezTo>
                    <a:pt x="537333" y="336768"/>
                    <a:pt x="479475" y="336768"/>
                    <a:pt x="421617" y="336863"/>
                  </a:cubicBezTo>
                  <a:cubicBezTo>
                    <a:pt x="415575" y="336863"/>
                    <a:pt x="410674" y="336435"/>
                    <a:pt x="406106" y="331106"/>
                  </a:cubicBezTo>
                  <a:cubicBezTo>
                    <a:pt x="378176" y="298656"/>
                    <a:pt x="349771" y="266682"/>
                    <a:pt x="321508" y="234518"/>
                  </a:cubicBezTo>
                  <a:cubicBezTo>
                    <a:pt x="278495" y="185653"/>
                    <a:pt x="235388" y="136835"/>
                    <a:pt x="192518" y="87875"/>
                  </a:cubicBezTo>
                  <a:cubicBezTo>
                    <a:pt x="187617" y="82261"/>
                    <a:pt x="183239" y="79929"/>
                    <a:pt x="175198" y="82023"/>
                  </a:cubicBezTo>
                  <a:cubicBezTo>
                    <a:pt x="157689" y="86590"/>
                    <a:pt x="139799" y="89873"/>
                    <a:pt x="121908" y="92871"/>
                  </a:cubicBezTo>
                  <a:cubicBezTo>
                    <a:pt x="117103" y="93680"/>
                    <a:pt x="111060" y="97820"/>
                    <a:pt x="106683" y="92015"/>
                  </a:cubicBezTo>
                  <a:cubicBezTo>
                    <a:pt x="97738" y="80167"/>
                    <a:pt x="83987" y="72174"/>
                    <a:pt x="90029" y="51714"/>
                  </a:cubicBezTo>
                  <a:cubicBezTo>
                    <a:pt x="96786" y="28780"/>
                    <a:pt x="77706" y="5038"/>
                    <a:pt x="54154" y="755"/>
                  </a:cubicBezTo>
                  <a:cubicBezTo>
                    <a:pt x="29460" y="-3765"/>
                    <a:pt x="6478" y="12413"/>
                    <a:pt x="864" y="38201"/>
                  </a:cubicBezTo>
                  <a:cubicBezTo>
                    <a:pt x="-3942" y="60136"/>
                    <a:pt x="11855" y="88065"/>
                    <a:pt x="34551" y="89350"/>
                  </a:cubicBezTo>
                  <a:cubicBezTo>
                    <a:pt x="53726" y="90444"/>
                    <a:pt x="62147" y="101674"/>
                    <a:pt x="72377" y="113188"/>
                  </a:cubicBezTo>
                  <a:cubicBezTo>
                    <a:pt x="77516" y="118945"/>
                    <a:pt x="82892" y="124607"/>
                    <a:pt x="87365" y="130888"/>
                  </a:cubicBezTo>
                  <a:cubicBezTo>
                    <a:pt x="92408" y="137977"/>
                    <a:pt x="98641" y="138548"/>
                    <a:pt x="106350" y="136883"/>
                  </a:cubicBezTo>
                  <a:cubicBezTo>
                    <a:pt x="124525" y="132981"/>
                    <a:pt x="142986" y="130222"/>
                    <a:pt x="160972" y="125606"/>
                  </a:cubicBezTo>
                  <a:cubicBezTo>
                    <a:pt x="168490" y="123703"/>
                    <a:pt x="172391" y="125321"/>
                    <a:pt x="177149" y="130745"/>
                  </a:cubicBezTo>
                  <a:cubicBezTo>
                    <a:pt x="246759" y="210204"/>
                    <a:pt x="316607" y="289426"/>
                    <a:pt x="386217" y="368885"/>
                  </a:cubicBezTo>
                  <a:cubicBezTo>
                    <a:pt x="391404" y="374832"/>
                    <a:pt x="396733" y="377497"/>
                    <a:pt x="404821" y="377449"/>
                  </a:cubicBezTo>
                  <a:cubicBezTo>
                    <a:pt x="454495" y="377069"/>
                    <a:pt x="504122" y="377211"/>
                    <a:pt x="553795" y="377354"/>
                  </a:cubicBezTo>
                  <a:cubicBezTo>
                    <a:pt x="559172" y="377354"/>
                    <a:pt x="564787" y="376070"/>
                    <a:pt x="569830" y="379067"/>
                  </a:cubicBezTo>
                  <a:cubicBezTo>
                    <a:pt x="578965" y="375308"/>
                    <a:pt x="588529" y="377497"/>
                    <a:pt x="597855" y="377307"/>
                  </a:cubicBezTo>
                  <a:cubicBezTo>
                    <a:pt x="609131" y="377069"/>
                    <a:pt x="619980" y="376355"/>
                    <a:pt x="624833" y="364032"/>
                  </a:cubicBezTo>
                  <a:cubicBezTo>
                    <a:pt x="629496" y="352232"/>
                    <a:pt x="622644" y="344428"/>
                    <a:pt x="614318" y="337387"/>
                  </a:cubicBezTo>
                  <a:close/>
                  <a:moveTo>
                    <a:pt x="44876" y="52571"/>
                  </a:moveTo>
                  <a:cubicBezTo>
                    <a:pt x="40689" y="52047"/>
                    <a:pt x="38215" y="49288"/>
                    <a:pt x="38881" y="45338"/>
                  </a:cubicBezTo>
                  <a:cubicBezTo>
                    <a:pt x="39594" y="41104"/>
                    <a:pt x="42497" y="38059"/>
                    <a:pt x="47445" y="39105"/>
                  </a:cubicBezTo>
                  <a:cubicBezTo>
                    <a:pt x="51632" y="40009"/>
                    <a:pt x="52298" y="43625"/>
                    <a:pt x="53012" y="45624"/>
                  </a:cubicBezTo>
                  <a:cubicBezTo>
                    <a:pt x="51727" y="51381"/>
                    <a:pt x="48968" y="53094"/>
                    <a:pt x="44876" y="52571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221">
              <a:extLst>
                <a:ext uri="{FF2B5EF4-FFF2-40B4-BE49-F238E27FC236}">
                  <a16:creationId xmlns:a16="http://schemas.microsoft.com/office/drawing/2014/main" id="{D466A83E-CEA9-4393-B5E3-83E7E0DEAE76}"/>
                </a:ext>
              </a:extLst>
            </p:cNvPr>
            <p:cNvSpPr/>
            <p:nvPr/>
          </p:nvSpPr>
          <p:spPr>
            <a:xfrm>
              <a:off x="4684305" y="2702964"/>
              <a:ext cx="635976" cy="346636"/>
            </a:xfrm>
            <a:custGeom>
              <a:avLst/>
              <a:gdLst>
                <a:gd name="connsiteX0" fmla="*/ 626502 w 635976"/>
                <a:gd name="connsiteY0" fmla="*/ 308619 h 346636"/>
                <a:gd name="connsiteX1" fmla="*/ 612228 w 635976"/>
                <a:gd name="connsiteY1" fmla="*/ 304242 h 346636"/>
                <a:gd name="connsiteX2" fmla="*/ 602712 w 635976"/>
                <a:gd name="connsiteY2" fmla="*/ 305051 h 346636"/>
                <a:gd name="connsiteX3" fmla="*/ 292583 w 635976"/>
                <a:gd name="connsiteY3" fmla="*/ 305289 h 346636"/>
                <a:gd name="connsiteX4" fmla="*/ 276548 w 635976"/>
                <a:gd name="connsiteY4" fmla="*/ 297152 h 346636"/>
                <a:gd name="connsiteX5" fmla="*/ 86369 w 635976"/>
                <a:gd name="connsiteY5" fmla="*/ 84373 h 346636"/>
                <a:gd name="connsiteX6" fmla="*/ 84942 w 635976"/>
                <a:gd name="connsiteY6" fmla="*/ 68338 h 346636"/>
                <a:gd name="connsiteX7" fmla="*/ 65910 w 635976"/>
                <a:gd name="connsiteY7" fmla="*/ 4486 h 346636"/>
                <a:gd name="connsiteX8" fmla="*/ 3913 w 635976"/>
                <a:gd name="connsiteY8" fmla="*/ 27229 h 346636"/>
                <a:gd name="connsiteX9" fmla="*/ 30558 w 635976"/>
                <a:gd name="connsiteY9" fmla="*/ 88370 h 346636"/>
                <a:gd name="connsiteX10" fmla="*/ 45974 w 635976"/>
                <a:gd name="connsiteY10" fmla="*/ 98742 h 346636"/>
                <a:gd name="connsiteX11" fmla="*/ 258610 w 635976"/>
                <a:gd name="connsiteY11" fmla="*/ 337215 h 346636"/>
                <a:gd name="connsiteX12" fmla="*/ 277262 w 635976"/>
                <a:gd name="connsiteY12" fmla="*/ 345542 h 346636"/>
                <a:gd name="connsiteX13" fmla="*/ 443936 w 635976"/>
                <a:gd name="connsiteY13" fmla="*/ 345447 h 346636"/>
                <a:gd name="connsiteX14" fmla="*/ 477956 w 635976"/>
                <a:gd name="connsiteY14" fmla="*/ 346636 h 346636"/>
                <a:gd name="connsiteX15" fmla="*/ 492801 w 635976"/>
                <a:gd name="connsiteY15" fmla="*/ 345351 h 346636"/>
                <a:gd name="connsiteX16" fmla="*/ 614369 w 635976"/>
                <a:gd name="connsiteY16" fmla="*/ 345304 h 346636"/>
                <a:gd name="connsiteX17" fmla="*/ 635019 w 635976"/>
                <a:gd name="connsiteY17" fmla="*/ 330982 h 346636"/>
                <a:gd name="connsiteX18" fmla="*/ 626502 w 635976"/>
                <a:gd name="connsiteY18" fmla="*/ 308619 h 346636"/>
                <a:gd name="connsiteX19" fmla="*/ 45498 w 635976"/>
                <a:gd name="connsiteY19" fmla="*/ 52685 h 346636"/>
                <a:gd name="connsiteX20" fmla="*/ 39170 w 635976"/>
                <a:gd name="connsiteY20" fmla="*/ 45452 h 346636"/>
                <a:gd name="connsiteX21" fmla="*/ 46164 w 635976"/>
                <a:gd name="connsiteY21" fmla="*/ 39029 h 346636"/>
                <a:gd name="connsiteX22" fmla="*/ 52635 w 635976"/>
                <a:gd name="connsiteY22" fmla="*/ 45976 h 346636"/>
                <a:gd name="connsiteX23" fmla="*/ 45498 w 635976"/>
                <a:gd name="connsiteY23" fmla="*/ 52685 h 346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35976" h="346636">
                  <a:moveTo>
                    <a:pt x="626502" y="308619"/>
                  </a:moveTo>
                  <a:cubicBezTo>
                    <a:pt x="622220" y="306288"/>
                    <a:pt x="616986" y="305669"/>
                    <a:pt x="612228" y="304242"/>
                  </a:cubicBezTo>
                  <a:cubicBezTo>
                    <a:pt x="609040" y="304528"/>
                    <a:pt x="605900" y="305051"/>
                    <a:pt x="602712" y="305051"/>
                  </a:cubicBezTo>
                  <a:cubicBezTo>
                    <a:pt x="499320" y="305098"/>
                    <a:pt x="395975" y="305003"/>
                    <a:pt x="292583" y="305289"/>
                  </a:cubicBezTo>
                  <a:cubicBezTo>
                    <a:pt x="285208" y="305289"/>
                    <a:pt x="280973" y="302101"/>
                    <a:pt x="276548" y="297152"/>
                  </a:cubicBezTo>
                  <a:cubicBezTo>
                    <a:pt x="213266" y="226115"/>
                    <a:pt x="149937" y="155173"/>
                    <a:pt x="86369" y="84373"/>
                  </a:cubicBezTo>
                  <a:cubicBezTo>
                    <a:pt x="81326" y="78759"/>
                    <a:pt x="80898" y="75190"/>
                    <a:pt x="84942" y="68338"/>
                  </a:cubicBezTo>
                  <a:cubicBezTo>
                    <a:pt x="98645" y="45024"/>
                    <a:pt x="89510" y="15952"/>
                    <a:pt x="65910" y="4486"/>
                  </a:cubicBezTo>
                  <a:cubicBezTo>
                    <a:pt x="42929" y="-6696"/>
                    <a:pt x="14142" y="3820"/>
                    <a:pt x="3913" y="27229"/>
                  </a:cubicBezTo>
                  <a:cubicBezTo>
                    <a:pt x="-6745" y="51542"/>
                    <a:pt x="5102" y="79187"/>
                    <a:pt x="30558" y="88370"/>
                  </a:cubicBezTo>
                  <a:cubicBezTo>
                    <a:pt x="36838" y="90606"/>
                    <a:pt x="41596" y="93842"/>
                    <a:pt x="45974" y="98742"/>
                  </a:cubicBezTo>
                  <a:cubicBezTo>
                    <a:pt x="116821" y="178249"/>
                    <a:pt x="187858" y="257613"/>
                    <a:pt x="258610" y="337215"/>
                  </a:cubicBezTo>
                  <a:cubicBezTo>
                    <a:pt x="263939" y="343210"/>
                    <a:pt x="269268" y="345589"/>
                    <a:pt x="277262" y="345542"/>
                  </a:cubicBezTo>
                  <a:cubicBezTo>
                    <a:pt x="332836" y="345209"/>
                    <a:pt x="388362" y="345256"/>
                    <a:pt x="443936" y="345447"/>
                  </a:cubicBezTo>
                  <a:cubicBezTo>
                    <a:pt x="455260" y="345494"/>
                    <a:pt x="466680" y="344019"/>
                    <a:pt x="477956" y="346636"/>
                  </a:cubicBezTo>
                  <a:cubicBezTo>
                    <a:pt x="482904" y="346208"/>
                    <a:pt x="487853" y="345399"/>
                    <a:pt x="492801" y="345351"/>
                  </a:cubicBezTo>
                  <a:cubicBezTo>
                    <a:pt x="533340" y="345256"/>
                    <a:pt x="573878" y="345256"/>
                    <a:pt x="614369" y="345304"/>
                  </a:cubicBezTo>
                  <a:cubicBezTo>
                    <a:pt x="624646" y="345304"/>
                    <a:pt x="632307" y="341069"/>
                    <a:pt x="635019" y="330982"/>
                  </a:cubicBezTo>
                  <a:cubicBezTo>
                    <a:pt x="637493" y="321942"/>
                    <a:pt x="635352" y="313425"/>
                    <a:pt x="626502" y="308619"/>
                  </a:cubicBezTo>
                  <a:close/>
                  <a:moveTo>
                    <a:pt x="45498" y="52685"/>
                  </a:moveTo>
                  <a:cubicBezTo>
                    <a:pt x="41549" y="51971"/>
                    <a:pt x="39027" y="49782"/>
                    <a:pt x="39170" y="45452"/>
                  </a:cubicBezTo>
                  <a:cubicBezTo>
                    <a:pt x="39313" y="41027"/>
                    <a:pt x="41977" y="38886"/>
                    <a:pt x="46164" y="39029"/>
                  </a:cubicBezTo>
                  <a:cubicBezTo>
                    <a:pt x="50304" y="39219"/>
                    <a:pt x="52968" y="41598"/>
                    <a:pt x="52635" y="45976"/>
                  </a:cubicBezTo>
                  <a:cubicBezTo>
                    <a:pt x="52397" y="50115"/>
                    <a:pt x="49780" y="52352"/>
                    <a:pt x="45498" y="52685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222">
              <a:extLst>
                <a:ext uri="{FF2B5EF4-FFF2-40B4-BE49-F238E27FC236}">
                  <a16:creationId xmlns:a16="http://schemas.microsoft.com/office/drawing/2014/main" id="{B8A84F9A-8CB9-47C7-AEFD-22C2755DABD6}"/>
                </a:ext>
              </a:extLst>
            </p:cNvPr>
            <p:cNvSpPr/>
            <p:nvPr/>
          </p:nvSpPr>
          <p:spPr>
            <a:xfrm>
              <a:off x="3479537" y="3596315"/>
              <a:ext cx="634434" cy="92051"/>
            </a:xfrm>
            <a:custGeom>
              <a:avLst/>
              <a:gdLst>
                <a:gd name="connsiteX0" fmla="*/ 592516 w 634434"/>
                <a:gd name="connsiteY0" fmla="*/ 269 h 92051"/>
                <a:gd name="connsiteX1" fmla="*/ 549265 w 634434"/>
                <a:gd name="connsiteY1" fmla="*/ 22679 h 92051"/>
                <a:gd name="connsiteX2" fmla="*/ 534372 w 634434"/>
                <a:gd name="connsiteY2" fmla="*/ 28627 h 92051"/>
                <a:gd name="connsiteX3" fmla="*/ 101106 w 634434"/>
                <a:gd name="connsiteY3" fmla="*/ 28912 h 92051"/>
                <a:gd name="connsiteX4" fmla="*/ 82502 w 634434"/>
                <a:gd name="connsiteY4" fmla="*/ 19539 h 92051"/>
                <a:gd name="connsiteX5" fmla="*/ 25596 w 634434"/>
                <a:gd name="connsiteY5" fmla="*/ 4884 h 92051"/>
                <a:gd name="connsiteX6" fmla="*/ 140 w 634434"/>
                <a:gd name="connsiteY6" fmla="*/ 48278 h 92051"/>
                <a:gd name="connsiteX7" fmla="*/ 29973 w 634434"/>
                <a:gd name="connsiteY7" fmla="*/ 88721 h 92051"/>
                <a:gd name="connsiteX8" fmla="*/ 79790 w 634434"/>
                <a:gd name="connsiteY8" fmla="*/ 76493 h 92051"/>
                <a:gd name="connsiteX9" fmla="*/ 91827 w 634434"/>
                <a:gd name="connsiteY9" fmla="*/ 67928 h 92051"/>
                <a:gd name="connsiteX10" fmla="*/ 541462 w 634434"/>
                <a:gd name="connsiteY10" fmla="*/ 67833 h 92051"/>
                <a:gd name="connsiteX11" fmla="*/ 550692 w 634434"/>
                <a:gd name="connsiteY11" fmla="*/ 71116 h 92051"/>
                <a:gd name="connsiteX12" fmla="*/ 587329 w 634434"/>
                <a:gd name="connsiteY12" fmla="*/ 92052 h 92051"/>
                <a:gd name="connsiteX13" fmla="*/ 634434 w 634434"/>
                <a:gd name="connsiteY13" fmla="*/ 37572 h 92051"/>
                <a:gd name="connsiteX14" fmla="*/ 632341 w 634434"/>
                <a:gd name="connsiteY14" fmla="*/ 34051 h 92051"/>
                <a:gd name="connsiteX15" fmla="*/ 592516 w 634434"/>
                <a:gd name="connsiteY15" fmla="*/ 269 h 92051"/>
                <a:gd name="connsiteX16" fmla="*/ 46103 w 634434"/>
                <a:gd name="connsiteY16" fmla="*/ 52941 h 92051"/>
                <a:gd name="connsiteX17" fmla="*/ 38823 w 634434"/>
                <a:gd name="connsiteY17" fmla="*/ 46279 h 92051"/>
                <a:gd name="connsiteX18" fmla="*/ 45436 w 634434"/>
                <a:gd name="connsiteY18" fmla="*/ 39428 h 92051"/>
                <a:gd name="connsiteX19" fmla="*/ 52526 w 634434"/>
                <a:gd name="connsiteY19" fmla="*/ 45708 h 92051"/>
                <a:gd name="connsiteX20" fmla="*/ 46103 w 634434"/>
                <a:gd name="connsiteY20" fmla="*/ 52941 h 92051"/>
                <a:gd name="connsiteX21" fmla="*/ 587758 w 634434"/>
                <a:gd name="connsiteY21" fmla="*/ 52512 h 92051"/>
                <a:gd name="connsiteX22" fmla="*/ 581763 w 634434"/>
                <a:gd name="connsiteY22" fmla="*/ 45137 h 92051"/>
                <a:gd name="connsiteX23" fmla="*/ 588567 w 634434"/>
                <a:gd name="connsiteY23" fmla="*/ 38381 h 92051"/>
                <a:gd name="connsiteX24" fmla="*/ 595561 w 634434"/>
                <a:gd name="connsiteY24" fmla="*/ 45232 h 92051"/>
                <a:gd name="connsiteX25" fmla="*/ 587758 w 634434"/>
                <a:gd name="connsiteY25" fmla="*/ 52512 h 92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34434" h="92051">
                  <a:moveTo>
                    <a:pt x="592516" y="269"/>
                  </a:moveTo>
                  <a:cubicBezTo>
                    <a:pt x="573817" y="-1539"/>
                    <a:pt x="558400" y="5741"/>
                    <a:pt x="549265" y="22679"/>
                  </a:cubicBezTo>
                  <a:cubicBezTo>
                    <a:pt x="545459" y="29769"/>
                    <a:pt x="540035" y="28627"/>
                    <a:pt x="534372" y="28627"/>
                  </a:cubicBezTo>
                  <a:cubicBezTo>
                    <a:pt x="389966" y="28675"/>
                    <a:pt x="245512" y="28675"/>
                    <a:pt x="101106" y="28912"/>
                  </a:cubicBezTo>
                  <a:cubicBezTo>
                    <a:pt x="92779" y="28912"/>
                    <a:pt x="87498" y="27295"/>
                    <a:pt x="82502" y="19539"/>
                  </a:cubicBezTo>
                  <a:cubicBezTo>
                    <a:pt x="70559" y="888"/>
                    <a:pt x="45342" y="-4870"/>
                    <a:pt x="25596" y="4884"/>
                  </a:cubicBezTo>
                  <a:cubicBezTo>
                    <a:pt x="9656" y="12735"/>
                    <a:pt x="-1382" y="30863"/>
                    <a:pt x="140" y="48278"/>
                  </a:cubicBezTo>
                  <a:cubicBezTo>
                    <a:pt x="1853" y="67595"/>
                    <a:pt x="11797" y="81584"/>
                    <a:pt x="29973" y="88721"/>
                  </a:cubicBezTo>
                  <a:cubicBezTo>
                    <a:pt x="47816" y="95763"/>
                    <a:pt x="66087" y="90672"/>
                    <a:pt x="79790" y="76493"/>
                  </a:cubicBezTo>
                  <a:cubicBezTo>
                    <a:pt x="83120" y="73067"/>
                    <a:pt x="84167" y="67881"/>
                    <a:pt x="91827" y="67928"/>
                  </a:cubicBezTo>
                  <a:cubicBezTo>
                    <a:pt x="241706" y="68261"/>
                    <a:pt x="391584" y="67976"/>
                    <a:pt x="541462" y="67833"/>
                  </a:cubicBezTo>
                  <a:cubicBezTo>
                    <a:pt x="544983" y="67833"/>
                    <a:pt x="548076" y="66882"/>
                    <a:pt x="550692" y="71116"/>
                  </a:cubicBezTo>
                  <a:cubicBezTo>
                    <a:pt x="558972" y="84629"/>
                    <a:pt x="572580" y="89482"/>
                    <a:pt x="587329" y="92052"/>
                  </a:cubicBezTo>
                  <a:cubicBezTo>
                    <a:pt x="618352" y="85343"/>
                    <a:pt x="632769" y="68690"/>
                    <a:pt x="634434" y="37572"/>
                  </a:cubicBezTo>
                  <a:cubicBezTo>
                    <a:pt x="633720" y="36430"/>
                    <a:pt x="632721" y="35336"/>
                    <a:pt x="632341" y="34051"/>
                  </a:cubicBezTo>
                  <a:cubicBezTo>
                    <a:pt x="626631" y="13830"/>
                    <a:pt x="613071" y="2220"/>
                    <a:pt x="592516" y="269"/>
                  </a:cubicBezTo>
                  <a:close/>
                  <a:moveTo>
                    <a:pt x="46103" y="52941"/>
                  </a:moveTo>
                  <a:cubicBezTo>
                    <a:pt x="42058" y="53036"/>
                    <a:pt x="39203" y="50086"/>
                    <a:pt x="38823" y="46279"/>
                  </a:cubicBezTo>
                  <a:cubicBezTo>
                    <a:pt x="38442" y="42140"/>
                    <a:pt x="41345" y="39713"/>
                    <a:pt x="45436" y="39428"/>
                  </a:cubicBezTo>
                  <a:cubicBezTo>
                    <a:pt x="49766" y="39095"/>
                    <a:pt x="52145" y="41331"/>
                    <a:pt x="52526" y="45708"/>
                  </a:cubicBezTo>
                  <a:cubicBezTo>
                    <a:pt x="52145" y="49705"/>
                    <a:pt x="50290" y="52845"/>
                    <a:pt x="46103" y="52941"/>
                  </a:cubicBezTo>
                  <a:close/>
                  <a:moveTo>
                    <a:pt x="587758" y="52512"/>
                  </a:moveTo>
                  <a:cubicBezTo>
                    <a:pt x="583761" y="52322"/>
                    <a:pt x="581715" y="49277"/>
                    <a:pt x="581763" y="45137"/>
                  </a:cubicBezTo>
                  <a:cubicBezTo>
                    <a:pt x="581858" y="40665"/>
                    <a:pt x="584713" y="39047"/>
                    <a:pt x="588567" y="38381"/>
                  </a:cubicBezTo>
                  <a:cubicBezTo>
                    <a:pt x="592087" y="39475"/>
                    <a:pt x="595656" y="41093"/>
                    <a:pt x="595561" y="45232"/>
                  </a:cubicBezTo>
                  <a:cubicBezTo>
                    <a:pt x="595418" y="49753"/>
                    <a:pt x="592230" y="52750"/>
                    <a:pt x="587758" y="52512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223">
              <a:extLst>
                <a:ext uri="{FF2B5EF4-FFF2-40B4-BE49-F238E27FC236}">
                  <a16:creationId xmlns:a16="http://schemas.microsoft.com/office/drawing/2014/main" id="{E0F2155D-FF9A-4FF2-9F96-BBF4B9BB9650}"/>
                </a:ext>
              </a:extLst>
            </p:cNvPr>
            <p:cNvSpPr/>
            <p:nvPr/>
          </p:nvSpPr>
          <p:spPr>
            <a:xfrm>
              <a:off x="4971126" y="2583307"/>
              <a:ext cx="526944" cy="252085"/>
            </a:xfrm>
            <a:custGeom>
              <a:avLst/>
              <a:gdLst>
                <a:gd name="connsiteX0" fmla="*/ 517346 w 526944"/>
                <a:gd name="connsiteY0" fmla="*/ 214735 h 252085"/>
                <a:gd name="connsiteX1" fmla="*/ 501740 w 526944"/>
                <a:gd name="connsiteY1" fmla="*/ 210691 h 252085"/>
                <a:gd name="connsiteX2" fmla="*/ 484040 w 526944"/>
                <a:gd name="connsiteY2" fmla="*/ 211405 h 252085"/>
                <a:gd name="connsiteX3" fmla="*/ 176718 w 526944"/>
                <a:gd name="connsiteY3" fmla="*/ 212499 h 252085"/>
                <a:gd name="connsiteX4" fmla="*/ 86791 w 526944"/>
                <a:gd name="connsiteY4" fmla="*/ 171818 h 252085"/>
                <a:gd name="connsiteX5" fmla="*/ 61907 w 526944"/>
                <a:gd name="connsiteY5" fmla="*/ 102588 h 252085"/>
                <a:gd name="connsiteX6" fmla="*/ 71804 w 526944"/>
                <a:gd name="connsiteY6" fmla="*/ 82795 h 252085"/>
                <a:gd name="connsiteX7" fmla="*/ 82747 w 526944"/>
                <a:gd name="connsiteY7" fmla="*/ 18086 h 252085"/>
                <a:gd name="connsiteX8" fmla="*/ 19370 w 526944"/>
                <a:gd name="connsiteY8" fmla="*/ 8332 h 252085"/>
                <a:gd name="connsiteX9" fmla="*/ 9949 w 526944"/>
                <a:gd name="connsiteY9" fmla="*/ 71994 h 252085"/>
                <a:gd name="connsiteX10" fmla="*/ 22938 w 526944"/>
                <a:gd name="connsiteY10" fmla="*/ 113484 h 252085"/>
                <a:gd name="connsiteX11" fmla="*/ 22701 w 526944"/>
                <a:gd name="connsiteY11" fmla="*/ 148979 h 252085"/>
                <a:gd name="connsiteX12" fmla="*/ 29838 w 526944"/>
                <a:gd name="connsiteY12" fmla="*/ 167107 h 252085"/>
                <a:gd name="connsiteX13" fmla="*/ 95832 w 526944"/>
                <a:gd name="connsiteY13" fmla="*/ 239953 h 252085"/>
                <a:gd name="connsiteX14" fmla="*/ 122429 w 526944"/>
                <a:gd name="connsiteY14" fmla="*/ 251991 h 252085"/>
                <a:gd name="connsiteX15" fmla="*/ 481661 w 526944"/>
                <a:gd name="connsiteY15" fmla="*/ 252086 h 252085"/>
                <a:gd name="connsiteX16" fmla="*/ 508829 w 526944"/>
                <a:gd name="connsiteY16" fmla="*/ 251372 h 252085"/>
                <a:gd name="connsiteX17" fmla="*/ 526196 w 526944"/>
                <a:gd name="connsiteY17" fmla="*/ 236813 h 252085"/>
                <a:gd name="connsiteX18" fmla="*/ 517346 w 526944"/>
                <a:gd name="connsiteY18" fmla="*/ 214735 h 252085"/>
                <a:gd name="connsiteX19" fmla="*/ 45730 w 526944"/>
                <a:gd name="connsiteY19" fmla="*/ 52153 h 252085"/>
                <a:gd name="connsiteX20" fmla="*/ 39592 w 526944"/>
                <a:gd name="connsiteY20" fmla="*/ 44921 h 252085"/>
                <a:gd name="connsiteX21" fmla="*/ 46776 w 526944"/>
                <a:gd name="connsiteY21" fmla="*/ 38688 h 252085"/>
                <a:gd name="connsiteX22" fmla="*/ 53104 w 526944"/>
                <a:gd name="connsiteY22" fmla="*/ 46158 h 252085"/>
                <a:gd name="connsiteX23" fmla="*/ 45730 w 526944"/>
                <a:gd name="connsiteY23" fmla="*/ 52153 h 252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26944" h="252085">
                  <a:moveTo>
                    <a:pt x="517346" y="214735"/>
                  </a:moveTo>
                  <a:cubicBezTo>
                    <a:pt x="512683" y="212356"/>
                    <a:pt x="506974" y="211976"/>
                    <a:pt x="501740" y="210691"/>
                  </a:cubicBezTo>
                  <a:cubicBezTo>
                    <a:pt x="495840" y="210929"/>
                    <a:pt x="489940" y="211405"/>
                    <a:pt x="484040" y="211405"/>
                  </a:cubicBezTo>
                  <a:cubicBezTo>
                    <a:pt x="381600" y="211452"/>
                    <a:pt x="279064" y="209311"/>
                    <a:pt x="176718" y="212499"/>
                  </a:cubicBezTo>
                  <a:cubicBezTo>
                    <a:pt x="137179" y="213736"/>
                    <a:pt x="111533" y="201698"/>
                    <a:pt x="86791" y="171818"/>
                  </a:cubicBezTo>
                  <a:cubicBezTo>
                    <a:pt x="68806" y="150169"/>
                    <a:pt x="58624" y="130233"/>
                    <a:pt x="61907" y="102588"/>
                  </a:cubicBezTo>
                  <a:cubicBezTo>
                    <a:pt x="62906" y="94167"/>
                    <a:pt x="63334" y="88219"/>
                    <a:pt x="71804" y="82795"/>
                  </a:cubicBezTo>
                  <a:cubicBezTo>
                    <a:pt x="93786" y="68711"/>
                    <a:pt x="98115" y="38878"/>
                    <a:pt x="82747" y="18086"/>
                  </a:cubicBezTo>
                  <a:cubicBezTo>
                    <a:pt x="68378" y="-1422"/>
                    <a:pt x="39163" y="-5895"/>
                    <a:pt x="19370" y="8332"/>
                  </a:cubicBezTo>
                  <a:cubicBezTo>
                    <a:pt x="-852" y="22891"/>
                    <a:pt x="-7275" y="54627"/>
                    <a:pt x="9949" y="71994"/>
                  </a:cubicBezTo>
                  <a:cubicBezTo>
                    <a:pt x="22701" y="84888"/>
                    <a:pt x="23367" y="98116"/>
                    <a:pt x="22938" y="113484"/>
                  </a:cubicBezTo>
                  <a:cubicBezTo>
                    <a:pt x="22605" y="125332"/>
                    <a:pt x="23319" y="137179"/>
                    <a:pt x="22701" y="148979"/>
                  </a:cubicBezTo>
                  <a:cubicBezTo>
                    <a:pt x="22320" y="156449"/>
                    <a:pt x="24889" y="161731"/>
                    <a:pt x="29838" y="167107"/>
                  </a:cubicBezTo>
                  <a:cubicBezTo>
                    <a:pt x="52105" y="191135"/>
                    <a:pt x="74563" y="215068"/>
                    <a:pt x="95832" y="239953"/>
                  </a:cubicBezTo>
                  <a:cubicBezTo>
                    <a:pt x="103397" y="248803"/>
                    <a:pt x="110914" y="251991"/>
                    <a:pt x="122429" y="251991"/>
                  </a:cubicBezTo>
                  <a:cubicBezTo>
                    <a:pt x="242189" y="251705"/>
                    <a:pt x="361901" y="251991"/>
                    <a:pt x="481661" y="252086"/>
                  </a:cubicBezTo>
                  <a:cubicBezTo>
                    <a:pt x="490701" y="251896"/>
                    <a:pt x="499837" y="252181"/>
                    <a:pt x="508829" y="251372"/>
                  </a:cubicBezTo>
                  <a:cubicBezTo>
                    <a:pt x="517679" y="250611"/>
                    <a:pt x="524245" y="246043"/>
                    <a:pt x="526196" y="236813"/>
                  </a:cubicBezTo>
                  <a:cubicBezTo>
                    <a:pt x="528290" y="227582"/>
                    <a:pt x="526196" y="219303"/>
                    <a:pt x="517346" y="214735"/>
                  </a:cubicBezTo>
                  <a:close/>
                  <a:moveTo>
                    <a:pt x="45730" y="52153"/>
                  </a:moveTo>
                  <a:cubicBezTo>
                    <a:pt x="41400" y="51820"/>
                    <a:pt x="39211" y="49203"/>
                    <a:pt x="39592" y="44921"/>
                  </a:cubicBezTo>
                  <a:cubicBezTo>
                    <a:pt x="39972" y="40686"/>
                    <a:pt x="42447" y="38307"/>
                    <a:pt x="46776" y="38688"/>
                  </a:cubicBezTo>
                  <a:cubicBezTo>
                    <a:pt x="50963" y="39116"/>
                    <a:pt x="53009" y="41781"/>
                    <a:pt x="53104" y="46158"/>
                  </a:cubicBezTo>
                  <a:cubicBezTo>
                    <a:pt x="52438" y="50250"/>
                    <a:pt x="49964" y="52486"/>
                    <a:pt x="45730" y="52153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224">
              <a:extLst>
                <a:ext uri="{FF2B5EF4-FFF2-40B4-BE49-F238E27FC236}">
                  <a16:creationId xmlns:a16="http://schemas.microsoft.com/office/drawing/2014/main" id="{06380E8E-6C4B-42B2-867E-1818A6C17185}"/>
                </a:ext>
              </a:extLst>
            </p:cNvPr>
            <p:cNvSpPr/>
            <p:nvPr/>
          </p:nvSpPr>
          <p:spPr>
            <a:xfrm>
              <a:off x="2785228" y="4632833"/>
              <a:ext cx="319091" cy="91276"/>
            </a:xfrm>
            <a:custGeom>
              <a:avLst/>
              <a:gdLst>
                <a:gd name="connsiteX0" fmla="*/ 299912 w 319091"/>
                <a:gd name="connsiteY0" fmla="*/ 22653 h 91276"/>
                <a:gd name="connsiteX1" fmla="*/ 92224 w 319091"/>
                <a:gd name="connsiteY1" fmla="*/ 23271 h 91276"/>
                <a:gd name="connsiteX2" fmla="*/ 81423 w 319091"/>
                <a:gd name="connsiteY2" fmla="*/ 16895 h 91276"/>
                <a:gd name="connsiteX3" fmla="*/ 29704 w 319091"/>
                <a:gd name="connsiteY3" fmla="*/ 3097 h 91276"/>
                <a:gd name="connsiteX4" fmla="*/ 13 w 319091"/>
                <a:gd name="connsiteY4" fmla="*/ 46348 h 91276"/>
                <a:gd name="connsiteX5" fmla="*/ 31274 w 319091"/>
                <a:gd name="connsiteY5" fmla="*/ 88694 h 91276"/>
                <a:gd name="connsiteX6" fmla="*/ 82375 w 319091"/>
                <a:gd name="connsiteY6" fmla="*/ 72945 h 91276"/>
                <a:gd name="connsiteX7" fmla="*/ 95507 w 319091"/>
                <a:gd name="connsiteY7" fmla="*/ 63429 h 91276"/>
                <a:gd name="connsiteX8" fmla="*/ 281309 w 319091"/>
                <a:gd name="connsiteY8" fmla="*/ 64238 h 91276"/>
                <a:gd name="connsiteX9" fmla="*/ 292062 w 319091"/>
                <a:gd name="connsiteY9" fmla="*/ 63524 h 91276"/>
                <a:gd name="connsiteX10" fmla="*/ 318850 w 319091"/>
                <a:gd name="connsiteY10" fmla="*/ 46538 h 91276"/>
                <a:gd name="connsiteX11" fmla="*/ 299912 w 319091"/>
                <a:gd name="connsiteY11" fmla="*/ 22653 h 91276"/>
                <a:gd name="connsiteX12" fmla="*/ 45738 w 319091"/>
                <a:gd name="connsiteY12" fmla="*/ 52771 h 91276"/>
                <a:gd name="connsiteX13" fmla="*/ 38887 w 319091"/>
                <a:gd name="connsiteY13" fmla="*/ 45444 h 91276"/>
                <a:gd name="connsiteX14" fmla="*/ 46071 w 319091"/>
                <a:gd name="connsiteY14" fmla="*/ 38973 h 91276"/>
                <a:gd name="connsiteX15" fmla="*/ 52780 w 319091"/>
                <a:gd name="connsiteY15" fmla="*/ 45777 h 91276"/>
                <a:gd name="connsiteX16" fmla="*/ 45738 w 319091"/>
                <a:gd name="connsiteY16" fmla="*/ 52771 h 91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19091" h="91276">
                  <a:moveTo>
                    <a:pt x="299912" y="22653"/>
                  </a:moveTo>
                  <a:cubicBezTo>
                    <a:pt x="230683" y="22795"/>
                    <a:pt x="161454" y="22938"/>
                    <a:pt x="92224" y="23271"/>
                  </a:cubicBezTo>
                  <a:cubicBezTo>
                    <a:pt x="86848" y="23319"/>
                    <a:pt x="84469" y="20559"/>
                    <a:pt x="81423" y="16895"/>
                  </a:cubicBezTo>
                  <a:cubicBezTo>
                    <a:pt x="68482" y="1289"/>
                    <a:pt x="47927" y="-3993"/>
                    <a:pt x="29704" y="3097"/>
                  </a:cubicBezTo>
                  <a:cubicBezTo>
                    <a:pt x="11718" y="10044"/>
                    <a:pt x="-462" y="27791"/>
                    <a:pt x="13" y="46348"/>
                  </a:cubicBezTo>
                  <a:cubicBezTo>
                    <a:pt x="489" y="65237"/>
                    <a:pt x="13336" y="82651"/>
                    <a:pt x="31274" y="88694"/>
                  </a:cubicBezTo>
                  <a:cubicBezTo>
                    <a:pt x="50449" y="95165"/>
                    <a:pt x="69576" y="89313"/>
                    <a:pt x="82375" y="72945"/>
                  </a:cubicBezTo>
                  <a:cubicBezTo>
                    <a:pt x="85848" y="68520"/>
                    <a:pt x="87656" y="63334"/>
                    <a:pt x="95507" y="63429"/>
                  </a:cubicBezTo>
                  <a:cubicBezTo>
                    <a:pt x="157457" y="64048"/>
                    <a:pt x="219359" y="64048"/>
                    <a:pt x="281309" y="64238"/>
                  </a:cubicBezTo>
                  <a:cubicBezTo>
                    <a:pt x="284877" y="64000"/>
                    <a:pt x="288493" y="63572"/>
                    <a:pt x="292062" y="63524"/>
                  </a:cubicBezTo>
                  <a:cubicBezTo>
                    <a:pt x="308715" y="63144"/>
                    <a:pt x="317422" y="57957"/>
                    <a:pt x="318850" y="46538"/>
                  </a:cubicBezTo>
                  <a:cubicBezTo>
                    <a:pt x="320705" y="32454"/>
                    <a:pt x="311665" y="26316"/>
                    <a:pt x="299912" y="22653"/>
                  </a:cubicBezTo>
                  <a:close/>
                  <a:moveTo>
                    <a:pt x="45738" y="52771"/>
                  </a:moveTo>
                  <a:cubicBezTo>
                    <a:pt x="41789" y="51819"/>
                    <a:pt x="38887" y="49298"/>
                    <a:pt x="38887" y="45444"/>
                  </a:cubicBezTo>
                  <a:cubicBezTo>
                    <a:pt x="38887" y="41399"/>
                    <a:pt x="41742" y="39068"/>
                    <a:pt x="46071" y="38973"/>
                  </a:cubicBezTo>
                  <a:cubicBezTo>
                    <a:pt x="50734" y="38877"/>
                    <a:pt x="52970" y="41923"/>
                    <a:pt x="52780" y="45777"/>
                  </a:cubicBezTo>
                  <a:cubicBezTo>
                    <a:pt x="52590" y="49488"/>
                    <a:pt x="50115" y="52438"/>
                    <a:pt x="45738" y="52771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225">
              <a:extLst>
                <a:ext uri="{FF2B5EF4-FFF2-40B4-BE49-F238E27FC236}">
                  <a16:creationId xmlns:a16="http://schemas.microsoft.com/office/drawing/2014/main" id="{37CE6B57-3036-435C-8B6F-6726AF24610C}"/>
                </a:ext>
              </a:extLst>
            </p:cNvPr>
            <p:cNvSpPr/>
            <p:nvPr/>
          </p:nvSpPr>
          <p:spPr>
            <a:xfrm>
              <a:off x="3124061" y="923423"/>
              <a:ext cx="1521049" cy="1917156"/>
            </a:xfrm>
            <a:custGeom>
              <a:avLst/>
              <a:gdLst>
                <a:gd name="connsiteX0" fmla="*/ 1353566 w 1521049"/>
                <a:gd name="connsiteY0" fmla="*/ 745584 h 1917156"/>
                <a:gd name="connsiteX1" fmla="*/ 1342766 w 1521049"/>
                <a:gd name="connsiteY1" fmla="*/ 745632 h 1917156"/>
                <a:gd name="connsiteX2" fmla="*/ 1338198 w 1521049"/>
                <a:gd name="connsiteY2" fmla="*/ 745680 h 1917156"/>
                <a:gd name="connsiteX3" fmla="*/ 1328016 w 1521049"/>
                <a:gd name="connsiteY3" fmla="*/ 737210 h 1917156"/>
                <a:gd name="connsiteX4" fmla="*/ 1330109 w 1521049"/>
                <a:gd name="connsiteY4" fmla="*/ 706378 h 1917156"/>
                <a:gd name="connsiteX5" fmla="*/ 1332488 w 1521049"/>
                <a:gd name="connsiteY5" fmla="*/ 704523 h 1917156"/>
                <a:gd name="connsiteX6" fmla="*/ 1335438 w 1521049"/>
                <a:gd name="connsiteY6" fmla="*/ 690248 h 1917156"/>
                <a:gd name="connsiteX7" fmla="*/ 1335438 w 1521049"/>
                <a:gd name="connsiteY7" fmla="*/ 653326 h 1917156"/>
                <a:gd name="connsiteX8" fmla="*/ 1317025 w 1521049"/>
                <a:gd name="connsiteY8" fmla="*/ 591139 h 1917156"/>
                <a:gd name="connsiteX9" fmla="*/ 1193030 w 1521049"/>
                <a:gd name="connsiteY9" fmla="*/ 524336 h 1917156"/>
                <a:gd name="connsiteX10" fmla="*/ 1026261 w 1521049"/>
                <a:gd name="connsiteY10" fmla="*/ 524288 h 1917156"/>
                <a:gd name="connsiteX11" fmla="*/ 1010179 w 1521049"/>
                <a:gd name="connsiteY11" fmla="*/ 527524 h 1917156"/>
                <a:gd name="connsiteX12" fmla="*/ 1009513 w 1521049"/>
                <a:gd name="connsiteY12" fmla="*/ 528856 h 1917156"/>
                <a:gd name="connsiteX13" fmla="*/ 970449 w 1521049"/>
                <a:gd name="connsiteY13" fmla="*/ 528190 h 1917156"/>
                <a:gd name="connsiteX14" fmla="*/ 954081 w 1521049"/>
                <a:gd name="connsiteY14" fmla="*/ 528808 h 1917156"/>
                <a:gd name="connsiteX15" fmla="*/ 620638 w 1521049"/>
                <a:gd name="connsiteY15" fmla="*/ 529237 h 1917156"/>
                <a:gd name="connsiteX16" fmla="*/ 603938 w 1521049"/>
                <a:gd name="connsiteY16" fmla="*/ 511679 h 1917156"/>
                <a:gd name="connsiteX17" fmla="*/ 604128 w 1521049"/>
                <a:gd name="connsiteY17" fmla="*/ 15654 h 1917156"/>
                <a:gd name="connsiteX18" fmla="*/ 601987 w 1521049"/>
                <a:gd name="connsiteY18" fmla="*/ 0 h 1917156"/>
                <a:gd name="connsiteX19" fmla="*/ 601654 w 1521049"/>
                <a:gd name="connsiteY19" fmla="*/ 284102 h 1917156"/>
                <a:gd name="connsiteX20" fmla="*/ 601939 w 1521049"/>
                <a:gd name="connsiteY20" fmla="*/ 513583 h 1917156"/>
                <a:gd name="connsiteX21" fmla="*/ 586523 w 1521049"/>
                <a:gd name="connsiteY21" fmla="*/ 528475 h 1917156"/>
                <a:gd name="connsiteX22" fmla="*/ 563304 w 1521049"/>
                <a:gd name="connsiteY22" fmla="*/ 528190 h 1917156"/>
                <a:gd name="connsiteX23" fmla="*/ 449920 w 1521049"/>
                <a:gd name="connsiteY23" fmla="*/ 529094 h 1917156"/>
                <a:gd name="connsiteX24" fmla="*/ 437359 w 1521049"/>
                <a:gd name="connsiteY24" fmla="*/ 515866 h 1917156"/>
                <a:gd name="connsiteX25" fmla="*/ 437406 w 1521049"/>
                <a:gd name="connsiteY25" fmla="*/ 334062 h 1917156"/>
                <a:gd name="connsiteX26" fmla="*/ 435027 w 1521049"/>
                <a:gd name="connsiteY26" fmla="*/ 348336 h 1917156"/>
                <a:gd name="connsiteX27" fmla="*/ 435218 w 1521049"/>
                <a:gd name="connsiteY27" fmla="*/ 514867 h 1917156"/>
                <a:gd name="connsiteX28" fmla="*/ 421229 w 1521049"/>
                <a:gd name="connsiteY28" fmla="*/ 528666 h 1917156"/>
                <a:gd name="connsiteX29" fmla="*/ 407288 w 1521049"/>
                <a:gd name="connsiteY29" fmla="*/ 515058 h 1917156"/>
                <a:gd name="connsiteX30" fmla="*/ 407478 w 1521049"/>
                <a:gd name="connsiteY30" fmla="*/ 348526 h 1917156"/>
                <a:gd name="connsiteX31" fmla="*/ 405527 w 1521049"/>
                <a:gd name="connsiteY31" fmla="*/ 334109 h 1917156"/>
                <a:gd name="connsiteX32" fmla="*/ 405527 w 1521049"/>
                <a:gd name="connsiteY32" fmla="*/ 516770 h 1917156"/>
                <a:gd name="connsiteX33" fmla="*/ 393347 w 1521049"/>
                <a:gd name="connsiteY33" fmla="*/ 529094 h 1917156"/>
                <a:gd name="connsiteX34" fmla="*/ 336155 w 1521049"/>
                <a:gd name="connsiteY34" fmla="*/ 528285 h 1917156"/>
                <a:gd name="connsiteX35" fmla="*/ 297853 w 1521049"/>
                <a:gd name="connsiteY35" fmla="*/ 490363 h 1917156"/>
                <a:gd name="connsiteX36" fmla="*/ 297758 w 1521049"/>
                <a:gd name="connsiteY36" fmla="*/ 106628 h 1917156"/>
                <a:gd name="connsiteX37" fmla="*/ 295712 w 1521049"/>
                <a:gd name="connsiteY37" fmla="*/ 90831 h 1917156"/>
                <a:gd name="connsiteX38" fmla="*/ 295236 w 1521049"/>
                <a:gd name="connsiteY38" fmla="*/ 107199 h 1917156"/>
                <a:gd name="connsiteX39" fmla="*/ 295236 w 1521049"/>
                <a:gd name="connsiteY39" fmla="*/ 440689 h 1917156"/>
                <a:gd name="connsiteX40" fmla="*/ 295379 w 1521049"/>
                <a:gd name="connsiteY40" fmla="*/ 517246 h 1917156"/>
                <a:gd name="connsiteX41" fmla="*/ 284293 w 1521049"/>
                <a:gd name="connsiteY41" fmla="*/ 529094 h 1917156"/>
                <a:gd name="connsiteX42" fmla="*/ 226958 w 1521049"/>
                <a:gd name="connsiteY42" fmla="*/ 528237 h 1917156"/>
                <a:gd name="connsiteX43" fmla="*/ 226958 w 1521049"/>
                <a:gd name="connsiteY43" fmla="*/ 528237 h 1917156"/>
                <a:gd name="connsiteX44" fmla="*/ 191416 w 1521049"/>
                <a:gd name="connsiteY44" fmla="*/ 525858 h 1917156"/>
                <a:gd name="connsiteX45" fmla="*/ 188847 w 1521049"/>
                <a:gd name="connsiteY45" fmla="*/ 490411 h 1917156"/>
                <a:gd name="connsiteX46" fmla="*/ 188656 w 1521049"/>
                <a:gd name="connsiteY46" fmla="*/ 187276 h 1917156"/>
                <a:gd name="connsiteX47" fmla="*/ 186753 w 1521049"/>
                <a:gd name="connsiteY47" fmla="*/ 172812 h 1917156"/>
                <a:gd name="connsiteX48" fmla="*/ 186277 w 1521049"/>
                <a:gd name="connsiteY48" fmla="*/ 185088 h 1917156"/>
                <a:gd name="connsiteX49" fmla="*/ 186467 w 1521049"/>
                <a:gd name="connsiteY49" fmla="*/ 515295 h 1917156"/>
                <a:gd name="connsiteX50" fmla="*/ 173097 w 1521049"/>
                <a:gd name="connsiteY50" fmla="*/ 529094 h 1917156"/>
                <a:gd name="connsiteX51" fmla="*/ 149926 w 1521049"/>
                <a:gd name="connsiteY51" fmla="*/ 529094 h 1917156"/>
                <a:gd name="connsiteX52" fmla="*/ 136698 w 1521049"/>
                <a:gd name="connsiteY52" fmla="*/ 515295 h 1917156"/>
                <a:gd name="connsiteX53" fmla="*/ 136841 w 1521049"/>
                <a:gd name="connsiteY53" fmla="*/ 268353 h 1917156"/>
                <a:gd name="connsiteX54" fmla="*/ 134843 w 1521049"/>
                <a:gd name="connsiteY54" fmla="*/ 253984 h 1917156"/>
                <a:gd name="connsiteX55" fmla="*/ 134176 w 1521049"/>
                <a:gd name="connsiteY55" fmla="*/ 506731 h 1917156"/>
                <a:gd name="connsiteX56" fmla="*/ 131131 w 1521049"/>
                <a:gd name="connsiteY56" fmla="*/ 526857 h 1917156"/>
                <a:gd name="connsiteX57" fmla="*/ 102869 w 1521049"/>
                <a:gd name="connsiteY57" fmla="*/ 527714 h 1917156"/>
                <a:gd name="connsiteX58" fmla="*/ 98396 w 1521049"/>
                <a:gd name="connsiteY58" fmla="*/ 515248 h 1917156"/>
                <a:gd name="connsiteX59" fmla="*/ 98301 w 1521049"/>
                <a:gd name="connsiteY59" fmla="*/ 348526 h 1917156"/>
                <a:gd name="connsiteX60" fmla="*/ 98253 w 1521049"/>
                <a:gd name="connsiteY60" fmla="*/ 281581 h 1917156"/>
                <a:gd name="connsiteX61" fmla="*/ 96112 w 1521049"/>
                <a:gd name="connsiteY61" fmla="*/ 268496 h 1917156"/>
                <a:gd name="connsiteX62" fmla="*/ 96112 w 1521049"/>
                <a:gd name="connsiteY62" fmla="*/ 268496 h 1917156"/>
                <a:gd name="connsiteX63" fmla="*/ 95636 w 1521049"/>
                <a:gd name="connsiteY63" fmla="*/ 507159 h 1917156"/>
                <a:gd name="connsiteX64" fmla="*/ 74701 w 1521049"/>
                <a:gd name="connsiteY64" fmla="*/ 530902 h 1917156"/>
                <a:gd name="connsiteX65" fmla="*/ 0 w 1521049"/>
                <a:gd name="connsiteY65" fmla="*/ 568633 h 1917156"/>
                <a:gd name="connsiteX66" fmla="*/ 3854 w 1521049"/>
                <a:gd name="connsiteY66" fmla="*/ 574200 h 1917156"/>
                <a:gd name="connsiteX67" fmla="*/ 121853 w 1521049"/>
                <a:gd name="connsiteY67" fmla="*/ 697433 h 1917156"/>
                <a:gd name="connsiteX68" fmla="*/ 257267 w 1521049"/>
                <a:gd name="connsiteY68" fmla="*/ 838081 h 1917156"/>
                <a:gd name="connsiteX69" fmla="*/ 399294 w 1521049"/>
                <a:gd name="connsiteY69" fmla="*/ 985628 h 1917156"/>
                <a:gd name="connsiteX70" fmla="*/ 536516 w 1521049"/>
                <a:gd name="connsiteY70" fmla="*/ 1128273 h 1917156"/>
                <a:gd name="connsiteX71" fmla="*/ 677592 w 1521049"/>
                <a:gd name="connsiteY71" fmla="*/ 1274821 h 1917156"/>
                <a:gd name="connsiteX72" fmla="*/ 812911 w 1521049"/>
                <a:gd name="connsiteY72" fmla="*/ 1415516 h 1917156"/>
                <a:gd name="connsiteX73" fmla="*/ 953035 w 1521049"/>
                <a:gd name="connsiteY73" fmla="*/ 1561112 h 1917156"/>
                <a:gd name="connsiteX74" fmla="*/ 1092112 w 1521049"/>
                <a:gd name="connsiteY74" fmla="*/ 1705757 h 1917156"/>
                <a:gd name="connsiteX75" fmla="*/ 1210968 w 1521049"/>
                <a:gd name="connsiteY75" fmla="*/ 1828324 h 1917156"/>
                <a:gd name="connsiteX76" fmla="*/ 1285051 w 1521049"/>
                <a:gd name="connsiteY76" fmla="*/ 1904833 h 1917156"/>
                <a:gd name="connsiteX77" fmla="*/ 1293425 w 1521049"/>
                <a:gd name="connsiteY77" fmla="*/ 1917156 h 1917156"/>
                <a:gd name="connsiteX78" fmla="*/ 1293425 w 1521049"/>
                <a:gd name="connsiteY78" fmla="*/ 1917156 h 1917156"/>
                <a:gd name="connsiteX79" fmla="*/ 1331774 w 1521049"/>
                <a:gd name="connsiteY79" fmla="*/ 1823090 h 1917156"/>
                <a:gd name="connsiteX80" fmla="*/ 1331774 w 1521049"/>
                <a:gd name="connsiteY80" fmla="*/ 1029211 h 1917156"/>
                <a:gd name="connsiteX81" fmla="*/ 1331537 w 1521049"/>
                <a:gd name="connsiteY81" fmla="*/ 758669 h 1917156"/>
                <a:gd name="connsiteX82" fmla="*/ 1343670 w 1521049"/>
                <a:gd name="connsiteY82" fmla="*/ 746536 h 1917156"/>
                <a:gd name="connsiteX83" fmla="*/ 1436594 w 1521049"/>
                <a:gd name="connsiteY83" fmla="*/ 746346 h 1917156"/>
                <a:gd name="connsiteX84" fmla="*/ 1521049 w 1521049"/>
                <a:gd name="connsiteY84" fmla="*/ 744871 h 1917156"/>
                <a:gd name="connsiteX85" fmla="*/ 1353566 w 1521049"/>
                <a:gd name="connsiteY85" fmla="*/ 745584 h 191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521049" h="1917156">
                  <a:moveTo>
                    <a:pt x="1353566" y="745584"/>
                  </a:moveTo>
                  <a:cubicBezTo>
                    <a:pt x="1349760" y="745965"/>
                    <a:pt x="1346096" y="746108"/>
                    <a:pt x="1342766" y="745632"/>
                  </a:cubicBezTo>
                  <a:cubicBezTo>
                    <a:pt x="1341243" y="745632"/>
                    <a:pt x="1339720" y="745632"/>
                    <a:pt x="1338198" y="745680"/>
                  </a:cubicBezTo>
                  <a:cubicBezTo>
                    <a:pt x="1331965" y="745727"/>
                    <a:pt x="1328634" y="743015"/>
                    <a:pt x="1328016" y="737210"/>
                  </a:cubicBezTo>
                  <a:cubicBezTo>
                    <a:pt x="1326921" y="726838"/>
                    <a:pt x="1325399" y="716370"/>
                    <a:pt x="1330109" y="706378"/>
                  </a:cubicBezTo>
                  <a:cubicBezTo>
                    <a:pt x="1330870" y="705665"/>
                    <a:pt x="1331680" y="705046"/>
                    <a:pt x="1332488" y="704523"/>
                  </a:cubicBezTo>
                  <a:cubicBezTo>
                    <a:pt x="1335581" y="700288"/>
                    <a:pt x="1335391" y="695197"/>
                    <a:pt x="1335438" y="690248"/>
                  </a:cubicBezTo>
                  <a:cubicBezTo>
                    <a:pt x="1335581" y="677925"/>
                    <a:pt x="1335724" y="665649"/>
                    <a:pt x="1335438" y="653326"/>
                  </a:cubicBezTo>
                  <a:cubicBezTo>
                    <a:pt x="1334867" y="631011"/>
                    <a:pt x="1328777" y="610076"/>
                    <a:pt x="1317025" y="591139"/>
                  </a:cubicBezTo>
                  <a:cubicBezTo>
                    <a:pt x="1288524" y="545319"/>
                    <a:pt x="1246082" y="524621"/>
                    <a:pt x="1193030" y="524336"/>
                  </a:cubicBezTo>
                  <a:cubicBezTo>
                    <a:pt x="1137456" y="524050"/>
                    <a:pt x="1081835" y="524241"/>
                    <a:pt x="1026261" y="524288"/>
                  </a:cubicBezTo>
                  <a:cubicBezTo>
                    <a:pt x="1020742" y="524288"/>
                    <a:pt x="1014937" y="523670"/>
                    <a:pt x="1010179" y="527524"/>
                  </a:cubicBezTo>
                  <a:cubicBezTo>
                    <a:pt x="1009941" y="527952"/>
                    <a:pt x="1009751" y="528428"/>
                    <a:pt x="1009513" y="528856"/>
                  </a:cubicBezTo>
                  <a:cubicBezTo>
                    <a:pt x="996380" y="533995"/>
                    <a:pt x="983343" y="535136"/>
                    <a:pt x="970449" y="528190"/>
                  </a:cubicBezTo>
                  <a:cubicBezTo>
                    <a:pt x="964978" y="528428"/>
                    <a:pt x="959553" y="528808"/>
                    <a:pt x="954081" y="528808"/>
                  </a:cubicBezTo>
                  <a:cubicBezTo>
                    <a:pt x="842934" y="528856"/>
                    <a:pt x="731786" y="528523"/>
                    <a:pt x="620638" y="529237"/>
                  </a:cubicBezTo>
                  <a:cubicBezTo>
                    <a:pt x="606031" y="529332"/>
                    <a:pt x="603890" y="524716"/>
                    <a:pt x="603938" y="511679"/>
                  </a:cubicBezTo>
                  <a:cubicBezTo>
                    <a:pt x="604366" y="346338"/>
                    <a:pt x="604223" y="180996"/>
                    <a:pt x="604128" y="15654"/>
                  </a:cubicBezTo>
                  <a:cubicBezTo>
                    <a:pt x="604128" y="10468"/>
                    <a:pt x="606269" y="4710"/>
                    <a:pt x="601987" y="0"/>
                  </a:cubicBezTo>
                  <a:cubicBezTo>
                    <a:pt x="601892" y="94685"/>
                    <a:pt x="601701" y="189417"/>
                    <a:pt x="601654" y="284102"/>
                  </a:cubicBezTo>
                  <a:cubicBezTo>
                    <a:pt x="601606" y="360612"/>
                    <a:pt x="601368" y="437073"/>
                    <a:pt x="601939" y="513583"/>
                  </a:cubicBezTo>
                  <a:cubicBezTo>
                    <a:pt x="602034" y="525954"/>
                    <a:pt x="598371" y="529855"/>
                    <a:pt x="586523" y="528475"/>
                  </a:cubicBezTo>
                  <a:cubicBezTo>
                    <a:pt x="578863" y="527571"/>
                    <a:pt x="571059" y="528237"/>
                    <a:pt x="563304" y="528190"/>
                  </a:cubicBezTo>
                  <a:cubicBezTo>
                    <a:pt x="525525" y="528380"/>
                    <a:pt x="487699" y="528190"/>
                    <a:pt x="449920" y="529094"/>
                  </a:cubicBezTo>
                  <a:cubicBezTo>
                    <a:pt x="439119" y="529332"/>
                    <a:pt x="437311" y="525573"/>
                    <a:pt x="437359" y="515866"/>
                  </a:cubicBezTo>
                  <a:cubicBezTo>
                    <a:pt x="437692" y="455249"/>
                    <a:pt x="437454" y="394679"/>
                    <a:pt x="437406" y="334062"/>
                  </a:cubicBezTo>
                  <a:cubicBezTo>
                    <a:pt x="433172" y="338249"/>
                    <a:pt x="435027" y="343530"/>
                    <a:pt x="435027" y="348336"/>
                  </a:cubicBezTo>
                  <a:cubicBezTo>
                    <a:pt x="434884" y="403862"/>
                    <a:pt x="434647" y="459389"/>
                    <a:pt x="435218" y="514867"/>
                  </a:cubicBezTo>
                  <a:cubicBezTo>
                    <a:pt x="435313" y="525954"/>
                    <a:pt x="431792" y="528666"/>
                    <a:pt x="421229" y="528666"/>
                  </a:cubicBezTo>
                  <a:cubicBezTo>
                    <a:pt x="410856" y="528666"/>
                    <a:pt x="407145" y="526191"/>
                    <a:pt x="407288" y="515058"/>
                  </a:cubicBezTo>
                  <a:cubicBezTo>
                    <a:pt x="407859" y="459531"/>
                    <a:pt x="407621" y="404053"/>
                    <a:pt x="407478" y="348526"/>
                  </a:cubicBezTo>
                  <a:cubicBezTo>
                    <a:pt x="407478" y="343721"/>
                    <a:pt x="409239" y="338487"/>
                    <a:pt x="405527" y="334109"/>
                  </a:cubicBezTo>
                  <a:cubicBezTo>
                    <a:pt x="405480" y="395012"/>
                    <a:pt x="405194" y="455868"/>
                    <a:pt x="405527" y="516770"/>
                  </a:cubicBezTo>
                  <a:cubicBezTo>
                    <a:pt x="405575" y="526239"/>
                    <a:pt x="403053" y="529522"/>
                    <a:pt x="393347" y="529094"/>
                  </a:cubicBezTo>
                  <a:cubicBezTo>
                    <a:pt x="374315" y="528237"/>
                    <a:pt x="355235" y="528475"/>
                    <a:pt x="336155" y="528285"/>
                  </a:cubicBezTo>
                  <a:cubicBezTo>
                    <a:pt x="297853" y="528808"/>
                    <a:pt x="297853" y="528808"/>
                    <a:pt x="297853" y="490363"/>
                  </a:cubicBezTo>
                  <a:cubicBezTo>
                    <a:pt x="297853" y="362467"/>
                    <a:pt x="297901" y="234524"/>
                    <a:pt x="297758" y="106628"/>
                  </a:cubicBezTo>
                  <a:cubicBezTo>
                    <a:pt x="297758" y="101346"/>
                    <a:pt x="299566" y="95637"/>
                    <a:pt x="295712" y="90831"/>
                  </a:cubicBezTo>
                  <a:cubicBezTo>
                    <a:pt x="295569" y="96303"/>
                    <a:pt x="295236" y="101727"/>
                    <a:pt x="295236" y="107199"/>
                  </a:cubicBezTo>
                  <a:cubicBezTo>
                    <a:pt x="295189" y="218346"/>
                    <a:pt x="295236" y="329542"/>
                    <a:pt x="295236" y="440689"/>
                  </a:cubicBezTo>
                  <a:cubicBezTo>
                    <a:pt x="295236" y="466192"/>
                    <a:pt x="294951" y="491743"/>
                    <a:pt x="295379" y="517246"/>
                  </a:cubicBezTo>
                  <a:cubicBezTo>
                    <a:pt x="295522" y="525620"/>
                    <a:pt x="293856" y="529570"/>
                    <a:pt x="284293" y="529094"/>
                  </a:cubicBezTo>
                  <a:cubicBezTo>
                    <a:pt x="265213" y="528190"/>
                    <a:pt x="246086" y="528475"/>
                    <a:pt x="226958" y="528237"/>
                  </a:cubicBezTo>
                  <a:lnTo>
                    <a:pt x="226958" y="528237"/>
                  </a:lnTo>
                  <a:cubicBezTo>
                    <a:pt x="214825" y="527666"/>
                    <a:pt x="199267" y="533471"/>
                    <a:pt x="191416" y="525858"/>
                  </a:cubicBezTo>
                  <a:cubicBezTo>
                    <a:pt x="183470" y="518198"/>
                    <a:pt x="188894" y="502544"/>
                    <a:pt x="188847" y="490411"/>
                  </a:cubicBezTo>
                  <a:cubicBezTo>
                    <a:pt x="188608" y="389350"/>
                    <a:pt x="188751" y="288337"/>
                    <a:pt x="188656" y="187276"/>
                  </a:cubicBezTo>
                  <a:cubicBezTo>
                    <a:pt x="188656" y="182423"/>
                    <a:pt x="190321" y="177237"/>
                    <a:pt x="186753" y="172812"/>
                  </a:cubicBezTo>
                  <a:cubicBezTo>
                    <a:pt x="186610" y="176904"/>
                    <a:pt x="186277" y="180996"/>
                    <a:pt x="186277" y="185088"/>
                  </a:cubicBezTo>
                  <a:cubicBezTo>
                    <a:pt x="186229" y="295141"/>
                    <a:pt x="186134" y="405242"/>
                    <a:pt x="186467" y="515295"/>
                  </a:cubicBezTo>
                  <a:cubicBezTo>
                    <a:pt x="186515" y="525620"/>
                    <a:pt x="184374" y="530474"/>
                    <a:pt x="173097" y="529094"/>
                  </a:cubicBezTo>
                  <a:cubicBezTo>
                    <a:pt x="165484" y="528190"/>
                    <a:pt x="157539" y="528142"/>
                    <a:pt x="149926" y="529094"/>
                  </a:cubicBezTo>
                  <a:cubicBezTo>
                    <a:pt x="138506" y="530521"/>
                    <a:pt x="136651" y="525478"/>
                    <a:pt x="136698" y="515295"/>
                  </a:cubicBezTo>
                  <a:cubicBezTo>
                    <a:pt x="137079" y="432981"/>
                    <a:pt x="136936" y="350667"/>
                    <a:pt x="136841" y="268353"/>
                  </a:cubicBezTo>
                  <a:cubicBezTo>
                    <a:pt x="136841" y="263548"/>
                    <a:pt x="138697" y="258314"/>
                    <a:pt x="134843" y="253984"/>
                  </a:cubicBezTo>
                  <a:cubicBezTo>
                    <a:pt x="134652" y="338249"/>
                    <a:pt x="134557" y="422514"/>
                    <a:pt x="134176" y="506731"/>
                  </a:cubicBezTo>
                  <a:cubicBezTo>
                    <a:pt x="134129" y="513678"/>
                    <a:pt x="137983" y="524145"/>
                    <a:pt x="131131" y="526857"/>
                  </a:cubicBezTo>
                  <a:cubicBezTo>
                    <a:pt x="122852" y="530141"/>
                    <a:pt x="112242" y="528808"/>
                    <a:pt x="102869" y="527714"/>
                  </a:cubicBezTo>
                  <a:cubicBezTo>
                    <a:pt x="95732" y="526905"/>
                    <a:pt x="98444" y="519720"/>
                    <a:pt x="98396" y="515248"/>
                  </a:cubicBezTo>
                  <a:cubicBezTo>
                    <a:pt x="98206" y="459674"/>
                    <a:pt x="98301" y="404100"/>
                    <a:pt x="98301" y="348526"/>
                  </a:cubicBezTo>
                  <a:cubicBezTo>
                    <a:pt x="98301" y="326211"/>
                    <a:pt x="98396" y="303896"/>
                    <a:pt x="98253" y="281581"/>
                  </a:cubicBezTo>
                  <a:cubicBezTo>
                    <a:pt x="98206" y="277156"/>
                    <a:pt x="99681" y="272398"/>
                    <a:pt x="96112" y="268496"/>
                  </a:cubicBezTo>
                  <a:lnTo>
                    <a:pt x="96112" y="268496"/>
                  </a:lnTo>
                  <a:cubicBezTo>
                    <a:pt x="95970" y="348050"/>
                    <a:pt x="95779" y="427605"/>
                    <a:pt x="95636" y="507159"/>
                  </a:cubicBezTo>
                  <a:cubicBezTo>
                    <a:pt x="95589" y="528666"/>
                    <a:pt x="95541" y="528047"/>
                    <a:pt x="74701" y="530902"/>
                  </a:cubicBezTo>
                  <a:cubicBezTo>
                    <a:pt x="45629" y="534851"/>
                    <a:pt x="20031" y="546413"/>
                    <a:pt x="0" y="568633"/>
                  </a:cubicBezTo>
                  <a:cubicBezTo>
                    <a:pt x="1284" y="570489"/>
                    <a:pt x="2284" y="572582"/>
                    <a:pt x="3854" y="574200"/>
                  </a:cubicBezTo>
                  <a:cubicBezTo>
                    <a:pt x="43108" y="615309"/>
                    <a:pt x="82123" y="656752"/>
                    <a:pt x="121853" y="697433"/>
                  </a:cubicBezTo>
                  <a:cubicBezTo>
                    <a:pt x="167340" y="743967"/>
                    <a:pt x="212161" y="791167"/>
                    <a:pt x="257267" y="838081"/>
                  </a:cubicBezTo>
                  <a:cubicBezTo>
                    <a:pt x="304562" y="887279"/>
                    <a:pt x="352000" y="936382"/>
                    <a:pt x="399294" y="985628"/>
                  </a:cubicBezTo>
                  <a:cubicBezTo>
                    <a:pt x="444971" y="1033208"/>
                    <a:pt x="490839" y="1080693"/>
                    <a:pt x="536516" y="1128273"/>
                  </a:cubicBezTo>
                  <a:cubicBezTo>
                    <a:pt x="583478" y="1177186"/>
                    <a:pt x="630630" y="1225908"/>
                    <a:pt x="677592" y="1274821"/>
                  </a:cubicBezTo>
                  <a:cubicBezTo>
                    <a:pt x="722651" y="1321783"/>
                    <a:pt x="767852" y="1368602"/>
                    <a:pt x="812911" y="1415516"/>
                  </a:cubicBezTo>
                  <a:cubicBezTo>
                    <a:pt x="859539" y="1464096"/>
                    <a:pt x="906406" y="1512485"/>
                    <a:pt x="953035" y="1561112"/>
                  </a:cubicBezTo>
                  <a:cubicBezTo>
                    <a:pt x="999330" y="1609406"/>
                    <a:pt x="1046150" y="1657177"/>
                    <a:pt x="1092112" y="1705757"/>
                  </a:cubicBezTo>
                  <a:cubicBezTo>
                    <a:pt x="1131223" y="1747104"/>
                    <a:pt x="1171952" y="1786881"/>
                    <a:pt x="1210968" y="1828324"/>
                  </a:cubicBezTo>
                  <a:cubicBezTo>
                    <a:pt x="1235329" y="1854160"/>
                    <a:pt x="1260166" y="1879520"/>
                    <a:pt x="1285051" y="1904833"/>
                  </a:cubicBezTo>
                  <a:cubicBezTo>
                    <a:pt x="1288619" y="1908449"/>
                    <a:pt x="1291664" y="1912350"/>
                    <a:pt x="1293425" y="1917156"/>
                  </a:cubicBezTo>
                  <a:cubicBezTo>
                    <a:pt x="1293425" y="1917156"/>
                    <a:pt x="1293425" y="1917156"/>
                    <a:pt x="1293425" y="1917156"/>
                  </a:cubicBezTo>
                  <a:cubicBezTo>
                    <a:pt x="1320641" y="1891701"/>
                    <a:pt x="1331774" y="1859679"/>
                    <a:pt x="1331774" y="1823090"/>
                  </a:cubicBezTo>
                  <a:cubicBezTo>
                    <a:pt x="1331774" y="1558448"/>
                    <a:pt x="1331774" y="1293853"/>
                    <a:pt x="1331774" y="1029211"/>
                  </a:cubicBezTo>
                  <a:cubicBezTo>
                    <a:pt x="1331774" y="939046"/>
                    <a:pt x="1331917" y="848834"/>
                    <a:pt x="1331537" y="758669"/>
                  </a:cubicBezTo>
                  <a:cubicBezTo>
                    <a:pt x="1331489" y="749058"/>
                    <a:pt x="1334059" y="746346"/>
                    <a:pt x="1343670" y="746536"/>
                  </a:cubicBezTo>
                  <a:cubicBezTo>
                    <a:pt x="1374644" y="747059"/>
                    <a:pt x="1405619" y="746964"/>
                    <a:pt x="1436594" y="746346"/>
                  </a:cubicBezTo>
                  <a:cubicBezTo>
                    <a:pt x="1464762" y="745775"/>
                    <a:pt x="1492977" y="748059"/>
                    <a:pt x="1521049" y="744871"/>
                  </a:cubicBezTo>
                  <a:cubicBezTo>
                    <a:pt x="1465190" y="746346"/>
                    <a:pt x="1409378" y="745347"/>
                    <a:pt x="1353566" y="745584"/>
                  </a:cubicBezTo>
                  <a:close/>
                </a:path>
              </a:pathLst>
            </a:custGeom>
            <a:solidFill>
              <a:srgbClr val="1D7799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226">
              <a:extLst>
                <a:ext uri="{FF2B5EF4-FFF2-40B4-BE49-F238E27FC236}">
                  <a16:creationId xmlns:a16="http://schemas.microsoft.com/office/drawing/2014/main" id="{D126F44E-B0ED-453D-897F-3A79D9ACAD27}"/>
                </a:ext>
              </a:extLst>
            </p:cNvPr>
            <p:cNvSpPr/>
            <p:nvPr/>
          </p:nvSpPr>
          <p:spPr>
            <a:xfrm>
              <a:off x="4477627" y="1667484"/>
              <a:ext cx="167387" cy="1597"/>
            </a:xfrm>
            <a:custGeom>
              <a:avLst/>
              <a:gdLst>
                <a:gd name="connsiteX0" fmla="*/ 16606 w 167387"/>
                <a:gd name="connsiteY0" fmla="*/ 2 h 1597"/>
                <a:gd name="connsiteX1" fmla="*/ 0 w 167387"/>
                <a:gd name="connsiteY1" fmla="*/ 1477 h 1597"/>
                <a:gd name="connsiteX2" fmla="*/ 167388 w 167387"/>
                <a:gd name="connsiteY2" fmla="*/ 811 h 1597"/>
                <a:gd name="connsiteX3" fmla="*/ 167388 w 167387"/>
                <a:gd name="connsiteY3" fmla="*/ 811 h 1597"/>
                <a:gd name="connsiteX4" fmla="*/ 16606 w 167387"/>
                <a:gd name="connsiteY4" fmla="*/ 2 h 1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387" h="1597">
                  <a:moveTo>
                    <a:pt x="16606" y="2"/>
                  </a:moveTo>
                  <a:cubicBezTo>
                    <a:pt x="11419" y="-46"/>
                    <a:pt x="5614" y="953"/>
                    <a:pt x="0" y="1477"/>
                  </a:cubicBezTo>
                  <a:cubicBezTo>
                    <a:pt x="55812" y="1239"/>
                    <a:pt x="111576" y="2238"/>
                    <a:pt x="167388" y="811"/>
                  </a:cubicBezTo>
                  <a:cubicBezTo>
                    <a:pt x="167388" y="811"/>
                    <a:pt x="167388" y="811"/>
                    <a:pt x="167388" y="811"/>
                  </a:cubicBezTo>
                  <a:cubicBezTo>
                    <a:pt x="117143" y="620"/>
                    <a:pt x="66898" y="573"/>
                    <a:pt x="16606" y="2"/>
                  </a:cubicBezTo>
                  <a:close/>
                </a:path>
              </a:pathLst>
            </a:custGeom>
            <a:solidFill>
              <a:srgbClr val="1D7799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227">
              <a:extLst>
                <a:ext uri="{FF2B5EF4-FFF2-40B4-BE49-F238E27FC236}">
                  <a16:creationId xmlns:a16="http://schemas.microsoft.com/office/drawing/2014/main" id="{8FEABF56-32D3-4B47-8914-E18E88B354A1}"/>
                </a:ext>
              </a:extLst>
            </p:cNvPr>
            <p:cNvSpPr/>
            <p:nvPr/>
          </p:nvSpPr>
          <p:spPr>
            <a:xfrm>
              <a:off x="4094463" y="1451042"/>
              <a:ext cx="39777" cy="5521"/>
            </a:xfrm>
            <a:custGeom>
              <a:avLst/>
              <a:gdLst>
                <a:gd name="connsiteX0" fmla="*/ 39111 w 39777"/>
                <a:gd name="connsiteY0" fmla="*/ 1332 h 5521"/>
                <a:gd name="connsiteX1" fmla="*/ 39777 w 39777"/>
                <a:gd name="connsiteY1" fmla="*/ 0 h 5521"/>
                <a:gd name="connsiteX2" fmla="*/ 39016 w 39777"/>
                <a:gd name="connsiteY2" fmla="*/ 619 h 5521"/>
                <a:gd name="connsiteX3" fmla="*/ 0 w 39777"/>
                <a:gd name="connsiteY3" fmla="*/ 714 h 5521"/>
                <a:gd name="connsiteX4" fmla="*/ 39111 w 39777"/>
                <a:gd name="connsiteY4" fmla="*/ 1332 h 5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777" h="5521">
                  <a:moveTo>
                    <a:pt x="39111" y="1332"/>
                  </a:moveTo>
                  <a:cubicBezTo>
                    <a:pt x="39397" y="904"/>
                    <a:pt x="39539" y="428"/>
                    <a:pt x="39777" y="0"/>
                  </a:cubicBezTo>
                  <a:cubicBezTo>
                    <a:pt x="39539" y="190"/>
                    <a:pt x="39254" y="381"/>
                    <a:pt x="39016" y="619"/>
                  </a:cubicBezTo>
                  <a:cubicBezTo>
                    <a:pt x="26027" y="666"/>
                    <a:pt x="12990" y="666"/>
                    <a:pt x="0" y="714"/>
                  </a:cubicBezTo>
                  <a:cubicBezTo>
                    <a:pt x="12942" y="7565"/>
                    <a:pt x="25979" y="6471"/>
                    <a:pt x="39111" y="1332"/>
                  </a:cubicBezTo>
                  <a:close/>
                </a:path>
              </a:pathLst>
            </a:custGeom>
            <a:solidFill>
              <a:srgbClr val="1D7799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228">
              <a:extLst>
                <a:ext uri="{FF2B5EF4-FFF2-40B4-BE49-F238E27FC236}">
                  <a16:creationId xmlns:a16="http://schemas.microsoft.com/office/drawing/2014/main" id="{D5679521-73DB-4DA2-8412-ABCB07FAD556}"/>
                </a:ext>
              </a:extLst>
            </p:cNvPr>
            <p:cNvSpPr/>
            <p:nvPr/>
          </p:nvSpPr>
          <p:spPr>
            <a:xfrm>
              <a:off x="4450970" y="1627946"/>
              <a:ext cx="15903" cy="41157"/>
            </a:xfrm>
            <a:custGeom>
              <a:avLst/>
              <a:gdLst>
                <a:gd name="connsiteX0" fmla="*/ 4675 w 15903"/>
                <a:gd name="connsiteY0" fmla="*/ 1190 h 41157"/>
                <a:gd name="connsiteX1" fmla="*/ 5627 w 15903"/>
                <a:gd name="connsiteY1" fmla="*/ 0 h 41157"/>
                <a:gd name="connsiteX2" fmla="*/ 3248 w 15903"/>
                <a:gd name="connsiteY2" fmla="*/ 1856 h 41157"/>
                <a:gd name="connsiteX3" fmla="*/ 1154 w 15903"/>
                <a:gd name="connsiteY3" fmla="*/ 32688 h 41157"/>
                <a:gd name="connsiteX4" fmla="*/ 11336 w 15903"/>
                <a:gd name="connsiteY4" fmla="*/ 41157 h 41157"/>
                <a:gd name="connsiteX5" fmla="*/ 15904 w 15903"/>
                <a:gd name="connsiteY5" fmla="*/ 41110 h 41157"/>
                <a:gd name="connsiteX6" fmla="*/ 6864 w 15903"/>
                <a:gd name="connsiteY6" fmla="*/ 36732 h 41157"/>
                <a:gd name="connsiteX7" fmla="*/ 4675 w 15903"/>
                <a:gd name="connsiteY7" fmla="*/ 1190 h 41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903" h="41157">
                  <a:moveTo>
                    <a:pt x="4675" y="1190"/>
                  </a:moveTo>
                  <a:cubicBezTo>
                    <a:pt x="5056" y="809"/>
                    <a:pt x="5341" y="381"/>
                    <a:pt x="5627" y="0"/>
                  </a:cubicBezTo>
                  <a:cubicBezTo>
                    <a:pt x="4818" y="523"/>
                    <a:pt x="4009" y="1142"/>
                    <a:pt x="3248" y="1856"/>
                  </a:cubicBezTo>
                  <a:cubicBezTo>
                    <a:pt x="-1463" y="11848"/>
                    <a:pt x="12" y="22315"/>
                    <a:pt x="1154" y="32688"/>
                  </a:cubicBezTo>
                  <a:cubicBezTo>
                    <a:pt x="1773" y="38493"/>
                    <a:pt x="5103" y="41205"/>
                    <a:pt x="11336" y="41157"/>
                  </a:cubicBezTo>
                  <a:cubicBezTo>
                    <a:pt x="12859" y="41157"/>
                    <a:pt x="14381" y="41157"/>
                    <a:pt x="15904" y="41110"/>
                  </a:cubicBezTo>
                  <a:cubicBezTo>
                    <a:pt x="12383" y="40586"/>
                    <a:pt x="9243" y="39349"/>
                    <a:pt x="6864" y="36732"/>
                  </a:cubicBezTo>
                  <a:cubicBezTo>
                    <a:pt x="-368" y="28976"/>
                    <a:pt x="5246" y="13370"/>
                    <a:pt x="4675" y="1190"/>
                  </a:cubicBezTo>
                  <a:close/>
                </a:path>
              </a:pathLst>
            </a:custGeom>
            <a:solidFill>
              <a:srgbClr val="1D7799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229">
              <a:extLst>
                <a:ext uri="{FF2B5EF4-FFF2-40B4-BE49-F238E27FC236}">
                  <a16:creationId xmlns:a16="http://schemas.microsoft.com/office/drawing/2014/main" id="{425B4701-FAE8-4693-BCD0-D649F9F1E6D2}"/>
                </a:ext>
              </a:extLst>
            </p:cNvPr>
            <p:cNvSpPr/>
            <p:nvPr/>
          </p:nvSpPr>
          <p:spPr>
            <a:xfrm>
              <a:off x="4504320" y="2151091"/>
              <a:ext cx="419567" cy="384547"/>
            </a:xfrm>
            <a:custGeom>
              <a:avLst/>
              <a:gdLst>
                <a:gd name="connsiteX0" fmla="*/ 397962 w 419567"/>
                <a:gd name="connsiteY0" fmla="*/ 83600 h 384547"/>
                <a:gd name="connsiteX1" fmla="*/ 417756 w 419567"/>
                <a:gd name="connsiteY1" fmla="*/ 32784 h 384547"/>
                <a:gd name="connsiteX2" fmla="*/ 374267 w 419567"/>
                <a:gd name="connsiteY2" fmla="*/ 1 h 384547"/>
                <a:gd name="connsiteX3" fmla="*/ 329780 w 419567"/>
                <a:gd name="connsiteY3" fmla="*/ 33260 h 384547"/>
                <a:gd name="connsiteX4" fmla="*/ 350049 w 419567"/>
                <a:gd name="connsiteY4" fmla="*/ 83790 h 384547"/>
                <a:gd name="connsiteX5" fmla="*/ 358709 w 419567"/>
                <a:gd name="connsiteY5" fmla="*/ 99872 h 384547"/>
                <a:gd name="connsiteX6" fmla="*/ 358804 w 419567"/>
                <a:gd name="connsiteY6" fmla="*/ 310368 h 384547"/>
                <a:gd name="connsiteX7" fmla="*/ 346385 w 419567"/>
                <a:gd name="connsiteY7" fmla="*/ 323357 h 384547"/>
                <a:gd name="connsiteX8" fmla="*/ 98967 w 419567"/>
                <a:gd name="connsiteY8" fmla="*/ 323215 h 384547"/>
                <a:gd name="connsiteX9" fmla="*/ 83884 w 419567"/>
                <a:gd name="connsiteY9" fmla="*/ 315078 h 384547"/>
                <a:gd name="connsiteX10" fmla="*/ 32164 w 419567"/>
                <a:gd name="connsiteY10" fmla="*/ 295333 h 384547"/>
                <a:gd name="connsiteX11" fmla="*/ 0 w 419567"/>
                <a:gd name="connsiteY11" fmla="*/ 339059 h 384547"/>
                <a:gd name="connsiteX12" fmla="*/ 32497 w 419567"/>
                <a:gd name="connsiteY12" fmla="*/ 382833 h 384547"/>
                <a:gd name="connsiteX13" fmla="*/ 84265 w 419567"/>
                <a:gd name="connsiteY13" fmla="*/ 361945 h 384547"/>
                <a:gd name="connsiteX14" fmla="*/ 99110 w 419567"/>
                <a:gd name="connsiteY14" fmla="*/ 353619 h 384547"/>
                <a:gd name="connsiteX15" fmla="*/ 237141 w 419567"/>
                <a:gd name="connsiteY15" fmla="*/ 353761 h 384547"/>
                <a:gd name="connsiteX16" fmla="*/ 376551 w 419567"/>
                <a:gd name="connsiteY16" fmla="*/ 354047 h 384547"/>
                <a:gd name="connsiteX17" fmla="*/ 389160 w 419567"/>
                <a:gd name="connsiteY17" fmla="*/ 341295 h 384547"/>
                <a:gd name="connsiteX18" fmla="*/ 388732 w 419567"/>
                <a:gd name="connsiteY18" fmla="*/ 100776 h 384547"/>
                <a:gd name="connsiteX19" fmla="*/ 397962 w 419567"/>
                <a:gd name="connsiteY19" fmla="*/ 83600 h 384547"/>
                <a:gd name="connsiteX20" fmla="*/ 45630 w 419567"/>
                <a:gd name="connsiteY20" fmla="*/ 345339 h 384547"/>
                <a:gd name="connsiteX21" fmla="*/ 38635 w 419567"/>
                <a:gd name="connsiteY21" fmla="*/ 338964 h 384547"/>
                <a:gd name="connsiteX22" fmla="*/ 45011 w 419567"/>
                <a:gd name="connsiteY22" fmla="*/ 331779 h 384547"/>
                <a:gd name="connsiteX23" fmla="*/ 52291 w 419567"/>
                <a:gd name="connsiteY23" fmla="*/ 338298 h 384547"/>
                <a:gd name="connsiteX24" fmla="*/ 45630 w 419567"/>
                <a:gd name="connsiteY24" fmla="*/ 345339 h 384547"/>
                <a:gd name="connsiteX25" fmla="*/ 374077 w 419567"/>
                <a:gd name="connsiteY25" fmla="*/ 52197 h 384547"/>
                <a:gd name="connsiteX26" fmla="*/ 367035 w 419567"/>
                <a:gd name="connsiteY26" fmla="*/ 45678 h 384547"/>
                <a:gd name="connsiteX27" fmla="*/ 373411 w 419567"/>
                <a:gd name="connsiteY27" fmla="*/ 38636 h 384547"/>
                <a:gd name="connsiteX28" fmla="*/ 380500 w 419567"/>
                <a:gd name="connsiteY28" fmla="*/ 45155 h 384547"/>
                <a:gd name="connsiteX29" fmla="*/ 374077 w 419567"/>
                <a:gd name="connsiteY29" fmla="*/ 52197 h 384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419567" h="384547">
                  <a:moveTo>
                    <a:pt x="397962" y="83600"/>
                  </a:moveTo>
                  <a:cubicBezTo>
                    <a:pt x="415710" y="73180"/>
                    <a:pt x="423370" y="51911"/>
                    <a:pt x="417756" y="32784"/>
                  </a:cubicBezTo>
                  <a:cubicBezTo>
                    <a:pt x="411903" y="12943"/>
                    <a:pt x="394917" y="144"/>
                    <a:pt x="374267" y="1"/>
                  </a:cubicBezTo>
                  <a:cubicBezTo>
                    <a:pt x="352761" y="-142"/>
                    <a:pt x="335775" y="12562"/>
                    <a:pt x="329780" y="33260"/>
                  </a:cubicBezTo>
                  <a:cubicBezTo>
                    <a:pt x="324260" y="52340"/>
                    <a:pt x="332064" y="73465"/>
                    <a:pt x="350049" y="83790"/>
                  </a:cubicBezTo>
                  <a:cubicBezTo>
                    <a:pt x="357186" y="87882"/>
                    <a:pt x="358756" y="92450"/>
                    <a:pt x="358709" y="99872"/>
                  </a:cubicBezTo>
                  <a:cubicBezTo>
                    <a:pt x="358471" y="170053"/>
                    <a:pt x="358375" y="240187"/>
                    <a:pt x="358804" y="310368"/>
                  </a:cubicBezTo>
                  <a:cubicBezTo>
                    <a:pt x="358851" y="320170"/>
                    <a:pt x="357043" y="323405"/>
                    <a:pt x="346385" y="323357"/>
                  </a:cubicBezTo>
                  <a:cubicBezTo>
                    <a:pt x="263928" y="322834"/>
                    <a:pt x="181472" y="323024"/>
                    <a:pt x="98967" y="323215"/>
                  </a:cubicBezTo>
                  <a:cubicBezTo>
                    <a:pt x="91973" y="323215"/>
                    <a:pt x="87833" y="321692"/>
                    <a:pt x="83884" y="315078"/>
                  </a:cubicBezTo>
                  <a:cubicBezTo>
                    <a:pt x="72608" y="296237"/>
                    <a:pt x="52434" y="289147"/>
                    <a:pt x="32164" y="295333"/>
                  </a:cubicBezTo>
                  <a:cubicBezTo>
                    <a:pt x="11895" y="301518"/>
                    <a:pt x="0" y="317743"/>
                    <a:pt x="0" y="339059"/>
                  </a:cubicBezTo>
                  <a:cubicBezTo>
                    <a:pt x="0" y="359423"/>
                    <a:pt x="13608" y="377742"/>
                    <a:pt x="32497" y="382833"/>
                  </a:cubicBezTo>
                  <a:cubicBezTo>
                    <a:pt x="52672" y="388305"/>
                    <a:pt x="73559" y="380501"/>
                    <a:pt x="84265" y="361945"/>
                  </a:cubicBezTo>
                  <a:cubicBezTo>
                    <a:pt x="88071" y="355331"/>
                    <a:pt x="92021" y="353571"/>
                    <a:pt x="99110" y="353619"/>
                  </a:cubicBezTo>
                  <a:cubicBezTo>
                    <a:pt x="145120" y="353904"/>
                    <a:pt x="191130" y="353761"/>
                    <a:pt x="237141" y="353761"/>
                  </a:cubicBezTo>
                  <a:cubicBezTo>
                    <a:pt x="283627" y="353761"/>
                    <a:pt x="330113" y="353428"/>
                    <a:pt x="376551" y="354047"/>
                  </a:cubicBezTo>
                  <a:cubicBezTo>
                    <a:pt x="386924" y="354190"/>
                    <a:pt x="389207" y="351382"/>
                    <a:pt x="389160" y="341295"/>
                  </a:cubicBezTo>
                  <a:cubicBezTo>
                    <a:pt x="388732" y="261122"/>
                    <a:pt x="389065" y="180949"/>
                    <a:pt x="388732" y="100776"/>
                  </a:cubicBezTo>
                  <a:cubicBezTo>
                    <a:pt x="388684" y="92593"/>
                    <a:pt x="390587" y="87930"/>
                    <a:pt x="397962" y="83600"/>
                  </a:cubicBezTo>
                  <a:close/>
                  <a:moveTo>
                    <a:pt x="45630" y="345339"/>
                  </a:moveTo>
                  <a:cubicBezTo>
                    <a:pt x="41443" y="345625"/>
                    <a:pt x="38778" y="343436"/>
                    <a:pt x="38635" y="338964"/>
                  </a:cubicBezTo>
                  <a:cubicBezTo>
                    <a:pt x="38493" y="334586"/>
                    <a:pt x="41062" y="332017"/>
                    <a:pt x="45011" y="331779"/>
                  </a:cubicBezTo>
                  <a:cubicBezTo>
                    <a:pt x="49198" y="331494"/>
                    <a:pt x="51387" y="334491"/>
                    <a:pt x="52291" y="338298"/>
                  </a:cubicBezTo>
                  <a:cubicBezTo>
                    <a:pt x="52291" y="342818"/>
                    <a:pt x="49626" y="345054"/>
                    <a:pt x="45630" y="345339"/>
                  </a:cubicBezTo>
                  <a:close/>
                  <a:moveTo>
                    <a:pt x="374077" y="52197"/>
                  </a:moveTo>
                  <a:cubicBezTo>
                    <a:pt x="369842" y="52387"/>
                    <a:pt x="367321" y="49818"/>
                    <a:pt x="367035" y="45678"/>
                  </a:cubicBezTo>
                  <a:cubicBezTo>
                    <a:pt x="366750" y="41349"/>
                    <a:pt x="369319" y="39160"/>
                    <a:pt x="373411" y="38636"/>
                  </a:cubicBezTo>
                  <a:cubicBezTo>
                    <a:pt x="377693" y="38827"/>
                    <a:pt x="380358" y="40730"/>
                    <a:pt x="380500" y="45155"/>
                  </a:cubicBezTo>
                  <a:cubicBezTo>
                    <a:pt x="380643" y="49437"/>
                    <a:pt x="378216" y="52007"/>
                    <a:pt x="374077" y="52197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230">
              <a:extLst>
                <a:ext uri="{FF2B5EF4-FFF2-40B4-BE49-F238E27FC236}">
                  <a16:creationId xmlns:a16="http://schemas.microsoft.com/office/drawing/2014/main" id="{68030B3C-1635-492E-A056-BA02A48A939A}"/>
                </a:ext>
              </a:extLst>
            </p:cNvPr>
            <p:cNvSpPr/>
            <p:nvPr/>
          </p:nvSpPr>
          <p:spPr>
            <a:xfrm>
              <a:off x="5031500" y="1314130"/>
              <a:ext cx="93553" cy="471545"/>
            </a:xfrm>
            <a:custGeom>
              <a:avLst/>
              <a:gdLst>
                <a:gd name="connsiteX0" fmla="*/ 20803 w 93553"/>
                <a:gd name="connsiteY0" fmla="*/ 388565 h 471545"/>
                <a:gd name="connsiteX1" fmla="*/ 2009 w 93553"/>
                <a:gd name="connsiteY1" fmla="*/ 439762 h 471545"/>
                <a:gd name="connsiteX2" fmla="*/ 46163 w 93553"/>
                <a:gd name="connsiteY2" fmla="*/ 471545 h 471545"/>
                <a:gd name="connsiteX3" fmla="*/ 88367 w 93553"/>
                <a:gd name="connsiteY3" fmla="*/ 442807 h 471545"/>
                <a:gd name="connsiteX4" fmla="*/ 76662 w 93553"/>
                <a:gd name="connsiteY4" fmla="*/ 392990 h 471545"/>
                <a:gd name="connsiteX5" fmla="*/ 69240 w 93553"/>
                <a:gd name="connsiteY5" fmla="*/ 377051 h 471545"/>
                <a:gd name="connsiteX6" fmla="*/ 67574 w 93553"/>
                <a:gd name="connsiteY6" fmla="*/ 99895 h 471545"/>
                <a:gd name="connsiteX7" fmla="*/ 76044 w 93553"/>
                <a:gd name="connsiteY7" fmla="*/ 80387 h 471545"/>
                <a:gd name="connsiteX8" fmla="*/ 81182 w 93553"/>
                <a:gd name="connsiteY8" fmla="*/ 14155 h 471545"/>
                <a:gd name="connsiteX9" fmla="*/ 14189 w 93553"/>
                <a:gd name="connsiteY9" fmla="*/ 14108 h 471545"/>
                <a:gd name="connsiteX10" fmla="*/ 19328 w 93553"/>
                <a:gd name="connsiteY10" fmla="*/ 80387 h 471545"/>
                <a:gd name="connsiteX11" fmla="*/ 28416 w 93553"/>
                <a:gd name="connsiteY11" fmla="*/ 100847 h 471545"/>
                <a:gd name="connsiteX12" fmla="*/ 29558 w 93553"/>
                <a:gd name="connsiteY12" fmla="*/ 371198 h 471545"/>
                <a:gd name="connsiteX13" fmla="*/ 20803 w 93553"/>
                <a:gd name="connsiteY13" fmla="*/ 388565 h 471545"/>
                <a:gd name="connsiteX14" fmla="*/ 47353 w 93553"/>
                <a:gd name="connsiteY14" fmla="*/ 38707 h 471545"/>
                <a:gd name="connsiteX15" fmla="*/ 54633 w 93553"/>
                <a:gd name="connsiteY15" fmla="*/ 45986 h 471545"/>
                <a:gd name="connsiteX16" fmla="*/ 47448 w 93553"/>
                <a:gd name="connsiteY16" fmla="*/ 52600 h 471545"/>
                <a:gd name="connsiteX17" fmla="*/ 40644 w 93553"/>
                <a:gd name="connsiteY17" fmla="*/ 45320 h 471545"/>
                <a:gd name="connsiteX18" fmla="*/ 47353 w 93553"/>
                <a:gd name="connsiteY18" fmla="*/ 38707 h 471545"/>
                <a:gd name="connsiteX19" fmla="*/ 46211 w 93553"/>
                <a:gd name="connsiteY19" fmla="*/ 419445 h 471545"/>
                <a:gd name="connsiteX20" fmla="*/ 52872 w 93553"/>
                <a:gd name="connsiteY20" fmla="*/ 426725 h 471545"/>
                <a:gd name="connsiteX21" fmla="*/ 45592 w 93553"/>
                <a:gd name="connsiteY21" fmla="*/ 432910 h 471545"/>
                <a:gd name="connsiteX22" fmla="*/ 39217 w 93553"/>
                <a:gd name="connsiteY22" fmla="*/ 425916 h 471545"/>
                <a:gd name="connsiteX23" fmla="*/ 46211 w 93553"/>
                <a:gd name="connsiteY23" fmla="*/ 419445 h 47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553" h="471545">
                  <a:moveTo>
                    <a:pt x="20803" y="388565"/>
                  </a:moveTo>
                  <a:cubicBezTo>
                    <a:pt x="3293" y="399176"/>
                    <a:pt x="-3844" y="420634"/>
                    <a:pt x="2009" y="439762"/>
                  </a:cubicBezTo>
                  <a:cubicBezTo>
                    <a:pt x="7956" y="459127"/>
                    <a:pt x="25371" y="471640"/>
                    <a:pt x="46163" y="471545"/>
                  </a:cubicBezTo>
                  <a:cubicBezTo>
                    <a:pt x="65624" y="471450"/>
                    <a:pt x="81515" y="460649"/>
                    <a:pt x="88367" y="442807"/>
                  </a:cubicBezTo>
                  <a:cubicBezTo>
                    <a:pt x="95028" y="425535"/>
                    <a:pt x="90841" y="405313"/>
                    <a:pt x="76662" y="392990"/>
                  </a:cubicBezTo>
                  <a:cubicBezTo>
                    <a:pt x="71286" y="388327"/>
                    <a:pt x="69240" y="383997"/>
                    <a:pt x="69240" y="377051"/>
                  </a:cubicBezTo>
                  <a:cubicBezTo>
                    <a:pt x="68907" y="284650"/>
                    <a:pt x="68336" y="192296"/>
                    <a:pt x="67574" y="99895"/>
                  </a:cubicBezTo>
                  <a:cubicBezTo>
                    <a:pt x="67527" y="91759"/>
                    <a:pt x="68907" y="86049"/>
                    <a:pt x="76044" y="80387"/>
                  </a:cubicBezTo>
                  <a:cubicBezTo>
                    <a:pt x="97503" y="63401"/>
                    <a:pt x="99263" y="33663"/>
                    <a:pt x="81182" y="14155"/>
                  </a:cubicBezTo>
                  <a:cubicBezTo>
                    <a:pt x="63673" y="-4687"/>
                    <a:pt x="31556" y="-4734"/>
                    <a:pt x="14189" y="14108"/>
                  </a:cubicBezTo>
                  <a:cubicBezTo>
                    <a:pt x="-3844" y="33663"/>
                    <a:pt x="-2178" y="63829"/>
                    <a:pt x="19328" y="80387"/>
                  </a:cubicBezTo>
                  <a:cubicBezTo>
                    <a:pt x="27036" y="86335"/>
                    <a:pt x="28368" y="92235"/>
                    <a:pt x="28416" y="100847"/>
                  </a:cubicBezTo>
                  <a:cubicBezTo>
                    <a:pt x="28511" y="190964"/>
                    <a:pt x="28844" y="281081"/>
                    <a:pt x="29558" y="371198"/>
                  </a:cubicBezTo>
                  <a:cubicBezTo>
                    <a:pt x="29605" y="379192"/>
                    <a:pt x="28368" y="383997"/>
                    <a:pt x="20803" y="388565"/>
                  </a:cubicBezTo>
                  <a:close/>
                  <a:moveTo>
                    <a:pt x="47353" y="38707"/>
                  </a:moveTo>
                  <a:cubicBezTo>
                    <a:pt x="52111" y="38802"/>
                    <a:pt x="55251" y="41181"/>
                    <a:pt x="54633" y="45986"/>
                  </a:cubicBezTo>
                  <a:cubicBezTo>
                    <a:pt x="54157" y="49603"/>
                    <a:pt x="51397" y="52172"/>
                    <a:pt x="47448" y="52600"/>
                  </a:cubicBezTo>
                  <a:cubicBezTo>
                    <a:pt x="43261" y="51791"/>
                    <a:pt x="40787" y="48936"/>
                    <a:pt x="40644" y="45320"/>
                  </a:cubicBezTo>
                  <a:cubicBezTo>
                    <a:pt x="40549" y="41514"/>
                    <a:pt x="42928" y="38611"/>
                    <a:pt x="47353" y="38707"/>
                  </a:cubicBezTo>
                  <a:close/>
                  <a:moveTo>
                    <a:pt x="46211" y="419445"/>
                  </a:moveTo>
                  <a:cubicBezTo>
                    <a:pt x="50350" y="419730"/>
                    <a:pt x="52491" y="422490"/>
                    <a:pt x="52872" y="426725"/>
                  </a:cubicBezTo>
                  <a:cubicBezTo>
                    <a:pt x="52301" y="430864"/>
                    <a:pt x="49827" y="433053"/>
                    <a:pt x="45592" y="432910"/>
                  </a:cubicBezTo>
                  <a:cubicBezTo>
                    <a:pt x="41215" y="432767"/>
                    <a:pt x="38978" y="430150"/>
                    <a:pt x="39217" y="425916"/>
                  </a:cubicBezTo>
                  <a:cubicBezTo>
                    <a:pt x="39407" y="421681"/>
                    <a:pt x="41928" y="419159"/>
                    <a:pt x="46211" y="419445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231">
              <a:extLst>
                <a:ext uri="{FF2B5EF4-FFF2-40B4-BE49-F238E27FC236}">
                  <a16:creationId xmlns:a16="http://schemas.microsoft.com/office/drawing/2014/main" id="{99DC6FC9-1297-4FF9-A4FD-8337E92D58A3}"/>
                </a:ext>
              </a:extLst>
            </p:cNvPr>
            <p:cNvSpPr/>
            <p:nvPr/>
          </p:nvSpPr>
          <p:spPr>
            <a:xfrm>
              <a:off x="4911880" y="1240736"/>
              <a:ext cx="93579" cy="473491"/>
            </a:xfrm>
            <a:custGeom>
              <a:avLst/>
              <a:gdLst>
                <a:gd name="connsiteX0" fmla="*/ 21329 w 93579"/>
                <a:gd name="connsiteY0" fmla="*/ 389731 h 473491"/>
                <a:gd name="connsiteX1" fmla="*/ 9815 w 93579"/>
                <a:gd name="connsiteY1" fmla="*/ 456296 h 473491"/>
                <a:gd name="connsiteX2" fmla="*/ 75380 w 93579"/>
                <a:gd name="connsiteY2" fmla="*/ 462625 h 473491"/>
                <a:gd name="connsiteX3" fmla="*/ 76903 w 93579"/>
                <a:gd name="connsiteY3" fmla="*/ 395203 h 473491"/>
                <a:gd name="connsiteX4" fmla="*/ 69100 w 93579"/>
                <a:gd name="connsiteY4" fmla="*/ 376361 h 473491"/>
                <a:gd name="connsiteX5" fmla="*/ 68339 w 93579"/>
                <a:gd name="connsiteY5" fmla="*/ 97778 h 473491"/>
                <a:gd name="connsiteX6" fmla="*/ 76142 w 93579"/>
                <a:gd name="connsiteY6" fmla="*/ 80840 h 473491"/>
                <a:gd name="connsiteX7" fmla="*/ 91082 w 93579"/>
                <a:gd name="connsiteY7" fmla="*/ 30880 h 473491"/>
                <a:gd name="connsiteX8" fmla="*/ 47736 w 93579"/>
                <a:gd name="connsiteY8" fmla="*/ 1 h 473491"/>
                <a:gd name="connsiteX9" fmla="*/ 5199 w 93579"/>
                <a:gd name="connsiteY9" fmla="*/ 30024 h 473491"/>
                <a:gd name="connsiteX10" fmla="*/ 19140 w 93579"/>
                <a:gd name="connsiteY10" fmla="*/ 80221 h 473491"/>
                <a:gd name="connsiteX11" fmla="*/ 27990 w 93579"/>
                <a:gd name="connsiteY11" fmla="*/ 99396 h 473491"/>
                <a:gd name="connsiteX12" fmla="*/ 30131 w 93579"/>
                <a:gd name="connsiteY12" fmla="*/ 372507 h 473491"/>
                <a:gd name="connsiteX13" fmla="*/ 21329 w 93579"/>
                <a:gd name="connsiteY13" fmla="*/ 389731 h 473491"/>
                <a:gd name="connsiteX14" fmla="*/ 48640 w 93579"/>
                <a:gd name="connsiteY14" fmla="*/ 38731 h 473491"/>
                <a:gd name="connsiteX15" fmla="*/ 54826 w 93579"/>
                <a:gd name="connsiteY15" fmla="*/ 45916 h 473491"/>
                <a:gd name="connsiteX16" fmla="*/ 47355 w 93579"/>
                <a:gd name="connsiteY16" fmla="*/ 52291 h 473491"/>
                <a:gd name="connsiteX17" fmla="*/ 41408 w 93579"/>
                <a:gd name="connsiteY17" fmla="*/ 44821 h 473491"/>
                <a:gd name="connsiteX18" fmla="*/ 48640 w 93579"/>
                <a:gd name="connsiteY18" fmla="*/ 38731 h 473491"/>
                <a:gd name="connsiteX19" fmla="*/ 45357 w 93579"/>
                <a:gd name="connsiteY19" fmla="*/ 421420 h 473491"/>
                <a:gd name="connsiteX20" fmla="*/ 52447 w 93579"/>
                <a:gd name="connsiteY20" fmla="*/ 427986 h 473491"/>
                <a:gd name="connsiteX21" fmla="*/ 45928 w 93579"/>
                <a:gd name="connsiteY21" fmla="*/ 434885 h 473491"/>
                <a:gd name="connsiteX22" fmla="*/ 38839 w 93579"/>
                <a:gd name="connsiteY22" fmla="*/ 428319 h 473491"/>
                <a:gd name="connsiteX23" fmla="*/ 45357 w 93579"/>
                <a:gd name="connsiteY23" fmla="*/ 421420 h 47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579" h="473491">
                  <a:moveTo>
                    <a:pt x="21329" y="389731"/>
                  </a:moveTo>
                  <a:cubicBezTo>
                    <a:pt x="-1985" y="404101"/>
                    <a:pt x="-6743" y="434552"/>
                    <a:pt x="9815" y="456296"/>
                  </a:cubicBezTo>
                  <a:cubicBezTo>
                    <a:pt x="25088" y="476375"/>
                    <a:pt x="56253" y="479373"/>
                    <a:pt x="75380" y="462625"/>
                  </a:cubicBezTo>
                  <a:cubicBezTo>
                    <a:pt x="95887" y="444687"/>
                    <a:pt x="96982" y="414045"/>
                    <a:pt x="76903" y="395203"/>
                  </a:cubicBezTo>
                  <a:cubicBezTo>
                    <a:pt x="70860" y="389541"/>
                    <a:pt x="69147" y="384117"/>
                    <a:pt x="69100" y="376361"/>
                  </a:cubicBezTo>
                  <a:cubicBezTo>
                    <a:pt x="69052" y="283484"/>
                    <a:pt x="68767" y="190608"/>
                    <a:pt x="68339" y="97778"/>
                  </a:cubicBezTo>
                  <a:cubicBezTo>
                    <a:pt x="68291" y="90594"/>
                    <a:pt x="69433" y="85645"/>
                    <a:pt x="76142" y="80840"/>
                  </a:cubicBezTo>
                  <a:cubicBezTo>
                    <a:pt x="91843" y="69611"/>
                    <a:pt x="97268" y="48818"/>
                    <a:pt x="91082" y="30880"/>
                  </a:cubicBezTo>
                  <a:cubicBezTo>
                    <a:pt x="84373" y="11372"/>
                    <a:pt x="68339" y="-95"/>
                    <a:pt x="47736" y="1"/>
                  </a:cubicBezTo>
                  <a:cubicBezTo>
                    <a:pt x="27752" y="48"/>
                    <a:pt x="12051" y="11134"/>
                    <a:pt x="5199" y="30024"/>
                  </a:cubicBezTo>
                  <a:cubicBezTo>
                    <a:pt x="-1367" y="48104"/>
                    <a:pt x="3534" y="68754"/>
                    <a:pt x="19140" y="80221"/>
                  </a:cubicBezTo>
                  <a:cubicBezTo>
                    <a:pt x="26515" y="85645"/>
                    <a:pt x="27943" y="91212"/>
                    <a:pt x="27990" y="99396"/>
                  </a:cubicBezTo>
                  <a:cubicBezTo>
                    <a:pt x="28466" y="190417"/>
                    <a:pt x="29180" y="281486"/>
                    <a:pt x="30131" y="372507"/>
                  </a:cubicBezTo>
                  <a:cubicBezTo>
                    <a:pt x="30322" y="380501"/>
                    <a:pt x="28752" y="385164"/>
                    <a:pt x="21329" y="389731"/>
                  </a:cubicBezTo>
                  <a:close/>
                  <a:moveTo>
                    <a:pt x="48640" y="38731"/>
                  </a:moveTo>
                  <a:cubicBezTo>
                    <a:pt x="52875" y="39064"/>
                    <a:pt x="55302" y="41586"/>
                    <a:pt x="54826" y="45916"/>
                  </a:cubicBezTo>
                  <a:cubicBezTo>
                    <a:pt x="54398" y="50055"/>
                    <a:pt x="51781" y="52196"/>
                    <a:pt x="47355" y="52291"/>
                  </a:cubicBezTo>
                  <a:cubicBezTo>
                    <a:pt x="43501" y="51435"/>
                    <a:pt x="41122" y="49151"/>
                    <a:pt x="41408" y="44821"/>
                  </a:cubicBezTo>
                  <a:cubicBezTo>
                    <a:pt x="41693" y="40444"/>
                    <a:pt x="44405" y="38398"/>
                    <a:pt x="48640" y="38731"/>
                  </a:cubicBezTo>
                  <a:close/>
                  <a:moveTo>
                    <a:pt x="45357" y="421420"/>
                  </a:moveTo>
                  <a:cubicBezTo>
                    <a:pt x="49640" y="421230"/>
                    <a:pt x="52066" y="423513"/>
                    <a:pt x="52447" y="427986"/>
                  </a:cubicBezTo>
                  <a:cubicBezTo>
                    <a:pt x="52209" y="431983"/>
                    <a:pt x="50258" y="434790"/>
                    <a:pt x="45928" y="434885"/>
                  </a:cubicBezTo>
                  <a:cubicBezTo>
                    <a:pt x="41693" y="434980"/>
                    <a:pt x="39124" y="432411"/>
                    <a:pt x="38839" y="428319"/>
                  </a:cubicBezTo>
                  <a:cubicBezTo>
                    <a:pt x="38506" y="423989"/>
                    <a:pt x="41122" y="421610"/>
                    <a:pt x="45357" y="421420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232">
              <a:extLst>
                <a:ext uri="{FF2B5EF4-FFF2-40B4-BE49-F238E27FC236}">
                  <a16:creationId xmlns:a16="http://schemas.microsoft.com/office/drawing/2014/main" id="{7FE1B8A6-8AE9-4C0F-8648-837985A45ABE}"/>
                </a:ext>
              </a:extLst>
            </p:cNvPr>
            <p:cNvSpPr/>
            <p:nvPr/>
          </p:nvSpPr>
          <p:spPr>
            <a:xfrm>
              <a:off x="4576419" y="1694845"/>
              <a:ext cx="92016" cy="457945"/>
            </a:xfrm>
            <a:custGeom>
              <a:avLst/>
              <a:gdLst>
                <a:gd name="connsiteX0" fmla="*/ 72260 w 92016"/>
                <a:gd name="connsiteY0" fmla="*/ 82456 h 457945"/>
                <a:gd name="connsiteX1" fmla="*/ 79920 w 92016"/>
                <a:gd name="connsiteY1" fmla="*/ 15462 h 457945"/>
                <a:gd name="connsiteX2" fmla="*/ 13260 w 92016"/>
                <a:gd name="connsiteY2" fmla="*/ 13654 h 457945"/>
                <a:gd name="connsiteX3" fmla="*/ 17209 w 92016"/>
                <a:gd name="connsiteY3" fmla="*/ 80981 h 457945"/>
                <a:gd name="connsiteX4" fmla="*/ 24156 w 92016"/>
                <a:gd name="connsiteY4" fmla="*/ 95635 h 457945"/>
                <a:gd name="connsiteX5" fmla="*/ 26154 w 92016"/>
                <a:gd name="connsiteY5" fmla="*/ 360515 h 457945"/>
                <a:gd name="connsiteX6" fmla="*/ 18827 w 92016"/>
                <a:gd name="connsiteY6" fmla="*/ 376312 h 457945"/>
                <a:gd name="connsiteX7" fmla="*/ 13403 w 92016"/>
                <a:gd name="connsiteY7" fmla="*/ 444590 h 457945"/>
                <a:gd name="connsiteX8" fmla="*/ 79397 w 92016"/>
                <a:gd name="connsiteY8" fmla="*/ 443781 h 457945"/>
                <a:gd name="connsiteX9" fmla="*/ 72593 w 92016"/>
                <a:gd name="connsiteY9" fmla="*/ 375788 h 457945"/>
                <a:gd name="connsiteX10" fmla="*/ 65123 w 92016"/>
                <a:gd name="connsiteY10" fmla="*/ 360182 h 457945"/>
                <a:gd name="connsiteX11" fmla="*/ 65217 w 92016"/>
                <a:gd name="connsiteY11" fmla="*/ 229098 h 457945"/>
                <a:gd name="connsiteX12" fmla="*/ 64313 w 92016"/>
                <a:gd name="connsiteY12" fmla="*/ 229098 h 457945"/>
                <a:gd name="connsiteX13" fmla="*/ 64123 w 92016"/>
                <a:gd name="connsiteY13" fmla="*/ 98014 h 457945"/>
                <a:gd name="connsiteX14" fmla="*/ 72260 w 92016"/>
                <a:gd name="connsiteY14" fmla="*/ 82456 h 457945"/>
                <a:gd name="connsiteX15" fmla="*/ 46614 w 92016"/>
                <a:gd name="connsiteY15" fmla="*/ 38682 h 457945"/>
                <a:gd name="connsiteX16" fmla="*/ 52751 w 92016"/>
                <a:gd name="connsiteY16" fmla="*/ 46199 h 457945"/>
                <a:gd name="connsiteX17" fmla="*/ 45519 w 92016"/>
                <a:gd name="connsiteY17" fmla="*/ 52337 h 457945"/>
                <a:gd name="connsiteX18" fmla="*/ 38668 w 92016"/>
                <a:gd name="connsiteY18" fmla="*/ 45771 h 457945"/>
                <a:gd name="connsiteX19" fmla="*/ 46614 w 92016"/>
                <a:gd name="connsiteY19" fmla="*/ 38682 h 457945"/>
                <a:gd name="connsiteX20" fmla="*/ 45281 w 92016"/>
                <a:gd name="connsiteY20" fmla="*/ 419277 h 457945"/>
                <a:gd name="connsiteX21" fmla="*/ 39191 w 92016"/>
                <a:gd name="connsiteY21" fmla="*/ 412092 h 457945"/>
                <a:gd name="connsiteX22" fmla="*/ 47565 w 92016"/>
                <a:gd name="connsiteY22" fmla="*/ 405717 h 457945"/>
                <a:gd name="connsiteX23" fmla="*/ 53418 w 92016"/>
                <a:gd name="connsiteY23" fmla="*/ 413520 h 457945"/>
                <a:gd name="connsiteX24" fmla="*/ 45281 w 92016"/>
                <a:gd name="connsiteY24" fmla="*/ 419277 h 457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2016" h="457945">
                  <a:moveTo>
                    <a:pt x="72260" y="82456"/>
                  </a:moveTo>
                  <a:cubicBezTo>
                    <a:pt x="94670" y="66231"/>
                    <a:pt x="97905" y="35541"/>
                    <a:pt x="79920" y="15462"/>
                  </a:cubicBezTo>
                  <a:cubicBezTo>
                    <a:pt x="62125" y="-4426"/>
                    <a:pt x="31959" y="-5235"/>
                    <a:pt x="13260" y="13654"/>
                  </a:cubicBezTo>
                  <a:cubicBezTo>
                    <a:pt x="-5725" y="32829"/>
                    <a:pt x="-4250" y="64042"/>
                    <a:pt x="17209" y="80981"/>
                  </a:cubicBezTo>
                  <a:cubicBezTo>
                    <a:pt x="22633" y="85263"/>
                    <a:pt x="24108" y="89259"/>
                    <a:pt x="24156" y="95635"/>
                  </a:cubicBezTo>
                  <a:cubicBezTo>
                    <a:pt x="24632" y="183944"/>
                    <a:pt x="25345" y="272254"/>
                    <a:pt x="26154" y="360515"/>
                  </a:cubicBezTo>
                  <a:cubicBezTo>
                    <a:pt x="26202" y="367319"/>
                    <a:pt x="24727" y="371697"/>
                    <a:pt x="18827" y="376312"/>
                  </a:cubicBezTo>
                  <a:cubicBezTo>
                    <a:pt x="-3679" y="393917"/>
                    <a:pt x="-5677" y="425034"/>
                    <a:pt x="13403" y="444590"/>
                  </a:cubicBezTo>
                  <a:cubicBezTo>
                    <a:pt x="31055" y="462718"/>
                    <a:pt x="62030" y="462337"/>
                    <a:pt x="79397" y="443781"/>
                  </a:cubicBezTo>
                  <a:cubicBezTo>
                    <a:pt x="98381" y="423512"/>
                    <a:pt x="95812" y="393155"/>
                    <a:pt x="72593" y="375788"/>
                  </a:cubicBezTo>
                  <a:cubicBezTo>
                    <a:pt x="66502" y="371221"/>
                    <a:pt x="65123" y="366891"/>
                    <a:pt x="65123" y="360182"/>
                  </a:cubicBezTo>
                  <a:cubicBezTo>
                    <a:pt x="65313" y="316503"/>
                    <a:pt x="65217" y="272777"/>
                    <a:pt x="65217" y="229098"/>
                  </a:cubicBezTo>
                  <a:cubicBezTo>
                    <a:pt x="64932" y="229098"/>
                    <a:pt x="64647" y="229098"/>
                    <a:pt x="64313" y="229098"/>
                  </a:cubicBezTo>
                  <a:cubicBezTo>
                    <a:pt x="64313" y="185419"/>
                    <a:pt x="64504" y="141693"/>
                    <a:pt x="64123" y="98014"/>
                  </a:cubicBezTo>
                  <a:cubicBezTo>
                    <a:pt x="64123" y="90687"/>
                    <a:pt x="66502" y="86643"/>
                    <a:pt x="72260" y="82456"/>
                  </a:cubicBezTo>
                  <a:close/>
                  <a:moveTo>
                    <a:pt x="46614" y="38682"/>
                  </a:moveTo>
                  <a:cubicBezTo>
                    <a:pt x="50611" y="39205"/>
                    <a:pt x="52990" y="42345"/>
                    <a:pt x="52751" y="46199"/>
                  </a:cubicBezTo>
                  <a:cubicBezTo>
                    <a:pt x="52466" y="50053"/>
                    <a:pt x="49992" y="52718"/>
                    <a:pt x="45519" y="52337"/>
                  </a:cubicBezTo>
                  <a:cubicBezTo>
                    <a:pt x="41142" y="52337"/>
                    <a:pt x="38477" y="49435"/>
                    <a:pt x="38668" y="45771"/>
                  </a:cubicBezTo>
                  <a:cubicBezTo>
                    <a:pt x="38810" y="41584"/>
                    <a:pt x="41618" y="38015"/>
                    <a:pt x="46614" y="38682"/>
                  </a:cubicBezTo>
                  <a:close/>
                  <a:moveTo>
                    <a:pt x="45281" y="419277"/>
                  </a:moveTo>
                  <a:cubicBezTo>
                    <a:pt x="41142" y="418849"/>
                    <a:pt x="38477" y="416089"/>
                    <a:pt x="39191" y="412092"/>
                  </a:cubicBezTo>
                  <a:cubicBezTo>
                    <a:pt x="39952" y="408048"/>
                    <a:pt x="42617" y="404289"/>
                    <a:pt x="47565" y="405717"/>
                  </a:cubicBezTo>
                  <a:cubicBezTo>
                    <a:pt x="50991" y="406716"/>
                    <a:pt x="53561" y="409475"/>
                    <a:pt x="53418" y="413520"/>
                  </a:cubicBezTo>
                  <a:cubicBezTo>
                    <a:pt x="51847" y="417374"/>
                    <a:pt x="49326" y="419705"/>
                    <a:pt x="45281" y="419277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233">
              <a:extLst>
                <a:ext uri="{FF2B5EF4-FFF2-40B4-BE49-F238E27FC236}">
                  <a16:creationId xmlns:a16="http://schemas.microsoft.com/office/drawing/2014/main" id="{5354954C-3927-4CE5-A02A-3BFB6AE618B3}"/>
                </a:ext>
              </a:extLst>
            </p:cNvPr>
            <p:cNvSpPr/>
            <p:nvPr/>
          </p:nvSpPr>
          <p:spPr>
            <a:xfrm>
              <a:off x="4481014" y="2270189"/>
              <a:ext cx="365507" cy="96027"/>
            </a:xfrm>
            <a:custGeom>
              <a:avLst/>
              <a:gdLst>
                <a:gd name="connsiteX0" fmla="*/ 78642 w 365507"/>
                <a:gd name="connsiteY0" fmla="*/ 19458 h 96027"/>
                <a:gd name="connsiteX1" fmla="*/ 11315 w 365507"/>
                <a:gd name="connsiteY1" fmla="*/ 20267 h 96027"/>
                <a:gd name="connsiteX2" fmla="*/ 17739 w 365507"/>
                <a:gd name="connsiteY2" fmla="*/ 86689 h 96027"/>
                <a:gd name="connsiteX3" fmla="*/ 84114 w 365507"/>
                <a:gd name="connsiteY3" fmla="*/ 74128 h 96027"/>
                <a:gd name="connsiteX4" fmla="*/ 98197 w 365507"/>
                <a:gd name="connsiteY4" fmla="*/ 66657 h 96027"/>
                <a:gd name="connsiteX5" fmla="*/ 268821 w 365507"/>
                <a:gd name="connsiteY5" fmla="*/ 66705 h 96027"/>
                <a:gd name="connsiteX6" fmla="*/ 284475 w 365507"/>
                <a:gd name="connsiteY6" fmla="*/ 74365 h 96027"/>
                <a:gd name="connsiteX7" fmla="*/ 335909 w 365507"/>
                <a:gd name="connsiteY7" fmla="*/ 88497 h 96027"/>
                <a:gd name="connsiteX8" fmla="*/ 365504 w 365507"/>
                <a:gd name="connsiteY8" fmla="*/ 45104 h 96027"/>
                <a:gd name="connsiteX9" fmla="*/ 334767 w 365507"/>
                <a:gd name="connsiteY9" fmla="*/ 2471 h 96027"/>
                <a:gd name="connsiteX10" fmla="*/ 283713 w 365507"/>
                <a:gd name="connsiteY10" fmla="*/ 18173 h 96027"/>
                <a:gd name="connsiteX11" fmla="*/ 267013 w 365507"/>
                <a:gd name="connsiteY11" fmla="*/ 26547 h 96027"/>
                <a:gd name="connsiteX12" fmla="*/ 95009 w 365507"/>
                <a:gd name="connsiteY12" fmla="*/ 26547 h 96027"/>
                <a:gd name="connsiteX13" fmla="*/ 78642 w 365507"/>
                <a:gd name="connsiteY13" fmla="*/ 19458 h 96027"/>
                <a:gd name="connsiteX14" fmla="*/ 46240 w 365507"/>
                <a:gd name="connsiteY14" fmla="*/ 56951 h 96027"/>
                <a:gd name="connsiteX15" fmla="*/ 38532 w 365507"/>
                <a:gd name="connsiteY15" fmla="*/ 51337 h 96027"/>
                <a:gd name="connsiteX16" fmla="*/ 44241 w 365507"/>
                <a:gd name="connsiteY16" fmla="*/ 43533 h 96027"/>
                <a:gd name="connsiteX17" fmla="*/ 49713 w 365507"/>
                <a:gd name="connsiteY17" fmla="*/ 51527 h 96027"/>
                <a:gd name="connsiteX18" fmla="*/ 46240 w 365507"/>
                <a:gd name="connsiteY18" fmla="*/ 56951 h 96027"/>
                <a:gd name="connsiteX19" fmla="*/ 320350 w 365507"/>
                <a:gd name="connsiteY19" fmla="*/ 38918 h 96027"/>
                <a:gd name="connsiteX20" fmla="*/ 327059 w 365507"/>
                <a:gd name="connsiteY20" fmla="*/ 46293 h 96027"/>
                <a:gd name="connsiteX21" fmla="*/ 319351 w 365507"/>
                <a:gd name="connsiteY21" fmla="*/ 52716 h 96027"/>
                <a:gd name="connsiteX22" fmla="*/ 313261 w 365507"/>
                <a:gd name="connsiteY22" fmla="*/ 45199 h 96027"/>
                <a:gd name="connsiteX23" fmla="*/ 320350 w 365507"/>
                <a:gd name="connsiteY23" fmla="*/ 38918 h 96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5507" h="96027">
                  <a:moveTo>
                    <a:pt x="78642" y="19458"/>
                  </a:moveTo>
                  <a:cubicBezTo>
                    <a:pt x="58991" y="-1049"/>
                    <a:pt x="29682" y="-431"/>
                    <a:pt x="11315" y="20267"/>
                  </a:cubicBezTo>
                  <a:cubicBezTo>
                    <a:pt x="-6051" y="39822"/>
                    <a:pt x="-3054" y="71082"/>
                    <a:pt x="17739" y="86689"/>
                  </a:cubicBezTo>
                  <a:cubicBezTo>
                    <a:pt x="39340" y="102914"/>
                    <a:pt x="69269" y="97537"/>
                    <a:pt x="84114" y="74128"/>
                  </a:cubicBezTo>
                  <a:cubicBezTo>
                    <a:pt x="87825" y="68275"/>
                    <a:pt x="91631" y="66657"/>
                    <a:pt x="98197" y="66657"/>
                  </a:cubicBezTo>
                  <a:cubicBezTo>
                    <a:pt x="155056" y="66895"/>
                    <a:pt x="211962" y="66895"/>
                    <a:pt x="268821" y="66705"/>
                  </a:cubicBezTo>
                  <a:cubicBezTo>
                    <a:pt x="275720" y="66657"/>
                    <a:pt x="280002" y="68418"/>
                    <a:pt x="284475" y="74365"/>
                  </a:cubicBezTo>
                  <a:cubicBezTo>
                    <a:pt x="296512" y="90305"/>
                    <a:pt x="317305" y="95396"/>
                    <a:pt x="335909" y="88497"/>
                  </a:cubicBezTo>
                  <a:cubicBezTo>
                    <a:pt x="353323" y="82073"/>
                    <a:pt x="365742" y="63803"/>
                    <a:pt x="365504" y="45104"/>
                  </a:cubicBezTo>
                  <a:cubicBezTo>
                    <a:pt x="365266" y="26547"/>
                    <a:pt x="352134" y="8324"/>
                    <a:pt x="334767" y="2471"/>
                  </a:cubicBezTo>
                  <a:cubicBezTo>
                    <a:pt x="316116" y="-3809"/>
                    <a:pt x="294942" y="2043"/>
                    <a:pt x="283713" y="18173"/>
                  </a:cubicBezTo>
                  <a:cubicBezTo>
                    <a:pt x="279146" y="24739"/>
                    <a:pt x="274435" y="26547"/>
                    <a:pt x="267013" y="26547"/>
                  </a:cubicBezTo>
                  <a:cubicBezTo>
                    <a:pt x="209678" y="26309"/>
                    <a:pt x="152344" y="26309"/>
                    <a:pt x="95009" y="26547"/>
                  </a:cubicBezTo>
                  <a:cubicBezTo>
                    <a:pt x="88158" y="26500"/>
                    <a:pt x="83543" y="24549"/>
                    <a:pt x="78642" y="19458"/>
                  </a:cubicBezTo>
                  <a:close/>
                  <a:moveTo>
                    <a:pt x="46240" y="56951"/>
                  </a:moveTo>
                  <a:cubicBezTo>
                    <a:pt x="42100" y="57379"/>
                    <a:pt x="39198" y="55238"/>
                    <a:pt x="38532" y="51337"/>
                  </a:cubicBezTo>
                  <a:cubicBezTo>
                    <a:pt x="37865" y="47245"/>
                    <a:pt x="40720" y="44152"/>
                    <a:pt x="44241" y="43533"/>
                  </a:cubicBezTo>
                  <a:cubicBezTo>
                    <a:pt x="51235" y="42296"/>
                    <a:pt x="47239" y="49481"/>
                    <a:pt x="49713" y="51527"/>
                  </a:cubicBezTo>
                  <a:cubicBezTo>
                    <a:pt x="51426" y="55428"/>
                    <a:pt x="49237" y="56618"/>
                    <a:pt x="46240" y="56951"/>
                  </a:cubicBezTo>
                  <a:close/>
                  <a:moveTo>
                    <a:pt x="320350" y="38918"/>
                  </a:moveTo>
                  <a:cubicBezTo>
                    <a:pt x="324061" y="39346"/>
                    <a:pt x="326964" y="41821"/>
                    <a:pt x="327059" y="46293"/>
                  </a:cubicBezTo>
                  <a:cubicBezTo>
                    <a:pt x="325727" y="49909"/>
                    <a:pt x="323395" y="52954"/>
                    <a:pt x="319351" y="52716"/>
                  </a:cubicBezTo>
                  <a:cubicBezTo>
                    <a:pt x="315212" y="52431"/>
                    <a:pt x="313070" y="49529"/>
                    <a:pt x="313261" y="45199"/>
                  </a:cubicBezTo>
                  <a:cubicBezTo>
                    <a:pt x="313403" y="40583"/>
                    <a:pt x="316448" y="38490"/>
                    <a:pt x="320350" y="38918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234">
              <a:extLst>
                <a:ext uri="{FF2B5EF4-FFF2-40B4-BE49-F238E27FC236}">
                  <a16:creationId xmlns:a16="http://schemas.microsoft.com/office/drawing/2014/main" id="{5A5C46AB-ADD2-4A4F-950F-51FD05C9190C}"/>
                </a:ext>
              </a:extLst>
            </p:cNvPr>
            <p:cNvSpPr/>
            <p:nvPr/>
          </p:nvSpPr>
          <p:spPr>
            <a:xfrm>
              <a:off x="5346627" y="2282604"/>
              <a:ext cx="91468" cy="344387"/>
            </a:xfrm>
            <a:custGeom>
              <a:avLst/>
              <a:gdLst>
                <a:gd name="connsiteX0" fmla="*/ 21087 w 91468"/>
                <a:gd name="connsiteY0" fmla="*/ 260408 h 344387"/>
                <a:gd name="connsiteX1" fmla="*/ 2054 w 91468"/>
                <a:gd name="connsiteY1" fmla="*/ 311224 h 344387"/>
                <a:gd name="connsiteX2" fmla="*/ 45495 w 91468"/>
                <a:gd name="connsiteY2" fmla="*/ 344387 h 344387"/>
                <a:gd name="connsiteX3" fmla="*/ 89888 w 91468"/>
                <a:gd name="connsiteY3" fmla="*/ 310367 h 344387"/>
                <a:gd name="connsiteX4" fmla="*/ 69285 w 91468"/>
                <a:gd name="connsiteY4" fmla="*/ 259837 h 344387"/>
                <a:gd name="connsiteX5" fmla="*/ 60578 w 91468"/>
                <a:gd name="connsiteY5" fmla="*/ 243755 h 344387"/>
                <a:gd name="connsiteX6" fmla="*/ 60531 w 91468"/>
                <a:gd name="connsiteY6" fmla="*/ 100395 h 344387"/>
                <a:gd name="connsiteX7" fmla="*/ 70047 w 91468"/>
                <a:gd name="connsiteY7" fmla="*/ 83504 h 344387"/>
                <a:gd name="connsiteX8" fmla="*/ 89555 w 91468"/>
                <a:gd name="connsiteY8" fmla="*/ 32546 h 344387"/>
                <a:gd name="connsiteX9" fmla="*/ 45876 w 91468"/>
                <a:gd name="connsiteY9" fmla="*/ 1 h 344387"/>
                <a:gd name="connsiteX10" fmla="*/ 2150 w 91468"/>
                <a:gd name="connsiteY10" fmla="*/ 32165 h 344387"/>
                <a:gd name="connsiteX11" fmla="*/ 20849 w 91468"/>
                <a:gd name="connsiteY11" fmla="*/ 83028 h 344387"/>
                <a:gd name="connsiteX12" fmla="*/ 30460 w 91468"/>
                <a:gd name="connsiteY12" fmla="*/ 101347 h 344387"/>
                <a:gd name="connsiteX13" fmla="*/ 30460 w 91468"/>
                <a:gd name="connsiteY13" fmla="*/ 241994 h 344387"/>
                <a:gd name="connsiteX14" fmla="*/ 21087 w 91468"/>
                <a:gd name="connsiteY14" fmla="*/ 260408 h 344387"/>
                <a:gd name="connsiteX15" fmla="*/ 45067 w 91468"/>
                <a:gd name="connsiteY15" fmla="*/ 38493 h 344387"/>
                <a:gd name="connsiteX16" fmla="*/ 52252 w 91468"/>
                <a:gd name="connsiteY16" fmla="*/ 45012 h 344387"/>
                <a:gd name="connsiteX17" fmla="*/ 45781 w 91468"/>
                <a:gd name="connsiteY17" fmla="*/ 52006 h 344387"/>
                <a:gd name="connsiteX18" fmla="*/ 38692 w 91468"/>
                <a:gd name="connsiteY18" fmla="*/ 45488 h 344387"/>
                <a:gd name="connsiteX19" fmla="*/ 45067 w 91468"/>
                <a:gd name="connsiteY19" fmla="*/ 38493 h 344387"/>
                <a:gd name="connsiteX20" fmla="*/ 38739 w 91468"/>
                <a:gd name="connsiteY20" fmla="*/ 297521 h 344387"/>
                <a:gd name="connsiteX21" fmla="*/ 46019 w 91468"/>
                <a:gd name="connsiteY21" fmla="*/ 291430 h 344387"/>
                <a:gd name="connsiteX22" fmla="*/ 52395 w 91468"/>
                <a:gd name="connsiteY22" fmla="*/ 298853 h 344387"/>
                <a:gd name="connsiteX23" fmla="*/ 45686 w 91468"/>
                <a:gd name="connsiteY23" fmla="*/ 305562 h 344387"/>
                <a:gd name="connsiteX24" fmla="*/ 38739 w 91468"/>
                <a:gd name="connsiteY24" fmla="*/ 297521 h 344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1468" h="344387">
                  <a:moveTo>
                    <a:pt x="21087" y="260408"/>
                  </a:moveTo>
                  <a:cubicBezTo>
                    <a:pt x="3196" y="270780"/>
                    <a:pt x="-3846" y="292144"/>
                    <a:pt x="2054" y="311224"/>
                  </a:cubicBezTo>
                  <a:cubicBezTo>
                    <a:pt x="8192" y="330922"/>
                    <a:pt x="25702" y="344292"/>
                    <a:pt x="45495" y="344387"/>
                  </a:cubicBezTo>
                  <a:cubicBezTo>
                    <a:pt x="65669" y="344483"/>
                    <a:pt x="84654" y="329923"/>
                    <a:pt x="89888" y="310367"/>
                  </a:cubicBezTo>
                  <a:cubicBezTo>
                    <a:pt x="95074" y="291002"/>
                    <a:pt x="87319" y="270210"/>
                    <a:pt x="69285" y="259837"/>
                  </a:cubicBezTo>
                  <a:cubicBezTo>
                    <a:pt x="62148" y="255698"/>
                    <a:pt x="60531" y="251225"/>
                    <a:pt x="60578" y="243755"/>
                  </a:cubicBezTo>
                  <a:cubicBezTo>
                    <a:pt x="60864" y="195984"/>
                    <a:pt x="60959" y="148166"/>
                    <a:pt x="60531" y="100395"/>
                  </a:cubicBezTo>
                  <a:cubicBezTo>
                    <a:pt x="60436" y="92164"/>
                    <a:pt x="62719" y="87786"/>
                    <a:pt x="70047" y="83504"/>
                  </a:cubicBezTo>
                  <a:cubicBezTo>
                    <a:pt x="87509" y="73227"/>
                    <a:pt x="95122" y="51483"/>
                    <a:pt x="89555" y="32546"/>
                  </a:cubicBezTo>
                  <a:cubicBezTo>
                    <a:pt x="83798" y="12942"/>
                    <a:pt x="66478" y="96"/>
                    <a:pt x="45876" y="1"/>
                  </a:cubicBezTo>
                  <a:cubicBezTo>
                    <a:pt x="24798" y="-95"/>
                    <a:pt x="8573" y="11896"/>
                    <a:pt x="2150" y="32165"/>
                  </a:cubicBezTo>
                  <a:cubicBezTo>
                    <a:pt x="-3941" y="51387"/>
                    <a:pt x="3102" y="72894"/>
                    <a:pt x="20849" y="83028"/>
                  </a:cubicBezTo>
                  <a:cubicBezTo>
                    <a:pt x="29128" y="87739"/>
                    <a:pt x="30508" y="93020"/>
                    <a:pt x="30460" y="101347"/>
                  </a:cubicBezTo>
                  <a:cubicBezTo>
                    <a:pt x="30175" y="148214"/>
                    <a:pt x="30175" y="195128"/>
                    <a:pt x="30460" y="241994"/>
                  </a:cubicBezTo>
                  <a:cubicBezTo>
                    <a:pt x="30460" y="250083"/>
                    <a:pt x="29365" y="255555"/>
                    <a:pt x="21087" y="260408"/>
                  </a:cubicBezTo>
                  <a:close/>
                  <a:moveTo>
                    <a:pt x="45067" y="38493"/>
                  </a:moveTo>
                  <a:cubicBezTo>
                    <a:pt x="49587" y="38541"/>
                    <a:pt x="52157" y="40729"/>
                    <a:pt x="52252" y="45012"/>
                  </a:cubicBezTo>
                  <a:cubicBezTo>
                    <a:pt x="52395" y="49199"/>
                    <a:pt x="50159" y="51911"/>
                    <a:pt x="45781" y="52006"/>
                  </a:cubicBezTo>
                  <a:cubicBezTo>
                    <a:pt x="41546" y="52101"/>
                    <a:pt x="38929" y="49674"/>
                    <a:pt x="38692" y="45488"/>
                  </a:cubicBezTo>
                  <a:cubicBezTo>
                    <a:pt x="38501" y="41158"/>
                    <a:pt x="41118" y="38969"/>
                    <a:pt x="45067" y="38493"/>
                  </a:cubicBezTo>
                  <a:close/>
                  <a:moveTo>
                    <a:pt x="38739" y="297521"/>
                  </a:moveTo>
                  <a:cubicBezTo>
                    <a:pt x="39310" y="293524"/>
                    <a:pt x="42403" y="291811"/>
                    <a:pt x="46019" y="291430"/>
                  </a:cubicBezTo>
                  <a:cubicBezTo>
                    <a:pt x="50253" y="292382"/>
                    <a:pt x="52585" y="294428"/>
                    <a:pt x="52395" y="298853"/>
                  </a:cubicBezTo>
                  <a:cubicBezTo>
                    <a:pt x="52204" y="303230"/>
                    <a:pt x="49350" y="305800"/>
                    <a:pt x="45686" y="305562"/>
                  </a:cubicBezTo>
                  <a:cubicBezTo>
                    <a:pt x="41499" y="305229"/>
                    <a:pt x="37978" y="302517"/>
                    <a:pt x="38739" y="297521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235">
              <a:extLst>
                <a:ext uri="{FF2B5EF4-FFF2-40B4-BE49-F238E27FC236}">
                  <a16:creationId xmlns:a16="http://schemas.microsoft.com/office/drawing/2014/main" id="{383325EF-946D-471D-8A13-30184131610F}"/>
                </a:ext>
              </a:extLst>
            </p:cNvPr>
            <p:cNvSpPr/>
            <p:nvPr/>
          </p:nvSpPr>
          <p:spPr>
            <a:xfrm>
              <a:off x="5083323" y="2282506"/>
              <a:ext cx="91486" cy="344177"/>
            </a:xfrm>
            <a:custGeom>
              <a:avLst/>
              <a:gdLst>
                <a:gd name="connsiteX0" fmla="*/ 22175 w 91486"/>
                <a:gd name="connsiteY0" fmla="*/ 259840 h 344177"/>
                <a:gd name="connsiteX1" fmla="*/ 478 w 91486"/>
                <a:gd name="connsiteY1" fmla="*/ 293099 h 344177"/>
                <a:gd name="connsiteX2" fmla="*/ 37638 w 91486"/>
                <a:gd name="connsiteY2" fmla="*/ 343296 h 344177"/>
                <a:gd name="connsiteX3" fmla="*/ 87693 w 91486"/>
                <a:gd name="connsiteY3" fmla="*/ 316603 h 344177"/>
                <a:gd name="connsiteX4" fmla="*/ 70421 w 91486"/>
                <a:gd name="connsiteY4" fmla="*/ 260506 h 344177"/>
                <a:gd name="connsiteX5" fmla="*/ 61143 w 91486"/>
                <a:gd name="connsiteY5" fmla="*/ 243425 h 344177"/>
                <a:gd name="connsiteX6" fmla="*/ 61190 w 91486"/>
                <a:gd name="connsiteY6" fmla="*/ 100065 h 344177"/>
                <a:gd name="connsiteX7" fmla="*/ 69565 w 91486"/>
                <a:gd name="connsiteY7" fmla="*/ 83840 h 344177"/>
                <a:gd name="connsiteX8" fmla="*/ 89596 w 91486"/>
                <a:gd name="connsiteY8" fmla="*/ 33452 h 344177"/>
                <a:gd name="connsiteX9" fmla="*/ 46821 w 91486"/>
                <a:gd name="connsiteY9" fmla="*/ 3 h 344177"/>
                <a:gd name="connsiteX10" fmla="*/ 2191 w 91486"/>
                <a:gd name="connsiteY10" fmla="*/ 31216 h 344177"/>
                <a:gd name="connsiteX11" fmla="*/ 21318 w 91486"/>
                <a:gd name="connsiteY11" fmla="*/ 83412 h 344177"/>
                <a:gd name="connsiteX12" fmla="*/ 30882 w 91486"/>
                <a:gd name="connsiteY12" fmla="*/ 101683 h 344177"/>
                <a:gd name="connsiteX13" fmla="*/ 30929 w 91486"/>
                <a:gd name="connsiteY13" fmla="*/ 243662 h 344177"/>
                <a:gd name="connsiteX14" fmla="*/ 22175 w 91486"/>
                <a:gd name="connsiteY14" fmla="*/ 259840 h 344177"/>
                <a:gd name="connsiteX15" fmla="*/ 46678 w 91486"/>
                <a:gd name="connsiteY15" fmla="*/ 38734 h 344177"/>
                <a:gd name="connsiteX16" fmla="*/ 52674 w 91486"/>
                <a:gd name="connsiteY16" fmla="*/ 46156 h 344177"/>
                <a:gd name="connsiteX17" fmla="*/ 45346 w 91486"/>
                <a:gd name="connsiteY17" fmla="*/ 52294 h 344177"/>
                <a:gd name="connsiteX18" fmla="*/ 39303 w 91486"/>
                <a:gd name="connsiteY18" fmla="*/ 44634 h 344177"/>
                <a:gd name="connsiteX19" fmla="*/ 46678 w 91486"/>
                <a:gd name="connsiteY19" fmla="*/ 38734 h 344177"/>
                <a:gd name="connsiteX20" fmla="*/ 39066 w 91486"/>
                <a:gd name="connsiteY20" fmla="*/ 297428 h 344177"/>
                <a:gd name="connsiteX21" fmla="*/ 46488 w 91486"/>
                <a:gd name="connsiteY21" fmla="*/ 291719 h 344177"/>
                <a:gd name="connsiteX22" fmla="*/ 52959 w 91486"/>
                <a:gd name="connsiteY22" fmla="*/ 299094 h 344177"/>
                <a:gd name="connsiteX23" fmla="*/ 45584 w 91486"/>
                <a:gd name="connsiteY23" fmla="*/ 305660 h 344177"/>
                <a:gd name="connsiteX24" fmla="*/ 39066 w 91486"/>
                <a:gd name="connsiteY24" fmla="*/ 297428 h 344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1486" h="344177">
                  <a:moveTo>
                    <a:pt x="22175" y="259840"/>
                  </a:moveTo>
                  <a:cubicBezTo>
                    <a:pt x="7329" y="267833"/>
                    <a:pt x="716" y="281346"/>
                    <a:pt x="478" y="293099"/>
                  </a:cubicBezTo>
                  <a:cubicBezTo>
                    <a:pt x="335" y="321219"/>
                    <a:pt x="14324" y="338252"/>
                    <a:pt x="37638" y="343296"/>
                  </a:cubicBezTo>
                  <a:cubicBezTo>
                    <a:pt x="57432" y="347578"/>
                    <a:pt x="79414" y="335873"/>
                    <a:pt x="87693" y="316603"/>
                  </a:cubicBezTo>
                  <a:cubicBezTo>
                    <a:pt x="96448" y="296191"/>
                    <a:pt x="89786" y="272163"/>
                    <a:pt x="70421" y="260506"/>
                  </a:cubicBezTo>
                  <a:cubicBezTo>
                    <a:pt x="62951" y="255986"/>
                    <a:pt x="61095" y="251466"/>
                    <a:pt x="61143" y="243425"/>
                  </a:cubicBezTo>
                  <a:cubicBezTo>
                    <a:pt x="61476" y="195654"/>
                    <a:pt x="61428" y="147836"/>
                    <a:pt x="61190" y="100065"/>
                  </a:cubicBezTo>
                  <a:cubicBezTo>
                    <a:pt x="61143" y="92833"/>
                    <a:pt x="62190" y="88027"/>
                    <a:pt x="69565" y="83840"/>
                  </a:cubicBezTo>
                  <a:cubicBezTo>
                    <a:pt x="87693" y="73420"/>
                    <a:pt x="95210" y="52675"/>
                    <a:pt x="89596" y="33452"/>
                  </a:cubicBezTo>
                  <a:cubicBezTo>
                    <a:pt x="83553" y="12803"/>
                    <a:pt x="67519" y="241"/>
                    <a:pt x="46821" y="3"/>
                  </a:cubicBezTo>
                  <a:cubicBezTo>
                    <a:pt x="25933" y="-234"/>
                    <a:pt x="8329" y="12041"/>
                    <a:pt x="2191" y="31216"/>
                  </a:cubicBezTo>
                  <a:cubicBezTo>
                    <a:pt x="-4042" y="50581"/>
                    <a:pt x="3237" y="73182"/>
                    <a:pt x="21318" y="83412"/>
                  </a:cubicBezTo>
                  <a:cubicBezTo>
                    <a:pt x="29740" y="88170"/>
                    <a:pt x="30929" y="93499"/>
                    <a:pt x="30882" y="101683"/>
                  </a:cubicBezTo>
                  <a:cubicBezTo>
                    <a:pt x="30644" y="149025"/>
                    <a:pt x="30596" y="196320"/>
                    <a:pt x="30929" y="243662"/>
                  </a:cubicBezTo>
                  <a:cubicBezTo>
                    <a:pt x="30929" y="251228"/>
                    <a:pt x="29407" y="255938"/>
                    <a:pt x="22175" y="259840"/>
                  </a:cubicBezTo>
                  <a:close/>
                  <a:moveTo>
                    <a:pt x="46678" y="38734"/>
                  </a:moveTo>
                  <a:cubicBezTo>
                    <a:pt x="50865" y="39257"/>
                    <a:pt x="53197" y="41969"/>
                    <a:pt x="52674" y="46156"/>
                  </a:cubicBezTo>
                  <a:cubicBezTo>
                    <a:pt x="52150" y="50296"/>
                    <a:pt x="49153" y="52104"/>
                    <a:pt x="45346" y="52294"/>
                  </a:cubicBezTo>
                  <a:cubicBezTo>
                    <a:pt x="40826" y="51485"/>
                    <a:pt x="38875" y="48726"/>
                    <a:pt x="39303" y="44634"/>
                  </a:cubicBezTo>
                  <a:cubicBezTo>
                    <a:pt x="39684" y="40352"/>
                    <a:pt x="42349" y="38163"/>
                    <a:pt x="46678" y="38734"/>
                  </a:cubicBezTo>
                  <a:close/>
                  <a:moveTo>
                    <a:pt x="39066" y="297428"/>
                  </a:moveTo>
                  <a:cubicBezTo>
                    <a:pt x="39541" y="293003"/>
                    <a:pt x="42634" y="291100"/>
                    <a:pt x="46488" y="291719"/>
                  </a:cubicBezTo>
                  <a:cubicBezTo>
                    <a:pt x="50152" y="292290"/>
                    <a:pt x="52911" y="294764"/>
                    <a:pt x="52959" y="299094"/>
                  </a:cubicBezTo>
                  <a:cubicBezTo>
                    <a:pt x="52055" y="303090"/>
                    <a:pt x="49295" y="305707"/>
                    <a:pt x="45584" y="305660"/>
                  </a:cubicBezTo>
                  <a:cubicBezTo>
                    <a:pt x="40874" y="305565"/>
                    <a:pt x="38495" y="302282"/>
                    <a:pt x="39066" y="297428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236">
              <a:extLst>
                <a:ext uri="{FF2B5EF4-FFF2-40B4-BE49-F238E27FC236}">
                  <a16:creationId xmlns:a16="http://schemas.microsoft.com/office/drawing/2014/main" id="{BE70F6AB-D7D9-49AA-A58F-257A11037D38}"/>
                </a:ext>
              </a:extLst>
            </p:cNvPr>
            <p:cNvSpPr/>
            <p:nvPr/>
          </p:nvSpPr>
          <p:spPr>
            <a:xfrm>
              <a:off x="4959531" y="2162797"/>
              <a:ext cx="91485" cy="314078"/>
            </a:xfrm>
            <a:custGeom>
              <a:avLst/>
              <a:gdLst>
                <a:gd name="connsiteX0" fmla="*/ 69267 w 91485"/>
                <a:gd name="connsiteY0" fmla="*/ 84598 h 314078"/>
                <a:gd name="connsiteX1" fmla="*/ 89156 w 91485"/>
                <a:gd name="connsiteY1" fmla="*/ 31593 h 314078"/>
                <a:gd name="connsiteX2" fmla="*/ 45667 w 91485"/>
                <a:gd name="connsiteY2" fmla="*/ 0 h 314078"/>
                <a:gd name="connsiteX3" fmla="*/ 1893 w 91485"/>
                <a:gd name="connsiteY3" fmla="*/ 32926 h 314078"/>
                <a:gd name="connsiteX4" fmla="*/ 22115 w 91485"/>
                <a:gd name="connsiteY4" fmla="*/ 84598 h 314078"/>
                <a:gd name="connsiteX5" fmla="*/ 30346 w 91485"/>
                <a:gd name="connsiteY5" fmla="*/ 99633 h 314078"/>
                <a:gd name="connsiteX6" fmla="*/ 30394 w 91485"/>
                <a:gd name="connsiteY6" fmla="*/ 213017 h 314078"/>
                <a:gd name="connsiteX7" fmla="*/ 21069 w 91485"/>
                <a:gd name="connsiteY7" fmla="*/ 230146 h 314078"/>
                <a:gd name="connsiteX8" fmla="*/ 2227 w 91485"/>
                <a:gd name="connsiteY8" fmla="*/ 282437 h 314078"/>
                <a:gd name="connsiteX9" fmla="*/ 45667 w 91485"/>
                <a:gd name="connsiteY9" fmla="*/ 314078 h 314078"/>
                <a:gd name="connsiteX10" fmla="*/ 89156 w 91485"/>
                <a:gd name="connsiteY10" fmla="*/ 282532 h 314078"/>
                <a:gd name="connsiteX11" fmla="*/ 70504 w 91485"/>
                <a:gd name="connsiteY11" fmla="*/ 230242 h 314078"/>
                <a:gd name="connsiteX12" fmla="*/ 61369 w 91485"/>
                <a:gd name="connsiteY12" fmla="*/ 213113 h 314078"/>
                <a:gd name="connsiteX13" fmla="*/ 61417 w 91485"/>
                <a:gd name="connsiteY13" fmla="*/ 99729 h 314078"/>
                <a:gd name="connsiteX14" fmla="*/ 69267 w 91485"/>
                <a:gd name="connsiteY14" fmla="*/ 84598 h 314078"/>
                <a:gd name="connsiteX15" fmla="*/ 44906 w 91485"/>
                <a:gd name="connsiteY15" fmla="*/ 38826 h 314078"/>
                <a:gd name="connsiteX16" fmla="*/ 52852 w 91485"/>
                <a:gd name="connsiteY16" fmla="*/ 46153 h 314078"/>
                <a:gd name="connsiteX17" fmla="*/ 45810 w 91485"/>
                <a:gd name="connsiteY17" fmla="*/ 53052 h 314078"/>
                <a:gd name="connsiteX18" fmla="*/ 38578 w 91485"/>
                <a:gd name="connsiteY18" fmla="*/ 46391 h 314078"/>
                <a:gd name="connsiteX19" fmla="*/ 44906 w 91485"/>
                <a:gd name="connsiteY19" fmla="*/ 38826 h 314078"/>
                <a:gd name="connsiteX20" fmla="*/ 46096 w 91485"/>
                <a:gd name="connsiteY20" fmla="*/ 275253 h 314078"/>
                <a:gd name="connsiteX21" fmla="*/ 38721 w 91485"/>
                <a:gd name="connsiteY21" fmla="*/ 267592 h 314078"/>
                <a:gd name="connsiteX22" fmla="*/ 46001 w 91485"/>
                <a:gd name="connsiteY22" fmla="*/ 261549 h 314078"/>
                <a:gd name="connsiteX23" fmla="*/ 53090 w 91485"/>
                <a:gd name="connsiteY23" fmla="*/ 268115 h 314078"/>
                <a:gd name="connsiteX24" fmla="*/ 46096 w 91485"/>
                <a:gd name="connsiteY24" fmla="*/ 275253 h 314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1485" h="314078">
                  <a:moveTo>
                    <a:pt x="69267" y="84598"/>
                  </a:moveTo>
                  <a:cubicBezTo>
                    <a:pt x="88347" y="73131"/>
                    <a:pt x="95675" y="52243"/>
                    <a:pt x="89156" y="31593"/>
                  </a:cubicBezTo>
                  <a:cubicBezTo>
                    <a:pt x="83541" y="13703"/>
                    <a:pt x="64652" y="0"/>
                    <a:pt x="45667" y="0"/>
                  </a:cubicBezTo>
                  <a:cubicBezTo>
                    <a:pt x="25969" y="0"/>
                    <a:pt x="7032" y="14227"/>
                    <a:pt x="1893" y="32926"/>
                  </a:cubicBezTo>
                  <a:cubicBezTo>
                    <a:pt x="-3816" y="53528"/>
                    <a:pt x="3559" y="73702"/>
                    <a:pt x="22115" y="84598"/>
                  </a:cubicBezTo>
                  <a:cubicBezTo>
                    <a:pt x="28586" y="88404"/>
                    <a:pt x="30394" y="92544"/>
                    <a:pt x="30346" y="99633"/>
                  </a:cubicBezTo>
                  <a:cubicBezTo>
                    <a:pt x="30013" y="137412"/>
                    <a:pt x="29966" y="175239"/>
                    <a:pt x="30394" y="213017"/>
                  </a:cubicBezTo>
                  <a:cubicBezTo>
                    <a:pt x="30489" y="221106"/>
                    <a:pt x="28538" y="225769"/>
                    <a:pt x="21069" y="230146"/>
                  </a:cubicBezTo>
                  <a:cubicBezTo>
                    <a:pt x="3178" y="240614"/>
                    <a:pt x="-4054" y="262453"/>
                    <a:pt x="2227" y="282437"/>
                  </a:cubicBezTo>
                  <a:cubicBezTo>
                    <a:pt x="7841" y="300375"/>
                    <a:pt x="26588" y="314030"/>
                    <a:pt x="45667" y="314078"/>
                  </a:cubicBezTo>
                  <a:cubicBezTo>
                    <a:pt x="64700" y="314126"/>
                    <a:pt x="83589" y="300423"/>
                    <a:pt x="89156" y="282532"/>
                  </a:cubicBezTo>
                  <a:cubicBezTo>
                    <a:pt x="95436" y="262406"/>
                    <a:pt x="88442" y="240566"/>
                    <a:pt x="70504" y="230242"/>
                  </a:cubicBezTo>
                  <a:cubicBezTo>
                    <a:pt x="62892" y="225817"/>
                    <a:pt x="61274" y="221059"/>
                    <a:pt x="61369" y="213113"/>
                  </a:cubicBezTo>
                  <a:cubicBezTo>
                    <a:pt x="61750" y="175334"/>
                    <a:pt x="61702" y="137507"/>
                    <a:pt x="61417" y="99729"/>
                  </a:cubicBezTo>
                  <a:cubicBezTo>
                    <a:pt x="61321" y="92829"/>
                    <a:pt x="62749" y="88547"/>
                    <a:pt x="69267" y="84598"/>
                  </a:cubicBezTo>
                  <a:close/>
                  <a:moveTo>
                    <a:pt x="44906" y="38826"/>
                  </a:moveTo>
                  <a:cubicBezTo>
                    <a:pt x="49521" y="38302"/>
                    <a:pt x="52709" y="41680"/>
                    <a:pt x="52852" y="46153"/>
                  </a:cubicBezTo>
                  <a:cubicBezTo>
                    <a:pt x="52995" y="50150"/>
                    <a:pt x="49807" y="52386"/>
                    <a:pt x="45810" y="53052"/>
                  </a:cubicBezTo>
                  <a:cubicBezTo>
                    <a:pt x="41671" y="52719"/>
                    <a:pt x="38911" y="50388"/>
                    <a:pt x="38578" y="46391"/>
                  </a:cubicBezTo>
                  <a:cubicBezTo>
                    <a:pt x="38245" y="42251"/>
                    <a:pt x="41290" y="39254"/>
                    <a:pt x="44906" y="38826"/>
                  </a:cubicBezTo>
                  <a:close/>
                  <a:moveTo>
                    <a:pt x="46096" y="275253"/>
                  </a:moveTo>
                  <a:cubicBezTo>
                    <a:pt x="41385" y="275443"/>
                    <a:pt x="38626" y="271969"/>
                    <a:pt x="38721" y="267592"/>
                  </a:cubicBezTo>
                  <a:cubicBezTo>
                    <a:pt x="38768" y="263548"/>
                    <a:pt x="41718" y="261407"/>
                    <a:pt x="46001" y="261549"/>
                  </a:cubicBezTo>
                  <a:cubicBezTo>
                    <a:pt x="50283" y="261692"/>
                    <a:pt x="52281" y="264214"/>
                    <a:pt x="53090" y="268115"/>
                  </a:cubicBezTo>
                  <a:cubicBezTo>
                    <a:pt x="51996" y="271827"/>
                    <a:pt x="50045" y="275110"/>
                    <a:pt x="46096" y="275253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237">
              <a:extLst>
                <a:ext uri="{FF2B5EF4-FFF2-40B4-BE49-F238E27FC236}">
                  <a16:creationId xmlns:a16="http://schemas.microsoft.com/office/drawing/2014/main" id="{4E0ACFF8-86D9-4797-8E9B-6D7610F922D1}"/>
                </a:ext>
              </a:extLst>
            </p:cNvPr>
            <p:cNvSpPr/>
            <p:nvPr/>
          </p:nvSpPr>
          <p:spPr>
            <a:xfrm>
              <a:off x="5209613" y="2161924"/>
              <a:ext cx="92127" cy="325943"/>
            </a:xfrm>
            <a:custGeom>
              <a:avLst/>
              <a:gdLst>
                <a:gd name="connsiteX0" fmla="*/ 23449 w 92127"/>
                <a:gd name="connsiteY0" fmla="*/ 241011 h 325943"/>
                <a:gd name="connsiteX1" fmla="*/ 2513 w 92127"/>
                <a:gd name="connsiteY1" fmla="*/ 292160 h 325943"/>
                <a:gd name="connsiteX2" fmla="*/ 46668 w 92127"/>
                <a:gd name="connsiteY2" fmla="*/ 325942 h 325943"/>
                <a:gd name="connsiteX3" fmla="*/ 90346 w 92127"/>
                <a:gd name="connsiteY3" fmla="*/ 292921 h 325943"/>
                <a:gd name="connsiteX4" fmla="*/ 69554 w 92127"/>
                <a:gd name="connsiteY4" fmla="*/ 241201 h 325943"/>
                <a:gd name="connsiteX5" fmla="*/ 61179 w 92127"/>
                <a:gd name="connsiteY5" fmla="*/ 226261 h 325943"/>
                <a:gd name="connsiteX6" fmla="*/ 61132 w 92127"/>
                <a:gd name="connsiteY6" fmla="*/ 103456 h 325943"/>
                <a:gd name="connsiteX7" fmla="*/ 71743 w 92127"/>
                <a:gd name="connsiteY7" fmla="*/ 82997 h 325943"/>
                <a:gd name="connsiteX8" fmla="*/ 82067 w 92127"/>
                <a:gd name="connsiteY8" fmla="*/ 17336 h 325943"/>
                <a:gd name="connsiteX9" fmla="*/ 15502 w 92127"/>
                <a:gd name="connsiteY9" fmla="*/ 11816 h 325943"/>
                <a:gd name="connsiteX10" fmla="*/ 15074 w 92127"/>
                <a:gd name="connsiteY10" fmla="*/ 77810 h 325943"/>
                <a:gd name="connsiteX11" fmla="*/ 30775 w 92127"/>
                <a:gd name="connsiteY11" fmla="*/ 116636 h 325943"/>
                <a:gd name="connsiteX12" fmla="*/ 30633 w 92127"/>
                <a:gd name="connsiteY12" fmla="*/ 163027 h 325943"/>
                <a:gd name="connsiteX13" fmla="*/ 30775 w 92127"/>
                <a:gd name="connsiteY13" fmla="*/ 227165 h 325943"/>
                <a:gd name="connsiteX14" fmla="*/ 23449 w 92127"/>
                <a:gd name="connsiteY14" fmla="*/ 241011 h 325943"/>
                <a:gd name="connsiteX15" fmla="*/ 46382 w 92127"/>
                <a:gd name="connsiteY15" fmla="*/ 38890 h 325943"/>
                <a:gd name="connsiteX16" fmla="*/ 52805 w 92127"/>
                <a:gd name="connsiteY16" fmla="*/ 45931 h 325943"/>
                <a:gd name="connsiteX17" fmla="*/ 45668 w 92127"/>
                <a:gd name="connsiteY17" fmla="*/ 52498 h 325943"/>
                <a:gd name="connsiteX18" fmla="*/ 39245 w 92127"/>
                <a:gd name="connsiteY18" fmla="*/ 45313 h 325943"/>
                <a:gd name="connsiteX19" fmla="*/ 46382 w 92127"/>
                <a:gd name="connsiteY19" fmla="*/ 38890 h 325943"/>
                <a:gd name="connsiteX20" fmla="*/ 45574 w 92127"/>
                <a:gd name="connsiteY20" fmla="*/ 273651 h 325943"/>
                <a:gd name="connsiteX21" fmla="*/ 52900 w 92127"/>
                <a:gd name="connsiteY21" fmla="*/ 279218 h 325943"/>
                <a:gd name="connsiteX22" fmla="*/ 46715 w 92127"/>
                <a:gd name="connsiteY22" fmla="*/ 287212 h 325943"/>
                <a:gd name="connsiteX23" fmla="*/ 39293 w 92127"/>
                <a:gd name="connsiteY23" fmla="*/ 280836 h 325943"/>
                <a:gd name="connsiteX24" fmla="*/ 45574 w 92127"/>
                <a:gd name="connsiteY24" fmla="*/ 273651 h 325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2127" h="325943">
                  <a:moveTo>
                    <a:pt x="23449" y="241011"/>
                  </a:moveTo>
                  <a:cubicBezTo>
                    <a:pt x="4273" y="252288"/>
                    <a:pt x="-3435" y="272319"/>
                    <a:pt x="2513" y="292160"/>
                  </a:cubicBezTo>
                  <a:cubicBezTo>
                    <a:pt x="8651" y="312715"/>
                    <a:pt x="26113" y="326085"/>
                    <a:pt x="46668" y="325942"/>
                  </a:cubicBezTo>
                  <a:cubicBezTo>
                    <a:pt x="66461" y="325752"/>
                    <a:pt x="84970" y="311716"/>
                    <a:pt x="90346" y="292921"/>
                  </a:cubicBezTo>
                  <a:cubicBezTo>
                    <a:pt x="95961" y="273175"/>
                    <a:pt x="88110" y="252288"/>
                    <a:pt x="69554" y="241201"/>
                  </a:cubicBezTo>
                  <a:cubicBezTo>
                    <a:pt x="63083" y="237347"/>
                    <a:pt x="61132" y="233446"/>
                    <a:pt x="61179" y="226261"/>
                  </a:cubicBezTo>
                  <a:cubicBezTo>
                    <a:pt x="61513" y="185342"/>
                    <a:pt x="61608" y="144375"/>
                    <a:pt x="61132" y="103456"/>
                  </a:cubicBezTo>
                  <a:cubicBezTo>
                    <a:pt x="61037" y="94083"/>
                    <a:pt x="63035" y="88468"/>
                    <a:pt x="71743" y="82997"/>
                  </a:cubicBezTo>
                  <a:cubicBezTo>
                    <a:pt x="94153" y="68960"/>
                    <a:pt x="98388" y="37510"/>
                    <a:pt x="82067" y="17336"/>
                  </a:cubicBezTo>
                  <a:cubicBezTo>
                    <a:pt x="65319" y="-3362"/>
                    <a:pt x="34868" y="-5931"/>
                    <a:pt x="15502" y="11816"/>
                  </a:cubicBezTo>
                  <a:cubicBezTo>
                    <a:pt x="-4005" y="29659"/>
                    <a:pt x="-6146" y="62823"/>
                    <a:pt x="15074" y="77810"/>
                  </a:cubicBezTo>
                  <a:cubicBezTo>
                    <a:pt x="30775" y="88897"/>
                    <a:pt x="31394" y="101172"/>
                    <a:pt x="30775" y="116636"/>
                  </a:cubicBezTo>
                  <a:cubicBezTo>
                    <a:pt x="30205" y="132100"/>
                    <a:pt x="30633" y="147563"/>
                    <a:pt x="30633" y="163027"/>
                  </a:cubicBezTo>
                  <a:cubicBezTo>
                    <a:pt x="30633" y="184390"/>
                    <a:pt x="30443" y="205802"/>
                    <a:pt x="30775" y="227165"/>
                  </a:cubicBezTo>
                  <a:cubicBezTo>
                    <a:pt x="30871" y="233493"/>
                    <a:pt x="29586" y="237395"/>
                    <a:pt x="23449" y="241011"/>
                  </a:cubicBezTo>
                  <a:close/>
                  <a:moveTo>
                    <a:pt x="46382" y="38890"/>
                  </a:moveTo>
                  <a:cubicBezTo>
                    <a:pt x="50855" y="39032"/>
                    <a:pt x="52948" y="41840"/>
                    <a:pt x="52805" y="45931"/>
                  </a:cubicBezTo>
                  <a:cubicBezTo>
                    <a:pt x="52615" y="50023"/>
                    <a:pt x="50189" y="52498"/>
                    <a:pt x="45668" y="52498"/>
                  </a:cubicBezTo>
                  <a:cubicBezTo>
                    <a:pt x="41767" y="51736"/>
                    <a:pt x="38960" y="49500"/>
                    <a:pt x="39245" y="45313"/>
                  </a:cubicBezTo>
                  <a:cubicBezTo>
                    <a:pt x="39483" y="41173"/>
                    <a:pt x="42005" y="38699"/>
                    <a:pt x="46382" y="38890"/>
                  </a:cubicBezTo>
                  <a:close/>
                  <a:moveTo>
                    <a:pt x="45574" y="273651"/>
                  </a:moveTo>
                  <a:cubicBezTo>
                    <a:pt x="49855" y="273128"/>
                    <a:pt x="52377" y="275316"/>
                    <a:pt x="52900" y="279218"/>
                  </a:cubicBezTo>
                  <a:cubicBezTo>
                    <a:pt x="52948" y="283976"/>
                    <a:pt x="50855" y="286831"/>
                    <a:pt x="46715" y="287212"/>
                  </a:cubicBezTo>
                  <a:cubicBezTo>
                    <a:pt x="42481" y="287592"/>
                    <a:pt x="39911" y="284737"/>
                    <a:pt x="39293" y="280836"/>
                  </a:cubicBezTo>
                  <a:cubicBezTo>
                    <a:pt x="38531" y="276316"/>
                    <a:pt x="41576" y="274175"/>
                    <a:pt x="45574" y="273651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238">
              <a:extLst>
                <a:ext uri="{FF2B5EF4-FFF2-40B4-BE49-F238E27FC236}">
                  <a16:creationId xmlns:a16="http://schemas.microsoft.com/office/drawing/2014/main" id="{78E97721-CAA4-41D7-812C-CD7B52C0633F}"/>
                </a:ext>
              </a:extLst>
            </p:cNvPr>
            <p:cNvSpPr/>
            <p:nvPr/>
          </p:nvSpPr>
          <p:spPr>
            <a:xfrm>
              <a:off x="1475009" y="2539681"/>
              <a:ext cx="664423" cy="207973"/>
            </a:xfrm>
            <a:custGeom>
              <a:avLst/>
              <a:gdLst>
                <a:gd name="connsiteX0" fmla="*/ 25610 w 664423"/>
                <a:gd name="connsiteY0" fmla="*/ 4425 h 207973"/>
                <a:gd name="connsiteX1" fmla="*/ 773 w 664423"/>
                <a:gd name="connsiteY1" fmla="*/ 0 h 207973"/>
                <a:gd name="connsiteX2" fmla="*/ 773 w 664423"/>
                <a:gd name="connsiteY2" fmla="*/ 100775 h 207973"/>
                <a:gd name="connsiteX3" fmla="*/ 51065 w 664423"/>
                <a:gd name="connsiteY3" fmla="*/ 167816 h 207973"/>
                <a:gd name="connsiteX4" fmla="*/ 80089 w 664423"/>
                <a:gd name="connsiteY4" fmla="*/ 207974 h 207973"/>
                <a:gd name="connsiteX5" fmla="*/ 82231 w 664423"/>
                <a:gd name="connsiteY5" fmla="*/ 181424 h 207973"/>
                <a:gd name="connsiteX6" fmla="*/ 86703 w 664423"/>
                <a:gd name="connsiteY6" fmla="*/ 173002 h 207973"/>
                <a:gd name="connsiteX7" fmla="*/ 126385 w 664423"/>
                <a:gd name="connsiteY7" fmla="*/ 175334 h 207973"/>
                <a:gd name="connsiteX8" fmla="*/ 126385 w 664423"/>
                <a:gd name="connsiteY8" fmla="*/ 175334 h 207973"/>
                <a:gd name="connsiteX9" fmla="*/ 161642 w 664423"/>
                <a:gd name="connsiteY9" fmla="*/ 175143 h 207973"/>
                <a:gd name="connsiteX10" fmla="*/ 208271 w 664423"/>
                <a:gd name="connsiteY10" fmla="*/ 175143 h 207973"/>
                <a:gd name="connsiteX11" fmla="*/ 208271 w 664423"/>
                <a:gd name="connsiteY11" fmla="*/ 175143 h 207973"/>
                <a:gd name="connsiteX12" fmla="*/ 238342 w 664423"/>
                <a:gd name="connsiteY12" fmla="*/ 175001 h 207973"/>
                <a:gd name="connsiteX13" fmla="*/ 284875 w 664423"/>
                <a:gd name="connsiteY13" fmla="*/ 175191 h 207973"/>
                <a:gd name="connsiteX14" fmla="*/ 314899 w 664423"/>
                <a:gd name="connsiteY14" fmla="*/ 175001 h 207973"/>
                <a:gd name="connsiteX15" fmla="*/ 361432 w 664423"/>
                <a:gd name="connsiteY15" fmla="*/ 175191 h 207973"/>
                <a:gd name="connsiteX16" fmla="*/ 361432 w 664423"/>
                <a:gd name="connsiteY16" fmla="*/ 175191 h 207973"/>
                <a:gd name="connsiteX17" fmla="*/ 379084 w 664423"/>
                <a:gd name="connsiteY17" fmla="*/ 174287 h 207973"/>
                <a:gd name="connsiteX18" fmla="*/ 391455 w 664423"/>
                <a:gd name="connsiteY18" fmla="*/ 186134 h 207973"/>
                <a:gd name="connsiteX19" fmla="*/ 391836 w 664423"/>
                <a:gd name="connsiteY19" fmla="*/ 207926 h 207973"/>
                <a:gd name="connsiteX20" fmla="*/ 393739 w 664423"/>
                <a:gd name="connsiteY20" fmla="*/ 182756 h 207973"/>
                <a:gd name="connsiteX21" fmla="*/ 403731 w 664423"/>
                <a:gd name="connsiteY21" fmla="*/ 172431 h 207973"/>
                <a:gd name="connsiteX22" fmla="*/ 437989 w 664423"/>
                <a:gd name="connsiteY22" fmla="*/ 175238 h 207973"/>
                <a:gd name="connsiteX23" fmla="*/ 437989 w 664423"/>
                <a:gd name="connsiteY23" fmla="*/ 175238 h 207973"/>
                <a:gd name="connsiteX24" fmla="*/ 455641 w 664423"/>
                <a:gd name="connsiteY24" fmla="*/ 174287 h 207973"/>
                <a:gd name="connsiteX25" fmla="*/ 467965 w 664423"/>
                <a:gd name="connsiteY25" fmla="*/ 186134 h 207973"/>
                <a:gd name="connsiteX26" fmla="*/ 468345 w 664423"/>
                <a:gd name="connsiteY26" fmla="*/ 207926 h 207973"/>
                <a:gd name="connsiteX27" fmla="*/ 470248 w 664423"/>
                <a:gd name="connsiteY27" fmla="*/ 182709 h 207973"/>
                <a:gd name="connsiteX28" fmla="*/ 480240 w 664423"/>
                <a:gd name="connsiteY28" fmla="*/ 172384 h 207973"/>
                <a:gd name="connsiteX29" fmla="*/ 514546 w 664423"/>
                <a:gd name="connsiteY29" fmla="*/ 175238 h 207973"/>
                <a:gd name="connsiteX30" fmla="*/ 514546 w 664423"/>
                <a:gd name="connsiteY30" fmla="*/ 175238 h 207973"/>
                <a:gd name="connsiteX31" fmla="*/ 547091 w 664423"/>
                <a:gd name="connsiteY31" fmla="*/ 175143 h 207973"/>
                <a:gd name="connsiteX32" fmla="*/ 594290 w 664423"/>
                <a:gd name="connsiteY32" fmla="*/ 172479 h 207973"/>
                <a:gd name="connsiteX33" fmla="*/ 594290 w 664423"/>
                <a:gd name="connsiteY33" fmla="*/ 172479 h 207973"/>
                <a:gd name="connsiteX34" fmla="*/ 594290 w 664423"/>
                <a:gd name="connsiteY34" fmla="*/ 172479 h 207973"/>
                <a:gd name="connsiteX35" fmla="*/ 634496 w 664423"/>
                <a:gd name="connsiteY35" fmla="*/ 155112 h 207973"/>
                <a:gd name="connsiteX36" fmla="*/ 661759 w 664423"/>
                <a:gd name="connsiteY36" fmla="*/ 112575 h 207973"/>
                <a:gd name="connsiteX37" fmla="*/ 664424 w 664423"/>
                <a:gd name="connsiteY37" fmla="*/ 84503 h 207973"/>
                <a:gd name="connsiteX38" fmla="*/ 662140 w 664423"/>
                <a:gd name="connsiteY38" fmla="*/ 74606 h 207973"/>
                <a:gd name="connsiteX39" fmla="*/ 662140 w 664423"/>
                <a:gd name="connsiteY39" fmla="*/ 9088 h 207973"/>
                <a:gd name="connsiteX40" fmla="*/ 632831 w 664423"/>
                <a:gd name="connsiteY40" fmla="*/ 4568 h 207973"/>
                <a:gd name="connsiteX41" fmla="*/ 25610 w 664423"/>
                <a:gd name="connsiteY41" fmla="*/ 4425 h 207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664423" h="207973">
                  <a:moveTo>
                    <a:pt x="25610" y="4425"/>
                  </a:moveTo>
                  <a:cubicBezTo>
                    <a:pt x="17188" y="4425"/>
                    <a:pt x="8148" y="6423"/>
                    <a:pt x="773" y="0"/>
                  </a:cubicBezTo>
                  <a:cubicBezTo>
                    <a:pt x="630" y="33592"/>
                    <a:pt x="-892" y="67279"/>
                    <a:pt x="773" y="100775"/>
                  </a:cubicBezTo>
                  <a:cubicBezTo>
                    <a:pt x="2391" y="133511"/>
                    <a:pt x="19377" y="161012"/>
                    <a:pt x="51065" y="167816"/>
                  </a:cubicBezTo>
                  <a:cubicBezTo>
                    <a:pt x="77853" y="173573"/>
                    <a:pt x="82659" y="185706"/>
                    <a:pt x="80089" y="207974"/>
                  </a:cubicBezTo>
                  <a:cubicBezTo>
                    <a:pt x="84419" y="199409"/>
                    <a:pt x="81231" y="190226"/>
                    <a:pt x="82231" y="181424"/>
                  </a:cubicBezTo>
                  <a:cubicBezTo>
                    <a:pt x="82611" y="177903"/>
                    <a:pt x="81802" y="172907"/>
                    <a:pt x="86703" y="173002"/>
                  </a:cubicBezTo>
                  <a:cubicBezTo>
                    <a:pt x="99930" y="173240"/>
                    <a:pt x="113538" y="169148"/>
                    <a:pt x="126385" y="175334"/>
                  </a:cubicBezTo>
                  <a:lnTo>
                    <a:pt x="126385" y="175334"/>
                  </a:lnTo>
                  <a:cubicBezTo>
                    <a:pt x="138137" y="173763"/>
                    <a:pt x="149890" y="173954"/>
                    <a:pt x="161642" y="175143"/>
                  </a:cubicBezTo>
                  <a:cubicBezTo>
                    <a:pt x="177201" y="170766"/>
                    <a:pt x="192712" y="170671"/>
                    <a:pt x="208271" y="175143"/>
                  </a:cubicBezTo>
                  <a:cubicBezTo>
                    <a:pt x="208271" y="175143"/>
                    <a:pt x="208271" y="175143"/>
                    <a:pt x="208271" y="175143"/>
                  </a:cubicBezTo>
                  <a:cubicBezTo>
                    <a:pt x="218263" y="173811"/>
                    <a:pt x="228302" y="174001"/>
                    <a:pt x="238342" y="175001"/>
                  </a:cubicBezTo>
                  <a:cubicBezTo>
                    <a:pt x="253853" y="171004"/>
                    <a:pt x="269364" y="170480"/>
                    <a:pt x="284875" y="175191"/>
                  </a:cubicBezTo>
                  <a:cubicBezTo>
                    <a:pt x="294867" y="173811"/>
                    <a:pt x="304907" y="174049"/>
                    <a:pt x="314899" y="175001"/>
                  </a:cubicBezTo>
                  <a:cubicBezTo>
                    <a:pt x="330410" y="171051"/>
                    <a:pt x="345921" y="170480"/>
                    <a:pt x="361432" y="175191"/>
                  </a:cubicBezTo>
                  <a:cubicBezTo>
                    <a:pt x="361432" y="175191"/>
                    <a:pt x="361432" y="175191"/>
                    <a:pt x="361432" y="175191"/>
                  </a:cubicBezTo>
                  <a:cubicBezTo>
                    <a:pt x="367332" y="174905"/>
                    <a:pt x="373280" y="175001"/>
                    <a:pt x="379084" y="174287"/>
                  </a:cubicBezTo>
                  <a:cubicBezTo>
                    <a:pt x="388410" y="173145"/>
                    <a:pt x="392407" y="176238"/>
                    <a:pt x="391455" y="186134"/>
                  </a:cubicBezTo>
                  <a:cubicBezTo>
                    <a:pt x="390742" y="193319"/>
                    <a:pt x="391646" y="200646"/>
                    <a:pt x="391836" y="207926"/>
                  </a:cubicBezTo>
                  <a:cubicBezTo>
                    <a:pt x="396213" y="199838"/>
                    <a:pt x="393596" y="191130"/>
                    <a:pt x="393739" y="182756"/>
                  </a:cubicBezTo>
                  <a:cubicBezTo>
                    <a:pt x="393882" y="175429"/>
                    <a:pt x="395880" y="171432"/>
                    <a:pt x="403731" y="172431"/>
                  </a:cubicBezTo>
                  <a:cubicBezTo>
                    <a:pt x="415103" y="173859"/>
                    <a:pt x="426998" y="169148"/>
                    <a:pt x="437989" y="175238"/>
                  </a:cubicBezTo>
                  <a:cubicBezTo>
                    <a:pt x="437989" y="175238"/>
                    <a:pt x="437989" y="175238"/>
                    <a:pt x="437989" y="175238"/>
                  </a:cubicBezTo>
                  <a:cubicBezTo>
                    <a:pt x="443889" y="174953"/>
                    <a:pt x="449836" y="175001"/>
                    <a:pt x="455641" y="174287"/>
                  </a:cubicBezTo>
                  <a:cubicBezTo>
                    <a:pt x="464967" y="173097"/>
                    <a:pt x="468916" y="176285"/>
                    <a:pt x="467965" y="186134"/>
                  </a:cubicBezTo>
                  <a:cubicBezTo>
                    <a:pt x="467251" y="193319"/>
                    <a:pt x="468155" y="200646"/>
                    <a:pt x="468345" y="207926"/>
                  </a:cubicBezTo>
                  <a:cubicBezTo>
                    <a:pt x="472675" y="199838"/>
                    <a:pt x="470058" y="191130"/>
                    <a:pt x="470248" y="182709"/>
                  </a:cubicBezTo>
                  <a:cubicBezTo>
                    <a:pt x="470391" y="175381"/>
                    <a:pt x="472390" y="171384"/>
                    <a:pt x="480240" y="172384"/>
                  </a:cubicBezTo>
                  <a:cubicBezTo>
                    <a:pt x="491612" y="173811"/>
                    <a:pt x="503507" y="169053"/>
                    <a:pt x="514546" y="175238"/>
                  </a:cubicBezTo>
                  <a:cubicBezTo>
                    <a:pt x="514546" y="175238"/>
                    <a:pt x="514546" y="175238"/>
                    <a:pt x="514546" y="175238"/>
                  </a:cubicBezTo>
                  <a:cubicBezTo>
                    <a:pt x="525394" y="173811"/>
                    <a:pt x="536242" y="173859"/>
                    <a:pt x="547091" y="175143"/>
                  </a:cubicBezTo>
                  <a:cubicBezTo>
                    <a:pt x="562507" y="168958"/>
                    <a:pt x="578589" y="173954"/>
                    <a:pt x="594290" y="172479"/>
                  </a:cubicBezTo>
                  <a:lnTo>
                    <a:pt x="594290" y="172479"/>
                  </a:lnTo>
                  <a:lnTo>
                    <a:pt x="594290" y="172479"/>
                  </a:lnTo>
                  <a:cubicBezTo>
                    <a:pt x="609944" y="171908"/>
                    <a:pt x="622744" y="164723"/>
                    <a:pt x="634496" y="155112"/>
                  </a:cubicBezTo>
                  <a:cubicBezTo>
                    <a:pt x="648247" y="143883"/>
                    <a:pt x="655098" y="128324"/>
                    <a:pt x="661759" y="112575"/>
                  </a:cubicBezTo>
                  <a:cubicBezTo>
                    <a:pt x="662759" y="103249"/>
                    <a:pt x="660284" y="93543"/>
                    <a:pt x="664424" y="84503"/>
                  </a:cubicBezTo>
                  <a:cubicBezTo>
                    <a:pt x="660380" y="81981"/>
                    <a:pt x="662140" y="77937"/>
                    <a:pt x="662140" y="74606"/>
                  </a:cubicBezTo>
                  <a:cubicBezTo>
                    <a:pt x="661997" y="52767"/>
                    <a:pt x="662140" y="30927"/>
                    <a:pt x="662140" y="9088"/>
                  </a:cubicBezTo>
                  <a:cubicBezTo>
                    <a:pt x="652862" y="4472"/>
                    <a:pt x="642870" y="4520"/>
                    <a:pt x="632831" y="4568"/>
                  </a:cubicBezTo>
                  <a:cubicBezTo>
                    <a:pt x="430471" y="4568"/>
                    <a:pt x="228064" y="4568"/>
                    <a:pt x="25610" y="4425"/>
                  </a:cubicBezTo>
                  <a:close/>
                </a:path>
              </a:pathLst>
            </a:custGeom>
            <a:solidFill>
              <a:srgbClr val="1D7799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239">
              <a:extLst>
                <a:ext uri="{FF2B5EF4-FFF2-40B4-BE49-F238E27FC236}">
                  <a16:creationId xmlns:a16="http://schemas.microsoft.com/office/drawing/2014/main" id="{BFB89096-FAC6-4EF3-830A-8C9B6F8EC1A6}"/>
                </a:ext>
              </a:extLst>
            </p:cNvPr>
            <p:cNvSpPr/>
            <p:nvPr/>
          </p:nvSpPr>
          <p:spPr>
            <a:xfrm>
              <a:off x="1475829" y="2539390"/>
              <a:ext cx="661425" cy="9284"/>
            </a:xfrm>
            <a:custGeom>
              <a:avLst/>
              <a:gdLst>
                <a:gd name="connsiteX0" fmla="*/ 645951 w 661425"/>
                <a:gd name="connsiteY0" fmla="*/ 529 h 9284"/>
                <a:gd name="connsiteX1" fmla="*/ 0 w 661425"/>
                <a:gd name="connsiteY1" fmla="*/ 292 h 9284"/>
                <a:gd name="connsiteX2" fmla="*/ 24837 w 661425"/>
                <a:gd name="connsiteY2" fmla="*/ 4717 h 9284"/>
                <a:gd name="connsiteX3" fmla="*/ 632105 w 661425"/>
                <a:gd name="connsiteY3" fmla="*/ 4764 h 9284"/>
                <a:gd name="connsiteX4" fmla="*/ 661415 w 661425"/>
                <a:gd name="connsiteY4" fmla="*/ 9284 h 9284"/>
                <a:gd name="connsiteX5" fmla="*/ 645951 w 661425"/>
                <a:gd name="connsiteY5" fmla="*/ 529 h 9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425" h="9284">
                  <a:moveTo>
                    <a:pt x="645951" y="529"/>
                  </a:moveTo>
                  <a:cubicBezTo>
                    <a:pt x="430650" y="339"/>
                    <a:pt x="215301" y="339"/>
                    <a:pt x="0" y="292"/>
                  </a:cubicBezTo>
                  <a:cubicBezTo>
                    <a:pt x="7375" y="6762"/>
                    <a:pt x="16415" y="4717"/>
                    <a:pt x="24837" y="4717"/>
                  </a:cubicBezTo>
                  <a:cubicBezTo>
                    <a:pt x="227244" y="4812"/>
                    <a:pt x="429698" y="4812"/>
                    <a:pt x="632105" y="4764"/>
                  </a:cubicBezTo>
                  <a:cubicBezTo>
                    <a:pt x="642145" y="4764"/>
                    <a:pt x="652137" y="4669"/>
                    <a:pt x="661415" y="9284"/>
                  </a:cubicBezTo>
                  <a:cubicBezTo>
                    <a:pt x="661795" y="-3229"/>
                    <a:pt x="652279" y="529"/>
                    <a:pt x="645951" y="529"/>
                  </a:cubicBezTo>
                  <a:close/>
                </a:path>
              </a:pathLst>
            </a:custGeom>
            <a:solidFill>
              <a:srgbClr val="1D7799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240">
              <a:extLst>
                <a:ext uri="{FF2B5EF4-FFF2-40B4-BE49-F238E27FC236}">
                  <a16:creationId xmlns:a16="http://schemas.microsoft.com/office/drawing/2014/main" id="{F86A8399-2CE6-4207-867A-29D2356A17A7}"/>
                </a:ext>
              </a:extLst>
            </p:cNvPr>
            <p:cNvSpPr/>
            <p:nvPr/>
          </p:nvSpPr>
          <p:spPr>
            <a:xfrm>
              <a:off x="2672107" y="2725519"/>
              <a:ext cx="153931" cy="549782"/>
            </a:xfrm>
            <a:custGeom>
              <a:avLst/>
              <a:gdLst>
                <a:gd name="connsiteX0" fmla="*/ 15975 w 153931"/>
                <a:gd name="connsiteY0" fmla="*/ 135092 h 549782"/>
                <a:gd name="connsiteX1" fmla="*/ 607 w 153931"/>
                <a:gd name="connsiteY1" fmla="*/ 152173 h 549782"/>
                <a:gd name="connsiteX2" fmla="*/ 607 w 153931"/>
                <a:gd name="connsiteY2" fmla="*/ 160357 h 549782"/>
                <a:gd name="connsiteX3" fmla="*/ 12835 w 153931"/>
                <a:gd name="connsiteY3" fmla="*/ 173014 h 549782"/>
                <a:gd name="connsiteX4" fmla="*/ 25348 w 153931"/>
                <a:gd name="connsiteY4" fmla="*/ 185956 h 549782"/>
                <a:gd name="connsiteX5" fmla="*/ 13358 w 153931"/>
                <a:gd name="connsiteY5" fmla="*/ 199373 h 549782"/>
                <a:gd name="connsiteX6" fmla="*/ 607 w 153931"/>
                <a:gd name="connsiteY6" fmla="*/ 211506 h 549782"/>
                <a:gd name="connsiteX7" fmla="*/ 607 w 153931"/>
                <a:gd name="connsiteY7" fmla="*/ 223782 h 549782"/>
                <a:gd name="connsiteX8" fmla="*/ 14072 w 153931"/>
                <a:gd name="connsiteY8" fmla="*/ 236866 h 549782"/>
                <a:gd name="connsiteX9" fmla="*/ 25396 w 153931"/>
                <a:gd name="connsiteY9" fmla="*/ 249523 h 549782"/>
                <a:gd name="connsiteX10" fmla="*/ 14738 w 153931"/>
                <a:gd name="connsiteY10" fmla="*/ 262560 h 549782"/>
                <a:gd name="connsiteX11" fmla="*/ 702 w 153931"/>
                <a:gd name="connsiteY11" fmla="*/ 276263 h 549782"/>
                <a:gd name="connsiteX12" fmla="*/ 702 w 153931"/>
                <a:gd name="connsiteY12" fmla="*/ 288539 h 549782"/>
                <a:gd name="connsiteX13" fmla="*/ 13549 w 153931"/>
                <a:gd name="connsiteY13" fmla="*/ 300767 h 549782"/>
                <a:gd name="connsiteX14" fmla="*/ 25586 w 153931"/>
                <a:gd name="connsiteY14" fmla="*/ 312519 h 549782"/>
                <a:gd name="connsiteX15" fmla="*/ 13644 w 153931"/>
                <a:gd name="connsiteY15" fmla="*/ 325794 h 549782"/>
                <a:gd name="connsiteX16" fmla="*/ 749 w 153931"/>
                <a:gd name="connsiteY16" fmla="*/ 339355 h 549782"/>
                <a:gd name="connsiteX17" fmla="*/ 749 w 153931"/>
                <a:gd name="connsiteY17" fmla="*/ 348918 h 549782"/>
                <a:gd name="connsiteX18" fmla="*/ 14881 w 153931"/>
                <a:gd name="connsiteY18" fmla="*/ 363906 h 549782"/>
                <a:gd name="connsiteX19" fmla="*/ 25444 w 153931"/>
                <a:gd name="connsiteY19" fmla="*/ 375516 h 549782"/>
                <a:gd name="connsiteX20" fmla="*/ 15737 w 153931"/>
                <a:gd name="connsiteY20" fmla="*/ 389504 h 549782"/>
                <a:gd name="connsiteX21" fmla="*/ 845 w 153931"/>
                <a:gd name="connsiteY21" fmla="*/ 405634 h 549782"/>
                <a:gd name="connsiteX22" fmla="*/ 845 w 153931"/>
                <a:gd name="connsiteY22" fmla="*/ 413818 h 549782"/>
                <a:gd name="connsiteX23" fmla="*/ 13786 w 153931"/>
                <a:gd name="connsiteY23" fmla="*/ 427236 h 549782"/>
                <a:gd name="connsiteX24" fmla="*/ 25586 w 153931"/>
                <a:gd name="connsiteY24" fmla="*/ 439226 h 549782"/>
                <a:gd name="connsiteX25" fmla="*/ 25539 w 153931"/>
                <a:gd name="connsiteY25" fmla="*/ 488424 h 549782"/>
                <a:gd name="connsiteX26" fmla="*/ 73500 w 153931"/>
                <a:gd name="connsiteY26" fmla="*/ 547233 h 549782"/>
                <a:gd name="connsiteX27" fmla="*/ 126552 w 153931"/>
                <a:gd name="connsiteY27" fmla="*/ 549327 h 549782"/>
                <a:gd name="connsiteX28" fmla="*/ 135592 w 153931"/>
                <a:gd name="connsiteY28" fmla="*/ 547281 h 549782"/>
                <a:gd name="connsiteX29" fmla="*/ 153911 w 153931"/>
                <a:gd name="connsiteY29" fmla="*/ 528962 h 549782"/>
                <a:gd name="connsiteX30" fmla="*/ 153863 w 153931"/>
                <a:gd name="connsiteY30" fmla="*/ 487 h 549782"/>
                <a:gd name="connsiteX31" fmla="*/ 153863 w 153931"/>
                <a:gd name="connsiteY31" fmla="*/ 487 h 549782"/>
                <a:gd name="connsiteX32" fmla="*/ 80066 w 153931"/>
                <a:gd name="connsiteY32" fmla="*/ 344 h 549782"/>
                <a:gd name="connsiteX33" fmla="*/ 25396 w 153931"/>
                <a:gd name="connsiteY33" fmla="*/ 53492 h 549782"/>
                <a:gd name="connsiteX34" fmla="*/ 9932 w 153931"/>
                <a:gd name="connsiteY34" fmla="*/ 68242 h 549782"/>
                <a:gd name="connsiteX35" fmla="*/ 274 w 153931"/>
                <a:gd name="connsiteY35" fmla="*/ 77948 h 549782"/>
                <a:gd name="connsiteX36" fmla="*/ 321 w 153931"/>
                <a:gd name="connsiteY36" fmla="*/ 90224 h 549782"/>
                <a:gd name="connsiteX37" fmla="*/ 15357 w 153931"/>
                <a:gd name="connsiteY37" fmla="*/ 105973 h 549782"/>
                <a:gd name="connsiteX38" fmla="*/ 24540 w 153931"/>
                <a:gd name="connsiteY38" fmla="*/ 116203 h 549782"/>
                <a:gd name="connsiteX39" fmla="*/ 15975 w 153931"/>
                <a:gd name="connsiteY39" fmla="*/ 135092 h 549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53931" h="549782">
                  <a:moveTo>
                    <a:pt x="15975" y="135092"/>
                  </a:moveTo>
                  <a:cubicBezTo>
                    <a:pt x="2510" y="134331"/>
                    <a:pt x="-1725" y="139660"/>
                    <a:pt x="607" y="152173"/>
                  </a:cubicBezTo>
                  <a:cubicBezTo>
                    <a:pt x="1083" y="154838"/>
                    <a:pt x="1035" y="157693"/>
                    <a:pt x="607" y="160357"/>
                  </a:cubicBezTo>
                  <a:cubicBezTo>
                    <a:pt x="-916" y="170159"/>
                    <a:pt x="2177" y="175107"/>
                    <a:pt x="12835" y="173014"/>
                  </a:cubicBezTo>
                  <a:cubicBezTo>
                    <a:pt x="23683" y="170873"/>
                    <a:pt x="25634" y="176249"/>
                    <a:pt x="25348" y="185956"/>
                  </a:cubicBezTo>
                  <a:cubicBezTo>
                    <a:pt x="25063" y="194758"/>
                    <a:pt x="25016" y="201562"/>
                    <a:pt x="13358" y="199373"/>
                  </a:cubicBezTo>
                  <a:cubicBezTo>
                    <a:pt x="3652" y="197565"/>
                    <a:pt x="-1296" y="200705"/>
                    <a:pt x="607" y="211506"/>
                  </a:cubicBezTo>
                  <a:cubicBezTo>
                    <a:pt x="1320" y="215503"/>
                    <a:pt x="1273" y="219785"/>
                    <a:pt x="607" y="223782"/>
                  </a:cubicBezTo>
                  <a:cubicBezTo>
                    <a:pt x="-1201" y="234916"/>
                    <a:pt x="3604" y="238675"/>
                    <a:pt x="14072" y="236866"/>
                  </a:cubicBezTo>
                  <a:cubicBezTo>
                    <a:pt x="24778" y="235011"/>
                    <a:pt x="25729" y="241006"/>
                    <a:pt x="25396" y="249523"/>
                  </a:cubicBezTo>
                  <a:cubicBezTo>
                    <a:pt x="25111" y="257136"/>
                    <a:pt x="26348" y="264749"/>
                    <a:pt x="14738" y="262560"/>
                  </a:cubicBezTo>
                  <a:cubicBezTo>
                    <a:pt x="3557" y="260466"/>
                    <a:pt x="-1249" y="264654"/>
                    <a:pt x="702" y="276263"/>
                  </a:cubicBezTo>
                  <a:cubicBezTo>
                    <a:pt x="1368" y="280260"/>
                    <a:pt x="1368" y="284542"/>
                    <a:pt x="702" y="288539"/>
                  </a:cubicBezTo>
                  <a:cubicBezTo>
                    <a:pt x="-1059" y="299292"/>
                    <a:pt x="3795" y="302528"/>
                    <a:pt x="13549" y="300767"/>
                  </a:cubicBezTo>
                  <a:cubicBezTo>
                    <a:pt x="23112" y="299054"/>
                    <a:pt x="26062" y="302813"/>
                    <a:pt x="25586" y="312519"/>
                  </a:cubicBezTo>
                  <a:cubicBezTo>
                    <a:pt x="25158" y="321179"/>
                    <a:pt x="25396" y="328173"/>
                    <a:pt x="13644" y="325794"/>
                  </a:cubicBezTo>
                  <a:cubicBezTo>
                    <a:pt x="2272" y="323463"/>
                    <a:pt x="-678" y="329220"/>
                    <a:pt x="749" y="339355"/>
                  </a:cubicBezTo>
                  <a:cubicBezTo>
                    <a:pt x="1178" y="342495"/>
                    <a:pt x="1178" y="345778"/>
                    <a:pt x="749" y="348918"/>
                  </a:cubicBezTo>
                  <a:cubicBezTo>
                    <a:pt x="-773" y="359957"/>
                    <a:pt x="1796" y="366666"/>
                    <a:pt x="14881" y="363906"/>
                  </a:cubicBezTo>
                  <a:cubicBezTo>
                    <a:pt x="24825" y="361813"/>
                    <a:pt x="26252" y="367522"/>
                    <a:pt x="25444" y="375516"/>
                  </a:cubicBezTo>
                  <a:cubicBezTo>
                    <a:pt x="24778" y="382082"/>
                    <a:pt x="28394" y="391598"/>
                    <a:pt x="15737" y="389504"/>
                  </a:cubicBezTo>
                  <a:cubicBezTo>
                    <a:pt x="2224" y="387221"/>
                    <a:pt x="-725" y="394120"/>
                    <a:pt x="845" y="405634"/>
                  </a:cubicBezTo>
                  <a:cubicBezTo>
                    <a:pt x="1225" y="408299"/>
                    <a:pt x="1225" y="411153"/>
                    <a:pt x="845" y="413818"/>
                  </a:cubicBezTo>
                  <a:cubicBezTo>
                    <a:pt x="-630" y="424000"/>
                    <a:pt x="2510" y="429424"/>
                    <a:pt x="13786" y="427236"/>
                  </a:cubicBezTo>
                  <a:cubicBezTo>
                    <a:pt x="23731" y="425285"/>
                    <a:pt x="25967" y="429995"/>
                    <a:pt x="25586" y="439226"/>
                  </a:cubicBezTo>
                  <a:cubicBezTo>
                    <a:pt x="24873" y="455594"/>
                    <a:pt x="25111" y="472009"/>
                    <a:pt x="25539" y="488424"/>
                  </a:cubicBezTo>
                  <a:cubicBezTo>
                    <a:pt x="26300" y="517305"/>
                    <a:pt x="45475" y="540382"/>
                    <a:pt x="73500" y="547233"/>
                  </a:cubicBezTo>
                  <a:cubicBezTo>
                    <a:pt x="91057" y="551516"/>
                    <a:pt x="108852" y="549042"/>
                    <a:pt x="126552" y="549327"/>
                  </a:cubicBezTo>
                  <a:cubicBezTo>
                    <a:pt x="129169" y="546900"/>
                    <a:pt x="132452" y="547281"/>
                    <a:pt x="135592" y="547281"/>
                  </a:cubicBezTo>
                  <a:cubicBezTo>
                    <a:pt x="155290" y="547424"/>
                    <a:pt x="153911" y="549517"/>
                    <a:pt x="153911" y="528962"/>
                  </a:cubicBezTo>
                  <a:cubicBezTo>
                    <a:pt x="153911" y="352820"/>
                    <a:pt x="153863" y="176677"/>
                    <a:pt x="153863" y="487"/>
                  </a:cubicBezTo>
                  <a:lnTo>
                    <a:pt x="153863" y="487"/>
                  </a:lnTo>
                  <a:cubicBezTo>
                    <a:pt x="129264" y="392"/>
                    <a:pt x="104665" y="-464"/>
                    <a:pt x="80066" y="344"/>
                  </a:cubicBezTo>
                  <a:cubicBezTo>
                    <a:pt x="51946" y="1296"/>
                    <a:pt x="26823" y="25562"/>
                    <a:pt x="25396" y="53492"/>
                  </a:cubicBezTo>
                  <a:cubicBezTo>
                    <a:pt x="24778" y="64959"/>
                    <a:pt x="22256" y="70668"/>
                    <a:pt x="9932" y="68242"/>
                  </a:cubicBezTo>
                  <a:cubicBezTo>
                    <a:pt x="2082" y="66719"/>
                    <a:pt x="-630" y="70383"/>
                    <a:pt x="274" y="77948"/>
                  </a:cubicBezTo>
                  <a:cubicBezTo>
                    <a:pt x="749" y="81992"/>
                    <a:pt x="797" y="86179"/>
                    <a:pt x="321" y="90224"/>
                  </a:cubicBezTo>
                  <a:cubicBezTo>
                    <a:pt x="-1059" y="101786"/>
                    <a:pt x="1939" y="108495"/>
                    <a:pt x="15357" y="105973"/>
                  </a:cubicBezTo>
                  <a:cubicBezTo>
                    <a:pt x="23636" y="104403"/>
                    <a:pt x="26633" y="109303"/>
                    <a:pt x="24540" y="116203"/>
                  </a:cubicBezTo>
                  <a:cubicBezTo>
                    <a:pt x="22541" y="122769"/>
                    <a:pt x="32390" y="135996"/>
                    <a:pt x="15975" y="135092"/>
                  </a:cubicBezTo>
                  <a:close/>
                </a:path>
              </a:pathLst>
            </a:custGeom>
            <a:solidFill>
              <a:srgbClr val="1C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241">
              <a:extLst>
                <a:ext uri="{FF2B5EF4-FFF2-40B4-BE49-F238E27FC236}">
                  <a16:creationId xmlns:a16="http://schemas.microsoft.com/office/drawing/2014/main" id="{94C6430A-3970-4A7C-B804-CF35D51B47D5}"/>
                </a:ext>
              </a:extLst>
            </p:cNvPr>
            <p:cNvSpPr/>
            <p:nvPr/>
          </p:nvSpPr>
          <p:spPr>
            <a:xfrm>
              <a:off x="2798707" y="2725615"/>
              <a:ext cx="188950" cy="549630"/>
            </a:xfrm>
            <a:custGeom>
              <a:avLst/>
              <a:gdLst>
                <a:gd name="connsiteX0" fmla="*/ 31736 w 188950"/>
                <a:gd name="connsiteY0" fmla="*/ 21136 h 549630"/>
                <a:gd name="connsiteX1" fmla="*/ 31784 w 188950"/>
                <a:gd name="connsiteY1" fmla="*/ 525155 h 549630"/>
                <a:gd name="connsiteX2" fmla="*/ 9421 w 188950"/>
                <a:gd name="connsiteY2" fmla="*/ 548184 h 549630"/>
                <a:gd name="connsiteX3" fmla="*/ 0 w 188950"/>
                <a:gd name="connsiteY3" fmla="*/ 549135 h 549630"/>
                <a:gd name="connsiteX4" fmla="*/ 96493 w 188950"/>
                <a:gd name="connsiteY4" fmla="*/ 548850 h 549630"/>
                <a:gd name="connsiteX5" fmla="*/ 155397 w 188950"/>
                <a:gd name="connsiteY5" fmla="*/ 486329 h 549630"/>
                <a:gd name="connsiteX6" fmla="*/ 155873 w 188950"/>
                <a:gd name="connsiteY6" fmla="*/ 426521 h 549630"/>
                <a:gd name="connsiteX7" fmla="*/ 155873 w 188950"/>
                <a:gd name="connsiteY7" fmla="*/ 426521 h 549630"/>
                <a:gd name="connsiteX8" fmla="*/ 155873 w 188950"/>
                <a:gd name="connsiteY8" fmla="*/ 426521 h 549630"/>
                <a:gd name="connsiteX9" fmla="*/ 155873 w 188950"/>
                <a:gd name="connsiteY9" fmla="*/ 388456 h 549630"/>
                <a:gd name="connsiteX10" fmla="*/ 155873 w 188950"/>
                <a:gd name="connsiteY10" fmla="*/ 388456 h 549630"/>
                <a:gd name="connsiteX11" fmla="*/ 176428 w 188950"/>
                <a:gd name="connsiteY11" fmla="*/ 363667 h 549630"/>
                <a:gd name="connsiteX12" fmla="*/ 183232 w 188950"/>
                <a:gd name="connsiteY12" fmla="*/ 363572 h 549630"/>
                <a:gd name="connsiteX13" fmla="*/ 188466 w 188950"/>
                <a:gd name="connsiteY13" fmla="*/ 358576 h 549630"/>
                <a:gd name="connsiteX14" fmla="*/ 185897 w 188950"/>
                <a:gd name="connsiteY14" fmla="*/ 325698 h 549630"/>
                <a:gd name="connsiteX15" fmla="*/ 185992 w 188950"/>
                <a:gd name="connsiteY15" fmla="*/ 342018 h 549630"/>
                <a:gd name="connsiteX16" fmla="*/ 161773 w 188950"/>
                <a:gd name="connsiteY16" fmla="*/ 361050 h 549630"/>
                <a:gd name="connsiteX17" fmla="*/ 155730 w 188950"/>
                <a:gd name="connsiteY17" fmla="*/ 352343 h 549630"/>
                <a:gd name="connsiteX18" fmla="*/ 153209 w 188950"/>
                <a:gd name="connsiteY18" fmla="*/ 324128 h 549630"/>
                <a:gd name="connsiteX19" fmla="*/ 153209 w 188950"/>
                <a:gd name="connsiteY19" fmla="*/ 324128 h 549630"/>
                <a:gd name="connsiteX20" fmla="*/ 153209 w 188950"/>
                <a:gd name="connsiteY20" fmla="*/ 324128 h 549630"/>
                <a:gd name="connsiteX21" fmla="*/ 178712 w 188950"/>
                <a:gd name="connsiteY21" fmla="*/ 299529 h 549630"/>
                <a:gd name="connsiteX22" fmla="*/ 181186 w 188950"/>
                <a:gd name="connsiteY22" fmla="*/ 298624 h 549630"/>
                <a:gd name="connsiteX23" fmla="*/ 177189 w 188950"/>
                <a:gd name="connsiteY23" fmla="*/ 297959 h 549630"/>
                <a:gd name="connsiteX24" fmla="*/ 154826 w 188950"/>
                <a:gd name="connsiteY24" fmla="*/ 294580 h 549630"/>
                <a:gd name="connsiteX25" fmla="*/ 156301 w 188950"/>
                <a:gd name="connsiteY25" fmla="*/ 262083 h 549630"/>
                <a:gd name="connsiteX26" fmla="*/ 156301 w 188950"/>
                <a:gd name="connsiteY26" fmla="*/ 262083 h 549630"/>
                <a:gd name="connsiteX27" fmla="*/ 153304 w 188950"/>
                <a:gd name="connsiteY27" fmla="*/ 236342 h 549630"/>
                <a:gd name="connsiteX28" fmla="*/ 153256 w 188950"/>
                <a:gd name="connsiteY28" fmla="*/ 233677 h 549630"/>
                <a:gd name="connsiteX29" fmla="*/ 186229 w 188950"/>
                <a:gd name="connsiteY29" fmla="*/ 199515 h 549630"/>
                <a:gd name="connsiteX30" fmla="*/ 177713 w 188950"/>
                <a:gd name="connsiteY30" fmla="*/ 197183 h 549630"/>
                <a:gd name="connsiteX31" fmla="*/ 153256 w 188950"/>
                <a:gd name="connsiteY31" fmla="*/ 172870 h 549630"/>
                <a:gd name="connsiteX32" fmla="*/ 153209 w 188950"/>
                <a:gd name="connsiteY32" fmla="*/ 133759 h 549630"/>
                <a:gd name="connsiteX33" fmla="*/ 153209 w 188950"/>
                <a:gd name="connsiteY33" fmla="*/ 133759 h 549630"/>
                <a:gd name="connsiteX34" fmla="*/ 153209 w 188950"/>
                <a:gd name="connsiteY34" fmla="*/ 133759 h 549630"/>
                <a:gd name="connsiteX35" fmla="*/ 153304 w 188950"/>
                <a:gd name="connsiteY35" fmla="*/ 104782 h 549630"/>
                <a:gd name="connsiteX36" fmla="*/ 153209 w 188950"/>
                <a:gd name="connsiteY36" fmla="*/ 102070 h 549630"/>
                <a:gd name="connsiteX37" fmla="*/ 185754 w 188950"/>
                <a:gd name="connsiteY37" fmla="*/ 68383 h 549630"/>
                <a:gd name="connsiteX38" fmla="*/ 185754 w 188950"/>
                <a:gd name="connsiteY38" fmla="*/ 68383 h 549630"/>
                <a:gd name="connsiteX39" fmla="*/ 163819 w 188950"/>
                <a:gd name="connsiteY39" fmla="*/ 66099 h 549630"/>
                <a:gd name="connsiteX40" fmla="*/ 152971 w 188950"/>
                <a:gd name="connsiteY40" fmla="*/ 56726 h 549630"/>
                <a:gd name="connsiteX41" fmla="*/ 91354 w 188950"/>
                <a:gd name="connsiteY41" fmla="*/ 58 h 549630"/>
                <a:gd name="connsiteX42" fmla="*/ 27311 w 188950"/>
                <a:gd name="connsiteY42" fmla="*/ 296 h 549630"/>
                <a:gd name="connsiteX43" fmla="*/ 27311 w 188950"/>
                <a:gd name="connsiteY43" fmla="*/ 296 h 549630"/>
                <a:gd name="connsiteX44" fmla="*/ 31736 w 188950"/>
                <a:gd name="connsiteY44" fmla="*/ 21136 h 549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88950" h="549630">
                  <a:moveTo>
                    <a:pt x="31736" y="21136"/>
                  </a:moveTo>
                  <a:cubicBezTo>
                    <a:pt x="31831" y="189142"/>
                    <a:pt x="31831" y="357149"/>
                    <a:pt x="31784" y="525155"/>
                  </a:cubicBezTo>
                  <a:cubicBezTo>
                    <a:pt x="31784" y="547898"/>
                    <a:pt x="31641" y="547898"/>
                    <a:pt x="9421" y="548184"/>
                  </a:cubicBezTo>
                  <a:cubicBezTo>
                    <a:pt x="6233" y="548231"/>
                    <a:pt x="3045" y="547756"/>
                    <a:pt x="0" y="549135"/>
                  </a:cubicBezTo>
                  <a:cubicBezTo>
                    <a:pt x="32164" y="549135"/>
                    <a:pt x="64424" y="550420"/>
                    <a:pt x="96493" y="548850"/>
                  </a:cubicBezTo>
                  <a:cubicBezTo>
                    <a:pt x="131179" y="547184"/>
                    <a:pt x="154636" y="521063"/>
                    <a:pt x="155397" y="486329"/>
                  </a:cubicBezTo>
                  <a:cubicBezTo>
                    <a:pt x="155826" y="466393"/>
                    <a:pt x="155730" y="446457"/>
                    <a:pt x="155873" y="426521"/>
                  </a:cubicBezTo>
                  <a:lnTo>
                    <a:pt x="155873" y="426521"/>
                  </a:lnTo>
                  <a:lnTo>
                    <a:pt x="155873" y="426521"/>
                  </a:lnTo>
                  <a:cubicBezTo>
                    <a:pt x="155873" y="413817"/>
                    <a:pt x="155873" y="401113"/>
                    <a:pt x="155873" y="388456"/>
                  </a:cubicBezTo>
                  <a:lnTo>
                    <a:pt x="155873" y="388456"/>
                  </a:lnTo>
                  <a:cubicBezTo>
                    <a:pt x="153256" y="364000"/>
                    <a:pt x="153256" y="364000"/>
                    <a:pt x="176428" y="363667"/>
                  </a:cubicBezTo>
                  <a:cubicBezTo>
                    <a:pt x="178712" y="363619"/>
                    <a:pt x="180996" y="363714"/>
                    <a:pt x="183232" y="363572"/>
                  </a:cubicBezTo>
                  <a:cubicBezTo>
                    <a:pt x="186372" y="363429"/>
                    <a:pt x="188799" y="361764"/>
                    <a:pt x="188466" y="358576"/>
                  </a:cubicBezTo>
                  <a:cubicBezTo>
                    <a:pt x="187276" y="347632"/>
                    <a:pt x="191654" y="336261"/>
                    <a:pt x="185897" y="325698"/>
                  </a:cubicBezTo>
                  <a:cubicBezTo>
                    <a:pt x="185944" y="331122"/>
                    <a:pt x="185992" y="336594"/>
                    <a:pt x="185992" y="342018"/>
                  </a:cubicBezTo>
                  <a:cubicBezTo>
                    <a:pt x="185992" y="361193"/>
                    <a:pt x="181043" y="364857"/>
                    <a:pt x="161773" y="361050"/>
                  </a:cubicBezTo>
                  <a:cubicBezTo>
                    <a:pt x="156111" y="359908"/>
                    <a:pt x="155873" y="356625"/>
                    <a:pt x="155730" y="352343"/>
                  </a:cubicBezTo>
                  <a:cubicBezTo>
                    <a:pt x="155350" y="342874"/>
                    <a:pt x="157158" y="333263"/>
                    <a:pt x="153209" y="324128"/>
                  </a:cubicBezTo>
                  <a:cubicBezTo>
                    <a:pt x="153209" y="324128"/>
                    <a:pt x="153209" y="324128"/>
                    <a:pt x="153209" y="324128"/>
                  </a:cubicBezTo>
                  <a:cubicBezTo>
                    <a:pt x="153209" y="324128"/>
                    <a:pt x="153209" y="324128"/>
                    <a:pt x="153209" y="324128"/>
                  </a:cubicBezTo>
                  <a:cubicBezTo>
                    <a:pt x="155112" y="301813"/>
                    <a:pt x="155112" y="301813"/>
                    <a:pt x="178712" y="299529"/>
                  </a:cubicBezTo>
                  <a:cubicBezTo>
                    <a:pt x="179568" y="299434"/>
                    <a:pt x="180377" y="298910"/>
                    <a:pt x="181186" y="298624"/>
                  </a:cubicBezTo>
                  <a:cubicBezTo>
                    <a:pt x="179854" y="298434"/>
                    <a:pt x="178521" y="298244"/>
                    <a:pt x="177189" y="297959"/>
                  </a:cubicBezTo>
                  <a:cubicBezTo>
                    <a:pt x="169529" y="296341"/>
                    <a:pt x="157586" y="302288"/>
                    <a:pt x="154826" y="294580"/>
                  </a:cubicBezTo>
                  <a:cubicBezTo>
                    <a:pt x="151353" y="284874"/>
                    <a:pt x="150211" y="272646"/>
                    <a:pt x="156301" y="262083"/>
                  </a:cubicBezTo>
                  <a:cubicBezTo>
                    <a:pt x="156301" y="262083"/>
                    <a:pt x="156301" y="262083"/>
                    <a:pt x="156301" y="262083"/>
                  </a:cubicBezTo>
                  <a:cubicBezTo>
                    <a:pt x="151353" y="253947"/>
                    <a:pt x="155255" y="244811"/>
                    <a:pt x="153304" y="236342"/>
                  </a:cubicBezTo>
                  <a:cubicBezTo>
                    <a:pt x="153304" y="235438"/>
                    <a:pt x="153256" y="234534"/>
                    <a:pt x="153256" y="233677"/>
                  </a:cubicBezTo>
                  <a:cubicBezTo>
                    <a:pt x="153351" y="200133"/>
                    <a:pt x="153351" y="200133"/>
                    <a:pt x="186229" y="199515"/>
                  </a:cubicBezTo>
                  <a:cubicBezTo>
                    <a:pt x="184183" y="195851"/>
                    <a:pt x="180663" y="197278"/>
                    <a:pt x="177713" y="197183"/>
                  </a:cubicBezTo>
                  <a:cubicBezTo>
                    <a:pt x="154208" y="196470"/>
                    <a:pt x="154208" y="196517"/>
                    <a:pt x="153256" y="172870"/>
                  </a:cubicBezTo>
                  <a:cubicBezTo>
                    <a:pt x="153256" y="159833"/>
                    <a:pt x="153209" y="146796"/>
                    <a:pt x="153209" y="133759"/>
                  </a:cubicBezTo>
                  <a:lnTo>
                    <a:pt x="153209" y="133759"/>
                  </a:lnTo>
                  <a:lnTo>
                    <a:pt x="153209" y="133759"/>
                  </a:lnTo>
                  <a:cubicBezTo>
                    <a:pt x="153256" y="124100"/>
                    <a:pt x="153304" y="114441"/>
                    <a:pt x="153304" y="104782"/>
                  </a:cubicBezTo>
                  <a:cubicBezTo>
                    <a:pt x="153256" y="103878"/>
                    <a:pt x="153209" y="102974"/>
                    <a:pt x="153209" y="102070"/>
                  </a:cubicBezTo>
                  <a:cubicBezTo>
                    <a:pt x="152923" y="68573"/>
                    <a:pt x="152923" y="68573"/>
                    <a:pt x="185754" y="68383"/>
                  </a:cubicBezTo>
                  <a:cubicBezTo>
                    <a:pt x="185754" y="68383"/>
                    <a:pt x="185754" y="68383"/>
                    <a:pt x="185754" y="68383"/>
                  </a:cubicBezTo>
                  <a:cubicBezTo>
                    <a:pt x="178902" y="63244"/>
                    <a:pt x="171099" y="66432"/>
                    <a:pt x="163819" y="66099"/>
                  </a:cubicBezTo>
                  <a:cubicBezTo>
                    <a:pt x="157063" y="65814"/>
                    <a:pt x="153589" y="65243"/>
                    <a:pt x="152971" y="56726"/>
                  </a:cubicBezTo>
                  <a:cubicBezTo>
                    <a:pt x="150639" y="23800"/>
                    <a:pt x="124708" y="343"/>
                    <a:pt x="91354" y="58"/>
                  </a:cubicBezTo>
                  <a:cubicBezTo>
                    <a:pt x="69991" y="-133"/>
                    <a:pt x="48627" y="200"/>
                    <a:pt x="27311" y="296"/>
                  </a:cubicBezTo>
                  <a:lnTo>
                    <a:pt x="27311" y="296"/>
                  </a:lnTo>
                  <a:cubicBezTo>
                    <a:pt x="32783" y="6434"/>
                    <a:pt x="31688" y="13999"/>
                    <a:pt x="31736" y="21136"/>
                  </a:cubicBezTo>
                  <a:close/>
                </a:path>
              </a:pathLst>
            </a:custGeom>
            <a:solidFill>
              <a:srgbClr val="1D7799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242">
              <a:extLst>
                <a:ext uri="{FF2B5EF4-FFF2-40B4-BE49-F238E27FC236}">
                  <a16:creationId xmlns:a16="http://schemas.microsoft.com/office/drawing/2014/main" id="{4E97EBE8-6FB0-4CC3-A4F5-3A7ABCB03861}"/>
                </a:ext>
              </a:extLst>
            </p:cNvPr>
            <p:cNvSpPr/>
            <p:nvPr/>
          </p:nvSpPr>
          <p:spPr>
            <a:xfrm>
              <a:off x="2798707" y="2726006"/>
              <a:ext cx="31824" cy="548792"/>
            </a:xfrm>
            <a:custGeom>
              <a:avLst/>
              <a:gdLst>
                <a:gd name="connsiteX0" fmla="*/ 27359 w 31824"/>
                <a:gd name="connsiteY0" fmla="*/ 528428 h 548792"/>
                <a:gd name="connsiteX1" fmla="*/ 9040 w 31824"/>
                <a:gd name="connsiteY1" fmla="*/ 546746 h 548792"/>
                <a:gd name="connsiteX2" fmla="*/ 0 w 31824"/>
                <a:gd name="connsiteY2" fmla="*/ 548792 h 548792"/>
                <a:gd name="connsiteX3" fmla="*/ 9421 w 31824"/>
                <a:gd name="connsiteY3" fmla="*/ 547841 h 548792"/>
                <a:gd name="connsiteX4" fmla="*/ 31784 w 31824"/>
                <a:gd name="connsiteY4" fmla="*/ 524811 h 548792"/>
                <a:gd name="connsiteX5" fmla="*/ 31736 w 31824"/>
                <a:gd name="connsiteY5" fmla="*/ 20793 h 548792"/>
                <a:gd name="connsiteX6" fmla="*/ 27311 w 31824"/>
                <a:gd name="connsiteY6" fmla="*/ 0 h 548792"/>
                <a:gd name="connsiteX7" fmla="*/ 27311 w 31824"/>
                <a:gd name="connsiteY7" fmla="*/ 0 h 548792"/>
                <a:gd name="connsiteX8" fmla="*/ 27311 w 31824"/>
                <a:gd name="connsiteY8" fmla="*/ 0 h 548792"/>
                <a:gd name="connsiteX9" fmla="*/ 27359 w 31824"/>
                <a:gd name="connsiteY9" fmla="*/ 528428 h 548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824" h="548792">
                  <a:moveTo>
                    <a:pt x="27359" y="528428"/>
                  </a:moveTo>
                  <a:cubicBezTo>
                    <a:pt x="27359" y="548982"/>
                    <a:pt x="28691" y="546889"/>
                    <a:pt x="9040" y="546746"/>
                  </a:cubicBezTo>
                  <a:cubicBezTo>
                    <a:pt x="5900" y="546699"/>
                    <a:pt x="2617" y="546366"/>
                    <a:pt x="0" y="548792"/>
                  </a:cubicBezTo>
                  <a:cubicBezTo>
                    <a:pt x="3045" y="547412"/>
                    <a:pt x="6281" y="547888"/>
                    <a:pt x="9421" y="547841"/>
                  </a:cubicBezTo>
                  <a:cubicBezTo>
                    <a:pt x="31641" y="547555"/>
                    <a:pt x="31784" y="547603"/>
                    <a:pt x="31784" y="524811"/>
                  </a:cubicBezTo>
                  <a:cubicBezTo>
                    <a:pt x="31831" y="356805"/>
                    <a:pt x="31831" y="188799"/>
                    <a:pt x="31736" y="20793"/>
                  </a:cubicBezTo>
                  <a:cubicBezTo>
                    <a:pt x="31736" y="13608"/>
                    <a:pt x="32830" y="6043"/>
                    <a:pt x="27311" y="0"/>
                  </a:cubicBezTo>
                  <a:lnTo>
                    <a:pt x="27311" y="0"/>
                  </a:lnTo>
                  <a:lnTo>
                    <a:pt x="27311" y="0"/>
                  </a:lnTo>
                  <a:cubicBezTo>
                    <a:pt x="27311" y="176095"/>
                    <a:pt x="27359" y="352238"/>
                    <a:pt x="27359" y="528428"/>
                  </a:cubicBezTo>
                  <a:close/>
                </a:path>
              </a:pathLst>
            </a:custGeom>
            <a:solidFill>
              <a:srgbClr val="1D7799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243">
              <a:extLst>
                <a:ext uri="{FF2B5EF4-FFF2-40B4-BE49-F238E27FC236}">
                  <a16:creationId xmlns:a16="http://schemas.microsoft.com/office/drawing/2014/main" id="{E6B3973F-64E0-415E-AAE0-6944A1FD807C}"/>
                </a:ext>
              </a:extLst>
            </p:cNvPr>
            <p:cNvSpPr/>
            <p:nvPr/>
          </p:nvSpPr>
          <p:spPr>
            <a:xfrm>
              <a:off x="1266097" y="2834731"/>
              <a:ext cx="1319546" cy="331050"/>
            </a:xfrm>
            <a:custGeom>
              <a:avLst/>
              <a:gdLst>
                <a:gd name="connsiteX0" fmla="*/ 9657 w 1319546"/>
                <a:gd name="connsiteY0" fmla="*/ 17982 h 331050"/>
                <a:gd name="connsiteX1" fmla="*/ 18983 w 1319546"/>
                <a:gd name="connsiteY1" fmla="*/ 83072 h 331050"/>
                <a:gd name="connsiteX2" fmla="*/ 83359 w 1319546"/>
                <a:gd name="connsiteY2" fmla="*/ 70748 h 331050"/>
                <a:gd name="connsiteX3" fmla="*/ 102819 w 1319546"/>
                <a:gd name="connsiteY3" fmla="*/ 60661 h 331050"/>
                <a:gd name="connsiteX4" fmla="*/ 120567 w 1319546"/>
                <a:gd name="connsiteY4" fmla="*/ 60614 h 331050"/>
                <a:gd name="connsiteX5" fmla="*/ 139742 w 1319546"/>
                <a:gd name="connsiteY5" fmla="*/ 70130 h 331050"/>
                <a:gd name="connsiteX6" fmla="*/ 200740 w 1319546"/>
                <a:gd name="connsiteY6" fmla="*/ 148923 h 331050"/>
                <a:gd name="connsiteX7" fmla="*/ 223721 w 1319546"/>
                <a:gd name="connsiteY7" fmla="*/ 159486 h 331050"/>
                <a:gd name="connsiteX8" fmla="*/ 953651 w 1319546"/>
                <a:gd name="connsiteY8" fmla="*/ 159105 h 331050"/>
                <a:gd name="connsiteX9" fmla="*/ 975443 w 1319546"/>
                <a:gd name="connsiteY9" fmla="*/ 167432 h 331050"/>
                <a:gd name="connsiteX10" fmla="*/ 1110334 w 1319546"/>
                <a:gd name="connsiteY10" fmla="*/ 293282 h 331050"/>
                <a:gd name="connsiteX11" fmla="*/ 1129461 w 1319546"/>
                <a:gd name="connsiteY11" fmla="*/ 300990 h 331050"/>
                <a:gd name="connsiteX12" fmla="*/ 1218293 w 1319546"/>
                <a:gd name="connsiteY12" fmla="*/ 300657 h 331050"/>
                <a:gd name="connsiteX13" fmla="*/ 1236612 w 1319546"/>
                <a:gd name="connsiteY13" fmla="*/ 310458 h 331050"/>
                <a:gd name="connsiteX14" fmla="*/ 1286238 w 1319546"/>
                <a:gd name="connsiteY14" fmla="*/ 329157 h 331050"/>
                <a:gd name="connsiteX15" fmla="*/ 1319544 w 1319546"/>
                <a:gd name="connsiteY15" fmla="*/ 286287 h 331050"/>
                <a:gd name="connsiteX16" fmla="*/ 1291710 w 1319546"/>
                <a:gd name="connsiteY16" fmla="*/ 243465 h 331050"/>
                <a:gd name="connsiteX17" fmla="*/ 1242655 w 1319546"/>
                <a:gd name="connsiteY17" fmla="*/ 252981 h 331050"/>
                <a:gd name="connsiteX18" fmla="*/ 1225050 w 1319546"/>
                <a:gd name="connsiteY18" fmla="*/ 260404 h 331050"/>
                <a:gd name="connsiteX19" fmla="*/ 1143021 w 1319546"/>
                <a:gd name="connsiteY19" fmla="*/ 260404 h 331050"/>
                <a:gd name="connsiteX20" fmla="*/ 1126130 w 1319546"/>
                <a:gd name="connsiteY20" fmla="*/ 253647 h 331050"/>
                <a:gd name="connsiteX21" fmla="*/ 993476 w 1319546"/>
                <a:gd name="connsiteY21" fmla="*/ 129415 h 331050"/>
                <a:gd name="connsiteX22" fmla="*/ 969400 w 1319546"/>
                <a:gd name="connsiteY22" fmla="*/ 119946 h 331050"/>
                <a:gd name="connsiteX23" fmla="*/ 242182 w 1319546"/>
                <a:gd name="connsiteY23" fmla="*/ 120327 h 331050"/>
                <a:gd name="connsiteX24" fmla="*/ 221722 w 1319546"/>
                <a:gd name="connsiteY24" fmla="*/ 110763 h 331050"/>
                <a:gd name="connsiteX25" fmla="*/ 183230 w 1319546"/>
                <a:gd name="connsiteY25" fmla="*/ 61185 h 331050"/>
                <a:gd name="connsiteX26" fmla="*/ 152017 w 1319546"/>
                <a:gd name="connsiteY26" fmla="*/ 23977 h 331050"/>
                <a:gd name="connsiteX27" fmla="*/ 102296 w 1319546"/>
                <a:gd name="connsiteY27" fmla="*/ 21931 h 331050"/>
                <a:gd name="connsiteX28" fmla="*/ 74747 w 1319546"/>
                <a:gd name="connsiteY28" fmla="*/ 11749 h 331050"/>
                <a:gd name="connsiteX29" fmla="*/ 9657 w 1319546"/>
                <a:gd name="connsiteY29" fmla="*/ 17982 h 331050"/>
                <a:gd name="connsiteX30" fmla="*/ 1274391 w 1319546"/>
                <a:gd name="connsiteY30" fmla="*/ 278770 h 331050"/>
                <a:gd name="connsiteX31" fmla="*/ 1280957 w 1319546"/>
                <a:gd name="connsiteY31" fmla="*/ 285764 h 331050"/>
                <a:gd name="connsiteX32" fmla="*/ 1273963 w 1319546"/>
                <a:gd name="connsiteY32" fmla="*/ 292425 h 331050"/>
                <a:gd name="connsiteX33" fmla="*/ 1267444 w 1319546"/>
                <a:gd name="connsiteY33" fmla="*/ 285383 h 331050"/>
                <a:gd name="connsiteX34" fmla="*/ 1274391 w 1319546"/>
                <a:gd name="connsiteY34" fmla="*/ 278770 h 331050"/>
                <a:gd name="connsiteX35" fmla="*/ 52860 w 1319546"/>
                <a:gd name="connsiteY35" fmla="*/ 45911 h 331050"/>
                <a:gd name="connsiteX36" fmla="*/ 45628 w 1319546"/>
                <a:gd name="connsiteY36" fmla="*/ 52668 h 331050"/>
                <a:gd name="connsiteX37" fmla="*/ 38681 w 1319546"/>
                <a:gd name="connsiteY37" fmla="*/ 46054 h 331050"/>
                <a:gd name="connsiteX38" fmla="*/ 45485 w 1319546"/>
                <a:gd name="connsiteY38" fmla="*/ 38965 h 331050"/>
                <a:gd name="connsiteX39" fmla="*/ 52860 w 1319546"/>
                <a:gd name="connsiteY39" fmla="*/ 45911 h 33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319546" h="331050">
                  <a:moveTo>
                    <a:pt x="9657" y="17982"/>
                  </a:moveTo>
                  <a:cubicBezTo>
                    <a:pt x="-6330" y="37918"/>
                    <a:pt x="-1953" y="68417"/>
                    <a:pt x="18983" y="83072"/>
                  </a:cubicBezTo>
                  <a:cubicBezTo>
                    <a:pt x="40489" y="98107"/>
                    <a:pt x="70417" y="93016"/>
                    <a:pt x="83359" y="70748"/>
                  </a:cubicBezTo>
                  <a:cubicBezTo>
                    <a:pt x="88402" y="62041"/>
                    <a:pt x="94017" y="59900"/>
                    <a:pt x="102819" y="60661"/>
                  </a:cubicBezTo>
                  <a:cubicBezTo>
                    <a:pt x="108719" y="61185"/>
                    <a:pt x="114714" y="61375"/>
                    <a:pt x="120567" y="60614"/>
                  </a:cubicBezTo>
                  <a:cubicBezTo>
                    <a:pt x="129369" y="59519"/>
                    <a:pt x="134508" y="63183"/>
                    <a:pt x="139742" y="70130"/>
                  </a:cubicBezTo>
                  <a:cubicBezTo>
                    <a:pt x="159725" y="96632"/>
                    <a:pt x="180803" y="122373"/>
                    <a:pt x="200740" y="148923"/>
                  </a:cubicBezTo>
                  <a:cubicBezTo>
                    <a:pt x="206925" y="157154"/>
                    <a:pt x="213729" y="159486"/>
                    <a:pt x="223721" y="159486"/>
                  </a:cubicBezTo>
                  <a:cubicBezTo>
                    <a:pt x="467047" y="159200"/>
                    <a:pt x="710325" y="159295"/>
                    <a:pt x="953651" y="159105"/>
                  </a:cubicBezTo>
                  <a:cubicBezTo>
                    <a:pt x="962454" y="159105"/>
                    <a:pt x="968972" y="161389"/>
                    <a:pt x="975443" y="167432"/>
                  </a:cubicBezTo>
                  <a:cubicBezTo>
                    <a:pt x="1020264" y="209540"/>
                    <a:pt x="1065560" y="251173"/>
                    <a:pt x="1110334" y="293282"/>
                  </a:cubicBezTo>
                  <a:cubicBezTo>
                    <a:pt x="1116091" y="298706"/>
                    <a:pt x="1121610" y="301085"/>
                    <a:pt x="1129461" y="300990"/>
                  </a:cubicBezTo>
                  <a:cubicBezTo>
                    <a:pt x="1159056" y="300562"/>
                    <a:pt x="1188698" y="301085"/>
                    <a:pt x="1218293" y="300657"/>
                  </a:cubicBezTo>
                  <a:cubicBezTo>
                    <a:pt x="1226763" y="300514"/>
                    <a:pt x="1231901" y="302417"/>
                    <a:pt x="1236612" y="310458"/>
                  </a:cubicBezTo>
                  <a:cubicBezTo>
                    <a:pt x="1246699" y="327873"/>
                    <a:pt x="1267159" y="334724"/>
                    <a:pt x="1286238" y="329157"/>
                  </a:cubicBezTo>
                  <a:cubicBezTo>
                    <a:pt x="1306841" y="323115"/>
                    <a:pt x="1319354" y="307032"/>
                    <a:pt x="1319544" y="286287"/>
                  </a:cubicBezTo>
                  <a:cubicBezTo>
                    <a:pt x="1319735" y="266922"/>
                    <a:pt x="1309362" y="250079"/>
                    <a:pt x="1291710" y="243465"/>
                  </a:cubicBezTo>
                  <a:cubicBezTo>
                    <a:pt x="1273772" y="236756"/>
                    <a:pt x="1256500" y="238659"/>
                    <a:pt x="1242655" y="252981"/>
                  </a:cubicBezTo>
                  <a:cubicBezTo>
                    <a:pt x="1237421" y="258358"/>
                    <a:pt x="1232377" y="260499"/>
                    <a:pt x="1225050" y="260404"/>
                  </a:cubicBezTo>
                  <a:cubicBezTo>
                    <a:pt x="1197739" y="260023"/>
                    <a:pt x="1170380" y="260023"/>
                    <a:pt x="1143021" y="260404"/>
                  </a:cubicBezTo>
                  <a:cubicBezTo>
                    <a:pt x="1136075" y="260499"/>
                    <a:pt x="1131126" y="258310"/>
                    <a:pt x="1126130" y="253647"/>
                  </a:cubicBezTo>
                  <a:cubicBezTo>
                    <a:pt x="1081976" y="212157"/>
                    <a:pt x="1037488" y="171048"/>
                    <a:pt x="993476" y="129415"/>
                  </a:cubicBezTo>
                  <a:cubicBezTo>
                    <a:pt x="986339" y="122658"/>
                    <a:pt x="979297" y="119899"/>
                    <a:pt x="969400" y="119946"/>
                  </a:cubicBezTo>
                  <a:cubicBezTo>
                    <a:pt x="726979" y="120232"/>
                    <a:pt x="484604" y="120137"/>
                    <a:pt x="242182" y="120327"/>
                  </a:cubicBezTo>
                  <a:cubicBezTo>
                    <a:pt x="233332" y="120327"/>
                    <a:pt x="227242" y="118614"/>
                    <a:pt x="221722" y="110763"/>
                  </a:cubicBezTo>
                  <a:cubicBezTo>
                    <a:pt x="209637" y="93682"/>
                    <a:pt x="196172" y="77600"/>
                    <a:pt x="183230" y="61185"/>
                  </a:cubicBezTo>
                  <a:cubicBezTo>
                    <a:pt x="173095" y="48338"/>
                    <a:pt x="165245" y="31304"/>
                    <a:pt x="152017" y="23977"/>
                  </a:cubicBezTo>
                  <a:cubicBezTo>
                    <a:pt x="138171" y="16316"/>
                    <a:pt x="119044" y="21693"/>
                    <a:pt x="102296" y="21931"/>
                  </a:cubicBezTo>
                  <a:cubicBezTo>
                    <a:pt x="91352" y="22121"/>
                    <a:pt x="83216" y="19980"/>
                    <a:pt x="74747" y="11749"/>
                  </a:cubicBezTo>
                  <a:cubicBezTo>
                    <a:pt x="55905" y="-6475"/>
                    <a:pt x="26310" y="-2811"/>
                    <a:pt x="9657" y="17982"/>
                  </a:cubicBezTo>
                  <a:close/>
                  <a:moveTo>
                    <a:pt x="1274391" y="278770"/>
                  </a:moveTo>
                  <a:cubicBezTo>
                    <a:pt x="1278387" y="279388"/>
                    <a:pt x="1281242" y="281339"/>
                    <a:pt x="1280957" y="285764"/>
                  </a:cubicBezTo>
                  <a:cubicBezTo>
                    <a:pt x="1280719" y="289999"/>
                    <a:pt x="1278007" y="292568"/>
                    <a:pt x="1273963" y="292425"/>
                  </a:cubicBezTo>
                  <a:cubicBezTo>
                    <a:pt x="1270013" y="292283"/>
                    <a:pt x="1267396" y="289761"/>
                    <a:pt x="1267444" y="285383"/>
                  </a:cubicBezTo>
                  <a:cubicBezTo>
                    <a:pt x="1267491" y="280863"/>
                    <a:pt x="1270346" y="279198"/>
                    <a:pt x="1274391" y="278770"/>
                  </a:cubicBezTo>
                  <a:close/>
                  <a:moveTo>
                    <a:pt x="52860" y="45911"/>
                  </a:moveTo>
                  <a:cubicBezTo>
                    <a:pt x="52003" y="49908"/>
                    <a:pt x="50100" y="52525"/>
                    <a:pt x="45628" y="52668"/>
                  </a:cubicBezTo>
                  <a:cubicBezTo>
                    <a:pt x="40965" y="52811"/>
                    <a:pt x="38586" y="49956"/>
                    <a:pt x="38681" y="46054"/>
                  </a:cubicBezTo>
                  <a:cubicBezTo>
                    <a:pt x="38776" y="42343"/>
                    <a:pt x="41107" y="38917"/>
                    <a:pt x="45485" y="38965"/>
                  </a:cubicBezTo>
                  <a:cubicBezTo>
                    <a:pt x="49767" y="39012"/>
                    <a:pt x="51575" y="42343"/>
                    <a:pt x="52860" y="45911"/>
                  </a:cubicBezTo>
                  <a:close/>
                </a:path>
              </a:pathLst>
            </a:custGeom>
            <a:solidFill>
              <a:srgbClr val="1C97C4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244">
              <a:extLst>
                <a:ext uri="{FF2B5EF4-FFF2-40B4-BE49-F238E27FC236}">
                  <a16:creationId xmlns:a16="http://schemas.microsoft.com/office/drawing/2014/main" id="{0AEA09EA-8D14-4D0C-BF5E-0E668AD8E9B1}"/>
                </a:ext>
              </a:extLst>
            </p:cNvPr>
            <p:cNvSpPr/>
            <p:nvPr/>
          </p:nvSpPr>
          <p:spPr>
            <a:xfrm>
              <a:off x="1138436" y="2954609"/>
              <a:ext cx="1263872" cy="307144"/>
            </a:xfrm>
            <a:custGeom>
              <a:avLst/>
              <a:gdLst>
                <a:gd name="connsiteX0" fmla="*/ 12182 w 1263872"/>
                <a:gd name="connsiteY0" fmla="*/ 14913 h 307144"/>
                <a:gd name="connsiteX1" fmla="*/ 17035 w 1263872"/>
                <a:gd name="connsiteY1" fmla="*/ 81525 h 307144"/>
                <a:gd name="connsiteX2" fmla="*/ 83695 w 1263872"/>
                <a:gd name="connsiteY2" fmla="*/ 70439 h 307144"/>
                <a:gd name="connsiteX3" fmla="*/ 95400 w 1263872"/>
                <a:gd name="connsiteY3" fmla="*/ 63207 h 307144"/>
                <a:gd name="connsiteX4" fmla="*/ 206072 w 1263872"/>
                <a:gd name="connsiteY4" fmla="*/ 60828 h 307144"/>
                <a:gd name="connsiteX5" fmla="*/ 219109 w 1263872"/>
                <a:gd name="connsiteY5" fmla="*/ 69821 h 307144"/>
                <a:gd name="connsiteX6" fmla="*/ 245944 w 1263872"/>
                <a:gd name="connsiteY6" fmla="*/ 126298 h 307144"/>
                <a:gd name="connsiteX7" fmla="*/ 264310 w 1263872"/>
                <a:gd name="connsiteY7" fmla="*/ 137860 h 307144"/>
                <a:gd name="connsiteX8" fmla="*/ 656658 w 1263872"/>
                <a:gd name="connsiteY8" fmla="*/ 137623 h 307144"/>
                <a:gd name="connsiteX9" fmla="*/ 1047626 w 1263872"/>
                <a:gd name="connsiteY9" fmla="*/ 137432 h 307144"/>
                <a:gd name="connsiteX10" fmla="*/ 1072891 w 1263872"/>
                <a:gd name="connsiteY10" fmla="*/ 147234 h 307144"/>
                <a:gd name="connsiteX11" fmla="*/ 1167053 w 1263872"/>
                <a:gd name="connsiteY11" fmla="*/ 234639 h 307144"/>
                <a:gd name="connsiteX12" fmla="*/ 1173999 w 1263872"/>
                <a:gd name="connsiteY12" fmla="*/ 252624 h 307144"/>
                <a:gd name="connsiteX13" fmla="*/ 1214205 w 1263872"/>
                <a:gd name="connsiteY13" fmla="*/ 306961 h 307144"/>
                <a:gd name="connsiteX14" fmla="*/ 1263831 w 1263872"/>
                <a:gd name="connsiteY14" fmla="*/ 263568 h 307144"/>
                <a:gd name="connsiteX15" fmla="*/ 1214585 w 1263872"/>
                <a:gd name="connsiteY15" fmla="*/ 216463 h 307144"/>
                <a:gd name="connsiteX16" fmla="*/ 1198075 w 1263872"/>
                <a:gd name="connsiteY16" fmla="*/ 209326 h 307144"/>
                <a:gd name="connsiteX17" fmla="*/ 1088926 w 1263872"/>
                <a:gd name="connsiteY17" fmla="*/ 107980 h 307144"/>
                <a:gd name="connsiteX18" fmla="*/ 1063660 w 1263872"/>
                <a:gd name="connsiteY18" fmla="*/ 98274 h 307144"/>
                <a:gd name="connsiteX19" fmla="*/ 289956 w 1263872"/>
                <a:gd name="connsiteY19" fmla="*/ 98654 h 307144"/>
                <a:gd name="connsiteX20" fmla="*/ 271400 w 1263872"/>
                <a:gd name="connsiteY20" fmla="*/ 87330 h 307144"/>
                <a:gd name="connsiteX21" fmla="*/ 244659 w 1263872"/>
                <a:gd name="connsiteY21" fmla="*/ 30852 h 307144"/>
                <a:gd name="connsiteX22" fmla="*/ 228387 w 1263872"/>
                <a:gd name="connsiteY22" fmla="*/ 20575 h 307144"/>
                <a:gd name="connsiteX23" fmla="*/ 94448 w 1263872"/>
                <a:gd name="connsiteY23" fmla="*/ 22906 h 307144"/>
                <a:gd name="connsiteX24" fmla="*/ 80507 w 1263872"/>
                <a:gd name="connsiteY24" fmla="*/ 16911 h 307144"/>
                <a:gd name="connsiteX25" fmla="*/ 12182 w 1263872"/>
                <a:gd name="connsiteY25" fmla="*/ 14913 h 307144"/>
                <a:gd name="connsiteX26" fmla="*/ 1218725 w 1263872"/>
                <a:gd name="connsiteY26" fmla="*/ 254718 h 307144"/>
                <a:gd name="connsiteX27" fmla="*/ 1225481 w 1263872"/>
                <a:gd name="connsiteY27" fmla="*/ 261189 h 307144"/>
                <a:gd name="connsiteX28" fmla="*/ 1218106 w 1263872"/>
                <a:gd name="connsiteY28" fmla="*/ 268278 h 307144"/>
                <a:gd name="connsiteX29" fmla="*/ 1211683 w 1263872"/>
                <a:gd name="connsiteY29" fmla="*/ 261093 h 307144"/>
                <a:gd name="connsiteX30" fmla="*/ 1218725 w 1263872"/>
                <a:gd name="connsiteY30" fmla="*/ 254718 h 307144"/>
                <a:gd name="connsiteX31" fmla="*/ 52435 w 1263872"/>
                <a:gd name="connsiteY31" fmla="*/ 46078 h 307144"/>
                <a:gd name="connsiteX32" fmla="*/ 46107 w 1263872"/>
                <a:gd name="connsiteY32" fmla="*/ 52691 h 307144"/>
                <a:gd name="connsiteX33" fmla="*/ 38922 w 1263872"/>
                <a:gd name="connsiteY33" fmla="*/ 45554 h 307144"/>
                <a:gd name="connsiteX34" fmla="*/ 45916 w 1263872"/>
                <a:gd name="connsiteY34" fmla="*/ 39131 h 307144"/>
                <a:gd name="connsiteX35" fmla="*/ 52435 w 1263872"/>
                <a:gd name="connsiteY35" fmla="*/ 46078 h 307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63872" h="307144">
                  <a:moveTo>
                    <a:pt x="12182" y="14913"/>
                  </a:moveTo>
                  <a:cubicBezTo>
                    <a:pt x="-5804" y="34040"/>
                    <a:pt x="-3615" y="64444"/>
                    <a:pt x="17035" y="81525"/>
                  </a:cubicBezTo>
                  <a:cubicBezTo>
                    <a:pt x="37495" y="98464"/>
                    <a:pt x="67613" y="93611"/>
                    <a:pt x="83695" y="70439"/>
                  </a:cubicBezTo>
                  <a:cubicBezTo>
                    <a:pt x="86788" y="66014"/>
                    <a:pt x="89452" y="63302"/>
                    <a:pt x="95400" y="63207"/>
                  </a:cubicBezTo>
                  <a:cubicBezTo>
                    <a:pt x="132275" y="62731"/>
                    <a:pt x="169197" y="62017"/>
                    <a:pt x="206072" y="60828"/>
                  </a:cubicBezTo>
                  <a:cubicBezTo>
                    <a:pt x="213447" y="60590"/>
                    <a:pt x="216349" y="63873"/>
                    <a:pt x="219109" y="69821"/>
                  </a:cubicBezTo>
                  <a:cubicBezTo>
                    <a:pt x="227911" y="88710"/>
                    <a:pt x="237760" y="107123"/>
                    <a:pt x="245944" y="126298"/>
                  </a:cubicBezTo>
                  <a:cubicBezTo>
                    <a:pt x="249798" y="135339"/>
                    <a:pt x="254794" y="137860"/>
                    <a:pt x="264310" y="137860"/>
                  </a:cubicBezTo>
                  <a:cubicBezTo>
                    <a:pt x="395109" y="137527"/>
                    <a:pt x="525860" y="137623"/>
                    <a:pt x="656658" y="137623"/>
                  </a:cubicBezTo>
                  <a:cubicBezTo>
                    <a:pt x="786981" y="137623"/>
                    <a:pt x="917303" y="137718"/>
                    <a:pt x="1047626" y="137432"/>
                  </a:cubicBezTo>
                  <a:cubicBezTo>
                    <a:pt x="1057856" y="137432"/>
                    <a:pt x="1065326" y="140097"/>
                    <a:pt x="1072891" y="147234"/>
                  </a:cubicBezTo>
                  <a:cubicBezTo>
                    <a:pt x="1103913" y="176781"/>
                    <a:pt x="1135507" y="205662"/>
                    <a:pt x="1167053" y="234639"/>
                  </a:cubicBezTo>
                  <a:cubicBezTo>
                    <a:pt x="1172524" y="239635"/>
                    <a:pt x="1175760" y="243394"/>
                    <a:pt x="1173999" y="252624"/>
                  </a:cubicBezTo>
                  <a:cubicBezTo>
                    <a:pt x="1168766" y="280554"/>
                    <a:pt x="1187512" y="304534"/>
                    <a:pt x="1214205" y="306961"/>
                  </a:cubicBezTo>
                  <a:cubicBezTo>
                    <a:pt x="1239851" y="309292"/>
                    <a:pt x="1262832" y="289166"/>
                    <a:pt x="1263831" y="263568"/>
                  </a:cubicBezTo>
                  <a:cubicBezTo>
                    <a:pt x="1264925" y="235543"/>
                    <a:pt x="1244085" y="215131"/>
                    <a:pt x="1214585" y="216463"/>
                  </a:cubicBezTo>
                  <a:cubicBezTo>
                    <a:pt x="1207115" y="216796"/>
                    <a:pt x="1202833" y="213704"/>
                    <a:pt x="1198075" y="209326"/>
                  </a:cubicBezTo>
                  <a:cubicBezTo>
                    <a:pt x="1161676" y="175544"/>
                    <a:pt x="1124992" y="142095"/>
                    <a:pt x="1088926" y="107980"/>
                  </a:cubicBezTo>
                  <a:cubicBezTo>
                    <a:pt x="1081360" y="100843"/>
                    <a:pt x="1073843" y="98274"/>
                    <a:pt x="1063660" y="98274"/>
                  </a:cubicBezTo>
                  <a:cubicBezTo>
                    <a:pt x="805775" y="98511"/>
                    <a:pt x="547842" y="98416"/>
                    <a:pt x="289956" y="98654"/>
                  </a:cubicBezTo>
                  <a:cubicBezTo>
                    <a:pt x="280583" y="98654"/>
                    <a:pt x="275349" y="96370"/>
                    <a:pt x="271400" y="87330"/>
                  </a:cubicBezTo>
                  <a:cubicBezTo>
                    <a:pt x="263168" y="68203"/>
                    <a:pt x="253081" y="49884"/>
                    <a:pt x="244659" y="30852"/>
                  </a:cubicBezTo>
                  <a:cubicBezTo>
                    <a:pt x="241186" y="23049"/>
                    <a:pt x="237047" y="20384"/>
                    <a:pt x="228387" y="20575"/>
                  </a:cubicBezTo>
                  <a:cubicBezTo>
                    <a:pt x="183757" y="21717"/>
                    <a:pt x="139126" y="22097"/>
                    <a:pt x="94448" y="22906"/>
                  </a:cubicBezTo>
                  <a:cubicBezTo>
                    <a:pt x="88691" y="23001"/>
                    <a:pt x="84742" y="21717"/>
                    <a:pt x="80507" y="16911"/>
                  </a:cubicBezTo>
                  <a:cubicBezTo>
                    <a:pt x="61190" y="-5024"/>
                    <a:pt x="31452" y="-5547"/>
                    <a:pt x="12182" y="14913"/>
                  </a:cubicBezTo>
                  <a:close/>
                  <a:moveTo>
                    <a:pt x="1218725" y="254718"/>
                  </a:moveTo>
                  <a:cubicBezTo>
                    <a:pt x="1222912" y="254908"/>
                    <a:pt x="1225101" y="257525"/>
                    <a:pt x="1225481" y="261189"/>
                  </a:cubicBezTo>
                  <a:cubicBezTo>
                    <a:pt x="1224530" y="265614"/>
                    <a:pt x="1222293" y="268516"/>
                    <a:pt x="1218106" y="268278"/>
                  </a:cubicBezTo>
                  <a:cubicBezTo>
                    <a:pt x="1214062" y="268040"/>
                    <a:pt x="1211588" y="265423"/>
                    <a:pt x="1211683" y="261093"/>
                  </a:cubicBezTo>
                  <a:cubicBezTo>
                    <a:pt x="1211873" y="256669"/>
                    <a:pt x="1214490" y="254528"/>
                    <a:pt x="1218725" y="254718"/>
                  </a:cubicBezTo>
                  <a:close/>
                  <a:moveTo>
                    <a:pt x="52435" y="46078"/>
                  </a:moveTo>
                  <a:cubicBezTo>
                    <a:pt x="52340" y="50455"/>
                    <a:pt x="49390" y="52216"/>
                    <a:pt x="46107" y="52691"/>
                  </a:cubicBezTo>
                  <a:cubicBezTo>
                    <a:pt x="41063" y="52216"/>
                    <a:pt x="38779" y="49789"/>
                    <a:pt x="38922" y="45554"/>
                  </a:cubicBezTo>
                  <a:cubicBezTo>
                    <a:pt x="39065" y="41320"/>
                    <a:pt x="41586" y="38941"/>
                    <a:pt x="45916" y="39131"/>
                  </a:cubicBezTo>
                  <a:cubicBezTo>
                    <a:pt x="50199" y="39321"/>
                    <a:pt x="52578" y="41843"/>
                    <a:pt x="52435" y="46078"/>
                  </a:cubicBezTo>
                  <a:close/>
                </a:path>
              </a:pathLst>
            </a:custGeom>
            <a:solidFill>
              <a:srgbClr val="1C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245">
              <a:extLst>
                <a:ext uri="{FF2B5EF4-FFF2-40B4-BE49-F238E27FC236}">
                  <a16:creationId xmlns:a16="http://schemas.microsoft.com/office/drawing/2014/main" id="{C769BABF-7920-4160-B32A-A5524D41CF65}"/>
                </a:ext>
              </a:extLst>
            </p:cNvPr>
            <p:cNvSpPr/>
            <p:nvPr/>
          </p:nvSpPr>
          <p:spPr>
            <a:xfrm>
              <a:off x="1337173" y="2588003"/>
              <a:ext cx="1128575" cy="402658"/>
            </a:xfrm>
            <a:custGeom>
              <a:avLst/>
              <a:gdLst>
                <a:gd name="connsiteX0" fmla="*/ 79229 w 1128575"/>
                <a:gd name="connsiteY0" fmla="*/ 76243 h 402658"/>
                <a:gd name="connsiteX1" fmla="*/ 77944 w 1128575"/>
                <a:gd name="connsiteY1" fmla="*/ 12866 h 402658"/>
                <a:gd name="connsiteX2" fmla="*/ 15090 w 1128575"/>
                <a:gd name="connsiteY2" fmla="*/ 12295 h 402658"/>
                <a:gd name="connsiteX3" fmla="*/ 12188 w 1128575"/>
                <a:gd name="connsiteY3" fmla="*/ 74388 h 402658"/>
                <a:gd name="connsiteX4" fmla="*/ 26890 w 1128575"/>
                <a:gd name="connsiteY4" fmla="*/ 117353 h 402658"/>
                <a:gd name="connsiteX5" fmla="*/ 26748 w 1128575"/>
                <a:gd name="connsiteY5" fmla="*/ 137860 h 402658"/>
                <a:gd name="connsiteX6" fmla="*/ 34931 w 1128575"/>
                <a:gd name="connsiteY6" fmla="*/ 155132 h 402658"/>
                <a:gd name="connsiteX7" fmla="*/ 187902 w 1128575"/>
                <a:gd name="connsiteY7" fmla="*/ 285121 h 402658"/>
                <a:gd name="connsiteX8" fmla="*/ 213548 w 1128575"/>
                <a:gd name="connsiteY8" fmla="*/ 294399 h 402658"/>
                <a:gd name="connsiteX9" fmla="*/ 593477 w 1128575"/>
                <a:gd name="connsiteY9" fmla="*/ 294209 h 402658"/>
                <a:gd name="connsiteX10" fmla="*/ 931060 w 1128575"/>
                <a:gd name="connsiteY10" fmla="*/ 293305 h 402658"/>
                <a:gd name="connsiteX11" fmla="*/ 1028790 w 1128575"/>
                <a:gd name="connsiteY11" fmla="*/ 331702 h 402658"/>
                <a:gd name="connsiteX12" fmla="*/ 1032835 w 1128575"/>
                <a:gd name="connsiteY12" fmla="*/ 335366 h 402658"/>
                <a:gd name="connsiteX13" fmla="*/ 1038354 w 1128575"/>
                <a:gd name="connsiteY13" fmla="*/ 350116 h 402658"/>
                <a:gd name="connsiteX14" fmla="*/ 1080082 w 1128575"/>
                <a:gd name="connsiteY14" fmla="*/ 402454 h 402658"/>
                <a:gd name="connsiteX15" fmla="*/ 1128233 w 1128575"/>
                <a:gd name="connsiteY15" fmla="*/ 363534 h 402658"/>
                <a:gd name="connsiteX16" fmla="*/ 1086981 w 1128575"/>
                <a:gd name="connsiteY16" fmla="*/ 312242 h 402658"/>
                <a:gd name="connsiteX17" fmla="*/ 1045634 w 1128575"/>
                <a:gd name="connsiteY17" fmla="*/ 292734 h 402658"/>
                <a:gd name="connsiteX18" fmla="*/ 1015706 w 1128575"/>
                <a:gd name="connsiteY18" fmla="*/ 264709 h 402658"/>
                <a:gd name="connsiteX19" fmla="*/ 990393 w 1128575"/>
                <a:gd name="connsiteY19" fmla="*/ 254765 h 402658"/>
                <a:gd name="connsiteX20" fmla="*/ 226395 w 1128575"/>
                <a:gd name="connsiteY20" fmla="*/ 255051 h 402658"/>
                <a:gd name="connsiteX21" fmla="*/ 206554 w 1128575"/>
                <a:gd name="connsiteY21" fmla="*/ 248675 h 402658"/>
                <a:gd name="connsiteX22" fmla="*/ 84748 w 1128575"/>
                <a:gd name="connsiteY22" fmla="*/ 145282 h 402658"/>
                <a:gd name="connsiteX23" fmla="*/ 66668 w 1128575"/>
                <a:gd name="connsiteY23" fmla="*/ 107742 h 402658"/>
                <a:gd name="connsiteX24" fmla="*/ 79229 w 1128575"/>
                <a:gd name="connsiteY24" fmla="*/ 76243 h 402658"/>
                <a:gd name="connsiteX25" fmla="*/ 1083888 w 1128575"/>
                <a:gd name="connsiteY25" fmla="*/ 349735 h 402658"/>
                <a:gd name="connsiteX26" fmla="*/ 1090074 w 1128575"/>
                <a:gd name="connsiteY26" fmla="*/ 356920 h 402658"/>
                <a:gd name="connsiteX27" fmla="*/ 1083793 w 1128575"/>
                <a:gd name="connsiteY27" fmla="*/ 364105 h 402658"/>
                <a:gd name="connsiteX28" fmla="*/ 1076323 w 1128575"/>
                <a:gd name="connsiteY28" fmla="*/ 357110 h 402658"/>
                <a:gd name="connsiteX29" fmla="*/ 1083888 w 1128575"/>
                <a:gd name="connsiteY29" fmla="*/ 349735 h 402658"/>
                <a:gd name="connsiteX30" fmla="*/ 46351 w 1128575"/>
                <a:gd name="connsiteY30" fmla="*/ 52596 h 402658"/>
                <a:gd name="connsiteX31" fmla="*/ 39642 w 1128575"/>
                <a:gd name="connsiteY31" fmla="*/ 45697 h 402658"/>
                <a:gd name="connsiteX32" fmla="*/ 46398 w 1128575"/>
                <a:gd name="connsiteY32" fmla="*/ 38988 h 402658"/>
                <a:gd name="connsiteX33" fmla="*/ 53488 w 1128575"/>
                <a:gd name="connsiteY33" fmla="*/ 45221 h 402658"/>
                <a:gd name="connsiteX34" fmla="*/ 46351 w 1128575"/>
                <a:gd name="connsiteY34" fmla="*/ 52596 h 402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128575" h="402658">
                  <a:moveTo>
                    <a:pt x="79229" y="76243"/>
                  </a:moveTo>
                  <a:cubicBezTo>
                    <a:pt x="97833" y="59733"/>
                    <a:pt x="95882" y="30566"/>
                    <a:pt x="77944" y="12866"/>
                  </a:cubicBezTo>
                  <a:cubicBezTo>
                    <a:pt x="60815" y="-4072"/>
                    <a:pt x="32505" y="-4310"/>
                    <a:pt x="15090" y="12295"/>
                  </a:cubicBezTo>
                  <a:cubicBezTo>
                    <a:pt x="-2514" y="29044"/>
                    <a:pt x="-6273" y="59781"/>
                    <a:pt x="12188" y="74388"/>
                  </a:cubicBezTo>
                  <a:cubicBezTo>
                    <a:pt x="28413" y="87234"/>
                    <a:pt x="26795" y="101509"/>
                    <a:pt x="26890" y="117353"/>
                  </a:cubicBezTo>
                  <a:cubicBezTo>
                    <a:pt x="26938" y="124204"/>
                    <a:pt x="27366" y="131056"/>
                    <a:pt x="26748" y="137860"/>
                  </a:cubicBezTo>
                  <a:cubicBezTo>
                    <a:pt x="26082" y="145520"/>
                    <a:pt x="29127" y="150231"/>
                    <a:pt x="34931" y="155132"/>
                  </a:cubicBezTo>
                  <a:cubicBezTo>
                    <a:pt x="86176" y="198192"/>
                    <a:pt x="137277" y="241395"/>
                    <a:pt x="187902" y="285121"/>
                  </a:cubicBezTo>
                  <a:cubicBezTo>
                    <a:pt x="195801" y="291925"/>
                    <a:pt x="203414" y="294399"/>
                    <a:pt x="213548" y="294399"/>
                  </a:cubicBezTo>
                  <a:cubicBezTo>
                    <a:pt x="340207" y="294114"/>
                    <a:pt x="466866" y="294209"/>
                    <a:pt x="593477" y="294209"/>
                  </a:cubicBezTo>
                  <a:cubicBezTo>
                    <a:pt x="706005" y="294209"/>
                    <a:pt x="818580" y="295874"/>
                    <a:pt x="931060" y="293305"/>
                  </a:cubicBezTo>
                  <a:cubicBezTo>
                    <a:pt x="971028" y="292401"/>
                    <a:pt x="1004239" y="298349"/>
                    <a:pt x="1028790" y="331702"/>
                  </a:cubicBezTo>
                  <a:cubicBezTo>
                    <a:pt x="1029837" y="333130"/>
                    <a:pt x="1031360" y="334272"/>
                    <a:pt x="1032835" y="335366"/>
                  </a:cubicBezTo>
                  <a:cubicBezTo>
                    <a:pt x="1037973" y="339125"/>
                    <a:pt x="1039543" y="342836"/>
                    <a:pt x="1038354" y="350116"/>
                  </a:cubicBezTo>
                  <a:cubicBezTo>
                    <a:pt x="1034167" y="376381"/>
                    <a:pt x="1053437" y="399600"/>
                    <a:pt x="1080082" y="402454"/>
                  </a:cubicBezTo>
                  <a:cubicBezTo>
                    <a:pt x="1102683" y="404833"/>
                    <a:pt x="1125854" y="386087"/>
                    <a:pt x="1128233" y="363534"/>
                  </a:cubicBezTo>
                  <a:cubicBezTo>
                    <a:pt x="1131231" y="335461"/>
                    <a:pt x="1114292" y="310958"/>
                    <a:pt x="1086981" y="312242"/>
                  </a:cubicBezTo>
                  <a:cubicBezTo>
                    <a:pt x="1067283" y="313194"/>
                    <a:pt x="1057243" y="303868"/>
                    <a:pt x="1045634" y="292734"/>
                  </a:cubicBezTo>
                  <a:cubicBezTo>
                    <a:pt x="1035737" y="283313"/>
                    <a:pt x="1025174" y="274558"/>
                    <a:pt x="1015706" y="264709"/>
                  </a:cubicBezTo>
                  <a:cubicBezTo>
                    <a:pt x="1008521" y="257287"/>
                    <a:pt x="1000718" y="254765"/>
                    <a:pt x="990393" y="254765"/>
                  </a:cubicBezTo>
                  <a:cubicBezTo>
                    <a:pt x="735743" y="255051"/>
                    <a:pt x="481045" y="254955"/>
                    <a:pt x="226395" y="255051"/>
                  </a:cubicBezTo>
                  <a:cubicBezTo>
                    <a:pt x="218877" y="255051"/>
                    <a:pt x="212692" y="254004"/>
                    <a:pt x="206554" y="248675"/>
                  </a:cubicBezTo>
                  <a:cubicBezTo>
                    <a:pt x="166253" y="213893"/>
                    <a:pt x="125858" y="179112"/>
                    <a:pt x="84748" y="145282"/>
                  </a:cubicBezTo>
                  <a:cubicBezTo>
                    <a:pt x="72282" y="135005"/>
                    <a:pt x="65002" y="124823"/>
                    <a:pt x="66668" y="107742"/>
                  </a:cubicBezTo>
                  <a:cubicBezTo>
                    <a:pt x="67905" y="95561"/>
                    <a:pt x="68476" y="85807"/>
                    <a:pt x="79229" y="76243"/>
                  </a:cubicBezTo>
                  <a:close/>
                  <a:moveTo>
                    <a:pt x="1083888" y="349735"/>
                  </a:moveTo>
                  <a:cubicBezTo>
                    <a:pt x="1087838" y="349831"/>
                    <a:pt x="1090121" y="352495"/>
                    <a:pt x="1090074" y="356920"/>
                  </a:cubicBezTo>
                  <a:cubicBezTo>
                    <a:pt x="1090026" y="361488"/>
                    <a:pt x="1087029" y="362868"/>
                    <a:pt x="1083793" y="364105"/>
                  </a:cubicBezTo>
                  <a:cubicBezTo>
                    <a:pt x="1079844" y="362963"/>
                    <a:pt x="1076513" y="361202"/>
                    <a:pt x="1076323" y="357110"/>
                  </a:cubicBezTo>
                  <a:cubicBezTo>
                    <a:pt x="1076085" y="352257"/>
                    <a:pt x="1079511" y="349640"/>
                    <a:pt x="1083888" y="349735"/>
                  </a:cubicBezTo>
                  <a:close/>
                  <a:moveTo>
                    <a:pt x="46351" y="52596"/>
                  </a:moveTo>
                  <a:cubicBezTo>
                    <a:pt x="42306" y="52548"/>
                    <a:pt x="39642" y="49979"/>
                    <a:pt x="39642" y="45697"/>
                  </a:cubicBezTo>
                  <a:cubicBezTo>
                    <a:pt x="39594" y="41319"/>
                    <a:pt x="42116" y="38893"/>
                    <a:pt x="46398" y="38988"/>
                  </a:cubicBezTo>
                  <a:cubicBezTo>
                    <a:pt x="50490" y="39083"/>
                    <a:pt x="52917" y="41510"/>
                    <a:pt x="53488" y="45221"/>
                  </a:cubicBezTo>
                  <a:cubicBezTo>
                    <a:pt x="52726" y="49694"/>
                    <a:pt x="50490" y="52596"/>
                    <a:pt x="46351" y="52596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246">
              <a:extLst>
                <a:ext uri="{FF2B5EF4-FFF2-40B4-BE49-F238E27FC236}">
                  <a16:creationId xmlns:a16="http://schemas.microsoft.com/office/drawing/2014/main" id="{4FA0EFA2-2682-4EEC-9264-2F24B51D45DA}"/>
                </a:ext>
              </a:extLst>
            </p:cNvPr>
            <p:cNvSpPr/>
            <p:nvPr/>
          </p:nvSpPr>
          <p:spPr>
            <a:xfrm>
              <a:off x="1308537" y="3997055"/>
              <a:ext cx="316980" cy="271595"/>
            </a:xfrm>
            <a:custGeom>
              <a:avLst/>
              <a:gdLst>
                <a:gd name="connsiteX0" fmla="*/ 194984 w 316980"/>
                <a:gd name="connsiteY0" fmla="*/ 228874 h 271595"/>
                <a:gd name="connsiteX1" fmla="*/ 197030 w 316980"/>
                <a:gd name="connsiteY1" fmla="*/ 207558 h 271595"/>
                <a:gd name="connsiteX2" fmla="*/ 205500 w 316980"/>
                <a:gd name="connsiteY2" fmla="*/ 199041 h 271595"/>
                <a:gd name="connsiteX3" fmla="*/ 316980 w 316980"/>
                <a:gd name="connsiteY3" fmla="*/ 199850 h 271595"/>
                <a:gd name="connsiteX4" fmla="*/ 303182 w 316980"/>
                <a:gd name="connsiteY4" fmla="*/ 196805 h 271595"/>
                <a:gd name="connsiteX5" fmla="*/ 213541 w 316980"/>
                <a:gd name="connsiteY5" fmla="*/ 197090 h 271595"/>
                <a:gd name="connsiteX6" fmla="*/ 196840 w 316980"/>
                <a:gd name="connsiteY6" fmla="*/ 179628 h 271595"/>
                <a:gd name="connsiteX7" fmla="*/ 197030 w 316980"/>
                <a:gd name="connsiteY7" fmla="*/ 171492 h 271595"/>
                <a:gd name="connsiteX8" fmla="*/ 197030 w 316980"/>
                <a:gd name="connsiteY8" fmla="*/ 171492 h 271595"/>
                <a:gd name="connsiteX9" fmla="*/ 197030 w 316980"/>
                <a:gd name="connsiteY9" fmla="*/ 171492 h 271595"/>
                <a:gd name="connsiteX10" fmla="*/ 196888 w 316980"/>
                <a:gd name="connsiteY10" fmla="*/ 148320 h 271595"/>
                <a:gd name="connsiteX11" fmla="*/ 209163 w 316980"/>
                <a:gd name="connsiteY11" fmla="*/ 136521 h 271595"/>
                <a:gd name="connsiteX12" fmla="*/ 300518 w 316980"/>
                <a:gd name="connsiteY12" fmla="*/ 136663 h 271595"/>
                <a:gd name="connsiteX13" fmla="*/ 314649 w 316980"/>
                <a:gd name="connsiteY13" fmla="*/ 133999 h 271595"/>
                <a:gd name="connsiteX14" fmla="*/ 215254 w 316980"/>
                <a:gd name="connsiteY14" fmla="*/ 134094 h 271595"/>
                <a:gd name="connsiteX15" fmla="*/ 196935 w 316980"/>
                <a:gd name="connsiteY15" fmla="*/ 115776 h 271595"/>
                <a:gd name="connsiteX16" fmla="*/ 196983 w 316980"/>
                <a:gd name="connsiteY16" fmla="*/ 108972 h 271595"/>
                <a:gd name="connsiteX17" fmla="*/ 196983 w 316980"/>
                <a:gd name="connsiteY17" fmla="*/ 65769 h 271595"/>
                <a:gd name="connsiteX18" fmla="*/ 193414 w 316980"/>
                <a:gd name="connsiteY18" fmla="*/ 41550 h 271595"/>
                <a:gd name="connsiteX19" fmla="*/ 262549 w 316980"/>
                <a:gd name="connsiteY19" fmla="*/ 38505 h 271595"/>
                <a:gd name="connsiteX20" fmla="*/ 262549 w 316980"/>
                <a:gd name="connsiteY20" fmla="*/ 38505 h 271595"/>
                <a:gd name="connsiteX21" fmla="*/ 201217 w 316980"/>
                <a:gd name="connsiteY21" fmla="*/ 38124 h 271595"/>
                <a:gd name="connsiteX22" fmla="*/ 184802 w 316980"/>
                <a:gd name="connsiteY22" fmla="*/ 29750 h 271595"/>
                <a:gd name="connsiteX23" fmla="*/ 129514 w 316980"/>
                <a:gd name="connsiteY23" fmla="*/ 250 h 271595"/>
                <a:gd name="connsiteX24" fmla="*/ 0 w 316980"/>
                <a:gd name="connsiteY24" fmla="*/ 346 h 271595"/>
                <a:gd name="connsiteX25" fmla="*/ 4520 w 316980"/>
                <a:gd name="connsiteY25" fmla="*/ 12193 h 271595"/>
                <a:gd name="connsiteX26" fmla="*/ 4568 w 316980"/>
                <a:gd name="connsiteY26" fmla="*/ 261324 h 271595"/>
                <a:gd name="connsiteX27" fmla="*/ 2807 w 316980"/>
                <a:gd name="connsiteY27" fmla="*/ 270602 h 271595"/>
                <a:gd name="connsiteX28" fmla="*/ 2807 w 316980"/>
                <a:gd name="connsiteY28" fmla="*/ 270602 h 271595"/>
                <a:gd name="connsiteX29" fmla="*/ 102012 w 316980"/>
                <a:gd name="connsiteY29" fmla="*/ 271411 h 271595"/>
                <a:gd name="connsiteX30" fmla="*/ 177903 w 316980"/>
                <a:gd name="connsiteY30" fmla="*/ 253759 h 271595"/>
                <a:gd name="connsiteX31" fmla="*/ 177903 w 316980"/>
                <a:gd name="connsiteY31" fmla="*/ 253759 h 271595"/>
                <a:gd name="connsiteX32" fmla="*/ 177903 w 316980"/>
                <a:gd name="connsiteY32" fmla="*/ 253759 h 271595"/>
                <a:gd name="connsiteX33" fmla="*/ 194984 w 316980"/>
                <a:gd name="connsiteY33" fmla="*/ 228874 h 27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16980" h="271595">
                  <a:moveTo>
                    <a:pt x="194984" y="228874"/>
                  </a:moveTo>
                  <a:cubicBezTo>
                    <a:pt x="192463" y="221451"/>
                    <a:pt x="198172" y="214838"/>
                    <a:pt x="197030" y="207558"/>
                  </a:cubicBezTo>
                  <a:cubicBezTo>
                    <a:pt x="196031" y="201087"/>
                    <a:pt x="199124" y="198946"/>
                    <a:pt x="205500" y="199041"/>
                  </a:cubicBezTo>
                  <a:cubicBezTo>
                    <a:pt x="242660" y="199469"/>
                    <a:pt x="279820" y="199612"/>
                    <a:pt x="316980" y="199850"/>
                  </a:cubicBezTo>
                  <a:cubicBezTo>
                    <a:pt x="313317" y="194759"/>
                    <a:pt x="307845" y="196853"/>
                    <a:pt x="303182" y="196805"/>
                  </a:cubicBezTo>
                  <a:cubicBezTo>
                    <a:pt x="273302" y="196615"/>
                    <a:pt x="243374" y="195853"/>
                    <a:pt x="213541" y="197090"/>
                  </a:cubicBezTo>
                  <a:cubicBezTo>
                    <a:pt x="199171" y="197709"/>
                    <a:pt x="194699" y="192951"/>
                    <a:pt x="196840" y="179628"/>
                  </a:cubicBezTo>
                  <a:cubicBezTo>
                    <a:pt x="197268" y="176964"/>
                    <a:pt x="196983" y="174204"/>
                    <a:pt x="197030" y="171492"/>
                  </a:cubicBezTo>
                  <a:lnTo>
                    <a:pt x="197030" y="171492"/>
                  </a:lnTo>
                  <a:lnTo>
                    <a:pt x="197030" y="171492"/>
                  </a:lnTo>
                  <a:cubicBezTo>
                    <a:pt x="197030" y="163784"/>
                    <a:pt x="197744" y="155981"/>
                    <a:pt x="196888" y="148320"/>
                  </a:cubicBezTo>
                  <a:cubicBezTo>
                    <a:pt x="195746" y="138281"/>
                    <a:pt x="199980" y="136378"/>
                    <a:pt x="209163" y="136521"/>
                  </a:cubicBezTo>
                  <a:cubicBezTo>
                    <a:pt x="239615" y="137044"/>
                    <a:pt x="270066" y="136806"/>
                    <a:pt x="300518" y="136663"/>
                  </a:cubicBezTo>
                  <a:cubicBezTo>
                    <a:pt x="305276" y="136616"/>
                    <a:pt x="310652" y="138471"/>
                    <a:pt x="314649" y="133999"/>
                  </a:cubicBezTo>
                  <a:cubicBezTo>
                    <a:pt x="281533" y="134046"/>
                    <a:pt x="248370" y="134094"/>
                    <a:pt x="215254" y="134094"/>
                  </a:cubicBezTo>
                  <a:cubicBezTo>
                    <a:pt x="196935" y="134094"/>
                    <a:pt x="196935" y="134094"/>
                    <a:pt x="196935" y="115776"/>
                  </a:cubicBezTo>
                  <a:cubicBezTo>
                    <a:pt x="196935" y="113492"/>
                    <a:pt x="196983" y="111255"/>
                    <a:pt x="196983" y="108972"/>
                  </a:cubicBezTo>
                  <a:cubicBezTo>
                    <a:pt x="196983" y="94555"/>
                    <a:pt x="196983" y="80185"/>
                    <a:pt x="196983" y="65769"/>
                  </a:cubicBezTo>
                  <a:cubicBezTo>
                    <a:pt x="198315" y="57442"/>
                    <a:pt x="193890" y="49924"/>
                    <a:pt x="193414" y="41550"/>
                  </a:cubicBezTo>
                  <a:cubicBezTo>
                    <a:pt x="216538" y="38172"/>
                    <a:pt x="239853" y="43929"/>
                    <a:pt x="262549" y="38505"/>
                  </a:cubicBezTo>
                  <a:lnTo>
                    <a:pt x="262549" y="38505"/>
                  </a:lnTo>
                  <a:cubicBezTo>
                    <a:pt x="242089" y="38315"/>
                    <a:pt x="221677" y="37839"/>
                    <a:pt x="201217" y="38124"/>
                  </a:cubicBezTo>
                  <a:cubicBezTo>
                    <a:pt x="193795" y="38219"/>
                    <a:pt x="189132" y="36507"/>
                    <a:pt x="184802" y="29750"/>
                  </a:cubicBezTo>
                  <a:cubicBezTo>
                    <a:pt x="172003" y="9957"/>
                    <a:pt x="152495" y="583"/>
                    <a:pt x="129514" y="250"/>
                  </a:cubicBezTo>
                  <a:cubicBezTo>
                    <a:pt x="86358" y="-321"/>
                    <a:pt x="43203" y="250"/>
                    <a:pt x="0" y="346"/>
                  </a:cubicBezTo>
                  <a:cubicBezTo>
                    <a:pt x="5234" y="2867"/>
                    <a:pt x="4568" y="7768"/>
                    <a:pt x="4520" y="12193"/>
                  </a:cubicBezTo>
                  <a:cubicBezTo>
                    <a:pt x="4282" y="95221"/>
                    <a:pt x="4282" y="178296"/>
                    <a:pt x="4568" y="261324"/>
                  </a:cubicBezTo>
                  <a:cubicBezTo>
                    <a:pt x="4568" y="264512"/>
                    <a:pt x="4330" y="267652"/>
                    <a:pt x="2807" y="270602"/>
                  </a:cubicBezTo>
                  <a:cubicBezTo>
                    <a:pt x="2807" y="270602"/>
                    <a:pt x="2807" y="270602"/>
                    <a:pt x="2807" y="270602"/>
                  </a:cubicBezTo>
                  <a:cubicBezTo>
                    <a:pt x="35876" y="270840"/>
                    <a:pt x="68944" y="270554"/>
                    <a:pt x="102012" y="271411"/>
                  </a:cubicBezTo>
                  <a:cubicBezTo>
                    <a:pt x="128990" y="272077"/>
                    <a:pt x="155445" y="271887"/>
                    <a:pt x="177903" y="253759"/>
                  </a:cubicBezTo>
                  <a:lnTo>
                    <a:pt x="177903" y="253759"/>
                  </a:lnTo>
                  <a:lnTo>
                    <a:pt x="177903" y="253759"/>
                  </a:lnTo>
                  <a:cubicBezTo>
                    <a:pt x="177380" y="241197"/>
                    <a:pt x="184850" y="234108"/>
                    <a:pt x="194984" y="228874"/>
                  </a:cubicBezTo>
                  <a:close/>
                </a:path>
              </a:pathLst>
            </a:custGeom>
            <a:solidFill>
              <a:srgbClr val="1D7799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247">
              <a:extLst>
                <a:ext uri="{FF2B5EF4-FFF2-40B4-BE49-F238E27FC236}">
                  <a16:creationId xmlns:a16="http://schemas.microsoft.com/office/drawing/2014/main" id="{34DBB423-013A-471E-A1E6-27B4FFC24919}"/>
                </a:ext>
              </a:extLst>
            </p:cNvPr>
            <p:cNvSpPr/>
            <p:nvPr/>
          </p:nvSpPr>
          <p:spPr>
            <a:xfrm>
              <a:off x="1308537" y="3997449"/>
              <a:ext cx="4552" cy="270208"/>
            </a:xfrm>
            <a:custGeom>
              <a:avLst/>
              <a:gdLst>
                <a:gd name="connsiteX0" fmla="*/ 4520 w 4552"/>
                <a:gd name="connsiteY0" fmla="*/ 11847 h 270208"/>
                <a:gd name="connsiteX1" fmla="*/ 0 w 4552"/>
                <a:gd name="connsiteY1" fmla="*/ 0 h 270208"/>
                <a:gd name="connsiteX2" fmla="*/ 0 w 4552"/>
                <a:gd name="connsiteY2" fmla="*/ 0 h 270208"/>
                <a:gd name="connsiteX3" fmla="*/ 48 w 4552"/>
                <a:gd name="connsiteY3" fmla="*/ 15939 h 270208"/>
                <a:gd name="connsiteX4" fmla="*/ 143 w 4552"/>
                <a:gd name="connsiteY4" fmla="*/ 255697 h 270208"/>
                <a:gd name="connsiteX5" fmla="*/ 2760 w 4552"/>
                <a:gd name="connsiteY5" fmla="*/ 270209 h 270208"/>
                <a:gd name="connsiteX6" fmla="*/ 4520 w 4552"/>
                <a:gd name="connsiteY6" fmla="*/ 260931 h 270208"/>
                <a:gd name="connsiteX7" fmla="*/ 4520 w 4552"/>
                <a:gd name="connsiteY7" fmla="*/ 11847 h 270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52" h="270208">
                  <a:moveTo>
                    <a:pt x="4520" y="11847"/>
                  </a:moveTo>
                  <a:cubicBezTo>
                    <a:pt x="4520" y="7423"/>
                    <a:pt x="5234" y="2522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50" y="5281"/>
                    <a:pt x="48" y="10658"/>
                    <a:pt x="48" y="15939"/>
                  </a:cubicBezTo>
                  <a:cubicBezTo>
                    <a:pt x="285" y="95874"/>
                    <a:pt x="238" y="175762"/>
                    <a:pt x="143" y="255697"/>
                  </a:cubicBezTo>
                  <a:cubicBezTo>
                    <a:pt x="143" y="260740"/>
                    <a:pt x="285" y="265689"/>
                    <a:pt x="2760" y="270209"/>
                  </a:cubicBezTo>
                  <a:cubicBezTo>
                    <a:pt x="4282" y="267307"/>
                    <a:pt x="4520" y="264166"/>
                    <a:pt x="4520" y="260931"/>
                  </a:cubicBezTo>
                  <a:cubicBezTo>
                    <a:pt x="4282" y="177950"/>
                    <a:pt x="4282" y="94875"/>
                    <a:pt x="4520" y="11847"/>
                  </a:cubicBezTo>
                  <a:close/>
                </a:path>
              </a:pathLst>
            </a:custGeom>
            <a:solidFill>
              <a:srgbClr val="1D7799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248">
              <a:extLst>
                <a:ext uri="{FF2B5EF4-FFF2-40B4-BE49-F238E27FC236}">
                  <a16:creationId xmlns:a16="http://schemas.microsoft.com/office/drawing/2014/main" id="{397EBA87-7217-4C0A-A6FB-5009166CE784}"/>
                </a:ext>
              </a:extLst>
            </p:cNvPr>
            <p:cNvSpPr/>
            <p:nvPr/>
          </p:nvSpPr>
          <p:spPr>
            <a:xfrm>
              <a:off x="1486414" y="4225929"/>
              <a:ext cx="17107" cy="24884"/>
            </a:xfrm>
            <a:custGeom>
              <a:avLst/>
              <a:gdLst>
                <a:gd name="connsiteX0" fmla="*/ 26 w 17107"/>
                <a:gd name="connsiteY0" fmla="*/ 24885 h 24884"/>
                <a:gd name="connsiteX1" fmla="*/ 26 w 17107"/>
                <a:gd name="connsiteY1" fmla="*/ 24885 h 24884"/>
                <a:gd name="connsiteX2" fmla="*/ 17107 w 17107"/>
                <a:gd name="connsiteY2" fmla="*/ 0 h 24884"/>
                <a:gd name="connsiteX3" fmla="*/ 26 w 17107"/>
                <a:gd name="connsiteY3" fmla="*/ 24885 h 24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07" h="24884">
                  <a:moveTo>
                    <a:pt x="26" y="24885"/>
                  </a:moveTo>
                  <a:lnTo>
                    <a:pt x="26" y="24885"/>
                  </a:lnTo>
                  <a:cubicBezTo>
                    <a:pt x="4023" y="15416"/>
                    <a:pt x="11398" y="8279"/>
                    <a:pt x="17107" y="0"/>
                  </a:cubicBezTo>
                  <a:cubicBezTo>
                    <a:pt x="6973" y="5234"/>
                    <a:pt x="-497" y="12323"/>
                    <a:pt x="26" y="24885"/>
                  </a:cubicBezTo>
                  <a:close/>
                </a:path>
              </a:pathLst>
            </a:custGeom>
            <a:solidFill>
              <a:srgbClr val="1D7799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249">
              <a:extLst>
                <a:ext uri="{FF2B5EF4-FFF2-40B4-BE49-F238E27FC236}">
                  <a16:creationId xmlns:a16="http://schemas.microsoft.com/office/drawing/2014/main" id="{A513CC10-1506-4CFB-AC60-413809600CCE}"/>
                </a:ext>
              </a:extLst>
            </p:cNvPr>
            <p:cNvSpPr/>
            <p:nvPr/>
          </p:nvSpPr>
          <p:spPr>
            <a:xfrm>
              <a:off x="532242" y="2005972"/>
              <a:ext cx="178633" cy="976352"/>
            </a:xfrm>
            <a:custGeom>
              <a:avLst/>
              <a:gdLst>
                <a:gd name="connsiteX0" fmla="*/ 18149 w 178633"/>
                <a:gd name="connsiteY0" fmla="*/ 80887 h 976352"/>
                <a:gd name="connsiteX1" fmla="*/ 27332 w 178633"/>
                <a:gd name="connsiteY1" fmla="*/ 99729 h 976352"/>
                <a:gd name="connsiteX2" fmla="*/ 26999 w 178633"/>
                <a:gd name="connsiteY2" fmla="*/ 435884 h 976352"/>
                <a:gd name="connsiteX3" fmla="*/ 36420 w 178633"/>
                <a:gd name="connsiteY3" fmla="*/ 454916 h 976352"/>
                <a:gd name="connsiteX4" fmla="*/ 102128 w 178633"/>
                <a:gd name="connsiteY4" fmla="*/ 503638 h 976352"/>
                <a:gd name="connsiteX5" fmla="*/ 112310 w 178633"/>
                <a:gd name="connsiteY5" fmla="*/ 523765 h 976352"/>
                <a:gd name="connsiteX6" fmla="*/ 112263 w 178633"/>
                <a:gd name="connsiteY6" fmla="*/ 869484 h 976352"/>
                <a:gd name="connsiteX7" fmla="*/ 100368 w 178633"/>
                <a:gd name="connsiteY7" fmla="*/ 899935 h 976352"/>
                <a:gd name="connsiteX8" fmla="*/ 102223 w 178633"/>
                <a:gd name="connsiteY8" fmla="*/ 964216 h 976352"/>
                <a:gd name="connsiteX9" fmla="*/ 167979 w 178633"/>
                <a:gd name="connsiteY9" fmla="*/ 960315 h 976352"/>
                <a:gd name="connsiteX10" fmla="*/ 162079 w 178633"/>
                <a:gd name="connsiteY10" fmla="*/ 895748 h 976352"/>
                <a:gd name="connsiteX11" fmla="*/ 152421 w 178633"/>
                <a:gd name="connsiteY11" fmla="*/ 875479 h 976352"/>
                <a:gd name="connsiteX12" fmla="*/ 152801 w 178633"/>
                <a:gd name="connsiteY12" fmla="*/ 505161 h 976352"/>
                <a:gd name="connsiteX13" fmla="*/ 142096 w 178633"/>
                <a:gd name="connsiteY13" fmla="*/ 483750 h 976352"/>
                <a:gd name="connsiteX14" fmla="*/ 77434 w 178633"/>
                <a:gd name="connsiteY14" fmla="*/ 435836 h 976352"/>
                <a:gd name="connsiteX15" fmla="*/ 67061 w 178633"/>
                <a:gd name="connsiteY15" fmla="*/ 414378 h 976352"/>
                <a:gd name="connsiteX16" fmla="*/ 67109 w 178633"/>
                <a:gd name="connsiteY16" fmla="*/ 101442 h 976352"/>
                <a:gd name="connsiteX17" fmla="*/ 76768 w 178633"/>
                <a:gd name="connsiteY17" fmla="*/ 78032 h 976352"/>
                <a:gd name="connsiteX18" fmla="*/ 88044 w 178633"/>
                <a:gd name="connsiteY18" fmla="*/ 28263 h 976352"/>
                <a:gd name="connsiteX19" fmla="*/ 45507 w 178633"/>
                <a:gd name="connsiteY19" fmla="*/ 0 h 976352"/>
                <a:gd name="connsiteX20" fmla="*/ 2685 w 178633"/>
                <a:gd name="connsiteY20" fmla="*/ 29928 h 976352"/>
                <a:gd name="connsiteX21" fmla="*/ 18149 w 178633"/>
                <a:gd name="connsiteY21" fmla="*/ 80887 h 976352"/>
                <a:gd name="connsiteX22" fmla="*/ 133293 w 178633"/>
                <a:gd name="connsiteY22" fmla="*/ 924106 h 976352"/>
                <a:gd name="connsiteX23" fmla="*/ 139669 w 178633"/>
                <a:gd name="connsiteY23" fmla="*/ 931291 h 976352"/>
                <a:gd name="connsiteX24" fmla="*/ 132627 w 178633"/>
                <a:gd name="connsiteY24" fmla="*/ 937667 h 976352"/>
                <a:gd name="connsiteX25" fmla="*/ 126061 w 178633"/>
                <a:gd name="connsiteY25" fmla="*/ 930292 h 976352"/>
                <a:gd name="connsiteX26" fmla="*/ 133293 w 178633"/>
                <a:gd name="connsiteY26" fmla="*/ 924106 h 976352"/>
                <a:gd name="connsiteX27" fmla="*/ 45603 w 178633"/>
                <a:gd name="connsiteY27" fmla="*/ 38588 h 976352"/>
                <a:gd name="connsiteX28" fmla="*/ 52502 w 178633"/>
                <a:gd name="connsiteY28" fmla="*/ 45725 h 976352"/>
                <a:gd name="connsiteX29" fmla="*/ 45793 w 178633"/>
                <a:gd name="connsiteY29" fmla="*/ 52291 h 976352"/>
                <a:gd name="connsiteX30" fmla="*/ 38656 w 178633"/>
                <a:gd name="connsiteY30" fmla="*/ 45392 h 976352"/>
                <a:gd name="connsiteX31" fmla="*/ 45603 w 178633"/>
                <a:gd name="connsiteY31" fmla="*/ 38588 h 976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78633" h="976352">
                  <a:moveTo>
                    <a:pt x="18149" y="80887"/>
                  </a:moveTo>
                  <a:cubicBezTo>
                    <a:pt x="25619" y="86073"/>
                    <a:pt x="27332" y="91450"/>
                    <a:pt x="27332" y="99729"/>
                  </a:cubicBezTo>
                  <a:cubicBezTo>
                    <a:pt x="27094" y="211780"/>
                    <a:pt x="27284" y="323832"/>
                    <a:pt x="26999" y="435884"/>
                  </a:cubicBezTo>
                  <a:cubicBezTo>
                    <a:pt x="26999" y="444401"/>
                    <a:pt x="29092" y="449777"/>
                    <a:pt x="36420" y="454916"/>
                  </a:cubicBezTo>
                  <a:cubicBezTo>
                    <a:pt x="58687" y="470618"/>
                    <a:pt x="80098" y="487556"/>
                    <a:pt x="102128" y="503638"/>
                  </a:cubicBezTo>
                  <a:cubicBezTo>
                    <a:pt x="109265" y="508872"/>
                    <a:pt x="112358" y="514439"/>
                    <a:pt x="112310" y="523765"/>
                  </a:cubicBezTo>
                  <a:cubicBezTo>
                    <a:pt x="111930" y="639005"/>
                    <a:pt x="111930" y="754244"/>
                    <a:pt x="112263" y="869484"/>
                  </a:cubicBezTo>
                  <a:cubicBezTo>
                    <a:pt x="112310" y="881760"/>
                    <a:pt x="110455" y="890800"/>
                    <a:pt x="100368" y="899935"/>
                  </a:cubicBezTo>
                  <a:cubicBezTo>
                    <a:pt x="81335" y="917159"/>
                    <a:pt x="83239" y="946659"/>
                    <a:pt x="102223" y="964216"/>
                  </a:cubicBezTo>
                  <a:cubicBezTo>
                    <a:pt x="121255" y="981821"/>
                    <a:pt x="151136" y="980061"/>
                    <a:pt x="167979" y="960315"/>
                  </a:cubicBezTo>
                  <a:cubicBezTo>
                    <a:pt x="184014" y="941521"/>
                    <a:pt x="181873" y="910355"/>
                    <a:pt x="162079" y="895748"/>
                  </a:cubicBezTo>
                  <a:cubicBezTo>
                    <a:pt x="154276" y="889991"/>
                    <a:pt x="152421" y="884234"/>
                    <a:pt x="152421" y="875479"/>
                  </a:cubicBezTo>
                  <a:cubicBezTo>
                    <a:pt x="152611" y="752056"/>
                    <a:pt x="152421" y="628584"/>
                    <a:pt x="152801" y="505161"/>
                  </a:cubicBezTo>
                  <a:cubicBezTo>
                    <a:pt x="152849" y="495407"/>
                    <a:pt x="149899" y="489364"/>
                    <a:pt x="142096" y="483750"/>
                  </a:cubicBezTo>
                  <a:cubicBezTo>
                    <a:pt x="120304" y="468096"/>
                    <a:pt x="99416" y="451205"/>
                    <a:pt x="77434" y="435836"/>
                  </a:cubicBezTo>
                  <a:cubicBezTo>
                    <a:pt x="69202" y="430079"/>
                    <a:pt x="67061" y="423846"/>
                    <a:pt x="67061" y="414378"/>
                  </a:cubicBezTo>
                  <a:cubicBezTo>
                    <a:pt x="67347" y="310082"/>
                    <a:pt x="67347" y="205785"/>
                    <a:pt x="67109" y="101442"/>
                  </a:cubicBezTo>
                  <a:cubicBezTo>
                    <a:pt x="67109" y="91830"/>
                    <a:pt x="68822" y="84741"/>
                    <a:pt x="76768" y="78032"/>
                  </a:cubicBezTo>
                  <a:cubicBezTo>
                    <a:pt x="91280" y="65709"/>
                    <a:pt x="94991" y="45630"/>
                    <a:pt x="88044" y="28263"/>
                  </a:cubicBezTo>
                  <a:cubicBezTo>
                    <a:pt x="80860" y="10278"/>
                    <a:pt x="65301" y="-47"/>
                    <a:pt x="45507" y="0"/>
                  </a:cubicBezTo>
                  <a:cubicBezTo>
                    <a:pt x="25619" y="48"/>
                    <a:pt x="9013" y="11657"/>
                    <a:pt x="2685" y="29928"/>
                  </a:cubicBezTo>
                  <a:cubicBezTo>
                    <a:pt x="-3833" y="48913"/>
                    <a:pt x="1591" y="69420"/>
                    <a:pt x="18149" y="80887"/>
                  </a:cubicBezTo>
                  <a:close/>
                  <a:moveTo>
                    <a:pt x="133293" y="924106"/>
                  </a:moveTo>
                  <a:cubicBezTo>
                    <a:pt x="137956" y="924487"/>
                    <a:pt x="140050" y="926961"/>
                    <a:pt x="139669" y="931291"/>
                  </a:cubicBezTo>
                  <a:cubicBezTo>
                    <a:pt x="139288" y="935430"/>
                    <a:pt x="136767" y="938190"/>
                    <a:pt x="132627" y="937667"/>
                  </a:cubicBezTo>
                  <a:cubicBezTo>
                    <a:pt x="128868" y="937191"/>
                    <a:pt x="125918" y="934383"/>
                    <a:pt x="126061" y="930292"/>
                  </a:cubicBezTo>
                  <a:cubicBezTo>
                    <a:pt x="126251" y="926010"/>
                    <a:pt x="129630" y="924535"/>
                    <a:pt x="133293" y="924106"/>
                  </a:cubicBezTo>
                  <a:close/>
                  <a:moveTo>
                    <a:pt x="45603" y="38588"/>
                  </a:moveTo>
                  <a:cubicBezTo>
                    <a:pt x="49980" y="38398"/>
                    <a:pt x="52311" y="40777"/>
                    <a:pt x="52502" y="45725"/>
                  </a:cubicBezTo>
                  <a:cubicBezTo>
                    <a:pt x="51931" y="49151"/>
                    <a:pt x="50123" y="52386"/>
                    <a:pt x="45793" y="52291"/>
                  </a:cubicBezTo>
                  <a:cubicBezTo>
                    <a:pt x="41749" y="52196"/>
                    <a:pt x="38799" y="49293"/>
                    <a:pt x="38656" y="45392"/>
                  </a:cubicBezTo>
                  <a:cubicBezTo>
                    <a:pt x="38466" y="41348"/>
                    <a:pt x="41416" y="38778"/>
                    <a:pt x="45603" y="38588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250">
              <a:extLst>
                <a:ext uri="{FF2B5EF4-FFF2-40B4-BE49-F238E27FC236}">
                  <a16:creationId xmlns:a16="http://schemas.microsoft.com/office/drawing/2014/main" id="{0541610B-C1F6-4F1F-8BFC-A1115E56315B}"/>
                </a:ext>
              </a:extLst>
            </p:cNvPr>
            <p:cNvSpPr/>
            <p:nvPr/>
          </p:nvSpPr>
          <p:spPr>
            <a:xfrm>
              <a:off x="691473" y="2132963"/>
              <a:ext cx="259242" cy="753935"/>
            </a:xfrm>
            <a:custGeom>
              <a:avLst/>
              <a:gdLst>
                <a:gd name="connsiteX0" fmla="*/ 206350 w 259242"/>
                <a:gd name="connsiteY0" fmla="*/ 663890 h 753935"/>
                <a:gd name="connsiteX1" fmla="*/ 165764 w 259242"/>
                <a:gd name="connsiteY1" fmla="*/ 657086 h 753935"/>
                <a:gd name="connsiteX2" fmla="*/ 134932 w 259242"/>
                <a:gd name="connsiteY2" fmla="*/ 642764 h 753935"/>
                <a:gd name="connsiteX3" fmla="*/ 125321 w 259242"/>
                <a:gd name="connsiteY3" fmla="*/ 627491 h 753935"/>
                <a:gd name="connsiteX4" fmla="*/ 125511 w 259242"/>
                <a:gd name="connsiteY4" fmla="*/ 468953 h 753935"/>
                <a:gd name="connsiteX5" fmla="*/ 125749 w 259242"/>
                <a:gd name="connsiteY5" fmla="*/ 311795 h 753935"/>
                <a:gd name="connsiteX6" fmla="*/ 113521 w 259242"/>
                <a:gd name="connsiteY6" fmla="*/ 298948 h 753935"/>
                <a:gd name="connsiteX7" fmla="*/ 79405 w 259242"/>
                <a:gd name="connsiteY7" fmla="*/ 299424 h 753935"/>
                <a:gd name="connsiteX8" fmla="*/ 67463 w 259242"/>
                <a:gd name="connsiteY8" fmla="*/ 287196 h 753935"/>
                <a:gd name="connsiteX9" fmla="*/ 67463 w 259242"/>
                <a:gd name="connsiteY9" fmla="*/ 97208 h 753935"/>
                <a:gd name="connsiteX10" fmla="*/ 75409 w 259242"/>
                <a:gd name="connsiteY10" fmla="*/ 80221 h 753935"/>
                <a:gd name="connsiteX11" fmla="*/ 78121 w 259242"/>
                <a:gd name="connsiteY11" fmla="*/ 13799 h 753935"/>
                <a:gd name="connsiteX12" fmla="*/ 11508 w 259242"/>
                <a:gd name="connsiteY12" fmla="*/ 15750 h 753935"/>
                <a:gd name="connsiteX13" fmla="*/ 18360 w 259242"/>
                <a:gd name="connsiteY13" fmla="*/ 81887 h 753935"/>
                <a:gd name="connsiteX14" fmla="*/ 27257 w 259242"/>
                <a:gd name="connsiteY14" fmla="*/ 101062 h 753935"/>
                <a:gd name="connsiteX15" fmla="*/ 27115 w 259242"/>
                <a:gd name="connsiteY15" fmla="*/ 326593 h 753935"/>
                <a:gd name="connsiteX16" fmla="*/ 39105 w 259242"/>
                <a:gd name="connsiteY16" fmla="*/ 338773 h 753935"/>
                <a:gd name="connsiteX17" fmla="*/ 71888 w 259242"/>
                <a:gd name="connsiteY17" fmla="*/ 338345 h 753935"/>
                <a:gd name="connsiteX18" fmla="*/ 86780 w 259242"/>
                <a:gd name="connsiteY18" fmla="*/ 353142 h 753935"/>
                <a:gd name="connsiteX19" fmla="*/ 86209 w 259242"/>
                <a:gd name="connsiteY19" fmla="*/ 649711 h 753935"/>
                <a:gd name="connsiteX20" fmla="*/ 98818 w 259242"/>
                <a:gd name="connsiteY20" fmla="*/ 670075 h 753935"/>
                <a:gd name="connsiteX21" fmla="*/ 159388 w 259242"/>
                <a:gd name="connsiteY21" fmla="*/ 697815 h 753935"/>
                <a:gd name="connsiteX22" fmla="*/ 168476 w 259242"/>
                <a:gd name="connsiteY22" fmla="*/ 710756 h 753935"/>
                <a:gd name="connsiteX23" fmla="*/ 216722 w 259242"/>
                <a:gd name="connsiteY23" fmla="*/ 753722 h 753935"/>
                <a:gd name="connsiteX24" fmla="*/ 258926 w 259242"/>
                <a:gd name="connsiteY24" fmla="*/ 702668 h 753935"/>
                <a:gd name="connsiteX25" fmla="*/ 206350 w 259242"/>
                <a:gd name="connsiteY25" fmla="*/ 663890 h 753935"/>
                <a:gd name="connsiteX26" fmla="*/ 45481 w 259242"/>
                <a:gd name="connsiteY26" fmla="*/ 52863 h 753935"/>
                <a:gd name="connsiteX27" fmla="*/ 38629 w 259242"/>
                <a:gd name="connsiteY27" fmla="*/ 45916 h 753935"/>
                <a:gd name="connsiteX28" fmla="*/ 46670 w 259242"/>
                <a:gd name="connsiteY28" fmla="*/ 38731 h 753935"/>
                <a:gd name="connsiteX29" fmla="*/ 53094 w 259242"/>
                <a:gd name="connsiteY29" fmla="*/ 46344 h 753935"/>
                <a:gd name="connsiteX30" fmla="*/ 45481 w 259242"/>
                <a:gd name="connsiteY30" fmla="*/ 52863 h 753935"/>
                <a:gd name="connsiteX31" fmla="*/ 213297 w 259242"/>
                <a:gd name="connsiteY31" fmla="*/ 714991 h 753935"/>
                <a:gd name="connsiteX32" fmla="*/ 206683 w 259242"/>
                <a:gd name="connsiteY32" fmla="*/ 708092 h 753935"/>
                <a:gd name="connsiteX33" fmla="*/ 213344 w 259242"/>
                <a:gd name="connsiteY33" fmla="*/ 701431 h 753935"/>
                <a:gd name="connsiteX34" fmla="*/ 220576 w 259242"/>
                <a:gd name="connsiteY34" fmla="*/ 707664 h 753935"/>
                <a:gd name="connsiteX35" fmla="*/ 213297 w 259242"/>
                <a:gd name="connsiteY35" fmla="*/ 714991 h 753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59242" h="753935">
                  <a:moveTo>
                    <a:pt x="206350" y="663890"/>
                  </a:moveTo>
                  <a:cubicBezTo>
                    <a:pt x="190458" y="667839"/>
                    <a:pt x="178611" y="663319"/>
                    <a:pt x="165764" y="657086"/>
                  </a:cubicBezTo>
                  <a:cubicBezTo>
                    <a:pt x="155534" y="652137"/>
                    <a:pt x="145495" y="646808"/>
                    <a:pt x="134932" y="642764"/>
                  </a:cubicBezTo>
                  <a:cubicBezTo>
                    <a:pt x="127271" y="639814"/>
                    <a:pt x="125273" y="635342"/>
                    <a:pt x="125321" y="627491"/>
                  </a:cubicBezTo>
                  <a:cubicBezTo>
                    <a:pt x="125654" y="574629"/>
                    <a:pt x="125511" y="521815"/>
                    <a:pt x="125511" y="468953"/>
                  </a:cubicBezTo>
                  <a:cubicBezTo>
                    <a:pt x="125511" y="416567"/>
                    <a:pt x="125273" y="364181"/>
                    <a:pt x="125749" y="311795"/>
                  </a:cubicBezTo>
                  <a:cubicBezTo>
                    <a:pt x="125844" y="302231"/>
                    <a:pt x="124559" y="297759"/>
                    <a:pt x="113521" y="298948"/>
                  </a:cubicBezTo>
                  <a:cubicBezTo>
                    <a:pt x="102244" y="300138"/>
                    <a:pt x="90730" y="298568"/>
                    <a:pt x="79405" y="299424"/>
                  </a:cubicBezTo>
                  <a:cubicBezTo>
                    <a:pt x="69556" y="300186"/>
                    <a:pt x="67415" y="296522"/>
                    <a:pt x="67463" y="287196"/>
                  </a:cubicBezTo>
                  <a:cubicBezTo>
                    <a:pt x="67843" y="223867"/>
                    <a:pt x="67748" y="160537"/>
                    <a:pt x="67463" y="97208"/>
                  </a:cubicBezTo>
                  <a:cubicBezTo>
                    <a:pt x="67415" y="89833"/>
                    <a:pt x="69461" y="85217"/>
                    <a:pt x="75409" y="80221"/>
                  </a:cubicBezTo>
                  <a:cubicBezTo>
                    <a:pt x="96154" y="62712"/>
                    <a:pt x="96915" y="32784"/>
                    <a:pt x="78121" y="13799"/>
                  </a:cubicBezTo>
                  <a:cubicBezTo>
                    <a:pt x="59136" y="-5328"/>
                    <a:pt x="29636" y="-4472"/>
                    <a:pt x="11508" y="15750"/>
                  </a:cubicBezTo>
                  <a:cubicBezTo>
                    <a:pt x="-6001" y="35258"/>
                    <a:pt x="-3384" y="66233"/>
                    <a:pt x="18360" y="81887"/>
                  </a:cubicBezTo>
                  <a:cubicBezTo>
                    <a:pt x="25925" y="87358"/>
                    <a:pt x="27257" y="92925"/>
                    <a:pt x="27257" y="101062"/>
                  </a:cubicBezTo>
                  <a:cubicBezTo>
                    <a:pt x="27115" y="176239"/>
                    <a:pt x="27400" y="251416"/>
                    <a:pt x="27115" y="326593"/>
                  </a:cubicBezTo>
                  <a:cubicBezTo>
                    <a:pt x="27067" y="335966"/>
                    <a:pt x="29256" y="339582"/>
                    <a:pt x="39105" y="338773"/>
                  </a:cubicBezTo>
                  <a:cubicBezTo>
                    <a:pt x="49953" y="337917"/>
                    <a:pt x="61039" y="339487"/>
                    <a:pt x="71888" y="338345"/>
                  </a:cubicBezTo>
                  <a:cubicBezTo>
                    <a:pt x="84021" y="337060"/>
                    <a:pt x="86876" y="341057"/>
                    <a:pt x="86780" y="353142"/>
                  </a:cubicBezTo>
                  <a:cubicBezTo>
                    <a:pt x="86209" y="452014"/>
                    <a:pt x="86638" y="550839"/>
                    <a:pt x="86209" y="649711"/>
                  </a:cubicBezTo>
                  <a:cubicBezTo>
                    <a:pt x="86162" y="660131"/>
                    <a:pt x="88446" y="665888"/>
                    <a:pt x="98818" y="670075"/>
                  </a:cubicBezTo>
                  <a:cubicBezTo>
                    <a:pt x="119373" y="678402"/>
                    <a:pt x="139119" y="688774"/>
                    <a:pt x="159388" y="697815"/>
                  </a:cubicBezTo>
                  <a:cubicBezTo>
                    <a:pt x="165431" y="700527"/>
                    <a:pt x="168095" y="703572"/>
                    <a:pt x="168476" y="710756"/>
                  </a:cubicBezTo>
                  <a:cubicBezTo>
                    <a:pt x="169856" y="736878"/>
                    <a:pt x="192076" y="756196"/>
                    <a:pt x="216722" y="753722"/>
                  </a:cubicBezTo>
                  <a:cubicBezTo>
                    <a:pt x="242654" y="751152"/>
                    <a:pt x="261971" y="727790"/>
                    <a:pt x="258926" y="702668"/>
                  </a:cubicBezTo>
                  <a:cubicBezTo>
                    <a:pt x="255786" y="676975"/>
                    <a:pt x="231901" y="657562"/>
                    <a:pt x="206350" y="663890"/>
                  </a:cubicBezTo>
                  <a:close/>
                  <a:moveTo>
                    <a:pt x="45481" y="52863"/>
                  </a:moveTo>
                  <a:cubicBezTo>
                    <a:pt x="41579" y="52625"/>
                    <a:pt x="38439" y="49865"/>
                    <a:pt x="38629" y="45916"/>
                  </a:cubicBezTo>
                  <a:cubicBezTo>
                    <a:pt x="38867" y="41491"/>
                    <a:pt x="42055" y="38065"/>
                    <a:pt x="46670" y="38731"/>
                  </a:cubicBezTo>
                  <a:cubicBezTo>
                    <a:pt x="50239" y="39207"/>
                    <a:pt x="52808" y="42300"/>
                    <a:pt x="53094" y="46344"/>
                  </a:cubicBezTo>
                  <a:cubicBezTo>
                    <a:pt x="51809" y="50103"/>
                    <a:pt x="49573" y="53101"/>
                    <a:pt x="45481" y="52863"/>
                  </a:cubicBezTo>
                  <a:close/>
                  <a:moveTo>
                    <a:pt x="213297" y="714991"/>
                  </a:moveTo>
                  <a:cubicBezTo>
                    <a:pt x="209300" y="715039"/>
                    <a:pt x="206778" y="712422"/>
                    <a:pt x="206683" y="708092"/>
                  </a:cubicBezTo>
                  <a:cubicBezTo>
                    <a:pt x="206588" y="703572"/>
                    <a:pt x="209157" y="701288"/>
                    <a:pt x="213344" y="701431"/>
                  </a:cubicBezTo>
                  <a:cubicBezTo>
                    <a:pt x="217293" y="701573"/>
                    <a:pt x="219863" y="703952"/>
                    <a:pt x="220576" y="707664"/>
                  </a:cubicBezTo>
                  <a:cubicBezTo>
                    <a:pt x="219625" y="711994"/>
                    <a:pt x="217246" y="714896"/>
                    <a:pt x="213297" y="714991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251">
              <a:extLst>
                <a:ext uri="{FF2B5EF4-FFF2-40B4-BE49-F238E27FC236}">
                  <a16:creationId xmlns:a16="http://schemas.microsoft.com/office/drawing/2014/main" id="{9C93C4F0-18C1-46F4-9E29-CF2E9CEA1490}"/>
                </a:ext>
              </a:extLst>
            </p:cNvPr>
            <p:cNvSpPr/>
            <p:nvPr/>
          </p:nvSpPr>
          <p:spPr>
            <a:xfrm>
              <a:off x="990890" y="3771165"/>
              <a:ext cx="717370" cy="359888"/>
            </a:xfrm>
            <a:custGeom>
              <a:avLst/>
              <a:gdLst>
                <a:gd name="connsiteX0" fmla="*/ 549173 w 717370"/>
                <a:gd name="connsiteY0" fmla="*/ 355797 h 359888"/>
                <a:gd name="connsiteX1" fmla="*/ 614406 w 717370"/>
                <a:gd name="connsiteY1" fmla="*/ 355607 h 359888"/>
                <a:gd name="connsiteX2" fmla="*/ 632296 w 717370"/>
                <a:gd name="connsiteY2" fmla="*/ 359889 h 359888"/>
                <a:gd name="connsiteX3" fmla="*/ 708853 w 717370"/>
                <a:gd name="connsiteY3" fmla="*/ 307693 h 359888"/>
                <a:gd name="connsiteX4" fmla="*/ 717370 w 717370"/>
                <a:gd name="connsiteY4" fmla="*/ 290993 h 359888"/>
                <a:gd name="connsiteX5" fmla="*/ 717370 w 717370"/>
                <a:gd name="connsiteY5" fmla="*/ 136594 h 359888"/>
                <a:gd name="connsiteX6" fmla="*/ 710423 w 717370"/>
                <a:gd name="connsiteY6" fmla="*/ 118371 h 359888"/>
                <a:gd name="connsiteX7" fmla="*/ 646713 w 717370"/>
                <a:gd name="connsiteY7" fmla="*/ 43527 h 359888"/>
                <a:gd name="connsiteX8" fmla="*/ 622495 w 717370"/>
                <a:gd name="connsiteY8" fmla="*/ 32441 h 359888"/>
                <a:gd name="connsiteX9" fmla="*/ 103250 w 717370"/>
                <a:gd name="connsiteY9" fmla="*/ 32679 h 359888"/>
                <a:gd name="connsiteX10" fmla="*/ 84789 w 717370"/>
                <a:gd name="connsiteY10" fmla="*/ 23591 h 359888"/>
                <a:gd name="connsiteX11" fmla="*/ 33878 w 717370"/>
                <a:gd name="connsiteY11" fmla="*/ 1514 h 359888"/>
                <a:gd name="connsiteX12" fmla="*/ 1 w 717370"/>
                <a:gd name="connsiteY12" fmla="*/ 47476 h 359888"/>
                <a:gd name="connsiteX13" fmla="*/ 30785 w 717370"/>
                <a:gd name="connsiteY13" fmla="*/ 89061 h 359888"/>
                <a:gd name="connsiteX14" fmla="*/ 84598 w 717370"/>
                <a:gd name="connsiteY14" fmla="*/ 68079 h 359888"/>
                <a:gd name="connsiteX15" fmla="*/ 100252 w 717370"/>
                <a:gd name="connsiteY15" fmla="*/ 59133 h 359888"/>
                <a:gd name="connsiteX16" fmla="*/ 614073 w 717370"/>
                <a:gd name="connsiteY16" fmla="*/ 59181 h 359888"/>
                <a:gd name="connsiteX17" fmla="*/ 630441 w 717370"/>
                <a:gd name="connsiteY17" fmla="*/ 66175 h 359888"/>
                <a:gd name="connsiteX18" fmla="*/ 685586 w 717370"/>
                <a:gd name="connsiteY18" fmla="*/ 130361 h 359888"/>
                <a:gd name="connsiteX19" fmla="*/ 690582 w 717370"/>
                <a:gd name="connsiteY19" fmla="*/ 145349 h 359888"/>
                <a:gd name="connsiteX20" fmla="*/ 690630 w 717370"/>
                <a:gd name="connsiteY20" fmla="*/ 277908 h 359888"/>
                <a:gd name="connsiteX21" fmla="*/ 683017 w 717370"/>
                <a:gd name="connsiteY21" fmla="*/ 292468 h 359888"/>
                <a:gd name="connsiteX22" fmla="*/ 626872 w 717370"/>
                <a:gd name="connsiteY22" fmla="*/ 331103 h 359888"/>
                <a:gd name="connsiteX23" fmla="*/ 612883 w 717370"/>
                <a:gd name="connsiteY23" fmla="*/ 335004 h 359888"/>
                <a:gd name="connsiteX24" fmla="*/ 514487 w 717370"/>
                <a:gd name="connsiteY24" fmla="*/ 334767 h 359888"/>
                <a:gd name="connsiteX25" fmla="*/ 549173 w 717370"/>
                <a:gd name="connsiteY25" fmla="*/ 355797 h 359888"/>
                <a:gd name="connsiteX26" fmla="*/ 45154 w 717370"/>
                <a:gd name="connsiteY26" fmla="*/ 52758 h 359888"/>
                <a:gd name="connsiteX27" fmla="*/ 38636 w 717370"/>
                <a:gd name="connsiteY27" fmla="*/ 45954 h 359888"/>
                <a:gd name="connsiteX28" fmla="*/ 45345 w 717370"/>
                <a:gd name="connsiteY28" fmla="*/ 38817 h 359888"/>
                <a:gd name="connsiteX29" fmla="*/ 52291 w 717370"/>
                <a:gd name="connsiteY29" fmla="*/ 44954 h 359888"/>
                <a:gd name="connsiteX30" fmla="*/ 45154 w 717370"/>
                <a:gd name="connsiteY30" fmla="*/ 52758 h 359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717370" h="359888">
                  <a:moveTo>
                    <a:pt x="549173" y="355797"/>
                  </a:moveTo>
                  <a:cubicBezTo>
                    <a:pt x="570870" y="354703"/>
                    <a:pt x="592662" y="355416"/>
                    <a:pt x="614406" y="355607"/>
                  </a:cubicBezTo>
                  <a:cubicBezTo>
                    <a:pt x="620639" y="355654"/>
                    <a:pt x="627253" y="354703"/>
                    <a:pt x="632296" y="359889"/>
                  </a:cubicBezTo>
                  <a:cubicBezTo>
                    <a:pt x="657799" y="342427"/>
                    <a:pt x="683112" y="324727"/>
                    <a:pt x="708853" y="307693"/>
                  </a:cubicBezTo>
                  <a:cubicBezTo>
                    <a:pt x="715419" y="303363"/>
                    <a:pt x="717417" y="298558"/>
                    <a:pt x="717370" y="290993"/>
                  </a:cubicBezTo>
                  <a:cubicBezTo>
                    <a:pt x="717084" y="239511"/>
                    <a:pt x="717084" y="188076"/>
                    <a:pt x="717370" y="136594"/>
                  </a:cubicBezTo>
                  <a:cubicBezTo>
                    <a:pt x="717417" y="129219"/>
                    <a:pt x="715134" y="123795"/>
                    <a:pt x="710423" y="118371"/>
                  </a:cubicBezTo>
                  <a:cubicBezTo>
                    <a:pt x="688964" y="93629"/>
                    <a:pt x="667268" y="68983"/>
                    <a:pt x="646713" y="43527"/>
                  </a:cubicBezTo>
                  <a:cubicBezTo>
                    <a:pt x="639909" y="35105"/>
                    <a:pt x="632915" y="32441"/>
                    <a:pt x="622495" y="32441"/>
                  </a:cubicBezTo>
                  <a:cubicBezTo>
                    <a:pt x="449397" y="32726"/>
                    <a:pt x="276300" y="32631"/>
                    <a:pt x="103250" y="32679"/>
                  </a:cubicBezTo>
                  <a:cubicBezTo>
                    <a:pt x="95447" y="32679"/>
                    <a:pt x="89404" y="32774"/>
                    <a:pt x="84789" y="23591"/>
                  </a:cubicBezTo>
                  <a:cubicBezTo>
                    <a:pt x="75225" y="4464"/>
                    <a:pt x="54242" y="-3625"/>
                    <a:pt x="33878" y="1514"/>
                  </a:cubicBezTo>
                  <a:cubicBezTo>
                    <a:pt x="14655" y="6367"/>
                    <a:pt x="96" y="26160"/>
                    <a:pt x="1" y="47476"/>
                  </a:cubicBezTo>
                  <a:cubicBezTo>
                    <a:pt x="-95" y="67508"/>
                    <a:pt x="11848" y="83637"/>
                    <a:pt x="30785" y="89061"/>
                  </a:cubicBezTo>
                  <a:cubicBezTo>
                    <a:pt x="52672" y="95342"/>
                    <a:pt x="73750" y="87777"/>
                    <a:pt x="84598" y="68079"/>
                  </a:cubicBezTo>
                  <a:cubicBezTo>
                    <a:pt x="88548" y="60942"/>
                    <a:pt x="92735" y="59086"/>
                    <a:pt x="100252" y="59133"/>
                  </a:cubicBezTo>
                  <a:cubicBezTo>
                    <a:pt x="271542" y="59324"/>
                    <a:pt x="442784" y="59324"/>
                    <a:pt x="614073" y="59181"/>
                  </a:cubicBezTo>
                  <a:cubicBezTo>
                    <a:pt x="620877" y="59181"/>
                    <a:pt x="625778" y="60513"/>
                    <a:pt x="630441" y="66175"/>
                  </a:cubicBezTo>
                  <a:cubicBezTo>
                    <a:pt x="648426" y="87920"/>
                    <a:pt x="667030" y="109141"/>
                    <a:pt x="685586" y="130361"/>
                  </a:cubicBezTo>
                  <a:cubicBezTo>
                    <a:pt x="689488" y="134834"/>
                    <a:pt x="690582" y="139639"/>
                    <a:pt x="690582" y="145349"/>
                  </a:cubicBezTo>
                  <a:cubicBezTo>
                    <a:pt x="690439" y="189551"/>
                    <a:pt x="690392" y="233706"/>
                    <a:pt x="690630" y="277908"/>
                  </a:cubicBezTo>
                  <a:cubicBezTo>
                    <a:pt x="690677" y="284569"/>
                    <a:pt x="688631" y="288756"/>
                    <a:pt x="683017" y="292468"/>
                  </a:cubicBezTo>
                  <a:cubicBezTo>
                    <a:pt x="664080" y="305029"/>
                    <a:pt x="645381" y="317923"/>
                    <a:pt x="626872" y="331103"/>
                  </a:cubicBezTo>
                  <a:cubicBezTo>
                    <a:pt x="622447" y="334291"/>
                    <a:pt x="618022" y="335052"/>
                    <a:pt x="612883" y="335004"/>
                  </a:cubicBezTo>
                  <a:cubicBezTo>
                    <a:pt x="580100" y="334862"/>
                    <a:pt x="547318" y="334814"/>
                    <a:pt x="514487" y="334767"/>
                  </a:cubicBezTo>
                  <a:cubicBezTo>
                    <a:pt x="517818" y="355654"/>
                    <a:pt x="532187" y="356653"/>
                    <a:pt x="549173" y="355797"/>
                  </a:cubicBezTo>
                  <a:close/>
                  <a:moveTo>
                    <a:pt x="45154" y="52758"/>
                  </a:moveTo>
                  <a:cubicBezTo>
                    <a:pt x="41395" y="52900"/>
                    <a:pt x="38731" y="50331"/>
                    <a:pt x="38636" y="45954"/>
                  </a:cubicBezTo>
                  <a:cubicBezTo>
                    <a:pt x="38541" y="41576"/>
                    <a:pt x="40777" y="39435"/>
                    <a:pt x="45345" y="38817"/>
                  </a:cubicBezTo>
                  <a:cubicBezTo>
                    <a:pt x="48723" y="39150"/>
                    <a:pt x="51863" y="40910"/>
                    <a:pt x="52291" y="44954"/>
                  </a:cubicBezTo>
                  <a:cubicBezTo>
                    <a:pt x="52767" y="49808"/>
                    <a:pt x="49437" y="52615"/>
                    <a:pt x="45154" y="52758"/>
                  </a:cubicBezTo>
                  <a:close/>
                </a:path>
              </a:pathLst>
            </a:custGeom>
            <a:solidFill>
              <a:srgbClr val="1D96C2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252">
              <a:extLst>
                <a:ext uri="{FF2B5EF4-FFF2-40B4-BE49-F238E27FC236}">
                  <a16:creationId xmlns:a16="http://schemas.microsoft.com/office/drawing/2014/main" id="{0BF5427F-A64F-4FED-81FB-2C5DCE75AF5A}"/>
                </a:ext>
              </a:extLst>
            </p:cNvPr>
            <p:cNvSpPr/>
            <p:nvPr/>
          </p:nvSpPr>
          <p:spPr>
            <a:xfrm>
              <a:off x="1505472" y="4106074"/>
              <a:ext cx="117713" cy="25074"/>
            </a:xfrm>
            <a:custGeom>
              <a:avLst/>
              <a:gdLst>
                <a:gd name="connsiteX0" fmla="*/ 18318 w 117713"/>
                <a:gd name="connsiteY0" fmla="*/ 25075 h 25074"/>
                <a:gd name="connsiteX1" fmla="*/ 117714 w 117713"/>
                <a:gd name="connsiteY1" fmla="*/ 24980 h 25074"/>
                <a:gd name="connsiteX2" fmla="*/ 99824 w 117713"/>
                <a:gd name="connsiteY2" fmla="*/ 20698 h 25074"/>
                <a:gd name="connsiteX3" fmla="*/ 34591 w 117713"/>
                <a:gd name="connsiteY3" fmla="*/ 20888 h 25074"/>
                <a:gd name="connsiteX4" fmla="*/ 48 w 117713"/>
                <a:gd name="connsiteY4" fmla="*/ 0 h 25074"/>
                <a:gd name="connsiteX5" fmla="*/ 0 w 117713"/>
                <a:gd name="connsiteY5" fmla="*/ 6804 h 25074"/>
                <a:gd name="connsiteX6" fmla="*/ 18318 w 117713"/>
                <a:gd name="connsiteY6" fmla="*/ 25075 h 25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713" h="25074">
                  <a:moveTo>
                    <a:pt x="18318" y="25075"/>
                  </a:moveTo>
                  <a:cubicBezTo>
                    <a:pt x="51434" y="25075"/>
                    <a:pt x="84598" y="25027"/>
                    <a:pt x="117714" y="24980"/>
                  </a:cubicBezTo>
                  <a:cubicBezTo>
                    <a:pt x="112670" y="19794"/>
                    <a:pt x="106009" y="20745"/>
                    <a:pt x="99824" y="20698"/>
                  </a:cubicBezTo>
                  <a:cubicBezTo>
                    <a:pt x="78079" y="20507"/>
                    <a:pt x="56288" y="19794"/>
                    <a:pt x="34591" y="20888"/>
                  </a:cubicBezTo>
                  <a:cubicBezTo>
                    <a:pt x="17557" y="21744"/>
                    <a:pt x="3235" y="20745"/>
                    <a:pt x="48" y="0"/>
                  </a:cubicBezTo>
                  <a:cubicBezTo>
                    <a:pt x="48" y="2284"/>
                    <a:pt x="0" y="4520"/>
                    <a:pt x="0" y="6804"/>
                  </a:cubicBezTo>
                  <a:cubicBezTo>
                    <a:pt x="0" y="25075"/>
                    <a:pt x="0" y="25075"/>
                    <a:pt x="18318" y="25075"/>
                  </a:cubicBezTo>
                  <a:close/>
                </a:path>
              </a:pathLst>
            </a:custGeom>
            <a:solidFill>
              <a:srgbClr val="1D96C2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253">
              <a:extLst>
                <a:ext uri="{FF2B5EF4-FFF2-40B4-BE49-F238E27FC236}">
                  <a16:creationId xmlns:a16="http://schemas.microsoft.com/office/drawing/2014/main" id="{B2A4249B-602B-4722-8AC6-7C7C3F1885E0}"/>
                </a:ext>
              </a:extLst>
            </p:cNvPr>
            <p:cNvSpPr/>
            <p:nvPr/>
          </p:nvSpPr>
          <p:spPr>
            <a:xfrm>
              <a:off x="2136816" y="2596201"/>
              <a:ext cx="805155" cy="91050"/>
            </a:xfrm>
            <a:custGeom>
              <a:avLst/>
              <a:gdLst>
                <a:gd name="connsiteX0" fmla="*/ 0 w 805155"/>
                <a:gd name="connsiteY0" fmla="*/ 56007 h 91050"/>
                <a:gd name="connsiteX1" fmla="*/ 39349 w 805155"/>
                <a:gd name="connsiteY1" fmla="*/ 90646 h 91050"/>
                <a:gd name="connsiteX2" fmla="*/ 84503 w 805155"/>
                <a:gd name="connsiteY2" fmla="*/ 66570 h 91050"/>
                <a:gd name="connsiteX3" fmla="*/ 96921 w 805155"/>
                <a:gd name="connsiteY3" fmla="*/ 61003 h 91050"/>
                <a:gd name="connsiteX4" fmla="*/ 709043 w 805155"/>
                <a:gd name="connsiteY4" fmla="*/ 60861 h 91050"/>
                <a:gd name="connsiteX5" fmla="*/ 722936 w 805155"/>
                <a:gd name="connsiteY5" fmla="*/ 68664 h 91050"/>
                <a:gd name="connsiteX6" fmla="*/ 775180 w 805155"/>
                <a:gd name="connsiteY6" fmla="*/ 87743 h 91050"/>
                <a:gd name="connsiteX7" fmla="*/ 805155 w 805155"/>
                <a:gd name="connsiteY7" fmla="*/ 45016 h 91050"/>
                <a:gd name="connsiteX8" fmla="*/ 773324 w 805155"/>
                <a:gd name="connsiteY8" fmla="*/ 2337 h 91050"/>
                <a:gd name="connsiteX9" fmla="*/ 722698 w 805155"/>
                <a:gd name="connsiteY9" fmla="*/ 22225 h 91050"/>
                <a:gd name="connsiteX10" fmla="*/ 709043 w 805155"/>
                <a:gd name="connsiteY10" fmla="*/ 30409 h 91050"/>
                <a:gd name="connsiteX11" fmla="*/ 96969 w 805155"/>
                <a:gd name="connsiteY11" fmla="*/ 30362 h 91050"/>
                <a:gd name="connsiteX12" fmla="*/ 84122 w 805155"/>
                <a:gd name="connsiteY12" fmla="*/ 23177 h 91050"/>
                <a:gd name="connsiteX13" fmla="*/ 41157 w 805155"/>
                <a:gd name="connsiteY13" fmla="*/ 148 h 91050"/>
                <a:gd name="connsiteX14" fmla="*/ 2712 w 805155"/>
                <a:gd name="connsiteY14" fmla="*/ 27887 h 91050"/>
                <a:gd name="connsiteX15" fmla="*/ 2712 w 805155"/>
                <a:gd name="connsiteY15" fmla="*/ 27887 h 91050"/>
                <a:gd name="connsiteX16" fmla="*/ 2712 w 805155"/>
                <a:gd name="connsiteY16" fmla="*/ 27887 h 91050"/>
                <a:gd name="connsiteX17" fmla="*/ 0 w 805155"/>
                <a:gd name="connsiteY17" fmla="*/ 56007 h 91050"/>
                <a:gd name="connsiteX18" fmla="*/ 752769 w 805155"/>
                <a:gd name="connsiteY18" fmla="*/ 44445 h 91050"/>
                <a:gd name="connsiteX19" fmla="*/ 761048 w 805155"/>
                <a:gd name="connsiteY19" fmla="*/ 37023 h 91050"/>
                <a:gd name="connsiteX20" fmla="*/ 768471 w 805155"/>
                <a:gd name="connsiteY20" fmla="*/ 45349 h 91050"/>
                <a:gd name="connsiteX21" fmla="*/ 760905 w 805155"/>
                <a:gd name="connsiteY21" fmla="*/ 52915 h 91050"/>
                <a:gd name="connsiteX22" fmla="*/ 752769 w 805155"/>
                <a:gd name="connsiteY22" fmla="*/ 44445 h 91050"/>
                <a:gd name="connsiteX23" fmla="*/ 45011 w 805155"/>
                <a:gd name="connsiteY23" fmla="*/ 38783 h 91050"/>
                <a:gd name="connsiteX24" fmla="*/ 51482 w 805155"/>
                <a:gd name="connsiteY24" fmla="*/ 45778 h 91050"/>
                <a:gd name="connsiteX25" fmla="*/ 43917 w 805155"/>
                <a:gd name="connsiteY25" fmla="*/ 52486 h 91050"/>
                <a:gd name="connsiteX26" fmla="*/ 37874 w 805155"/>
                <a:gd name="connsiteY26" fmla="*/ 44874 h 91050"/>
                <a:gd name="connsiteX27" fmla="*/ 45011 w 805155"/>
                <a:gd name="connsiteY27" fmla="*/ 38783 h 9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805155" h="91050">
                  <a:moveTo>
                    <a:pt x="0" y="56007"/>
                  </a:moveTo>
                  <a:cubicBezTo>
                    <a:pt x="5614" y="76086"/>
                    <a:pt x="19127" y="88124"/>
                    <a:pt x="39349" y="90646"/>
                  </a:cubicBezTo>
                  <a:cubicBezTo>
                    <a:pt x="59285" y="93120"/>
                    <a:pt x="74891" y="84127"/>
                    <a:pt x="84503" y="66570"/>
                  </a:cubicBezTo>
                  <a:cubicBezTo>
                    <a:pt x="87738" y="60623"/>
                    <a:pt x="92020" y="61003"/>
                    <a:pt x="96921" y="61003"/>
                  </a:cubicBezTo>
                  <a:cubicBezTo>
                    <a:pt x="300946" y="61003"/>
                    <a:pt x="504971" y="61051"/>
                    <a:pt x="709043" y="60861"/>
                  </a:cubicBezTo>
                  <a:cubicBezTo>
                    <a:pt x="715704" y="60861"/>
                    <a:pt x="719273" y="62811"/>
                    <a:pt x="722936" y="68664"/>
                  </a:cubicBezTo>
                  <a:cubicBezTo>
                    <a:pt x="734403" y="87030"/>
                    <a:pt x="755291" y="94167"/>
                    <a:pt x="775180" y="87743"/>
                  </a:cubicBezTo>
                  <a:cubicBezTo>
                    <a:pt x="793117" y="81939"/>
                    <a:pt x="805250" y="64620"/>
                    <a:pt x="805155" y="45016"/>
                  </a:cubicBezTo>
                  <a:cubicBezTo>
                    <a:pt x="805012" y="24699"/>
                    <a:pt x="792737" y="8237"/>
                    <a:pt x="773324" y="2337"/>
                  </a:cubicBezTo>
                  <a:cubicBezTo>
                    <a:pt x="754101" y="-3468"/>
                    <a:pt x="733880" y="4002"/>
                    <a:pt x="722698" y="22225"/>
                  </a:cubicBezTo>
                  <a:cubicBezTo>
                    <a:pt x="719177" y="27983"/>
                    <a:pt x="715942" y="30409"/>
                    <a:pt x="709043" y="30409"/>
                  </a:cubicBezTo>
                  <a:cubicBezTo>
                    <a:pt x="505018" y="30219"/>
                    <a:pt x="300993" y="30266"/>
                    <a:pt x="96969" y="30362"/>
                  </a:cubicBezTo>
                  <a:cubicBezTo>
                    <a:pt x="90974" y="30362"/>
                    <a:pt x="87310" y="29077"/>
                    <a:pt x="84122" y="23177"/>
                  </a:cubicBezTo>
                  <a:cubicBezTo>
                    <a:pt x="74987" y="6476"/>
                    <a:pt x="60189" y="-1184"/>
                    <a:pt x="41157" y="148"/>
                  </a:cubicBezTo>
                  <a:cubicBezTo>
                    <a:pt x="22791" y="1480"/>
                    <a:pt x="9564" y="10425"/>
                    <a:pt x="2712" y="27887"/>
                  </a:cubicBezTo>
                  <a:cubicBezTo>
                    <a:pt x="2712" y="27887"/>
                    <a:pt x="2712" y="27887"/>
                    <a:pt x="2712" y="27887"/>
                  </a:cubicBezTo>
                  <a:lnTo>
                    <a:pt x="2712" y="27887"/>
                  </a:lnTo>
                  <a:cubicBezTo>
                    <a:pt x="5377" y="37641"/>
                    <a:pt x="6090" y="47157"/>
                    <a:pt x="0" y="56007"/>
                  </a:cubicBezTo>
                  <a:close/>
                  <a:moveTo>
                    <a:pt x="752769" y="44445"/>
                  </a:moveTo>
                  <a:cubicBezTo>
                    <a:pt x="753150" y="40258"/>
                    <a:pt x="756575" y="37546"/>
                    <a:pt x="761048" y="37023"/>
                  </a:cubicBezTo>
                  <a:cubicBezTo>
                    <a:pt x="765283" y="38308"/>
                    <a:pt x="768613" y="40353"/>
                    <a:pt x="768471" y="45349"/>
                  </a:cubicBezTo>
                  <a:cubicBezTo>
                    <a:pt x="768328" y="50155"/>
                    <a:pt x="765758" y="52915"/>
                    <a:pt x="760905" y="52915"/>
                  </a:cubicBezTo>
                  <a:cubicBezTo>
                    <a:pt x="755481" y="52915"/>
                    <a:pt x="752293" y="49536"/>
                    <a:pt x="752769" y="44445"/>
                  </a:cubicBezTo>
                  <a:close/>
                  <a:moveTo>
                    <a:pt x="45011" y="38783"/>
                  </a:moveTo>
                  <a:cubicBezTo>
                    <a:pt x="49008" y="39212"/>
                    <a:pt x="52053" y="41543"/>
                    <a:pt x="51482" y="45778"/>
                  </a:cubicBezTo>
                  <a:cubicBezTo>
                    <a:pt x="50959" y="49584"/>
                    <a:pt x="48056" y="51915"/>
                    <a:pt x="43917" y="52486"/>
                  </a:cubicBezTo>
                  <a:cubicBezTo>
                    <a:pt x="39967" y="51535"/>
                    <a:pt x="37779" y="48918"/>
                    <a:pt x="37874" y="44874"/>
                  </a:cubicBezTo>
                  <a:cubicBezTo>
                    <a:pt x="37969" y="40496"/>
                    <a:pt x="40681" y="38308"/>
                    <a:pt x="45011" y="38783"/>
                  </a:cubicBezTo>
                  <a:close/>
                </a:path>
              </a:pathLst>
            </a:custGeom>
            <a:solidFill>
              <a:srgbClr val="1C98C4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254">
              <a:extLst>
                <a:ext uri="{FF2B5EF4-FFF2-40B4-BE49-F238E27FC236}">
                  <a16:creationId xmlns:a16="http://schemas.microsoft.com/office/drawing/2014/main" id="{43554466-78EA-4D96-8916-241351CE93BA}"/>
                </a:ext>
              </a:extLst>
            </p:cNvPr>
            <p:cNvSpPr/>
            <p:nvPr/>
          </p:nvSpPr>
          <p:spPr>
            <a:xfrm>
              <a:off x="2136816" y="2624136"/>
              <a:ext cx="4674" cy="28072"/>
            </a:xfrm>
            <a:custGeom>
              <a:avLst/>
              <a:gdLst>
                <a:gd name="connsiteX0" fmla="*/ 0 w 4674"/>
                <a:gd name="connsiteY0" fmla="*/ 28072 h 28072"/>
                <a:gd name="connsiteX1" fmla="*/ 2664 w 4674"/>
                <a:gd name="connsiteY1" fmla="*/ 0 h 28072"/>
                <a:gd name="connsiteX2" fmla="*/ 2664 w 4674"/>
                <a:gd name="connsiteY2" fmla="*/ 0 h 28072"/>
                <a:gd name="connsiteX3" fmla="*/ 0 w 4674"/>
                <a:gd name="connsiteY3" fmla="*/ 28072 h 2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74" h="28072">
                  <a:moveTo>
                    <a:pt x="0" y="28072"/>
                  </a:moveTo>
                  <a:cubicBezTo>
                    <a:pt x="6090" y="19222"/>
                    <a:pt x="5377" y="9706"/>
                    <a:pt x="2664" y="0"/>
                  </a:cubicBezTo>
                  <a:lnTo>
                    <a:pt x="2664" y="0"/>
                  </a:lnTo>
                  <a:cubicBezTo>
                    <a:pt x="-1475" y="9040"/>
                    <a:pt x="1047" y="18699"/>
                    <a:pt x="0" y="28072"/>
                  </a:cubicBezTo>
                  <a:close/>
                </a:path>
              </a:pathLst>
            </a:custGeom>
            <a:solidFill>
              <a:srgbClr val="1C98C4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255">
              <a:extLst>
                <a:ext uri="{FF2B5EF4-FFF2-40B4-BE49-F238E27FC236}">
                  <a16:creationId xmlns:a16="http://schemas.microsoft.com/office/drawing/2014/main" id="{F8E884E8-B2AE-48AA-82F8-25ED2E6DDE07}"/>
                </a:ext>
              </a:extLst>
            </p:cNvPr>
            <p:cNvSpPr/>
            <p:nvPr/>
          </p:nvSpPr>
          <p:spPr>
            <a:xfrm>
              <a:off x="1505662" y="4168643"/>
              <a:ext cx="781136" cy="301403"/>
            </a:xfrm>
            <a:custGeom>
              <a:avLst/>
              <a:gdLst>
                <a:gd name="connsiteX0" fmla="*/ 34163 w 781136"/>
                <a:gd name="connsiteY0" fmla="*/ 21221 h 301403"/>
                <a:gd name="connsiteX1" fmla="*/ 104915 w 781136"/>
                <a:gd name="connsiteY1" fmla="*/ 21221 h 301403"/>
                <a:gd name="connsiteX2" fmla="*/ 119903 w 781136"/>
                <a:gd name="connsiteY2" fmla="*/ 28263 h 301403"/>
                <a:gd name="connsiteX3" fmla="*/ 354093 w 781136"/>
                <a:gd name="connsiteY3" fmla="*/ 291430 h 301403"/>
                <a:gd name="connsiteX4" fmla="*/ 375124 w 781136"/>
                <a:gd name="connsiteY4" fmla="*/ 300803 h 301403"/>
                <a:gd name="connsiteX5" fmla="*/ 586904 w 781136"/>
                <a:gd name="connsiteY5" fmla="*/ 301279 h 301403"/>
                <a:gd name="connsiteX6" fmla="*/ 663461 w 781136"/>
                <a:gd name="connsiteY6" fmla="*/ 268544 h 301403"/>
                <a:gd name="connsiteX7" fmla="*/ 666268 w 781136"/>
                <a:gd name="connsiteY7" fmla="*/ 265594 h 301403"/>
                <a:gd name="connsiteX8" fmla="*/ 695958 w 781136"/>
                <a:gd name="connsiteY8" fmla="*/ 269638 h 301403"/>
                <a:gd name="connsiteX9" fmla="*/ 748915 w 781136"/>
                <a:gd name="connsiteY9" fmla="*/ 290240 h 301403"/>
                <a:gd name="connsiteX10" fmla="*/ 781127 w 781136"/>
                <a:gd name="connsiteY10" fmla="*/ 245848 h 301403"/>
                <a:gd name="connsiteX11" fmla="*/ 746108 w 781136"/>
                <a:gd name="connsiteY11" fmla="*/ 202502 h 301403"/>
                <a:gd name="connsiteX12" fmla="*/ 695530 w 781136"/>
                <a:gd name="connsiteY12" fmla="*/ 224817 h 301403"/>
                <a:gd name="connsiteX13" fmla="*/ 677592 w 781136"/>
                <a:gd name="connsiteY13" fmla="*/ 235142 h 301403"/>
                <a:gd name="connsiteX14" fmla="*/ 641954 w 781136"/>
                <a:gd name="connsiteY14" fmla="*/ 251891 h 301403"/>
                <a:gd name="connsiteX15" fmla="*/ 631154 w 781136"/>
                <a:gd name="connsiteY15" fmla="*/ 264166 h 301403"/>
                <a:gd name="connsiteX16" fmla="*/ 609029 w 781136"/>
                <a:gd name="connsiteY16" fmla="*/ 273968 h 301403"/>
                <a:gd name="connsiteX17" fmla="*/ 397249 w 781136"/>
                <a:gd name="connsiteY17" fmla="*/ 274253 h 301403"/>
                <a:gd name="connsiteX18" fmla="*/ 358137 w 781136"/>
                <a:gd name="connsiteY18" fmla="*/ 255982 h 301403"/>
                <a:gd name="connsiteX19" fmla="*/ 137698 w 781136"/>
                <a:gd name="connsiteY19" fmla="*/ 7898 h 301403"/>
                <a:gd name="connsiteX20" fmla="*/ 120236 w 781136"/>
                <a:gd name="connsiteY20" fmla="*/ 95 h 301403"/>
                <a:gd name="connsiteX21" fmla="*/ 0 w 781136"/>
                <a:gd name="connsiteY21" fmla="*/ 0 h 301403"/>
                <a:gd name="connsiteX22" fmla="*/ 34163 w 781136"/>
                <a:gd name="connsiteY22" fmla="*/ 21221 h 301403"/>
                <a:gd name="connsiteX23" fmla="*/ 736211 w 781136"/>
                <a:gd name="connsiteY23" fmla="*/ 239377 h 301403"/>
                <a:gd name="connsiteX24" fmla="*/ 742492 w 781136"/>
                <a:gd name="connsiteY24" fmla="*/ 247085 h 301403"/>
                <a:gd name="connsiteX25" fmla="*/ 734831 w 781136"/>
                <a:gd name="connsiteY25" fmla="*/ 253508 h 301403"/>
                <a:gd name="connsiteX26" fmla="*/ 728027 w 781136"/>
                <a:gd name="connsiteY26" fmla="*/ 246419 h 301403"/>
                <a:gd name="connsiteX27" fmla="*/ 736211 w 781136"/>
                <a:gd name="connsiteY27" fmla="*/ 239377 h 301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81136" h="301403">
                  <a:moveTo>
                    <a:pt x="34163" y="21221"/>
                  </a:moveTo>
                  <a:cubicBezTo>
                    <a:pt x="57715" y="20079"/>
                    <a:pt x="81362" y="20555"/>
                    <a:pt x="104915" y="21221"/>
                  </a:cubicBezTo>
                  <a:cubicBezTo>
                    <a:pt x="110339" y="21364"/>
                    <a:pt x="118332" y="18794"/>
                    <a:pt x="119903" y="28263"/>
                  </a:cubicBezTo>
                  <a:cubicBezTo>
                    <a:pt x="198030" y="115953"/>
                    <a:pt x="276204" y="203549"/>
                    <a:pt x="354093" y="291430"/>
                  </a:cubicBezTo>
                  <a:cubicBezTo>
                    <a:pt x="360136" y="298234"/>
                    <a:pt x="366131" y="300851"/>
                    <a:pt x="375124" y="300803"/>
                  </a:cubicBezTo>
                  <a:cubicBezTo>
                    <a:pt x="445733" y="300470"/>
                    <a:pt x="516342" y="299138"/>
                    <a:pt x="586904" y="301279"/>
                  </a:cubicBezTo>
                  <a:cubicBezTo>
                    <a:pt x="619068" y="302231"/>
                    <a:pt x="645951" y="298329"/>
                    <a:pt x="663461" y="268544"/>
                  </a:cubicBezTo>
                  <a:cubicBezTo>
                    <a:pt x="664127" y="267402"/>
                    <a:pt x="665221" y="266450"/>
                    <a:pt x="666268" y="265594"/>
                  </a:cubicBezTo>
                  <a:cubicBezTo>
                    <a:pt x="675499" y="257933"/>
                    <a:pt x="690011" y="259932"/>
                    <a:pt x="695958" y="269638"/>
                  </a:cubicBezTo>
                  <a:cubicBezTo>
                    <a:pt x="707425" y="288337"/>
                    <a:pt x="728027" y="296331"/>
                    <a:pt x="748915" y="290240"/>
                  </a:cubicBezTo>
                  <a:cubicBezTo>
                    <a:pt x="767329" y="284864"/>
                    <a:pt x="781555" y="265213"/>
                    <a:pt x="781127" y="245848"/>
                  </a:cubicBezTo>
                  <a:cubicBezTo>
                    <a:pt x="780651" y="225150"/>
                    <a:pt x="766425" y="207593"/>
                    <a:pt x="746108" y="202502"/>
                  </a:cubicBezTo>
                  <a:cubicBezTo>
                    <a:pt x="725791" y="197411"/>
                    <a:pt x="704761" y="205785"/>
                    <a:pt x="695530" y="224817"/>
                  </a:cubicBezTo>
                  <a:cubicBezTo>
                    <a:pt x="691295" y="233572"/>
                    <a:pt x="685728" y="236427"/>
                    <a:pt x="677592" y="235142"/>
                  </a:cubicBezTo>
                  <a:cubicBezTo>
                    <a:pt x="661605" y="232621"/>
                    <a:pt x="650900" y="239853"/>
                    <a:pt x="641954" y="251891"/>
                  </a:cubicBezTo>
                  <a:cubicBezTo>
                    <a:pt x="638719" y="256268"/>
                    <a:pt x="634342" y="259789"/>
                    <a:pt x="631154" y="264166"/>
                  </a:cubicBezTo>
                  <a:cubicBezTo>
                    <a:pt x="625587" y="271874"/>
                    <a:pt x="618545" y="274016"/>
                    <a:pt x="609029" y="273968"/>
                  </a:cubicBezTo>
                  <a:cubicBezTo>
                    <a:pt x="538420" y="273540"/>
                    <a:pt x="467810" y="273064"/>
                    <a:pt x="397249" y="274253"/>
                  </a:cubicBezTo>
                  <a:cubicBezTo>
                    <a:pt x="379787" y="274539"/>
                    <a:pt x="369129" y="268448"/>
                    <a:pt x="358137" y="255982"/>
                  </a:cubicBezTo>
                  <a:cubicBezTo>
                    <a:pt x="285006" y="173002"/>
                    <a:pt x="211114" y="90688"/>
                    <a:pt x="137698" y="7898"/>
                  </a:cubicBezTo>
                  <a:cubicBezTo>
                    <a:pt x="132654" y="2236"/>
                    <a:pt x="127706" y="48"/>
                    <a:pt x="120236" y="95"/>
                  </a:cubicBezTo>
                  <a:cubicBezTo>
                    <a:pt x="80173" y="333"/>
                    <a:pt x="40063" y="95"/>
                    <a:pt x="0" y="0"/>
                  </a:cubicBezTo>
                  <a:cubicBezTo>
                    <a:pt x="2855" y="20697"/>
                    <a:pt x="16939" y="22077"/>
                    <a:pt x="34163" y="21221"/>
                  </a:cubicBezTo>
                  <a:close/>
                  <a:moveTo>
                    <a:pt x="736211" y="239377"/>
                  </a:moveTo>
                  <a:cubicBezTo>
                    <a:pt x="739780" y="239948"/>
                    <a:pt x="742301" y="243041"/>
                    <a:pt x="742492" y="247085"/>
                  </a:cubicBezTo>
                  <a:cubicBezTo>
                    <a:pt x="741159" y="250844"/>
                    <a:pt x="738923" y="253889"/>
                    <a:pt x="734831" y="253508"/>
                  </a:cubicBezTo>
                  <a:cubicBezTo>
                    <a:pt x="731025" y="253128"/>
                    <a:pt x="727789" y="250368"/>
                    <a:pt x="728027" y="246419"/>
                  </a:cubicBezTo>
                  <a:cubicBezTo>
                    <a:pt x="728360" y="242041"/>
                    <a:pt x="731596" y="238663"/>
                    <a:pt x="736211" y="239377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256">
              <a:extLst>
                <a:ext uri="{FF2B5EF4-FFF2-40B4-BE49-F238E27FC236}">
                  <a16:creationId xmlns:a16="http://schemas.microsoft.com/office/drawing/2014/main" id="{59FB0CC6-34F4-4633-96BF-C99ECDB39212}"/>
                </a:ext>
              </a:extLst>
            </p:cNvPr>
            <p:cNvSpPr/>
            <p:nvPr/>
          </p:nvSpPr>
          <p:spPr>
            <a:xfrm>
              <a:off x="1504918" y="4168547"/>
              <a:ext cx="120647" cy="28358"/>
            </a:xfrm>
            <a:custGeom>
              <a:avLst/>
              <a:gdLst>
                <a:gd name="connsiteX0" fmla="*/ 507 w 120647"/>
                <a:gd name="connsiteY0" fmla="*/ 8136 h 28358"/>
                <a:gd name="connsiteX1" fmla="*/ 17207 w 120647"/>
                <a:gd name="connsiteY1" fmla="*/ 25598 h 28358"/>
                <a:gd name="connsiteX2" fmla="*/ 106849 w 120647"/>
                <a:gd name="connsiteY2" fmla="*/ 25313 h 28358"/>
                <a:gd name="connsiteX3" fmla="*/ 120647 w 120647"/>
                <a:gd name="connsiteY3" fmla="*/ 28358 h 28358"/>
                <a:gd name="connsiteX4" fmla="*/ 105659 w 120647"/>
                <a:gd name="connsiteY4" fmla="*/ 21316 h 28358"/>
                <a:gd name="connsiteX5" fmla="*/ 34907 w 120647"/>
                <a:gd name="connsiteY5" fmla="*/ 21316 h 28358"/>
                <a:gd name="connsiteX6" fmla="*/ 697 w 120647"/>
                <a:gd name="connsiteY6" fmla="*/ 0 h 28358"/>
                <a:gd name="connsiteX7" fmla="*/ 697 w 120647"/>
                <a:gd name="connsiteY7" fmla="*/ 0 h 28358"/>
                <a:gd name="connsiteX8" fmla="*/ 507 w 120647"/>
                <a:gd name="connsiteY8" fmla="*/ 8136 h 28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0647" h="28358">
                  <a:moveTo>
                    <a:pt x="507" y="8136"/>
                  </a:moveTo>
                  <a:cubicBezTo>
                    <a:pt x="-1634" y="21411"/>
                    <a:pt x="2838" y="26169"/>
                    <a:pt x="17207" y="25598"/>
                  </a:cubicBezTo>
                  <a:cubicBezTo>
                    <a:pt x="47040" y="24361"/>
                    <a:pt x="76968" y="25123"/>
                    <a:pt x="106849" y="25313"/>
                  </a:cubicBezTo>
                  <a:cubicBezTo>
                    <a:pt x="111559" y="25360"/>
                    <a:pt x="116983" y="23267"/>
                    <a:pt x="120647" y="28358"/>
                  </a:cubicBezTo>
                  <a:cubicBezTo>
                    <a:pt x="119077" y="18890"/>
                    <a:pt x="111084" y="21459"/>
                    <a:pt x="105659" y="21316"/>
                  </a:cubicBezTo>
                  <a:cubicBezTo>
                    <a:pt x="82060" y="20650"/>
                    <a:pt x="58412" y="20174"/>
                    <a:pt x="34907" y="21316"/>
                  </a:cubicBezTo>
                  <a:cubicBezTo>
                    <a:pt x="17683" y="22173"/>
                    <a:pt x="3599" y="20840"/>
                    <a:pt x="697" y="0"/>
                  </a:cubicBezTo>
                  <a:lnTo>
                    <a:pt x="697" y="0"/>
                  </a:lnTo>
                  <a:cubicBezTo>
                    <a:pt x="649" y="2712"/>
                    <a:pt x="935" y="5472"/>
                    <a:pt x="507" y="8136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257">
              <a:extLst>
                <a:ext uri="{FF2B5EF4-FFF2-40B4-BE49-F238E27FC236}">
                  <a16:creationId xmlns:a16="http://schemas.microsoft.com/office/drawing/2014/main" id="{2CD13F0D-F406-4EAD-A8EF-04F4E989C8ED}"/>
                </a:ext>
              </a:extLst>
            </p:cNvPr>
            <p:cNvSpPr/>
            <p:nvPr/>
          </p:nvSpPr>
          <p:spPr>
            <a:xfrm>
              <a:off x="1102636" y="3859065"/>
              <a:ext cx="547459" cy="205080"/>
            </a:xfrm>
            <a:custGeom>
              <a:avLst/>
              <a:gdLst>
                <a:gd name="connsiteX0" fmla="*/ 455318 w 547459"/>
                <a:gd name="connsiteY0" fmla="*/ 182633 h 205080"/>
                <a:gd name="connsiteX1" fmla="*/ 416302 w 547459"/>
                <a:gd name="connsiteY1" fmla="*/ 182729 h 205080"/>
                <a:gd name="connsiteX2" fmla="*/ 405739 w 547459"/>
                <a:gd name="connsiteY2" fmla="*/ 193767 h 205080"/>
                <a:gd name="connsiteX3" fmla="*/ 402932 w 547459"/>
                <a:gd name="connsiteY3" fmla="*/ 203807 h 205080"/>
                <a:gd name="connsiteX4" fmla="*/ 535681 w 547459"/>
                <a:gd name="connsiteY4" fmla="*/ 169406 h 205080"/>
                <a:gd name="connsiteX5" fmla="*/ 546196 w 547459"/>
                <a:gd name="connsiteY5" fmla="*/ 151278 h 205080"/>
                <a:gd name="connsiteX6" fmla="*/ 546386 w 547459"/>
                <a:gd name="connsiteY6" fmla="*/ 96703 h 205080"/>
                <a:gd name="connsiteX7" fmla="*/ 515031 w 547459"/>
                <a:gd name="connsiteY7" fmla="*/ 10059 h 205080"/>
                <a:gd name="connsiteX8" fmla="*/ 494238 w 547459"/>
                <a:gd name="connsiteY8" fmla="*/ 829 h 205080"/>
                <a:gd name="connsiteX9" fmla="*/ 163650 w 547459"/>
                <a:gd name="connsiteY9" fmla="*/ 1019 h 205080"/>
                <a:gd name="connsiteX10" fmla="*/ 134531 w 547459"/>
                <a:gd name="connsiteY10" fmla="*/ 2732 h 205080"/>
                <a:gd name="connsiteX11" fmla="*/ 132390 w 547459"/>
                <a:gd name="connsiteY11" fmla="*/ 31185 h 205080"/>
                <a:gd name="connsiteX12" fmla="*/ 121732 w 547459"/>
                <a:gd name="connsiteY12" fmla="*/ 41795 h 205080"/>
                <a:gd name="connsiteX13" fmla="*/ 109456 w 547459"/>
                <a:gd name="connsiteY13" fmla="*/ 41748 h 205080"/>
                <a:gd name="connsiteX14" fmla="*/ 82668 w 547459"/>
                <a:gd name="connsiteY14" fmla="*/ 28378 h 205080"/>
                <a:gd name="connsiteX15" fmla="*/ 16103 w 547459"/>
                <a:gd name="connsiteY15" fmla="*/ 18148 h 205080"/>
                <a:gd name="connsiteX16" fmla="*/ 11345 w 547459"/>
                <a:gd name="connsiteY16" fmla="*/ 84047 h 205080"/>
                <a:gd name="connsiteX17" fmla="*/ 77149 w 547459"/>
                <a:gd name="connsiteY17" fmla="*/ 84475 h 205080"/>
                <a:gd name="connsiteX18" fmla="*/ 117164 w 547459"/>
                <a:gd name="connsiteY18" fmla="*/ 68298 h 205080"/>
                <a:gd name="connsiteX19" fmla="*/ 133579 w 547459"/>
                <a:gd name="connsiteY19" fmla="*/ 68345 h 205080"/>
                <a:gd name="connsiteX20" fmla="*/ 158987 w 547459"/>
                <a:gd name="connsiteY20" fmla="*/ 42937 h 205080"/>
                <a:gd name="connsiteX21" fmla="*/ 174879 w 547459"/>
                <a:gd name="connsiteY21" fmla="*/ 27664 h 205080"/>
                <a:gd name="connsiteX22" fmla="*/ 479536 w 547459"/>
                <a:gd name="connsiteY22" fmla="*/ 27902 h 205080"/>
                <a:gd name="connsiteX23" fmla="*/ 519741 w 547459"/>
                <a:gd name="connsiteY23" fmla="*/ 67679 h 205080"/>
                <a:gd name="connsiteX24" fmla="*/ 519932 w 547459"/>
                <a:gd name="connsiteY24" fmla="*/ 138717 h 205080"/>
                <a:gd name="connsiteX25" fmla="*/ 513461 w 547459"/>
                <a:gd name="connsiteY25" fmla="*/ 150945 h 205080"/>
                <a:gd name="connsiteX26" fmla="*/ 468545 w 547459"/>
                <a:gd name="connsiteY26" fmla="*/ 176496 h 205080"/>
                <a:gd name="connsiteX27" fmla="*/ 468545 w 547459"/>
                <a:gd name="connsiteY27" fmla="*/ 176496 h 205080"/>
                <a:gd name="connsiteX28" fmla="*/ 455318 w 547459"/>
                <a:gd name="connsiteY28" fmla="*/ 182633 h 205080"/>
                <a:gd name="connsiteX29" fmla="*/ 52312 w 547459"/>
                <a:gd name="connsiteY29" fmla="*/ 54166 h 205080"/>
                <a:gd name="connsiteX30" fmla="*/ 44604 w 547459"/>
                <a:gd name="connsiteY30" fmla="*/ 60685 h 205080"/>
                <a:gd name="connsiteX31" fmla="*/ 38704 w 547459"/>
                <a:gd name="connsiteY31" fmla="*/ 52882 h 205080"/>
                <a:gd name="connsiteX32" fmla="*/ 45984 w 547459"/>
                <a:gd name="connsiteY32" fmla="*/ 46839 h 205080"/>
                <a:gd name="connsiteX33" fmla="*/ 52312 w 547459"/>
                <a:gd name="connsiteY33" fmla="*/ 54166 h 205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547459" h="205080">
                  <a:moveTo>
                    <a:pt x="455318" y="182633"/>
                  </a:moveTo>
                  <a:cubicBezTo>
                    <a:pt x="442328" y="183204"/>
                    <a:pt x="429291" y="183109"/>
                    <a:pt x="416302" y="182729"/>
                  </a:cubicBezTo>
                  <a:cubicBezTo>
                    <a:pt x="408165" y="182491"/>
                    <a:pt x="402884" y="183680"/>
                    <a:pt x="405739" y="193767"/>
                  </a:cubicBezTo>
                  <a:cubicBezTo>
                    <a:pt x="406738" y="197336"/>
                    <a:pt x="405358" y="200857"/>
                    <a:pt x="402932" y="203807"/>
                  </a:cubicBezTo>
                  <a:cubicBezTo>
                    <a:pt x="451321" y="208422"/>
                    <a:pt x="496475" y="201285"/>
                    <a:pt x="535681" y="169406"/>
                  </a:cubicBezTo>
                  <a:cubicBezTo>
                    <a:pt x="542247" y="164077"/>
                    <a:pt x="546577" y="160413"/>
                    <a:pt x="546196" y="151278"/>
                  </a:cubicBezTo>
                  <a:cubicBezTo>
                    <a:pt x="545387" y="133102"/>
                    <a:pt x="543912" y="114594"/>
                    <a:pt x="546386" y="96703"/>
                  </a:cubicBezTo>
                  <a:cubicBezTo>
                    <a:pt x="551287" y="61637"/>
                    <a:pt x="539154" y="34325"/>
                    <a:pt x="515031" y="10059"/>
                  </a:cubicBezTo>
                  <a:cubicBezTo>
                    <a:pt x="508608" y="3636"/>
                    <a:pt x="503088" y="829"/>
                    <a:pt x="494238" y="829"/>
                  </a:cubicBezTo>
                  <a:cubicBezTo>
                    <a:pt x="384042" y="1067"/>
                    <a:pt x="273846" y="972"/>
                    <a:pt x="163650" y="1019"/>
                  </a:cubicBezTo>
                  <a:cubicBezTo>
                    <a:pt x="153706" y="1019"/>
                    <a:pt x="140954" y="-2169"/>
                    <a:pt x="134531" y="2732"/>
                  </a:cubicBezTo>
                  <a:cubicBezTo>
                    <a:pt x="127679" y="8013"/>
                    <a:pt x="132199" y="21431"/>
                    <a:pt x="132390" y="31185"/>
                  </a:cubicBezTo>
                  <a:cubicBezTo>
                    <a:pt x="132532" y="39512"/>
                    <a:pt x="130296" y="42985"/>
                    <a:pt x="121732" y="41795"/>
                  </a:cubicBezTo>
                  <a:cubicBezTo>
                    <a:pt x="117687" y="41224"/>
                    <a:pt x="113500" y="41367"/>
                    <a:pt x="109456" y="41748"/>
                  </a:cubicBezTo>
                  <a:cubicBezTo>
                    <a:pt x="97703" y="42842"/>
                    <a:pt x="89615" y="40987"/>
                    <a:pt x="82668" y="28378"/>
                  </a:cubicBezTo>
                  <a:cubicBezTo>
                    <a:pt x="69869" y="5063"/>
                    <a:pt x="37134" y="1305"/>
                    <a:pt x="16103" y="18148"/>
                  </a:cubicBezTo>
                  <a:cubicBezTo>
                    <a:pt x="-3262" y="33707"/>
                    <a:pt x="-5546" y="65395"/>
                    <a:pt x="11345" y="84047"/>
                  </a:cubicBezTo>
                  <a:cubicBezTo>
                    <a:pt x="29235" y="103793"/>
                    <a:pt x="62446" y="106172"/>
                    <a:pt x="77149" y="84475"/>
                  </a:cubicBezTo>
                  <a:cubicBezTo>
                    <a:pt x="88568" y="67584"/>
                    <a:pt x="101415" y="67679"/>
                    <a:pt x="117164" y="68298"/>
                  </a:cubicBezTo>
                  <a:cubicBezTo>
                    <a:pt x="122636" y="68488"/>
                    <a:pt x="128107" y="68345"/>
                    <a:pt x="133579" y="68345"/>
                  </a:cubicBezTo>
                  <a:cubicBezTo>
                    <a:pt x="159272" y="68345"/>
                    <a:pt x="160129" y="68298"/>
                    <a:pt x="158987" y="42937"/>
                  </a:cubicBezTo>
                  <a:cubicBezTo>
                    <a:pt x="158368" y="29805"/>
                    <a:pt x="163031" y="27616"/>
                    <a:pt x="174879" y="27664"/>
                  </a:cubicBezTo>
                  <a:cubicBezTo>
                    <a:pt x="276415" y="28092"/>
                    <a:pt x="377952" y="27902"/>
                    <a:pt x="479536" y="27902"/>
                  </a:cubicBezTo>
                  <a:cubicBezTo>
                    <a:pt x="495570" y="27902"/>
                    <a:pt x="519599" y="51407"/>
                    <a:pt x="519741" y="67679"/>
                  </a:cubicBezTo>
                  <a:cubicBezTo>
                    <a:pt x="519932" y="91374"/>
                    <a:pt x="519599" y="115022"/>
                    <a:pt x="519932" y="138717"/>
                  </a:cubicBezTo>
                  <a:cubicBezTo>
                    <a:pt x="520027" y="144379"/>
                    <a:pt x="518409" y="148185"/>
                    <a:pt x="513461" y="150945"/>
                  </a:cubicBezTo>
                  <a:cubicBezTo>
                    <a:pt x="498425" y="159367"/>
                    <a:pt x="483485" y="167979"/>
                    <a:pt x="468545" y="176496"/>
                  </a:cubicBezTo>
                  <a:lnTo>
                    <a:pt x="468545" y="176496"/>
                  </a:lnTo>
                  <a:cubicBezTo>
                    <a:pt x="466499" y="183728"/>
                    <a:pt x="460266" y="182443"/>
                    <a:pt x="455318" y="182633"/>
                  </a:cubicBezTo>
                  <a:close/>
                  <a:moveTo>
                    <a:pt x="52312" y="54166"/>
                  </a:moveTo>
                  <a:cubicBezTo>
                    <a:pt x="51646" y="57878"/>
                    <a:pt x="48791" y="60352"/>
                    <a:pt x="44604" y="60685"/>
                  </a:cubicBezTo>
                  <a:cubicBezTo>
                    <a:pt x="40750" y="59495"/>
                    <a:pt x="38418" y="57164"/>
                    <a:pt x="38704" y="52882"/>
                  </a:cubicBezTo>
                  <a:cubicBezTo>
                    <a:pt x="38989" y="48314"/>
                    <a:pt x="41987" y="46316"/>
                    <a:pt x="45984" y="46839"/>
                  </a:cubicBezTo>
                  <a:cubicBezTo>
                    <a:pt x="49742" y="47362"/>
                    <a:pt x="53073" y="49884"/>
                    <a:pt x="52312" y="54166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258">
              <a:extLst>
                <a:ext uri="{FF2B5EF4-FFF2-40B4-BE49-F238E27FC236}">
                  <a16:creationId xmlns:a16="http://schemas.microsoft.com/office/drawing/2014/main" id="{79FC8528-2A9E-4902-B8B2-1BDE2238568C}"/>
                </a:ext>
              </a:extLst>
            </p:cNvPr>
            <p:cNvSpPr/>
            <p:nvPr/>
          </p:nvSpPr>
          <p:spPr>
            <a:xfrm>
              <a:off x="1501951" y="4035513"/>
              <a:ext cx="69086" cy="27311"/>
            </a:xfrm>
            <a:custGeom>
              <a:avLst/>
              <a:gdLst>
                <a:gd name="connsiteX0" fmla="*/ 0 w 69086"/>
                <a:gd name="connsiteY0" fmla="*/ 3093 h 27311"/>
                <a:gd name="connsiteX1" fmla="*/ 3569 w 69086"/>
                <a:gd name="connsiteY1" fmla="*/ 27311 h 27311"/>
                <a:gd name="connsiteX2" fmla="*/ 6376 w 69086"/>
                <a:gd name="connsiteY2" fmla="*/ 17272 h 27311"/>
                <a:gd name="connsiteX3" fmla="*/ 16939 w 69086"/>
                <a:gd name="connsiteY3" fmla="*/ 6233 h 27311"/>
                <a:gd name="connsiteX4" fmla="*/ 55954 w 69086"/>
                <a:gd name="connsiteY4" fmla="*/ 6138 h 27311"/>
                <a:gd name="connsiteX5" fmla="*/ 69087 w 69086"/>
                <a:gd name="connsiteY5" fmla="*/ 0 h 27311"/>
                <a:gd name="connsiteX6" fmla="*/ 0 w 69086"/>
                <a:gd name="connsiteY6" fmla="*/ 3093 h 27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086" h="27311">
                  <a:moveTo>
                    <a:pt x="0" y="3093"/>
                  </a:moveTo>
                  <a:cubicBezTo>
                    <a:pt x="523" y="11467"/>
                    <a:pt x="4901" y="18985"/>
                    <a:pt x="3569" y="27311"/>
                  </a:cubicBezTo>
                  <a:cubicBezTo>
                    <a:pt x="5995" y="24361"/>
                    <a:pt x="7375" y="20840"/>
                    <a:pt x="6376" y="17272"/>
                  </a:cubicBezTo>
                  <a:cubicBezTo>
                    <a:pt x="3569" y="7185"/>
                    <a:pt x="8850" y="5995"/>
                    <a:pt x="16939" y="6233"/>
                  </a:cubicBezTo>
                  <a:cubicBezTo>
                    <a:pt x="29928" y="6613"/>
                    <a:pt x="42965" y="6709"/>
                    <a:pt x="55954" y="6138"/>
                  </a:cubicBezTo>
                  <a:cubicBezTo>
                    <a:pt x="60903" y="5948"/>
                    <a:pt x="67136" y="7185"/>
                    <a:pt x="69087" y="0"/>
                  </a:cubicBezTo>
                  <a:cubicBezTo>
                    <a:pt x="46391" y="5472"/>
                    <a:pt x="23124" y="-285"/>
                    <a:pt x="0" y="3093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259">
              <a:extLst>
                <a:ext uri="{FF2B5EF4-FFF2-40B4-BE49-F238E27FC236}">
                  <a16:creationId xmlns:a16="http://schemas.microsoft.com/office/drawing/2014/main" id="{87F3924D-DFAA-4DD0-80A3-C7669175CD49}"/>
                </a:ext>
              </a:extLst>
            </p:cNvPr>
            <p:cNvSpPr/>
            <p:nvPr/>
          </p:nvSpPr>
          <p:spPr>
            <a:xfrm>
              <a:off x="835219" y="2252809"/>
              <a:ext cx="250846" cy="418333"/>
            </a:xfrm>
            <a:custGeom>
              <a:avLst/>
              <a:gdLst>
                <a:gd name="connsiteX0" fmla="*/ 71026 w 250846"/>
                <a:gd name="connsiteY0" fmla="*/ 83180 h 418333"/>
                <a:gd name="connsiteX1" fmla="*/ 80637 w 250846"/>
                <a:gd name="connsiteY1" fmla="*/ 16235 h 418333"/>
                <a:gd name="connsiteX2" fmla="*/ 14834 w 250846"/>
                <a:gd name="connsiteY2" fmla="*/ 11714 h 418333"/>
                <a:gd name="connsiteX3" fmla="*/ 15357 w 250846"/>
                <a:gd name="connsiteY3" fmla="*/ 79279 h 418333"/>
                <a:gd name="connsiteX4" fmla="*/ 22399 w 250846"/>
                <a:gd name="connsiteY4" fmla="*/ 95646 h 418333"/>
                <a:gd name="connsiteX5" fmla="*/ 22256 w 250846"/>
                <a:gd name="connsiteY5" fmla="*/ 177627 h 418333"/>
                <a:gd name="connsiteX6" fmla="*/ 22066 w 250846"/>
                <a:gd name="connsiteY6" fmla="*/ 259608 h 418333"/>
                <a:gd name="connsiteX7" fmla="*/ 30440 w 250846"/>
                <a:gd name="connsiteY7" fmla="*/ 276547 h 418333"/>
                <a:gd name="connsiteX8" fmla="*/ 149676 w 250846"/>
                <a:gd name="connsiteY8" fmla="*/ 365522 h 418333"/>
                <a:gd name="connsiteX9" fmla="*/ 161096 w 250846"/>
                <a:gd name="connsiteY9" fmla="*/ 382794 h 418333"/>
                <a:gd name="connsiteX10" fmla="*/ 218430 w 250846"/>
                <a:gd name="connsiteY10" fmla="*/ 416100 h 418333"/>
                <a:gd name="connsiteX11" fmla="*/ 247692 w 250846"/>
                <a:gd name="connsiteY11" fmla="*/ 356292 h 418333"/>
                <a:gd name="connsiteX12" fmla="*/ 184600 w 250846"/>
                <a:gd name="connsiteY12" fmla="*/ 332263 h 418333"/>
                <a:gd name="connsiteX13" fmla="*/ 169232 w 250846"/>
                <a:gd name="connsiteY13" fmla="*/ 330646 h 418333"/>
                <a:gd name="connsiteX14" fmla="*/ 70931 w 250846"/>
                <a:gd name="connsiteY14" fmla="*/ 256991 h 418333"/>
                <a:gd name="connsiteX15" fmla="*/ 62033 w 250846"/>
                <a:gd name="connsiteY15" fmla="*/ 238720 h 418333"/>
                <a:gd name="connsiteX16" fmla="*/ 62033 w 250846"/>
                <a:gd name="connsiteY16" fmla="*/ 100690 h 418333"/>
                <a:gd name="connsiteX17" fmla="*/ 71026 w 250846"/>
                <a:gd name="connsiteY17" fmla="*/ 83180 h 418333"/>
                <a:gd name="connsiteX18" fmla="*/ 205679 w 250846"/>
                <a:gd name="connsiteY18" fmla="*/ 366093 h 418333"/>
                <a:gd name="connsiteX19" fmla="*/ 212007 w 250846"/>
                <a:gd name="connsiteY19" fmla="*/ 372754 h 418333"/>
                <a:gd name="connsiteX20" fmla="*/ 205393 w 250846"/>
                <a:gd name="connsiteY20" fmla="*/ 379701 h 418333"/>
                <a:gd name="connsiteX21" fmla="*/ 198113 w 250846"/>
                <a:gd name="connsiteY21" fmla="*/ 372088 h 418333"/>
                <a:gd name="connsiteX22" fmla="*/ 205679 w 250846"/>
                <a:gd name="connsiteY22" fmla="*/ 366093 h 418333"/>
                <a:gd name="connsiteX23" fmla="*/ 46142 w 250846"/>
                <a:gd name="connsiteY23" fmla="*/ 52063 h 418333"/>
                <a:gd name="connsiteX24" fmla="*/ 38814 w 250846"/>
                <a:gd name="connsiteY24" fmla="*/ 45972 h 418333"/>
                <a:gd name="connsiteX25" fmla="*/ 45000 w 250846"/>
                <a:gd name="connsiteY25" fmla="*/ 38597 h 418333"/>
                <a:gd name="connsiteX26" fmla="*/ 52184 w 250846"/>
                <a:gd name="connsiteY26" fmla="*/ 43308 h 418333"/>
                <a:gd name="connsiteX27" fmla="*/ 46142 w 250846"/>
                <a:gd name="connsiteY27" fmla="*/ 52063 h 418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50846" h="418333">
                  <a:moveTo>
                    <a:pt x="71026" y="83180"/>
                  </a:moveTo>
                  <a:cubicBezTo>
                    <a:pt x="93960" y="67669"/>
                    <a:pt x="97814" y="37218"/>
                    <a:pt x="80637" y="16235"/>
                  </a:cubicBezTo>
                  <a:cubicBezTo>
                    <a:pt x="64460" y="-3464"/>
                    <a:pt x="34056" y="-5557"/>
                    <a:pt x="14834" y="11714"/>
                  </a:cubicBezTo>
                  <a:cubicBezTo>
                    <a:pt x="-5007" y="29509"/>
                    <a:pt x="-5055" y="60246"/>
                    <a:pt x="15357" y="79279"/>
                  </a:cubicBezTo>
                  <a:cubicBezTo>
                    <a:pt x="20543" y="84132"/>
                    <a:pt x="22494" y="88747"/>
                    <a:pt x="22399" y="95646"/>
                  </a:cubicBezTo>
                  <a:cubicBezTo>
                    <a:pt x="22018" y="122957"/>
                    <a:pt x="22256" y="150316"/>
                    <a:pt x="22256" y="177627"/>
                  </a:cubicBezTo>
                  <a:cubicBezTo>
                    <a:pt x="22256" y="204938"/>
                    <a:pt x="22542" y="232297"/>
                    <a:pt x="22066" y="259608"/>
                  </a:cubicBezTo>
                  <a:cubicBezTo>
                    <a:pt x="21923" y="267221"/>
                    <a:pt x="24255" y="271979"/>
                    <a:pt x="30440" y="276547"/>
                  </a:cubicBezTo>
                  <a:cubicBezTo>
                    <a:pt x="70312" y="306047"/>
                    <a:pt x="109709" y="336117"/>
                    <a:pt x="149676" y="365522"/>
                  </a:cubicBezTo>
                  <a:cubicBezTo>
                    <a:pt x="156052" y="370233"/>
                    <a:pt x="159288" y="375419"/>
                    <a:pt x="161096" y="382794"/>
                  </a:cubicBezTo>
                  <a:cubicBezTo>
                    <a:pt x="167852" y="409677"/>
                    <a:pt x="193117" y="424189"/>
                    <a:pt x="218430" y="416100"/>
                  </a:cubicBezTo>
                  <a:cubicBezTo>
                    <a:pt x="244219" y="407869"/>
                    <a:pt x="257303" y="381129"/>
                    <a:pt x="247692" y="356292"/>
                  </a:cubicBezTo>
                  <a:cubicBezTo>
                    <a:pt x="237938" y="331026"/>
                    <a:pt x="209295" y="319560"/>
                    <a:pt x="184600" y="332263"/>
                  </a:cubicBezTo>
                  <a:cubicBezTo>
                    <a:pt x="177892" y="335737"/>
                    <a:pt x="174276" y="334500"/>
                    <a:pt x="169232" y="330646"/>
                  </a:cubicBezTo>
                  <a:cubicBezTo>
                    <a:pt x="136592" y="305951"/>
                    <a:pt x="103904" y="281305"/>
                    <a:pt x="70931" y="256991"/>
                  </a:cubicBezTo>
                  <a:cubicBezTo>
                    <a:pt x="64317" y="252138"/>
                    <a:pt x="61986" y="246857"/>
                    <a:pt x="62033" y="238720"/>
                  </a:cubicBezTo>
                  <a:cubicBezTo>
                    <a:pt x="62414" y="192710"/>
                    <a:pt x="62366" y="146700"/>
                    <a:pt x="62033" y="100690"/>
                  </a:cubicBezTo>
                  <a:cubicBezTo>
                    <a:pt x="61986" y="92839"/>
                    <a:pt x="63889" y="88033"/>
                    <a:pt x="71026" y="83180"/>
                  </a:cubicBezTo>
                  <a:close/>
                  <a:moveTo>
                    <a:pt x="205679" y="366093"/>
                  </a:moveTo>
                  <a:cubicBezTo>
                    <a:pt x="209961" y="365903"/>
                    <a:pt x="212054" y="369138"/>
                    <a:pt x="212007" y="372754"/>
                  </a:cubicBezTo>
                  <a:cubicBezTo>
                    <a:pt x="211959" y="376323"/>
                    <a:pt x="209675" y="379701"/>
                    <a:pt x="205393" y="379701"/>
                  </a:cubicBezTo>
                  <a:cubicBezTo>
                    <a:pt x="200635" y="379701"/>
                    <a:pt x="197875" y="376513"/>
                    <a:pt x="198113" y="372088"/>
                  </a:cubicBezTo>
                  <a:cubicBezTo>
                    <a:pt x="198256" y="368187"/>
                    <a:pt x="201111" y="365855"/>
                    <a:pt x="205679" y="366093"/>
                  </a:cubicBezTo>
                  <a:close/>
                  <a:moveTo>
                    <a:pt x="46142" y="52063"/>
                  </a:moveTo>
                  <a:cubicBezTo>
                    <a:pt x="42050" y="52348"/>
                    <a:pt x="39147" y="50397"/>
                    <a:pt x="38814" y="45972"/>
                  </a:cubicBezTo>
                  <a:cubicBezTo>
                    <a:pt x="38529" y="41643"/>
                    <a:pt x="41003" y="39073"/>
                    <a:pt x="45000" y="38597"/>
                  </a:cubicBezTo>
                  <a:cubicBezTo>
                    <a:pt x="49282" y="38074"/>
                    <a:pt x="51423" y="40881"/>
                    <a:pt x="52184" y="43308"/>
                  </a:cubicBezTo>
                  <a:cubicBezTo>
                    <a:pt x="52565" y="49208"/>
                    <a:pt x="50329" y="51777"/>
                    <a:pt x="46142" y="52063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260">
              <a:extLst>
                <a:ext uri="{FF2B5EF4-FFF2-40B4-BE49-F238E27FC236}">
                  <a16:creationId xmlns:a16="http://schemas.microsoft.com/office/drawing/2014/main" id="{640C8773-B843-4A9A-9F80-25FF289EC9D9}"/>
                </a:ext>
              </a:extLst>
            </p:cNvPr>
            <p:cNvSpPr/>
            <p:nvPr/>
          </p:nvSpPr>
          <p:spPr>
            <a:xfrm>
              <a:off x="2454340" y="2408290"/>
              <a:ext cx="611196" cy="91743"/>
            </a:xfrm>
            <a:custGeom>
              <a:avLst/>
              <a:gdLst>
                <a:gd name="connsiteX0" fmla="*/ 83816 w 611196"/>
                <a:gd name="connsiteY0" fmla="*/ 71202 h 91743"/>
                <a:gd name="connsiteX1" fmla="*/ 97520 w 611196"/>
                <a:gd name="connsiteY1" fmla="*/ 63114 h 91743"/>
                <a:gd name="connsiteX2" fmla="*/ 514276 w 611196"/>
                <a:gd name="connsiteY2" fmla="*/ 63161 h 91743"/>
                <a:gd name="connsiteX3" fmla="*/ 527265 w 611196"/>
                <a:gd name="connsiteY3" fmla="*/ 70155 h 91743"/>
                <a:gd name="connsiteX4" fmla="*/ 557860 w 611196"/>
                <a:gd name="connsiteY4" fmla="*/ 91281 h 91743"/>
                <a:gd name="connsiteX5" fmla="*/ 610483 w 611196"/>
                <a:gd name="connsiteY5" fmla="*/ 53359 h 91743"/>
                <a:gd name="connsiteX6" fmla="*/ 581840 w 611196"/>
                <a:gd name="connsiteY6" fmla="*/ 3210 h 91743"/>
                <a:gd name="connsiteX7" fmla="*/ 526599 w 611196"/>
                <a:gd name="connsiteY7" fmla="*/ 23194 h 91743"/>
                <a:gd name="connsiteX8" fmla="*/ 510041 w 611196"/>
                <a:gd name="connsiteY8" fmla="*/ 33090 h 91743"/>
                <a:gd name="connsiteX9" fmla="*/ 101469 w 611196"/>
                <a:gd name="connsiteY9" fmla="*/ 32995 h 91743"/>
                <a:gd name="connsiteX10" fmla="*/ 85624 w 611196"/>
                <a:gd name="connsiteY10" fmla="*/ 24145 h 91743"/>
                <a:gd name="connsiteX11" fmla="*/ 40185 w 611196"/>
                <a:gd name="connsiteY11" fmla="*/ 450 h 91743"/>
                <a:gd name="connsiteX12" fmla="*/ 170 w 611196"/>
                <a:gd name="connsiteY12" fmla="*/ 42749 h 91743"/>
                <a:gd name="connsiteX13" fmla="*/ 29955 w 611196"/>
                <a:gd name="connsiteY13" fmla="*/ 88664 h 91743"/>
                <a:gd name="connsiteX14" fmla="*/ 83816 w 611196"/>
                <a:gd name="connsiteY14" fmla="*/ 71202 h 91743"/>
                <a:gd name="connsiteX15" fmla="*/ 565948 w 611196"/>
                <a:gd name="connsiteY15" fmla="*/ 39038 h 91743"/>
                <a:gd name="connsiteX16" fmla="*/ 572752 w 611196"/>
                <a:gd name="connsiteY16" fmla="*/ 46032 h 91743"/>
                <a:gd name="connsiteX17" fmla="*/ 566091 w 611196"/>
                <a:gd name="connsiteY17" fmla="*/ 52741 h 91743"/>
                <a:gd name="connsiteX18" fmla="*/ 558621 w 611196"/>
                <a:gd name="connsiteY18" fmla="*/ 46841 h 91743"/>
                <a:gd name="connsiteX19" fmla="*/ 565948 w 611196"/>
                <a:gd name="connsiteY19" fmla="*/ 39038 h 91743"/>
                <a:gd name="connsiteX20" fmla="*/ 38948 w 611196"/>
                <a:gd name="connsiteY20" fmla="*/ 45366 h 91743"/>
                <a:gd name="connsiteX21" fmla="*/ 46608 w 611196"/>
                <a:gd name="connsiteY21" fmla="*/ 38895 h 91743"/>
                <a:gd name="connsiteX22" fmla="*/ 52651 w 611196"/>
                <a:gd name="connsiteY22" fmla="*/ 46793 h 91743"/>
                <a:gd name="connsiteX23" fmla="*/ 45181 w 611196"/>
                <a:gd name="connsiteY23" fmla="*/ 52646 h 91743"/>
                <a:gd name="connsiteX24" fmla="*/ 38948 w 611196"/>
                <a:gd name="connsiteY24" fmla="*/ 45366 h 91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11196" h="91743">
                  <a:moveTo>
                    <a:pt x="83816" y="71202"/>
                  </a:moveTo>
                  <a:cubicBezTo>
                    <a:pt x="87432" y="65730"/>
                    <a:pt x="90620" y="63114"/>
                    <a:pt x="97520" y="63114"/>
                  </a:cubicBezTo>
                  <a:cubicBezTo>
                    <a:pt x="236454" y="63351"/>
                    <a:pt x="375389" y="63304"/>
                    <a:pt x="514276" y="63161"/>
                  </a:cubicBezTo>
                  <a:cubicBezTo>
                    <a:pt x="520319" y="63161"/>
                    <a:pt x="524030" y="64684"/>
                    <a:pt x="527265" y="70155"/>
                  </a:cubicBezTo>
                  <a:cubicBezTo>
                    <a:pt x="535735" y="84810"/>
                    <a:pt x="549200" y="91234"/>
                    <a:pt x="557860" y="91281"/>
                  </a:cubicBezTo>
                  <a:cubicBezTo>
                    <a:pt x="589120" y="91186"/>
                    <a:pt x="606059" y="76769"/>
                    <a:pt x="610483" y="53359"/>
                  </a:cubicBezTo>
                  <a:cubicBezTo>
                    <a:pt x="614385" y="32519"/>
                    <a:pt x="601919" y="10680"/>
                    <a:pt x="581840" y="3210"/>
                  </a:cubicBezTo>
                  <a:cubicBezTo>
                    <a:pt x="560810" y="-4593"/>
                    <a:pt x="537638" y="3210"/>
                    <a:pt x="526599" y="23194"/>
                  </a:cubicBezTo>
                  <a:cubicBezTo>
                    <a:pt x="522555" y="30569"/>
                    <a:pt x="518511" y="33138"/>
                    <a:pt x="510041" y="33090"/>
                  </a:cubicBezTo>
                  <a:cubicBezTo>
                    <a:pt x="373866" y="32757"/>
                    <a:pt x="237644" y="32805"/>
                    <a:pt x="101469" y="32995"/>
                  </a:cubicBezTo>
                  <a:cubicBezTo>
                    <a:pt x="93998" y="32995"/>
                    <a:pt x="89431" y="31615"/>
                    <a:pt x="85624" y="24145"/>
                  </a:cubicBezTo>
                  <a:cubicBezTo>
                    <a:pt x="76869" y="7111"/>
                    <a:pt x="57504" y="-2214"/>
                    <a:pt x="40185" y="450"/>
                  </a:cubicBezTo>
                  <a:cubicBezTo>
                    <a:pt x="18679" y="3733"/>
                    <a:pt x="2216" y="21148"/>
                    <a:pt x="170" y="42749"/>
                  </a:cubicBezTo>
                  <a:cubicBezTo>
                    <a:pt x="-1638" y="61781"/>
                    <a:pt x="11161" y="81527"/>
                    <a:pt x="29955" y="88664"/>
                  </a:cubicBezTo>
                  <a:cubicBezTo>
                    <a:pt x="49796" y="96277"/>
                    <a:pt x="71826" y="89521"/>
                    <a:pt x="83816" y="71202"/>
                  </a:cubicBezTo>
                  <a:close/>
                  <a:moveTo>
                    <a:pt x="565948" y="39038"/>
                  </a:moveTo>
                  <a:cubicBezTo>
                    <a:pt x="570135" y="38990"/>
                    <a:pt x="572562" y="42464"/>
                    <a:pt x="572752" y="46032"/>
                  </a:cubicBezTo>
                  <a:cubicBezTo>
                    <a:pt x="572990" y="49839"/>
                    <a:pt x="570516" y="52693"/>
                    <a:pt x="566091" y="52741"/>
                  </a:cubicBezTo>
                  <a:cubicBezTo>
                    <a:pt x="561904" y="52931"/>
                    <a:pt x="558859" y="50838"/>
                    <a:pt x="558621" y="46841"/>
                  </a:cubicBezTo>
                  <a:cubicBezTo>
                    <a:pt x="558431" y="42368"/>
                    <a:pt x="561333" y="39133"/>
                    <a:pt x="565948" y="39038"/>
                  </a:cubicBezTo>
                  <a:close/>
                  <a:moveTo>
                    <a:pt x="38948" y="45366"/>
                  </a:moveTo>
                  <a:cubicBezTo>
                    <a:pt x="39614" y="41560"/>
                    <a:pt x="42516" y="39228"/>
                    <a:pt x="46608" y="38895"/>
                  </a:cubicBezTo>
                  <a:cubicBezTo>
                    <a:pt x="50510" y="40180"/>
                    <a:pt x="52937" y="42654"/>
                    <a:pt x="52651" y="46793"/>
                  </a:cubicBezTo>
                  <a:cubicBezTo>
                    <a:pt x="52318" y="51218"/>
                    <a:pt x="49321" y="53169"/>
                    <a:pt x="45181" y="52646"/>
                  </a:cubicBezTo>
                  <a:cubicBezTo>
                    <a:pt x="41089" y="52123"/>
                    <a:pt x="38187" y="49648"/>
                    <a:pt x="38948" y="45366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261">
              <a:extLst>
                <a:ext uri="{FF2B5EF4-FFF2-40B4-BE49-F238E27FC236}">
                  <a16:creationId xmlns:a16="http://schemas.microsoft.com/office/drawing/2014/main" id="{70EF4DA3-B197-444E-93F6-443F40914E4C}"/>
                </a:ext>
              </a:extLst>
            </p:cNvPr>
            <p:cNvSpPr/>
            <p:nvPr/>
          </p:nvSpPr>
          <p:spPr>
            <a:xfrm>
              <a:off x="1493104" y="3199179"/>
              <a:ext cx="91678" cy="428742"/>
            </a:xfrm>
            <a:custGeom>
              <a:avLst/>
              <a:gdLst>
                <a:gd name="connsiteX0" fmla="*/ 77411 w 91678"/>
                <a:gd name="connsiteY0" fmla="*/ 13099 h 428742"/>
                <a:gd name="connsiteX1" fmla="*/ 12654 w 91678"/>
                <a:gd name="connsiteY1" fmla="*/ 14288 h 428742"/>
                <a:gd name="connsiteX2" fmla="*/ 15794 w 91678"/>
                <a:gd name="connsiteY2" fmla="*/ 79997 h 428742"/>
                <a:gd name="connsiteX3" fmla="*/ 23121 w 91678"/>
                <a:gd name="connsiteY3" fmla="*/ 97316 h 428742"/>
                <a:gd name="connsiteX4" fmla="*/ 23026 w 91678"/>
                <a:gd name="connsiteY4" fmla="*/ 213459 h 428742"/>
                <a:gd name="connsiteX5" fmla="*/ 23121 w 91678"/>
                <a:gd name="connsiteY5" fmla="*/ 332315 h 428742"/>
                <a:gd name="connsiteX6" fmla="*/ 16412 w 91678"/>
                <a:gd name="connsiteY6" fmla="*/ 348683 h 428742"/>
                <a:gd name="connsiteX7" fmla="*/ 3280 w 91678"/>
                <a:gd name="connsiteY7" fmla="*/ 401973 h 428742"/>
                <a:gd name="connsiteX8" fmla="*/ 42201 w 91678"/>
                <a:gd name="connsiteY8" fmla="*/ 428713 h 428742"/>
                <a:gd name="connsiteX9" fmla="*/ 87926 w 91678"/>
                <a:gd name="connsiteY9" fmla="*/ 400831 h 428742"/>
                <a:gd name="connsiteX10" fmla="*/ 77506 w 91678"/>
                <a:gd name="connsiteY10" fmla="*/ 350824 h 428742"/>
                <a:gd name="connsiteX11" fmla="*/ 68941 w 91678"/>
                <a:gd name="connsiteY11" fmla="*/ 329651 h 428742"/>
                <a:gd name="connsiteX12" fmla="*/ 68894 w 91678"/>
                <a:gd name="connsiteY12" fmla="*/ 97364 h 428742"/>
                <a:gd name="connsiteX13" fmla="*/ 76935 w 91678"/>
                <a:gd name="connsiteY13" fmla="*/ 78569 h 428742"/>
                <a:gd name="connsiteX14" fmla="*/ 77411 w 91678"/>
                <a:gd name="connsiteY14" fmla="*/ 13099 h 428742"/>
                <a:gd name="connsiteX15" fmla="*/ 45579 w 91678"/>
                <a:gd name="connsiteY15" fmla="*/ 38744 h 428742"/>
                <a:gd name="connsiteX16" fmla="*/ 52859 w 91678"/>
                <a:gd name="connsiteY16" fmla="*/ 46595 h 428742"/>
                <a:gd name="connsiteX17" fmla="*/ 45960 w 91678"/>
                <a:gd name="connsiteY17" fmla="*/ 52971 h 428742"/>
                <a:gd name="connsiteX18" fmla="*/ 39013 w 91678"/>
                <a:gd name="connsiteY18" fmla="*/ 45644 h 428742"/>
                <a:gd name="connsiteX19" fmla="*/ 45579 w 91678"/>
                <a:gd name="connsiteY19" fmla="*/ 38744 h 428742"/>
                <a:gd name="connsiteX20" fmla="*/ 45532 w 91678"/>
                <a:gd name="connsiteY20" fmla="*/ 390173 h 428742"/>
                <a:gd name="connsiteX21" fmla="*/ 39156 w 91678"/>
                <a:gd name="connsiteY21" fmla="*/ 382893 h 428742"/>
                <a:gd name="connsiteX22" fmla="*/ 46293 w 91678"/>
                <a:gd name="connsiteY22" fmla="*/ 376613 h 428742"/>
                <a:gd name="connsiteX23" fmla="*/ 53097 w 91678"/>
                <a:gd name="connsiteY23" fmla="*/ 383607 h 428742"/>
                <a:gd name="connsiteX24" fmla="*/ 45532 w 91678"/>
                <a:gd name="connsiteY24" fmla="*/ 390173 h 428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1678" h="428742">
                  <a:moveTo>
                    <a:pt x="77411" y="13099"/>
                  </a:moveTo>
                  <a:cubicBezTo>
                    <a:pt x="59044" y="-4839"/>
                    <a:pt x="30353" y="-4268"/>
                    <a:pt x="12654" y="14288"/>
                  </a:cubicBezTo>
                  <a:cubicBezTo>
                    <a:pt x="-4808" y="32654"/>
                    <a:pt x="-3904" y="63486"/>
                    <a:pt x="15794" y="79997"/>
                  </a:cubicBezTo>
                  <a:cubicBezTo>
                    <a:pt x="22027" y="85230"/>
                    <a:pt x="23169" y="90226"/>
                    <a:pt x="23121" y="97316"/>
                  </a:cubicBezTo>
                  <a:cubicBezTo>
                    <a:pt x="22931" y="136046"/>
                    <a:pt x="23026" y="174729"/>
                    <a:pt x="23026" y="213459"/>
                  </a:cubicBezTo>
                  <a:cubicBezTo>
                    <a:pt x="23026" y="253094"/>
                    <a:pt x="22931" y="292729"/>
                    <a:pt x="23121" y="332315"/>
                  </a:cubicBezTo>
                  <a:cubicBezTo>
                    <a:pt x="23169" y="338929"/>
                    <a:pt x="22217" y="343877"/>
                    <a:pt x="16412" y="348683"/>
                  </a:cubicBezTo>
                  <a:cubicBezTo>
                    <a:pt x="711" y="361720"/>
                    <a:pt x="-3857" y="382608"/>
                    <a:pt x="3280" y="401973"/>
                  </a:cubicBezTo>
                  <a:cubicBezTo>
                    <a:pt x="9371" y="418483"/>
                    <a:pt x="23359" y="428094"/>
                    <a:pt x="42201" y="428713"/>
                  </a:cubicBezTo>
                  <a:cubicBezTo>
                    <a:pt x="63041" y="429379"/>
                    <a:pt x="80408" y="418817"/>
                    <a:pt x="87926" y="400831"/>
                  </a:cubicBezTo>
                  <a:cubicBezTo>
                    <a:pt x="95110" y="383655"/>
                    <a:pt x="91732" y="363052"/>
                    <a:pt x="77506" y="350824"/>
                  </a:cubicBezTo>
                  <a:cubicBezTo>
                    <a:pt x="70226" y="344543"/>
                    <a:pt x="68894" y="338215"/>
                    <a:pt x="68941" y="329651"/>
                  </a:cubicBezTo>
                  <a:cubicBezTo>
                    <a:pt x="69179" y="252238"/>
                    <a:pt x="69179" y="174777"/>
                    <a:pt x="68894" y="97364"/>
                  </a:cubicBezTo>
                  <a:cubicBezTo>
                    <a:pt x="68846" y="89417"/>
                    <a:pt x="71082" y="84088"/>
                    <a:pt x="76935" y="78569"/>
                  </a:cubicBezTo>
                  <a:cubicBezTo>
                    <a:pt x="96585" y="59870"/>
                    <a:pt x="96443" y="31702"/>
                    <a:pt x="77411" y="13099"/>
                  </a:cubicBezTo>
                  <a:close/>
                  <a:moveTo>
                    <a:pt x="45579" y="38744"/>
                  </a:moveTo>
                  <a:cubicBezTo>
                    <a:pt x="49861" y="38935"/>
                    <a:pt x="53287" y="41932"/>
                    <a:pt x="52859" y="46595"/>
                  </a:cubicBezTo>
                  <a:cubicBezTo>
                    <a:pt x="52478" y="50449"/>
                    <a:pt x="49005" y="52162"/>
                    <a:pt x="45960" y="52971"/>
                  </a:cubicBezTo>
                  <a:cubicBezTo>
                    <a:pt x="41249" y="52115"/>
                    <a:pt x="38823" y="49973"/>
                    <a:pt x="39013" y="45644"/>
                  </a:cubicBezTo>
                  <a:cubicBezTo>
                    <a:pt x="39203" y="41504"/>
                    <a:pt x="41630" y="38554"/>
                    <a:pt x="45579" y="38744"/>
                  </a:cubicBezTo>
                  <a:close/>
                  <a:moveTo>
                    <a:pt x="45532" y="390173"/>
                  </a:moveTo>
                  <a:cubicBezTo>
                    <a:pt x="41012" y="390078"/>
                    <a:pt x="39108" y="386795"/>
                    <a:pt x="39156" y="382893"/>
                  </a:cubicBezTo>
                  <a:cubicBezTo>
                    <a:pt x="39156" y="378659"/>
                    <a:pt x="41868" y="376375"/>
                    <a:pt x="46293" y="376613"/>
                  </a:cubicBezTo>
                  <a:cubicBezTo>
                    <a:pt x="50718" y="376851"/>
                    <a:pt x="52478" y="379658"/>
                    <a:pt x="53097" y="383607"/>
                  </a:cubicBezTo>
                  <a:cubicBezTo>
                    <a:pt x="51860" y="387366"/>
                    <a:pt x="49814" y="390316"/>
                    <a:pt x="45532" y="390173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262">
              <a:extLst>
                <a:ext uri="{FF2B5EF4-FFF2-40B4-BE49-F238E27FC236}">
                  <a16:creationId xmlns:a16="http://schemas.microsoft.com/office/drawing/2014/main" id="{BB525642-9A01-4E9A-84AA-2AD54A19A9E2}"/>
                </a:ext>
              </a:extLst>
            </p:cNvPr>
            <p:cNvSpPr/>
            <p:nvPr/>
          </p:nvSpPr>
          <p:spPr>
            <a:xfrm>
              <a:off x="1796519" y="3257529"/>
              <a:ext cx="409813" cy="91583"/>
            </a:xfrm>
            <a:custGeom>
              <a:avLst/>
              <a:gdLst>
                <a:gd name="connsiteX0" fmla="*/ 78510 w 409813"/>
                <a:gd name="connsiteY0" fmla="*/ 76649 h 91583"/>
                <a:gd name="connsiteX1" fmla="*/ 93498 w 409813"/>
                <a:gd name="connsiteY1" fmla="*/ 69607 h 91583"/>
                <a:gd name="connsiteX2" fmla="*/ 312034 w 409813"/>
                <a:gd name="connsiteY2" fmla="*/ 66943 h 91583"/>
                <a:gd name="connsiteX3" fmla="*/ 330305 w 409813"/>
                <a:gd name="connsiteY3" fmla="*/ 75317 h 91583"/>
                <a:gd name="connsiteX4" fmla="*/ 380931 w 409813"/>
                <a:gd name="connsiteY4" fmla="*/ 88354 h 91583"/>
                <a:gd name="connsiteX5" fmla="*/ 409812 w 409813"/>
                <a:gd name="connsiteY5" fmla="*/ 46055 h 91583"/>
                <a:gd name="connsiteX6" fmla="*/ 382977 w 409813"/>
                <a:gd name="connsiteY6" fmla="*/ 3851 h 91583"/>
                <a:gd name="connsiteX7" fmla="*/ 332732 w 409813"/>
                <a:gd name="connsiteY7" fmla="*/ 13415 h 91583"/>
                <a:gd name="connsiteX8" fmla="*/ 313652 w 409813"/>
                <a:gd name="connsiteY8" fmla="*/ 21123 h 91583"/>
                <a:gd name="connsiteX9" fmla="*/ 96448 w 409813"/>
                <a:gd name="connsiteY9" fmla="*/ 23549 h 91583"/>
                <a:gd name="connsiteX10" fmla="*/ 80461 w 409813"/>
                <a:gd name="connsiteY10" fmla="*/ 16507 h 91583"/>
                <a:gd name="connsiteX11" fmla="*/ 14800 w 409813"/>
                <a:gd name="connsiteY11" fmla="*/ 11654 h 91583"/>
                <a:gd name="connsiteX12" fmla="*/ 12183 w 409813"/>
                <a:gd name="connsiteY12" fmla="*/ 76506 h 91583"/>
                <a:gd name="connsiteX13" fmla="*/ 78510 w 409813"/>
                <a:gd name="connsiteY13" fmla="*/ 76649 h 91583"/>
                <a:gd name="connsiteX14" fmla="*/ 363802 w 409813"/>
                <a:gd name="connsiteY14" fmla="*/ 39156 h 91583"/>
                <a:gd name="connsiteX15" fmla="*/ 371177 w 409813"/>
                <a:gd name="connsiteY15" fmla="*/ 45341 h 91583"/>
                <a:gd name="connsiteX16" fmla="*/ 365039 w 409813"/>
                <a:gd name="connsiteY16" fmla="*/ 52716 h 91583"/>
                <a:gd name="connsiteX17" fmla="*/ 357473 w 409813"/>
                <a:gd name="connsiteY17" fmla="*/ 46340 h 91583"/>
                <a:gd name="connsiteX18" fmla="*/ 363802 w 409813"/>
                <a:gd name="connsiteY18" fmla="*/ 39156 h 91583"/>
                <a:gd name="connsiteX19" fmla="*/ 45108 w 409813"/>
                <a:gd name="connsiteY19" fmla="*/ 39013 h 91583"/>
                <a:gd name="connsiteX20" fmla="*/ 52816 w 409813"/>
                <a:gd name="connsiteY20" fmla="*/ 44437 h 91583"/>
                <a:gd name="connsiteX21" fmla="*/ 46536 w 409813"/>
                <a:gd name="connsiteY21" fmla="*/ 52716 h 91583"/>
                <a:gd name="connsiteX22" fmla="*/ 38542 w 409813"/>
                <a:gd name="connsiteY22" fmla="*/ 45817 h 91583"/>
                <a:gd name="connsiteX23" fmla="*/ 45108 w 409813"/>
                <a:gd name="connsiteY23" fmla="*/ 39013 h 91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09813" h="91583">
                  <a:moveTo>
                    <a:pt x="78510" y="76649"/>
                  </a:moveTo>
                  <a:cubicBezTo>
                    <a:pt x="82887" y="72034"/>
                    <a:pt x="86884" y="69702"/>
                    <a:pt x="93498" y="69607"/>
                  </a:cubicBezTo>
                  <a:cubicBezTo>
                    <a:pt x="166343" y="68989"/>
                    <a:pt x="239189" y="68085"/>
                    <a:pt x="312034" y="66943"/>
                  </a:cubicBezTo>
                  <a:cubicBezTo>
                    <a:pt x="319980" y="66800"/>
                    <a:pt x="325071" y="68751"/>
                    <a:pt x="330305" y="75317"/>
                  </a:cubicBezTo>
                  <a:cubicBezTo>
                    <a:pt x="342533" y="90685"/>
                    <a:pt x="362660" y="95205"/>
                    <a:pt x="380931" y="88354"/>
                  </a:cubicBezTo>
                  <a:cubicBezTo>
                    <a:pt x="398298" y="81883"/>
                    <a:pt x="409622" y="65230"/>
                    <a:pt x="409812" y="46055"/>
                  </a:cubicBezTo>
                  <a:cubicBezTo>
                    <a:pt x="409955" y="26927"/>
                    <a:pt x="400010" y="11321"/>
                    <a:pt x="382977" y="3851"/>
                  </a:cubicBezTo>
                  <a:cubicBezTo>
                    <a:pt x="366181" y="-3524"/>
                    <a:pt x="345769" y="-146"/>
                    <a:pt x="332732" y="13415"/>
                  </a:cubicBezTo>
                  <a:cubicBezTo>
                    <a:pt x="327117" y="19267"/>
                    <a:pt x="321360" y="21028"/>
                    <a:pt x="313652" y="21123"/>
                  </a:cubicBezTo>
                  <a:cubicBezTo>
                    <a:pt x="241235" y="21741"/>
                    <a:pt x="168865" y="22550"/>
                    <a:pt x="96448" y="23549"/>
                  </a:cubicBezTo>
                  <a:cubicBezTo>
                    <a:pt x="89691" y="23644"/>
                    <a:pt x="85171" y="22360"/>
                    <a:pt x="80461" y="16507"/>
                  </a:cubicBezTo>
                  <a:cubicBezTo>
                    <a:pt x="64045" y="-3667"/>
                    <a:pt x="33832" y="-5427"/>
                    <a:pt x="14800" y="11654"/>
                  </a:cubicBezTo>
                  <a:cubicBezTo>
                    <a:pt x="-3852" y="28355"/>
                    <a:pt x="-5041" y="58188"/>
                    <a:pt x="12183" y="76506"/>
                  </a:cubicBezTo>
                  <a:cubicBezTo>
                    <a:pt x="30739" y="96443"/>
                    <a:pt x="59335" y="96728"/>
                    <a:pt x="78510" y="76649"/>
                  </a:cubicBezTo>
                  <a:close/>
                  <a:moveTo>
                    <a:pt x="363802" y="39156"/>
                  </a:moveTo>
                  <a:cubicBezTo>
                    <a:pt x="368036" y="38632"/>
                    <a:pt x="370748" y="40678"/>
                    <a:pt x="371177" y="45341"/>
                  </a:cubicBezTo>
                  <a:cubicBezTo>
                    <a:pt x="371034" y="49243"/>
                    <a:pt x="369226" y="52383"/>
                    <a:pt x="365039" y="52716"/>
                  </a:cubicBezTo>
                  <a:cubicBezTo>
                    <a:pt x="360852" y="53049"/>
                    <a:pt x="358092" y="50147"/>
                    <a:pt x="357473" y="46340"/>
                  </a:cubicBezTo>
                  <a:cubicBezTo>
                    <a:pt x="356807" y="42106"/>
                    <a:pt x="359757" y="39632"/>
                    <a:pt x="363802" y="39156"/>
                  </a:cubicBezTo>
                  <a:close/>
                  <a:moveTo>
                    <a:pt x="45108" y="39013"/>
                  </a:moveTo>
                  <a:cubicBezTo>
                    <a:pt x="49438" y="38823"/>
                    <a:pt x="51389" y="41392"/>
                    <a:pt x="52816" y="44437"/>
                  </a:cubicBezTo>
                  <a:cubicBezTo>
                    <a:pt x="52531" y="49100"/>
                    <a:pt x="50057" y="52002"/>
                    <a:pt x="46536" y="52716"/>
                  </a:cubicBezTo>
                  <a:cubicBezTo>
                    <a:pt x="41683" y="53715"/>
                    <a:pt x="38875" y="49956"/>
                    <a:pt x="38542" y="45817"/>
                  </a:cubicBezTo>
                  <a:cubicBezTo>
                    <a:pt x="38209" y="42011"/>
                    <a:pt x="40636" y="39156"/>
                    <a:pt x="45108" y="39013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263">
              <a:extLst>
                <a:ext uri="{FF2B5EF4-FFF2-40B4-BE49-F238E27FC236}">
                  <a16:creationId xmlns:a16="http://schemas.microsoft.com/office/drawing/2014/main" id="{E3CD2E01-E04C-4899-BFAE-787E16B6FD9C}"/>
                </a:ext>
              </a:extLst>
            </p:cNvPr>
            <p:cNvSpPr/>
            <p:nvPr/>
          </p:nvSpPr>
          <p:spPr>
            <a:xfrm>
              <a:off x="1812043" y="4226006"/>
              <a:ext cx="338747" cy="91322"/>
            </a:xfrm>
            <a:custGeom>
              <a:avLst/>
              <a:gdLst>
                <a:gd name="connsiteX0" fmla="*/ 84635 w 338747"/>
                <a:gd name="connsiteY0" fmla="*/ 68963 h 91322"/>
                <a:gd name="connsiteX1" fmla="*/ 100431 w 338747"/>
                <a:gd name="connsiteY1" fmla="*/ 59780 h 91322"/>
                <a:gd name="connsiteX2" fmla="*/ 238414 w 338747"/>
                <a:gd name="connsiteY2" fmla="*/ 59827 h 91322"/>
                <a:gd name="connsiteX3" fmla="*/ 254259 w 338747"/>
                <a:gd name="connsiteY3" fmla="*/ 68677 h 91322"/>
                <a:gd name="connsiteX4" fmla="*/ 320443 w 338747"/>
                <a:gd name="connsiteY4" fmla="*/ 82333 h 91322"/>
                <a:gd name="connsiteX5" fmla="*/ 328865 w 338747"/>
                <a:gd name="connsiteY5" fmla="*/ 16910 h 91322"/>
                <a:gd name="connsiteX6" fmla="*/ 261491 w 338747"/>
                <a:gd name="connsiteY6" fmla="*/ 13389 h 91322"/>
                <a:gd name="connsiteX7" fmla="*/ 244838 w 338747"/>
                <a:gd name="connsiteY7" fmla="*/ 19860 h 91322"/>
                <a:gd name="connsiteX8" fmla="*/ 94579 w 338747"/>
                <a:gd name="connsiteY8" fmla="*/ 19860 h 91322"/>
                <a:gd name="connsiteX9" fmla="*/ 77973 w 338747"/>
                <a:gd name="connsiteY9" fmla="*/ 13436 h 91322"/>
                <a:gd name="connsiteX10" fmla="*/ 47094 w 338747"/>
                <a:gd name="connsiteY10" fmla="*/ 352 h 91322"/>
                <a:gd name="connsiteX11" fmla="*/ 655 w 338747"/>
                <a:gd name="connsiteY11" fmla="*/ 38939 h 91322"/>
                <a:gd name="connsiteX12" fmla="*/ 29156 w 338747"/>
                <a:gd name="connsiteY12" fmla="*/ 88138 h 91322"/>
                <a:gd name="connsiteX13" fmla="*/ 84635 w 338747"/>
                <a:gd name="connsiteY13" fmla="*/ 68963 h 91322"/>
                <a:gd name="connsiteX14" fmla="*/ 294226 w 338747"/>
                <a:gd name="connsiteY14" fmla="*/ 38844 h 91322"/>
                <a:gd name="connsiteX15" fmla="*/ 300126 w 338747"/>
                <a:gd name="connsiteY15" fmla="*/ 46076 h 91322"/>
                <a:gd name="connsiteX16" fmla="*/ 292799 w 338747"/>
                <a:gd name="connsiteY16" fmla="*/ 52357 h 91322"/>
                <a:gd name="connsiteX17" fmla="*/ 286661 w 338747"/>
                <a:gd name="connsiteY17" fmla="*/ 45077 h 91322"/>
                <a:gd name="connsiteX18" fmla="*/ 294226 w 338747"/>
                <a:gd name="connsiteY18" fmla="*/ 38844 h 91322"/>
                <a:gd name="connsiteX19" fmla="*/ 45190 w 338747"/>
                <a:gd name="connsiteY19" fmla="*/ 38797 h 91322"/>
                <a:gd name="connsiteX20" fmla="*/ 52185 w 338747"/>
                <a:gd name="connsiteY20" fmla="*/ 45791 h 91322"/>
                <a:gd name="connsiteX21" fmla="*/ 45999 w 338747"/>
                <a:gd name="connsiteY21" fmla="*/ 52452 h 91322"/>
                <a:gd name="connsiteX22" fmla="*/ 38720 w 338747"/>
                <a:gd name="connsiteY22" fmla="*/ 45886 h 91322"/>
                <a:gd name="connsiteX23" fmla="*/ 45190 w 338747"/>
                <a:gd name="connsiteY23" fmla="*/ 38797 h 91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38747" h="91322">
                  <a:moveTo>
                    <a:pt x="84635" y="68963"/>
                  </a:moveTo>
                  <a:cubicBezTo>
                    <a:pt x="88679" y="61921"/>
                    <a:pt x="92771" y="59732"/>
                    <a:pt x="100431" y="59780"/>
                  </a:cubicBezTo>
                  <a:cubicBezTo>
                    <a:pt x="146441" y="60113"/>
                    <a:pt x="192404" y="60065"/>
                    <a:pt x="238414" y="59827"/>
                  </a:cubicBezTo>
                  <a:cubicBezTo>
                    <a:pt x="245837" y="59780"/>
                    <a:pt x="250119" y="61445"/>
                    <a:pt x="254259" y="68677"/>
                  </a:cubicBezTo>
                  <a:cubicBezTo>
                    <a:pt x="267771" y="92372"/>
                    <a:pt x="298413" y="98129"/>
                    <a:pt x="320443" y="82333"/>
                  </a:cubicBezTo>
                  <a:cubicBezTo>
                    <a:pt x="340950" y="67583"/>
                    <a:pt x="344899" y="36846"/>
                    <a:pt x="328865" y="16910"/>
                  </a:cubicBezTo>
                  <a:cubicBezTo>
                    <a:pt x="312116" y="-3931"/>
                    <a:pt x="280713" y="-5976"/>
                    <a:pt x="261491" y="13389"/>
                  </a:cubicBezTo>
                  <a:cubicBezTo>
                    <a:pt x="256400" y="18528"/>
                    <a:pt x="251499" y="19860"/>
                    <a:pt x="244838" y="19860"/>
                  </a:cubicBezTo>
                  <a:cubicBezTo>
                    <a:pt x="194735" y="19717"/>
                    <a:pt x="144633" y="19717"/>
                    <a:pt x="94579" y="19860"/>
                  </a:cubicBezTo>
                  <a:cubicBezTo>
                    <a:pt x="88013" y="19860"/>
                    <a:pt x="82922" y="18908"/>
                    <a:pt x="77973" y="13436"/>
                  </a:cubicBezTo>
                  <a:cubicBezTo>
                    <a:pt x="69790" y="4348"/>
                    <a:pt x="58894" y="-267"/>
                    <a:pt x="47094" y="352"/>
                  </a:cubicBezTo>
                  <a:cubicBezTo>
                    <a:pt x="22780" y="257"/>
                    <a:pt x="5223" y="15102"/>
                    <a:pt x="655" y="38939"/>
                  </a:cubicBezTo>
                  <a:cubicBezTo>
                    <a:pt x="-3104" y="58400"/>
                    <a:pt x="9695" y="80525"/>
                    <a:pt x="29156" y="88138"/>
                  </a:cubicBezTo>
                  <a:cubicBezTo>
                    <a:pt x="49806" y="96179"/>
                    <a:pt x="73310" y="88709"/>
                    <a:pt x="84635" y="68963"/>
                  </a:cubicBezTo>
                  <a:close/>
                  <a:moveTo>
                    <a:pt x="294226" y="38844"/>
                  </a:moveTo>
                  <a:cubicBezTo>
                    <a:pt x="297937" y="39558"/>
                    <a:pt x="300602" y="41699"/>
                    <a:pt x="300126" y="46076"/>
                  </a:cubicBezTo>
                  <a:cubicBezTo>
                    <a:pt x="299698" y="50216"/>
                    <a:pt x="296986" y="52595"/>
                    <a:pt x="292799" y="52357"/>
                  </a:cubicBezTo>
                  <a:cubicBezTo>
                    <a:pt x="288469" y="52119"/>
                    <a:pt x="286375" y="49264"/>
                    <a:pt x="286661" y="45077"/>
                  </a:cubicBezTo>
                  <a:cubicBezTo>
                    <a:pt x="286946" y="40795"/>
                    <a:pt x="289611" y="38749"/>
                    <a:pt x="294226" y="38844"/>
                  </a:cubicBezTo>
                  <a:close/>
                  <a:moveTo>
                    <a:pt x="45190" y="38797"/>
                  </a:moveTo>
                  <a:cubicBezTo>
                    <a:pt x="49901" y="38416"/>
                    <a:pt x="51661" y="41128"/>
                    <a:pt x="52185" y="45791"/>
                  </a:cubicBezTo>
                  <a:cubicBezTo>
                    <a:pt x="52137" y="49360"/>
                    <a:pt x="50567" y="52309"/>
                    <a:pt x="45999" y="52452"/>
                  </a:cubicBezTo>
                  <a:cubicBezTo>
                    <a:pt x="41622" y="52547"/>
                    <a:pt x="39005" y="49645"/>
                    <a:pt x="38720" y="45886"/>
                  </a:cubicBezTo>
                  <a:cubicBezTo>
                    <a:pt x="38386" y="41985"/>
                    <a:pt x="40813" y="39177"/>
                    <a:pt x="45190" y="38797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264">
              <a:extLst>
                <a:ext uri="{FF2B5EF4-FFF2-40B4-BE49-F238E27FC236}">
                  <a16:creationId xmlns:a16="http://schemas.microsoft.com/office/drawing/2014/main" id="{36EA2F56-1D91-474B-BF7B-2E79CC6F929A}"/>
                </a:ext>
              </a:extLst>
            </p:cNvPr>
            <p:cNvSpPr/>
            <p:nvPr/>
          </p:nvSpPr>
          <p:spPr>
            <a:xfrm>
              <a:off x="1692887" y="3113660"/>
              <a:ext cx="337872" cy="94749"/>
            </a:xfrm>
            <a:custGeom>
              <a:avLst/>
              <a:gdLst>
                <a:gd name="connsiteX0" fmla="*/ 255178 w 337872"/>
                <a:gd name="connsiteY0" fmla="*/ 74399 h 94749"/>
                <a:gd name="connsiteX1" fmla="*/ 306708 w 337872"/>
                <a:gd name="connsiteY1" fmla="*/ 92622 h 94749"/>
                <a:gd name="connsiteX2" fmla="*/ 337873 w 337872"/>
                <a:gd name="connsiteY2" fmla="*/ 49276 h 94749"/>
                <a:gd name="connsiteX3" fmla="*/ 309800 w 337872"/>
                <a:gd name="connsiteY3" fmla="*/ 6549 h 94749"/>
                <a:gd name="connsiteX4" fmla="*/ 258984 w 337872"/>
                <a:gd name="connsiteY4" fmla="*/ 18587 h 94749"/>
                <a:gd name="connsiteX5" fmla="*/ 240523 w 337872"/>
                <a:gd name="connsiteY5" fmla="*/ 26866 h 94749"/>
                <a:gd name="connsiteX6" fmla="*/ 97164 w 337872"/>
                <a:gd name="connsiteY6" fmla="*/ 28626 h 94749"/>
                <a:gd name="connsiteX7" fmla="*/ 83318 w 337872"/>
                <a:gd name="connsiteY7" fmla="*/ 21109 h 94749"/>
                <a:gd name="connsiteX8" fmla="*/ 16800 w 337872"/>
                <a:gd name="connsiteY8" fmla="*/ 10403 h 94749"/>
                <a:gd name="connsiteX9" fmla="*/ 12803 w 337872"/>
                <a:gd name="connsiteY9" fmla="*/ 78110 h 94749"/>
                <a:gd name="connsiteX10" fmla="*/ 80510 w 337872"/>
                <a:gd name="connsiteY10" fmla="*/ 74875 h 94749"/>
                <a:gd name="connsiteX11" fmla="*/ 92739 w 337872"/>
                <a:gd name="connsiteY11" fmla="*/ 68451 h 94749"/>
                <a:gd name="connsiteX12" fmla="*/ 238763 w 337872"/>
                <a:gd name="connsiteY12" fmla="*/ 65882 h 94749"/>
                <a:gd name="connsiteX13" fmla="*/ 255178 w 337872"/>
                <a:gd name="connsiteY13" fmla="*/ 74399 h 94749"/>
                <a:gd name="connsiteX14" fmla="*/ 292148 w 337872"/>
                <a:gd name="connsiteY14" fmla="*/ 41759 h 94749"/>
                <a:gd name="connsiteX15" fmla="*/ 299332 w 337872"/>
                <a:gd name="connsiteY15" fmla="*/ 48325 h 94749"/>
                <a:gd name="connsiteX16" fmla="*/ 293147 w 337872"/>
                <a:gd name="connsiteY16" fmla="*/ 55509 h 94749"/>
                <a:gd name="connsiteX17" fmla="*/ 285725 w 337872"/>
                <a:gd name="connsiteY17" fmla="*/ 49324 h 94749"/>
                <a:gd name="connsiteX18" fmla="*/ 292148 w 337872"/>
                <a:gd name="connsiteY18" fmla="*/ 41759 h 94749"/>
                <a:gd name="connsiteX19" fmla="*/ 44492 w 337872"/>
                <a:gd name="connsiteY19" fmla="*/ 52512 h 94749"/>
                <a:gd name="connsiteX20" fmla="*/ 38687 w 337872"/>
                <a:gd name="connsiteY20" fmla="*/ 45232 h 94749"/>
                <a:gd name="connsiteX21" fmla="*/ 47061 w 337872"/>
                <a:gd name="connsiteY21" fmla="*/ 39094 h 94749"/>
                <a:gd name="connsiteX22" fmla="*/ 52628 w 337872"/>
                <a:gd name="connsiteY22" fmla="*/ 46897 h 94749"/>
                <a:gd name="connsiteX23" fmla="*/ 44492 w 337872"/>
                <a:gd name="connsiteY23" fmla="*/ 52512 h 94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37872" h="94749">
                  <a:moveTo>
                    <a:pt x="255178" y="74399"/>
                  </a:moveTo>
                  <a:cubicBezTo>
                    <a:pt x="266597" y="91909"/>
                    <a:pt x="287295" y="98570"/>
                    <a:pt x="306708" y="92622"/>
                  </a:cubicBezTo>
                  <a:cubicBezTo>
                    <a:pt x="324931" y="87008"/>
                    <a:pt x="337825" y="69117"/>
                    <a:pt x="337873" y="49276"/>
                  </a:cubicBezTo>
                  <a:cubicBezTo>
                    <a:pt x="337920" y="29864"/>
                    <a:pt x="327072" y="13306"/>
                    <a:pt x="309800" y="6549"/>
                  </a:cubicBezTo>
                  <a:cubicBezTo>
                    <a:pt x="291815" y="-493"/>
                    <a:pt x="271070" y="3599"/>
                    <a:pt x="258984" y="18587"/>
                  </a:cubicBezTo>
                  <a:cubicBezTo>
                    <a:pt x="253608" y="25248"/>
                    <a:pt x="248231" y="26818"/>
                    <a:pt x="240523" y="26866"/>
                  </a:cubicBezTo>
                  <a:cubicBezTo>
                    <a:pt x="192752" y="27199"/>
                    <a:pt x="144934" y="27722"/>
                    <a:pt x="97164" y="28626"/>
                  </a:cubicBezTo>
                  <a:cubicBezTo>
                    <a:pt x="90407" y="28769"/>
                    <a:pt x="87077" y="26771"/>
                    <a:pt x="83318" y="21109"/>
                  </a:cubicBezTo>
                  <a:cubicBezTo>
                    <a:pt x="67759" y="-2253"/>
                    <a:pt x="37545" y="-6821"/>
                    <a:pt x="16800" y="10403"/>
                  </a:cubicBezTo>
                  <a:cubicBezTo>
                    <a:pt x="-3897" y="27532"/>
                    <a:pt x="-5753" y="59268"/>
                    <a:pt x="12803" y="78110"/>
                  </a:cubicBezTo>
                  <a:cubicBezTo>
                    <a:pt x="31265" y="96857"/>
                    <a:pt x="62573" y="95572"/>
                    <a:pt x="80510" y="74875"/>
                  </a:cubicBezTo>
                  <a:cubicBezTo>
                    <a:pt x="84079" y="70783"/>
                    <a:pt x="87029" y="68546"/>
                    <a:pt x="92739" y="68451"/>
                  </a:cubicBezTo>
                  <a:cubicBezTo>
                    <a:pt x="141413" y="67833"/>
                    <a:pt x="190088" y="66976"/>
                    <a:pt x="238763" y="65882"/>
                  </a:cubicBezTo>
                  <a:cubicBezTo>
                    <a:pt x="246328" y="65739"/>
                    <a:pt x="250753" y="67690"/>
                    <a:pt x="255178" y="74399"/>
                  </a:cubicBezTo>
                  <a:close/>
                  <a:moveTo>
                    <a:pt x="292148" y="41759"/>
                  </a:moveTo>
                  <a:cubicBezTo>
                    <a:pt x="296145" y="42187"/>
                    <a:pt x="299000" y="43900"/>
                    <a:pt x="299332" y="48325"/>
                  </a:cubicBezTo>
                  <a:cubicBezTo>
                    <a:pt x="299666" y="52702"/>
                    <a:pt x="297477" y="55367"/>
                    <a:pt x="293147" y="55509"/>
                  </a:cubicBezTo>
                  <a:cubicBezTo>
                    <a:pt x="289150" y="55652"/>
                    <a:pt x="286058" y="53749"/>
                    <a:pt x="285725" y="49324"/>
                  </a:cubicBezTo>
                  <a:cubicBezTo>
                    <a:pt x="285439" y="44946"/>
                    <a:pt x="288389" y="42948"/>
                    <a:pt x="292148" y="41759"/>
                  </a:cubicBezTo>
                  <a:close/>
                  <a:moveTo>
                    <a:pt x="44492" y="52512"/>
                  </a:moveTo>
                  <a:cubicBezTo>
                    <a:pt x="40019" y="52084"/>
                    <a:pt x="38069" y="48943"/>
                    <a:pt x="38687" y="45232"/>
                  </a:cubicBezTo>
                  <a:cubicBezTo>
                    <a:pt x="39401" y="41140"/>
                    <a:pt x="42018" y="37524"/>
                    <a:pt x="47061" y="39094"/>
                  </a:cubicBezTo>
                  <a:cubicBezTo>
                    <a:pt x="50582" y="40188"/>
                    <a:pt x="52819" y="43043"/>
                    <a:pt x="52628" y="46897"/>
                  </a:cubicBezTo>
                  <a:cubicBezTo>
                    <a:pt x="51106" y="50894"/>
                    <a:pt x="48631" y="52940"/>
                    <a:pt x="44492" y="52512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265">
              <a:extLst>
                <a:ext uri="{FF2B5EF4-FFF2-40B4-BE49-F238E27FC236}">
                  <a16:creationId xmlns:a16="http://schemas.microsoft.com/office/drawing/2014/main" id="{97312222-FC0B-4BE8-B976-090EBF4015FA}"/>
                </a:ext>
              </a:extLst>
            </p:cNvPr>
            <p:cNvSpPr/>
            <p:nvPr/>
          </p:nvSpPr>
          <p:spPr>
            <a:xfrm>
              <a:off x="668056" y="1654210"/>
              <a:ext cx="91022" cy="91507"/>
            </a:xfrm>
            <a:custGeom>
              <a:avLst/>
              <a:gdLst>
                <a:gd name="connsiteX0" fmla="*/ 46107 w 91022"/>
                <a:gd name="connsiteY0" fmla="*/ 91497 h 91507"/>
                <a:gd name="connsiteX1" fmla="*/ 91023 w 91022"/>
                <a:gd name="connsiteY1" fmla="*/ 46010 h 91507"/>
                <a:gd name="connsiteX2" fmla="*/ 45060 w 91022"/>
                <a:gd name="connsiteY2" fmla="*/ 0 h 91507"/>
                <a:gd name="connsiteX3" fmla="*/ 1 w 91022"/>
                <a:gd name="connsiteY3" fmla="*/ 46343 h 91507"/>
                <a:gd name="connsiteX4" fmla="*/ 46107 w 91022"/>
                <a:gd name="connsiteY4" fmla="*/ 91497 h 91507"/>
                <a:gd name="connsiteX5" fmla="*/ 45060 w 91022"/>
                <a:gd name="connsiteY5" fmla="*/ 38683 h 91507"/>
                <a:gd name="connsiteX6" fmla="*/ 52292 w 91022"/>
                <a:gd name="connsiteY6" fmla="*/ 45630 h 91507"/>
                <a:gd name="connsiteX7" fmla="*/ 45488 w 91022"/>
                <a:gd name="connsiteY7" fmla="*/ 52386 h 91507"/>
                <a:gd name="connsiteX8" fmla="*/ 38684 w 91022"/>
                <a:gd name="connsiteY8" fmla="*/ 45963 h 91507"/>
                <a:gd name="connsiteX9" fmla="*/ 45060 w 91022"/>
                <a:gd name="connsiteY9" fmla="*/ 38683 h 91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1022" h="91507">
                  <a:moveTo>
                    <a:pt x="46107" y="91497"/>
                  </a:moveTo>
                  <a:cubicBezTo>
                    <a:pt x="70753" y="91021"/>
                    <a:pt x="90975" y="70562"/>
                    <a:pt x="91023" y="46010"/>
                  </a:cubicBezTo>
                  <a:cubicBezTo>
                    <a:pt x="91070" y="21031"/>
                    <a:pt x="69992" y="-48"/>
                    <a:pt x="45060" y="0"/>
                  </a:cubicBezTo>
                  <a:cubicBezTo>
                    <a:pt x="19747" y="48"/>
                    <a:pt x="-189" y="20602"/>
                    <a:pt x="1" y="46343"/>
                  </a:cubicBezTo>
                  <a:cubicBezTo>
                    <a:pt x="192" y="72322"/>
                    <a:pt x="20366" y="92021"/>
                    <a:pt x="46107" y="91497"/>
                  </a:cubicBezTo>
                  <a:close/>
                  <a:moveTo>
                    <a:pt x="45060" y="38683"/>
                  </a:moveTo>
                  <a:cubicBezTo>
                    <a:pt x="49009" y="39444"/>
                    <a:pt x="51959" y="41776"/>
                    <a:pt x="52292" y="45630"/>
                  </a:cubicBezTo>
                  <a:cubicBezTo>
                    <a:pt x="52673" y="49959"/>
                    <a:pt x="49295" y="52148"/>
                    <a:pt x="45488" y="52386"/>
                  </a:cubicBezTo>
                  <a:cubicBezTo>
                    <a:pt x="41349" y="52671"/>
                    <a:pt x="38637" y="50530"/>
                    <a:pt x="38684" y="45963"/>
                  </a:cubicBezTo>
                  <a:cubicBezTo>
                    <a:pt x="38684" y="41680"/>
                    <a:pt x="41111" y="39539"/>
                    <a:pt x="45060" y="38683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266">
              <a:extLst>
                <a:ext uri="{FF2B5EF4-FFF2-40B4-BE49-F238E27FC236}">
                  <a16:creationId xmlns:a16="http://schemas.microsoft.com/office/drawing/2014/main" id="{2B068038-99BF-44F2-A793-950670C61507}"/>
                </a:ext>
              </a:extLst>
            </p:cNvPr>
            <p:cNvSpPr/>
            <p:nvPr/>
          </p:nvSpPr>
          <p:spPr>
            <a:xfrm>
              <a:off x="2348643" y="2408549"/>
              <a:ext cx="91596" cy="91073"/>
            </a:xfrm>
            <a:custGeom>
              <a:avLst/>
              <a:gdLst>
                <a:gd name="connsiteX0" fmla="*/ 91593 w 91596"/>
                <a:gd name="connsiteY0" fmla="*/ 46296 h 91073"/>
                <a:gd name="connsiteX1" fmla="*/ 45773 w 91596"/>
                <a:gd name="connsiteY1" fmla="*/ 0 h 91073"/>
                <a:gd name="connsiteX2" fmla="*/ 0 w 91596"/>
                <a:gd name="connsiteY2" fmla="*/ 46058 h 91073"/>
                <a:gd name="connsiteX3" fmla="*/ 44916 w 91596"/>
                <a:gd name="connsiteY3" fmla="*/ 91069 h 91073"/>
                <a:gd name="connsiteX4" fmla="*/ 91593 w 91596"/>
                <a:gd name="connsiteY4" fmla="*/ 46296 h 91073"/>
                <a:gd name="connsiteX5" fmla="*/ 38826 w 91596"/>
                <a:gd name="connsiteY5" fmla="*/ 46439 h 91073"/>
                <a:gd name="connsiteX6" fmla="*/ 46011 w 91596"/>
                <a:gd name="connsiteY6" fmla="*/ 38778 h 91073"/>
                <a:gd name="connsiteX7" fmla="*/ 53052 w 91596"/>
                <a:gd name="connsiteY7" fmla="*/ 45820 h 91073"/>
                <a:gd name="connsiteX8" fmla="*/ 46058 w 91596"/>
                <a:gd name="connsiteY8" fmla="*/ 52481 h 91073"/>
                <a:gd name="connsiteX9" fmla="*/ 38826 w 91596"/>
                <a:gd name="connsiteY9" fmla="*/ 46439 h 91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1596" h="91073">
                  <a:moveTo>
                    <a:pt x="91593" y="46296"/>
                  </a:moveTo>
                  <a:cubicBezTo>
                    <a:pt x="91926" y="21602"/>
                    <a:pt x="70610" y="96"/>
                    <a:pt x="45773" y="0"/>
                  </a:cubicBezTo>
                  <a:cubicBezTo>
                    <a:pt x="20745" y="-95"/>
                    <a:pt x="-95" y="20888"/>
                    <a:pt x="0" y="46058"/>
                  </a:cubicBezTo>
                  <a:cubicBezTo>
                    <a:pt x="48" y="71228"/>
                    <a:pt x="19508" y="90736"/>
                    <a:pt x="44916" y="91069"/>
                  </a:cubicBezTo>
                  <a:cubicBezTo>
                    <a:pt x="70752" y="91402"/>
                    <a:pt x="91259" y="71752"/>
                    <a:pt x="91593" y="46296"/>
                  </a:cubicBezTo>
                  <a:close/>
                  <a:moveTo>
                    <a:pt x="38826" y="46439"/>
                  </a:moveTo>
                  <a:cubicBezTo>
                    <a:pt x="38683" y="41966"/>
                    <a:pt x="41253" y="38588"/>
                    <a:pt x="46011" y="38778"/>
                  </a:cubicBezTo>
                  <a:cubicBezTo>
                    <a:pt x="49912" y="38921"/>
                    <a:pt x="51958" y="42157"/>
                    <a:pt x="53052" y="45820"/>
                  </a:cubicBezTo>
                  <a:cubicBezTo>
                    <a:pt x="52244" y="49674"/>
                    <a:pt x="50293" y="52244"/>
                    <a:pt x="46058" y="52481"/>
                  </a:cubicBezTo>
                  <a:cubicBezTo>
                    <a:pt x="41776" y="52719"/>
                    <a:pt x="38969" y="50531"/>
                    <a:pt x="38826" y="46439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267">
              <a:extLst>
                <a:ext uri="{FF2B5EF4-FFF2-40B4-BE49-F238E27FC236}">
                  <a16:creationId xmlns:a16="http://schemas.microsoft.com/office/drawing/2014/main" id="{82EF4D1B-CF53-43BC-A8F1-074E52E4FAF4}"/>
                </a:ext>
              </a:extLst>
            </p:cNvPr>
            <p:cNvSpPr/>
            <p:nvPr/>
          </p:nvSpPr>
          <p:spPr>
            <a:xfrm>
              <a:off x="668056" y="1822074"/>
              <a:ext cx="91023" cy="91454"/>
            </a:xfrm>
            <a:custGeom>
              <a:avLst/>
              <a:gdLst>
                <a:gd name="connsiteX0" fmla="*/ 45108 w 91023"/>
                <a:gd name="connsiteY0" fmla="*/ 0 h 91454"/>
                <a:gd name="connsiteX1" fmla="*/ 1 w 91023"/>
                <a:gd name="connsiteY1" fmla="*/ 46105 h 91454"/>
                <a:gd name="connsiteX2" fmla="*/ 44679 w 91023"/>
                <a:gd name="connsiteY2" fmla="*/ 91450 h 91454"/>
                <a:gd name="connsiteX3" fmla="*/ 91023 w 91023"/>
                <a:gd name="connsiteY3" fmla="*/ 45820 h 91454"/>
                <a:gd name="connsiteX4" fmla="*/ 45108 w 91023"/>
                <a:gd name="connsiteY4" fmla="*/ 0 h 91454"/>
                <a:gd name="connsiteX5" fmla="*/ 45345 w 91023"/>
                <a:gd name="connsiteY5" fmla="*/ 52624 h 91454"/>
                <a:gd name="connsiteX6" fmla="*/ 38637 w 91023"/>
                <a:gd name="connsiteY6" fmla="*/ 45725 h 91454"/>
                <a:gd name="connsiteX7" fmla="*/ 45679 w 91023"/>
                <a:gd name="connsiteY7" fmla="*/ 38826 h 91454"/>
                <a:gd name="connsiteX8" fmla="*/ 52340 w 91023"/>
                <a:gd name="connsiteY8" fmla="*/ 45582 h 91454"/>
                <a:gd name="connsiteX9" fmla="*/ 45345 w 91023"/>
                <a:gd name="connsiteY9" fmla="*/ 52624 h 91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1023" h="91454">
                  <a:moveTo>
                    <a:pt x="45108" y="0"/>
                  </a:moveTo>
                  <a:cubicBezTo>
                    <a:pt x="19271" y="95"/>
                    <a:pt x="-189" y="19936"/>
                    <a:pt x="1" y="46105"/>
                  </a:cubicBezTo>
                  <a:cubicBezTo>
                    <a:pt x="144" y="71180"/>
                    <a:pt x="19795" y="91116"/>
                    <a:pt x="44679" y="91450"/>
                  </a:cubicBezTo>
                  <a:cubicBezTo>
                    <a:pt x="69469" y="91830"/>
                    <a:pt x="90832" y="70752"/>
                    <a:pt x="91023" y="45820"/>
                  </a:cubicBezTo>
                  <a:cubicBezTo>
                    <a:pt x="91213" y="20793"/>
                    <a:pt x="70325" y="-48"/>
                    <a:pt x="45108" y="0"/>
                  </a:cubicBezTo>
                  <a:close/>
                  <a:moveTo>
                    <a:pt x="45345" y="52624"/>
                  </a:moveTo>
                  <a:cubicBezTo>
                    <a:pt x="41349" y="52814"/>
                    <a:pt x="38732" y="50102"/>
                    <a:pt x="38637" y="45725"/>
                  </a:cubicBezTo>
                  <a:cubicBezTo>
                    <a:pt x="38541" y="41252"/>
                    <a:pt x="40920" y="39111"/>
                    <a:pt x="45679" y="38826"/>
                  </a:cubicBezTo>
                  <a:cubicBezTo>
                    <a:pt x="48962" y="39634"/>
                    <a:pt x="52483" y="41157"/>
                    <a:pt x="52340" y="45582"/>
                  </a:cubicBezTo>
                  <a:cubicBezTo>
                    <a:pt x="52197" y="49674"/>
                    <a:pt x="49152" y="52481"/>
                    <a:pt x="45345" y="52624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268">
              <a:extLst>
                <a:ext uri="{FF2B5EF4-FFF2-40B4-BE49-F238E27FC236}">
                  <a16:creationId xmlns:a16="http://schemas.microsoft.com/office/drawing/2014/main" id="{0BFD1B3E-61B0-4CC0-BB3A-AFA14177AC88}"/>
                </a:ext>
              </a:extLst>
            </p:cNvPr>
            <p:cNvSpPr/>
            <p:nvPr/>
          </p:nvSpPr>
          <p:spPr>
            <a:xfrm>
              <a:off x="1185859" y="2699452"/>
              <a:ext cx="91893" cy="91644"/>
            </a:xfrm>
            <a:custGeom>
              <a:avLst/>
              <a:gdLst>
                <a:gd name="connsiteX0" fmla="*/ 45740 w 91893"/>
                <a:gd name="connsiteY0" fmla="*/ 91644 h 91644"/>
                <a:gd name="connsiteX1" fmla="*/ 91893 w 91893"/>
                <a:gd name="connsiteY1" fmla="*/ 45633 h 91644"/>
                <a:gd name="connsiteX2" fmla="*/ 45550 w 91893"/>
                <a:gd name="connsiteY2" fmla="*/ 4 h 91644"/>
                <a:gd name="connsiteX3" fmla="*/ 15 w 91893"/>
                <a:gd name="connsiteY3" fmla="*/ 46538 h 91644"/>
                <a:gd name="connsiteX4" fmla="*/ 45740 w 91893"/>
                <a:gd name="connsiteY4" fmla="*/ 91644 h 91644"/>
                <a:gd name="connsiteX5" fmla="*/ 46406 w 91893"/>
                <a:gd name="connsiteY5" fmla="*/ 39020 h 91644"/>
                <a:gd name="connsiteX6" fmla="*/ 53258 w 91893"/>
                <a:gd name="connsiteY6" fmla="*/ 45491 h 91644"/>
                <a:gd name="connsiteX7" fmla="*/ 46264 w 91893"/>
                <a:gd name="connsiteY7" fmla="*/ 52771 h 91644"/>
                <a:gd name="connsiteX8" fmla="*/ 38936 w 91893"/>
                <a:gd name="connsiteY8" fmla="*/ 45015 h 91644"/>
                <a:gd name="connsiteX9" fmla="*/ 46406 w 91893"/>
                <a:gd name="connsiteY9" fmla="*/ 39020 h 91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1893" h="91644">
                  <a:moveTo>
                    <a:pt x="45740" y="91644"/>
                  </a:moveTo>
                  <a:cubicBezTo>
                    <a:pt x="70482" y="91834"/>
                    <a:pt x="91893" y="70423"/>
                    <a:pt x="91893" y="45633"/>
                  </a:cubicBezTo>
                  <a:cubicBezTo>
                    <a:pt x="91846" y="20654"/>
                    <a:pt x="70529" y="-329"/>
                    <a:pt x="45550" y="4"/>
                  </a:cubicBezTo>
                  <a:cubicBezTo>
                    <a:pt x="20380" y="337"/>
                    <a:pt x="-651" y="21843"/>
                    <a:pt x="15" y="46538"/>
                  </a:cubicBezTo>
                  <a:cubicBezTo>
                    <a:pt x="682" y="70851"/>
                    <a:pt x="21569" y="91501"/>
                    <a:pt x="45740" y="91644"/>
                  </a:cubicBezTo>
                  <a:close/>
                  <a:moveTo>
                    <a:pt x="46406" y="39020"/>
                  </a:moveTo>
                  <a:cubicBezTo>
                    <a:pt x="50688" y="39067"/>
                    <a:pt x="52544" y="41922"/>
                    <a:pt x="53258" y="45491"/>
                  </a:cubicBezTo>
                  <a:cubicBezTo>
                    <a:pt x="52259" y="49487"/>
                    <a:pt x="50213" y="52818"/>
                    <a:pt x="46264" y="52771"/>
                  </a:cubicBezTo>
                  <a:cubicBezTo>
                    <a:pt x="41791" y="52723"/>
                    <a:pt x="38651" y="49487"/>
                    <a:pt x="38936" y="45015"/>
                  </a:cubicBezTo>
                  <a:cubicBezTo>
                    <a:pt x="39174" y="41113"/>
                    <a:pt x="42362" y="38972"/>
                    <a:pt x="46406" y="39020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269">
              <a:extLst>
                <a:ext uri="{FF2B5EF4-FFF2-40B4-BE49-F238E27FC236}">
                  <a16:creationId xmlns:a16="http://schemas.microsoft.com/office/drawing/2014/main" id="{20B80ACA-B668-43B3-8F4C-F78413610158}"/>
                </a:ext>
              </a:extLst>
            </p:cNvPr>
            <p:cNvSpPr/>
            <p:nvPr/>
          </p:nvSpPr>
          <p:spPr>
            <a:xfrm>
              <a:off x="356784" y="2707259"/>
              <a:ext cx="90690" cy="91885"/>
            </a:xfrm>
            <a:custGeom>
              <a:avLst/>
              <a:gdLst>
                <a:gd name="connsiteX0" fmla="*/ 90690 w 90690"/>
                <a:gd name="connsiteY0" fmla="*/ 46105 h 91885"/>
                <a:gd name="connsiteX1" fmla="*/ 45204 w 90690"/>
                <a:gd name="connsiteY1" fmla="*/ 0 h 91885"/>
                <a:gd name="connsiteX2" fmla="*/ 2 w 90690"/>
                <a:gd name="connsiteY2" fmla="*/ 45011 h 91885"/>
                <a:gd name="connsiteX3" fmla="*/ 44775 w 90690"/>
                <a:gd name="connsiteY3" fmla="*/ 91878 h 91885"/>
                <a:gd name="connsiteX4" fmla="*/ 90690 w 90690"/>
                <a:gd name="connsiteY4" fmla="*/ 46105 h 91885"/>
                <a:gd name="connsiteX5" fmla="*/ 38590 w 90690"/>
                <a:gd name="connsiteY5" fmla="*/ 46343 h 91885"/>
                <a:gd name="connsiteX6" fmla="*/ 44680 w 90690"/>
                <a:gd name="connsiteY6" fmla="*/ 39016 h 91885"/>
                <a:gd name="connsiteX7" fmla="*/ 52245 w 90690"/>
                <a:gd name="connsiteY7" fmla="*/ 46201 h 91885"/>
                <a:gd name="connsiteX8" fmla="*/ 45441 w 90690"/>
                <a:gd name="connsiteY8" fmla="*/ 53290 h 91885"/>
                <a:gd name="connsiteX9" fmla="*/ 38590 w 90690"/>
                <a:gd name="connsiteY9" fmla="*/ 46343 h 91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690" h="91885">
                  <a:moveTo>
                    <a:pt x="90690" y="46105"/>
                  </a:moveTo>
                  <a:cubicBezTo>
                    <a:pt x="90786" y="20650"/>
                    <a:pt x="70374" y="-47"/>
                    <a:pt x="45204" y="0"/>
                  </a:cubicBezTo>
                  <a:cubicBezTo>
                    <a:pt x="20462" y="48"/>
                    <a:pt x="288" y="20127"/>
                    <a:pt x="2" y="45011"/>
                  </a:cubicBezTo>
                  <a:cubicBezTo>
                    <a:pt x="-236" y="70990"/>
                    <a:pt x="19225" y="91354"/>
                    <a:pt x="44775" y="91878"/>
                  </a:cubicBezTo>
                  <a:cubicBezTo>
                    <a:pt x="69755" y="92354"/>
                    <a:pt x="90643" y="71561"/>
                    <a:pt x="90690" y="46105"/>
                  </a:cubicBezTo>
                  <a:close/>
                  <a:moveTo>
                    <a:pt x="38590" y="46343"/>
                  </a:moveTo>
                  <a:cubicBezTo>
                    <a:pt x="38400" y="41919"/>
                    <a:pt x="40969" y="39302"/>
                    <a:pt x="44680" y="39016"/>
                  </a:cubicBezTo>
                  <a:cubicBezTo>
                    <a:pt x="49105" y="38683"/>
                    <a:pt x="52245" y="41252"/>
                    <a:pt x="52245" y="46201"/>
                  </a:cubicBezTo>
                  <a:cubicBezTo>
                    <a:pt x="52245" y="50626"/>
                    <a:pt x="48867" y="52005"/>
                    <a:pt x="45441" y="53290"/>
                  </a:cubicBezTo>
                  <a:cubicBezTo>
                    <a:pt x="41968" y="52148"/>
                    <a:pt x="38828" y="50816"/>
                    <a:pt x="38590" y="46343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270">
              <a:extLst>
                <a:ext uri="{FF2B5EF4-FFF2-40B4-BE49-F238E27FC236}">
                  <a16:creationId xmlns:a16="http://schemas.microsoft.com/office/drawing/2014/main" id="{A3C89976-3017-4EEF-9B84-8383CC9A1A4E}"/>
                </a:ext>
              </a:extLst>
            </p:cNvPr>
            <p:cNvSpPr/>
            <p:nvPr/>
          </p:nvSpPr>
          <p:spPr>
            <a:xfrm>
              <a:off x="507805" y="2596252"/>
              <a:ext cx="91653" cy="91118"/>
            </a:xfrm>
            <a:custGeom>
              <a:avLst/>
              <a:gdLst>
                <a:gd name="connsiteX0" fmla="*/ 46012 w 91653"/>
                <a:gd name="connsiteY0" fmla="*/ 91118 h 91118"/>
                <a:gd name="connsiteX1" fmla="*/ 91642 w 91653"/>
                <a:gd name="connsiteY1" fmla="*/ 46203 h 91118"/>
                <a:gd name="connsiteX2" fmla="*/ 46488 w 91653"/>
                <a:gd name="connsiteY2" fmla="*/ 2 h 91118"/>
                <a:gd name="connsiteX3" fmla="*/ 2 w 91653"/>
                <a:gd name="connsiteY3" fmla="*/ 45013 h 91118"/>
                <a:gd name="connsiteX4" fmla="*/ 46012 w 91653"/>
                <a:gd name="connsiteY4" fmla="*/ 91118 h 91118"/>
                <a:gd name="connsiteX5" fmla="*/ 45632 w 91653"/>
                <a:gd name="connsiteY5" fmla="*/ 38590 h 91118"/>
                <a:gd name="connsiteX6" fmla="*/ 52911 w 91653"/>
                <a:gd name="connsiteY6" fmla="*/ 44966 h 91118"/>
                <a:gd name="connsiteX7" fmla="*/ 46726 w 91653"/>
                <a:gd name="connsiteY7" fmla="*/ 52293 h 91118"/>
                <a:gd name="connsiteX8" fmla="*/ 38732 w 91653"/>
                <a:gd name="connsiteY8" fmla="*/ 45156 h 91118"/>
                <a:gd name="connsiteX9" fmla="*/ 45632 w 91653"/>
                <a:gd name="connsiteY9" fmla="*/ 38590 h 91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1653" h="91118">
                  <a:moveTo>
                    <a:pt x="46012" y="91118"/>
                  </a:moveTo>
                  <a:cubicBezTo>
                    <a:pt x="70421" y="91071"/>
                    <a:pt x="91071" y="70707"/>
                    <a:pt x="91642" y="46203"/>
                  </a:cubicBezTo>
                  <a:cubicBezTo>
                    <a:pt x="92213" y="20652"/>
                    <a:pt x="72277" y="240"/>
                    <a:pt x="46488" y="2"/>
                  </a:cubicBezTo>
                  <a:cubicBezTo>
                    <a:pt x="20795" y="-236"/>
                    <a:pt x="192" y="19700"/>
                    <a:pt x="2" y="45013"/>
                  </a:cubicBezTo>
                  <a:cubicBezTo>
                    <a:pt x="-236" y="69660"/>
                    <a:pt x="21223" y="91166"/>
                    <a:pt x="46012" y="91118"/>
                  </a:cubicBezTo>
                  <a:close/>
                  <a:moveTo>
                    <a:pt x="45632" y="38590"/>
                  </a:moveTo>
                  <a:cubicBezTo>
                    <a:pt x="49914" y="38352"/>
                    <a:pt x="52150" y="40683"/>
                    <a:pt x="52911" y="44966"/>
                  </a:cubicBezTo>
                  <a:cubicBezTo>
                    <a:pt x="52578" y="48677"/>
                    <a:pt x="50532" y="51912"/>
                    <a:pt x="46726" y="52293"/>
                  </a:cubicBezTo>
                  <a:cubicBezTo>
                    <a:pt x="42158" y="52769"/>
                    <a:pt x="38970" y="49438"/>
                    <a:pt x="38732" y="45156"/>
                  </a:cubicBezTo>
                  <a:cubicBezTo>
                    <a:pt x="38542" y="41302"/>
                    <a:pt x="41540" y="38828"/>
                    <a:pt x="45632" y="38590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271">
              <a:extLst>
                <a:ext uri="{FF2B5EF4-FFF2-40B4-BE49-F238E27FC236}">
                  <a16:creationId xmlns:a16="http://schemas.microsoft.com/office/drawing/2014/main" id="{82445937-2160-4D99-A325-0FD057913E7B}"/>
                </a:ext>
              </a:extLst>
            </p:cNvPr>
            <p:cNvSpPr/>
            <p:nvPr/>
          </p:nvSpPr>
          <p:spPr>
            <a:xfrm>
              <a:off x="1330186" y="2452274"/>
              <a:ext cx="90642" cy="90833"/>
            </a:xfrm>
            <a:custGeom>
              <a:avLst/>
              <a:gdLst>
                <a:gd name="connsiteX0" fmla="*/ 45915 w 90642"/>
                <a:gd name="connsiteY0" fmla="*/ 2 h 90833"/>
                <a:gd name="connsiteX1" fmla="*/ 0 w 90642"/>
                <a:gd name="connsiteY1" fmla="*/ 45299 h 90833"/>
                <a:gd name="connsiteX2" fmla="*/ 45344 w 90642"/>
                <a:gd name="connsiteY2" fmla="*/ 90833 h 90833"/>
                <a:gd name="connsiteX3" fmla="*/ 90641 w 90642"/>
                <a:gd name="connsiteY3" fmla="*/ 45156 h 90833"/>
                <a:gd name="connsiteX4" fmla="*/ 45915 w 90642"/>
                <a:gd name="connsiteY4" fmla="*/ 2 h 90833"/>
                <a:gd name="connsiteX5" fmla="*/ 45868 w 90642"/>
                <a:gd name="connsiteY5" fmla="*/ 52103 h 90833"/>
                <a:gd name="connsiteX6" fmla="*/ 38588 w 90642"/>
                <a:gd name="connsiteY6" fmla="*/ 45965 h 90833"/>
                <a:gd name="connsiteX7" fmla="*/ 43822 w 90642"/>
                <a:gd name="connsiteY7" fmla="*/ 38495 h 90833"/>
                <a:gd name="connsiteX8" fmla="*/ 52053 w 90642"/>
                <a:gd name="connsiteY8" fmla="*/ 44918 h 90833"/>
                <a:gd name="connsiteX9" fmla="*/ 45868 w 90642"/>
                <a:gd name="connsiteY9" fmla="*/ 52103 h 90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642" h="90833">
                  <a:moveTo>
                    <a:pt x="45915" y="2"/>
                  </a:moveTo>
                  <a:cubicBezTo>
                    <a:pt x="20174" y="-236"/>
                    <a:pt x="48" y="19605"/>
                    <a:pt x="0" y="45299"/>
                  </a:cubicBezTo>
                  <a:cubicBezTo>
                    <a:pt x="-48" y="71420"/>
                    <a:pt x="19318" y="90881"/>
                    <a:pt x="45344" y="90833"/>
                  </a:cubicBezTo>
                  <a:cubicBezTo>
                    <a:pt x="71275" y="90786"/>
                    <a:pt x="90831" y="71135"/>
                    <a:pt x="90641" y="45156"/>
                  </a:cubicBezTo>
                  <a:cubicBezTo>
                    <a:pt x="90498" y="19986"/>
                    <a:pt x="70942" y="240"/>
                    <a:pt x="45915" y="2"/>
                  </a:cubicBezTo>
                  <a:close/>
                  <a:moveTo>
                    <a:pt x="45868" y="52103"/>
                  </a:moveTo>
                  <a:cubicBezTo>
                    <a:pt x="41728" y="52436"/>
                    <a:pt x="39016" y="50390"/>
                    <a:pt x="38588" y="45965"/>
                  </a:cubicBezTo>
                  <a:cubicBezTo>
                    <a:pt x="38112" y="41397"/>
                    <a:pt x="41300" y="39827"/>
                    <a:pt x="43822" y="38495"/>
                  </a:cubicBezTo>
                  <a:cubicBezTo>
                    <a:pt x="49008" y="38590"/>
                    <a:pt x="51577" y="40826"/>
                    <a:pt x="52053" y="44918"/>
                  </a:cubicBezTo>
                  <a:cubicBezTo>
                    <a:pt x="52529" y="49248"/>
                    <a:pt x="50007" y="51770"/>
                    <a:pt x="45868" y="52103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272">
              <a:extLst>
                <a:ext uri="{FF2B5EF4-FFF2-40B4-BE49-F238E27FC236}">
                  <a16:creationId xmlns:a16="http://schemas.microsoft.com/office/drawing/2014/main" id="{C76640A9-4EE1-4DDC-810E-EF2C90260237}"/>
                </a:ext>
              </a:extLst>
            </p:cNvPr>
            <p:cNvSpPr/>
            <p:nvPr/>
          </p:nvSpPr>
          <p:spPr>
            <a:xfrm>
              <a:off x="747755" y="1741939"/>
              <a:ext cx="90688" cy="91839"/>
            </a:xfrm>
            <a:custGeom>
              <a:avLst/>
              <a:gdLst>
                <a:gd name="connsiteX0" fmla="*/ 45439 w 90688"/>
                <a:gd name="connsiteY0" fmla="*/ 91840 h 91839"/>
                <a:gd name="connsiteX1" fmla="*/ 90688 w 90688"/>
                <a:gd name="connsiteY1" fmla="*/ 45497 h 91839"/>
                <a:gd name="connsiteX2" fmla="*/ 45867 w 90688"/>
                <a:gd name="connsiteY2" fmla="*/ 10 h 91839"/>
                <a:gd name="connsiteX3" fmla="*/ 0 w 90688"/>
                <a:gd name="connsiteY3" fmla="*/ 45734 h 91839"/>
                <a:gd name="connsiteX4" fmla="*/ 45439 w 90688"/>
                <a:gd name="connsiteY4" fmla="*/ 91840 h 91839"/>
                <a:gd name="connsiteX5" fmla="*/ 38588 w 90688"/>
                <a:gd name="connsiteY5" fmla="*/ 44926 h 91839"/>
                <a:gd name="connsiteX6" fmla="*/ 45915 w 90688"/>
                <a:gd name="connsiteY6" fmla="*/ 38883 h 91839"/>
                <a:gd name="connsiteX7" fmla="*/ 52338 w 90688"/>
                <a:gd name="connsiteY7" fmla="*/ 46210 h 91839"/>
                <a:gd name="connsiteX8" fmla="*/ 45344 w 90688"/>
                <a:gd name="connsiteY8" fmla="*/ 53014 h 91839"/>
                <a:gd name="connsiteX9" fmla="*/ 38588 w 90688"/>
                <a:gd name="connsiteY9" fmla="*/ 44926 h 91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688" h="91839">
                  <a:moveTo>
                    <a:pt x="45439" y="91840"/>
                  </a:moveTo>
                  <a:cubicBezTo>
                    <a:pt x="70514" y="91792"/>
                    <a:pt x="90831" y="70952"/>
                    <a:pt x="90688" y="45497"/>
                  </a:cubicBezTo>
                  <a:cubicBezTo>
                    <a:pt x="90545" y="20755"/>
                    <a:pt x="70609" y="485"/>
                    <a:pt x="45867" y="10"/>
                  </a:cubicBezTo>
                  <a:cubicBezTo>
                    <a:pt x="20697" y="-514"/>
                    <a:pt x="95" y="20089"/>
                    <a:pt x="0" y="45734"/>
                  </a:cubicBezTo>
                  <a:cubicBezTo>
                    <a:pt x="0" y="71523"/>
                    <a:pt x="20031" y="91887"/>
                    <a:pt x="45439" y="91840"/>
                  </a:cubicBezTo>
                  <a:close/>
                  <a:moveTo>
                    <a:pt x="38588" y="44926"/>
                  </a:moveTo>
                  <a:cubicBezTo>
                    <a:pt x="39159" y="40691"/>
                    <a:pt x="41966" y="38360"/>
                    <a:pt x="45915" y="38883"/>
                  </a:cubicBezTo>
                  <a:cubicBezTo>
                    <a:pt x="49579" y="39359"/>
                    <a:pt x="52386" y="41833"/>
                    <a:pt x="52338" y="46210"/>
                  </a:cubicBezTo>
                  <a:cubicBezTo>
                    <a:pt x="52100" y="50635"/>
                    <a:pt x="48817" y="53062"/>
                    <a:pt x="45344" y="53014"/>
                  </a:cubicBezTo>
                  <a:cubicBezTo>
                    <a:pt x="41014" y="52967"/>
                    <a:pt x="37922" y="50017"/>
                    <a:pt x="38588" y="44926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273">
              <a:extLst>
                <a:ext uri="{FF2B5EF4-FFF2-40B4-BE49-F238E27FC236}">
                  <a16:creationId xmlns:a16="http://schemas.microsoft.com/office/drawing/2014/main" id="{2A535E1A-C89D-4C6B-ABF2-3F8B4EA916A4}"/>
                </a:ext>
              </a:extLst>
            </p:cNvPr>
            <p:cNvSpPr/>
            <p:nvPr/>
          </p:nvSpPr>
          <p:spPr>
            <a:xfrm>
              <a:off x="1185866" y="2452272"/>
              <a:ext cx="91838" cy="90835"/>
            </a:xfrm>
            <a:custGeom>
              <a:avLst/>
              <a:gdLst>
                <a:gd name="connsiteX0" fmla="*/ 91838 w 91838"/>
                <a:gd name="connsiteY0" fmla="*/ 45443 h 90835"/>
                <a:gd name="connsiteX1" fmla="*/ 46827 w 91838"/>
                <a:gd name="connsiteY1" fmla="*/ 4 h 90835"/>
                <a:gd name="connsiteX2" fmla="*/ 8 w 91838"/>
                <a:gd name="connsiteY2" fmla="*/ 45063 h 90835"/>
                <a:gd name="connsiteX3" fmla="*/ 45780 w 91838"/>
                <a:gd name="connsiteY3" fmla="*/ 90835 h 90835"/>
                <a:gd name="connsiteX4" fmla="*/ 91838 w 91838"/>
                <a:gd name="connsiteY4" fmla="*/ 45443 h 90835"/>
                <a:gd name="connsiteX5" fmla="*/ 38786 w 91838"/>
                <a:gd name="connsiteY5" fmla="*/ 45586 h 90835"/>
                <a:gd name="connsiteX6" fmla="*/ 46875 w 91838"/>
                <a:gd name="connsiteY6" fmla="*/ 38544 h 90835"/>
                <a:gd name="connsiteX7" fmla="*/ 53108 w 91838"/>
                <a:gd name="connsiteY7" fmla="*/ 45872 h 90835"/>
                <a:gd name="connsiteX8" fmla="*/ 45590 w 91838"/>
                <a:gd name="connsiteY8" fmla="*/ 52295 h 90835"/>
                <a:gd name="connsiteX9" fmla="*/ 38786 w 91838"/>
                <a:gd name="connsiteY9" fmla="*/ 45586 h 90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1838" h="90835">
                  <a:moveTo>
                    <a:pt x="91838" y="45443"/>
                  </a:moveTo>
                  <a:cubicBezTo>
                    <a:pt x="91743" y="20987"/>
                    <a:pt x="71284" y="385"/>
                    <a:pt x="46827" y="4"/>
                  </a:cubicBezTo>
                  <a:cubicBezTo>
                    <a:pt x="21657" y="-329"/>
                    <a:pt x="484" y="19988"/>
                    <a:pt x="8" y="45063"/>
                  </a:cubicBezTo>
                  <a:cubicBezTo>
                    <a:pt x="-468" y="70280"/>
                    <a:pt x="19992" y="90740"/>
                    <a:pt x="45780" y="90835"/>
                  </a:cubicBezTo>
                  <a:cubicBezTo>
                    <a:pt x="71617" y="90930"/>
                    <a:pt x="91933" y="70946"/>
                    <a:pt x="91838" y="45443"/>
                  </a:cubicBezTo>
                  <a:close/>
                  <a:moveTo>
                    <a:pt x="38786" y="45586"/>
                  </a:moveTo>
                  <a:cubicBezTo>
                    <a:pt x="39072" y="41399"/>
                    <a:pt x="41926" y="37830"/>
                    <a:pt x="46875" y="38544"/>
                  </a:cubicBezTo>
                  <a:cubicBezTo>
                    <a:pt x="50824" y="39115"/>
                    <a:pt x="52680" y="42255"/>
                    <a:pt x="53108" y="45872"/>
                  </a:cubicBezTo>
                  <a:cubicBezTo>
                    <a:pt x="52109" y="50106"/>
                    <a:pt x="50015" y="52485"/>
                    <a:pt x="45590" y="52295"/>
                  </a:cubicBezTo>
                  <a:cubicBezTo>
                    <a:pt x="41165" y="52105"/>
                    <a:pt x="38501" y="49345"/>
                    <a:pt x="38786" y="45586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274">
              <a:extLst>
                <a:ext uri="{FF2B5EF4-FFF2-40B4-BE49-F238E27FC236}">
                  <a16:creationId xmlns:a16="http://schemas.microsoft.com/office/drawing/2014/main" id="{697D122E-583F-4609-B8A2-E9411ADBE27B}"/>
                </a:ext>
              </a:extLst>
            </p:cNvPr>
            <p:cNvSpPr/>
            <p:nvPr/>
          </p:nvSpPr>
          <p:spPr>
            <a:xfrm>
              <a:off x="2202761" y="2408589"/>
              <a:ext cx="91261" cy="91077"/>
            </a:xfrm>
            <a:custGeom>
              <a:avLst/>
              <a:gdLst>
                <a:gd name="connsiteX0" fmla="*/ 91261 w 91261"/>
                <a:gd name="connsiteY0" fmla="*/ 45352 h 91077"/>
                <a:gd name="connsiteX1" fmla="*/ 45108 w 91261"/>
                <a:gd name="connsiteY1" fmla="*/ 8 h 91077"/>
                <a:gd name="connsiteX2" fmla="*/ 1 w 91261"/>
                <a:gd name="connsiteY2" fmla="*/ 45590 h 91077"/>
                <a:gd name="connsiteX3" fmla="*/ 45964 w 91261"/>
                <a:gd name="connsiteY3" fmla="*/ 91077 h 91077"/>
                <a:gd name="connsiteX4" fmla="*/ 91261 w 91261"/>
                <a:gd name="connsiteY4" fmla="*/ 45352 h 91077"/>
                <a:gd name="connsiteX5" fmla="*/ 38970 w 91261"/>
                <a:gd name="connsiteY5" fmla="*/ 44972 h 91077"/>
                <a:gd name="connsiteX6" fmla="*/ 46630 w 91261"/>
                <a:gd name="connsiteY6" fmla="*/ 38834 h 91077"/>
                <a:gd name="connsiteX7" fmla="*/ 52530 w 91261"/>
                <a:gd name="connsiteY7" fmla="*/ 46351 h 91077"/>
                <a:gd name="connsiteX8" fmla="*/ 44965 w 91261"/>
                <a:gd name="connsiteY8" fmla="*/ 52251 h 91077"/>
                <a:gd name="connsiteX9" fmla="*/ 38970 w 91261"/>
                <a:gd name="connsiteY9" fmla="*/ 44972 h 91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1261" h="91077">
                  <a:moveTo>
                    <a:pt x="91261" y="45352"/>
                  </a:moveTo>
                  <a:cubicBezTo>
                    <a:pt x="91070" y="19944"/>
                    <a:pt x="70278" y="-468"/>
                    <a:pt x="45108" y="8"/>
                  </a:cubicBezTo>
                  <a:cubicBezTo>
                    <a:pt x="20794" y="436"/>
                    <a:pt x="239" y="21229"/>
                    <a:pt x="1" y="45590"/>
                  </a:cubicBezTo>
                  <a:cubicBezTo>
                    <a:pt x="-189" y="70760"/>
                    <a:pt x="20318" y="91125"/>
                    <a:pt x="45964" y="91077"/>
                  </a:cubicBezTo>
                  <a:cubicBezTo>
                    <a:pt x="72133" y="91029"/>
                    <a:pt x="91451" y="71521"/>
                    <a:pt x="91261" y="45352"/>
                  </a:cubicBezTo>
                  <a:close/>
                  <a:moveTo>
                    <a:pt x="38970" y="44972"/>
                  </a:moveTo>
                  <a:cubicBezTo>
                    <a:pt x="39683" y="41260"/>
                    <a:pt x="42538" y="38358"/>
                    <a:pt x="46630" y="38834"/>
                  </a:cubicBezTo>
                  <a:cubicBezTo>
                    <a:pt x="50817" y="39310"/>
                    <a:pt x="52387" y="42593"/>
                    <a:pt x="52530" y="46351"/>
                  </a:cubicBezTo>
                  <a:cubicBezTo>
                    <a:pt x="51864" y="50967"/>
                    <a:pt x="49199" y="52870"/>
                    <a:pt x="44965" y="52251"/>
                  </a:cubicBezTo>
                  <a:cubicBezTo>
                    <a:pt x="40968" y="51633"/>
                    <a:pt x="38161" y="49159"/>
                    <a:pt x="38970" y="44972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275">
              <a:extLst>
                <a:ext uri="{FF2B5EF4-FFF2-40B4-BE49-F238E27FC236}">
                  <a16:creationId xmlns:a16="http://schemas.microsoft.com/office/drawing/2014/main" id="{35FE415C-0CC8-4111-9C10-870688E62D30}"/>
                </a:ext>
              </a:extLst>
            </p:cNvPr>
            <p:cNvSpPr/>
            <p:nvPr/>
          </p:nvSpPr>
          <p:spPr>
            <a:xfrm>
              <a:off x="3001016" y="3299682"/>
              <a:ext cx="90785" cy="90641"/>
            </a:xfrm>
            <a:custGeom>
              <a:avLst/>
              <a:gdLst>
                <a:gd name="connsiteX0" fmla="*/ 90786 w 90785"/>
                <a:gd name="connsiteY0" fmla="*/ 45250 h 90641"/>
                <a:gd name="connsiteX1" fmla="*/ 45156 w 90785"/>
                <a:gd name="connsiteY1" fmla="*/ 1 h 90641"/>
                <a:gd name="connsiteX2" fmla="*/ 2 w 90785"/>
                <a:gd name="connsiteY2" fmla="*/ 44774 h 90641"/>
                <a:gd name="connsiteX3" fmla="*/ 45346 w 90785"/>
                <a:gd name="connsiteY3" fmla="*/ 90641 h 90641"/>
                <a:gd name="connsiteX4" fmla="*/ 90786 w 90785"/>
                <a:gd name="connsiteY4" fmla="*/ 45250 h 90641"/>
                <a:gd name="connsiteX5" fmla="*/ 38590 w 90785"/>
                <a:gd name="connsiteY5" fmla="*/ 45535 h 90641"/>
                <a:gd name="connsiteX6" fmla="*/ 45061 w 90785"/>
                <a:gd name="connsiteY6" fmla="*/ 38493 h 90641"/>
                <a:gd name="connsiteX7" fmla="*/ 52103 w 90785"/>
                <a:gd name="connsiteY7" fmla="*/ 45107 h 90641"/>
                <a:gd name="connsiteX8" fmla="*/ 45632 w 90785"/>
                <a:gd name="connsiteY8" fmla="*/ 52054 h 90641"/>
                <a:gd name="connsiteX9" fmla="*/ 38590 w 90785"/>
                <a:gd name="connsiteY9" fmla="*/ 45535 h 90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785" h="90641">
                  <a:moveTo>
                    <a:pt x="90786" y="45250"/>
                  </a:moveTo>
                  <a:cubicBezTo>
                    <a:pt x="90738" y="19176"/>
                    <a:pt x="71230" y="-142"/>
                    <a:pt x="45156" y="1"/>
                  </a:cubicBezTo>
                  <a:cubicBezTo>
                    <a:pt x="20034" y="144"/>
                    <a:pt x="240" y="19747"/>
                    <a:pt x="2" y="44774"/>
                  </a:cubicBezTo>
                  <a:cubicBezTo>
                    <a:pt x="-236" y="70515"/>
                    <a:pt x="19605" y="90594"/>
                    <a:pt x="45346" y="90641"/>
                  </a:cubicBezTo>
                  <a:cubicBezTo>
                    <a:pt x="71516" y="90641"/>
                    <a:pt x="90833" y="71371"/>
                    <a:pt x="90786" y="45250"/>
                  </a:cubicBezTo>
                  <a:close/>
                  <a:moveTo>
                    <a:pt x="38590" y="45535"/>
                  </a:moveTo>
                  <a:cubicBezTo>
                    <a:pt x="38400" y="41301"/>
                    <a:pt x="41159" y="39112"/>
                    <a:pt x="45061" y="38493"/>
                  </a:cubicBezTo>
                  <a:cubicBezTo>
                    <a:pt x="49581" y="38541"/>
                    <a:pt x="52007" y="40967"/>
                    <a:pt x="52103" y="45107"/>
                  </a:cubicBezTo>
                  <a:cubicBezTo>
                    <a:pt x="52198" y="49199"/>
                    <a:pt x="50057" y="52006"/>
                    <a:pt x="45632" y="52054"/>
                  </a:cubicBezTo>
                  <a:cubicBezTo>
                    <a:pt x="41349" y="52101"/>
                    <a:pt x="38780" y="49627"/>
                    <a:pt x="38590" y="45535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276">
              <a:extLst>
                <a:ext uri="{FF2B5EF4-FFF2-40B4-BE49-F238E27FC236}">
                  <a16:creationId xmlns:a16="http://schemas.microsoft.com/office/drawing/2014/main" id="{1B62EE89-22FA-469D-91C6-5E922CAD58EF}"/>
                </a:ext>
              </a:extLst>
            </p:cNvPr>
            <p:cNvSpPr/>
            <p:nvPr/>
          </p:nvSpPr>
          <p:spPr>
            <a:xfrm>
              <a:off x="668103" y="1981944"/>
              <a:ext cx="90976" cy="90545"/>
            </a:xfrm>
            <a:custGeom>
              <a:avLst/>
              <a:gdLst>
                <a:gd name="connsiteX0" fmla="*/ 45061 w 90976"/>
                <a:gd name="connsiteY0" fmla="*/ 90546 h 90545"/>
                <a:gd name="connsiteX1" fmla="*/ 90976 w 90976"/>
                <a:gd name="connsiteY1" fmla="*/ 45154 h 90545"/>
                <a:gd name="connsiteX2" fmla="*/ 44775 w 90976"/>
                <a:gd name="connsiteY2" fmla="*/ 0 h 90545"/>
                <a:gd name="connsiteX3" fmla="*/ 2 w 90976"/>
                <a:gd name="connsiteY3" fmla="*/ 44726 h 90545"/>
                <a:gd name="connsiteX4" fmla="*/ 45061 w 90976"/>
                <a:gd name="connsiteY4" fmla="*/ 90546 h 90545"/>
                <a:gd name="connsiteX5" fmla="*/ 45632 w 90976"/>
                <a:gd name="connsiteY5" fmla="*/ 38445 h 90545"/>
                <a:gd name="connsiteX6" fmla="*/ 52293 w 90976"/>
                <a:gd name="connsiteY6" fmla="*/ 45440 h 90545"/>
                <a:gd name="connsiteX7" fmla="*/ 45204 w 90976"/>
                <a:gd name="connsiteY7" fmla="*/ 52006 h 90545"/>
                <a:gd name="connsiteX8" fmla="*/ 38685 w 90976"/>
                <a:gd name="connsiteY8" fmla="*/ 45059 h 90545"/>
                <a:gd name="connsiteX9" fmla="*/ 45632 w 90976"/>
                <a:gd name="connsiteY9" fmla="*/ 38445 h 90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976" h="90545">
                  <a:moveTo>
                    <a:pt x="45061" y="90546"/>
                  </a:moveTo>
                  <a:cubicBezTo>
                    <a:pt x="70944" y="90593"/>
                    <a:pt x="91071" y="70705"/>
                    <a:pt x="90976" y="45154"/>
                  </a:cubicBezTo>
                  <a:cubicBezTo>
                    <a:pt x="90881" y="19651"/>
                    <a:pt x="70707" y="-95"/>
                    <a:pt x="44775" y="0"/>
                  </a:cubicBezTo>
                  <a:cubicBezTo>
                    <a:pt x="19463" y="95"/>
                    <a:pt x="192" y="19365"/>
                    <a:pt x="2" y="44726"/>
                  </a:cubicBezTo>
                  <a:cubicBezTo>
                    <a:pt x="-236" y="70847"/>
                    <a:pt x="19082" y="90498"/>
                    <a:pt x="45061" y="90546"/>
                  </a:cubicBezTo>
                  <a:close/>
                  <a:moveTo>
                    <a:pt x="45632" y="38445"/>
                  </a:moveTo>
                  <a:cubicBezTo>
                    <a:pt x="49771" y="38921"/>
                    <a:pt x="52436" y="41348"/>
                    <a:pt x="52293" y="45440"/>
                  </a:cubicBezTo>
                  <a:cubicBezTo>
                    <a:pt x="52150" y="49436"/>
                    <a:pt x="49533" y="52006"/>
                    <a:pt x="45204" y="52006"/>
                  </a:cubicBezTo>
                  <a:cubicBezTo>
                    <a:pt x="40636" y="52006"/>
                    <a:pt x="38590" y="49008"/>
                    <a:pt x="38685" y="45059"/>
                  </a:cubicBezTo>
                  <a:cubicBezTo>
                    <a:pt x="38733" y="41015"/>
                    <a:pt x="41159" y="38445"/>
                    <a:pt x="45632" y="38445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277">
              <a:extLst>
                <a:ext uri="{FF2B5EF4-FFF2-40B4-BE49-F238E27FC236}">
                  <a16:creationId xmlns:a16="http://schemas.microsoft.com/office/drawing/2014/main" id="{5C43EAFC-2BA4-4BBB-A0C4-6FDCFEDE08FC}"/>
                </a:ext>
              </a:extLst>
            </p:cNvPr>
            <p:cNvSpPr/>
            <p:nvPr/>
          </p:nvSpPr>
          <p:spPr>
            <a:xfrm>
              <a:off x="955299" y="2396750"/>
              <a:ext cx="90880" cy="91070"/>
            </a:xfrm>
            <a:custGeom>
              <a:avLst/>
              <a:gdLst>
                <a:gd name="connsiteX0" fmla="*/ 90880 w 90880"/>
                <a:gd name="connsiteY0" fmla="*/ 45439 h 91070"/>
                <a:gd name="connsiteX1" fmla="*/ 45012 w 90880"/>
                <a:gd name="connsiteY1" fmla="*/ 0 h 91070"/>
                <a:gd name="connsiteX2" fmla="*/ 1 w 90880"/>
                <a:gd name="connsiteY2" fmla="*/ 45915 h 91070"/>
                <a:gd name="connsiteX3" fmla="*/ 44870 w 90880"/>
                <a:gd name="connsiteY3" fmla="*/ 91069 h 91070"/>
                <a:gd name="connsiteX4" fmla="*/ 90880 w 90880"/>
                <a:gd name="connsiteY4" fmla="*/ 45439 h 91070"/>
                <a:gd name="connsiteX5" fmla="*/ 38684 w 90880"/>
                <a:gd name="connsiteY5" fmla="*/ 46058 h 91070"/>
                <a:gd name="connsiteX6" fmla="*/ 44727 w 90880"/>
                <a:gd name="connsiteY6" fmla="*/ 38778 h 91070"/>
                <a:gd name="connsiteX7" fmla="*/ 52435 w 90880"/>
                <a:gd name="connsiteY7" fmla="*/ 44631 h 91070"/>
                <a:gd name="connsiteX8" fmla="*/ 45917 w 90880"/>
                <a:gd name="connsiteY8" fmla="*/ 52338 h 91070"/>
                <a:gd name="connsiteX9" fmla="*/ 38684 w 90880"/>
                <a:gd name="connsiteY9" fmla="*/ 46058 h 91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880" h="91070">
                  <a:moveTo>
                    <a:pt x="90880" y="45439"/>
                  </a:moveTo>
                  <a:cubicBezTo>
                    <a:pt x="90975" y="19936"/>
                    <a:pt x="70753" y="-48"/>
                    <a:pt x="45012" y="0"/>
                  </a:cubicBezTo>
                  <a:cubicBezTo>
                    <a:pt x="18986" y="95"/>
                    <a:pt x="-189" y="19698"/>
                    <a:pt x="1" y="45915"/>
                  </a:cubicBezTo>
                  <a:cubicBezTo>
                    <a:pt x="192" y="70895"/>
                    <a:pt x="19985" y="90831"/>
                    <a:pt x="44870" y="91069"/>
                  </a:cubicBezTo>
                  <a:cubicBezTo>
                    <a:pt x="69849" y="91307"/>
                    <a:pt x="90785" y="70562"/>
                    <a:pt x="90880" y="45439"/>
                  </a:cubicBezTo>
                  <a:close/>
                  <a:moveTo>
                    <a:pt x="38684" y="46058"/>
                  </a:moveTo>
                  <a:cubicBezTo>
                    <a:pt x="38256" y="41776"/>
                    <a:pt x="40254" y="38968"/>
                    <a:pt x="44727" y="38778"/>
                  </a:cubicBezTo>
                  <a:cubicBezTo>
                    <a:pt x="48819" y="38635"/>
                    <a:pt x="51579" y="40586"/>
                    <a:pt x="52435" y="44631"/>
                  </a:cubicBezTo>
                  <a:cubicBezTo>
                    <a:pt x="52102" y="48960"/>
                    <a:pt x="49913" y="51863"/>
                    <a:pt x="45917" y="52338"/>
                  </a:cubicBezTo>
                  <a:cubicBezTo>
                    <a:pt x="41682" y="52862"/>
                    <a:pt x="39112" y="50197"/>
                    <a:pt x="38684" y="46058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278">
              <a:extLst>
                <a:ext uri="{FF2B5EF4-FFF2-40B4-BE49-F238E27FC236}">
                  <a16:creationId xmlns:a16="http://schemas.microsoft.com/office/drawing/2014/main" id="{0550844B-4304-40C5-B061-E575F9C60CB0}"/>
                </a:ext>
              </a:extLst>
            </p:cNvPr>
            <p:cNvSpPr/>
            <p:nvPr/>
          </p:nvSpPr>
          <p:spPr>
            <a:xfrm>
              <a:off x="507746" y="2803132"/>
              <a:ext cx="91653" cy="91695"/>
            </a:xfrm>
            <a:custGeom>
              <a:avLst/>
              <a:gdLst>
                <a:gd name="connsiteX0" fmla="*/ 91653 w 91653"/>
                <a:gd name="connsiteY0" fmla="*/ 45870 h 91695"/>
                <a:gd name="connsiteX1" fmla="*/ 45738 w 91653"/>
                <a:gd name="connsiteY1" fmla="*/ 2 h 91695"/>
                <a:gd name="connsiteX2" fmla="*/ 13 w 91653"/>
                <a:gd name="connsiteY2" fmla="*/ 44966 h 91695"/>
                <a:gd name="connsiteX3" fmla="*/ 45500 w 91653"/>
                <a:gd name="connsiteY3" fmla="*/ 91690 h 91695"/>
                <a:gd name="connsiteX4" fmla="*/ 91653 w 91653"/>
                <a:gd name="connsiteY4" fmla="*/ 45870 h 91695"/>
                <a:gd name="connsiteX5" fmla="*/ 38839 w 91653"/>
                <a:gd name="connsiteY5" fmla="*/ 45203 h 91695"/>
                <a:gd name="connsiteX6" fmla="*/ 46261 w 91653"/>
                <a:gd name="connsiteY6" fmla="*/ 38733 h 91695"/>
                <a:gd name="connsiteX7" fmla="*/ 53208 w 91653"/>
                <a:gd name="connsiteY7" fmla="*/ 45394 h 91695"/>
                <a:gd name="connsiteX8" fmla="*/ 46404 w 91653"/>
                <a:gd name="connsiteY8" fmla="*/ 52864 h 91695"/>
                <a:gd name="connsiteX9" fmla="*/ 38839 w 91653"/>
                <a:gd name="connsiteY9" fmla="*/ 45203 h 91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1653" h="91695">
                  <a:moveTo>
                    <a:pt x="91653" y="45870"/>
                  </a:moveTo>
                  <a:cubicBezTo>
                    <a:pt x="91748" y="20509"/>
                    <a:pt x="70956" y="-236"/>
                    <a:pt x="45738" y="2"/>
                  </a:cubicBezTo>
                  <a:cubicBezTo>
                    <a:pt x="21139" y="240"/>
                    <a:pt x="632" y="20414"/>
                    <a:pt x="13" y="44966"/>
                  </a:cubicBezTo>
                  <a:cubicBezTo>
                    <a:pt x="-605" y="69469"/>
                    <a:pt x="20616" y="91261"/>
                    <a:pt x="45500" y="91690"/>
                  </a:cubicBezTo>
                  <a:cubicBezTo>
                    <a:pt x="70337" y="92118"/>
                    <a:pt x="91558" y="71039"/>
                    <a:pt x="91653" y="45870"/>
                  </a:cubicBezTo>
                  <a:close/>
                  <a:moveTo>
                    <a:pt x="38839" y="45203"/>
                  </a:moveTo>
                  <a:cubicBezTo>
                    <a:pt x="39077" y="41397"/>
                    <a:pt x="42265" y="38685"/>
                    <a:pt x="46261" y="38733"/>
                  </a:cubicBezTo>
                  <a:cubicBezTo>
                    <a:pt x="50401" y="38780"/>
                    <a:pt x="52494" y="41682"/>
                    <a:pt x="53208" y="45394"/>
                  </a:cubicBezTo>
                  <a:cubicBezTo>
                    <a:pt x="52542" y="49628"/>
                    <a:pt x="50306" y="52816"/>
                    <a:pt x="46404" y="52864"/>
                  </a:cubicBezTo>
                  <a:cubicBezTo>
                    <a:pt x="41932" y="52911"/>
                    <a:pt x="38553" y="49771"/>
                    <a:pt x="38839" y="45203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279">
              <a:extLst>
                <a:ext uri="{FF2B5EF4-FFF2-40B4-BE49-F238E27FC236}">
                  <a16:creationId xmlns:a16="http://schemas.microsoft.com/office/drawing/2014/main" id="{EF565AE3-BA06-4DA3-BC80-BACDA469E366}"/>
                </a:ext>
              </a:extLst>
            </p:cNvPr>
            <p:cNvSpPr/>
            <p:nvPr/>
          </p:nvSpPr>
          <p:spPr>
            <a:xfrm>
              <a:off x="755843" y="1527264"/>
              <a:ext cx="91123" cy="91121"/>
            </a:xfrm>
            <a:custGeom>
              <a:avLst/>
              <a:gdLst>
                <a:gd name="connsiteX0" fmla="*/ 45630 w 91123"/>
                <a:gd name="connsiteY0" fmla="*/ 91119 h 91121"/>
                <a:gd name="connsiteX1" fmla="*/ 91117 w 91123"/>
                <a:gd name="connsiteY1" fmla="*/ 44632 h 91121"/>
                <a:gd name="connsiteX2" fmla="*/ 45582 w 91123"/>
                <a:gd name="connsiteY2" fmla="*/ 2 h 91121"/>
                <a:gd name="connsiteX3" fmla="*/ 0 w 91123"/>
                <a:gd name="connsiteY3" fmla="*/ 45346 h 91121"/>
                <a:gd name="connsiteX4" fmla="*/ 45630 w 91123"/>
                <a:gd name="connsiteY4" fmla="*/ 91119 h 91121"/>
                <a:gd name="connsiteX5" fmla="*/ 45011 w 91123"/>
                <a:gd name="connsiteY5" fmla="*/ 38780 h 91121"/>
                <a:gd name="connsiteX6" fmla="*/ 52196 w 91123"/>
                <a:gd name="connsiteY6" fmla="*/ 45203 h 91121"/>
                <a:gd name="connsiteX7" fmla="*/ 45487 w 91123"/>
                <a:gd name="connsiteY7" fmla="*/ 52578 h 91121"/>
                <a:gd name="connsiteX8" fmla="*/ 38588 w 91123"/>
                <a:gd name="connsiteY8" fmla="*/ 45727 h 91121"/>
                <a:gd name="connsiteX9" fmla="*/ 45011 w 91123"/>
                <a:gd name="connsiteY9" fmla="*/ 38780 h 91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1123" h="91121">
                  <a:moveTo>
                    <a:pt x="45630" y="91119"/>
                  </a:moveTo>
                  <a:cubicBezTo>
                    <a:pt x="70514" y="90833"/>
                    <a:pt x="91545" y="69327"/>
                    <a:pt x="91117" y="44632"/>
                  </a:cubicBezTo>
                  <a:cubicBezTo>
                    <a:pt x="90689" y="19986"/>
                    <a:pt x="70514" y="240"/>
                    <a:pt x="45582" y="2"/>
                  </a:cubicBezTo>
                  <a:cubicBezTo>
                    <a:pt x="19556" y="-236"/>
                    <a:pt x="-95" y="19272"/>
                    <a:pt x="0" y="45346"/>
                  </a:cubicBezTo>
                  <a:cubicBezTo>
                    <a:pt x="0" y="71182"/>
                    <a:pt x="20222" y="91404"/>
                    <a:pt x="45630" y="91119"/>
                  </a:cubicBezTo>
                  <a:close/>
                  <a:moveTo>
                    <a:pt x="45011" y="38780"/>
                  </a:moveTo>
                  <a:cubicBezTo>
                    <a:pt x="48913" y="38828"/>
                    <a:pt x="52196" y="40731"/>
                    <a:pt x="52196" y="45203"/>
                  </a:cubicBezTo>
                  <a:cubicBezTo>
                    <a:pt x="52196" y="49438"/>
                    <a:pt x="49341" y="51532"/>
                    <a:pt x="45487" y="52578"/>
                  </a:cubicBezTo>
                  <a:cubicBezTo>
                    <a:pt x="41538" y="51960"/>
                    <a:pt x="38731" y="50152"/>
                    <a:pt x="38588" y="45727"/>
                  </a:cubicBezTo>
                  <a:cubicBezTo>
                    <a:pt x="38398" y="41302"/>
                    <a:pt x="40729" y="38685"/>
                    <a:pt x="45011" y="38780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280">
              <a:extLst>
                <a:ext uri="{FF2B5EF4-FFF2-40B4-BE49-F238E27FC236}">
                  <a16:creationId xmlns:a16="http://schemas.microsoft.com/office/drawing/2014/main" id="{8B4BAE4F-3842-4C06-8C56-6E72822432EA}"/>
                </a:ext>
              </a:extLst>
            </p:cNvPr>
            <p:cNvSpPr/>
            <p:nvPr/>
          </p:nvSpPr>
          <p:spPr>
            <a:xfrm>
              <a:off x="1789907" y="2714682"/>
              <a:ext cx="46581" cy="38502"/>
            </a:xfrm>
            <a:custGeom>
              <a:avLst/>
              <a:gdLst>
                <a:gd name="connsiteX0" fmla="*/ 0 w 46581"/>
                <a:gd name="connsiteY0" fmla="*/ 0 h 38502"/>
                <a:gd name="connsiteX1" fmla="*/ 48 w 46581"/>
                <a:gd name="connsiteY1" fmla="*/ 28548 h 38502"/>
                <a:gd name="connsiteX2" fmla="*/ 6233 w 46581"/>
                <a:gd name="connsiteY2" fmla="*/ 36494 h 38502"/>
                <a:gd name="connsiteX3" fmla="*/ 46534 w 46581"/>
                <a:gd name="connsiteY3" fmla="*/ 2950 h 38502"/>
                <a:gd name="connsiteX4" fmla="*/ 46581 w 46581"/>
                <a:gd name="connsiteY4" fmla="*/ 238 h 38502"/>
                <a:gd name="connsiteX5" fmla="*/ 46581 w 46581"/>
                <a:gd name="connsiteY5" fmla="*/ 238 h 38502"/>
                <a:gd name="connsiteX6" fmla="*/ 0 w 46581"/>
                <a:gd name="connsiteY6" fmla="*/ 0 h 38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581" h="38502">
                  <a:moveTo>
                    <a:pt x="0" y="0"/>
                  </a:moveTo>
                  <a:cubicBezTo>
                    <a:pt x="48" y="9516"/>
                    <a:pt x="143" y="19032"/>
                    <a:pt x="48" y="28548"/>
                  </a:cubicBezTo>
                  <a:cubicBezTo>
                    <a:pt x="0" y="33021"/>
                    <a:pt x="381" y="35685"/>
                    <a:pt x="6233" y="36494"/>
                  </a:cubicBezTo>
                  <a:cubicBezTo>
                    <a:pt x="43631" y="41538"/>
                    <a:pt x="46438" y="39349"/>
                    <a:pt x="46534" y="2950"/>
                  </a:cubicBezTo>
                  <a:cubicBezTo>
                    <a:pt x="46534" y="2046"/>
                    <a:pt x="46534" y="1142"/>
                    <a:pt x="46581" y="238"/>
                  </a:cubicBezTo>
                  <a:cubicBezTo>
                    <a:pt x="46581" y="238"/>
                    <a:pt x="46581" y="238"/>
                    <a:pt x="46581" y="238"/>
                  </a:cubicBezTo>
                  <a:cubicBezTo>
                    <a:pt x="30975" y="1856"/>
                    <a:pt x="15464" y="2141"/>
                    <a:pt x="0" y="0"/>
                  </a:cubicBezTo>
                  <a:close/>
                </a:path>
              </a:pathLst>
            </a:custGeom>
            <a:solidFill>
              <a:srgbClr val="1D98C4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281">
              <a:extLst>
                <a:ext uri="{FF2B5EF4-FFF2-40B4-BE49-F238E27FC236}">
                  <a16:creationId xmlns:a16="http://schemas.microsoft.com/office/drawing/2014/main" id="{1085ED13-DD0E-43CB-AE74-D3BD9FF08511}"/>
                </a:ext>
              </a:extLst>
            </p:cNvPr>
            <p:cNvSpPr/>
            <p:nvPr/>
          </p:nvSpPr>
          <p:spPr>
            <a:xfrm>
              <a:off x="1789907" y="2711492"/>
              <a:ext cx="46533" cy="4729"/>
            </a:xfrm>
            <a:custGeom>
              <a:avLst/>
              <a:gdLst>
                <a:gd name="connsiteX0" fmla="*/ 0 w 46533"/>
                <a:gd name="connsiteY0" fmla="*/ 3190 h 4729"/>
                <a:gd name="connsiteX1" fmla="*/ 46534 w 46533"/>
                <a:gd name="connsiteY1" fmla="*/ 3380 h 4729"/>
                <a:gd name="connsiteX2" fmla="*/ 0 w 46533"/>
                <a:gd name="connsiteY2" fmla="*/ 3190 h 4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533" h="4729">
                  <a:moveTo>
                    <a:pt x="0" y="3190"/>
                  </a:moveTo>
                  <a:cubicBezTo>
                    <a:pt x="15511" y="5331"/>
                    <a:pt x="31022" y="5093"/>
                    <a:pt x="46534" y="3380"/>
                  </a:cubicBezTo>
                  <a:cubicBezTo>
                    <a:pt x="31022" y="-1378"/>
                    <a:pt x="15511" y="-807"/>
                    <a:pt x="0" y="3190"/>
                  </a:cubicBezTo>
                  <a:close/>
                </a:path>
              </a:pathLst>
            </a:custGeom>
            <a:solidFill>
              <a:srgbClr val="1D98C4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282">
              <a:extLst>
                <a:ext uri="{FF2B5EF4-FFF2-40B4-BE49-F238E27FC236}">
                  <a16:creationId xmlns:a16="http://schemas.microsoft.com/office/drawing/2014/main" id="{5FE9448A-C08C-435B-9F36-C7FDEE220E84}"/>
                </a:ext>
              </a:extLst>
            </p:cNvPr>
            <p:cNvSpPr/>
            <p:nvPr/>
          </p:nvSpPr>
          <p:spPr>
            <a:xfrm>
              <a:off x="2020697" y="2712160"/>
              <a:ext cx="48649" cy="40288"/>
            </a:xfrm>
            <a:custGeom>
              <a:avLst/>
              <a:gdLst>
                <a:gd name="connsiteX0" fmla="*/ 1450 w 48649"/>
                <a:gd name="connsiteY0" fmla="*/ 2664 h 40288"/>
                <a:gd name="connsiteX1" fmla="*/ 3686 w 48649"/>
                <a:gd name="connsiteY1" fmla="*/ 36589 h 40288"/>
                <a:gd name="connsiteX2" fmla="*/ 39038 w 48649"/>
                <a:gd name="connsiteY2" fmla="*/ 38825 h 40288"/>
                <a:gd name="connsiteX3" fmla="*/ 40418 w 48649"/>
                <a:gd name="connsiteY3" fmla="*/ 38825 h 40288"/>
                <a:gd name="connsiteX4" fmla="*/ 48174 w 48649"/>
                <a:gd name="connsiteY4" fmla="*/ 31213 h 40288"/>
                <a:gd name="connsiteX5" fmla="*/ 48650 w 48649"/>
                <a:gd name="connsiteY5" fmla="*/ 0 h 40288"/>
                <a:gd name="connsiteX6" fmla="*/ 1450 w 48649"/>
                <a:gd name="connsiteY6" fmla="*/ 2664 h 4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649" h="40288">
                  <a:moveTo>
                    <a:pt x="1450" y="2664"/>
                  </a:moveTo>
                  <a:cubicBezTo>
                    <a:pt x="2306" y="14322"/>
                    <a:pt x="-3594" y="29928"/>
                    <a:pt x="3686" y="36589"/>
                  </a:cubicBezTo>
                  <a:cubicBezTo>
                    <a:pt x="11442" y="43774"/>
                    <a:pt x="26953" y="38159"/>
                    <a:pt x="39038" y="38825"/>
                  </a:cubicBezTo>
                  <a:cubicBezTo>
                    <a:pt x="39467" y="38873"/>
                    <a:pt x="39942" y="38778"/>
                    <a:pt x="40418" y="38825"/>
                  </a:cubicBezTo>
                  <a:cubicBezTo>
                    <a:pt x="46271" y="39587"/>
                    <a:pt x="48317" y="37160"/>
                    <a:pt x="48174" y="31213"/>
                  </a:cubicBezTo>
                  <a:cubicBezTo>
                    <a:pt x="47888" y="20793"/>
                    <a:pt x="48459" y="10372"/>
                    <a:pt x="48650" y="0"/>
                  </a:cubicBezTo>
                  <a:cubicBezTo>
                    <a:pt x="33281" y="7089"/>
                    <a:pt x="17294" y="3997"/>
                    <a:pt x="1450" y="2664"/>
                  </a:cubicBezTo>
                  <a:close/>
                </a:path>
              </a:pathLst>
            </a:custGeom>
            <a:solidFill>
              <a:srgbClr val="1D98C4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283">
              <a:extLst>
                <a:ext uri="{FF2B5EF4-FFF2-40B4-BE49-F238E27FC236}">
                  <a16:creationId xmlns:a16="http://schemas.microsoft.com/office/drawing/2014/main" id="{A8DFD2BB-D9BE-41CE-B720-6062D52BC6D1}"/>
                </a:ext>
              </a:extLst>
            </p:cNvPr>
            <p:cNvSpPr/>
            <p:nvPr/>
          </p:nvSpPr>
          <p:spPr>
            <a:xfrm>
              <a:off x="2022147" y="2711638"/>
              <a:ext cx="47199" cy="5013"/>
            </a:xfrm>
            <a:custGeom>
              <a:avLst/>
              <a:gdLst>
                <a:gd name="connsiteX0" fmla="*/ 0 w 47199"/>
                <a:gd name="connsiteY0" fmla="*/ 3186 h 5013"/>
                <a:gd name="connsiteX1" fmla="*/ 47200 w 47199"/>
                <a:gd name="connsiteY1" fmla="*/ 522 h 5013"/>
                <a:gd name="connsiteX2" fmla="*/ 47200 w 47199"/>
                <a:gd name="connsiteY2" fmla="*/ 522 h 5013"/>
                <a:gd name="connsiteX3" fmla="*/ 0 w 47199"/>
                <a:gd name="connsiteY3" fmla="*/ 3186 h 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199" h="5013">
                  <a:moveTo>
                    <a:pt x="0" y="3186"/>
                  </a:moveTo>
                  <a:cubicBezTo>
                    <a:pt x="15844" y="4518"/>
                    <a:pt x="31831" y="7611"/>
                    <a:pt x="47200" y="522"/>
                  </a:cubicBezTo>
                  <a:lnTo>
                    <a:pt x="47200" y="522"/>
                  </a:lnTo>
                  <a:cubicBezTo>
                    <a:pt x="31498" y="1997"/>
                    <a:pt x="15416" y="-3000"/>
                    <a:pt x="0" y="3186"/>
                  </a:cubicBezTo>
                  <a:close/>
                </a:path>
              </a:pathLst>
            </a:custGeom>
            <a:solidFill>
              <a:srgbClr val="1D98C4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284">
              <a:extLst>
                <a:ext uri="{FF2B5EF4-FFF2-40B4-BE49-F238E27FC236}">
                  <a16:creationId xmlns:a16="http://schemas.microsoft.com/office/drawing/2014/main" id="{03E8DFDE-A51F-407A-8F1E-65F5415AD513}"/>
                </a:ext>
              </a:extLst>
            </p:cNvPr>
            <p:cNvSpPr/>
            <p:nvPr/>
          </p:nvSpPr>
          <p:spPr>
            <a:xfrm>
              <a:off x="1713303" y="2714682"/>
              <a:ext cx="46581" cy="38489"/>
            </a:xfrm>
            <a:custGeom>
              <a:avLst/>
              <a:gdLst>
                <a:gd name="connsiteX0" fmla="*/ 0 w 46581"/>
                <a:gd name="connsiteY0" fmla="*/ 0 h 38489"/>
                <a:gd name="connsiteX1" fmla="*/ 48 w 46581"/>
                <a:gd name="connsiteY1" fmla="*/ 28548 h 38489"/>
                <a:gd name="connsiteX2" fmla="*/ 6281 w 46581"/>
                <a:gd name="connsiteY2" fmla="*/ 36494 h 38489"/>
                <a:gd name="connsiteX3" fmla="*/ 46534 w 46581"/>
                <a:gd name="connsiteY3" fmla="*/ 2950 h 38489"/>
                <a:gd name="connsiteX4" fmla="*/ 46581 w 46581"/>
                <a:gd name="connsiteY4" fmla="*/ 238 h 38489"/>
                <a:gd name="connsiteX5" fmla="*/ 0 w 46581"/>
                <a:gd name="connsiteY5" fmla="*/ 0 h 38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581" h="38489">
                  <a:moveTo>
                    <a:pt x="0" y="0"/>
                  </a:moveTo>
                  <a:cubicBezTo>
                    <a:pt x="48" y="9516"/>
                    <a:pt x="143" y="19032"/>
                    <a:pt x="48" y="28548"/>
                  </a:cubicBezTo>
                  <a:cubicBezTo>
                    <a:pt x="0" y="33068"/>
                    <a:pt x="428" y="35685"/>
                    <a:pt x="6281" y="36494"/>
                  </a:cubicBezTo>
                  <a:cubicBezTo>
                    <a:pt x="43726" y="41490"/>
                    <a:pt x="46438" y="39397"/>
                    <a:pt x="46534" y="2950"/>
                  </a:cubicBezTo>
                  <a:cubicBezTo>
                    <a:pt x="46534" y="2046"/>
                    <a:pt x="46581" y="1142"/>
                    <a:pt x="46581" y="238"/>
                  </a:cubicBezTo>
                  <a:cubicBezTo>
                    <a:pt x="31022" y="1903"/>
                    <a:pt x="15511" y="2141"/>
                    <a:pt x="0" y="0"/>
                  </a:cubicBezTo>
                  <a:close/>
                </a:path>
              </a:pathLst>
            </a:custGeom>
            <a:solidFill>
              <a:srgbClr val="1D98C4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285">
              <a:extLst>
                <a:ext uri="{FF2B5EF4-FFF2-40B4-BE49-F238E27FC236}">
                  <a16:creationId xmlns:a16="http://schemas.microsoft.com/office/drawing/2014/main" id="{984C4E7E-875D-4CDC-AA88-7B9F865711EE}"/>
                </a:ext>
              </a:extLst>
            </p:cNvPr>
            <p:cNvSpPr/>
            <p:nvPr/>
          </p:nvSpPr>
          <p:spPr>
            <a:xfrm>
              <a:off x="1713303" y="2711510"/>
              <a:ext cx="46533" cy="4694"/>
            </a:xfrm>
            <a:custGeom>
              <a:avLst/>
              <a:gdLst>
                <a:gd name="connsiteX0" fmla="*/ 0 w 46533"/>
                <a:gd name="connsiteY0" fmla="*/ 3171 h 4694"/>
                <a:gd name="connsiteX1" fmla="*/ 46534 w 46533"/>
                <a:gd name="connsiteY1" fmla="*/ 3362 h 4694"/>
                <a:gd name="connsiteX2" fmla="*/ 0 w 46533"/>
                <a:gd name="connsiteY2" fmla="*/ 3171 h 4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533" h="4694">
                  <a:moveTo>
                    <a:pt x="0" y="3171"/>
                  </a:moveTo>
                  <a:cubicBezTo>
                    <a:pt x="15511" y="5312"/>
                    <a:pt x="31022" y="5027"/>
                    <a:pt x="46534" y="3362"/>
                  </a:cubicBezTo>
                  <a:cubicBezTo>
                    <a:pt x="31070" y="-1349"/>
                    <a:pt x="15559" y="-826"/>
                    <a:pt x="0" y="3171"/>
                  </a:cubicBezTo>
                  <a:close/>
                </a:path>
              </a:pathLst>
            </a:custGeom>
            <a:solidFill>
              <a:srgbClr val="1D98C4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286">
              <a:extLst>
                <a:ext uri="{FF2B5EF4-FFF2-40B4-BE49-F238E27FC236}">
                  <a16:creationId xmlns:a16="http://schemas.microsoft.com/office/drawing/2014/main" id="{EF52D352-6D7F-4615-A0FA-2E6D8FC195E0}"/>
                </a:ext>
              </a:extLst>
            </p:cNvPr>
            <p:cNvSpPr/>
            <p:nvPr/>
          </p:nvSpPr>
          <p:spPr>
            <a:xfrm>
              <a:off x="1636499" y="2714824"/>
              <a:ext cx="48230" cy="37562"/>
            </a:xfrm>
            <a:custGeom>
              <a:avLst/>
              <a:gdLst>
                <a:gd name="connsiteX0" fmla="*/ 152 w 48230"/>
                <a:gd name="connsiteY0" fmla="*/ 0 h 37562"/>
                <a:gd name="connsiteX1" fmla="*/ 57 w 48230"/>
                <a:gd name="connsiteY1" fmla="*/ 27168 h 37562"/>
                <a:gd name="connsiteX2" fmla="*/ 9192 w 48230"/>
                <a:gd name="connsiteY2" fmla="*/ 36256 h 37562"/>
                <a:gd name="connsiteX3" fmla="*/ 44544 w 48230"/>
                <a:gd name="connsiteY3" fmla="*/ 33925 h 37562"/>
                <a:gd name="connsiteX4" fmla="*/ 46781 w 48230"/>
                <a:gd name="connsiteY4" fmla="*/ 0 h 37562"/>
                <a:gd name="connsiteX5" fmla="*/ 46781 w 48230"/>
                <a:gd name="connsiteY5" fmla="*/ 0 h 37562"/>
                <a:gd name="connsiteX6" fmla="*/ 152 w 48230"/>
                <a:gd name="connsiteY6" fmla="*/ 0 h 37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230" h="37562">
                  <a:moveTo>
                    <a:pt x="152" y="0"/>
                  </a:moveTo>
                  <a:cubicBezTo>
                    <a:pt x="152" y="9088"/>
                    <a:pt x="628" y="18176"/>
                    <a:pt x="57" y="27168"/>
                  </a:cubicBezTo>
                  <a:cubicBezTo>
                    <a:pt x="-419" y="34401"/>
                    <a:pt x="2055" y="36827"/>
                    <a:pt x="9192" y="36256"/>
                  </a:cubicBezTo>
                  <a:cubicBezTo>
                    <a:pt x="21278" y="35257"/>
                    <a:pt x="36789" y="41110"/>
                    <a:pt x="44544" y="33925"/>
                  </a:cubicBezTo>
                  <a:cubicBezTo>
                    <a:pt x="51824" y="27216"/>
                    <a:pt x="45924" y="11657"/>
                    <a:pt x="46781" y="0"/>
                  </a:cubicBezTo>
                  <a:cubicBezTo>
                    <a:pt x="46781" y="0"/>
                    <a:pt x="46781" y="0"/>
                    <a:pt x="46781" y="0"/>
                  </a:cubicBezTo>
                  <a:cubicBezTo>
                    <a:pt x="31222" y="1808"/>
                    <a:pt x="15711" y="1856"/>
                    <a:pt x="152" y="0"/>
                  </a:cubicBezTo>
                  <a:close/>
                </a:path>
              </a:pathLst>
            </a:custGeom>
            <a:solidFill>
              <a:srgbClr val="1D98C4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287">
              <a:extLst>
                <a:ext uri="{FF2B5EF4-FFF2-40B4-BE49-F238E27FC236}">
                  <a16:creationId xmlns:a16="http://schemas.microsoft.com/office/drawing/2014/main" id="{80BD1977-58C5-4687-A949-5FA7EA99DFBC}"/>
                </a:ext>
              </a:extLst>
            </p:cNvPr>
            <p:cNvSpPr/>
            <p:nvPr/>
          </p:nvSpPr>
          <p:spPr>
            <a:xfrm>
              <a:off x="1636651" y="2711506"/>
              <a:ext cx="46628" cy="4710"/>
            </a:xfrm>
            <a:custGeom>
              <a:avLst/>
              <a:gdLst>
                <a:gd name="connsiteX0" fmla="*/ 0 w 46628"/>
                <a:gd name="connsiteY0" fmla="*/ 3319 h 4710"/>
                <a:gd name="connsiteX1" fmla="*/ 46629 w 46628"/>
                <a:gd name="connsiteY1" fmla="*/ 3319 h 4710"/>
                <a:gd name="connsiteX2" fmla="*/ 0 w 46628"/>
                <a:gd name="connsiteY2" fmla="*/ 3319 h 4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628" h="4710">
                  <a:moveTo>
                    <a:pt x="0" y="3319"/>
                  </a:moveTo>
                  <a:cubicBezTo>
                    <a:pt x="15559" y="5174"/>
                    <a:pt x="31070" y="5174"/>
                    <a:pt x="46629" y="3319"/>
                  </a:cubicBezTo>
                  <a:cubicBezTo>
                    <a:pt x="31070" y="-1154"/>
                    <a:pt x="15559" y="-1059"/>
                    <a:pt x="0" y="3319"/>
                  </a:cubicBezTo>
                  <a:close/>
                </a:path>
              </a:pathLst>
            </a:custGeom>
            <a:solidFill>
              <a:srgbClr val="1D98C4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288">
              <a:extLst>
                <a:ext uri="{FF2B5EF4-FFF2-40B4-BE49-F238E27FC236}">
                  <a16:creationId xmlns:a16="http://schemas.microsoft.com/office/drawing/2014/main" id="{46333288-DDC3-4974-A730-F7A19D65E696}"/>
                </a:ext>
              </a:extLst>
            </p:cNvPr>
            <p:cNvSpPr/>
            <p:nvPr/>
          </p:nvSpPr>
          <p:spPr>
            <a:xfrm>
              <a:off x="1943402" y="2714920"/>
              <a:ext cx="46152" cy="36672"/>
            </a:xfrm>
            <a:custGeom>
              <a:avLst/>
              <a:gdLst>
                <a:gd name="connsiteX0" fmla="*/ 19080 w 46152"/>
                <a:gd name="connsiteY0" fmla="*/ 952 h 36672"/>
                <a:gd name="connsiteX1" fmla="*/ 5995 w 46152"/>
                <a:gd name="connsiteY1" fmla="*/ 13894 h 36672"/>
                <a:gd name="connsiteX2" fmla="*/ 0 w 46152"/>
                <a:gd name="connsiteY2" fmla="*/ 32688 h 36672"/>
                <a:gd name="connsiteX3" fmla="*/ 7613 w 46152"/>
                <a:gd name="connsiteY3" fmla="*/ 36018 h 36672"/>
                <a:gd name="connsiteX4" fmla="*/ 46153 w 46152"/>
                <a:gd name="connsiteY4" fmla="*/ 0 h 36672"/>
                <a:gd name="connsiteX5" fmla="*/ 46153 w 46152"/>
                <a:gd name="connsiteY5" fmla="*/ 0 h 36672"/>
                <a:gd name="connsiteX6" fmla="*/ 19080 w 46152"/>
                <a:gd name="connsiteY6" fmla="*/ 952 h 36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152" h="36672">
                  <a:moveTo>
                    <a:pt x="19080" y="952"/>
                  </a:moveTo>
                  <a:cubicBezTo>
                    <a:pt x="9802" y="856"/>
                    <a:pt x="6233" y="4710"/>
                    <a:pt x="5995" y="13894"/>
                  </a:cubicBezTo>
                  <a:cubicBezTo>
                    <a:pt x="5852" y="20460"/>
                    <a:pt x="9040" y="28739"/>
                    <a:pt x="0" y="32688"/>
                  </a:cubicBezTo>
                  <a:cubicBezTo>
                    <a:pt x="1047" y="37255"/>
                    <a:pt x="4806" y="35828"/>
                    <a:pt x="7613" y="36018"/>
                  </a:cubicBezTo>
                  <a:cubicBezTo>
                    <a:pt x="46105" y="37969"/>
                    <a:pt x="46105" y="37969"/>
                    <a:pt x="46153" y="0"/>
                  </a:cubicBezTo>
                  <a:cubicBezTo>
                    <a:pt x="46153" y="0"/>
                    <a:pt x="46153" y="0"/>
                    <a:pt x="46153" y="0"/>
                  </a:cubicBezTo>
                  <a:cubicBezTo>
                    <a:pt x="37208" y="2189"/>
                    <a:pt x="28120" y="1047"/>
                    <a:pt x="19080" y="952"/>
                  </a:cubicBezTo>
                  <a:close/>
                </a:path>
              </a:pathLst>
            </a:custGeom>
            <a:solidFill>
              <a:srgbClr val="1D98C4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289">
              <a:extLst>
                <a:ext uri="{FF2B5EF4-FFF2-40B4-BE49-F238E27FC236}">
                  <a16:creationId xmlns:a16="http://schemas.microsoft.com/office/drawing/2014/main" id="{7B84A0E4-0308-4BE8-9B81-2A825D7358EB}"/>
                </a:ext>
              </a:extLst>
            </p:cNvPr>
            <p:cNvSpPr/>
            <p:nvPr/>
          </p:nvSpPr>
          <p:spPr>
            <a:xfrm>
              <a:off x="1943402" y="2711696"/>
              <a:ext cx="46200" cy="35959"/>
            </a:xfrm>
            <a:custGeom>
              <a:avLst/>
              <a:gdLst>
                <a:gd name="connsiteX0" fmla="*/ 11895 w 46200"/>
                <a:gd name="connsiteY0" fmla="*/ 417 h 35959"/>
                <a:gd name="connsiteX1" fmla="*/ 1903 w 46200"/>
                <a:gd name="connsiteY1" fmla="*/ 10742 h 35959"/>
                <a:gd name="connsiteX2" fmla="*/ 0 w 46200"/>
                <a:gd name="connsiteY2" fmla="*/ 35959 h 35959"/>
                <a:gd name="connsiteX3" fmla="*/ 5995 w 46200"/>
                <a:gd name="connsiteY3" fmla="*/ 17165 h 35959"/>
                <a:gd name="connsiteX4" fmla="*/ 19080 w 46200"/>
                <a:gd name="connsiteY4" fmla="*/ 4223 h 35959"/>
                <a:gd name="connsiteX5" fmla="*/ 46201 w 46200"/>
                <a:gd name="connsiteY5" fmla="*/ 3272 h 35959"/>
                <a:gd name="connsiteX6" fmla="*/ 11895 w 46200"/>
                <a:gd name="connsiteY6" fmla="*/ 417 h 35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200" h="35959">
                  <a:moveTo>
                    <a:pt x="11895" y="417"/>
                  </a:moveTo>
                  <a:cubicBezTo>
                    <a:pt x="3997" y="-582"/>
                    <a:pt x="2046" y="3414"/>
                    <a:pt x="1903" y="10742"/>
                  </a:cubicBezTo>
                  <a:cubicBezTo>
                    <a:pt x="1760" y="19116"/>
                    <a:pt x="4330" y="27823"/>
                    <a:pt x="0" y="35959"/>
                  </a:cubicBezTo>
                  <a:cubicBezTo>
                    <a:pt x="9040" y="32010"/>
                    <a:pt x="5852" y="23683"/>
                    <a:pt x="5995" y="17165"/>
                  </a:cubicBezTo>
                  <a:cubicBezTo>
                    <a:pt x="6233" y="7934"/>
                    <a:pt x="9802" y="4128"/>
                    <a:pt x="19080" y="4223"/>
                  </a:cubicBezTo>
                  <a:cubicBezTo>
                    <a:pt x="28120" y="4318"/>
                    <a:pt x="37208" y="5460"/>
                    <a:pt x="46201" y="3272"/>
                  </a:cubicBezTo>
                  <a:cubicBezTo>
                    <a:pt x="35162" y="-2914"/>
                    <a:pt x="23267" y="1844"/>
                    <a:pt x="11895" y="417"/>
                  </a:cubicBezTo>
                  <a:close/>
                </a:path>
              </a:pathLst>
            </a:custGeom>
            <a:solidFill>
              <a:srgbClr val="1D98C4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290">
              <a:extLst>
                <a:ext uri="{FF2B5EF4-FFF2-40B4-BE49-F238E27FC236}">
                  <a16:creationId xmlns:a16="http://schemas.microsoft.com/office/drawing/2014/main" id="{7AD86A14-954D-41FF-8AE7-A5704EE16FD6}"/>
                </a:ext>
              </a:extLst>
            </p:cNvPr>
            <p:cNvSpPr/>
            <p:nvPr/>
          </p:nvSpPr>
          <p:spPr>
            <a:xfrm>
              <a:off x="1866797" y="2714967"/>
              <a:ext cx="46200" cy="36672"/>
            </a:xfrm>
            <a:custGeom>
              <a:avLst/>
              <a:gdLst>
                <a:gd name="connsiteX0" fmla="*/ 19127 w 46200"/>
                <a:gd name="connsiteY0" fmla="*/ 904 h 36672"/>
                <a:gd name="connsiteX1" fmla="*/ 6043 w 46200"/>
                <a:gd name="connsiteY1" fmla="*/ 13893 h 36672"/>
                <a:gd name="connsiteX2" fmla="*/ 0 w 46200"/>
                <a:gd name="connsiteY2" fmla="*/ 32688 h 36672"/>
                <a:gd name="connsiteX3" fmla="*/ 7613 w 46200"/>
                <a:gd name="connsiteY3" fmla="*/ 36018 h 36672"/>
                <a:gd name="connsiteX4" fmla="*/ 46201 w 46200"/>
                <a:gd name="connsiteY4" fmla="*/ 0 h 36672"/>
                <a:gd name="connsiteX5" fmla="*/ 46201 w 46200"/>
                <a:gd name="connsiteY5" fmla="*/ 0 h 36672"/>
                <a:gd name="connsiteX6" fmla="*/ 19127 w 46200"/>
                <a:gd name="connsiteY6" fmla="*/ 904 h 36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200" h="36672">
                  <a:moveTo>
                    <a:pt x="19127" y="904"/>
                  </a:moveTo>
                  <a:cubicBezTo>
                    <a:pt x="9849" y="809"/>
                    <a:pt x="6281" y="4710"/>
                    <a:pt x="6043" y="13893"/>
                  </a:cubicBezTo>
                  <a:cubicBezTo>
                    <a:pt x="5900" y="20412"/>
                    <a:pt x="9088" y="28738"/>
                    <a:pt x="0" y="32688"/>
                  </a:cubicBezTo>
                  <a:cubicBezTo>
                    <a:pt x="999" y="37303"/>
                    <a:pt x="4758" y="35876"/>
                    <a:pt x="7613" y="36018"/>
                  </a:cubicBezTo>
                  <a:cubicBezTo>
                    <a:pt x="46153" y="37969"/>
                    <a:pt x="46153" y="37969"/>
                    <a:pt x="46201" y="0"/>
                  </a:cubicBezTo>
                  <a:cubicBezTo>
                    <a:pt x="46201" y="0"/>
                    <a:pt x="46201" y="0"/>
                    <a:pt x="46201" y="0"/>
                  </a:cubicBezTo>
                  <a:cubicBezTo>
                    <a:pt x="37255" y="2141"/>
                    <a:pt x="28120" y="999"/>
                    <a:pt x="19127" y="904"/>
                  </a:cubicBezTo>
                  <a:close/>
                </a:path>
              </a:pathLst>
            </a:custGeom>
            <a:solidFill>
              <a:srgbClr val="1D97C4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291">
              <a:extLst>
                <a:ext uri="{FF2B5EF4-FFF2-40B4-BE49-F238E27FC236}">
                  <a16:creationId xmlns:a16="http://schemas.microsoft.com/office/drawing/2014/main" id="{5E54B87C-88A9-45D6-8AD3-4B188F44422B}"/>
                </a:ext>
              </a:extLst>
            </p:cNvPr>
            <p:cNvSpPr/>
            <p:nvPr/>
          </p:nvSpPr>
          <p:spPr>
            <a:xfrm>
              <a:off x="1866845" y="2711677"/>
              <a:ext cx="46248" cy="35930"/>
            </a:xfrm>
            <a:custGeom>
              <a:avLst/>
              <a:gdLst>
                <a:gd name="connsiteX0" fmla="*/ 11895 w 46248"/>
                <a:gd name="connsiteY0" fmla="*/ 435 h 35930"/>
                <a:gd name="connsiteX1" fmla="*/ 1903 w 46248"/>
                <a:gd name="connsiteY1" fmla="*/ 10760 h 35930"/>
                <a:gd name="connsiteX2" fmla="*/ 0 w 46248"/>
                <a:gd name="connsiteY2" fmla="*/ 35930 h 35930"/>
                <a:gd name="connsiteX3" fmla="*/ 6043 w 46248"/>
                <a:gd name="connsiteY3" fmla="*/ 17136 h 35930"/>
                <a:gd name="connsiteX4" fmla="*/ 19127 w 46248"/>
                <a:gd name="connsiteY4" fmla="*/ 4147 h 35930"/>
                <a:gd name="connsiteX5" fmla="*/ 46248 w 46248"/>
                <a:gd name="connsiteY5" fmla="*/ 3195 h 35930"/>
                <a:gd name="connsiteX6" fmla="*/ 11895 w 46248"/>
                <a:gd name="connsiteY6" fmla="*/ 435 h 35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248" h="35930">
                  <a:moveTo>
                    <a:pt x="11895" y="435"/>
                  </a:moveTo>
                  <a:cubicBezTo>
                    <a:pt x="3997" y="-564"/>
                    <a:pt x="2046" y="3433"/>
                    <a:pt x="1903" y="10760"/>
                  </a:cubicBezTo>
                  <a:cubicBezTo>
                    <a:pt x="1713" y="19134"/>
                    <a:pt x="4377" y="27842"/>
                    <a:pt x="0" y="35930"/>
                  </a:cubicBezTo>
                  <a:cubicBezTo>
                    <a:pt x="9088" y="32029"/>
                    <a:pt x="5852" y="23702"/>
                    <a:pt x="6043" y="17136"/>
                  </a:cubicBezTo>
                  <a:cubicBezTo>
                    <a:pt x="6280" y="7953"/>
                    <a:pt x="9802" y="4051"/>
                    <a:pt x="19127" y="4147"/>
                  </a:cubicBezTo>
                  <a:cubicBezTo>
                    <a:pt x="28167" y="4242"/>
                    <a:pt x="37255" y="5384"/>
                    <a:pt x="46248" y="3195"/>
                  </a:cubicBezTo>
                  <a:cubicBezTo>
                    <a:pt x="35162" y="-2895"/>
                    <a:pt x="23267" y="1863"/>
                    <a:pt x="11895" y="435"/>
                  </a:cubicBezTo>
                  <a:close/>
                </a:path>
              </a:pathLst>
            </a:custGeom>
            <a:solidFill>
              <a:srgbClr val="1D97C4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292">
              <a:extLst>
                <a:ext uri="{FF2B5EF4-FFF2-40B4-BE49-F238E27FC236}">
                  <a16:creationId xmlns:a16="http://schemas.microsoft.com/office/drawing/2014/main" id="{2C03DA0B-AEB4-4A62-8F6B-928CD97F1FC1}"/>
                </a:ext>
              </a:extLst>
            </p:cNvPr>
            <p:cNvSpPr/>
            <p:nvPr/>
          </p:nvSpPr>
          <p:spPr>
            <a:xfrm>
              <a:off x="1555051" y="2714967"/>
              <a:ext cx="47806" cy="37492"/>
            </a:xfrm>
            <a:custGeom>
              <a:avLst/>
              <a:gdLst>
                <a:gd name="connsiteX0" fmla="*/ 19175 w 47806"/>
                <a:gd name="connsiteY0" fmla="*/ 904 h 37492"/>
                <a:gd name="connsiteX1" fmla="*/ 6090 w 47806"/>
                <a:gd name="connsiteY1" fmla="*/ 13893 h 37492"/>
                <a:gd name="connsiteX2" fmla="*/ 0 w 47806"/>
                <a:gd name="connsiteY2" fmla="*/ 32640 h 37492"/>
                <a:gd name="connsiteX3" fmla="*/ 8945 w 47806"/>
                <a:gd name="connsiteY3" fmla="*/ 35876 h 37492"/>
                <a:gd name="connsiteX4" fmla="*/ 44155 w 47806"/>
                <a:gd name="connsiteY4" fmla="*/ 33782 h 37492"/>
                <a:gd name="connsiteX5" fmla="*/ 46296 w 47806"/>
                <a:gd name="connsiteY5" fmla="*/ 0 h 37492"/>
                <a:gd name="connsiteX6" fmla="*/ 46296 w 47806"/>
                <a:gd name="connsiteY6" fmla="*/ 0 h 37492"/>
                <a:gd name="connsiteX7" fmla="*/ 19175 w 47806"/>
                <a:gd name="connsiteY7" fmla="*/ 904 h 37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806" h="37492">
                  <a:moveTo>
                    <a:pt x="19175" y="904"/>
                  </a:moveTo>
                  <a:cubicBezTo>
                    <a:pt x="9849" y="809"/>
                    <a:pt x="6328" y="4710"/>
                    <a:pt x="6090" y="13893"/>
                  </a:cubicBezTo>
                  <a:cubicBezTo>
                    <a:pt x="5948" y="20412"/>
                    <a:pt x="9183" y="28786"/>
                    <a:pt x="0" y="32640"/>
                  </a:cubicBezTo>
                  <a:cubicBezTo>
                    <a:pt x="1427" y="37922"/>
                    <a:pt x="5852" y="35971"/>
                    <a:pt x="8945" y="35876"/>
                  </a:cubicBezTo>
                  <a:cubicBezTo>
                    <a:pt x="20983" y="35495"/>
                    <a:pt x="36399" y="40919"/>
                    <a:pt x="44155" y="33782"/>
                  </a:cubicBezTo>
                  <a:cubicBezTo>
                    <a:pt x="51339" y="27121"/>
                    <a:pt x="45582" y="11610"/>
                    <a:pt x="46296" y="0"/>
                  </a:cubicBezTo>
                  <a:lnTo>
                    <a:pt x="46296" y="0"/>
                  </a:lnTo>
                  <a:cubicBezTo>
                    <a:pt x="37350" y="2094"/>
                    <a:pt x="28215" y="999"/>
                    <a:pt x="19175" y="904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293">
              <a:extLst>
                <a:ext uri="{FF2B5EF4-FFF2-40B4-BE49-F238E27FC236}">
                  <a16:creationId xmlns:a16="http://schemas.microsoft.com/office/drawing/2014/main" id="{5C312154-1BF1-44C2-9B9D-5C33FB3A02EA}"/>
                </a:ext>
              </a:extLst>
            </p:cNvPr>
            <p:cNvSpPr/>
            <p:nvPr/>
          </p:nvSpPr>
          <p:spPr>
            <a:xfrm>
              <a:off x="1555051" y="2711527"/>
              <a:ext cx="46343" cy="36080"/>
            </a:xfrm>
            <a:custGeom>
              <a:avLst/>
              <a:gdLst>
                <a:gd name="connsiteX0" fmla="*/ 6614 w 46343"/>
                <a:gd name="connsiteY0" fmla="*/ 1109 h 36080"/>
                <a:gd name="connsiteX1" fmla="*/ 2141 w 46343"/>
                <a:gd name="connsiteY1" fmla="*/ 9531 h 36080"/>
                <a:gd name="connsiteX2" fmla="*/ 0 w 46343"/>
                <a:gd name="connsiteY2" fmla="*/ 36080 h 36080"/>
                <a:gd name="connsiteX3" fmla="*/ 6090 w 46343"/>
                <a:gd name="connsiteY3" fmla="*/ 17334 h 36080"/>
                <a:gd name="connsiteX4" fmla="*/ 19175 w 46343"/>
                <a:gd name="connsiteY4" fmla="*/ 4344 h 36080"/>
                <a:gd name="connsiteX5" fmla="*/ 46343 w 46343"/>
                <a:gd name="connsiteY5" fmla="*/ 3440 h 36080"/>
                <a:gd name="connsiteX6" fmla="*/ 6614 w 46343"/>
                <a:gd name="connsiteY6" fmla="*/ 1109 h 36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343" h="36080">
                  <a:moveTo>
                    <a:pt x="6614" y="1109"/>
                  </a:moveTo>
                  <a:cubicBezTo>
                    <a:pt x="1713" y="1014"/>
                    <a:pt x="2522" y="6009"/>
                    <a:pt x="2141" y="9531"/>
                  </a:cubicBezTo>
                  <a:cubicBezTo>
                    <a:pt x="1190" y="18380"/>
                    <a:pt x="4377" y="27516"/>
                    <a:pt x="0" y="36080"/>
                  </a:cubicBezTo>
                  <a:cubicBezTo>
                    <a:pt x="9183" y="32226"/>
                    <a:pt x="5900" y="23852"/>
                    <a:pt x="6090" y="17334"/>
                  </a:cubicBezTo>
                  <a:cubicBezTo>
                    <a:pt x="6328" y="8151"/>
                    <a:pt x="9849" y="4202"/>
                    <a:pt x="19175" y="4344"/>
                  </a:cubicBezTo>
                  <a:cubicBezTo>
                    <a:pt x="28215" y="4439"/>
                    <a:pt x="37350" y="5534"/>
                    <a:pt x="46343" y="3440"/>
                  </a:cubicBezTo>
                  <a:cubicBezTo>
                    <a:pt x="33449" y="-2745"/>
                    <a:pt x="19889" y="1347"/>
                    <a:pt x="6614" y="1109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294">
              <a:extLst>
                <a:ext uri="{FF2B5EF4-FFF2-40B4-BE49-F238E27FC236}">
                  <a16:creationId xmlns:a16="http://schemas.microsoft.com/office/drawing/2014/main" id="{E900C7CA-D333-47E8-83A2-5CB49DACBFF6}"/>
                </a:ext>
              </a:extLst>
            </p:cNvPr>
            <p:cNvSpPr/>
            <p:nvPr/>
          </p:nvSpPr>
          <p:spPr>
            <a:xfrm>
              <a:off x="2951868" y="2859374"/>
              <a:ext cx="34463" cy="39110"/>
            </a:xfrm>
            <a:custGeom>
              <a:avLst/>
              <a:gdLst>
                <a:gd name="connsiteX0" fmla="*/ 47 w 34463"/>
                <a:gd name="connsiteY0" fmla="*/ 39111 h 39110"/>
                <a:gd name="connsiteX1" fmla="*/ 25836 w 34463"/>
                <a:gd name="connsiteY1" fmla="*/ 38683 h 39110"/>
                <a:gd name="connsiteX2" fmla="*/ 33687 w 34463"/>
                <a:gd name="connsiteY2" fmla="*/ 31022 h 39110"/>
                <a:gd name="connsiteX3" fmla="*/ 5424 w 34463"/>
                <a:gd name="connsiteY3" fmla="*/ 333 h 39110"/>
                <a:gd name="connsiteX4" fmla="*/ 0 w 34463"/>
                <a:gd name="connsiteY4" fmla="*/ 0 h 39110"/>
                <a:gd name="connsiteX5" fmla="*/ 47 w 34463"/>
                <a:gd name="connsiteY5" fmla="*/ 39111 h 39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463" h="39110">
                  <a:moveTo>
                    <a:pt x="47" y="39111"/>
                  </a:moveTo>
                  <a:cubicBezTo>
                    <a:pt x="8660" y="38921"/>
                    <a:pt x="17272" y="38397"/>
                    <a:pt x="25836" y="38683"/>
                  </a:cubicBezTo>
                  <a:cubicBezTo>
                    <a:pt x="31736" y="38873"/>
                    <a:pt x="33306" y="36827"/>
                    <a:pt x="33687" y="31022"/>
                  </a:cubicBezTo>
                  <a:cubicBezTo>
                    <a:pt x="35733" y="714"/>
                    <a:pt x="35923" y="714"/>
                    <a:pt x="5424" y="333"/>
                  </a:cubicBezTo>
                  <a:cubicBezTo>
                    <a:pt x="3616" y="333"/>
                    <a:pt x="1808" y="95"/>
                    <a:pt x="0" y="0"/>
                  </a:cubicBezTo>
                  <a:cubicBezTo>
                    <a:pt x="6518" y="13037"/>
                    <a:pt x="6281" y="26074"/>
                    <a:pt x="47" y="39111"/>
                  </a:cubicBezTo>
                  <a:close/>
                </a:path>
              </a:pathLst>
            </a:custGeom>
            <a:solidFill>
              <a:srgbClr val="1D98C4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295">
              <a:extLst>
                <a:ext uri="{FF2B5EF4-FFF2-40B4-BE49-F238E27FC236}">
                  <a16:creationId xmlns:a16="http://schemas.microsoft.com/office/drawing/2014/main" id="{1A45585F-A2C9-4278-8681-46FDA4253EC3}"/>
                </a:ext>
              </a:extLst>
            </p:cNvPr>
            <p:cNvSpPr/>
            <p:nvPr/>
          </p:nvSpPr>
          <p:spPr>
            <a:xfrm>
              <a:off x="2951868" y="2859374"/>
              <a:ext cx="4787" cy="39110"/>
            </a:xfrm>
            <a:custGeom>
              <a:avLst/>
              <a:gdLst>
                <a:gd name="connsiteX0" fmla="*/ 47 w 4787"/>
                <a:gd name="connsiteY0" fmla="*/ 39111 h 39110"/>
                <a:gd name="connsiteX1" fmla="*/ 0 w 4787"/>
                <a:gd name="connsiteY1" fmla="*/ 0 h 39110"/>
                <a:gd name="connsiteX2" fmla="*/ 0 w 4787"/>
                <a:gd name="connsiteY2" fmla="*/ 0 h 39110"/>
                <a:gd name="connsiteX3" fmla="*/ 47 w 4787"/>
                <a:gd name="connsiteY3" fmla="*/ 39111 h 39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87" h="39110">
                  <a:moveTo>
                    <a:pt x="47" y="39111"/>
                  </a:moveTo>
                  <a:cubicBezTo>
                    <a:pt x="6281" y="26074"/>
                    <a:pt x="6471" y="13037"/>
                    <a:pt x="0" y="0"/>
                  </a:cubicBezTo>
                  <a:lnTo>
                    <a:pt x="0" y="0"/>
                  </a:lnTo>
                  <a:cubicBezTo>
                    <a:pt x="47" y="13037"/>
                    <a:pt x="47" y="26074"/>
                    <a:pt x="47" y="39111"/>
                  </a:cubicBezTo>
                  <a:close/>
                </a:path>
              </a:pathLst>
            </a:custGeom>
            <a:solidFill>
              <a:srgbClr val="1D98C4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296">
              <a:extLst>
                <a:ext uri="{FF2B5EF4-FFF2-40B4-BE49-F238E27FC236}">
                  <a16:creationId xmlns:a16="http://schemas.microsoft.com/office/drawing/2014/main" id="{1A16B2C4-1BD1-4488-A4AD-4FC5F7D68FF4}"/>
                </a:ext>
              </a:extLst>
            </p:cNvPr>
            <p:cNvSpPr/>
            <p:nvPr/>
          </p:nvSpPr>
          <p:spPr>
            <a:xfrm>
              <a:off x="2954532" y="3114009"/>
              <a:ext cx="32991" cy="38368"/>
            </a:xfrm>
            <a:custGeom>
              <a:avLst/>
              <a:gdLst>
                <a:gd name="connsiteX0" fmla="*/ 0 w 32991"/>
                <a:gd name="connsiteY0" fmla="*/ 38174 h 38368"/>
                <a:gd name="connsiteX1" fmla="*/ 23172 w 32991"/>
                <a:gd name="connsiteY1" fmla="*/ 38317 h 38368"/>
                <a:gd name="connsiteX2" fmla="*/ 32688 w 32991"/>
                <a:gd name="connsiteY2" fmla="*/ 29276 h 38368"/>
                <a:gd name="connsiteX3" fmla="*/ 4092 w 32991"/>
                <a:gd name="connsiteY3" fmla="*/ 62 h 38368"/>
                <a:gd name="connsiteX4" fmla="*/ 0 w 32991"/>
                <a:gd name="connsiteY4" fmla="*/ 110 h 38368"/>
                <a:gd name="connsiteX5" fmla="*/ 0 w 32991"/>
                <a:gd name="connsiteY5" fmla="*/ 110 h 38368"/>
                <a:gd name="connsiteX6" fmla="*/ 0 w 32991"/>
                <a:gd name="connsiteY6" fmla="*/ 38174 h 38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991" h="38368">
                  <a:moveTo>
                    <a:pt x="0" y="38174"/>
                  </a:moveTo>
                  <a:cubicBezTo>
                    <a:pt x="7708" y="38174"/>
                    <a:pt x="15464" y="37841"/>
                    <a:pt x="23172" y="38317"/>
                  </a:cubicBezTo>
                  <a:cubicBezTo>
                    <a:pt x="30071" y="38745"/>
                    <a:pt x="32402" y="36604"/>
                    <a:pt x="32688" y="29276"/>
                  </a:cubicBezTo>
                  <a:cubicBezTo>
                    <a:pt x="33687" y="-318"/>
                    <a:pt x="33972" y="-271"/>
                    <a:pt x="4092" y="62"/>
                  </a:cubicBezTo>
                  <a:cubicBezTo>
                    <a:pt x="2712" y="62"/>
                    <a:pt x="1380" y="110"/>
                    <a:pt x="0" y="110"/>
                  </a:cubicBezTo>
                  <a:lnTo>
                    <a:pt x="0" y="110"/>
                  </a:lnTo>
                  <a:cubicBezTo>
                    <a:pt x="6471" y="12766"/>
                    <a:pt x="6376" y="25470"/>
                    <a:pt x="0" y="38174"/>
                  </a:cubicBezTo>
                  <a:close/>
                </a:path>
              </a:pathLst>
            </a:custGeom>
            <a:solidFill>
              <a:srgbClr val="1E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297">
              <a:extLst>
                <a:ext uri="{FF2B5EF4-FFF2-40B4-BE49-F238E27FC236}">
                  <a16:creationId xmlns:a16="http://schemas.microsoft.com/office/drawing/2014/main" id="{D9FA6A51-3A60-41A3-ADAF-516A24642CA9}"/>
                </a:ext>
              </a:extLst>
            </p:cNvPr>
            <p:cNvSpPr/>
            <p:nvPr/>
          </p:nvSpPr>
          <p:spPr>
            <a:xfrm>
              <a:off x="2954532" y="3114119"/>
              <a:ext cx="4781" cy="38064"/>
            </a:xfrm>
            <a:custGeom>
              <a:avLst/>
              <a:gdLst>
                <a:gd name="connsiteX0" fmla="*/ 0 w 4781"/>
                <a:gd name="connsiteY0" fmla="*/ 38064 h 38064"/>
                <a:gd name="connsiteX1" fmla="*/ 0 w 4781"/>
                <a:gd name="connsiteY1" fmla="*/ 38064 h 38064"/>
                <a:gd name="connsiteX2" fmla="*/ 0 w 4781"/>
                <a:gd name="connsiteY2" fmla="*/ 0 h 38064"/>
                <a:gd name="connsiteX3" fmla="*/ 0 w 4781"/>
                <a:gd name="connsiteY3" fmla="*/ 0 h 38064"/>
                <a:gd name="connsiteX4" fmla="*/ 0 w 4781"/>
                <a:gd name="connsiteY4" fmla="*/ 0 h 38064"/>
                <a:gd name="connsiteX5" fmla="*/ 0 w 4781"/>
                <a:gd name="connsiteY5" fmla="*/ 38064 h 38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81" h="38064">
                  <a:moveTo>
                    <a:pt x="0" y="38064"/>
                  </a:moveTo>
                  <a:lnTo>
                    <a:pt x="0" y="38064"/>
                  </a:lnTo>
                  <a:cubicBezTo>
                    <a:pt x="6328" y="25360"/>
                    <a:pt x="6423" y="12657"/>
                    <a:pt x="0" y="0"/>
                  </a:cubicBezTo>
                  <a:lnTo>
                    <a:pt x="0" y="0"/>
                  </a:lnTo>
                  <a:lnTo>
                    <a:pt x="0" y="0"/>
                  </a:lnTo>
                  <a:cubicBezTo>
                    <a:pt x="0" y="12704"/>
                    <a:pt x="0" y="25360"/>
                    <a:pt x="0" y="38064"/>
                  </a:cubicBezTo>
                  <a:close/>
                </a:path>
              </a:pathLst>
            </a:custGeom>
            <a:solidFill>
              <a:srgbClr val="1E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298">
              <a:extLst>
                <a:ext uri="{FF2B5EF4-FFF2-40B4-BE49-F238E27FC236}">
                  <a16:creationId xmlns:a16="http://schemas.microsoft.com/office/drawing/2014/main" id="{9C2F617F-3CED-4D8A-9135-4DD2C6231612}"/>
                </a:ext>
              </a:extLst>
            </p:cNvPr>
            <p:cNvSpPr/>
            <p:nvPr/>
          </p:nvSpPr>
          <p:spPr>
            <a:xfrm>
              <a:off x="2955056" y="2986400"/>
              <a:ext cx="32000" cy="37953"/>
            </a:xfrm>
            <a:custGeom>
              <a:avLst/>
              <a:gdLst>
                <a:gd name="connsiteX0" fmla="*/ 2284 w 32000"/>
                <a:gd name="connsiteY0" fmla="*/ 29180 h 37953"/>
                <a:gd name="connsiteX1" fmla="*/ 20697 w 32000"/>
                <a:gd name="connsiteY1" fmla="*/ 34699 h 37953"/>
                <a:gd name="connsiteX2" fmla="*/ 24837 w 32000"/>
                <a:gd name="connsiteY2" fmla="*/ 37887 h 37953"/>
                <a:gd name="connsiteX3" fmla="*/ 31451 w 32000"/>
                <a:gd name="connsiteY3" fmla="*/ 33605 h 37953"/>
                <a:gd name="connsiteX4" fmla="*/ 29500 w 32000"/>
                <a:gd name="connsiteY4" fmla="*/ 3201 h 37953"/>
                <a:gd name="connsiteX5" fmla="*/ 5377 w 32000"/>
                <a:gd name="connsiteY5" fmla="*/ 1250 h 37953"/>
                <a:gd name="connsiteX6" fmla="*/ 0 w 32000"/>
                <a:gd name="connsiteY6" fmla="*/ 1393 h 37953"/>
                <a:gd name="connsiteX7" fmla="*/ 0 w 32000"/>
                <a:gd name="connsiteY7" fmla="*/ 1393 h 37953"/>
                <a:gd name="connsiteX8" fmla="*/ 904 w 32000"/>
                <a:gd name="connsiteY8" fmla="*/ 9387 h 37953"/>
                <a:gd name="connsiteX9" fmla="*/ 2284 w 32000"/>
                <a:gd name="connsiteY9" fmla="*/ 29180 h 37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000" h="37953">
                  <a:moveTo>
                    <a:pt x="2284" y="29180"/>
                  </a:moveTo>
                  <a:cubicBezTo>
                    <a:pt x="6233" y="36222"/>
                    <a:pt x="14750" y="32035"/>
                    <a:pt x="20697" y="34699"/>
                  </a:cubicBezTo>
                  <a:cubicBezTo>
                    <a:pt x="22363" y="35461"/>
                    <a:pt x="23838" y="36317"/>
                    <a:pt x="24837" y="37887"/>
                  </a:cubicBezTo>
                  <a:cubicBezTo>
                    <a:pt x="28073" y="38030"/>
                    <a:pt x="31546" y="38363"/>
                    <a:pt x="31451" y="33605"/>
                  </a:cubicBezTo>
                  <a:cubicBezTo>
                    <a:pt x="31213" y="23280"/>
                    <a:pt x="33782" y="11433"/>
                    <a:pt x="29500" y="3201"/>
                  </a:cubicBezTo>
                  <a:cubicBezTo>
                    <a:pt x="26264" y="-3032"/>
                    <a:pt x="13751" y="1869"/>
                    <a:pt x="5377" y="1250"/>
                  </a:cubicBezTo>
                  <a:cubicBezTo>
                    <a:pt x="3616" y="1108"/>
                    <a:pt x="1760" y="1298"/>
                    <a:pt x="0" y="1393"/>
                  </a:cubicBezTo>
                  <a:cubicBezTo>
                    <a:pt x="0" y="1393"/>
                    <a:pt x="0" y="1393"/>
                    <a:pt x="0" y="1393"/>
                  </a:cubicBezTo>
                  <a:cubicBezTo>
                    <a:pt x="333" y="4058"/>
                    <a:pt x="856" y="6675"/>
                    <a:pt x="904" y="9387"/>
                  </a:cubicBezTo>
                  <a:cubicBezTo>
                    <a:pt x="952" y="16000"/>
                    <a:pt x="-1047" y="23185"/>
                    <a:pt x="2284" y="29180"/>
                  </a:cubicBezTo>
                  <a:close/>
                </a:path>
              </a:pathLst>
            </a:custGeom>
            <a:solidFill>
              <a:srgbClr val="1E97C2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299">
              <a:extLst>
                <a:ext uri="{FF2B5EF4-FFF2-40B4-BE49-F238E27FC236}">
                  <a16:creationId xmlns:a16="http://schemas.microsoft.com/office/drawing/2014/main" id="{17A84C53-D903-436E-A367-495350732C80}"/>
                </a:ext>
              </a:extLst>
            </p:cNvPr>
            <p:cNvSpPr/>
            <p:nvPr/>
          </p:nvSpPr>
          <p:spPr>
            <a:xfrm>
              <a:off x="2950683" y="2987745"/>
              <a:ext cx="29209" cy="36555"/>
            </a:xfrm>
            <a:custGeom>
              <a:avLst/>
              <a:gdLst>
                <a:gd name="connsiteX0" fmla="*/ 2850 w 29209"/>
                <a:gd name="connsiteY0" fmla="*/ 32497 h 36555"/>
                <a:gd name="connsiteX1" fmla="*/ 25213 w 29209"/>
                <a:gd name="connsiteY1" fmla="*/ 35875 h 36555"/>
                <a:gd name="connsiteX2" fmla="*/ 29209 w 29209"/>
                <a:gd name="connsiteY2" fmla="*/ 36542 h 36555"/>
                <a:gd name="connsiteX3" fmla="*/ 25070 w 29209"/>
                <a:gd name="connsiteY3" fmla="*/ 33354 h 36555"/>
                <a:gd name="connsiteX4" fmla="*/ 6656 w 29209"/>
                <a:gd name="connsiteY4" fmla="*/ 27834 h 36555"/>
                <a:gd name="connsiteX5" fmla="*/ 5229 w 29209"/>
                <a:gd name="connsiteY5" fmla="*/ 7993 h 36555"/>
                <a:gd name="connsiteX6" fmla="*/ 4325 w 29209"/>
                <a:gd name="connsiteY6" fmla="*/ 0 h 36555"/>
                <a:gd name="connsiteX7" fmla="*/ 2850 w 29209"/>
                <a:gd name="connsiteY7" fmla="*/ 32497 h 36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209" h="36555">
                  <a:moveTo>
                    <a:pt x="2850" y="32497"/>
                  </a:moveTo>
                  <a:cubicBezTo>
                    <a:pt x="5610" y="40205"/>
                    <a:pt x="17552" y="34258"/>
                    <a:pt x="25213" y="35875"/>
                  </a:cubicBezTo>
                  <a:cubicBezTo>
                    <a:pt x="26545" y="36161"/>
                    <a:pt x="27877" y="36304"/>
                    <a:pt x="29209" y="36542"/>
                  </a:cubicBezTo>
                  <a:cubicBezTo>
                    <a:pt x="28210" y="34971"/>
                    <a:pt x="26735" y="34115"/>
                    <a:pt x="25070" y="33354"/>
                  </a:cubicBezTo>
                  <a:cubicBezTo>
                    <a:pt x="19075" y="30737"/>
                    <a:pt x="10606" y="34876"/>
                    <a:pt x="6656" y="27834"/>
                  </a:cubicBezTo>
                  <a:cubicBezTo>
                    <a:pt x="3326" y="21840"/>
                    <a:pt x="5324" y="14655"/>
                    <a:pt x="5229" y="7993"/>
                  </a:cubicBezTo>
                  <a:cubicBezTo>
                    <a:pt x="5181" y="5281"/>
                    <a:pt x="4658" y="2664"/>
                    <a:pt x="4325" y="0"/>
                  </a:cubicBezTo>
                  <a:cubicBezTo>
                    <a:pt x="-1765" y="10563"/>
                    <a:pt x="-623" y="22791"/>
                    <a:pt x="2850" y="32497"/>
                  </a:cubicBezTo>
                  <a:close/>
                </a:path>
              </a:pathLst>
            </a:custGeom>
            <a:solidFill>
              <a:srgbClr val="1E97C2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300">
              <a:extLst>
                <a:ext uri="{FF2B5EF4-FFF2-40B4-BE49-F238E27FC236}">
                  <a16:creationId xmlns:a16="http://schemas.microsoft.com/office/drawing/2014/main" id="{D08E2290-8B91-4856-882F-237768E6FB74}"/>
                </a:ext>
              </a:extLst>
            </p:cNvPr>
            <p:cNvSpPr/>
            <p:nvPr/>
          </p:nvSpPr>
          <p:spPr>
            <a:xfrm>
              <a:off x="2952010" y="2925130"/>
              <a:ext cx="34652" cy="37251"/>
            </a:xfrm>
            <a:custGeom>
              <a:avLst/>
              <a:gdLst>
                <a:gd name="connsiteX0" fmla="*/ 17700 w 34652"/>
                <a:gd name="connsiteY0" fmla="*/ 4092 h 37251"/>
                <a:gd name="connsiteX1" fmla="*/ 3806 w 34652"/>
                <a:gd name="connsiteY1" fmla="*/ 18699 h 37251"/>
                <a:gd name="connsiteX2" fmla="*/ 0 w 34652"/>
                <a:gd name="connsiteY2" fmla="*/ 36827 h 37251"/>
                <a:gd name="connsiteX3" fmla="*/ 31927 w 34652"/>
                <a:gd name="connsiteY3" fmla="*/ 33734 h 37251"/>
                <a:gd name="connsiteX4" fmla="*/ 32926 w 34652"/>
                <a:gd name="connsiteY4" fmla="*/ 0 h 37251"/>
                <a:gd name="connsiteX5" fmla="*/ 17700 w 34652"/>
                <a:gd name="connsiteY5" fmla="*/ 4092 h 37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652" h="37251">
                  <a:moveTo>
                    <a:pt x="17700" y="4092"/>
                  </a:moveTo>
                  <a:cubicBezTo>
                    <a:pt x="6947" y="3426"/>
                    <a:pt x="3188" y="8612"/>
                    <a:pt x="3806" y="18699"/>
                  </a:cubicBezTo>
                  <a:cubicBezTo>
                    <a:pt x="4187" y="24980"/>
                    <a:pt x="3949" y="31355"/>
                    <a:pt x="0" y="36827"/>
                  </a:cubicBezTo>
                  <a:cubicBezTo>
                    <a:pt x="10896" y="34163"/>
                    <a:pt x="26693" y="41109"/>
                    <a:pt x="31927" y="33734"/>
                  </a:cubicBezTo>
                  <a:cubicBezTo>
                    <a:pt x="37351" y="26074"/>
                    <a:pt x="33021" y="11514"/>
                    <a:pt x="32926" y="0"/>
                  </a:cubicBezTo>
                  <a:cubicBezTo>
                    <a:pt x="28596" y="4092"/>
                    <a:pt x="23077" y="4425"/>
                    <a:pt x="17700" y="4092"/>
                  </a:cubicBezTo>
                  <a:close/>
                </a:path>
              </a:pathLst>
            </a:custGeom>
            <a:solidFill>
              <a:srgbClr val="1E99C5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301">
              <a:extLst>
                <a:ext uri="{FF2B5EF4-FFF2-40B4-BE49-F238E27FC236}">
                  <a16:creationId xmlns:a16="http://schemas.microsoft.com/office/drawing/2014/main" id="{3C051AEB-EBCE-40E8-A611-34AA0CA4243F}"/>
                </a:ext>
              </a:extLst>
            </p:cNvPr>
            <p:cNvSpPr/>
            <p:nvPr/>
          </p:nvSpPr>
          <p:spPr>
            <a:xfrm>
              <a:off x="2951963" y="2925130"/>
              <a:ext cx="32973" cy="36827"/>
            </a:xfrm>
            <a:custGeom>
              <a:avLst/>
              <a:gdLst>
                <a:gd name="connsiteX0" fmla="*/ 0 w 32973"/>
                <a:gd name="connsiteY0" fmla="*/ 34163 h 36827"/>
                <a:gd name="connsiteX1" fmla="*/ 48 w 32973"/>
                <a:gd name="connsiteY1" fmla="*/ 36827 h 36827"/>
                <a:gd name="connsiteX2" fmla="*/ 3854 w 32973"/>
                <a:gd name="connsiteY2" fmla="*/ 18699 h 36827"/>
                <a:gd name="connsiteX3" fmla="*/ 17748 w 32973"/>
                <a:gd name="connsiteY3" fmla="*/ 4092 h 36827"/>
                <a:gd name="connsiteX4" fmla="*/ 32973 w 32973"/>
                <a:gd name="connsiteY4" fmla="*/ 0 h 36827"/>
                <a:gd name="connsiteX5" fmla="*/ 0 w 32973"/>
                <a:gd name="connsiteY5" fmla="*/ 34163 h 36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973" h="36827">
                  <a:moveTo>
                    <a:pt x="0" y="34163"/>
                  </a:moveTo>
                  <a:cubicBezTo>
                    <a:pt x="0" y="35067"/>
                    <a:pt x="48" y="35971"/>
                    <a:pt x="48" y="36827"/>
                  </a:cubicBezTo>
                  <a:cubicBezTo>
                    <a:pt x="4045" y="31355"/>
                    <a:pt x="4235" y="24980"/>
                    <a:pt x="3854" y="18699"/>
                  </a:cubicBezTo>
                  <a:cubicBezTo>
                    <a:pt x="3235" y="8612"/>
                    <a:pt x="6994" y="3426"/>
                    <a:pt x="17748" y="4092"/>
                  </a:cubicBezTo>
                  <a:cubicBezTo>
                    <a:pt x="23124" y="4425"/>
                    <a:pt x="28643" y="4092"/>
                    <a:pt x="32973" y="0"/>
                  </a:cubicBezTo>
                  <a:cubicBezTo>
                    <a:pt x="48" y="619"/>
                    <a:pt x="48" y="619"/>
                    <a:pt x="0" y="34163"/>
                  </a:cubicBezTo>
                  <a:close/>
                </a:path>
              </a:pathLst>
            </a:custGeom>
            <a:solidFill>
              <a:srgbClr val="1E99C5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302">
              <a:extLst>
                <a:ext uri="{FF2B5EF4-FFF2-40B4-BE49-F238E27FC236}">
                  <a16:creationId xmlns:a16="http://schemas.microsoft.com/office/drawing/2014/main" id="{4D2D707A-CF7E-4F2D-AC69-763FA77DB2BA}"/>
                </a:ext>
              </a:extLst>
            </p:cNvPr>
            <p:cNvSpPr/>
            <p:nvPr/>
          </p:nvSpPr>
          <p:spPr>
            <a:xfrm>
              <a:off x="2952010" y="2794093"/>
              <a:ext cx="34311" cy="37047"/>
            </a:xfrm>
            <a:custGeom>
              <a:avLst/>
              <a:gdLst>
                <a:gd name="connsiteX0" fmla="*/ 18366 w 34311"/>
                <a:gd name="connsiteY0" fmla="*/ 3854 h 37047"/>
                <a:gd name="connsiteX1" fmla="*/ 3759 w 34311"/>
                <a:gd name="connsiteY1" fmla="*/ 19413 h 37047"/>
                <a:gd name="connsiteX2" fmla="*/ 0 w 34311"/>
                <a:gd name="connsiteY2" fmla="*/ 36351 h 37047"/>
                <a:gd name="connsiteX3" fmla="*/ 31784 w 34311"/>
                <a:gd name="connsiteY3" fmla="*/ 32926 h 37047"/>
                <a:gd name="connsiteX4" fmla="*/ 32450 w 34311"/>
                <a:gd name="connsiteY4" fmla="*/ 0 h 37047"/>
                <a:gd name="connsiteX5" fmla="*/ 32450 w 34311"/>
                <a:gd name="connsiteY5" fmla="*/ 0 h 37047"/>
                <a:gd name="connsiteX6" fmla="*/ 18366 w 34311"/>
                <a:gd name="connsiteY6" fmla="*/ 3854 h 37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311" h="37047">
                  <a:moveTo>
                    <a:pt x="18366" y="3854"/>
                  </a:moveTo>
                  <a:cubicBezTo>
                    <a:pt x="6756" y="2998"/>
                    <a:pt x="2950" y="8660"/>
                    <a:pt x="3759" y="19413"/>
                  </a:cubicBezTo>
                  <a:cubicBezTo>
                    <a:pt x="4187" y="25313"/>
                    <a:pt x="3902" y="31308"/>
                    <a:pt x="0" y="36351"/>
                  </a:cubicBezTo>
                  <a:cubicBezTo>
                    <a:pt x="10848" y="33830"/>
                    <a:pt x="26074" y="41347"/>
                    <a:pt x="31784" y="32926"/>
                  </a:cubicBezTo>
                  <a:cubicBezTo>
                    <a:pt x="36970" y="25313"/>
                    <a:pt x="32593" y="11229"/>
                    <a:pt x="32450" y="0"/>
                  </a:cubicBezTo>
                  <a:cubicBezTo>
                    <a:pt x="32450" y="0"/>
                    <a:pt x="32450" y="0"/>
                    <a:pt x="32450" y="0"/>
                  </a:cubicBezTo>
                  <a:cubicBezTo>
                    <a:pt x="28406" y="3711"/>
                    <a:pt x="23362" y="4235"/>
                    <a:pt x="18366" y="3854"/>
                  </a:cubicBezTo>
                  <a:close/>
                </a:path>
              </a:pathLst>
            </a:custGeom>
            <a:solidFill>
              <a:srgbClr val="1D99C6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303">
              <a:extLst>
                <a:ext uri="{FF2B5EF4-FFF2-40B4-BE49-F238E27FC236}">
                  <a16:creationId xmlns:a16="http://schemas.microsoft.com/office/drawing/2014/main" id="{F42B46D4-29FA-4346-9B62-B5E4E1301484}"/>
                </a:ext>
              </a:extLst>
            </p:cNvPr>
            <p:cNvSpPr/>
            <p:nvPr/>
          </p:nvSpPr>
          <p:spPr>
            <a:xfrm>
              <a:off x="2951868" y="2793998"/>
              <a:ext cx="32591" cy="36398"/>
            </a:xfrm>
            <a:custGeom>
              <a:avLst/>
              <a:gdLst>
                <a:gd name="connsiteX0" fmla="*/ 47 w 32591"/>
                <a:gd name="connsiteY0" fmla="*/ 33687 h 36398"/>
                <a:gd name="connsiteX1" fmla="*/ 142 w 32591"/>
                <a:gd name="connsiteY1" fmla="*/ 36399 h 36398"/>
                <a:gd name="connsiteX2" fmla="*/ 3901 w 32591"/>
                <a:gd name="connsiteY2" fmla="*/ 19460 h 36398"/>
                <a:gd name="connsiteX3" fmla="*/ 18508 w 32591"/>
                <a:gd name="connsiteY3" fmla="*/ 3901 h 36398"/>
                <a:gd name="connsiteX4" fmla="*/ 32592 w 32591"/>
                <a:gd name="connsiteY4" fmla="*/ 0 h 36398"/>
                <a:gd name="connsiteX5" fmla="*/ 47 w 32591"/>
                <a:gd name="connsiteY5" fmla="*/ 33687 h 36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591" h="36398">
                  <a:moveTo>
                    <a:pt x="47" y="33687"/>
                  </a:moveTo>
                  <a:cubicBezTo>
                    <a:pt x="47" y="34591"/>
                    <a:pt x="94" y="35495"/>
                    <a:pt x="142" y="36399"/>
                  </a:cubicBezTo>
                  <a:cubicBezTo>
                    <a:pt x="4044" y="31355"/>
                    <a:pt x="4329" y="25360"/>
                    <a:pt x="3901" y="19460"/>
                  </a:cubicBezTo>
                  <a:cubicBezTo>
                    <a:pt x="3139" y="8707"/>
                    <a:pt x="6946" y="3045"/>
                    <a:pt x="18508" y="3901"/>
                  </a:cubicBezTo>
                  <a:cubicBezTo>
                    <a:pt x="23504" y="4282"/>
                    <a:pt x="28548" y="3759"/>
                    <a:pt x="32592" y="0"/>
                  </a:cubicBezTo>
                  <a:cubicBezTo>
                    <a:pt x="-239" y="190"/>
                    <a:pt x="-239" y="190"/>
                    <a:pt x="47" y="33687"/>
                  </a:cubicBezTo>
                  <a:close/>
                </a:path>
              </a:pathLst>
            </a:custGeom>
            <a:solidFill>
              <a:srgbClr val="1D99C6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304">
              <a:extLst>
                <a:ext uri="{FF2B5EF4-FFF2-40B4-BE49-F238E27FC236}">
                  <a16:creationId xmlns:a16="http://schemas.microsoft.com/office/drawing/2014/main" id="{17E65D23-7EF6-4CC7-ACAB-A5C3EDF405E7}"/>
                </a:ext>
              </a:extLst>
            </p:cNvPr>
            <p:cNvSpPr/>
            <p:nvPr/>
          </p:nvSpPr>
          <p:spPr>
            <a:xfrm>
              <a:off x="2951868" y="3049838"/>
              <a:ext cx="32687" cy="32878"/>
            </a:xfrm>
            <a:custGeom>
              <a:avLst/>
              <a:gdLst>
                <a:gd name="connsiteX0" fmla="*/ 6613 w 32687"/>
                <a:gd name="connsiteY0" fmla="*/ 21173 h 32878"/>
                <a:gd name="connsiteX1" fmla="*/ 17795 w 32687"/>
                <a:gd name="connsiteY1" fmla="*/ 32878 h 32878"/>
                <a:gd name="connsiteX2" fmla="*/ 28881 w 32687"/>
                <a:gd name="connsiteY2" fmla="*/ 21031 h 32878"/>
                <a:gd name="connsiteX3" fmla="*/ 32688 w 32687"/>
                <a:gd name="connsiteY3" fmla="*/ 1570 h 32878"/>
                <a:gd name="connsiteX4" fmla="*/ 32688 w 32687"/>
                <a:gd name="connsiteY4" fmla="*/ 1570 h 32878"/>
                <a:gd name="connsiteX5" fmla="*/ 32688 w 32687"/>
                <a:gd name="connsiteY5" fmla="*/ 1570 h 32878"/>
                <a:gd name="connsiteX6" fmla="*/ 0 w 32687"/>
                <a:gd name="connsiteY6" fmla="*/ 0 h 32878"/>
                <a:gd name="connsiteX7" fmla="*/ 6613 w 32687"/>
                <a:gd name="connsiteY7" fmla="*/ 21173 h 32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687" h="32878">
                  <a:moveTo>
                    <a:pt x="6613" y="21173"/>
                  </a:moveTo>
                  <a:cubicBezTo>
                    <a:pt x="6376" y="28881"/>
                    <a:pt x="9516" y="32878"/>
                    <a:pt x="17795" y="32878"/>
                  </a:cubicBezTo>
                  <a:cubicBezTo>
                    <a:pt x="26169" y="32878"/>
                    <a:pt x="28786" y="28691"/>
                    <a:pt x="28881" y="21031"/>
                  </a:cubicBezTo>
                  <a:cubicBezTo>
                    <a:pt x="28976" y="14369"/>
                    <a:pt x="27644" y="7280"/>
                    <a:pt x="32688" y="1570"/>
                  </a:cubicBezTo>
                  <a:cubicBezTo>
                    <a:pt x="32688" y="1570"/>
                    <a:pt x="32688" y="1570"/>
                    <a:pt x="32688" y="1570"/>
                  </a:cubicBezTo>
                  <a:cubicBezTo>
                    <a:pt x="32688" y="1570"/>
                    <a:pt x="32688" y="1570"/>
                    <a:pt x="32688" y="1570"/>
                  </a:cubicBezTo>
                  <a:cubicBezTo>
                    <a:pt x="21792" y="1047"/>
                    <a:pt x="10896" y="523"/>
                    <a:pt x="0" y="0"/>
                  </a:cubicBezTo>
                  <a:cubicBezTo>
                    <a:pt x="6328" y="5757"/>
                    <a:pt x="6852" y="13370"/>
                    <a:pt x="6613" y="21173"/>
                  </a:cubicBezTo>
                  <a:close/>
                </a:path>
              </a:pathLst>
            </a:custGeom>
            <a:solidFill>
              <a:srgbClr val="1E99C6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305">
              <a:extLst>
                <a:ext uri="{FF2B5EF4-FFF2-40B4-BE49-F238E27FC236}">
                  <a16:creationId xmlns:a16="http://schemas.microsoft.com/office/drawing/2014/main" id="{FCCB1EDB-6D20-48F0-8BBB-85F11C85CB31}"/>
                </a:ext>
              </a:extLst>
            </p:cNvPr>
            <p:cNvSpPr/>
            <p:nvPr/>
          </p:nvSpPr>
          <p:spPr>
            <a:xfrm>
              <a:off x="2951963" y="3049790"/>
              <a:ext cx="32735" cy="38313"/>
            </a:xfrm>
            <a:custGeom>
              <a:avLst/>
              <a:gdLst>
                <a:gd name="connsiteX0" fmla="*/ 2474 w 32735"/>
                <a:gd name="connsiteY0" fmla="*/ 28263 h 38313"/>
                <a:gd name="connsiteX1" fmla="*/ 8517 w 32735"/>
                <a:gd name="connsiteY1" fmla="*/ 36970 h 38313"/>
                <a:gd name="connsiteX2" fmla="*/ 32735 w 32735"/>
                <a:gd name="connsiteY2" fmla="*/ 17938 h 38313"/>
                <a:gd name="connsiteX3" fmla="*/ 32640 w 32735"/>
                <a:gd name="connsiteY3" fmla="*/ 1618 h 38313"/>
                <a:gd name="connsiteX4" fmla="*/ 32640 w 32735"/>
                <a:gd name="connsiteY4" fmla="*/ 1618 h 38313"/>
                <a:gd name="connsiteX5" fmla="*/ 28834 w 32735"/>
                <a:gd name="connsiteY5" fmla="*/ 21078 h 38313"/>
                <a:gd name="connsiteX6" fmla="*/ 17748 w 32735"/>
                <a:gd name="connsiteY6" fmla="*/ 32926 h 38313"/>
                <a:gd name="connsiteX7" fmla="*/ 6566 w 32735"/>
                <a:gd name="connsiteY7" fmla="*/ 21221 h 38313"/>
                <a:gd name="connsiteX8" fmla="*/ 0 w 32735"/>
                <a:gd name="connsiteY8" fmla="*/ 0 h 38313"/>
                <a:gd name="connsiteX9" fmla="*/ 0 w 32735"/>
                <a:gd name="connsiteY9" fmla="*/ 0 h 38313"/>
                <a:gd name="connsiteX10" fmla="*/ 2474 w 32735"/>
                <a:gd name="connsiteY10" fmla="*/ 28263 h 38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735" h="38313">
                  <a:moveTo>
                    <a:pt x="2474" y="28263"/>
                  </a:moveTo>
                  <a:cubicBezTo>
                    <a:pt x="2664" y="32545"/>
                    <a:pt x="2855" y="35828"/>
                    <a:pt x="8517" y="36970"/>
                  </a:cubicBezTo>
                  <a:cubicBezTo>
                    <a:pt x="27787" y="40776"/>
                    <a:pt x="32735" y="37113"/>
                    <a:pt x="32735" y="17938"/>
                  </a:cubicBezTo>
                  <a:cubicBezTo>
                    <a:pt x="32735" y="12514"/>
                    <a:pt x="32688" y="7042"/>
                    <a:pt x="32640" y="1618"/>
                  </a:cubicBezTo>
                  <a:cubicBezTo>
                    <a:pt x="32640" y="1618"/>
                    <a:pt x="32640" y="1618"/>
                    <a:pt x="32640" y="1618"/>
                  </a:cubicBezTo>
                  <a:cubicBezTo>
                    <a:pt x="27549" y="7375"/>
                    <a:pt x="28881" y="14465"/>
                    <a:pt x="28834" y="21078"/>
                  </a:cubicBezTo>
                  <a:cubicBezTo>
                    <a:pt x="28739" y="28691"/>
                    <a:pt x="26122" y="32878"/>
                    <a:pt x="17748" y="32926"/>
                  </a:cubicBezTo>
                  <a:cubicBezTo>
                    <a:pt x="9468" y="32926"/>
                    <a:pt x="6328" y="28977"/>
                    <a:pt x="6566" y="21221"/>
                  </a:cubicBezTo>
                  <a:cubicBezTo>
                    <a:pt x="6804" y="13418"/>
                    <a:pt x="6281" y="5805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854" y="9136"/>
                    <a:pt x="2094" y="18794"/>
                    <a:pt x="2474" y="28263"/>
                  </a:cubicBezTo>
                  <a:close/>
                </a:path>
              </a:pathLst>
            </a:custGeom>
            <a:solidFill>
              <a:srgbClr val="1E99C6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306">
              <a:extLst>
                <a:ext uri="{FF2B5EF4-FFF2-40B4-BE49-F238E27FC236}">
                  <a16:creationId xmlns:a16="http://schemas.microsoft.com/office/drawing/2014/main" id="{03FEAABE-9016-47E0-9E0A-AEC96A016916}"/>
                </a:ext>
              </a:extLst>
            </p:cNvPr>
            <p:cNvSpPr/>
            <p:nvPr/>
          </p:nvSpPr>
          <p:spPr>
            <a:xfrm>
              <a:off x="2196910" y="2549176"/>
              <a:ext cx="98729" cy="1610"/>
            </a:xfrm>
            <a:custGeom>
              <a:avLst/>
              <a:gdLst>
                <a:gd name="connsiteX0" fmla="*/ 8945 w 98729"/>
                <a:gd name="connsiteY0" fmla="*/ 117 h 1610"/>
                <a:gd name="connsiteX1" fmla="*/ 0 w 98729"/>
                <a:gd name="connsiteY1" fmla="*/ 259 h 1610"/>
                <a:gd name="connsiteX2" fmla="*/ 98729 w 98729"/>
                <a:gd name="connsiteY2" fmla="*/ 1068 h 1610"/>
                <a:gd name="connsiteX3" fmla="*/ 8945 w 98729"/>
                <a:gd name="connsiteY3" fmla="*/ 117 h 1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729" h="1610">
                  <a:moveTo>
                    <a:pt x="8945" y="117"/>
                  </a:moveTo>
                  <a:cubicBezTo>
                    <a:pt x="5948" y="69"/>
                    <a:pt x="2998" y="164"/>
                    <a:pt x="0" y="259"/>
                  </a:cubicBezTo>
                  <a:cubicBezTo>
                    <a:pt x="32878" y="2401"/>
                    <a:pt x="65804" y="1449"/>
                    <a:pt x="98729" y="1068"/>
                  </a:cubicBezTo>
                  <a:cubicBezTo>
                    <a:pt x="68849" y="-1073"/>
                    <a:pt x="38873" y="783"/>
                    <a:pt x="8945" y="117"/>
                  </a:cubicBezTo>
                  <a:close/>
                </a:path>
              </a:pathLst>
            </a:custGeom>
            <a:solidFill>
              <a:srgbClr val="1D7799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307">
              <a:extLst>
                <a:ext uri="{FF2B5EF4-FFF2-40B4-BE49-F238E27FC236}">
                  <a16:creationId xmlns:a16="http://schemas.microsoft.com/office/drawing/2014/main" id="{C3282BDF-59E0-4FFE-838E-2D487D555A25}"/>
                </a:ext>
              </a:extLst>
            </p:cNvPr>
            <p:cNvSpPr/>
            <p:nvPr/>
          </p:nvSpPr>
          <p:spPr>
            <a:xfrm>
              <a:off x="2185491" y="2548341"/>
              <a:ext cx="110196" cy="1903"/>
            </a:xfrm>
            <a:custGeom>
              <a:avLst/>
              <a:gdLst>
                <a:gd name="connsiteX0" fmla="*/ 0 w 110196"/>
                <a:gd name="connsiteY0" fmla="*/ 238 h 1903"/>
                <a:gd name="connsiteX1" fmla="*/ 11419 w 110196"/>
                <a:gd name="connsiteY1" fmla="*/ 1094 h 1903"/>
                <a:gd name="connsiteX2" fmla="*/ 20364 w 110196"/>
                <a:gd name="connsiteY2" fmla="*/ 952 h 1903"/>
                <a:gd name="connsiteX3" fmla="*/ 110196 w 110196"/>
                <a:gd name="connsiteY3" fmla="*/ 1903 h 1903"/>
                <a:gd name="connsiteX4" fmla="*/ 105295 w 110196"/>
                <a:gd name="connsiteY4" fmla="*/ 0 h 1903"/>
                <a:gd name="connsiteX5" fmla="*/ 0 w 110196"/>
                <a:gd name="connsiteY5" fmla="*/ 238 h 1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196" h="1903">
                  <a:moveTo>
                    <a:pt x="0" y="238"/>
                  </a:moveTo>
                  <a:cubicBezTo>
                    <a:pt x="3806" y="571"/>
                    <a:pt x="7613" y="857"/>
                    <a:pt x="11419" y="1094"/>
                  </a:cubicBezTo>
                  <a:cubicBezTo>
                    <a:pt x="14417" y="1047"/>
                    <a:pt x="17367" y="904"/>
                    <a:pt x="20364" y="952"/>
                  </a:cubicBezTo>
                  <a:cubicBezTo>
                    <a:pt x="50292" y="1618"/>
                    <a:pt x="80268" y="-238"/>
                    <a:pt x="110196" y="1903"/>
                  </a:cubicBezTo>
                  <a:cubicBezTo>
                    <a:pt x="108578" y="1237"/>
                    <a:pt x="106913" y="0"/>
                    <a:pt x="105295" y="0"/>
                  </a:cubicBezTo>
                  <a:cubicBezTo>
                    <a:pt x="70181" y="0"/>
                    <a:pt x="35067" y="143"/>
                    <a:pt x="0" y="238"/>
                  </a:cubicBezTo>
                  <a:close/>
                </a:path>
              </a:pathLst>
            </a:custGeom>
            <a:solidFill>
              <a:srgbClr val="1D7799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308">
              <a:extLst>
                <a:ext uri="{FF2B5EF4-FFF2-40B4-BE49-F238E27FC236}">
                  <a16:creationId xmlns:a16="http://schemas.microsoft.com/office/drawing/2014/main" id="{3EDC216D-EFB9-4C92-BAFF-3E8E847FAA88}"/>
                </a:ext>
              </a:extLst>
            </p:cNvPr>
            <p:cNvSpPr/>
            <p:nvPr/>
          </p:nvSpPr>
          <p:spPr>
            <a:xfrm>
              <a:off x="2242904" y="1545742"/>
              <a:ext cx="441259" cy="548817"/>
            </a:xfrm>
            <a:custGeom>
              <a:avLst/>
              <a:gdLst>
                <a:gd name="connsiteX0" fmla="*/ 50119 w 441259"/>
                <a:gd name="connsiteY0" fmla="*/ 131021 h 548817"/>
                <a:gd name="connsiteX1" fmla="*/ 50119 w 441259"/>
                <a:gd name="connsiteY1" fmla="*/ 416503 h 548817"/>
                <a:gd name="connsiteX2" fmla="*/ 30563 w 441259"/>
                <a:gd name="connsiteY2" fmla="*/ 436392 h 548817"/>
                <a:gd name="connsiteX3" fmla="*/ 16955 w 441259"/>
                <a:gd name="connsiteY3" fmla="*/ 467843 h 548817"/>
                <a:gd name="connsiteX4" fmla="*/ 8819 w 441259"/>
                <a:gd name="connsiteY4" fmla="*/ 528603 h 548817"/>
                <a:gd name="connsiteX5" fmla="*/ 68199 w 441259"/>
                <a:gd name="connsiteY5" fmla="*/ 542020 h 548817"/>
                <a:gd name="connsiteX6" fmla="*/ 70245 w 441259"/>
                <a:gd name="connsiteY6" fmla="*/ 464227 h 548817"/>
                <a:gd name="connsiteX7" fmla="*/ 61728 w 441259"/>
                <a:gd name="connsiteY7" fmla="*/ 440246 h 548817"/>
                <a:gd name="connsiteX8" fmla="*/ 78096 w 441259"/>
                <a:gd name="connsiteY8" fmla="*/ 436630 h 548817"/>
                <a:gd name="connsiteX9" fmla="*/ 151893 w 441259"/>
                <a:gd name="connsiteY9" fmla="*/ 436059 h 548817"/>
                <a:gd name="connsiteX10" fmla="*/ 167404 w 441259"/>
                <a:gd name="connsiteY10" fmla="*/ 451808 h 548817"/>
                <a:gd name="connsiteX11" fmla="*/ 157983 w 441259"/>
                <a:gd name="connsiteY11" fmla="*/ 464702 h 548817"/>
                <a:gd name="connsiteX12" fmla="*/ 137905 w 441259"/>
                <a:gd name="connsiteY12" fmla="*/ 515756 h 548817"/>
                <a:gd name="connsiteX13" fmla="*/ 175874 w 441259"/>
                <a:gd name="connsiteY13" fmla="*/ 548539 h 548817"/>
                <a:gd name="connsiteX14" fmla="*/ 223597 w 441259"/>
                <a:gd name="connsiteY14" fmla="*/ 522084 h 548817"/>
                <a:gd name="connsiteX15" fmla="*/ 203803 w 441259"/>
                <a:gd name="connsiteY15" fmla="*/ 463751 h 548817"/>
                <a:gd name="connsiteX16" fmla="*/ 197856 w 441259"/>
                <a:gd name="connsiteY16" fmla="*/ 440769 h 548817"/>
                <a:gd name="connsiteX17" fmla="*/ 204517 w 441259"/>
                <a:gd name="connsiteY17" fmla="*/ 436487 h 548817"/>
                <a:gd name="connsiteX18" fmla="*/ 298821 w 441259"/>
                <a:gd name="connsiteY18" fmla="*/ 436487 h 548817"/>
                <a:gd name="connsiteX19" fmla="*/ 305958 w 441259"/>
                <a:gd name="connsiteY19" fmla="*/ 440436 h 548817"/>
                <a:gd name="connsiteX20" fmla="*/ 297822 w 441259"/>
                <a:gd name="connsiteY20" fmla="*/ 463608 h 548817"/>
                <a:gd name="connsiteX21" fmla="*/ 277267 w 441259"/>
                <a:gd name="connsiteY21" fmla="*/ 515280 h 548817"/>
                <a:gd name="connsiteX22" fmla="*/ 321232 w 441259"/>
                <a:gd name="connsiteY22" fmla="*/ 548158 h 548817"/>
                <a:gd name="connsiteX23" fmla="*/ 364768 w 441259"/>
                <a:gd name="connsiteY23" fmla="*/ 514995 h 548817"/>
                <a:gd name="connsiteX24" fmla="*/ 345736 w 441259"/>
                <a:gd name="connsiteY24" fmla="*/ 464227 h 548817"/>
                <a:gd name="connsiteX25" fmla="*/ 337504 w 441259"/>
                <a:gd name="connsiteY25" fmla="*/ 440198 h 548817"/>
                <a:gd name="connsiteX26" fmla="*/ 352635 w 441259"/>
                <a:gd name="connsiteY26" fmla="*/ 436582 h 548817"/>
                <a:gd name="connsiteX27" fmla="*/ 371762 w 441259"/>
                <a:gd name="connsiteY27" fmla="*/ 436344 h 548817"/>
                <a:gd name="connsiteX28" fmla="*/ 441134 w 441259"/>
                <a:gd name="connsiteY28" fmla="*/ 366877 h 548817"/>
                <a:gd name="connsiteX29" fmla="*/ 441134 w 441259"/>
                <a:gd name="connsiteY29" fmla="*/ 181028 h 548817"/>
                <a:gd name="connsiteX30" fmla="*/ 385322 w 441259"/>
                <a:gd name="connsiteY30" fmla="*/ 113226 h 548817"/>
                <a:gd name="connsiteX31" fmla="*/ 340454 w 441259"/>
                <a:gd name="connsiteY31" fmla="*/ 111704 h 548817"/>
                <a:gd name="connsiteX32" fmla="*/ 325562 w 441259"/>
                <a:gd name="connsiteY32" fmla="*/ 95383 h 548817"/>
                <a:gd name="connsiteX33" fmla="*/ 335220 w 441259"/>
                <a:gd name="connsiteY33" fmla="*/ 83869 h 548817"/>
                <a:gd name="connsiteX34" fmla="*/ 353919 w 441259"/>
                <a:gd name="connsiteY34" fmla="*/ 33862 h 548817"/>
                <a:gd name="connsiteX35" fmla="*/ 312525 w 441259"/>
                <a:gd name="connsiteY35" fmla="*/ 175 h 548817"/>
                <a:gd name="connsiteX36" fmla="*/ 267704 w 441259"/>
                <a:gd name="connsiteY36" fmla="*/ 29342 h 548817"/>
                <a:gd name="connsiteX37" fmla="*/ 287164 w 441259"/>
                <a:gd name="connsiteY37" fmla="*/ 84630 h 548817"/>
                <a:gd name="connsiteX38" fmla="*/ 294634 w 441259"/>
                <a:gd name="connsiteY38" fmla="*/ 106708 h 548817"/>
                <a:gd name="connsiteX39" fmla="*/ 279979 w 441259"/>
                <a:gd name="connsiteY39" fmla="*/ 111085 h 548817"/>
                <a:gd name="connsiteX40" fmla="*/ 213034 w 441259"/>
                <a:gd name="connsiteY40" fmla="*/ 111323 h 548817"/>
                <a:gd name="connsiteX41" fmla="*/ 197523 w 441259"/>
                <a:gd name="connsiteY41" fmla="*/ 93480 h 548817"/>
                <a:gd name="connsiteX42" fmla="*/ 207562 w 441259"/>
                <a:gd name="connsiteY42" fmla="*/ 83726 h 548817"/>
                <a:gd name="connsiteX43" fmla="*/ 226737 w 441259"/>
                <a:gd name="connsiteY43" fmla="*/ 36051 h 548817"/>
                <a:gd name="connsiteX44" fmla="*/ 185342 w 441259"/>
                <a:gd name="connsiteY44" fmla="*/ 318 h 548817"/>
                <a:gd name="connsiteX45" fmla="*/ 140855 w 441259"/>
                <a:gd name="connsiteY45" fmla="*/ 26011 h 548817"/>
                <a:gd name="connsiteX46" fmla="*/ 160600 w 441259"/>
                <a:gd name="connsiteY46" fmla="*/ 85725 h 548817"/>
                <a:gd name="connsiteX47" fmla="*/ 166548 w 441259"/>
                <a:gd name="connsiteY47" fmla="*/ 107136 h 548817"/>
                <a:gd name="connsiteX48" fmla="*/ 154367 w 441259"/>
                <a:gd name="connsiteY48" fmla="*/ 111133 h 548817"/>
                <a:gd name="connsiteX49" fmla="*/ 76478 w 441259"/>
                <a:gd name="connsiteY49" fmla="*/ 111275 h 548817"/>
                <a:gd name="connsiteX50" fmla="*/ 61062 w 441259"/>
                <a:gd name="connsiteY50" fmla="*/ 93385 h 548817"/>
                <a:gd name="connsiteX51" fmla="*/ 72482 w 441259"/>
                <a:gd name="connsiteY51" fmla="*/ 83108 h 548817"/>
                <a:gd name="connsiteX52" fmla="*/ 90039 w 441259"/>
                <a:gd name="connsiteY52" fmla="*/ 33529 h 548817"/>
                <a:gd name="connsiteX53" fmla="*/ 48120 w 441259"/>
                <a:gd name="connsiteY53" fmla="*/ 80 h 548817"/>
                <a:gd name="connsiteX54" fmla="*/ 3395 w 441259"/>
                <a:gd name="connsiteY54" fmla="*/ 29532 h 548817"/>
                <a:gd name="connsiteX55" fmla="*/ 16575 w 441259"/>
                <a:gd name="connsiteY55" fmla="*/ 79825 h 548817"/>
                <a:gd name="connsiteX56" fmla="*/ 30849 w 441259"/>
                <a:gd name="connsiteY56" fmla="*/ 110942 h 548817"/>
                <a:gd name="connsiteX57" fmla="*/ 50119 w 441259"/>
                <a:gd name="connsiteY57" fmla="*/ 131021 h 548817"/>
                <a:gd name="connsiteX58" fmla="*/ 328321 w 441259"/>
                <a:gd name="connsiteY58" fmla="*/ 501863 h 548817"/>
                <a:gd name="connsiteX59" fmla="*/ 320613 w 441259"/>
                <a:gd name="connsiteY59" fmla="*/ 509237 h 548817"/>
                <a:gd name="connsiteX60" fmla="*/ 314523 w 441259"/>
                <a:gd name="connsiteY60" fmla="*/ 501910 h 548817"/>
                <a:gd name="connsiteX61" fmla="*/ 321232 w 441259"/>
                <a:gd name="connsiteY61" fmla="*/ 495201 h 548817"/>
                <a:gd name="connsiteX62" fmla="*/ 328321 w 441259"/>
                <a:gd name="connsiteY62" fmla="*/ 501863 h 548817"/>
                <a:gd name="connsiteX63" fmla="*/ 309908 w 441259"/>
                <a:gd name="connsiteY63" fmla="*/ 38858 h 548817"/>
                <a:gd name="connsiteX64" fmla="*/ 317235 w 441259"/>
                <a:gd name="connsiteY64" fmla="*/ 45614 h 548817"/>
                <a:gd name="connsiteX65" fmla="*/ 310288 w 441259"/>
                <a:gd name="connsiteY65" fmla="*/ 52751 h 548817"/>
                <a:gd name="connsiteX66" fmla="*/ 303484 w 441259"/>
                <a:gd name="connsiteY66" fmla="*/ 45900 h 548817"/>
                <a:gd name="connsiteX67" fmla="*/ 309908 w 441259"/>
                <a:gd name="connsiteY67" fmla="*/ 38858 h 548817"/>
                <a:gd name="connsiteX68" fmla="*/ 181631 w 441259"/>
                <a:gd name="connsiteY68" fmla="*/ 510094 h 548817"/>
                <a:gd name="connsiteX69" fmla="*/ 175541 w 441259"/>
                <a:gd name="connsiteY69" fmla="*/ 502814 h 548817"/>
                <a:gd name="connsiteX70" fmla="*/ 182773 w 441259"/>
                <a:gd name="connsiteY70" fmla="*/ 496676 h 548817"/>
                <a:gd name="connsiteX71" fmla="*/ 189244 w 441259"/>
                <a:gd name="connsiteY71" fmla="*/ 504051 h 548817"/>
                <a:gd name="connsiteX72" fmla="*/ 181631 w 441259"/>
                <a:gd name="connsiteY72" fmla="*/ 510094 h 548817"/>
                <a:gd name="connsiteX73" fmla="*/ 182202 w 441259"/>
                <a:gd name="connsiteY73" fmla="*/ 39001 h 548817"/>
                <a:gd name="connsiteX74" fmla="*/ 189101 w 441259"/>
                <a:gd name="connsiteY74" fmla="*/ 45947 h 548817"/>
                <a:gd name="connsiteX75" fmla="*/ 181916 w 441259"/>
                <a:gd name="connsiteY75" fmla="*/ 53037 h 548817"/>
                <a:gd name="connsiteX76" fmla="*/ 175350 w 441259"/>
                <a:gd name="connsiteY76" fmla="*/ 45710 h 548817"/>
                <a:gd name="connsiteX77" fmla="*/ 182202 w 441259"/>
                <a:gd name="connsiteY77" fmla="*/ 39001 h 548817"/>
                <a:gd name="connsiteX78" fmla="*/ 46503 w 441259"/>
                <a:gd name="connsiteY78" fmla="*/ 509285 h 548817"/>
                <a:gd name="connsiteX79" fmla="*/ 39033 w 441259"/>
                <a:gd name="connsiteY79" fmla="*/ 501958 h 548817"/>
                <a:gd name="connsiteX80" fmla="*/ 45884 w 441259"/>
                <a:gd name="connsiteY80" fmla="*/ 495249 h 548817"/>
                <a:gd name="connsiteX81" fmla="*/ 52736 w 441259"/>
                <a:gd name="connsiteY81" fmla="*/ 501958 h 548817"/>
                <a:gd name="connsiteX82" fmla="*/ 46503 w 441259"/>
                <a:gd name="connsiteY82" fmla="*/ 509285 h 548817"/>
                <a:gd name="connsiteX83" fmla="*/ 39080 w 441259"/>
                <a:gd name="connsiteY83" fmla="*/ 44901 h 548817"/>
                <a:gd name="connsiteX84" fmla="*/ 46455 w 441259"/>
                <a:gd name="connsiteY84" fmla="*/ 38953 h 548817"/>
                <a:gd name="connsiteX85" fmla="*/ 52736 w 441259"/>
                <a:gd name="connsiteY85" fmla="*/ 46090 h 548817"/>
                <a:gd name="connsiteX86" fmla="*/ 45932 w 441259"/>
                <a:gd name="connsiteY86" fmla="*/ 52847 h 548817"/>
                <a:gd name="connsiteX87" fmla="*/ 39080 w 441259"/>
                <a:gd name="connsiteY87" fmla="*/ 44901 h 548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441259" h="548817">
                  <a:moveTo>
                    <a:pt x="50119" y="131021"/>
                  </a:moveTo>
                  <a:cubicBezTo>
                    <a:pt x="50119" y="226182"/>
                    <a:pt x="50119" y="321343"/>
                    <a:pt x="50119" y="416503"/>
                  </a:cubicBezTo>
                  <a:cubicBezTo>
                    <a:pt x="50119" y="440008"/>
                    <a:pt x="51499" y="435773"/>
                    <a:pt x="30563" y="436392"/>
                  </a:cubicBezTo>
                  <a:cubicBezTo>
                    <a:pt x="31562" y="449239"/>
                    <a:pt x="30944" y="459183"/>
                    <a:pt x="16955" y="467843"/>
                  </a:cubicBezTo>
                  <a:cubicBezTo>
                    <a:pt x="-2886" y="480166"/>
                    <a:pt x="-4932" y="509047"/>
                    <a:pt x="8819" y="528603"/>
                  </a:cubicBezTo>
                  <a:cubicBezTo>
                    <a:pt x="22189" y="547635"/>
                    <a:pt x="47882" y="553440"/>
                    <a:pt x="68199" y="542020"/>
                  </a:cubicBezTo>
                  <a:cubicBezTo>
                    <a:pt x="98127" y="525177"/>
                    <a:pt x="99935" y="482069"/>
                    <a:pt x="70245" y="464227"/>
                  </a:cubicBezTo>
                  <a:cubicBezTo>
                    <a:pt x="58921" y="457423"/>
                    <a:pt x="59778" y="448668"/>
                    <a:pt x="61728" y="440246"/>
                  </a:cubicBezTo>
                  <a:cubicBezTo>
                    <a:pt x="63584" y="432157"/>
                    <a:pt x="72577" y="436773"/>
                    <a:pt x="78096" y="436630"/>
                  </a:cubicBezTo>
                  <a:cubicBezTo>
                    <a:pt x="102695" y="436059"/>
                    <a:pt x="127342" y="437201"/>
                    <a:pt x="151893" y="436059"/>
                  </a:cubicBezTo>
                  <a:cubicBezTo>
                    <a:pt x="164787" y="435440"/>
                    <a:pt x="167975" y="439675"/>
                    <a:pt x="167404" y="451808"/>
                  </a:cubicBezTo>
                  <a:cubicBezTo>
                    <a:pt x="167024" y="459373"/>
                    <a:pt x="162979" y="461514"/>
                    <a:pt x="157983" y="464702"/>
                  </a:cubicBezTo>
                  <a:cubicBezTo>
                    <a:pt x="140569" y="475789"/>
                    <a:pt x="132813" y="496058"/>
                    <a:pt x="137905" y="515756"/>
                  </a:cubicBezTo>
                  <a:cubicBezTo>
                    <a:pt x="142234" y="532457"/>
                    <a:pt x="158935" y="546921"/>
                    <a:pt x="175874" y="548539"/>
                  </a:cubicBezTo>
                  <a:cubicBezTo>
                    <a:pt x="197523" y="550632"/>
                    <a:pt x="215223" y="540831"/>
                    <a:pt x="223597" y="522084"/>
                  </a:cubicBezTo>
                  <a:cubicBezTo>
                    <a:pt x="233446" y="500150"/>
                    <a:pt x="226356" y="477549"/>
                    <a:pt x="203803" y="463751"/>
                  </a:cubicBezTo>
                  <a:cubicBezTo>
                    <a:pt x="193288" y="457327"/>
                    <a:pt x="199188" y="448477"/>
                    <a:pt x="197856" y="440769"/>
                  </a:cubicBezTo>
                  <a:cubicBezTo>
                    <a:pt x="197047" y="436059"/>
                    <a:pt x="201377" y="436487"/>
                    <a:pt x="204517" y="436487"/>
                  </a:cubicBezTo>
                  <a:cubicBezTo>
                    <a:pt x="235968" y="436440"/>
                    <a:pt x="267371" y="436440"/>
                    <a:pt x="298821" y="436487"/>
                  </a:cubicBezTo>
                  <a:cubicBezTo>
                    <a:pt x="301819" y="436487"/>
                    <a:pt x="306054" y="435678"/>
                    <a:pt x="305958" y="440436"/>
                  </a:cubicBezTo>
                  <a:cubicBezTo>
                    <a:pt x="305863" y="448906"/>
                    <a:pt x="309099" y="457565"/>
                    <a:pt x="297822" y="463608"/>
                  </a:cubicBezTo>
                  <a:cubicBezTo>
                    <a:pt x="279123" y="473647"/>
                    <a:pt x="271653" y="495059"/>
                    <a:pt x="277267" y="515280"/>
                  </a:cubicBezTo>
                  <a:cubicBezTo>
                    <a:pt x="282454" y="533837"/>
                    <a:pt x="301629" y="548158"/>
                    <a:pt x="321232" y="548158"/>
                  </a:cubicBezTo>
                  <a:cubicBezTo>
                    <a:pt x="341120" y="548111"/>
                    <a:pt x="358820" y="534645"/>
                    <a:pt x="364768" y="514995"/>
                  </a:cubicBezTo>
                  <a:cubicBezTo>
                    <a:pt x="370668" y="495582"/>
                    <a:pt x="363911" y="473885"/>
                    <a:pt x="345736" y="464227"/>
                  </a:cubicBezTo>
                  <a:cubicBezTo>
                    <a:pt x="333603" y="457803"/>
                    <a:pt x="336077" y="448525"/>
                    <a:pt x="337504" y="440198"/>
                  </a:cubicBezTo>
                  <a:cubicBezTo>
                    <a:pt x="338884" y="432252"/>
                    <a:pt x="347401" y="437296"/>
                    <a:pt x="352635" y="436582"/>
                  </a:cubicBezTo>
                  <a:cubicBezTo>
                    <a:pt x="358915" y="435773"/>
                    <a:pt x="365386" y="436487"/>
                    <a:pt x="371762" y="436344"/>
                  </a:cubicBezTo>
                  <a:cubicBezTo>
                    <a:pt x="410540" y="435678"/>
                    <a:pt x="440992" y="405417"/>
                    <a:pt x="441134" y="366877"/>
                  </a:cubicBezTo>
                  <a:cubicBezTo>
                    <a:pt x="441325" y="304927"/>
                    <a:pt x="441277" y="242978"/>
                    <a:pt x="441134" y="181028"/>
                  </a:cubicBezTo>
                  <a:cubicBezTo>
                    <a:pt x="441039" y="147389"/>
                    <a:pt x="418201" y="120268"/>
                    <a:pt x="385322" y="113226"/>
                  </a:cubicBezTo>
                  <a:cubicBezTo>
                    <a:pt x="370382" y="109991"/>
                    <a:pt x="355252" y="110562"/>
                    <a:pt x="340454" y="111704"/>
                  </a:cubicBezTo>
                  <a:cubicBezTo>
                    <a:pt x="326418" y="112750"/>
                    <a:pt x="325228" y="106517"/>
                    <a:pt x="325562" y="95383"/>
                  </a:cubicBezTo>
                  <a:cubicBezTo>
                    <a:pt x="325799" y="87961"/>
                    <a:pt x="330938" y="86819"/>
                    <a:pt x="335220" y="83869"/>
                  </a:cubicBezTo>
                  <a:cubicBezTo>
                    <a:pt x="352159" y="72259"/>
                    <a:pt x="359296" y="53037"/>
                    <a:pt x="353919" y="33862"/>
                  </a:cubicBezTo>
                  <a:cubicBezTo>
                    <a:pt x="348400" y="14164"/>
                    <a:pt x="332699" y="1412"/>
                    <a:pt x="312525" y="175"/>
                  </a:cubicBezTo>
                  <a:cubicBezTo>
                    <a:pt x="292921" y="-1014"/>
                    <a:pt x="274984" y="10643"/>
                    <a:pt x="267704" y="29342"/>
                  </a:cubicBezTo>
                  <a:cubicBezTo>
                    <a:pt x="259615" y="50087"/>
                    <a:pt x="266895" y="73544"/>
                    <a:pt x="287164" y="84630"/>
                  </a:cubicBezTo>
                  <a:cubicBezTo>
                    <a:pt x="298060" y="90578"/>
                    <a:pt x="295681" y="99000"/>
                    <a:pt x="294634" y="106708"/>
                  </a:cubicBezTo>
                  <a:cubicBezTo>
                    <a:pt x="293445" y="115605"/>
                    <a:pt x="284975" y="110990"/>
                    <a:pt x="279979" y="111085"/>
                  </a:cubicBezTo>
                  <a:cubicBezTo>
                    <a:pt x="257664" y="111608"/>
                    <a:pt x="235349" y="111323"/>
                    <a:pt x="213034" y="111323"/>
                  </a:cubicBezTo>
                  <a:cubicBezTo>
                    <a:pt x="197047" y="111323"/>
                    <a:pt x="195572" y="109087"/>
                    <a:pt x="197523" y="93480"/>
                  </a:cubicBezTo>
                  <a:cubicBezTo>
                    <a:pt x="198379" y="86676"/>
                    <a:pt x="203851" y="86391"/>
                    <a:pt x="207562" y="83726"/>
                  </a:cubicBezTo>
                  <a:cubicBezTo>
                    <a:pt x="223216" y="72592"/>
                    <a:pt x="231067" y="53465"/>
                    <a:pt x="226737" y="36051"/>
                  </a:cubicBezTo>
                  <a:cubicBezTo>
                    <a:pt x="221646" y="15686"/>
                    <a:pt x="205897" y="2078"/>
                    <a:pt x="185342" y="318"/>
                  </a:cubicBezTo>
                  <a:cubicBezTo>
                    <a:pt x="167071" y="-1252"/>
                    <a:pt x="148896" y="9215"/>
                    <a:pt x="140855" y="26011"/>
                  </a:cubicBezTo>
                  <a:cubicBezTo>
                    <a:pt x="130387" y="47803"/>
                    <a:pt x="137857" y="72592"/>
                    <a:pt x="160600" y="85725"/>
                  </a:cubicBezTo>
                  <a:cubicBezTo>
                    <a:pt x="170973" y="91720"/>
                    <a:pt x="166929" y="99999"/>
                    <a:pt x="166548" y="107136"/>
                  </a:cubicBezTo>
                  <a:cubicBezTo>
                    <a:pt x="166167" y="114320"/>
                    <a:pt x="158650" y="111085"/>
                    <a:pt x="154367" y="111133"/>
                  </a:cubicBezTo>
                  <a:cubicBezTo>
                    <a:pt x="128388" y="111466"/>
                    <a:pt x="102410" y="111275"/>
                    <a:pt x="76478" y="111275"/>
                  </a:cubicBezTo>
                  <a:cubicBezTo>
                    <a:pt x="60729" y="111275"/>
                    <a:pt x="58826" y="108611"/>
                    <a:pt x="61062" y="93385"/>
                  </a:cubicBezTo>
                  <a:cubicBezTo>
                    <a:pt x="62157" y="86105"/>
                    <a:pt x="68437" y="86058"/>
                    <a:pt x="72482" y="83108"/>
                  </a:cubicBezTo>
                  <a:cubicBezTo>
                    <a:pt x="87755" y="72069"/>
                    <a:pt x="95225" y="51609"/>
                    <a:pt x="90039" y="33529"/>
                  </a:cubicBezTo>
                  <a:cubicBezTo>
                    <a:pt x="84519" y="14402"/>
                    <a:pt x="68104" y="1270"/>
                    <a:pt x="48120" y="80"/>
                  </a:cubicBezTo>
                  <a:cubicBezTo>
                    <a:pt x="28898" y="-1110"/>
                    <a:pt x="10389" y="11071"/>
                    <a:pt x="3395" y="29532"/>
                  </a:cubicBezTo>
                  <a:cubicBezTo>
                    <a:pt x="-3266" y="47089"/>
                    <a:pt x="968" y="70784"/>
                    <a:pt x="16575" y="79825"/>
                  </a:cubicBezTo>
                  <a:cubicBezTo>
                    <a:pt x="30468" y="87866"/>
                    <a:pt x="32324" y="97763"/>
                    <a:pt x="30849" y="110942"/>
                  </a:cubicBezTo>
                  <a:cubicBezTo>
                    <a:pt x="51308" y="111656"/>
                    <a:pt x="50119" y="107183"/>
                    <a:pt x="50119" y="131021"/>
                  </a:cubicBezTo>
                  <a:close/>
                  <a:moveTo>
                    <a:pt x="328321" y="501863"/>
                  </a:moveTo>
                  <a:cubicBezTo>
                    <a:pt x="328274" y="506335"/>
                    <a:pt x="325086" y="509428"/>
                    <a:pt x="320613" y="509237"/>
                  </a:cubicBezTo>
                  <a:cubicBezTo>
                    <a:pt x="316664" y="509095"/>
                    <a:pt x="314523" y="506050"/>
                    <a:pt x="314523" y="501910"/>
                  </a:cubicBezTo>
                  <a:cubicBezTo>
                    <a:pt x="314523" y="497485"/>
                    <a:pt x="317235" y="495725"/>
                    <a:pt x="321232" y="495201"/>
                  </a:cubicBezTo>
                  <a:cubicBezTo>
                    <a:pt x="324895" y="496010"/>
                    <a:pt x="328369" y="497771"/>
                    <a:pt x="328321" y="501863"/>
                  </a:cubicBezTo>
                  <a:close/>
                  <a:moveTo>
                    <a:pt x="309908" y="38858"/>
                  </a:moveTo>
                  <a:cubicBezTo>
                    <a:pt x="313952" y="39524"/>
                    <a:pt x="317235" y="41380"/>
                    <a:pt x="317235" y="45614"/>
                  </a:cubicBezTo>
                  <a:cubicBezTo>
                    <a:pt x="317235" y="49706"/>
                    <a:pt x="314095" y="52466"/>
                    <a:pt x="310288" y="52751"/>
                  </a:cubicBezTo>
                  <a:cubicBezTo>
                    <a:pt x="306149" y="53037"/>
                    <a:pt x="303722" y="49944"/>
                    <a:pt x="303484" y="45900"/>
                  </a:cubicBezTo>
                  <a:cubicBezTo>
                    <a:pt x="303199" y="41475"/>
                    <a:pt x="305911" y="39381"/>
                    <a:pt x="309908" y="38858"/>
                  </a:cubicBezTo>
                  <a:close/>
                  <a:moveTo>
                    <a:pt x="181631" y="510094"/>
                  </a:moveTo>
                  <a:cubicBezTo>
                    <a:pt x="177158" y="509809"/>
                    <a:pt x="175208" y="506858"/>
                    <a:pt x="175541" y="502814"/>
                  </a:cubicBezTo>
                  <a:cubicBezTo>
                    <a:pt x="175874" y="498770"/>
                    <a:pt x="178300" y="496058"/>
                    <a:pt x="182773" y="496676"/>
                  </a:cubicBezTo>
                  <a:cubicBezTo>
                    <a:pt x="186865" y="497200"/>
                    <a:pt x="189101" y="499769"/>
                    <a:pt x="189244" y="504051"/>
                  </a:cubicBezTo>
                  <a:cubicBezTo>
                    <a:pt x="188149" y="507858"/>
                    <a:pt x="186008" y="510380"/>
                    <a:pt x="181631" y="510094"/>
                  </a:cubicBezTo>
                  <a:close/>
                  <a:moveTo>
                    <a:pt x="182202" y="39001"/>
                  </a:moveTo>
                  <a:cubicBezTo>
                    <a:pt x="185961" y="39239"/>
                    <a:pt x="189434" y="41475"/>
                    <a:pt x="189101" y="45947"/>
                  </a:cubicBezTo>
                  <a:cubicBezTo>
                    <a:pt x="188816" y="50039"/>
                    <a:pt x="185723" y="52085"/>
                    <a:pt x="181916" y="53037"/>
                  </a:cubicBezTo>
                  <a:cubicBezTo>
                    <a:pt x="177920" y="52133"/>
                    <a:pt x="175398" y="50135"/>
                    <a:pt x="175350" y="45710"/>
                  </a:cubicBezTo>
                  <a:cubicBezTo>
                    <a:pt x="175350" y="41047"/>
                    <a:pt x="178157" y="38763"/>
                    <a:pt x="182202" y="39001"/>
                  </a:cubicBezTo>
                  <a:close/>
                  <a:moveTo>
                    <a:pt x="46503" y="509285"/>
                  </a:moveTo>
                  <a:cubicBezTo>
                    <a:pt x="41982" y="509666"/>
                    <a:pt x="39033" y="506858"/>
                    <a:pt x="39033" y="501958"/>
                  </a:cubicBezTo>
                  <a:cubicBezTo>
                    <a:pt x="38985" y="497438"/>
                    <a:pt x="42316" y="495249"/>
                    <a:pt x="45884" y="495249"/>
                  </a:cubicBezTo>
                  <a:cubicBezTo>
                    <a:pt x="49453" y="495249"/>
                    <a:pt x="52736" y="497390"/>
                    <a:pt x="52736" y="501958"/>
                  </a:cubicBezTo>
                  <a:cubicBezTo>
                    <a:pt x="52926" y="506240"/>
                    <a:pt x="50261" y="508952"/>
                    <a:pt x="46503" y="509285"/>
                  </a:cubicBezTo>
                  <a:close/>
                  <a:moveTo>
                    <a:pt x="39080" y="44901"/>
                  </a:moveTo>
                  <a:cubicBezTo>
                    <a:pt x="39508" y="40571"/>
                    <a:pt x="42649" y="38620"/>
                    <a:pt x="46455" y="38953"/>
                  </a:cubicBezTo>
                  <a:cubicBezTo>
                    <a:pt x="50309" y="39286"/>
                    <a:pt x="52974" y="41665"/>
                    <a:pt x="52736" y="46090"/>
                  </a:cubicBezTo>
                  <a:cubicBezTo>
                    <a:pt x="52498" y="50420"/>
                    <a:pt x="49595" y="52942"/>
                    <a:pt x="45932" y="52847"/>
                  </a:cubicBezTo>
                  <a:cubicBezTo>
                    <a:pt x="41554" y="52799"/>
                    <a:pt x="38557" y="49849"/>
                    <a:pt x="39080" y="44901"/>
                  </a:cubicBezTo>
                  <a:close/>
                </a:path>
              </a:pathLst>
            </a:custGeom>
            <a:solidFill>
              <a:srgbClr val="1C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309">
              <a:extLst>
                <a:ext uri="{FF2B5EF4-FFF2-40B4-BE49-F238E27FC236}">
                  <a16:creationId xmlns:a16="http://schemas.microsoft.com/office/drawing/2014/main" id="{A61D94FD-15B7-473C-BD9A-6162A5113C63}"/>
                </a:ext>
              </a:extLst>
            </p:cNvPr>
            <p:cNvSpPr/>
            <p:nvPr/>
          </p:nvSpPr>
          <p:spPr>
            <a:xfrm>
              <a:off x="1906455" y="1634893"/>
              <a:ext cx="382431" cy="369128"/>
            </a:xfrm>
            <a:custGeom>
              <a:avLst/>
              <a:gdLst>
                <a:gd name="connsiteX0" fmla="*/ 101466 w 382431"/>
                <a:gd name="connsiteY0" fmla="*/ 21744 h 369128"/>
                <a:gd name="connsiteX1" fmla="*/ 101466 w 382431"/>
                <a:gd name="connsiteY1" fmla="*/ 21744 h 369128"/>
                <a:gd name="connsiteX2" fmla="*/ 70110 w 382431"/>
                <a:gd name="connsiteY2" fmla="*/ 22220 h 369128"/>
                <a:gd name="connsiteX3" fmla="*/ 595 w 382431"/>
                <a:gd name="connsiteY3" fmla="*/ 88547 h 369128"/>
                <a:gd name="connsiteX4" fmla="*/ 548 w 382431"/>
                <a:gd name="connsiteY4" fmla="*/ 280914 h 369128"/>
                <a:gd name="connsiteX5" fmla="*/ 53885 w 382431"/>
                <a:gd name="connsiteY5" fmla="*/ 345005 h 369128"/>
                <a:gd name="connsiteX6" fmla="*/ 101370 w 382431"/>
                <a:gd name="connsiteY6" fmla="*/ 347337 h 369128"/>
                <a:gd name="connsiteX7" fmla="*/ 132393 w 382431"/>
                <a:gd name="connsiteY7" fmla="*/ 347241 h 369128"/>
                <a:gd name="connsiteX8" fmla="*/ 132393 w 382431"/>
                <a:gd name="connsiteY8" fmla="*/ 347241 h 369128"/>
                <a:gd name="connsiteX9" fmla="*/ 211186 w 382431"/>
                <a:gd name="connsiteY9" fmla="*/ 347241 h 369128"/>
                <a:gd name="connsiteX10" fmla="*/ 233596 w 382431"/>
                <a:gd name="connsiteY10" fmla="*/ 369128 h 369128"/>
                <a:gd name="connsiteX11" fmla="*/ 235833 w 382431"/>
                <a:gd name="connsiteY11" fmla="*/ 363038 h 369128"/>
                <a:gd name="connsiteX12" fmla="*/ 257862 w 382431"/>
                <a:gd name="connsiteY12" fmla="*/ 347241 h 369128"/>
                <a:gd name="connsiteX13" fmla="*/ 263191 w 382431"/>
                <a:gd name="connsiteY13" fmla="*/ 353617 h 369128"/>
                <a:gd name="connsiteX14" fmla="*/ 264048 w 382431"/>
                <a:gd name="connsiteY14" fmla="*/ 367130 h 369128"/>
                <a:gd name="connsiteX15" fmla="*/ 264048 w 382431"/>
                <a:gd name="connsiteY15" fmla="*/ 367130 h 369128"/>
                <a:gd name="connsiteX16" fmla="*/ 265190 w 382431"/>
                <a:gd name="connsiteY16" fmla="*/ 361896 h 369128"/>
                <a:gd name="connsiteX17" fmla="*/ 279987 w 382431"/>
                <a:gd name="connsiteY17" fmla="*/ 346956 h 369128"/>
                <a:gd name="connsiteX18" fmla="*/ 367059 w 382431"/>
                <a:gd name="connsiteY18" fmla="*/ 347289 h 369128"/>
                <a:gd name="connsiteX19" fmla="*/ 382428 w 382431"/>
                <a:gd name="connsiteY19" fmla="*/ 319693 h 369128"/>
                <a:gd name="connsiteX20" fmla="*/ 382428 w 382431"/>
                <a:gd name="connsiteY20" fmla="*/ 49626 h 369128"/>
                <a:gd name="connsiteX21" fmla="*/ 367202 w 382431"/>
                <a:gd name="connsiteY21" fmla="*/ 21887 h 369128"/>
                <a:gd name="connsiteX22" fmla="*/ 288076 w 382431"/>
                <a:gd name="connsiteY22" fmla="*/ 22220 h 369128"/>
                <a:gd name="connsiteX23" fmla="*/ 264048 w 382431"/>
                <a:gd name="connsiteY23" fmla="*/ 2094 h 369128"/>
                <a:gd name="connsiteX24" fmla="*/ 263334 w 382431"/>
                <a:gd name="connsiteY24" fmla="*/ 7470 h 369128"/>
                <a:gd name="connsiteX25" fmla="*/ 250963 w 382431"/>
                <a:gd name="connsiteY25" fmla="*/ 22410 h 369128"/>
                <a:gd name="connsiteX26" fmla="*/ 235833 w 382431"/>
                <a:gd name="connsiteY26" fmla="*/ 7327 h 369128"/>
                <a:gd name="connsiteX27" fmla="*/ 233311 w 382431"/>
                <a:gd name="connsiteY27" fmla="*/ 0 h 369128"/>
                <a:gd name="connsiteX28" fmla="*/ 233311 w 382431"/>
                <a:gd name="connsiteY28" fmla="*/ 6804 h 369128"/>
                <a:gd name="connsiteX29" fmla="*/ 218038 w 382431"/>
                <a:gd name="connsiteY29" fmla="*/ 22505 h 369128"/>
                <a:gd name="connsiteX30" fmla="*/ 132203 w 382431"/>
                <a:gd name="connsiteY30" fmla="*/ 21887 h 369128"/>
                <a:gd name="connsiteX31" fmla="*/ 101466 w 382431"/>
                <a:gd name="connsiteY31" fmla="*/ 21744 h 369128"/>
                <a:gd name="connsiteX32" fmla="*/ 101466 w 382431"/>
                <a:gd name="connsiteY32" fmla="*/ 21744 h 369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82431" h="369128">
                  <a:moveTo>
                    <a:pt x="101466" y="21744"/>
                  </a:moveTo>
                  <a:lnTo>
                    <a:pt x="101466" y="21744"/>
                  </a:lnTo>
                  <a:cubicBezTo>
                    <a:pt x="90998" y="21887"/>
                    <a:pt x="80530" y="21887"/>
                    <a:pt x="70110" y="22220"/>
                  </a:cubicBezTo>
                  <a:cubicBezTo>
                    <a:pt x="31761" y="23409"/>
                    <a:pt x="1071" y="51625"/>
                    <a:pt x="595" y="88547"/>
                  </a:cubicBezTo>
                  <a:cubicBezTo>
                    <a:pt x="-261" y="152638"/>
                    <a:pt x="-118" y="216776"/>
                    <a:pt x="548" y="280914"/>
                  </a:cubicBezTo>
                  <a:cubicBezTo>
                    <a:pt x="881" y="312413"/>
                    <a:pt x="22910" y="337250"/>
                    <a:pt x="53885" y="345005"/>
                  </a:cubicBezTo>
                  <a:cubicBezTo>
                    <a:pt x="69682" y="348954"/>
                    <a:pt x="85574" y="346242"/>
                    <a:pt x="101370" y="347337"/>
                  </a:cubicBezTo>
                  <a:cubicBezTo>
                    <a:pt x="111695" y="347289"/>
                    <a:pt x="122020" y="347241"/>
                    <a:pt x="132393" y="347241"/>
                  </a:cubicBezTo>
                  <a:lnTo>
                    <a:pt x="132393" y="347241"/>
                  </a:lnTo>
                  <a:cubicBezTo>
                    <a:pt x="158657" y="347241"/>
                    <a:pt x="184922" y="347241"/>
                    <a:pt x="211186" y="347241"/>
                  </a:cubicBezTo>
                  <a:cubicBezTo>
                    <a:pt x="232788" y="347241"/>
                    <a:pt x="232788" y="347241"/>
                    <a:pt x="233596" y="369128"/>
                  </a:cubicBezTo>
                  <a:cubicBezTo>
                    <a:pt x="234358" y="367083"/>
                    <a:pt x="235642" y="365084"/>
                    <a:pt x="235833" y="363038"/>
                  </a:cubicBezTo>
                  <a:cubicBezTo>
                    <a:pt x="237117" y="348050"/>
                    <a:pt x="243065" y="343863"/>
                    <a:pt x="257862" y="347241"/>
                  </a:cubicBezTo>
                  <a:cubicBezTo>
                    <a:pt x="261764" y="348146"/>
                    <a:pt x="263096" y="349954"/>
                    <a:pt x="263191" y="353617"/>
                  </a:cubicBezTo>
                  <a:cubicBezTo>
                    <a:pt x="263334" y="358137"/>
                    <a:pt x="263715" y="362610"/>
                    <a:pt x="264048" y="367130"/>
                  </a:cubicBezTo>
                  <a:cubicBezTo>
                    <a:pt x="264048" y="367130"/>
                    <a:pt x="264048" y="367130"/>
                    <a:pt x="264048" y="367130"/>
                  </a:cubicBezTo>
                  <a:cubicBezTo>
                    <a:pt x="264476" y="365370"/>
                    <a:pt x="265428" y="363562"/>
                    <a:pt x="265190" y="361896"/>
                  </a:cubicBezTo>
                  <a:cubicBezTo>
                    <a:pt x="263286" y="349954"/>
                    <a:pt x="267949" y="346575"/>
                    <a:pt x="279987" y="346956"/>
                  </a:cubicBezTo>
                  <a:cubicBezTo>
                    <a:pt x="308964" y="347908"/>
                    <a:pt x="338035" y="347289"/>
                    <a:pt x="367059" y="347289"/>
                  </a:cubicBezTo>
                  <a:cubicBezTo>
                    <a:pt x="380858" y="342912"/>
                    <a:pt x="382523" y="332634"/>
                    <a:pt x="382428" y="319693"/>
                  </a:cubicBezTo>
                  <a:cubicBezTo>
                    <a:pt x="381952" y="229670"/>
                    <a:pt x="382000" y="139648"/>
                    <a:pt x="382428" y="49626"/>
                  </a:cubicBezTo>
                  <a:cubicBezTo>
                    <a:pt x="382475" y="36780"/>
                    <a:pt x="381238" y="26264"/>
                    <a:pt x="367202" y="21887"/>
                  </a:cubicBezTo>
                  <a:cubicBezTo>
                    <a:pt x="340843" y="21982"/>
                    <a:pt x="314435" y="22125"/>
                    <a:pt x="288076" y="22220"/>
                  </a:cubicBezTo>
                  <a:cubicBezTo>
                    <a:pt x="267141" y="22268"/>
                    <a:pt x="267141" y="22220"/>
                    <a:pt x="264048" y="2094"/>
                  </a:cubicBezTo>
                  <a:cubicBezTo>
                    <a:pt x="263810" y="3901"/>
                    <a:pt x="263239" y="5710"/>
                    <a:pt x="263334" y="7470"/>
                  </a:cubicBezTo>
                  <a:cubicBezTo>
                    <a:pt x="263905" y="16415"/>
                    <a:pt x="263524" y="22696"/>
                    <a:pt x="250963" y="22410"/>
                  </a:cubicBezTo>
                  <a:cubicBezTo>
                    <a:pt x="239401" y="22172"/>
                    <a:pt x="233739" y="19746"/>
                    <a:pt x="235833" y="7327"/>
                  </a:cubicBezTo>
                  <a:cubicBezTo>
                    <a:pt x="236261" y="4663"/>
                    <a:pt x="235880" y="1856"/>
                    <a:pt x="233311" y="0"/>
                  </a:cubicBezTo>
                  <a:cubicBezTo>
                    <a:pt x="233311" y="2284"/>
                    <a:pt x="232930" y="4615"/>
                    <a:pt x="233311" y="6804"/>
                  </a:cubicBezTo>
                  <a:cubicBezTo>
                    <a:pt x="235309" y="19080"/>
                    <a:pt x="230742" y="22981"/>
                    <a:pt x="218038" y="22505"/>
                  </a:cubicBezTo>
                  <a:cubicBezTo>
                    <a:pt x="189442" y="21411"/>
                    <a:pt x="160846" y="21982"/>
                    <a:pt x="132203" y="21887"/>
                  </a:cubicBezTo>
                  <a:cubicBezTo>
                    <a:pt x="121973" y="21792"/>
                    <a:pt x="111695" y="21792"/>
                    <a:pt x="101466" y="21744"/>
                  </a:cubicBezTo>
                  <a:lnTo>
                    <a:pt x="101466" y="21744"/>
                  </a:lnTo>
                  <a:close/>
                </a:path>
              </a:pathLst>
            </a:custGeom>
            <a:solidFill>
              <a:srgbClr val="1D7799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310">
              <a:extLst>
                <a:ext uri="{FF2B5EF4-FFF2-40B4-BE49-F238E27FC236}">
                  <a16:creationId xmlns:a16="http://schemas.microsoft.com/office/drawing/2014/main" id="{0659A444-186F-47EA-8C5D-2BF25FBBB82C}"/>
                </a:ext>
              </a:extLst>
            </p:cNvPr>
            <p:cNvSpPr/>
            <p:nvPr/>
          </p:nvSpPr>
          <p:spPr>
            <a:xfrm>
              <a:off x="2273467" y="1656732"/>
              <a:ext cx="19574" cy="325402"/>
            </a:xfrm>
            <a:custGeom>
              <a:avLst/>
              <a:gdLst>
                <a:gd name="connsiteX0" fmla="*/ 15368 w 19574"/>
                <a:gd name="connsiteY0" fmla="*/ 27739 h 325402"/>
                <a:gd name="connsiteX1" fmla="*/ 15368 w 19574"/>
                <a:gd name="connsiteY1" fmla="*/ 297806 h 325402"/>
                <a:gd name="connsiteX2" fmla="*/ 0 w 19574"/>
                <a:gd name="connsiteY2" fmla="*/ 325402 h 325402"/>
                <a:gd name="connsiteX3" fmla="*/ 19555 w 19574"/>
                <a:gd name="connsiteY3" fmla="*/ 305514 h 325402"/>
                <a:gd name="connsiteX4" fmla="*/ 19555 w 19574"/>
                <a:gd name="connsiteY4" fmla="*/ 20031 h 325402"/>
                <a:gd name="connsiteX5" fmla="*/ 143 w 19574"/>
                <a:gd name="connsiteY5" fmla="*/ 0 h 325402"/>
                <a:gd name="connsiteX6" fmla="*/ 15368 w 19574"/>
                <a:gd name="connsiteY6" fmla="*/ 27739 h 325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74" h="325402">
                  <a:moveTo>
                    <a:pt x="15368" y="27739"/>
                  </a:moveTo>
                  <a:cubicBezTo>
                    <a:pt x="14940" y="117761"/>
                    <a:pt x="14940" y="207783"/>
                    <a:pt x="15368" y="297806"/>
                  </a:cubicBezTo>
                  <a:cubicBezTo>
                    <a:pt x="15416" y="310795"/>
                    <a:pt x="13798" y="321025"/>
                    <a:pt x="0" y="325402"/>
                  </a:cubicBezTo>
                  <a:cubicBezTo>
                    <a:pt x="20935" y="324784"/>
                    <a:pt x="19555" y="329018"/>
                    <a:pt x="19555" y="305514"/>
                  </a:cubicBezTo>
                  <a:cubicBezTo>
                    <a:pt x="19555" y="210353"/>
                    <a:pt x="19555" y="115192"/>
                    <a:pt x="19555" y="20031"/>
                  </a:cubicBezTo>
                  <a:cubicBezTo>
                    <a:pt x="19555" y="-3807"/>
                    <a:pt x="20745" y="666"/>
                    <a:pt x="143" y="0"/>
                  </a:cubicBezTo>
                  <a:cubicBezTo>
                    <a:pt x="14179" y="4377"/>
                    <a:pt x="15416" y="14893"/>
                    <a:pt x="15368" y="27739"/>
                  </a:cubicBezTo>
                  <a:close/>
                </a:path>
              </a:pathLst>
            </a:custGeom>
            <a:solidFill>
              <a:srgbClr val="1D7799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311">
              <a:extLst>
                <a:ext uri="{FF2B5EF4-FFF2-40B4-BE49-F238E27FC236}">
                  <a16:creationId xmlns:a16="http://schemas.microsoft.com/office/drawing/2014/main" id="{8D6D658B-500A-414E-B676-8D14966E9C84}"/>
                </a:ext>
              </a:extLst>
            </p:cNvPr>
            <p:cNvSpPr/>
            <p:nvPr/>
          </p:nvSpPr>
          <p:spPr>
            <a:xfrm>
              <a:off x="1726844" y="683651"/>
              <a:ext cx="1999156" cy="768152"/>
            </a:xfrm>
            <a:custGeom>
              <a:avLst/>
              <a:gdLst>
                <a:gd name="connsiteX0" fmla="*/ 1979982 w 1999156"/>
                <a:gd name="connsiteY0" fmla="*/ 763728 h 768152"/>
                <a:gd name="connsiteX1" fmla="*/ 1994304 w 1999156"/>
                <a:gd name="connsiteY1" fmla="*/ 748787 h 768152"/>
                <a:gd name="connsiteX2" fmla="*/ 1994304 w 1999156"/>
                <a:gd name="connsiteY2" fmla="*/ 733800 h 768152"/>
                <a:gd name="connsiteX3" fmla="*/ 1994399 w 1999156"/>
                <a:gd name="connsiteY3" fmla="*/ 264467 h 768152"/>
                <a:gd name="connsiteX4" fmla="*/ 1999157 w 1999156"/>
                <a:gd name="connsiteY4" fmla="*/ 239868 h 768152"/>
                <a:gd name="connsiteX5" fmla="*/ 1917842 w 1999156"/>
                <a:gd name="connsiteY5" fmla="*/ 107642 h 768152"/>
                <a:gd name="connsiteX6" fmla="*/ 1894194 w 1999156"/>
                <a:gd name="connsiteY6" fmla="*/ 94605 h 768152"/>
                <a:gd name="connsiteX7" fmla="*/ 929074 w 1999156"/>
                <a:gd name="connsiteY7" fmla="*/ 95033 h 768152"/>
                <a:gd name="connsiteX8" fmla="*/ 905569 w 1999156"/>
                <a:gd name="connsiteY8" fmla="*/ 86849 h 768152"/>
                <a:gd name="connsiteX9" fmla="*/ 842002 w 1999156"/>
                <a:gd name="connsiteY9" fmla="*/ 35224 h 768152"/>
                <a:gd name="connsiteX10" fmla="*/ 814786 w 1999156"/>
                <a:gd name="connsiteY10" fmla="*/ 26137 h 768152"/>
                <a:gd name="connsiteX11" fmla="*/ 101223 w 1999156"/>
                <a:gd name="connsiteY11" fmla="*/ 26470 h 768152"/>
                <a:gd name="connsiteX12" fmla="*/ 80811 w 1999156"/>
                <a:gd name="connsiteY12" fmla="*/ 17096 h 768152"/>
                <a:gd name="connsiteX13" fmla="*/ 14484 w 1999156"/>
                <a:gd name="connsiteY13" fmla="*/ 12814 h 768152"/>
                <a:gd name="connsiteX14" fmla="*/ 15103 w 1999156"/>
                <a:gd name="connsiteY14" fmla="*/ 79474 h 768152"/>
                <a:gd name="connsiteX15" fmla="*/ 81525 w 1999156"/>
                <a:gd name="connsiteY15" fmla="*/ 74003 h 768152"/>
                <a:gd name="connsiteX16" fmla="*/ 98178 w 1999156"/>
                <a:gd name="connsiteY16" fmla="*/ 65486 h 768152"/>
                <a:gd name="connsiteX17" fmla="*/ 806269 w 1999156"/>
                <a:gd name="connsiteY17" fmla="*/ 65486 h 768152"/>
                <a:gd name="connsiteX18" fmla="*/ 823398 w 1999156"/>
                <a:gd name="connsiteY18" fmla="*/ 71766 h 768152"/>
                <a:gd name="connsiteX19" fmla="*/ 889154 w 1999156"/>
                <a:gd name="connsiteY19" fmla="*/ 125056 h 768152"/>
                <a:gd name="connsiteX20" fmla="*/ 914990 w 1999156"/>
                <a:gd name="connsiteY20" fmla="*/ 134287 h 768152"/>
                <a:gd name="connsiteX21" fmla="*/ 1873259 w 1999156"/>
                <a:gd name="connsiteY21" fmla="*/ 133859 h 768152"/>
                <a:gd name="connsiteX22" fmla="*/ 1894004 w 1999156"/>
                <a:gd name="connsiteY22" fmla="*/ 144897 h 768152"/>
                <a:gd name="connsiteX23" fmla="*/ 1953670 w 1999156"/>
                <a:gd name="connsiteY23" fmla="*/ 240962 h 768152"/>
                <a:gd name="connsiteX24" fmla="*/ 1960617 w 1999156"/>
                <a:gd name="connsiteY24" fmla="*/ 265133 h 768152"/>
                <a:gd name="connsiteX25" fmla="*/ 1960474 w 1999156"/>
                <a:gd name="connsiteY25" fmla="*/ 768153 h 768152"/>
                <a:gd name="connsiteX26" fmla="*/ 1979982 w 1999156"/>
                <a:gd name="connsiteY26" fmla="*/ 763728 h 768152"/>
                <a:gd name="connsiteX27" fmla="*/ 45649 w 1999156"/>
                <a:gd name="connsiteY27" fmla="*/ 52353 h 768152"/>
                <a:gd name="connsiteX28" fmla="*/ 38798 w 1999156"/>
                <a:gd name="connsiteY28" fmla="*/ 45597 h 768152"/>
                <a:gd name="connsiteX29" fmla="*/ 45982 w 1999156"/>
                <a:gd name="connsiteY29" fmla="*/ 38841 h 768152"/>
                <a:gd name="connsiteX30" fmla="*/ 52453 w 1999156"/>
                <a:gd name="connsiteY30" fmla="*/ 45930 h 768152"/>
                <a:gd name="connsiteX31" fmla="*/ 45649 w 1999156"/>
                <a:gd name="connsiteY31" fmla="*/ 52353 h 768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99156" h="768152">
                  <a:moveTo>
                    <a:pt x="1979982" y="763728"/>
                  </a:moveTo>
                  <a:cubicBezTo>
                    <a:pt x="1990687" y="764061"/>
                    <a:pt x="1994732" y="758922"/>
                    <a:pt x="1994304" y="748787"/>
                  </a:cubicBezTo>
                  <a:cubicBezTo>
                    <a:pt x="1994113" y="743791"/>
                    <a:pt x="1994304" y="738796"/>
                    <a:pt x="1994304" y="733800"/>
                  </a:cubicBezTo>
                  <a:cubicBezTo>
                    <a:pt x="1994304" y="577355"/>
                    <a:pt x="1994256" y="420911"/>
                    <a:pt x="1994399" y="264467"/>
                  </a:cubicBezTo>
                  <a:cubicBezTo>
                    <a:pt x="1994399" y="256093"/>
                    <a:pt x="1992115" y="247005"/>
                    <a:pt x="1999157" y="239868"/>
                  </a:cubicBezTo>
                  <a:cubicBezTo>
                    <a:pt x="1971941" y="195856"/>
                    <a:pt x="1944392" y="152034"/>
                    <a:pt x="1917842" y="107642"/>
                  </a:cubicBezTo>
                  <a:cubicBezTo>
                    <a:pt x="1911894" y="97698"/>
                    <a:pt x="1905566" y="94557"/>
                    <a:pt x="1894194" y="94605"/>
                  </a:cubicBezTo>
                  <a:cubicBezTo>
                    <a:pt x="1572504" y="94938"/>
                    <a:pt x="1250813" y="94843"/>
                    <a:pt x="929074" y="95033"/>
                  </a:cubicBezTo>
                  <a:cubicBezTo>
                    <a:pt x="919891" y="95033"/>
                    <a:pt x="912707" y="92844"/>
                    <a:pt x="905569" y="86849"/>
                  </a:cubicBezTo>
                  <a:cubicBezTo>
                    <a:pt x="884682" y="69292"/>
                    <a:pt x="862795" y="52877"/>
                    <a:pt x="842002" y="35224"/>
                  </a:cubicBezTo>
                  <a:cubicBezTo>
                    <a:pt x="833723" y="28183"/>
                    <a:pt x="825301" y="26137"/>
                    <a:pt x="814786" y="26137"/>
                  </a:cubicBezTo>
                  <a:cubicBezTo>
                    <a:pt x="576932" y="26375"/>
                    <a:pt x="339078" y="26279"/>
                    <a:pt x="101223" y="26470"/>
                  </a:cubicBezTo>
                  <a:cubicBezTo>
                    <a:pt x="92516" y="26470"/>
                    <a:pt x="86711" y="24804"/>
                    <a:pt x="80811" y="17096"/>
                  </a:cubicBezTo>
                  <a:cubicBezTo>
                    <a:pt x="64539" y="-4220"/>
                    <a:pt x="33754" y="-5552"/>
                    <a:pt x="14484" y="12814"/>
                  </a:cubicBezTo>
                  <a:cubicBezTo>
                    <a:pt x="-5071" y="31466"/>
                    <a:pt x="-4786" y="60870"/>
                    <a:pt x="15103" y="79474"/>
                  </a:cubicBezTo>
                  <a:cubicBezTo>
                    <a:pt x="34087" y="97222"/>
                    <a:pt x="65776" y="95033"/>
                    <a:pt x="81525" y="74003"/>
                  </a:cubicBezTo>
                  <a:cubicBezTo>
                    <a:pt x="86188" y="67722"/>
                    <a:pt x="90613" y="65438"/>
                    <a:pt x="98178" y="65486"/>
                  </a:cubicBezTo>
                  <a:cubicBezTo>
                    <a:pt x="334224" y="65676"/>
                    <a:pt x="570271" y="65676"/>
                    <a:pt x="806269" y="65486"/>
                  </a:cubicBezTo>
                  <a:cubicBezTo>
                    <a:pt x="813168" y="65486"/>
                    <a:pt x="818259" y="67532"/>
                    <a:pt x="823398" y="71766"/>
                  </a:cubicBezTo>
                  <a:cubicBezTo>
                    <a:pt x="845238" y="89656"/>
                    <a:pt x="867505" y="106976"/>
                    <a:pt x="889154" y="125056"/>
                  </a:cubicBezTo>
                  <a:cubicBezTo>
                    <a:pt x="896910" y="131527"/>
                    <a:pt x="904713" y="134287"/>
                    <a:pt x="914990" y="134287"/>
                  </a:cubicBezTo>
                  <a:cubicBezTo>
                    <a:pt x="1234397" y="134049"/>
                    <a:pt x="1553852" y="134144"/>
                    <a:pt x="1873259" y="133859"/>
                  </a:cubicBezTo>
                  <a:cubicBezTo>
                    <a:pt x="1882965" y="133859"/>
                    <a:pt x="1888818" y="136238"/>
                    <a:pt x="1894004" y="144897"/>
                  </a:cubicBezTo>
                  <a:cubicBezTo>
                    <a:pt x="1913369" y="177204"/>
                    <a:pt x="1933496" y="209131"/>
                    <a:pt x="1953670" y="240962"/>
                  </a:cubicBezTo>
                  <a:cubicBezTo>
                    <a:pt x="1958475" y="248527"/>
                    <a:pt x="1960617" y="256045"/>
                    <a:pt x="1960617" y="265133"/>
                  </a:cubicBezTo>
                  <a:cubicBezTo>
                    <a:pt x="1960379" y="432806"/>
                    <a:pt x="1960474" y="600479"/>
                    <a:pt x="1960474" y="768153"/>
                  </a:cubicBezTo>
                  <a:cubicBezTo>
                    <a:pt x="1966231" y="763014"/>
                    <a:pt x="1973273" y="763490"/>
                    <a:pt x="1979982" y="763728"/>
                  </a:cubicBezTo>
                  <a:close/>
                  <a:moveTo>
                    <a:pt x="45649" y="52353"/>
                  </a:moveTo>
                  <a:cubicBezTo>
                    <a:pt x="41748" y="52068"/>
                    <a:pt x="38465" y="49832"/>
                    <a:pt x="38798" y="45597"/>
                  </a:cubicBezTo>
                  <a:cubicBezTo>
                    <a:pt x="39131" y="41743"/>
                    <a:pt x="42033" y="38793"/>
                    <a:pt x="45982" y="38841"/>
                  </a:cubicBezTo>
                  <a:cubicBezTo>
                    <a:pt x="50027" y="38888"/>
                    <a:pt x="52263" y="41743"/>
                    <a:pt x="52453" y="45930"/>
                  </a:cubicBezTo>
                  <a:cubicBezTo>
                    <a:pt x="52406" y="50403"/>
                    <a:pt x="49884" y="52639"/>
                    <a:pt x="45649" y="52353"/>
                  </a:cubicBezTo>
                  <a:close/>
                </a:path>
              </a:pathLst>
            </a:custGeom>
            <a:solidFill>
              <a:srgbClr val="1C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312">
              <a:extLst>
                <a:ext uri="{FF2B5EF4-FFF2-40B4-BE49-F238E27FC236}">
                  <a16:creationId xmlns:a16="http://schemas.microsoft.com/office/drawing/2014/main" id="{1F468BBD-ECAC-462A-B8B5-3862A131FB80}"/>
                </a:ext>
              </a:extLst>
            </p:cNvPr>
            <p:cNvSpPr/>
            <p:nvPr/>
          </p:nvSpPr>
          <p:spPr>
            <a:xfrm>
              <a:off x="3687413" y="923519"/>
              <a:ext cx="38635" cy="528738"/>
            </a:xfrm>
            <a:custGeom>
              <a:avLst/>
              <a:gdLst>
                <a:gd name="connsiteX0" fmla="*/ 23172 w 38635"/>
                <a:gd name="connsiteY0" fmla="*/ 528475 h 528738"/>
                <a:gd name="connsiteX1" fmla="*/ 38588 w 38635"/>
                <a:gd name="connsiteY1" fmla="*/ 513583 h 528738"/>
                <a:gd name="connsiteX2" fmla="*/ 38302 w 38635"/>
                <a:gd name="connsiteY2" fmla="*/ 284102 h 528738"/>
                <a:gd name="connsiteX3" fmla="*/ 38635 w 38635"/>
                <a:gd name="connsiteY3" fmla="*/ 0 h 528738"/>
                <a:gd name="connsiteX4" fmla="*/ 33877 w 38635"/>
                <a:gd name="connsiteY4" fmla="*/ 24599 h 528738"/>
                <a:gd name="connsiteX5" fmla="*/ 33782 w 38635"/>
                <a:gd name="connsiteY5" fmla="*/ 493932 h 528738"/>
                <a:gd name="connsiteX6" fmla="*/ 33782 w 38635"/>
                <a:gd name="connsiteY6" fmla="*/ 508920 h 528738"/>
                <a:gd name="connsiteX7" fmla="*/ 19461 w 38635"/>
                <a:gd name="connsiteY7" fmla="*/ 523860 h 528738"/>
                <a:gd name="connsiteX8" fmla="*/ 0 w 38635"/>
                <a:gd name="connsiteY8" fmla="*/ 528190 h 528738"/>
                <a:gd name="connsiteX9" fmla="*/ 23172 w 38635"/>
                <a:gd name="connsiteY9" fmla="*/ 528475 h 52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635" h="528738">
                  <a:moveTo>
                    <a:pt x="23172" y="528475"/>
                  </a:moveTo>
                  <a:cubicBezTo>
                    <a:pt x="34972" y="529855"/>
                    <a:pt x="38683" y="525953"/>
                    <a:pt x="38588" y="513583"/>
                  </a:cubicBezTo>
                  <a:cubicBezTo>
                    <a:pt x="37969" y="437073"/>
                    <a:pt x="38255" y="360612"/>
                    <a:pt x="38302" y="284102"/>
                  </a:cubicBezTo>
                  <a:cubicBezTo>
                    <a:pt x="38350" y="189417"/>
                    <a:pt x="38540" y="94685"/>
                    <a:pt x="38635" y="0"/>
                  </a:cubicBezTo>
                  <a:cubicBezTo>
                    <a:pt x="31593" y="7137"/>
                    <a:pt x="33877" y="16225"/>
                    <a:pt x="33877" y="24599"/>
                  </a:cubicBezTo>
                  <a:cubicBezTo>
                    <a:pt x="33735" y="181043"/>
                    <a:pt x="33782" y="337488"/>
                    <a:pt x="33782" y="493932"/>
                  </a:cubicBezTo>
                  <a:cubicBezTo>
                    <a:pt x="33782" y="498928"/>
                    <a:pt x="33544" y="503971"/>
                    <a:pt x="33782" y="508920"/>
                  </a:cubicBezTo>
                  <a:cubicBezTo>
                    <a:pt x="34210" y="519007"/>
                    <a:pt x="30166" y="524193"/>
                    <a:pt x="19461" y="523860"/>
                  </a:cubicBezTo>
                  <a:cubicBezTo>
                    <a:pt x="12752" y="523670"/>
                    <a:pt x="5662" y="523146"/>
                    <a:pt x="0" y="528190"/>
                  </a:cubicBezTo>
                  <a:cubicBezTo>
                    <a:pt x="7708" y="528237"/>
                    <a:pt x="15511" y="527571"/>
                    <a:pt x="23172" y="528475"/>
                  </a:cubicBezTo>
                  <a:close/>
                </a:path>
              </a:pathLst>
            </a:custGeom>
            <a:solidFill>
              <a:srgbClr val="1C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313">
              <a:extLst>
                <a:ext uri="{FF2B5EF4-FFF2-40B4-BE49-F238E27FC236}">
                  <a16:creationId xmlns:a16="http://schemas.microsoft.com/office/drawing/2014/main" id="{0A7DACB4-ADC9-4834-9EEA-463AA7111071}"/>
                </a:ext>
              </a:extLst>
            </p:cNvPr>
            <p:cNvSpPr/>
            <p:nvPr/>
          </p:nvSpPr>
          <p:spPr>
            <a:xfrm>
              <a:off x="1630525" y="794959"/>
              <a:ext cx="1829929" cy="656749"/>
            </a:xfrm>
            <a:custGeom>
              <a:avLst/>
              <a:gdLst>
                <a:gd name="connsiteX0" fmla="*/ 1795529 w 1829929"/>
                <a:gd name="connsiteY0" fmla="*/ 230001 h 656749"/>
                <a:gd name="connsiteX1" fmla="*/ 1795957 w 1829929"/>
                <a:gd name="connsiteY1" fmla="*/ 247701 h 656749"/>
                <a:gd name="connsiteX2" fmla="*/ 1795957 w 1829929"/>
                <a:gd name="connsiteY2" fmla="*/ 622539 h 656749"/>
                <a:gd name="connsiteX3" fmla="*/ 1795957 w 1829929"/>
                <a:gd name="connsiteY3" fmla="*/ 636147 h 656749"/>
                <a:gd name="connsiteX4" fmla="*/ 1811659 w 1829929"/>
                <a:gd name="connsiteY4" fmla="*/ 652467 h 656749"/>
                <a:gd name="connsiteX5" fmla="*/ 1829739 w 1829929"/>
                <a:gd name="connsiteY5" fmla="*/ 656749 h 656749"/>
                <a:gd name="connsiteX6" fmla="*/ 1829929 w 1829929"/>
                <a:gd name="connsiteY6" fmla="*/ 219390 h 656749"/>
                <a:gd name="connsiteX7" fmla="*/ 1823554 w 1829929"/>
                <a:gd name="connsiteY7" fmla="*/ 197837 h 656749"/>
                <a:gd name="connsiteX8" fmla="*/ 1756608 w 1829929"/>
                <a:gd name="connsiteY8" fmla="*/ 93445 h 656749"/>
                <a:gd name="connsiteX9" fmla="*/ 1736053 w 1829929"/>
                <a:gd name="connsiteY9" fmla="*/ 82359 h 656749"/>
                <a:gd name="connsiteX10" fmla="*/ 1022538 w 1829929"/>
                <a:gd name="connsiteY10" fmla="*/ 82597 h 656749"/>
                <a:gd name="connsiteX11" fmla="*/ 954688 w 1829929"/>
                <a:gd name="connsiteY11" fmla="*/ 80694 h 656749"/>
                <a:gd name="connsiteX12" fmla="*/ 901874 w 1829929"/>
                <a:gd name="connsiteY12" fmla="*/ 42867 h 656749"/>
                <a:gd name="connsiteX13" fmla="*/ 891026 w 1829929"/>
                <a:gd name="connsiteY13" fmla="*/ 34588 h 656749"/>
                <a:gd name="connsiteX14" fmla="*/ 863810 w 1829929"/>
                <a:gd name="connsiteY14" fmla="*/ 25215 h 656749"/>
                <a:gd name="connsiteX15" fmla="*/ 99717 w 1829929"/>
                <a:gd name="connsiteY15" fmla="*/ 25596 h 656749"/>
                <a:gd name="connsiteX16" fmla="*/ 80542 w 1829929"/>
                <a:gd name="connsiteY16" fmla="*/ 16746 h 656749"/>
                <a:gd name="connsiteX17" fmla="*/ 15166 w 1829929"/>
                <a:gd name="connsiteY17" fmla="*/ 12035 h 656749"/>
                <a:gd name="connsiteX18" fmla="*/ 15309 w 1829929"/>
                <a:gd name="connsiteY18" fmla="*/ 79599 h 656749"/>
                <a:gd name="connsiteX19" fmla="*/ 80637 w 1829929"/>
                <a:gd name="connsiteY19" fmla="*/ 74556 h 656749"/>
                <a:gd name="connsiteX20" fmla="*/ 99907 w 1829929"/>
                <a:gd name="connsiteY20" fmla="*/ 65896 h 656749"/>
                <a:gd name="connsiteX21" fmla="*/ 832597 w 1829929"/>
                <a:gd name="connsiteY21" fmla="*/ 65611 h 656749"/>
                <a:gd name="connsiteX22" fmla="*/ 892073 w 1829929"/>
                <a:gd name="connsiteY22" fmla="*/ 85261 h 656749"/>
                <a:gd name="connsiteX23" fmla="*/ 929899 w 1829929"/>
                <a:gd name="connsiteY23" fmla="*/ 114381 h 656749"/>
                <a:gd name="connsiteX24" fmla="*/ 955973 w 1829929"/>
                <a:gd name="connsiteY24" fmla="*/ 123326 h 656749"/>
                <a:gd name="connsiteX25" fmla="*/ 1710503 w 1829929"/>
                <a:gd name="connsiteY25" fmla="*/ 123135 h 656749"/>
                <a:gd name="connsiteX26" fmla="*/ 1720066 w 1829929"/>
                <a:gd name="connsiteY26" fmla="*/ 123088 h 656749"/>
                <a:gd name="connsiteX27" fmla="*/ 1732247 w 1829929"/>
                <a:gd name="connsiteY27" fmla="*/ 129654 h 656749"/>
                <a:gd name="connsiteX28" fmla="*/ 1789200 w 1829929"/>
                <a:gd name="connsiteY28" fmla="*/ 219343 h 656749"/>
                <a:gd name="connsiteX29" fmla="*/ 1795529 w 1829929"/>
                <a:gd name="connsiteY29" fmla="*/ 230001 h 656749"/>
                <a:gd name="connsiteX30" fmla="*/ 46189 w 1829929"/>
                <a:gd name="connsiteY30" fmla="*/ 52526 h 656749"/>
                <a:gd name="connsiteX31" fmla="*/ 39004 w 1829929"/>
                <a:gd name="connsiteY31" fmla="*/ 46008 h 656749"/>
                <a:gd name="connsiteX32" fmla="*/ 45475 w 1829929"/>
                <a:gd name="connsiteY32" fmla="*/ 39013 h 656749"/>
                <a:gd name="connsiteX33" fmla="*/ 52517 w 1829929"/>
                <a:gd name="connsiteY33" fmla="*/ 45437 h 656749"/>
                <a:gd name="connsiteX34" fmla="*/ 46189 w 1829929"/>
                <a:gd name="connsiteY34" fmla="*/ 52526 h 656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829929" h="656749">
                  <a:moveTo>
                    <a:pt x="1795529" y="230001"/>
                  </a:moveTo>
                  <a:cubicBezTo>
                    <a:pt x="1796337" y="235853"/>
                    <a:pt x="1795957" y="241801"/>
                    <a:pt x="1795957" y="247701"/>
                  </a:cubicBezTo>
                  <a:cubicBezTo>
                    <a:pt x="1795957" y="372647"/>
                    <a:pt x="1795957" y="497593"/>
                    <a:pt x="1795957" y="622539"/>
                  </a:cubicBezTo>
                  <a:cubicBezTo>
                    <a:pt x="1795957" y="627059"/>
                    <a:pt x="1796243" y="631627"/>
                    <a:pt x="1795957" y="636147"/>
                  </a:cubicBezTo>
                  <a:cubicBezTo>
                    <a:pt x="1795196" y="647471"/>
                    <a:pt x="1799573" y="653228"/>
                    <a:pt x="1811659" y="652467"/>
                  </a:cubicBezTo>
                  <a:cubicBezTo>
                    <a:pt x="1817892" y="652086"/>
                    <a:pt x="1824505" y="651944"/>
                    <a:pt x="1829739" y="656749"/>
                  </a:cubicBezTo>
                  <a:cubicBezTo>
                    <a:pt x="1829739" y="510963"/>
                    <a:pt x="1829691" y="365177"/>
                    <a:pt x="1829929" y="219390"/>
                  </a:cubicBezTo>
                  <a:cubicBezTo>
                    <a:pt x="1829929" y="211207"/>
                    <a:pt x="1827883" y="204498"/>
                    <a:pt x="1823554" y="197837"/>
                  </a:cubicBezTo>
                  <a:cubicBezTo>
                    <a:pt x="1801096" y="163151"/>
                    <a:pt x="1778542" y="128464"/>
                    <a:pt x="1756608" y="93445"/>
                  </a:cubicBezTo>
                  <a:cubicBezTo>
                    <a:pt x="1751469" y="85214"/>
                    <a:pt x="1745998" y="82311"/>
                    <a:pt x="1736053" y="82359"/>
                  </a:cubicBezTo>
                  <a:cubicBezTo>
                    <a:pt x="1498199" y="82740"/>
                    <a:pt x="1260345" y="82644"/>
                    <a:pt x="1022538" y="82597"/>
                  </a:cubicBezTo>
                  <a:cubicBezTo>
                    <a:pt x="999747" y="82597"/>
                    <a:pt x="975386" y="87355"/>
                    <a:pt x="954688" y="80694"/>
                  </a:cubicBezTo>
                  <a:cubicBezTo>
                    <a:pt x="935085" y="74366"/>
                    <a:pt x="919336" y="55952"/>
                    <a:pt x="901874" y="42867"/>
                  </a:cubicBezTo>
                  <a:cubicBezTo>
                    <a:pt x="898258" y="40155"/>
                    <a:pt x="894356" y="37681"/>
                    <a:pt x="891026" y="34588"/>
                  </a:cubicBezTo>
                  <a:cubicBezTo>
                    <a:pt x="883270" y="27356"/>
                    <a:pt x="874515" y="25215"/>
                    <a:pt x="863810" y="25215"/>
                  </a:cubicBezTo>
                  <a:cubicBezTo>
                    <a:pt x="609112" y="25500"/>
                    <a:pt x="354414" y="25405"/>
                    <a:pt x="99717" y="25596"/>
                  </a:cubicBezTo>
                  <a:cubicBezTo>
                    <a:pt x="91485" y="25596"/>
                    <a:pt x="86061" y="23835"/>
                    <a:pt x="80542" y="16746"/>
                  </a:cubicBezTo>
                  <a:cubicBezTo>
                    <a:pt x="64460" y="-3857"/>
                    <a:pt x="34008" y="-5474"/>
                    <a:pt x="15166" y="12035"/>
                  </a:cubicBezTo>
                  <a:cubicBezTo>
                    <a:pt x="-5103" y="30877"/>
                    <a:pt x="-5055" y="60805"/>
                    <a:pt x="15309" y="79599"/>
                  </a:cubicBezTo>
                  <a:cubicBezTo>
                    <a:pt x="34151" y="97014"/>
                    <a:pt x="64698" y="95253"/>
                    <a:pt x="80637" y="74556"/>
                  </a:cubicBezTo>
                  <a:cubicBezTo>
                    <a:pt x="86251" y="67228"/>
                    <a:pt x="91866" y="65896"/>
                    <a:pt x="99907" y="65896"/>
                  </a:cubicBezTo>
                  <a:cubicBezTo>
                    <a:pt x="344137" y="66039"/>
                    <a:pt x="588367" y="66277"/>
                    <a:pt x="832597" y="65611"/>
                  </a:cubicBezTo>
                  <a:cubicBezTo>
                    <a:pt x="855531" y="65563"/>
                    <a:pt x="874944" y="68941"/>
                    <a:pt x="892073" y="85261"/>
                  </a:cubicBezTo>
                  <a:cubicBezTo>
                    <a:pt x="903539" y="96157"/>
                    <a:pt x="917576" y="104294"/>
                    <a:pt x="929899" y="114381"/>
                  </a:cubicBezTo>
                  <a:cubicBezTo>
                    <a:pt x="937702" y="120804"/>
                    <a:pt x="945791" y="123373"/>
                    <a:pt x="955973" y="123326"/>
                  </a:cubicBezTo>
                  <a:cubicBezTo>
                    <a:pt x="1207483" y="123088"/>
                    <a:pt x="1458993" y="123135"/>
                    <a:pt x="1710503" y="123135"/>
                  </a:cubicBezTo>
                  <a:cubicBezTo>
                    <a:pt x="1713690" y="123135"/>
                    <a:pt x="1716879" y="123373"/>
                    <a:pt x="1720066" y="123088"/>
                  </a:cubicBezTo>
                  <a:cubicBezTo>
                    <a:pt x="1725681" y="122612"/>
                    <a:pt x="1729202" y="124753"/>
                    <a:pt x="1732247" y="129654"/>
                  </a:cubicBezTo>
                  <a:cubicBezTo>
                    <a:pt x="1751041" y="159677"/>
                    <a:pt x="1770168" y="189462"/>
                    <a:pt x="1789200" y="219343"/>
                  </a:cubicBezTo>
                  <a:cubicBezTo>
                    <a:pt x="1795291" y="220485"/>
                    <a:pt x="1794910" y="225719"/>
                    <a:pt x="1795529" y="230001"/>
                  </a:cubicBezTo>
                  <a:close/>
                  <a:moveTo>
                    <a:pt x="46189" y="52526"/>
                  </a:moveTo>
                  <a:cubicBezTo>
                    <a:pt x="41764" y="52431"/>
                    <a:pt x="39147" y="50290"/>
                    <a:pt x="39004" y="46008"/>
                  </a:cubicBezTo>
                  <a:cubicBezTo>
                    <a:pt x="38861" y="41773"/>
                    <a:pt x="41098" y="39156"/>
                    <a:pt x="45475" y="39013"/>
                  </a:cubicBezTo>
                  <a:cubicBezTo>
                    <a:pt x="49757" y="38871"/>
                    <a:pt x="52327" y="41154"/>
                    <a:pt x="52517" y="45437"/>
                  </a:cubicBezTo>
                  <a:cubicBezTo>
                    <a:pt x="52707" y="49766"/>
                    <a:pt x="50233" y="52003"/>
                    <a:pt x="46189" y="52526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314">
              <a:extLst>
                <a:ext uri="{FF2B5EF4-FFF2-40B4-BE49-F238E27FC236}">
                  <a16:creationId xmlns:a16="http://schemas.microsoft.com/office/drawing/2014/main" id="{5E4EF46B-5C39-4225-80C9-BD0C6479F24F}"/>
                </a:ext>
              </a:extLst>
            </p:cNvPr>
            <p:cNvSpPr/>
            <p:nvPr/>
          </p:nvSpPr>
          <p:spPr>
            <a:xfrm>
              <a:off x="3419725" y="1014349"/>
              <a:ext cx="40490" cy="437510"/>
            </a:xfrm>
            <a:custGeom>
              <a:avLst/>
              <a:gdLst>
                <a:gd name="connsiteX0" fmla="*/ 2094 w 40490"/>
                <a:gd name="connsiteY0" fmla="*/ 15749 h 437510"/>
                <a:gd name="connsiteX1" fmla="*/ 2189 w 40490"/>
                <a:gd name="connsiteY1" fmla="*/ 399485 h 437510"/>
                <a:gd name="connsiteX2" fmla="*/ 40491 w 40490"/>
                <a:gd name="connsiteY2" fmla="*/ 437406 h 437510"/>
                <a:gd name="connsiteX3" fmla="*/ 22410 w 40490"/>
                <a:gd name="connsiteY3" fmla="*/ 433124 h 437510"/>
                <a:gd name="connsiteX4" fmla="*/ 6709 w 40490"/>
                <a:gd name="connsiteY4" fmla="*/ 416804 h 437510"/>
                <a:gd name="connsiteX5" fmla="*/ 6709 w 40490"/>
                <a:gd name="connsiteY5" fmla="*/ 403196 h 437510"/>
                <a:gd name="connsiteX6" fmla="*/ 6709 w 40490"/>
                <a:gd name="connsiteY6" fmla="*/ 28358 h 437510"/>
                <a:gd name="connsiteX7" fmla="*/ 6281 w 40490"/>
                <a:gd name="connsiteY7" fmla="*/ 10658 h 437510"/>
                <a:gd name="connsiteX8" fmla="*/ 0 w 40490"/>
                <a:gd name="connsiteY8" fmla="*/ 0 h 437510"/>
                <a:gd name="connsiteX9" fmla="*/ 2094 w 40490"/>
                <a:gd name="connsiteY9" fmla="*/ 15749 h 437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490" h="437510">
                  <a:moveTo>
                    <a:pt x="2094" y="15749"/>
                  </a:moveTo>
                  <a:cubicBezTo>
                    <a:pt x="2189" y="143645"/>
                    <a:pt x="2189" y="271589"/>
                    <a:pt x="2189" y="399485"/>
                  </a:cubicBezTo>
                  <a:cubicBezTo>
                    <a:pt x="2189" y="437930"/>
                    <a:pt x="2189" y="437930"/>
                    <a:pt x="40491" y="437406"/>
                  </a:cubicBezTo>
                  <a:cubicBezTo>
                    <a:pt x="35257" y="432601"/>
                    <a:pt x="28691" y="432743"/>
                    <a:pt x="22410" y="433124"/>
                  </a:cubicBezTo>
                  <a:cubicBezTo>
                    <a:pt x="10325" y="433885"/>
                    <a:pt x="5948" y="428128"/>
                    <a:pt x="6709" y="416804"/>
                  </a:cubicBezTo>
                  <a:cubicBezTo>
                    <a:pt x="6994" y="412284"/>
                    <a:pt x="6709" y="407716"/>
                    <a:pt x="6709" y="403196"/>
                  </a:cubicBezTo>
                  <a:cubicBezTo>
                    <a:pt x="6709" y="278250"/>
                    <a:pt x="6709" y="153304"/>
                    <a:pt x="6709" y="28358"/>
                  </a:cubicBezTo>
                  <a:cubicBezTo>
                    <a:pt x="6709" y="22458"/>
                    <a:pt x="7090" y="16510"/>
                    <a:pt x="6281" y="10658"/>
                  </a:cubicBezTo>
                  <a:cubicBezTo>
                    <a:pt x="5662" y="6376"/>
                    <a:pt x="6090" y="1190"/>
                    <a:pt x="0" y="0"/>
                  </a:cubicBezTo>
                  <a:cubicBezTo>
                    <a:pt x="3902" y="4758"/>
                    <a:pt x="2094" y="10468"/>
                    <a:pt x="2094" y="15749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315">
              <a:extLst>
                <a:ext uri="{FF2B5EF4-FFF2-40B4-BE49-F238E27FC236}">
                  <a16:creationId xmlns:a16="http://schemas.microsoft.com/office/drawing/2014/main" id="{D08FB18D-7046-4D82-818A-5B563D3EA7F3}"/>
                </a:ext>
              </a:extLst>
            </p:cNvPr>
            <p:cNvSpPr/>
            <p:nvPr/>
          </p:nvSpPr>
          <p:spPr>
            <a:xfrm>
              <a:off x="1516151" y="906206"/>
              <a:ext cx="1835010" cy="545550"/>
            </a:xfrm>
            <a:custGeom>
              <a:avLst/>
              <a:gdLst>
                <a:gd name="connsiteX0" fmla="*/ 1800753 w 1835010"/>
                <a:gd name="connsiteY0" fmla="*/ 212107 h 545550"/>
                <a:gd name="connsiteX1" fmla="*/ 1800943 w 1835010"/>
                <a:gd name="connsiteY1" fmla="*/ 509960 h 545550"/>
                <a:gd name="connsiteX2" fmla="*/ 1800943 w 1835010"/>
                <a:gd name="connsiteY2" fmla="*/ 526375 h 545550"/>
                <a:gd name="connsiteX3" fmla="*/ 1815313 w 1835010"/>
                <a:gd name="connsiteY3" fmla="*/ 541268 h 545550"/>
                <a:gd name="connsiteX4" fmla="*/ 1834821 w 1835010"/>
                <a:gd name="connsiteY4" fmla="*/ 545550 h 545550"/>
                <a:gd name="connsiteX5" fmla="*/ 1834821 w 1835010"/>
                <a:gd name="connsiteY5" fmla="*/ 545550 h 545550"/>
                <a:gd name="connsiteX6" fmla="*/ 1835011 w 1835010"/>
                <a:gd name="connsiteY6" fmla="*/ 187508 h 545550"/>
                <a:gd name="connsiteX7" fmla="*/ 1828350 w 1835010"/>
                <a:gd name="connsiteY7" fmla="*/ 167572 h 545550"/>
                <a:gd name="connsiteX8" fmla="*/ 1766448 w 1835010"/>
                <a:gd name="connsiteY8" fmla="*/ 82736 h 545550"/>
                <a:gd name="connsiteX9" fmla="*/ 1745227 w 1835010"/>
                <a:gd name="connsiteY9" fmla="*/ 71888 h 545550"/>
                <a:gd name="connsiteX10" fmla="*/ 1116500 w 1835010"/>
                <a:gd name="connsiteY10" fmla="*/ 72126 h 545550"/>
                <a:gd name="connsiteX11" fmla="*/ 1043178 w 1835010"/>
                <a:gd name="connsiteY11" fmla="*/ 70317 h 545550"/>
                <a:gd name="connsiteX12" fmla="*/ 981181 w 1835010"/>
                <a:gd name="connsiteY12" fmla="*/ 31492 h 545550"/>
                <a:gd name="connsiteX13" fmla="*/ 955821 w 1835010"/>
                <a:gd name="connsiteY13" fmla="*/ 24022 h 545550"/>
                <a:gd name="connsiteX14" fmla="*/ 102943 w 1835010"/>
                <a:gd name="connsiteY14" fmla="*/ 24355 h 545550"/>
                <a:gd name="connsiteX15" fmla="*/ 77249 w 1835010"/>
                <a:gd name="connsiteY15" fmla="*/ 13602 h 545550"/>
                <a:gd name="connsiteX16" fmla="*/ 11731 w 1835010"/>
                <a:gd name="connsiteY16" fmla="*/ 15172 h 545550"/>
                <a:gd name="connsiteX17" fmla="*/ 15204 w 1835010"/>
                <a:gd name="connsiteY17" fmla="*/ 79976 h 545550"/>
                <a:gd name="connsiteX18" fmla="*/ 80580 w 1835010"/>
                <a:gd name="connsiteY18" fmla="*/ 74362 h 545550"/>
                <a:gd name="connsiteX19" fmla="*/ 101896 w 1835010"/>
                <a:gd name="connsiteY19" fmla="*/ 64227 h 545550"/>
                <a:gd name="connsiteX20" fmla="*/ 886449 w 1835010"/>
                <a:gd name="connsiteY20" fmla="*/ 64417 h 545550"/>
                <a:gd name="connsiteX21" fmla="*/ 958438 w 1835010"/>
                <a:gd name="connsiteY21" fmla="*/ 66273 h 545550"/>
                <a:gd name="connsiteX22" fmla="*/ 1017913 w 1835010"/>
                <a:gd name="connsiteY22" fmla="*/ 104147 h 545550"/>
                <a:gd name="connsiteX23" fmla="*/ 1043274 w 1835010"/>
                <a:gd name="connsiteY23" fmla="*/ 111427 h 545550"/>
                <a:gd name="connsiteX24" fmla="*/ 1383616 w 1835010"/>
                <a:gd name="connsiteY24" fmla="*/ 111284 h 545550"/>
                <a:gd name="connsiteX25" fmla="*/ 1725291 w 1835010"/>
                <a:gd name="connsiteY25" fmla="*/ 111284 h 545550"/>
                <a:gd name="connsiteX26" fmla="*/ 1741991 w 1835010"/>
                <a:gd name="connsiteY26" fmla="*/ 117137 h 545550"/>
                <a:gd name="connsiteX27" fmla="*/ 1794615 w 1835010"/>
                <a:gd name="connsiteY27" fmla="*/ 190125 h 545550"/>
                <a:gd name="connsiteX28" fmla="*/ 1800753 w 1835010"/>
                <a:gd name="connsiteY28" fmla="*/ 212107 h 545550"/>
                <a:gd name="connsiteX29" fmla="*/ 52079 w 1835010"/>
                <a:gd name="connsiteY29" fmla="*/ 47907 h 545550"/>
                <a:gd name="connsiteX30" fmla="*/ 45037 w 1835010"/>
                <a:gd name="connsiteY30" fmla="*/ 52713 h 545550"/>
                <a:gd name="connsiteX31" fmla="*/ 38662 w 1835010"/>
                <a:gd name="connsiteY31" fmla="*/ 45338 h 545550"/>
                <a:gd name="connsiteX32" fmla="*/ 46037 w 1835010"/>
                <a:gd name="connsiteY32" fmla="*/ 39152 h 545550"/>
                <a:gd name="connsiteX33" fmla="*/ 52079 w 1835010"/>
                <a:gd name="connsiteY33" fmla="*/ 47907 h 545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835010" h="545550">
                  <a:moveTo>
                    <a:pt x="1800753" y="212107"/>
                  </a:moveTo>
                  <a:cubicBezTo>
                    <a:pt x="1800991" y="311407"/>
                    <a:pt x="1800896" y="410660"/>
                    <a:pt x="1800943" y="509960"/>
                  </a:cubicBezTo>
                  <a:cubicBezTo>
                    <a:pt x="1800943" y="515432"/>
                    <a:pt x="1801181" y="520904"/>
                    <a:pt x="1800943" y="526375"/>
                  </a:cubicBezTo>
                  <a:cubicBezTo>
                    <a:pt x="1800563" y="536510"/>
                    <a:pt x="1804607" y="541649"/>
                    <a:pt x="1815313" y="541268"/>
                  </a:cubicBezTo>
                  <a:cubicBezTo>
                    <a:pt x="1822022" y="541030"/>
                    <a:pt x="1829111" y="540554"/>
                    <a:pt x="1834821" y="545550"/>
                  </a:cubicBezTo>
                  <a:lnTo>
                    <a:pt x="1834821" y="545550"/>
                  </a:lnTo>
                  <a:cubicBezTo>
                    <a:pt x="1834821" y="426219"/>
                    <a:pt x="1834773" y="306840"/>
                    <a:pt x="1835011" y="187508"/>
                  </a:cubicBezTo>
                  <a:cubicBezTo>
                    <a:pt x="1835011" y="179800"/>
                    <a:pt x="1832965" y="173757"/>
                    <a:pt x="1828350" y="167572"/>
                  </a:cubicBezTo>
                  <a:cubicBezTo>
                    <a:pt x="1807367" y="139547"/>
                    <a:pt x="1786669" y="111332"/>
                    <a:pt x="1766448" y="82736"/>
                  </a:cubicBezTo>
                  <a:cubicBezTo>
                    <a:pt x="1760881" y="74885"/>
                    <a:pt x="1754981" y="71888"/>
                    <a:pt x="1745227" y="71888"/>
                  </a:cubicBezTo>
                  <a:cubicBezTo>
                    <a:pt x="1535635" y="72221"/>
                    <a:pt x="1326091" y="72126"/>
                    <a:pt x="1116500" y="72126"/>
                  </a:cubicBezTo>
                  <a:cubicBezTo>
                    <a:pt x="1091901" y="72126"/>
                    <a:pt x="1065779" y="77074"/>
                    <a:pt x="1043178" y="70317"/>
                  </a:cubicBezTo>
                  <a:cubicBezTo>
                    <a:pt x="1020625" y="63609"/>
                    <a:pt x="1001355" y="45433"/>
                    <a:pt x="981181" y="31492"/>
                  </a:cubicBezTo>
                  <a:cubicBezTo>
                    <a:pt x="973235" y="26020"/>
                    <a:pt x="965337" y="23974"/>
                    <a:pt x="955821" y="24022"/>
                  </a:cubicBezTo>
                  <a:cubicBezTo>
                    <a:pt x="671528" y="24212"/>
                    <a:pt x="387235" y="24117"/>
                    <a:pt x="102943" y="24355"/>
                  </a:cubicBezTo>
                  <a:cubicBezTo>
                    <a:pt x="92285" y="24355"/>
                    <a:pt x="84862" y="22119"/>
                    <a:pt x="77249" y="13602"/>
                  </a:cubicBezTo>
                  <a:cubicBezTo>
                    <a:pt x="60215" y="-5526"/>
                    <a:pt x="29288" y="-4003"/>
                    <a:pt x="11731" y="15172"/>
                  </a:cubicBezTo>
                  <a:cubicBezTo>
                    <a:pt x="-5208" y="33681"/>
                    <a:pt x="-3590" y="63751"/>
                    <a:pt x="15204" y="79976"/>
                  </a:cubicBezTo>
                  <a:cubicBezTo>
                    <a:pt x="34903" y="96962"/>
                    <a:pt x="65782" y="95012"/>
                    <a:pt x="80580" y="74362"/>
                  </a:cubicBezTo>
                  <a:cubicBezTo>
                    <a:pt x="86575" y="65988"/>
                    <a:pt x="92618" y="64227"/>
                    <a:pt x="101896" y="64227"/>
                  </a:cubicBezTo>
                  <a:cubicBezTo>
                    <a:pt x="363398" y="64417"/>
                    <a:pt x="624899" y="64370"/>
                    <a:pt x="886449" y="64417"/>
                  </a:cubicBezTo>
                  <a:cubicBezTo>
                    <a:pt x="910572" y="64417"/>
                    <a:pt x="936218" y="59659"/>
                    <a:pt x="958438" y="66273"/>
                  </a:cubicBezTo>
                  <a:cubicBezTo>
                    <a:pt x="980134" y="72744"/>
                    <a:pt x="998548" y="90587"/>
                    <a:pt x="1017913" y="104147"/>
                  </a:cubicBezTo>
                  <a:cubicBezTo>
                    <a:pt x="1025859" y="109714"/>
                    <a:pt x="1033853" y="111474"/>
                    <a:pt x="1043274" y="111427"/>
                  </a:cubicBezTo>
                  <a:cubicBezTo>
                    <a:pt x="1156705" y="111189"/>
                    <a:pt x="1270137" y="111284"/>
                    <a:pt x="1383616" y="111284"/>
                  </a:cubicBezTo>
                  <a:cubicBezTo>
                    <a:pt x="1497523" y="111284"/>
                    <a:pt x="1611431" y="111284"/>
                    <a:pt x="1725291" y="111284"/>
                  </a:cubicBezTo>
                  <a:cubicBezTo>
                    <a:pt x="1731476" y="111284"/>
                    <a:pt x="1737233" y="110333"/>
                    <a:pt x="1741991" y="117137"/>
                  </a:cubicBezTo>
                  <a:cubicBezTo>
                    <a:pt x="1759120" y="141783"/>
                    <a:pt x="1777011" y="165859"/>
                    <a:pt x="1794615" y="190125"/>
                  </a:cubicBezTo>
                  <a:cubicBezTo>
                    <a:pt x="1803894" y="195359"/>
                    <a:pt x="1800753" y="204494"/>
                    <a:pt x="1800753" y="212107"/>
                  </a:cubicBezTo>
                  <a:close/>
                  <a:moveTo>
                    <a:pt x="52079" y="47907"/>
                  </a:moveTo>
                  <a:cubicBezTo>
                    <a:pt x="51746" y="50714"/>
                    <a:pt x="49082" y="53141"/>
                    <a:pt x="45037" y="52713"/>
                  </a:cubicBezTo>
                  <a:cubicBezTo>
                    <a:pt x="41136" y="52332"/>
                    <a:pt x="38376" y="49715"/>
                    <a:pt x="38662" y="45338"/>
                  </a:cubicBezTo>
                  <a:cubicBezTo>
                    <a:pt x="38947" y="40818"/>
                    <a:pt x="42087" y="38962"/>
                    <a:pt x="46037" y="39152"/>
                  </a:cubicBezTo>
                  <a:cubicBezTo>
                    <a:pt x="50271" y="39295"/>
                    <a:pt x="52555" y="41912"/>
                    <a:pt x="52079" y="47907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316">
              <a:extLst>
                <a:ext uri="{FF2B5EF4-FFF2-40B4-BE49-F238E27FC236}">
                  <a16:creationId xmlns:a16="http://schemas.microsoft.com/office/drawing/2014/main" id="{398D7D24-C94F-4525-8306-4D1F0096E32A}"/>
                </a:ext>
              </a:extLst>
            </p:cNvPr>
            <p:cNvSpPr/>
            <p:nvPr/>
          </p:nvSpPr>
          <p:spPr>
            <a:xfrm>
              <a:off x="3310719" y="1096235"/>
              <a:ext cx="40253" cy="357055"/>
            </a:xfrm>
            <a:custGeom>
              <a:avLst/>
              <a:gdLst>
                <a:gd name="connsiteX0" fmla="*/ 1951 w 40253"/>
                <a:gd name="connsiteY0" fmla="*/ 14512 h 357055"/>
                <a:gd name="connsiteX1" fmla="*/ 2141 w 40253"/>
                <a:gd name="connsiteY1" fmla="*/ 317647 h 357055"/>
                <a:gd name="connsiteX2" fmla="*/ 4710 w 40253"/>
                <a:gd name="connsiteY2" fmla="*/ 353094 h 357055"/>
                <a:gd name="connsiteX3" fmla="*/ 40253 w 40253"/>
                <a:gd name="connsiteY3" fmla="*/ 355473 h 357055"/>
                <a:gd name="connsiteX4" fmla="*/ 40253 w 40253"/>
                <a:gd name="connsiteY4" fmla="*/ 355473 h 357055"/>
                <a:gd name="connsiteX5" fmla="*/ 40253 w 40253"/>
                <a:gd name="connsiteY5" fmla="*/ 355473 h 357055"/>
                <a:gd name="connsiteX6" fmla="*/ 20745 w 40253"/>
                <a:gd name="connsiteY6" fmla="*/ 351191 h 357055"/>
                <a:gd name="connsiteX7" fmla="*/ 6376 w 40253"/>
                <a:gd name="connsiteY7" fmla="*/ 336298 h 357055"/>
                <a:gd name="connsiteX8" fmla="*/ 6376 w 40253"/>
                <a:gd name="connsiteY8" fmla="*/ 319883 h 357055"/>
                <a:gd name="connsiteX9" fmla="*/ 6185 w 40253"/>
                <a:gd name="connsiteY9" fmla="*/ 22030 h 357055"/>
                <a:gd name="connsiteX10" fmla="*/ 0 w 40253"/>
                <a:gd name="connsiteY10" fmla="*/ 0 h 357055"/>
                <a:gd name="connsiteX11" fmla="*/ 1951 w 40253"/>
                <a:gd name="connsiteY11" fmla="*/ 14512 h 357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253" h="357055">
                  <a:moveTo>
                    <a:pt x="1951" y="14512"/>
                  </a:moveTo>
                  <a:cubicBezTo>
                    <a:pt x="2046" y="115573"/>
                    <a:pt x="1951" y="216586"/>
                    <a:pt x="2141" y="317647"/>
                  </a:cubicBezTo>
                  <a:cubicBezTo>
                    <a:pt x="2189" y="329780"/>
                    <a:pt x="-3235" y="345386"/>
                    <a:pt x="4710" y="353094"/>
                  </a:cubicBezTo>
                  <a:cubicBezTo>
                    <a:pt x="12609" y="360707"/>
                    <a:pt x="28120" y="354902"/>
                    <a:pt x="40253" y="355473"/>
                  </a:cubicBezTo>
                  <a:lnTo>
                    <a:pt x="40253" y="355473"/>
                  </a:lnTo>
                  <a:lnTo>
                    <a:pt x="40253" y="355473"/>
                  </a:lnTo>
                  <a:cubicBezTo>
                    <a:pt x="34543" y="350477"/>
                    <a:pt x="27454" y="350953"/>
                    <a:pt x="20745" y="351191"/>
                  </a:cubicBezTo>
                  <a:cubicBezTo>
                    <a:pt x="10039" y="351571"/>
                    <a:pt x="5995" y="346433"/>
                    <a:pt x="6376" y="336298"/>
                  </a:cubicBezTo>
                  <a:cubicBezTo>
                    <a:pt x="6566" y="330826"/>
                    <a:pt x="6376" y="325355"/>
                    <a:pt x="6376" y="319883"/>
                  </a:cubicBezTo>
                  <a:cubicBezTo>
                    <a:pt x="6376" y="220583"/>
                    <a:pt x="6471" y="121330"/>
                    <a:pt x="6185" y="22030"/>
                  </a:cubicBezTo>
                  <a:cubicBezTo>
                    <a:pt x="6185" y="14464"/>
                    <a:pt x="9278" y="5281"/>
                    <a:pt x="0" y="0"/>
                  </a:cubicBezTo>
                  <a:cubicBezTo>
                    <a:pt x="3569" y="4473"/>
                    <a:pt x="1951" y="9706"/>
                    <a:pt x="1951" y="14512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317">
              <a:extLst>
                <a:ext uri="{FF2B5EF4-FFF2-40B4-BE49-F238E27FC236}">
                  <a16:creationId xmlns:a16="http://schemas.microsoft.com/office/drawing/2014/main" id="{A58B40E7-BDC5-4F68-83B8-A716356EAB82}"/>
                </a:ext>
              </a:extLst>
            </p:cNvPr>
            <p:cNvSpPr/>
            <p:nvPr/>
          </p:nvSpPr>
          <p:spPr>
            <a:xfrm>
              <a:off x="1343965" y="1017251"/>
              <a:ext cx="1914891" cy="429947"/>
            </a:xfrm>
            <a:custGeom>
              <a:avLst/>
              <a:gdLst>
                <a:gd name="connsiteX0" fmla="*/ 1882727 w 1914891"/>
                <a:gd name="connsiteY0" fmla="*/ 193510 h 429947"/>
                <a:gd name="connsiteX1" fmla="*/ 1882918 w 1914891"/>
                <a:gd name="connsiteY1" fmla="*/ 339582 h 429947"/>
                <a:gd name="connsiteX2" fmla="*/ 1882918 w 1914891"/>
                <a:gd name="connsiteY2" fmla="*/ 402388 h 429947"/>
                <a:gd name="connsiteX3" fmla="*/ 1896668 w 1914891"/>
                <a:gd name="connsiteY3" fmla="*/ 429937 h 429947"/>
                <a:gd name="connsiteX4" fmla="*/ 1909753 w 1914891"/>
                <a:gd name="connsiteY4" fmla="*/ 403054 h 429947"/>
                <a:gd name="connsiteX5" fmla="*/ 1909848 w 1914891"/>
                <a:gd name="connsiteY5" fmla="*/ 181901 h 429947"/>
                <a:gd name="connsiteX6" fmla="*/ 1914891 w 1914891"/>
                <a:gd name="connsiteY6" fmla="*/ 160204 h 429947"/>
                <a:gd name="connsiteX7" fmla="*/ 1853037 w 1914891"/>
                <a:gd name="connsiteY7" fmla="*/ 78794 h 429947"/>
                <a:gd name="connsiteX8" fmla="*/ 1830579 w 1914891"/>
                <a:gd name="connsiteY8" fmla="*/ 67660 h 429947"/>
                <a:gd name="connsiteX9" fmla="*/ 1241391 w 1914891"/>
                <a:gd name="connsiteY9" fmla="*/ 68802 h 429947"/>
                <a:gd name="connsiteX10" fmla="*/ 1125295 w 1914891"/>
                <a:gd name="connsiteY10" fmla="*/ 34497 h 429947"/>
                <a:gd name="connsiteX11" fmla="*/ 1097508 w 1914891"/>
                <a:gd name="connsiteY11" fmla="*/ 26123 h 429947"/>
                <a:gd name="connsiteX12" fmla="*/ 152895 w 1914891"/>
                <a:gd name="connsiteY12" fmla="*/ 26313 h 429947"/>
                <a:gd name="connsiteX13" fmla="*/ 96845 w 1914891"/>
                <a:gd name="connsiteY13" fmla="*/ 26646 h 429947"/>
                <a:gd name="connsiteX14" fmla="*/ 82286 w 1914891"/>
                <a:gd name="connsiteY14" fmla="*/ 19414 h 429947"/>
                <a:gd name="connsiteX15" fmla="*/ 16339 w 1914891"/>
                <a:gd name="connsiteY15" fmla="*/ 10564 h 429947"/>
                <a:gd name="connsiteX16" fmla="*/ 11629 w 1914891"/>
                <a:gd name="connsiteY16" fmla="*/ 76225 h 429947"/>
                <a:gd name="connsiteX17" fmla="*/ 77861 w 1914891"/>
                <a:gd name="connsiteY17" fmla="*/ 76843 h 429947"/>
                <a:gd name="connsiteX18" fmla="*/ 105743 w 1914891"/>
                <a:gd name="connsiteY18" fmla="*/ 65471 h 429947"/>
                <a:gd name="connsiteX19" fmla="*/ 1035321 w 1914891"/>
                <a:gd name="connsiteY19" fmla="*/ 64663 h 429947"/>
                <a:gd name="connsiteX20" fmla="*/ 1155128 w 1914891"/>
                <a:gd name="connsiteY20" fmla="*/ 100205 h 429947"/>
                <a:gd name="connsiteX21" fmla="*/ 1179251 w 1914891"/>
                <a:gd name="connsiteY21" fmla="*/ 107152 h 429947"/>
                <a:gd name="connsiteX22" fmla="*/ 1810786 w 1914891"/>
                <a:gd name="connsiteY22" fmla="*/ 106819 h 429947"/>
                <a:gd name="connsiteX23" fmla="*/ 1832387 w 1914891"/>
                <a:gd name="connsiteY23" fmla="*/ 117287 h 429947"/>
                <a:gd name="connsiteX24" fmla="*/ 1876161 w 1914891"/>
                <a:gd name="connsiteY24" fmla="*/ 174811 h 429947"/>
                <a:gd name="connsiteX25" fmla="*/ 1876161 w 1914891"/>
                <a:gd name="connsiteY25" fmla="*/ 174811 h 429947"/>
                <a:gd name="connsiteX26" fmla="*/ 1882727 w 1914891"/>
                <a:gd name="connsiteY26" fmla="*/ 193510 h 429947"/>
                <a:gd name="connsiteX27" fmla="*/ 45744 w 1914891"/>
                <a:gd name="connsiteY27" fmla="*/ 52244 h 429947"/>
                <a:gd name="connsiteX28" fmla="*/ 38560 w 1914891"/>
                <a:gd name="connsiteY28" fmla="*/ 45821 h 429947"/>
                <a:gd name="connsiteX29" fmla="*/ 45126 w 1914891"/>
                <a:gd name="connsiteY29" fmla="*/ 38541 h 429947"/>
                <a:gd name="connsiteX30" fmla="*/ 52072 w 1914891"/>
                <a:gd name="connsiteY30" fmla="*/ 43442 h 429947"/>
                <a:gd name="connsiteX31" fmla="*/ 45744 w 1914891"/>
                <a:gd name="connsiteY31" fmla="*/ 52244 h 429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14891" h="429947">
                  <a:moveTo>
                    <a:pt x="1882727" y="193510"/>
                  </a:moveTo>
                  <a:cubicBezTo>
                    <a:pt x="1883060" y="242185"/>
                    <a:pt x="1882870" y="290907"/>
                    <a:pt x="1882918" y="339582"/>
                  </a:cubicBezTo>
                  <a:cubicBezTo>
                    <a:pt x="1882918" y="360517"/>
                    <a:pt x="1882918" y="381453"/>
                    <a:pt x="1882918" y="402388"/>
                  </a:cubicBezTo>
                  <a:cubicBezTo>
                    <a:pt x="1882918" y="427891"/>
                    <a:pt x="1884059" y="430128"/>
                    <a:pt x="1896668" y="429937"/>
                  </a:cubicBezTo>
                  <a:cubicBezTo>
                    <a:pt x="1908801" y="429747"/>
                    <a:pt x="1909753" y="427796"/>
                    <a:pt x="1909753" y="403054"/>
                  </a:cubicBezTo>
                  <a:cubicBezTo>
                    <a:pt x="1909753" y="329352"/>
                    <a:pt x="1909705" y="255603"/>
                    <a:pt x="1909848" y="181901"/>
                  </a:cubicBezTo>
                  <a:cubicBezTo>
                    <a:pt x="1909848" y="174431"/>
                    <a:pt x="1908040" y="166247"/>
                    <a:pt x="1914891" y="160204"/>
                  </a:cubicBezTo>
                  <a:cubicBezTo>
                    <a:pt x="1894194" y="133131"/>
                    <a:pt x="1873068" y="106343"/>
                    <a:pt x="1853037" y="78794"/>
                  </a:cubicBezTo>
                  <a:cubicBezTo>
                    <a:pt x="1846947" y="70467"/>
                    <a:pt x="1840761" y="67660"/>
                    <a:pt x="1830579" y="67660"/>
                  </a:cubicBezTo>
                  <a:cubicBezTo>
                    <a:pt x="1634167" y="67993"/>
                    <a:pt x="1437803" y="66756"/>
                    <a:pt x="1241391" y="68802"/>
                  </a:cubicBezTo>
                  <a:cubicBezTo>
                    <a:pt x="1197570" y="69278"/>
                    <a:pt x="1159125" y="62522"/>
                    <a:pt x="1125295" y="34497"/>
                  </a:cubicBezTo>
                  <a:cubicBezTo>
                    <a:pt x="1117159" y="27788"/>
                    <a:pt x="1108024" y="26075"/>
                    <a:pt x="1097508" y="26123"/>
                  </a:cubicBezTo>
                  <a:cubicBezTo>
                    <a:pt x="782621" y="26360"/>
                    <a:pt x="467782" y="26313"/>
                    <a:pt x="152895" y="26313"/>
                  </a:cubicBezTo>
                  <a:cubicBezTo>
                    <a:pt x="134196" y="26313"/>
                    <a:pt x="115497" y="25647"/>
                    <a:pt x="96845" y="26646"/>
                  </a:cubicBezTo>
                  <a:cubicBezTo>
                    <a:pt x="89613" y="27027"/>
                    <a:pt x="86330" y="25504"/>
                    <a:pt x="82286" y="19414"/>
                  </a:cubicBezTo>
                  <a:cubicBezTo>
                    <a:pt x="67584" y="-2664"/>
                    <a:pt x="37227" y="-6327"/>
                    <a:pt x="16339" y="10564"/>
                  </a:cubicBezTo>
                  <a:cubicBezTo>
                    <a:pt x="-3406" y="26503"/>
                    <a:pt x="-5595" y="57288"/>
                    <a:pt x="11629" y="76225"/>
                  </a:cubicBezTo>
                  <a:cubicBezTo>
                    <a:pt x="29519" y="95923"/>
                    <a:pt x="61493" y="97398"/>
                    <a:pt x="77861" y="76843"/>
                  </a:cubicBezTo>
                  <a:cubicBezTo>
                    <a:pt x="86187" y="66423"/>
                    <a:pt x="94657" y="65471"/>
                    <a:pt x="105743" y="65471"/>
                  </a:cubicBezTo>
                  <a:cubicBezTo>
                    <a:pt x="415586" y="65567"/>
                    <a:pt x="725477" y="66376"/>
                    <a:pt x="1035321" y="64663"/>
                  </a:cubicBezTo>
                  <a:cubicBezTo>
                    <a:pt x="1080570" y="64425"/>
                    <a:pt x="1120252" y="71038"/>
                    <a:pt x="1155128" y="100205"/>
                  </a:cubicBezTo>
                  <a:cubicBezTo>
                    <a:pt x="1162122" y="106058"/>
                    <a:pt x="1170211" y="107152"/>
                    <a:pt x="1179251" y="107152"/>
                  </a:cubicBezTo>
                  <a:cubicBezTo>
                    <a:pt x="1389795" y="106962"/>
                    <a:pt x="1600290" y="107057"/>
                    <a:pt x="1810786" y="106819"/>
                  </a:cubicBezTo>
                  <a:cubicBezTo>
                    <a:pt x="1820349" y="106819"/>
                    <a:pt x="1826678" y="109293"/>
                    <a:pt x="1832387" y="117287"/>
                  </a:cubicBezTo>
                  <a:cubicBezTo>
                    <a:pt x="1846423" y="136842"/>
                    <a:pt x="1861506" y="155684"/>
                    <a:pt x="1876161" y="174811"/>
                  </a:cubicBezTo>
                  <a:cubicBezTo>
                    <a:pt x="1876161" y="174811"/>
                    <a:pt x="1876161" y="174811"/>
                    <a:pt x="1876161" y="174811"/>
                  </a:cubicBezTo>
                  <a:cubicBezTo>
                    <a:pt x="1885059" y="178570"/>
                    <a:pt x="1882680" y="186801"/>
                    <a:pt x="1882727" y="193510"/>
                  </a:cubicBezTo>
                  <a:close/>
                  <a:moveTo>
                    <a:pt x="45744" y="52244"/>
                  </a:moveTo>
                  <a:cubicBezTo>
                    <a:pt x="41747" y="52339"/>
                    <a:pt x="38702" y="50341"/>
                    <a:pt x="38560" y="45821"/>
                  </a:cubicBezTo>
                  <a:cubicBezTo>
                    <a:pt x="38417" y="41443"/>
                    <a:pt x="41176" y="38827"/>
                    <a:pt x="45126" y="38541"/>
                  </a:cubicBezTo>
                  <a:cubicBezTo>
                    <a:pt x="49265" y="38208"/>
                    <a:pt x="51787" y="40872"/>
                    <a:pt x="52072" y="43442"/>
                  </a:cubicBezTo>
                  <a:cubicBezTo>
                    <a:pt x="52405" y="49675"/>
                    <a:pt x="49931" y="52149"/>
                    <a:pt x="45744" y="52244"/>
                  </a:cubicBezTo>
                  <a:close/>
                </a:path>
              </a:pathLst>
            </a:custGeom>
            <a:solidFill>
              <a:srgbClr val="1D98C5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318">
              <a:extLst>
                <a:ext uri="{FF2B5EF4-FFF2-40B4-BE49-F238E27FC236}">
                  <a16:creationId xmlns:a16="http://schemas.microsoft.com/office/drawing/2014/main" id="{94ACED14-9CD3-48E0-B84C-D612CD3BC31D}"/>
                </a:ext>
              </a:extLst>
            </p:cNvPr>
            <p:cNvSpPr/>
            <p:nvPr/>
          </p:nvSpPr>
          <p:spPr>
            <a:xfrm>
              <a:off x="3220031" y="1177455"/>
              <a:ext cx="39149" cy="274912"/>
            </a:xfrm>
            <a:custGeom>
              <a:avLst/>
              <a:gdLst>
                <a:gd name="connsiteX0" fmla="*/ 2189 w 39149"/>
                <a:gd name="connsiteY0" fmla="*/ 27597 h 274912"/>
                <a:gd name="connsiteX1" fmla="*/ 2236 w 39149"/>
                <a:gd name="connsiteY1" fmla="*/ 94542 h 274912"/>
                <a:gd name="connsiteX2" fmla="*/ 2331 w 39149"/>
                <a:gd name="connsiteY2" fmla="*/ 261264 h 274912"/>
                <a:gd name="connsiteX3" fmla="*/ 6804 w 39149"/>
                <a:gd name="connsiteY3" fmla="*/ 273730 h 274912"/>
                <a:gd name="connsiteX4" fmla="*/ 35067 w 39149"/>
                <a:gd name="connsiteY4" fmla="*/ 272873 h 274912"/>
                <a:gd name="connsiteX5" fmla="*/ 38112 w 39149"/>
                <a:gd name="connsiteY5" fmla="*/ 252747 h 274912"/>
                <a:gd name="connsiteX6" fmla="*/ 38778 w 39149"/>
                <a:gd name="connsiteY6" fmla="*/ 0 h 274912"/>
                <a:gd name="connsiteX7" fmla="*/ 33734 w 39149"/>
                <a:gd name="connsiteY7" fmla="*/ 21697 h 274912"/>
                <a:gd name="connsiteX8" fmla="*/ 33639 w 39149"/>
                <a:gd name="connsiteY8" fmla="*/ 242850 h 274912"/>
                <a:gd name="connsiteX9" fmla="*/ 20555 w 39149"/>
                <a:gd name="connsiteY9" fmla="*/ 269733 h 274912"/>
                <a:gd name="connsiteX10" fmla="*/ 6804 w 39149"/>
                <a:gd name="connsiteY10" fmla="*/ 242184 h 274912"/>
                <a:gd name="connsiteX11" fmla="*/ 6804 w 39149"/>
                <a:gd name="connsiteY11" fmla="*/ 179378 h 274912"/>
                <a:gd name="connsiteX12" fmla="*/ 6614 w 39149"/>
                <a:gd name="connsiteY12" fmla="*/ 33306 h 274912"/>
                <a:gd name="connsiteX13" fmla="*/ 0 w 39149"/>
                <a:gd name="connsiteY13" fmla="*/ 14560 h 274912"/>
                <a:gd name="connsiteX14" fmla="*/ 2189 w 39149"/>
                <a:gd name="connsiteY14" fmla="*/ 27597 h 274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9149" h="274912">
                  <a:moveTo>
                    <a:pt x="2189" y="27597"/>
                  </a:moveTo>
                  <a:cubicBezTo>
                    <a:pt x="2331" y="49912"/>
                    <a:pt x="2236" y="72227"/>
                    <a:pt x="2236" y="94542"/>
                  </a:cubicBezTo>
                  <a:cubicBezTo>
                    <a:pt x="2236" y="150116"/>
                    <a:pt x="2189" y="205690"/>
                    <a:pt x="2331" y="261264"/>
                  </a:cubicBezTo>
                  <a:cubicBezTo>
                    <a:pt x="2331" y="265736"/>
                    <a:pt x="-333" y="272921"/>
                    <a:pt x="6804" y="273730"/>
                  </a:cubicBezTo>
                  <a:cubicBezTo>
                    <a:pt x="16177" y="274777"/>
                    <a:pt x="26788" y="276109"/>
                    <a:pt x="35067" y="272873"/>
                  </a:cubicBezTo>
                  <a:cubicBezTo>
                    <a:pt x="41918" y="270161"/>
                    <a:pt x="38064" y="259694"/>
                    <a:pt x="38112" y="252747"/>
                  </a:cubicBezTo>
                  <a:cubicBezTo>
                    <a:pt x="38492" y="168482"/>
                    <a:pt x="38588" y="84217"/>
                    <a:pt x="38778" y="0"/>
                  </a:cubicBezTo>
                  <a:cubicBezTo>
                    <a:pt x="31927" y="6043"/>
                    <a:pt x="33782" y="14227"/>
                    <a:pt x="33734" y="21697"/>
                  </a:cubicBezTo>
                  <a:cubicBezTo>
                    <a:pt x="33544" y="95399"/>
                    <a:pt x="33639" y="169148"/>
                    <a:pt x="33639" y="242850"/>
                  </a:cubicBezTo>
                  <a:cubicBezTo>
                    <a:pt x="33639" y="267592"/>
                    <a:pt x="32688" y="269543"/>
                    <a:pt x="20555" y="269733"/>
                  </a:cubicBezTo>
                  <a:cubicBezTo>
                    <a:pt x="7946" y="269971"/>
                    <a:pt x="6804" y="267687"/>
                    <a:pt x="6804" y="242184"/>
                  </a:cubicBezTo>
                  <a:cubicBezTo>
                    <a:pt x="6804" y="221249"/>
                    <a:pt x="6804" y="200313"/>
                    <a:pt x="6804" y="179378"/>
                  </a:cubicBezTo>
                  <a:cubicBezTo>
                    <a:pt x="6804" y="130703"/>
                    <a:pt x="6947" y="81981"/>
                    <a:pt x="6614" y="33306"/>
                  </a:cubicBezTo>
                  <a:cubicBezTo>
                    <a:pt x="6566" y="26645"/>
                    <a:pt x="8945" y="18414"/>
                    <a:pt x="0" y="14560"/>
                  </a:cubicBezTo>
                  <a:cubicBezTo>
                    <a:pt x="3616" y="18414"/>
                    <a:pt x="2141" y="23219"/>
                    <a:pt x="2189" y="27597"/>
                  </a:cubicBezTo>
                  <a:close/>
                </a:path>
              </a:pathLst>
            </a:custGeom>
            <a:solidFill>
              <a:srgbClr val="1D98C5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319">
              <a:extLst>
                <a:ext uri="{FF2B5EF4-FFF2-40B4-BE49-F238E27FC236}">
                  <a16:creationId xmlns:a16="http://schemas.microsoft.com/office/drawing/2014/main" id="{D1C40E01-3FA0-43DB-BC86-98BAE85AC54D}"/>
                </a:ext>
              </a:extLst>
            </p:cNvPr>
            <p:cNvSpPr/>
            <p:nvPr/>
          </p:nvSpPr>
          <p:spPr>
            <a:xfrm>
              <a:off x="2615235" y="2076908"/>
              <a:ext cx="400921" cy="94238"/>
            </a:xfrm>
            <a:custGeom>
              <a:avLst/>
              <a:gdLst>
                <a:gd name="connsiteX0" fmla="*/ 33022 w 400921"/>
                <a:gd name="connsiteY0" fmla="*/ 1624 h 94238"/>
                <a:gd name="connsiteX1" fmla="*/ 1 w 400921"/>
                <a:gd name="connsiteY1" fmla="*/ 54867 h 94238"/>
                <a:gd name="connsiteX2" fmla="*/ 26408 w 400921"/>
                <a:gd name="connsiteY2" fmla="*/ 87221 h 94238"/>
                <a:gd name="connsiteX3" fmla="*/ 75702 w 400921"/>
                <a:gd name="connsiteY3" fmla="*/ 79371 h 94238"/>
                <a:gd name="connsiteX4" fmla="*/ 94829 w 400921"/>
                <a:gd name="connsiteY4" fmla="*/ 71948 h 94238"/>
                <a:gd name="connsiteX5" fmla="*/ 302327 w 400921"/>
                <a:gd name="connsiteY5" fmla="*/ 71996 h 94238"/>
                <a:gd name="connsiteX6" fmla="*/ 323405 w 400921"/>
                <a:gd name="connsiteY6" fmla="*/ 80465 h 94238"/>
                <a:gd name="connsiteX7" fmla="*/ 389780 w 400921"/>
                <a:gd name="connsiteY7" fmla="*/ 78324 h 94238"/>
                <a:gd name="connsiteX8" fmla="*/ 382785 w 400921"/>
                <a:gd name="connsiteY8" fmla="*/ 11949 h 94238"/>
                <a:gd name="connsiteX9" fmla="*/ 317457 w 400921"/>
                <a:gd name="connsiteY9" fmla="*/ 23844 h 94238"/>
                <a:gd name="connsiteX10" fmla="*/ 300186 w 400921"/>
                <a:gd name="connsiteY10" fmla="*/ 33123 h 94238"/>
                <a:gd name="connsiteX11" fmla="*/ 102251 w 400921"/>
                <a:gd name="connsiteY11" fmla="*/ 33123 h 94238"/>
                <a:gd name="connsiteX12" fmla="*/ 84361 w 400921"/>
                <a:gd name="connsiteY12" fmla="*/ 22988 h 94238"/>
                <a:gd name="connsiteX13" fmla="*/ 33022 w 400921"/>
                <a:gd name="connsiteY13" fmla="*/ 1624 h 94238"/>
                <a:gd name="connsiteX14" fmla="*/ 355141 w 400921"/>
                <a:gd name="connsiteY14" fmla="*/ 41735 h 94238"/>
                <a:gd name="connsiteX15" fmla="*/ 362421 w 400921"/>
                <a:gd name="connsiteY15" fmla="*/ 48158 h 94238"/>
                <a:gd name="connsiteX16" fmla="*/ 356188 w 400921"/>
                <a:gd name="connsiteY16" fmla="*/ 55343 h 94238"/>
                <a:gd name="connsiteX17" fmla="*/ 348337 w 400921"/>
                <a:gd name="connsiteY17" fmla="*/ 48301 h 94238"/>
                <a:gd name="connsiteX18" fmla="*/ 355141 w 400921"/>
                <a:gd name="connsiteY18" fmla="*/ 41735 h 94238"/>
                <a:gd name="connsiteX19" fmla="*/ 52197 w 400921"/>
                <a:gd name="connsiteY19" fmla="*/ 45541 h 94238"/>
                <a:gd name="connsiteX20" fmla="*/ 45536 w 400921"/>
                <a:gd name="connsiteY20" fmla="*/ 52678 h 94238"/>
                <a:gd name="connsiteX21" fmla="*/ 38589 w 400921"/>
                <a:gd name="connsiteY21" fmla="*/ 46159 h 94238"/>
                <a:gd name="connsiteX22" fmla="*/ 45060 w 400921"/>
                <a:gd name="connsiteY22" fmla="*/ 39213 h 94238"/>
                <a:gd name="connsiteX23" fmla="*/ 52197 w 400921"/>
                <a:gd name="connsiteY23" fmla="*/ 45541 h 94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00921" h="94238">
                  <a:moveTo>
                    <a:pt x="33022" y="1624"/>
                  </a:moveTo>
                  <a:cubicBezTo>
                    <a:pt x="13181" y="7096"/>
                    <a:pt x="-142" y="25129"/>
                    <a:pt x="1" y="54867"/>
                  </a:cubicBezTo>
                  <a:cubicBezTo>
                    <a:pt x="287" y="65382"/>
                    <a:pt x="9232" y="79418"/>
                    <a:pt x="26408" y="87221"/>
                  </a:cubicBezTo>
                  <a:cubicBezTo>
                    <a:pt x="44156" y="95262"/>
                    <a:pt x="61380" y="92550"/>
                    <a:pt x="75702" y="79371"/>
                  </a:cubicBezTo>
                  <a:cubicBezTo>
                    <a:pt x="81601" y="73947"/>
                    <a:pt x="87026" y="71948"/>
                    <a:pt x="94829" y="71948"/>
                  </a:cubicBezTo>
                  <a:cubicBezTo>
                    <a:pt x="164011" y="72234"/>
                    <a:pt x="233192" y="72234"/>
                    <a:pt x="302327" y="71996"/>
                  </a:cubicBezTo>
                  <a:cubicBezTo>
                    <a:pt x="310844" y="71948"/>
                    <a:pt x="316982" y="73471"/>
                    <a:pt x="323405" y="80465"/>
                  </a:cubicBezTo>
                  <a:cubicBezTo>
                    <a:pt x="341485" y="99973"/>
                    <a:pt x="372175" y="98308"/>
                    <a:pt x="389780" y="78324"/>
                  </a:cubicBezTo>
                  <a:cubicBezTo>
                    <a:pt x="407099" y="58673"/>
                    <a:pt x="403816" y="27651"/>
                    <a:pt x="382785" y="11949"/>
                  </a:cubicBezTo>
                  <a:cubicBezTo>
                    <a:pt x="361422" y="-3990"/>
                    <a:pt x="331256" y="1006"/>
                    <a:pt x="317457" y="23844"/>
                  </a:cubicBezTo>
                  <a:cubicBezTo>
                    <a:pt x="312937" y="31362"/>
                    <a:pt x="308179" y="33170"/>
                    <a:pt x="300186" y="33123"/>
                  </a:cubicBezTo>
                  <a:cubicBezTo>
                    <a:pt x="234192" y="32837"/>
                    <a:pt x="168198" y="32837"/>
                    <a:pt x="102251" y="33123"/>
                  </a:cubicBezTo>
                  <a:cubicBezTo>
                    <a:pt x="93687" y="33170"/>
                    <a:pt x="88691" y="31410"/>
                    <a:pt x="84361" y="22988"/>
                  </a:cubicBezTo>
                  <a:cubicBezTo>
                    <a:pt x="74893" y="4622"/>
                    <a:pt x="52720" y="-3800"/>
                    <a:pt x="33022" y="1624"/>
                  </a:cubicBezTo>
                  <a:close/>
                  <a:moveTo>
                    <a:pt x="355141" y="41735"/>
                  </a:moveTo>
                  <a:cubicBezTo>
                    <a:pt x="359614" y="41592"/>
                    <a:pt x="361517" y="44066"/>
                    <a:pt x="362421" y="48158"/>
                  </a:cubicBezTo>
                  <a:cubicBezTo>
                    <a:pt x="361898" y="51726"/>
                    <a:pt x="360327" y="54867"/>
                    <a:pt x="356188" y="55343"/>
                  </a:cubicBezTo>
                  <a:cubicBezTo>
                    <a:pt x="351287" y="55866"/>
                    <a:pt x="348480" y="52535"/>
                    <a:pt x="348337" y="48301"/>
                  </a:cubicBezTo>
                  <a:cubicBezTo>
                    <a:pt x="348147" y="44637"/>
                    <a:pt x="350716" y="41925"/>
                    <a:pt x="355141" y="41735"/>
                  </a:cubicBezTo>
                  <a:close/>
                  <a:moveTo>
                    <a:pt x="52197" y="45541"/>
                  </a:moveTo>
                  <a:cubicBezTo>
                    <a:pt x="51864" y="49776"/>
                    <a:pt x="49723" y="52440"/>
                    <a:pt x="45536" y="52678"/>
                  </a:cubicBezTo>
                  <a:cubicBezTo>
                    <a:pt x="41206" y="52916"/>
                    <a:pt x="38779" y="50394"/>
                    <a:pt x="38589" y="46159"/>
                  </a:cubicBezTo>
                  <a:cubicBezTo>
                    <a:pt x="38446" y="41925"/>
                    <a:pt x="40682" y="39308"/>
                    <a:pt x="45060" y="39213"/>
                  </a:cubicBezTo>
                  <a:cubicBezTo>
                    <a:pt x="49294" y="39070"/>
                    <a:pt x="51673" y="41354"/>
                    <a:pt x="52197" y="45541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320">
              <a:extLst>
                <a:ext uri="{FF2B5EF4-FFF2-40B4-BE49-F238E27FC236}">
                  <a16:creationId xmlns:a16="http://schemas.microsoft.com/office/drawing/2014/main" id="{BC8F0152-8523-419D-90C4-32389411B78E}"/>
                </a:ext>
              </a:extLst>
            </p:cNvPr>
            <p:cNvSpPr/>
            <p:nvPr/>
          </p:nvSpPr>
          <p:spPr>
            <a:xfrm>
              <a:off x="3499807" y="1168090"/>
              <a:ext cx="91267" cy="278622"/>
            </a:xfrm>
            <a:custGeom>
              <a:avLst/>
              <a:gdLst>
                <a:gd name="connsiteX0" fmla="*/ 35824 w 91267"/>
                <a:gd name="connsiteY0" fmla="*/ 108903 h 278622"/>
                <a:gd name="connsiteX1" fmla="*/ 35967 w 91267"/>
                <a:gd name="connsiteY1" fmla="*/ 256497 h 278622"/>
                <a:gd name="connsiteX2" fmla="*/ 36395 w 91267"/>
                <a:gd name="connsiteY2" fmla="*/ 270153 h 278622"/>
                <a:gd name="connsiteX3" fmla="*/ 45102 w 91267"/>
                <a:gd name="connsiteY3" fmla="*/ 278622 h 278622"/>
                <a:gd name="connsiteX4" fmla="*/ 54238 w 91267"/>
                <a:gd name="connsiteY4" fmla="*/ 270629 h 278622"/>
                <a:gd name="connsiteX5" fmla="*/ 54761 w 91267"/>
                <a:gd name="connsiteY5" fmla="*/ 256973 h 278622"/>
                <a:gd name="connsiteX6" fmla="*/ 54951 w 91267"/>
                <a:gd name="connsiteY6" fmla="*/ 107999 h 278622"/>
                <a:gd name="connsiteX7" fmla="*/ 61755 w 91267"/>
                <a:gd name="connsiteY7" fmla="*/ 89490 h 278622"/>
                <a:gd name="connsiteX8" fmla="*/ 61755 w 91267"/>
                <a:gd name="connsiteY8" fmla="*/ 89490 h 278622"/>
                <a:gd name="connsiteX9" fmla="*/ 61755 w 91267"/>
                <a:gd name="connsiteY9" fmla="*/ 89490 h 278622"/>
                <a:gd name="connsiteX10" fmla="*/ 71033 w 91267"/>
                <a:gd name="connsiteY10" fmla="*/ 84019 h 278622"/>
                <a:gd name="connsiteX11" fmla="*/ 89590 w 91267"/>
                <a:gd name="connsiteY11" fmla="*/ 34107 h 278622"/>
                <a:gd name="connsiteX12" fmla="*/ 47148 w 91267"/>
                <a:gd name="connsiteY12" fmla="*/ 39 h 278622"/>
                <a:gd name="connsiteX13" fmla="*/ 3612 w 91267"/>
                <a:gd name="connsiteY13" fmla="*/ 28873 h 278622"/>
                <a:gd name="connsiteX14" fmla="*/ 29876 w 91267"/>
                <a:gd name="connsiteY14" fmla="*/ 89395 h 278622"/>
                <a:gd name="connsiteX15" fmla="*/ 29876 w 91267"/>
                <a:gd name="connsiteY15" fmla="*/ 89395 h 278622"/>
                <a:gd name="connsiteX16" fmla="*/ 29876 w 91267"/>
                <a:gd name="connsiteY16" fmla="*/ 89395 h 278622"/>
                <a:gd name="connsiteX17" fmla="*/ 35824 w 91267"/>
                <a:gd name="connsiteY17" fmla="*/ 108903 h 278622"/>
                <a:gd name="connsiteX18" fmla="*/ 45911 w 91267"/>
                <a:gd name="connsiteY18" fmla="*/ 38865 h 278622"/>
                <a:gd name="connsiteX19" fmla="*/ 53191 w 91267"/>
                <a:gd name="connsiteY19" fmla="*/ 45288 h 278622"/>
                <a:gd name="connsiteX20" fmla="*/ 46196 w 91267"/>
                <a:gd name="connsiteY20" fmla="*/ 52949 h 278622"/>
                <a:gd name="connsiteX21" fmla="*/ 38964 w 91267"/>
                <a:gd name="connsiteY21" fmla="*/ 45431 h 278622"/>
                <a:gd name="connsiteX22" fmla="*/ 45911 w 91267"/>
                <a:gd name="connsiteY22" fmla="*/ 38865 h 278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1267" h="278622">
                  <a:moveTo>
                    <a:pt x="35824" y="108903"/>
                  </a:moveTo>
                  <a:cubicBezTo>
                    <a:pt x="36109" y="158101"/>
                    <a:pt x="35967" y="207299"/>
                    <a:pt x="35967" y="256497"/>
                  </a:cubicBezTo>
                  <a:cubicBezTo>
                    <a:pt x="35967" y="261065"/>
                    <a:pt x="35871" y="265585"/>
                    <a:pt x="36395" y="270153"/>
                  </a:cubicBezTo>
                  <a:cubicBezTo>
                    <a:pt x="37013" y="275387"/>
                    <a:pt x="39440" y="278527"/>
                    <a:pt x="45102" y="278622"/>
                  </a:cubicBezTo>
                  <a:cubicBezTo>
                    <a:pt x="50621" y="278670"/>
                    <a:pt x="53524" y="276053"/>
                    <a:pt x="54238" y="270629"/>
                  </a:cubicBezTo>
                  <a:cubicBezTo>
                    <a:pt x="54808" y="266109"/>
                    <a:pt x="54761" y="261541"/>
                    <a:pt x="54761" y="256973"/>
                  </a:cubicBezTo>
                  <a:cubicBezTo>
                    <a:pt x="54808" y="207299"/>
                    <a:pt x="54618" y="157673"/>
                    <a:pt x="54951" y="107999"/>
                  </a:cubicBezTo>
                  <a:cubicBezTo>
                    <a:pt x="54999" y="101385"/>
                    <a:pt x="52429" y="93059"/>
                    <a:pt x="61755" y="89490"/>
                  </a:cubicBezTo>
                  <a:lnTo>
                    <a:pt x="61755" y="89490"/>
                  </a:lnTo>
                  <a:lnTo>
                    <a:pt x="61755" y="89490"/>
                  </a:lnTo>
                  <a:cubicBezTo>
                    <a:pt x="64848" y="87682"/>
                    <a:pt x="68083" y="86065"/>
                    <a:pt x="71033" y="84019"/>
                  </a:cubicBezTo>
                  <a:cubicBezTo>
                    <a:pt x="87591" y="72790"/>
                    <a:pt x="94823" y="53139"/>
                    <a:pt x="89590" y="34107"/>
                  </a:cubicBezTo>
                  <a:cubicBezTo>
                    <a:pt x="84118" y="14266"/>
                    <a:pt x="67512" y="943"/>
                    <a:pt x="47148" y="39"/>
                  </a:cubicBezTo>
                  <a:cubicBezTo>
                    <a:pt x="28544" y="-770"/>
                    <a:pt x="10797" y="10983"/>
                    <a:pt x="3612" y="28873"/>
                  </a:cubicBezTo>
                  <a:cubicBezTo>
                    <a:pt x="-5904" y="52473"/>
                    <a:pt x="3564" y="74265"/>
                    <a:pt x="29876" y="89395"/>
                  </a:cubicBezTo>
                  <a:cubicBezTo>
                    <a:pt x="29876" y="89395"/>
                    <a:pt x="29876" y="89395"/>
                    <a:pt x="29876" y="89395"/>
                  </a:cubicBezTo>
                  <a:cubicBezTo>
                    <a:pt x="29876" y="89395"/>
                    <a:pt x="29876" y="89395"/>
                    <a:pt x="29876" y="89395"/>
                  </a:cubicBezTo>
                  <a:cubicBezTo>
                    <a:pt x="37965" y="94011"/>
                    <a:pt x="35776" y="102099"/>
                    <a:pt x="35824" y="108903"/>
                  </a:cubicBezTo>
                  <a:close/>
                  <a:moveTo>
                    <a:pt x="45911" y="38865"/>
                  </a:moveTo>
                  <a:cubicBezTo>
                    <a:pt x="49765" y="39055"/>
                    <a:pt x="52001" y="42053"/>
                    <a:pt x="53191" y="45288"/>
                  </a:cubicBezTo>
                  <a:cubicBezTo>
                    <a:pt x="52429" y="49761"/>
                    <a:pt x="49908" y="52616"/>
                    <a:pt x="46196" y="52949"/>
                  </a:cubicBezTo>
                  <a:cubicBezTo>
                    <a:pt x="41391" y="53424"/>
                    <a:pt x="38916" y="49999"/>
                    <a:pt x="38964" y="45431"/>
                  </a:cubicBezTo>
                  <a:cubicBezTo>
                    <a:pt x="39059" y="41244"/>
                    <a:pt x="41914" y="38675"/>
                    <a:pt x="45911" y="38865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321">
              <a:extLst>
                <a:ext uri="{FF2B5EF4-FFF2-40B4-BE49-F238E27FC236}">
                  <a16:creationId xmlns:a16="http://schemas.microsoft.com/office/drawing/2014/main" id="{E85AE251-041B-4AE5-9E45-343EAFF6BD7F}"/>
                </a:ext>
              </a:extLst>
            </p:cNvPr>
            <p:cNvSpPr/>
            <p:nvPr/>
          </p:nvSpPr>
          <p:spPr>
            <a:xfrm>
              <a:off x="3529541" y="1257533"/>
              <a:ext cx="31926" cy="194603"/>
            </a:xfrm>
            <a:custGeom>
              <a:avLst/>
              <a:gdLst>
                <a:gd name="connsiteX0" fmla="*/ 1998 w 31926"/>
                <a:gd name="connsiteY0" fmla="*/ 14464 h 194603"/>
                <a:gd name="connsiteX1" fmla="*/ 1808 w 31926"/>
                <a:gd name="connsiteY1" fmla="*/ 180996 h 194603"/>
                <a:gd name="connsiteX2" fmla="*/ 15749 w 31926"/>
                <a:gd name="connsiteY2" fmla="*/ 194604 h 194603"/>
                <a:gd name="connsiteX3" fmla="*/ 29738 w 31926"/>
                <a:gd name="connsiteY3" fmla="*/ 180805 h 194603"/>
                <a:gd name="connsiteX4" fmla="*/ 29548 w 31926"/>
                <a:gd name="connsiteY4" fmla="*/ 14274 h 194603"/>
                <a:gd name="connsiteX5" fmla="*/ 31927 w 31926"/>
                <a:gd name="connsiteY5" fmla="*/ 0 h 194603"/>
                <a:gd name="connsiteX6" fmla="*/ 31927 w 31926"/>
                <a:gd name="connsiteY6" fmla="*/ 0 h 194603"/>
                <a:gd name="connsiteX7" fmla="*/ 25123 w 31926"/>
                <a:gd name="connsiteY7" fmla="*/ 18509 h 194603"/>
                <a:gd name="connsiteX8" fmla="*/ 24932 w 31926"/>
                <a:gd name="connsiteY8" fmla="*/ 167483 h 194603"/>
                <a:gd name="connsiteX9" fmla="*/ 24409 w 31926"/>
                <a:gd name="connsiteY9" fmla="*/ 181139 h 194603"/>
                <a:gd name="connsiteX10" fmla="*/ 15273 w 31926"/>
                <a:gd name="connsiteY10" fmla="*/ 189132 h 194603"/>
                <a:gd name="connsiteX11" fmla="*/ 6566 w 31926"/>
                <a:gd name="connsiteY11" fmla="*/ 180663 h 194603"/>
                <a:gd name="connsiteX12" fmla="*/ 6138 w 31926"/>
                <a:gd name="connsiteY12" fmla="*/ 167007 h 194603"/>
                <a:gd name="connsiteX13" fmla="*/ 5995 w 31926"/>
                <a:gd name="connsiteY13" fmla="*/ 19413 h 194603"/>
                <a:gd name="connsiteX14" fmla="*/ 0 w 31926"/>
                <a:gd name="connsiteY14" fmla="*/ 0 h 194603"/>
                <a:gd name="connsiteX15" fmla="*/ 0 w 31926"/>
                <a:gd name="connsiteY15" fmla="*/ 0 h 194603"/>
                <a:gd name="connsiteX16" fmla="*/ 1998 w 31926"/>
                <a:gd name="connsiteY16" fmla="*/ 14464 h 194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1926" h="194603">
                  <a:moveTo>
                    <a:pt x="1998" y="14464"/>
                  </a:moveTo>
                  <a:cubicBezTo>
                    <a:pt x="2141" y="69991"/>
                    <a:pt x="2427" y="125517"/>
                    <a:pt x="1808" y="180996"/>
                  </a:cubicBezTo>
                  <a:cubicBezTo>
                    <a:pt x="1713" y="192177"/>
                    <a:pt x="5377" y="194604"/>
                    <a:pt x="15749" y="194604"/>
                  </a:cubicBezTo>
                  <a:cubicBezTo>
                    <a:pt x="26264" y="194604"/>
                    <a:pt x="29833" y="191892"/>
                    <a:pt x="29738" y="180805"/>
                  </a:cubicBezTo>
                  <a:cubicBezTo>
                    <a:pt x="29167" y="125279"/>
                    <a:pt x="29452" y="69800"/>
                    <a:pt x="29548" y="14274"/>
                  </a:cubicBezTo>
                  <a:cubicBezTo>
                    <a:pt x="29548" y="9469"/>
                    <a:pt x="27692" y="4187"/>
                    <a:pt x="31927" y="0"/>
                  </a:cubicBezTo>
                  <a:lnTo>
                    <a:pt x="31927" y="0"/>
                  </a:lnTo>
                  <a:cubicBezTo>
                    <a:pt x="22648" y="3569"/>
                    <a:pt x="25170" y="11895"/>
                    <a:pt x="25123" y="18509"/>
                  </a:cubicBezTo>
                  <a:cubicBezTo>
                    <a:pt x="24789" y="68183"/>
                    <a:pt x="24980" y="117809"/>
                    <a:pt x="24932" y="167483"/>
                  </a:cubicBezTo>
                  <a:cubicBezTo>
                    <a:pt x="24932" y="172051"/>
                    <a:pt x="25027" y="176571"/>
                    <a:pt x="24409" y="181139"/>
                  </a:cubicBezTo>
                  <a:cubicBezTo>
                    <a:pt x="23695" y="186563"/>
                    <a:pt x="20793" y="189180"/>
                    <a:pt x="15273" y="189132"/>
                  </a:cubicBezTo>
                  <a:cubicBezTo>
                    <a:pt x="9611" y="189084"/>
                    <a:pt x="7185" y="185944"/>
                    <a:pt x="6566" y="180663"/>
                  </a:cubicBezTo>
                  <a:cubicBezTo>
                    <a:pt x="6043" y="176095"/>
                    <a:pt x="6138" y="171575"/>
                    <a:pt x="6138" y="167007"/>
                  </a:cubicBezTo>
                  <a:cubicBezTo>
                    <a:pt x="6090" y="117809"/>
                    <a:pt x="6281" y="68611"/>
                    <a:pt x="5995" y="19413"/>
                  </a:cubicBezTo>
                  <a:cubicBezTo>
                    <a:pt x="5948" y="12609"/>
                    <a:pt x="8136" y="452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711" y="4425"/>
                    <a:pt x="1951" y="9659"/>
                    <a:pt x="1998" y="14464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322">
              <a:extLst>
                <a:ext uri="{FF2B5EF4-FFF2-40B4-BE49-F238E27FC236}">
                  <a16:creationId xmlns:a16="http://schemas.microsoft.com/office/drawing/2014/main" id="{E5B4AE2B-ADD2-491E-A1CD-10064822D243}"/>
                </a:ext>
              </a:extLst>
            </p:cNvPr>
            <p:cNvSpPr/>
            <p:nvPr/>
          </p:nvSpPr>
          <p:spPr>
            <a:xfrm>
              <a:off x="1387996" y="1531089"/>
              <a:ext cx="136669" cy="92123"/>
            </a:xfrm>
            <a:custGeom>
              <a:avLst/>
              <a:gdLst>
                <a:gd name="connsiteX0" fmla="*/ 95 w 136669"/>
                <a:gd name="connsiteY0" fmla="*/ 69070 h 92123"/>
                <a:gd name="connsiteX1" fmla="*/ 32830 w 136669"/>
                <a:gd name="connsiteY1" fmla="*/ 68784 h 92123"/>
                <a:gd name="connsiteX2" fmla="*/ 59904 w 136669"/>
                <a:gd name="connsiteY2" fmla="*/ 79157 h 92123"/>
                <a:gd name="connsiteX3" fmla="*/ 124280 w 136669"/>
                <a:gd name="connsiteY3" fmla="*/ 77063 h 92123"/>
                <a:gd name="connsiteX4" fmla="*/ 121425 w 136669"/>
                <a:gd name="connsiteY4" fmla="*/ 12449 h 92123"/>
                <a:gd name="connsiteX5" fmla="*/ 58381 w 136669"/>
                <a:gd name="connsiteY5" fmla="*/ 15161 h 92123"/>
                <a:gd name="connsiteX6" fmla="*/ 23172 w 136669"/>
                <a:gd name="connsiteY6" fmla="*/ 29816 h 92123"/>
                <a:gd name="connsiteX7" fmla="*/ 0 w 136669"/>
                <a:gd name="connsiteY7" fmla="*/ 29578 h 92123"/>
                <a:gd name="connsiteX8" fmla="*/ 95 w 136669"/>
                <a:gd name="connsiteY8" fmla="*/ 69070 h 92123"/>
                <a:gd name="connsiteX9" fmla="*/ 91354 w 136669"/>
                <a:gd name="connsiteY9" fmla="*/ 39189 h 92123"/>
                <a:gd name="connsiteX10" fmla="*/ 98206 w 136669"/>
                <a:gd name="connsiteY10" fmla="*/ 45565 h 92123"/>
                <a:gd name="connsiteX11" fmla="*/ 90831 w 136669"/>
                <a:gd name="connsiteY11" fmla="*/ 53130 h 92123"/>
                <a:gd name="connsiteX12" fmla="*/ 84122 w 136669"/>
                <a:gd name="connsiteY12" fmla="*/ 46564 h 92123"/>
                <a:gd name="connsiteX13" fmla="*/ 91354 w 136669"/>
                <a:gd name="connsiteY13" fmla="*/ 39189 h 92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6669" h="92123">
                  <a:moveTo>
                    <a:pt x="95" y="69070"/>
                  </a:moveTo>
                  <a:cubicBezTo>
                    <a:pt x="10991" y="69022"/>
                    <a:pt x="21935" y="69308"/>
                    <a:pt x="32830" y="68784"/>
                  </a:cubicBezTo>
                  <a:cubicBezTo>
                    <a:pt x="43536" y="68308"/>
                    <a:pt x="51625" y="69974"/>
                    <a:pt x="59904" y="79157"/>
                  </a:cubicBezTo>
                  <a:cubicBezTo>
                    <a:pt x="76795" y="97761"/>
                    <a:pt x="106961" y="95715"/>
                    <a:pt x="124280" y="77063"/>
                  </a:cubicBezTo>
                  <a:cubicBezTo>
                    <a:pt x="141837" y="58174"/>
                    <a:pt x="140600" y="30101"/>
                    <a:pt x="121425" y="12449"/>
                  </a:cubicBezTo>
                  <a:cubicBezTo>
                    <a:pt x="103202" y="-4347"/>
                    <a:pt x="72417" y="-4823"/>
                    <a:pt x="58381" y="15161"/>
                  </a:cubicBezTo>
                  <a:cubicBezTo>
                    <a:pt x="48342" y="29435"/>
                    <a:pt x="37303" y="30577"/>
                    <a:pt x="23172" y="29816"/>
                  </a:cubicBezTo>
                  <a:cubicBezTo>
                    <a:pt x="15464" y="29388"/>
                    <a:pt x="7708" y="29626"/>
                    <a:pt x="0" y="29578"/>
                  </a:cubicBezTo>
                  <a:cubicBezTo>
                    <a:pt x="6376" y="42758"/>
                    <a:pt x="6233" y="55890"/>
                    <a:pt x="95" y="69070"/>
                  </a:cubicBezTo>
                  <a:close/>
                  <a:moveTo>
                    <a:pt x="91354" y="39189"/>
                  </a:moveTo>
                  <a:cubicBezTo>
                    <a:pt x="95256" y="39522"/>
                    <a:pt x="97016" y="42900"/>
                    <a:pt x="98206" y="45565"/>
                  </a:cubicBezTo>
                  <a:cubicBezTo>
                    <a:pt x="97302" y="50513"/>
                    <a:pt x="94495" y="52988"/>
                    <a:pt x="90831" y="53130"/>
                  </a:cubicBezTo>
                  <a:cubicBezTo>
                    <a:pt x="87025" y="53273"/>
                    <a:pt x="84075" y="51037"/>
                    <a:pt x="84122" y="46564"/>
                  </a:cubicBezTo>
                  <a:cubicBezTo>
                    <a:pt x="84170" y="41759"/>
                    <a:pt x="86549" y="38761"/>
                    <a:pt x="91354" y="39189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323">
              <a:extLst>
                <a:ext uri="{FF2B5EF4-FFF2-40B4-BE49-F238E27FC236}">
                  <a16:creationId xmlns:a16="http://schemas.microsoft.com/office/drawing/2014/main" id="{1054A6D8-88B3-43C8-AED3-FFB2EAAC1197}"/>
                </a:ext>
              </a:extLst>
            </p:cNvPr>
            <p:cNvSpPr/>
            <p:nvPr/>
          </p:nvSpPr>
          <p:spPr>
            <a:xfrm>
              <a:off x="1387996" y="1644111"/>
              <a:ext cx="136606" cy="92135"/>
            </a:xfrm>
            <a:custGeom>
              <a:avLst/>
              <a:gdLst>
                <a:gd name="connsiteX0" fmla="*/ 0 w 136606"/>
                <a:gd name="connsiteY0" fmla="*/ 67814 h 92135"/>
                <a:gd name="connsiteX1" fmla="*/ 25884 w 136606"/>
                <a:gd name="connsiteY1" fmla="*/ 67576 h 92135"/>
                <a:gd name="connsiteX2" fmla="*/ 61569 w 136606"/>
                <a:gd name="connsiteY2" fmla="*/ 80090 h 92135"/>
                <a:gd name="connsiteX3" fmla="*/ 124661 w 136606"/>
                <a:gd name="connsiteY3" fmla="*/ 76426 h 92135"/>
                <a:gd name="connsiteX4" fmla="*/ 121996 w 136606"/>
                <a:gd name="connsiteY4" fmla="*/ 12811 h 92135"/>
                <a:gd name="connsiteX5" fmla="*/ 58857 w 136606"/>
                <a:gd name="connsiteY5" fmla="*/ 14382 h 92135"/>
                <a:gd name="connsiteX6" fmla="*/ 23219 w 136606"/>
                <a:gd name="connsiteY6" fmla="*/ 28561 h 92135"/>
                <a:gd name="connsiteX7" fmla="*/ 48 w 136606"/>
                <a:gd name="connsiteY7" fmla="*/ 28370 h 92135"/>
                <a:gd name="connsiteX8" fmla="*/ 48 w 136606"/>
                <a:gd name="connsiteY8" fmla="*/ 28370 h 92135"/>
                <a:gd name="connsiteX9" fmla="*/ 0 w 136606"/>
                <a:gd name="connsiteY9" fmla="*/ 67814 h 92135"/>
                <a:gd name="connsiteX10" fmla="*/ 90403 w 136606"/>
                <a:gd name="connsiteY10" fmla="*/ 39409 h 92135"/>
                <a:gd name="connsiteX11" fmla="*/ 98063 w 136606"/>
                <a:gd name="connsiteY11" fmla="*/ 45452 h 92135"/>
                <a:gd name="connsiteX12" fmla="*/ 91307 w 136606"/>
                <a:gd name="connsiteY12" fmla="*/ 52874 h 92135"/>
                <a:gd name="connsiteX13" fmla="*/ 84265 w 136606"/>
                <a:gd name="connsiteY13" fmla="*/ 46451 h 92135"/>
                <a:gd name="connsiteX14" fmla="*/ 90403 w 136606"/>
                <a:gd name="connsiteY14" fmla="*/ 39409 h 92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6606" h="92135">
                  <a:moveTo>
                    <a:pt x="0" y="67814"/>
                  </a:moveTo>
                  <a:cubicBezTo>
                    <a:pt x="8612" y="67767"/>
                    <a:pt x="17272" y="68005"/>
                    <a:pt x="25884" y="67576"/>
                  </a:cubicBezTo>
                  <a:cubicBezTo>
                    <a:pt x="39539" y="66863"/>
                    <a:pt x="50673" y="68290"/>
                    <a:pt x="61569" y="80090"/>
                  </a:cubicBezTo>
                  <a:cubicBezTo>
                    <a:pt x="78317" y="98218"/>
                    <a:pt x="108007" y="94983"/>
                    <a:pt x="124661" y="76426"/>
                  </a:cubicBezTo>
                  <a:cubicBezTo>
                    <a:pt x="141552" y="57584"/>
                    <a:pt x="140410" y="30511"/>
                    <a:pt x="121996" y="12811"/>
                  </a:cubicBezTo>
                  <a:cubicBezTo>
                    <a:pt x="104534" y="-3937"/>
                    <a:pt x="72513" y="-5126"/>
                    <a:pt x="58857" y="14382"/>
                  </a:cubicBezTo>
                  <a:cubicBezTo>
                    <a:pt x="48580" y="29084"/>
                    <a:pt x="37018" y="28751"/>
                    <a:pt x="23219" y="28561"/>
                  </a:cubicBezTo>
                  <a:cubicBezTo>
                    <a:pt x="15511" y="28418"/>
                    <a:pt x="7756" y="28418"/>
                    <a:pt x="48" y="28370"/>
                  </a:cubicBezTo>
                  <a:lnTo>
                    <a:pt x="48" y="28370"/>
                  </a:lnTo>
                  <a:cubicBezTo>
                    <a:pt x="6281" y="41502"/>
                    <a:pt x="6328" y="54682"/>
                    <a:pt x="0" y="67814"/>
                  </a:cubicBezTo>
                  <a:close/>
                  <a:moveTo>
                    <a:pt x="90403" y="39409"/>
                  </a:moveTo>
                  <a:cubicBezTo>
                    <a:pt x="94447" y="39361"/>
                    <a:pt x="97112" y="41455"/>
                    <a:pt x="98063" y="45452"/>
                  </a:cubicBezTo>
                  <a:cubicBezTo>
                    <a:pt x="97540" y="49591"/>
                    <a:pt x="95066" y="52398"/>
                    <a:pt x="91307" y="52874"/>
                  </a:cubicBezTo>
                  <a:cubicBezTo>
                    <a:pt x="87167" y="53398"/>
                    <a:pt x="84646" y="50590"/>
                    <a:pt x="84265" y="46451"/>
                  </a:cubicBezTo>
                  <a:cubicBezTo>
                    <a:pt x="83884" y="42216"/>
                    <a:pt x="85978" y="39504"/>
                    <a:pt x="90403" y="39409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324">
              <a:extLst>
                <a:ext uri="{FF2B5EF4-FFF2-40B4-BE49-F238E27FC236}">
                  <a16:creationId xmlns:a16="http://schemas.microsoft.com/office/drawing/2014/main" id="{18899B7F-0F5D-4526-BBF6-022EEBBC5598}"/>
                </a:ext>
              </a:extLst>
            </p:cNvPr>
            <p:cNvSpPr/>
            <p:nvPr/>
          </p:nvSpPr>
          <p:spPr>
            <a:xfrm>
              <a:off x="1387948" y="1750370"/>
              <a:ext cx="133458" cy="92292"/>
            </a:xfrm>
            <a:custGeom>
              <a:avLst/>
              <a:gdLst>
                <a:gd name="connsiteX0" fmla="*/ 0 w 133458"/>
                <a:gd name="connsiteY0" fmla="*/ 65280 h 92292"/>
                <a:gd name="connsiteX1" fmla="*/ 24551 w 133458"/>
                <a:gd name="connsiteY1" fmla="*/ 64995 h 92292"/>
                <a:gd name="connsiteX2" fmla="*/ 55717 w 133458"/>
                <a:gd name="connsiteY2" fmla="*/ 77604 h 92292"/>
                <a:gd name="connsiteX3" fmla="*/ 118903 w 133458"/>
                <a:gd name="connsiteY3" fmla="*/ 79317 h 92292"/>
                <a:gd name="connsiteX4" fmla="*/ 121663 w 133458"/>
                <a:gd name="connsiteY4" fmla="*/ 15606 h 92292"/>
                <a:gd name="connsiteX5" fmla="*/ 57477 w 133458"/>
                <a:gd name="connsiteY5" fmla="*/ 12894 h 92292"/>
                <a:gd name="connsiteX6" fmla="*/ 22030 w 133458"/>
                <a:gd name="connsiteY6" fmla="*/ 25789 h 92292"/>
                <a:gd name="connsiteX7" fmla="*/ 190 w 133458"/>
                <a:gd name="connsiteY7" fmla="*/ 25551 h 92292"/>
                <a:gd name="connsiteX8" fmla="*/ 0 w 133458"/>
                <a:gd name="connsiteY8" fmla="*/ 65280 h 92292"/>
                <a:gd name="connsiteX9" fmla="*/ 87215 w 133458"/>
                <a:gd name="connsiteY9" fmla="*/ 39539 h 92292"/>
                <a:gd name="connsiteX10" fmla="*/ 95066 w 133458"/>
                <a:gd name="connsiteY10" fmla="*/ 45534 h 92292"/>
                <a:gd name="connsiteX11" fmla="*/ 88262 w 133458"/>
                <a:gd name="connsiteY11" fmla="*/ 53147 h 92292"/>
                <a:gd name="connsiteX12" fmla="*/ 80982 w 133458"/>
                <a:gd name="connsiteY12" fmla="*/ 46676 h 92292"/>
                <a:gd name="connsiteX13" fmla="*/ 87215 w 133458"/>
                <a:gd name="connsiteY13" fmla="*/ 39539 h 92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3458" h="92292">
                  <a:moveTo>
                    <a:pt x="0" y="65280"/>
                  </a:moveTo>
                  <a:cubicBezTo>
                    <a:pt x="8184" y="65233"/>
                    <a:pt x="16415" y="65613"/>
                    <a:pt x="24551" y="64995"/>
                  </a:cubicBezTo>
                  <a:cubicBezTo>
                    <a:pt x="37208" y="64043"/>
                    <a:pt x="46581" y="66565"/>
                    <a:pt x="55717" y="77604"/>
                  </a:cubicBezTo>
                  <a:cubicBezTo>
                    <a:pt x="71799" y="97112"/>
                    <a:pt x="100585" y="96683"/>
                    <a:pt x="118903" y="79317"/>
                  </a:cubicBezTo>
                  <a:cubicBezTo>
                    <a:pt x="137174" y="61997"/>
                    <a:pt x="138411" y="33972"/>
                    <a:pt x="121663" y="15606"/>
                  </a:cubicBezTo>
                  <a:cubicBezTo>
                    <a:pt x="104582" y="-3093"/>
                    <a:pt x="73512" y="-6185"/>
                    <a:pt x="57477" y="12894"/>
                  </a:cubicBezTo>
                  <a:cubicBezTo>
                    <a:pt x="46724" y="25693"/>
                    <a:pt x="35543" y="26217"/>
                    <a:pt x="22030" y="25789"/>
                  </a:cubicBezTo>
                  <a:cubicBezTo>
                    <a:pt x="14750" y="25551"/>
                    <a:pt x="7470" y="25646"/>
                    <a:pt x="190" y="25551"/>
                  </a:cubicBezTo>
                  <a:cubicBezTo>
                    <a:pt x="6233" y="38873"/>
                    <a:pt x="6471" y="52101"/>
                    <a:pt x="0" y="65280"/>
                  </a:cubicBezTo>
                  <a:close/>
                  <a:moveTo>
                    <a:pt x="87215" y="39539"/>
                  </a:moveTo>
                  <a:cubicBezTo>
                    <a:pt x="91354" y="39397"/>
                    <a:pt x="93829" y="41823"/>
                    <a:pt x="95066" y="45534"/>
                  </a:cubicBezTo>
                  <a:cubicBezTo>
                    <a:pt x="94590" y="49817"/>
                    <a:pt x="91973" y="52624"/>
                    <a:pt x="88262" y="53147"/>
                  </a:cubicBezTo>
                  <a:cubicBezTo>
                    <a:pt x="83979" y="53813"/>
                    <a:pt x="81410" y="50530"/>
                    <a:pt x="80982" y="46676"/>
                  </a:cubicBezTo>
                  <a:cubicBezTo>
                    <a:pt x="80506" y="42584"/>
                    <a:pt x="82790" y="39682"/>
                    <a:pt x="87215" y="39539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325">
              <a:extLst>
                <a:ext uri="{FF2B5EF4-FFF2-40B4-BE49-F238E27FC236}">
                  <a16:creationId xmlns:a16="http://schemas.microsoft.com/office/drawing/2014/main" id="{D38F2BBF-36B3-4A65-892E-A935C8FC6C69}"/>
                </a:ext>
              </a:extLst>
            </p:cNvPr>
            <p:cNvSpPr/>
            <p:nvPr/>
          </p:nvSpPr>
          <p:spPr>
            <a:xfrm>
              <a:off x="1387948" y="1858738"/>
              <a:ext cx="130659" cy="91417"/>
            </a:xfrm>
            <a:custGeom>
              <a:avLst/>
              <a:gdLst>
                <a:gd name="connsiteX0" fmla="*/ 38064 w 130659"/>
                <a:gd name="connsiteY0" fmla="*/ 33375 h 91417"/>
                <a:gd name="connsiteX1" fmla="*/ 23172 w 130659"/>
                <a:gd name="connsiteY1" fmla="*/ 34517 h 91417"/>
                <a:gd name="connsiteX2" fmla="*/ 4044 w 130659"/>
                <a:gd name="connsiteY2" fmla="*/ 53454 h 91417"/>
                <a:gd name="connsiteX3" fmla="*/ 0 w 130659"/>
                <a:gd name="connsiteY3" fmla="*/ 68917 h 91417"/>
                <a:gd name="connsiteX4" fmla="*/ 30023 w 130659"/>
                <a:gd name="connsiteY4" fmla="*/ 68584 h 91417"/>
                <a:gd name="connsiteX5" fmla="*/ 53290 w 130659"/>
                <a:gd name="connsiteY5" fmla="*/ 78100 h 91417"/>
                <a:gd name="connsiteX6" fmla="*/ 108388 w 130659"/>
                <a:gd name="connsiteY6" fmla="*/ 85047 h 91417"/>
                <a:gd name="connsiteX7" fmla="*/ 128800 w 130659"/>
                <a:gd name="connsiteY7" fmla="*/ 33470 h 91417"/>
                <a:gd name="connsiteX8" fmla="*/ 91069 w 130659"/>
                <a:gd name="connsiteY8" fmla="*/ 592 h 91417"/>
                <a:gd name="connsiteX9" fmla="*/ 43441 w 130659"/>
                <a:gd name="connsiteY9" fmla="*/ 27332 h 91417"/>
                <a:gd name="connsiteX10" fmla="*/ 43441 w 130659"/>
                <a:gd name="connsiteY10" fmla="*/ 27332 h 91417"/>
                <a:gd name="connsiteX11" fmla="*/ 38064 w 130659"/>
                <a:gd name="connsiteY11" fmla="*/ 33375 h 91417"/>
                <a:gd name="connsiteX12" fmla="*/ 85883 w 130659"/>
                <a:gd name="connsiteY12" fmla="*/ 38751 h 91417"/>
                <a:gd name="connsiteX13" fmla="*/ 92353 w 130659"/>
                <a:gd name="connsiteY13" fmla="*/ 45936 h 91417"/>
                <a:gd name="connsiteX14" fmla="*/ 84170 w 130659"/>
                <a:gd name="connsiteY14" fmla="*/ 52454 h 91417"/>
                <a:gd name="connsiteX15" fmla="*/ 78508 w 130659"/>
                <a:gd name="connsiteY15" fmla="*/ 45032 h 91417"/>
                <a:gd name="connsiteX16" fmla="*/ 85883 w 130659"/>
                <a:gd name="connsiteY16" fmla="*/ 38751 h 91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0659" h="91417">
                  <a:moveTo>
                    <a:pt x="38064" y="33375"/>
                  </a:moveTo>
                  <a:cubicBezTo>
                    <a:pt x="33211" y="34802"/>
                    <a:pt x="28168" y="34421"/>
                    <a:pt x="23172" y="34517"/>
                  </a:cubicBezTo>
                  <a:cubicBezTo>
                    <a:pt x="4758" y="34754"/>
                    <a:pt x="4710" y="34754"/>
                    <a:pt x="4044" y="53454"/>
                  </a:cubicBezTo>
                  <a:cubicBezTo>
                    <a:pt x="3854" y="58925"/>
                    <a:pt x="3854" y="64397"/>
                    <a:pt x="0" y="68917"/>
                  </a:cubicBezTo>
                  <a:cubicBezTo>
                    <a:pt x="10039" y="68870"/>
                    <a:pt x="20079" y="69155"/>
                    <a:pt x="30023" y="68584"/>
                  </a:cubicBezTo>
                  <a:cubicBezTo>
                    <a:pt x="39539" y="68013"/>
                    <a:pt x="46391" y="70154"/>
                    <a:pt x="53290" y="78100"/>
                  </a:cubicBezTo>
                  <a:cubicBezTo>
                    <a:pt x="66422" y="93278"/>
                    <a:pt x="90783" y="95324"/>
                    <a:pt x="108388" y="85047"/>
                  </a:cubicBezTo>
                  <a:cubicBezTo>
                    <a:pt x="126373" y="74532"/>
                    <a:pt x="134652" y="53644"/>
                    <a:pt x="128800" y="33470"/>
                  </a:cubicBezTo>
                  <a:cubicBezTo>
                    <a:pt x="123281" y="14485"/>
                    <a:pt x="110101" y="3637"/>
                    <a:pt x="91069" y="592"/>
                  </a:cubicBezTo>
                  <a:cubicBezTo>
                    <a:pt x="71275" y="-2596"/>
                    <a:pt x="54813" y="7206"/>
                    <a:pt x="43441" y="27332"/>
                  </a:cubicBezTo>
                  <a:cubicBezTo>
                    <a:pt x="43441" y="27332"/>
                    <a:pt x="43441" y="27332"/>
                    <a:pt x="43441" y="27332"/>
                  </a:cubicBezTo>
                  <a:cubicBezTo>
                    <a:pt x="44630" y="31900"/>
                    <a:pt x="40872" y="32518"/>
                    <a:pt x="38064" y="33375"/>
                  </a:cubicBezTo>
                  <a:close/>
                  <a:moveTo>
                    <a:pt x="85883" y="38751"/>
                  </a:moveTo>
                  <a:cubicBezTo>
                    <a:pt x="89689" y="39608"/>
                    <a:pt x="92544" y="42177"/>
                    <a:pt x="92353" y="45936"/>
                  </a:cubicBezTo>
                  <a:cubicBezTo>
                    <a:pt x="92163" y="50456"/>
                    <a:pt x="89023" y="52978"/>
                    <a:pt x="84170" y="52454"/>
                  </a:cubicBezTo>
                  <a:cubicBezTo>
                    <a:pt x="79697" y="51979"/>
                    <a:pt x="77984" y="48886"/>
                    <a:pt x="78508" y="45032"/>
                  </a:cubicBezTo>
                  <a:cubicBezTo>
                    <a:pt x="78983" y="41321"/>
                    <a:pt x="81410" y="38656"/>
                    <a:pt x="85883" y="38751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: Shape 326">
              <a:extLst>
                <a:ext uri="{FF2B5EF4-FFF2-40B4-BE49-F238E27FC236}">
                  <a16:creationId xmlns:a16="http://schemas.microsoft.com/office/drawing/2014/main" id="{42567A88-2C4F-400C-AA35-557C22A6FB31}"/>
                </a:ext>
              </a:extLst>
            </p:cNvPr>
            <p:cNvSpPr/>
            <p:nvPr/>
          </p:nvSpPr>
          <p:spPr>
            <a:xfrm>
              <a:off x="1386935" y="1886022"/>
              <a:ext cx="44714" cy="41632"/>
            </a:xfrm>
            <a:custGeom>
              <a:avLst/>
              <a:gdLst>
                <a:gd name="connsiteX0" fmla="*/ 36318 w 44714"/>
                <a:gd name="connsiteY0" fmla="*/ 3188 h 41632"/>
                <a:gd name="connsiteX1" fmla="*/ 3155 w 44714"/>
                <a:gd name="connsiteY1" fmla="*/ 6233 h 41632"/>
                <a:gd name="connsiteX2" fmla="*/ 1014 w 44714"/>
                <a:gd name="connsiteY2" fmla="*/ 41633 h 41632"/>
                <a:gd name="connsiteX3" fmla="*/ 5058 w 44714"/>
                <a:gd name="connsiteY3" fmla="*/ 26169 h 41632"/>
                <a:gd name="connsiteX4" fmla="*/ 24185 w 44714"/>
                <a:gd name="connsiteY4" fmla="*/ 7232 h 41632"/>
                <a:gd name="connsiteX5" fmla="*/ 39078 w 44714"/>
                <a:gd name="connsiteY5" fmla="*/ 6090 h 41632"/>
                <a:gd name="connsiteX6" fmla="*/ 44502 w 44714"/>
                <a:gd name="connsiteY6" fmla="*/ 0 h 41632"/>
                <a:gd name="connsiteX7" fmla="*/ 36318 w 44714"/>
                <a:gd name="connsiteY7" fmla="*/ 3188 h 41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714" h="41632">
                  <a:moveTo>
                    <a:pt x="36318" y="3188"/>
                  </a:moveTo>
                  <a:cubicBezTo>
                    <a:pt x="24899" y="4235"/>
                    <a:pt x="8960" y="-2236"/>
                    <a:pt x="3155" y="6233"/>
                  </a:cubicBezTo>
                  <a:cubicBezTo>
                    <a:pt x="-2602" y="14560"/>
                    <a:pt x="1347" y="29547"/>
                    <a:pt x="1014" y="41633"/>
                  </a:cubicBezTo>
                  <a:cubicBezTo>
                    <a:pt x="4868" y="37113"/>
                    <a:pt x="4820" y="31641"/>
                    <a:pt x="5058" y="26169"/>
                  </a:cubicBezTo>
                  <a:cubicBezTo>
                    <a:pt x="5772" y="7470"/>
                    <a:pt x="5772" y="7470"/>
                    <a:pt x="24185" y="7232"/>
                  </a:cubicBezTo>
                  <a:cubicBezTo>
                    <a:pt x="29181" y="7185"/>
                    <a:pt x="34225" y="7565"/>
                    <a:pt x="39078" y="6090"/>
                  </a:cubicBezTo>
                  <a:cubicBezTo>
                    <a:pt x="41933" y="5234"/>
                    <a:pt x="45644" y="4663"/>
                    <a:pt x="44502" y="0"/>
                  </a:cubicBezTo>
                  <a:cubicBezTo>
                    <a:pt x="42742" y="3569"/>
                    <a:pt x="39411" y="2902"/>
                    <a:pt x="36318" y="3188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reeform: Shape 327">
              <a:extLst>
                <a:ext uri="{FF2B5EF4-FFF2-40B4-BE49-F238E27FC236}">
                  <a16:creationId xmlns:a16="http://schemas.microsoft.com/office/drawing/2014/main" id="{E788286D-3D07-43E8-B46E-7DD49E3FAC2B}"/>
                </a:ext>
              </a:extLst>
            </p:cNvPr>
            <p:cNvSpPr/>
            <p:nvPr/>
          </p:nvSpPr>
          <p:spPr>
            <a:xfrm>
              <a:off x="1977248" y="1982087"/>
              <a:ext cx="91828" cy="111807"/>
            </a:xfrm>
            <a:custGeom>
              <a:avLst/>
              <a:gdLst>
                <a:gd name="connsiteX0" fmla="*/ 30578 w 91828"/>
                <a:gd name="connsiteY0" fmla="*/ 143 h 111807"/>
                <a:gd name="connsiteX1" fmla="*/ 22251 w 91828"/>
                <a:gd name="connsiteY1" fmla="*/ 27263 h 111807"/>
                <a:gd name="connsiteX2" fmla="*/ 1506 w 91828"/>
                <a:gd name="connsiteY2" fmla="*/ 77604 h 111807"/>
                <a:gd name="connsiteX3" fmla="*/ 42996 w 91828"/>
                <a:gd name="connsiteY3" fmla="*/ 111671 h 111807"/>
                <a:gd name="connsiteX4" fmla="*/ 87722 w 91828"/>
                <a:gd name="connsiteY4" fmla="*/ 83979 h 111807"/>
                <a:gd name="connsiteX5" fmla="*/ 74685 w 91828"/>
                <a:gd name="connsiteY5" fmla="*/ 31546 h 111807"/>
                <a:gd name="connsiteX6" fmla="*/ 61600 w 91828"/>
                <a:gd name="connsiteY6" fmla="*/ 0 h 111807"/>
                <a:gd name="connsiteX7" fmla="*/ 61600 w 91828"/>
                <a:gd name="connsiteY7" fmla="*/ 0 h 111807"/>
                <a:gd name="connsiteX8" fmla="*/ 30578 w 91828"/>
                <a:gd name="connsiteY8" fmla="*/ 143 h 111807"/>
                <a:gd name="connsiteX9" fmla="*/ 52988 w 91828"/>
                <a:gd name="connsiteY9" fmla="*/ 66327 h 111807"/>
                <a:gd name="connsiteX10" fmla="*/ 45423 w 91828"/>
                <a:gd name="connsiteY10" fmla="*/ 72893 h 111807"/>
                <a:gd name="connsiteX11" fmla="*/ 39142 w 91828"/>
                <a:gd name="connsiteY11" fmla="*/ 65566 h 111807"/>
                <a:gd name="connsiteX12" fmla="*/ 46137 w 91828"/>
                <a:gd name="connsiteY12" fmla="*/ 59142 h 111807"/>
                <a:gd name="connsiteX13" fmla="*/ 52988 w 91828"/>
                <a:gd name="connsiteY13" fmla="*/ 66327 h 111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1828" h="111807">
                  <a:moveTo>
                    <a:pt x="30578" y="143"/>
                  </a:moveTo>
                  <a:cubicBezTo>
                    <a:pt x="29198" y="9564"/>
                    <a:pt x="35431" y="20222"/>
                    <a:pt x="22251" y="27263"/>
                  </a:cubicBezTo>
                  <a:cubicBezTo>
                    <a:pt x="3885" y="37160"/>
                    <a:pt x="-3442" y="57477"/>
                    <a:pt x="1506" y="77604"/>
                  </a:cubicBezTo>
                  <a:cubicBezTo>
                    <a:pt x="6027" y="95970"/>
                    <a:pt x="23060" y="109911"/>
                    <a:pt x="42996" y="111671"/>
                  </a:cubicBezTo>
                  <a:cubicBezTo>
                    <a:pt x="60744" y="113241"/>
                    <a:pt x="80299" y="101108"/>
                    <a:pt x="87722" y="83979"/>
                  </a:cubicBezTo>
                  <a:cubicBezTo>
                    <a:pt x="95811" y="65233"/>
                    <a:pt x="92194" y="42394"/>
                    <a:pt x="74685" y="31546"/>
                  </a:cubicBezTo>
                  <a:cubicBezTo>
                    <a:pt x="60839" y="22934"/>
                    <a:pt x="60696" y="12656"/>
                    <a:pt x="61600" y="0"/>
                  </a:cubicBezTo>
                  <a:lnTo>
                    <a:pt x="61600" y="0"/>
                  </a:lnTo>
                  <a:cubicBezTo>
                    <a:pt x="51275" y="6185"/>
                    <a:pt x="40903" y="5852"/>
                    <a:pt x="30578" y="143"/>
                  </a:cubicBezTo>
                  <a:close/>
                  <a:moveTo>
                    <a:pt x="52988" y="66327"/>
                  </a:moveTo>
                  <a:cubicBezTo>
                    <a:pt x="51894" y="70181"/>
                    <a:pt x="49372" y="73036"/>
                    <a:pt x="45423" y="72893"/>
                  </a:cubicBezTo>
                  <a:cubicBezTo>
                    <a:pt x="41379" y="72750"/>
                    <a:pt x="39047" y="69991"/>
                    <a:pt x="39142" y="65566"/>
                  </a:cubicBezTo>
                  <a:cubicBezTo>
                    <a:pt x="39238" y="60903"/>
                    <a:pt x="42283" y="58809"/>
                    <a:pt x="46137" y="59142"/>
                  </a:cubicBezTo>
                  <a:cubicBezTo>
                    <a:pt x="49848" y="59380"/>
                    <a:pt x="52798" y="61807"/>
                    <a:pt x="52988" y="66327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Freeform: Shape 328">
              <a:extLst>
                <a:ext uri="{FF2B5EF4-FFF2-40B4-BE49-F238E27FC236}">
                  <a16:creationId xmlns:a16="http://schemas.microsoft.com/office/drawing/2014/main" id="{A6C67F01-A3D7-4DF7-8AD0-7BE0FBBF9742}"/>
                </a:ext>
              </a:extLst>
            </p:cNvPr>
            <p:cNvSpPr/>
            <p:nvPr/>
          </p:nvSpPr>
          <p:spPr>
            <a:xfrm>
              <a:off x="2007778" y="1982134"/>
              <a:ext cx="31022" cy="4490"/>
            </a:xfrm>
            <a:custGeom>
              <a:avLst/>
              <a:gdLst>
                <a:gd name="connsiteX0" fmla="*/ 31022 w 31022"/>
                <a:gd name="connsiteY0" fmla="*/ 0 h 4490"/>
                <a:gd name="connsiteX1" fmla="*/ 0 w 31022"/>
                <a:gd name="connsiteY1" fmla="*/ 95 h 4490"/>
                <a:gd name="connsiteX2" fmla="*/ 31022 w 31022"/>
                <a:gd name="connsiteY2" fmla="*/ 0 h 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022" h="4490">
                  <a:moveTo>
                    <a:pt x="31022" y="0"/>
                  </a:moveTo>
                  <a:cubicBezTo>
                    <a:pt x="20697" y="48"/>
                    <a:pt x="10372" y="95"/>
                    <a:pt x="0" y="95"/>
                  </a:cubicBezTo>
                  <a:cubicBezTo>
                    <a:pt x="10372" y="5805"/>
                    <a:pt x="20745" y="6138"/>
                    <a:pt x="31022" y="0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Freeform: Shape 329">
              <a:extLst>
                <a:ext uri="{FF2B5EF4-FFF2-40B4-BE49-F238E27FC236}">
                  <a16:creationId xmlns:a16="http://schemas.microsoft.com/office/drawing/2014/main" id="{5E139CFC-66BF-4E41-B172-A88F83506D71}"/>
                </a:ext>
              </a:extLst>
            </p:cNvPr>
            <p:cNvSpPr/>
            <p:nvPr/>
          </p:nvSpPr>
          <p:spPr>
            <a:xfrm>
              <a:off x="1977294" y="1545954"/>
              <a:ext cx="91836" cy="110777"/>
            </a:xfrm>
            <a:custGeom>
              <a:avLst/>
              <a:gdLst>
                <a:gd name="connsiteX0" fmla="*/ 61363 w 91836"/>
                <a:gd name="connsiteY0" fmla="*/ 110778 h 110777"/>
                <a:gd name="connsiteX1" fmla="*/ 75067 w 91836"/>
                <a:gd name="connsiteY1" fmla="*/ 79280 h 110777"/>
                <a:gd name="connsiteX2" fmla="*/ 77921 w 91836"/>
                <a:gd name="connsiteY2" fmla="*/ 13428 h 110777"/>
                <a:gd name="connsiteX3" fmla="*/ 12165 w 91836"/>
                <a:gd name="connsiteY3" fmla="*/ 14380 h 110777"/>
                <a:gd name="connsiteX4" fmla="*/ 16352 w 91836"/>
                <a:gd name="connsiteY4" fmla="*/ 79660 h 110777"/>
                <a:gd name="connsiteX5" fmla="*/ 30579 w 91836"/>
                <a:gd name="connsiteY5" fmla="*/ 110683 h 110777"/>
                <a:gd name="connsiteX6" fmla="*/ 61363 w 91836"/>
                <a:gd name="connsiteY6" fmla="*/ 110778 h 110777"/>
                <a:gd name="connsiteX7" fmla="*/ 46471 w 91836"/>
                <a:gd name="connsiteY7" fmla="*/ 38932 h 110777"/>
                <a:gd name="connsiteX8" fmla="*/ 52751 w 91836"/>
                <a:gd name="connsiteY8" fmla="*/ 46354 h 110777"/>
                <a:gd name="connsiteX9" fmla="*/ 44948 w 91836"/>
                <a:gd name="connsiteY9" fmla="*/ 52730 h 110777"/>
                <a:gd name="connsiteX10" fmla="*/ 39048 w 91836"/>
                <a:gd name="connsiteY10" fmla="*/ 44831 h 110777"/>
                <a:gd name="connsiteX11" fmla="*/ 46471 w 91836"/>
                <a:gd name="connsiteY11" fmla="*/ 38932 h 110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1836" h="110777">
                  <a:moveTo>
                    <a:pt x="61363" y="110778"/>
                  </a:moveTo>
                  <a:cubicBezTo>
                    <a:pt x="60174" y="97788"/>
                    <a:pt x="61982" y="88272"/>
                    <a:pt x="75067" y="79280"/>
                  </a:cubicBezTo>
                  <a:cubicBezTo>
                    <a:pt x="97049" y="64102"/>
                    <a:pt x="96811" y="32556"/>
                    <a:pt x="77921" y="13428"/>
                  </a:cubicBezTo>
                  <a:cubicBezTo>
                    <a:pt x="59841" y="-4842"/>
                    <a:pt x="29294" y="-4414"/>
                    <a:pt x="12165" y="14380"/>
                  </a:cubicBezTo>
                  <a:cubicBezTo>
                    <a:pt x="-4964" y="33174"/>
                    <a:pt x="-4393" y="65814"/>
                    <a:pt x="16352" y="79660"/>
                  </a:cubicBezTo>
                  <a:cubicBezTo>
                    <a:pt x="29294" y="88272"/>
                    <a:pt x="32435" y="97265"/>
                    <a:pt x="30579" y="110683"/>
                  </a:cubicBezTo>
                  <a:cubicBezTo>
                    <a:pt x="40904" y="105021"/>
                    <a:pt x="51134" y="104592"/>
                    <a:pt x="61363" y="110778"/>
                  </a:cubicBezTo>
                  <a:close/>
                  <a:moveTo>
                    <a:pt x="46471" y="38932"/>
                  </a:moveTo>
                  <a:cubicBezTo>
                    <a:pt x="50325" y="39503"/>
                    <a:pt x="53560" y="41977"/>
                    <a:pt x="52751" y="46354"/>
                  </a:cubicBezTo>
                  <a:cubicBezTo>
                    <a:pt x="52038" y="50113"/>
                    <a:pt x="49183" y="52539"/>
                    <a:pt x="44948" y="52730"/>
                  </a:cubicBezTo>
                  <a:cubicBezTo>
                    <a:pt x="40904" y="51588"/>
                    <a:pt x="38763" y="49114"/>
                    <a:pt x="39048" y="44831"/>
                  </a:cubicBezTo>
                  <a:cubicBezTo>
                    <a:pt x="39429" y="40169"/>
                    <a:pt x="42426" y="38313"/>
                    <a:pt x="46471" y="38932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: Shape 330">
              <a:extLst>
                <a:ext uri="{FF2B5EF4-FFF2-40B4-BE49-F238E27FC236}">
                  <a16:creationId xmlns:a16="http://schemas.microsoft.com/office/drawing/2014/main" id="{AD49E1D0-0FFC-4255-9425-65CECEF72DC7}"/>
                </a:ext>
              </a:extLst>
            </p:cNvPr>
            <p:cNvSpPr/>
            <p:nvPr/>
          </p:nvSpPr>
          <p:spPr>
            <a:xfrm>
              <a:off x="2007921" y="1652247"/>
              <a:ext cx="30736" cy="4532"/>
            </a:xfrm>
            <a:custGeom>
              <a:avLst/>
              <a:gdLst>
                <a:gd name="connsiteX0" fmla="*/ 0 w 30736"/>
                <a:gd name="connsiteY0" fmla="*/ 4390 h 4532"/>
                <a:gd name="connsiteX1" fmla="*/ 0 w 30736"/>
                <a:gd name="connsiteY1" fmla="*/ 4390 h 4532"/>
                <a:gd name="connsiteX2" fmla="*/ 30737 w 30736"/>
                <a:gd name="connsiteY2" fmla="*/ 4533 h 4532"/>
                <a:gd name="connsiteX3" fmla="*/ 0 w 30736"/>
                <a:gd name="connsiteY3" fmla="*/ 4390 h 4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36" h="4532">
                  <a:moveTo>
                    <a:pt x="0" y="4390"/>
                  </a:moveTo>
                  <a:lnTo>
                    <a:pt x="0" y="4390"/>
                  </a:lnTo>
                  <a:cubicBezTo>
                    <a:pt x="10230" y="4438"/>
                    <a:pt x="20507" y="4485"/>
                    <a:pt x="30737" y="4533"/>
                  </a:cubicBezTo>
                  <a:cubicBezTo>
                    <a:pt x="20507" y="-1700"/>
                    <a:pt x="10277" y="-1272"/>
                    <a:pt x="0" y="4390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: Shape 331">
              <a:extLst>
                <a:ext uri="{FF2B5EF4-FFF2-40B4-BE49-F238E27FC236}">
                  <a16:creationId xmlns:a16="http://schemas.microsoft.com/office/drawing/2014/main" id="{359F5BBE-AAE8-4C51-B5A8-26C3BFBEC12E}"/>
                </a:ext>
              </a:extLst>
            </p:cNvPr>
            <p:cNvSpPr/>
            <p:nvPr/>
          </p:nvSpPr>
          <p:spPr>
            <a:xfrm>
              <a:off x="2110090" y="1985880"/>
              <a:ext cx="91374" cy="107973"/>
            </a:xfrm>
            <a:custGeom>
              <a:avLst/>
              <a:gdLst>
                <a:gd name="connsiteX0" fmla="*/ 56512 w 91374"/>
                <a:gd name="connsiteY0" fmla="*/ 9291 h 107973"/>
                <a:gd name="connsiteX1" fmla="*/ 45616 w 91374"/>
                <a:gd name="connsiteY1" fmla="*/ 13 h 107973"/>
                <a:gd name="connsiteX2" fmla="*/ 35909 w 91374"/>
                <a:gd name="connsiteY2" fmla="*/ 9101 h 107973"/>
                <a:gd name="connsiteX3" fmla="*/ 29914 w 91374"/>
                <a:gd name="connsiteY3" fmla="*/ 18093 h 107973"/>
                <a:gd name="connsiteX4" fmla="*/ 24300 w 91374"/>
                <a:gd name="connsiteY4" fmla="*/ 21614 h 107973"/>
                <a:gd name="connsiteX5" fmla="*/ 1414 w 91374"/>
                <a:gd name="connsiteY5" fmla="*/ 72097 h 107973"/>
                <a:gd name="connsiteX6" fmla="*/ 45425 w 91374"/>
                <a:gd name="connsiteY6" fmla="*/ 107973 h 107973"/>
                <a:gd name="connsiteX7" fmla="*/ 89485 w 91374"/>
                <a:gd name="connsiteY7" fmla="*/ 75475 h 107973"/>
                <a:gd name="connsiteX8" fmla="*/ 67503 w 91374"/>
                <a:gd name="connsiteY8" fmla="*/ 21852 h 107973"/>
                <a:gd name="connsiteX9" fmla="*/ 60413 w 91374"/>
                <a:gd name="connsiteY9" fmla="*/ 16095 h 107973"/>
                <a:gd name="connsiteX10" fmla="*/ 60413 w 91374"/>
                <a:gd name="connsiteY10" fmla="*/ 16095 h 107973"/>
                <a:gd name="connsiteX11" fmla="*/ 56512 w 91374"/>
                <a:gd name="connsiteY11" fmla="*/ 9291 h 107973"/>
                <a:gd name="connsiteX12" fmla="*/ 46187 w 91374"/>
                <a:gd name="connsiteY12" fmla="*/ 69100 h 107973"/>
                <a:gd name="connsiteX13" fmla="*/ 38574 w 91374"/>
                <a:gd name="connsiteY13" fmla="*/ 61677 h 107973"/>
                <a:gd name="connsiteX14" fmla="*/ 45711 w 91374"/>
                <a:gd name="connsiteY14" fmla="*/ 55063 h 107973"/>
                <a:gd name="connsiteX15" fmla="*/ 52372 w 91374"/>
                <a:gd name="connsiteY15" fmla="*/ 61820 h 107973"/>
                <a:gd name="connsiteX16" fmla="*/ 46187 w 91374"/>
                <a:gd name="connsiteY16" fmla="*/ 69100 h 107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1374" h="107973">
                  <a:moveTo>
                    <a:pt x="56512" y="9291"/>
                  </a:moveTo>
                  <a:cubicBezTo>
                    <a:pt x="55655" y="2820"/>
                    <a:pt x="52325" y="-225"/>
                    <a:pt x="45616" y="13"/>
                  </a:cubicBezTo>
                  <a:cubicBezTo>
                    <a:pt x="39478" y="251"/>
                    <a:pt x="36908" y="3344"/>
                    <a:pt x="35909" y="9101"/>
                  </a:cubicBezTo>
                  <a:cubicBezTo>
                    <a:pt x="35291" y="12717"/>
                    <a:pt x="35814" y="17760"/>
                    <a:pt x="29914" y="18093"/>
                  </a:cubicBezTo>
                  <a:cubicBezTo>
                    <a:pt x="28059" y="19283"/>
                    <a:pt x="26203" y="20472"/>
                    <a:pt x="24300" y="21614"/>
                  </a:cubicBezTo>
                  <a:cubicBezTo>
                    <a:pt x="5220" y="32748"/>
                    <a:pt x="-3678" y="52351"/>
                    <a:pt x="1414" y="72097"/>
                  </a:cubicBezTo>
                  <a:cubicBezTo>
                    <a:pt x="6885" y="93413"/>
                    <a:pt x="24538" y="107830"/>
                    <a:pt x="45425" y="107973"/>
                  </a:cubicBezTo>
                  <a:cubicBezTo>
                    <a:pt x="64933" y="108116"/>
                    <a:pt x="84251" y="93841"/>
                    <a:pt x="89485" y="75475"/>
                  </a:cubicBezTo>
                  <a:cubicBezTo>
                    <a:pt x="95480" y="54397"/>
                    <a:pt x="86963" y="33510"/>
                    <a:pt x="67503" y="21852"/>
                  </a:cubicBezTo>
                  <a:cubicBezTo>
                    <a:pt x="64838" y="20235"/>
                    <a:pt x="61555" y="19568"/>
                    <a:pt x="60413" y="16095"/>
                  </a:cubicBezTo>
                  <a:lnTo>
                    <a:pt x="60413" y="16095"/>
                  </a:lnTo>
                  <a:cubicBezTo>
                    <a:pt x="57654" y="14668"/>
                    <a:pt x="56892" y="11956"/>
                    <a:pt x="56512" y="9291"/>
                  </a:cubicBezTo>
                  <a:close/>
                  <a:moveTo>
                    <a:pt x="46187" y="69100"/>
                  </a:moveTo>
                  <a:cubicBezTo>
                    <a:pt x="41714" y="69242"/>
                    <a:pt x="38526" y="66102"/>
                    <a:pt x="38574" y="61677"/>
                  </a:cubicBezTo>
                  <a:cubicBezTo>
                    <a:pt x="38621" y="57776"/>
                    <a:pt x="41857" y="55729"/>
                    <a:pt x="45711" y="55063"/>
                  </a:cubicBezTo>
                  <a:cubicBezTo>
                    <a:pt x="49708" y="55587"/>
                    <a:pt x="52372" y="57490"/>
                    <a:pt x="52372" y="61820"/>
                  </a:cubicBezTo>
                  <a:cubicBezTo>
                    <a:pt x="52277" y="65864"/>
                    <a:pt x="50136" y="68957"/>
                    <a:pt x="46187" y="69100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Freeform: Shape 332">
              <a:extLst>
                <a:ext uri="{FF2B5EF4-FFF2-40B4-BE49-F238E27FC236}">
                  <a16:creationId xmlns:a16="http://schemas.microsoft.com/office/drawing/2014/main" id="{5651A47C-4C76-4E4F-8C0D-5DE0AA272A11}"/>
                </a:ext>
              </a:extLst>
            </p:cNvPr>
            <p:cNvSpPr/>
            <p:nvPr/>
          </p:nvSpPr>
          <p:spPr>
            <a:xfrm>
              <a:off x="2140051" y="1980989"/>
              <a:ext cx="30451" cy="22984"/>
            </a:xfrm>
            <a:custGeom>
              <a:avLst/>
              <a:gdLst>
                <a:gd name="connsiteX0" fmla="*/ 29595 w 30451"/>
                <a:gd name="connsiteY0" fmla="*/ 7474 h 22984"/>
                <a:gd name="connsiteX1" fmla="*/ 24266 w 30451"/>
                <a:gd name="connsiteY1" fmla="*/ 1098 h 22984"/>
                <a:gd name="connsiteX2" fmla="*/ 2236 w 30451"/>
                <a:gd name="connsiteY2" fmla="*/ 16894 h 22984"/>
                <a:gd name="connsiteX3" fmla="*/ 0 w 30451"/>
                <a:gd name="connsiteY3" fmla="*/ 22985 h 22984"/>
                <a:gd name="connsiteX4" fmla="*/ 5995 w 30451"/>
                <a:gd name="connsiteY4" fmla="*/ 13992 h 22984"/>
                <a:gd name="connsiteX5" fmla="*/ 15702 w 30451"/>
                <a:gd name="connsiteY5" fmla="*/ 4904 h 22984"/>
                <a:gd name="connsiteX6" fmla="*/ 26597 w 30451"/>
                <a:gd name="connsiteY6" fmla="*/ 14182 h 22984"/>
                <a:gd name="connsiteX7" fmla="*/ 30451 w 30451"/>
                <a:gd name="connsiteY7" fmla="*/ 20986 h 22984"/>
                <a:gd name="connsiteX8" fmla="*/ 30451 w 30451"/>
                <a:gd name="connsiteY8" fmla="*/ 20986 h 22984"/>
                <a:gd name="connsiteX9" fmla="*/ 30451 w 30451"/>
                <a:gd name="connsiteY9" fmla="*/ 20986 h 22984"/>
                <a:gd name="connsiteX10" fmla="*/ 29595 w 30451"/>
                <a:gd name="connsiteY10" fmla="*/ 7474 h 22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451" h="22984">
                  <a:moveTo>
                    <a:pt x="29595" y="7474"/>
                  </a:moveTo>
                  <a:cubicBezTo>
                    <a:pt x="29500" y="3810"/>
                    <a:pt x="28168" y="2002"/>
                    <a:pt x="24266" y="1098"/>
                  </a:cubicBezTo>
                  <a:cubicBezTo>
                    <a:pt x="9468" y="-2281"/>
                    <a:pt x="3473" y="1907"/>
                    <a:pt x="2236" y="16894"/>
                  </a:cubicBezTo>
                  <a:cubicBezTo>
                    <a:pt x="2046" y="18988"/>
                    <a:pt x="761" y="20986"/>
                    <a:pt x="0" y="22985"/>
                  </a:cubicBezTo>
                  <a:cubicBezTo>
                    <a:pt x="5900" y="22652"/>
                    <a:pt x="5377" y="17608"/>
                    <a:pt x="5995" y="13992"/>
                  </a:cubicBezTo>
                  <a:cubicBezTo>
                    <a:pt x="6994" y="8235"/>
                    <a:pt x="9611" y="5142"/>
                    <a:pt x="15702" y="4904"/>
                  </a:cubicBezTo>
                  <a:cubicBezTo>
                    <a:pt x="22410" y="4666"/>
                    <a:pt x="25741" y="7711"/>
                    <a:pt x="26597" y="14182"/>
                  </a:cubicBezTo>
                  <a:cubicBezTo>
                    <a:pt x="26931" y="16847"/>
                    <a:pt x="27692" y="19559"/>
                    <a:pt x="30451" y="20986"/>
                  </a:cubicBezTo>
                  <a:lnTo>
                    <a:pt x="30451" y="20986"/>
                  </a:lnTo>
                  <a:cubicBezTo>
                    <a:pt x="30451" y="20986"/>
                    <a:pt x="30451" y="20986"/>
                    <a:pt x="30451" y="20986"/>
                  </a:cubicBezTo>
                  <a:cubicBezTo>
                    <a:pt x="30118" y="16466"/>
                    <a:pt x="29690" y="11994"/>
                    <a:pt x="29595" y="7474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333">
              <a:extLst>
                <a:ext uri="{FF2B5EF4-FFF2-40B4-BE49-F238E27FC236}">
                  <a16:creationId xmlns:a16="http://schemas.microsoft.com/office/drawing/2014/main" id="{0B44F86D-8A5F-40C7-9817-6E618F027DEB}"/>
                </a:ext>
              </a:extLst>
            </p:cNvPr>
            <p:cNvSpPr/>
            <p:nvPr/>
          </p:nvSpPr>
          <p:spPr>
            <a:xfrm>
              <a:off x="2109774" y="1545782"/>
              <a:ext cx="91237" cy="107163"/>
            </a:xfrm>
            <a:custGeom>
              <a:avLst/>
              <a:gdLst>
                <a:gd name="connsiteX0" fmla="*/ 36177 w 91237"/>
                <a:gd name="connsiteY0" fmla="*/ 97818 h 107163"/>
                <a:gd name="connsiteX1" fmla="*/ 45789 w 91237"/>
                <a:gd name="connsiteY1" fmla="*/ 107144 h 107163"/>
                <a:gd name="connsiteX2" fmla="*/ 56827 w 91237"/>
                <a:gd name="connsiteY2" fmla="*/ 98008 h 107163"/>
                <a:gd name="connsiteX3" fmla="*/ 60681 w 91237"/>
                <a:gd name="connsiteY3" fmla="*/ 91204 h 107163"/>
                <a:gd name="connsiteX4" fmla="*/ 60681 w 91237"/>
                <a:gd name="connsiteY4" fmla="*/ 91204 h 107163"/>
                <a:gd name="connsiteX5" fmla="*/ 60681 w 91237"/>
                <a:gd name="connsiteY5" fmla="*/ 91204 h 107163"/>
                <a:gd name="connsiteX6" fmla="*/ 70483 w 91237"/>
                <a:gd name="connsiteY6" fmla="*/ 84210 h 107163"/>
                <a:gd name="connsiteX7" fmla="*/ 90657 w 91237"/>
                <a:gd name="connsiteY7" fmla="*/ 38485 h 107163"/>
                <a:gd name="connsiteX8" fmla="*/ 61110 w 91237"/>
                <a:gd name="connsiteY8" fmla="*/ 2800 h 107163"/>
                <a:gd name="connsiteX9" fmla="*/ 12578 w 91237"/>
                <a:gd name="connsiteY9" fmla="*/ 14838 h 107163"/>
                <a:gd name="connsiteX10" fmla="*/ 30040 w 91237"/>
                <a:gd name="connsiteY10" fmla="*/ 89158 h 107163"/>
                <a:gd name="connsiteX11" fmla="*/ 36177 w 91237"/>
                <a:gd name="connsiteY11" fmla="*/ 97818 h 107163"/>
                <a:gd name="connsiteX12" fmla="*/ 46122 w 91237"/>
                <a:gd name="connsiteY12" fmla="*/ 38961 h 107163"/>
                <a:gd name="connsiteX13" fmla="*/ 52640 w 91237"/>
                <a:gd name="connsiteY13" fmla="*/ 45955 h 107163"/>
                <a:gd name="connsiteX14" fmla="*/ 45741 w 91237"/>
                <a:gd name="connsiteY14" fmla="*/ 52712 h 107163"/>
                <a:gd name="connsiteX15" fmla="*/ 38890 w 91237"/>
                <a:gd name="connsiteY15" fmla="*/ 45527 h 107163"/>
                <a:gd name="connsiteX16" fmla="*/ 46122 w 91237"/>
                <a:gd name="connsiteY16" fmla="*/ 38961 h 107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1237" h="107163">
                  <a:moveTo>
                    <a:pt x="36177" y="97818"/>
                  </a:moveTo>
                  <a:cubicBezTo>
                    <a:pt x="37177" y="103480"/>
                    <a:pt x="39556" y="106858"/>
                    <a:pt x="45789" y="107144"/>
                  </a:cubicBezTo>
                  <a:cubicBezTo>
                    <a:pt x="52450" y="107429"/>
                    <a:pt x="55971" y="104574"/>
                    <a:pt x="56827" y="98008"/>
                  </a:cubicBezTo>
                  <a:cubicBezTo>
                    <a:pt x="57160" y="95344"/>
                    <a:pt x="57922" y="92632"/>
                    <a:pt x="60681" y="91204"/>
                  </a:cubicBezTo>
                  <a:cubicBezTo>
                    <a:pt x="60681" y="91204"/>
                    <a:pt x="60681" y="91204"/>
                    <a:pt x="60681" y="91204"/>
                  </a:cubicBezTo>
                  <a:cubicBezTo>
                    <a:pt x="60681" y="91204"/>
                    <a:pt x="60681" y="91204"/>
                    <a:pt x="60681" y="91204"/>
                  </a:cubicBezTo>
                  <a:cubicBezTo>
                    <a:pt x="62775" y="87207"/>
                    <a:pt x="67152" y="86446"/>
                    <a:pt x="70483" y="84210"/>
                  </a:cubicBezTo>
                  <a:cubicBezTo>
                    <a:pt x="86851" y="73171"/>
                    <a:pt x="93321" y="57803"/>
                    <a:pt x="90657" y="38485"/>
                  </a:cubicBezTo>
                  <a:cubicBezTo>
                    <a:pt x="88183" y="20595"/>
                    <a:pt x="77810" y="8367"/>
                    <a:pt x="61110" y="2800"/>
                  </a:cubicBezTo>
                  <a:cubicBezTo>
                    <a:pt x="42934" y="-3243"/>
                    <a:pt x="26090" y="373"/>
                    <a:pt x="12578" y="14838"/>
                  </a:cubicBezTo>
                  <a:cubicBezTo>
                    <a:pt x="-9500" y="38438"/>
                    <a:pt x="-1792" y="71173"/>
                    <a:pt x="30040" y="89158"/>
                  </a:cubicBezTo>
                  <a:cubicBezTo>
                    <a:pt x="36082" y="89111"/>
                    <a:pt x="35559" y="94202"/>
                    <a:pt x="36177" y="97818"/>
                  </a:cubicBezTo>
                  <a:close/>
                  <a:moveTo>
                    <a:pt x="46122" y="38961"/>
                  </a:moveTo>
                  <a:cubicBezTo>
                    <a:pt x="50404" y="38913"/>
                    <a:pt x="52688" y="41530"/>
                    <a:pt x="52640" y="45955"/>
                  </a:cubicBezTo>
                  <a:cubicBezTo>
                    <a:pt x="52069" y="49952"/>
                    <a:pt x="49881" y="53045"/>
                    <a:pt x="45741" y="52712"/>
                  </a:cubicBezTo>
                  <a:cubicBezTo>
                    <a:pt x="41982" y="52379"/>
                    <a:pt x="38842" y="49619"/>
                    <a:pt x="38890" y="45527"/>
                  </a:cubicBezTo>
                  <a:cubicBezTo>
                    <a:pt x="38937" y="41340"/>
                    <a:pt x="42125" y="39009"/>
                    <a:pt x="46122" y="38961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reeform: Shape 334">
              <a:extLst>
                <a:ext uri="{FF2B5EF4-FFF2-40B4-BE49-F238E27FC236}">
                  <a16:creationId xmlns:a16="http://schemas.microsoft.com/office/drawing/2014/main" id="{FEA4ED93-F28D-43BC-BB89-22531F3AC28C}"/>
                </a:ext>
              </a:extLst>
            </p:cNvPr>
            <p:cNvSpPr/>
            <p:nvPr/>
          </p:nvSpPr>
          <p:spPr>
            <a:xfrm>
              <a:off x="2139766" y="1634845"/>
              <a:ext cx="30689" cy="22419"/>
            </a:xfrm>
            <a:custGeom>
              <a:avLst/>
              <a:gdLst>
                <a:gd name="connsiteX0" fmla="*/ 2474 w 30689"/>
                <a:gd name="connsiteY0" fmla="*/ 7327 h 22419"/>
                <a:gd name="connsiteX1" fmla="*/ 17605 w 30689"/>
                <a:gd name="connsiteY1" fmla="*/ 22410 h 22419"/>
                <a:gd name="connsiteX2" fmla="*/ 29976 w 30689"/>
                <a:gd name="connsiteY2" fmla="*/ 7470 h 22419"/>
                <a:gd name="connsiteX3" fmla="*/ 30689 w 30689"/>
                <a:gd name="connsiteY3" fmla="*/ 2094 h 22419"/>
                <a:gd name="connsiteX4" fmla="*/ 30689 w 30689"/>
                <a:gd name="connsiteY4" fmla="*/ 2094 h 22419"/>
                <a:gd name="connsiteX5" fmla="*/ 26835 w 30689"/>
                <a:gd name="connsiteY5" fmla="*/ 8898 h 22419"/>
                <a:gd name="connsiteX6" fmla="*/ 15797 w 30689"/>
                <a:gd name="connsiteY6" fmla="*/ 18033 h 22419"/>
                <a:gd name="connsiteX7" fmla="*/ 6185 w 30689"/>
                <a:gd name="connsiteY7" fmla="*/ 8707 h 22419"/>
                <a:gd name="connsiteX8" fmla="*/ 0 w 30689"/>
                <a:gd name="connsiteY8" fmla="*/ 0 h 22419"/>
                <a:gd name="connsiteX9" fmla="*/ 2474 w 30689"/>
                <a:gd name="connsiteY9" fmla="*/ 7327 h 2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689" h="22419">
                  <a:moveTo>
                    <a:pt x="2474" y="7327"/>
                  </a:moveTo>
                  <a:cubicBezTo>
                    <a:pt x="381" y="19698"/>
                    <a:pt x="6043" y="22125"/>
                    <a:pt x="17605" y="22410"/>
                  </a:cubicBezTo>
                  <a:cubicBezTo>
                    <a:pt x="30166" y="22696"/>
                    <a:pt x="30594" y="16368"/>
                    <a:pt x="29976" y="7470"/>
                  </a:cubicBezTo>
                  <a:cubicBezTo>
                    <a:pt x="29880" y="5710"/>
                    <a:pt x="30404" y="3902"/>
                    <a:pt x="30689" y="2094"/>
                  </a:cubicBezTo>
                  <a:cubicBezTo>
                    <a:pt x="30689" y="2094"/>
                    <a:pt x="30689" y="2094"/>
                    <a:pt x="30689" y="2094"/>
                  </a:cubicBezTo>
                  <a:cubicBezTo>
                    <a:pt x="27930" y="3521"/>
                    <a:pt x="27168" y="6233"/>
                    <a:pt x="26835" y="8898"/>
                  </a:cubicBezTo>
                  <a:cubicBezTo>
                    <a:pt x="25979" y="15511"/>
                    <a:pt x="22506" y="18318"/>
                    <a:pt x="15797" y="18033"/>
                  </a:cubicBezTo>
                  <a:cubicBezTo>
                    <a:pt x="9564" y="17748"/>
                    <a:pt x="7185" y="14369"/>
                    <a:pt x="6185" y="8707"/>
                  </a:cubicBezTo>
                  <a:cubicBezTo>
                    <a:pt x="5567" y="5091"/>
                    <a:pt x="6043" y="0"/>
                    <a:pt x="0" y="0"/>
                  </a:cubicBezTo>
                  <a:cubicBezTo>
                    <a:pt x="2569" y="1856"/>
                    <a:pt x="2950" y="4710"/>
                    <a:pt x="2474" y="7327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Freeform: Shape 335">
              <a:extLst>
                <a:ext uri="{FF2B5EF4-FFF2-40B4-BE49-F238E27FC236}">
                  <a16:creationId xmlns:a16="http://schemas.microsoft.com/office/drawing/2014/main" id="{85117C31-D54D-4C2B-A541-B5C784C5DE72}"/>
                </a:ext>
              </a:extLst>
            </p:cNvPr>
            <p:cNvSpPr/>
            <p:nvPr/>
          </p:nvSpPr>
          <p:spPr>
            <a:xfrm>
              <a:off x="2047696" y="562572"/>
              <a:ext cx="91787" cy="90879"/>
            </a:xfrm>
            <a:custGeom>
              <a:avLst/>
              <a:gdLst>
                <a:gd name="connsiteX0" fmla="*/ 45870 w 91787"/>
                <a:gd name="connsiteY0" fmla="*/ 90880 h 90879"/>
                <a:gd name="connsiteX1" fmla="*/ 91785 w 91787"/>
                <a:gd name="connsiteY1" fmla="*/ 44822 h 90879"/>
                <a:gd name="connsiteX2" fmla="*/ 46536 w 91787"/>
                <a:gd name="connsiteY2" fmla="*/ 1 h 90879"/>
                <a:gd name="connsiteX3" fmla="*/ 2 w 91787"/>
                <a:gd name="connsiteY3" fmla="*/ 44870 h 90879"/>
                <a:gd name="connsiteX4" fmla="*/ 45870 w 91787"/>
                <a:gd name="connsiteY4" fmla="*/ 90880 h 90879"/>
                <a:gd name="connsiteX5" fmla="*/ 43157 w 91787"/>
                <a:gd name="connsiteY5" fmla="*/ 39303 h 90879"/>
                <a:gd name="connsiteX6" fmla="*/ 48534 w 91787"/>
                <a:gd name="connsiteY6" fmla="*/ 48200 h 90879"/>
                <a:gd name="connsiteX7" fmla="*/ 44680 w 91787"/>
                <a:gd name="connsiteY7" fmla="*/ 52292 h 90879"/>
                <a:gd name="connsiteX8" fmla="*/ 38875 w 91787"/>
                <a:gd name="connsiteY8" fmla="*/ 44965 h 90879"/>
                <a:gd name="connsiteX9" fmla="*/ 43157 w 91787"/>
                <a:gd name="connsiteY9" fmla="*/ 39303 h 90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1787" h="90879">
                  <a:moveTo>
                    <a:pt x="45870" y="90880"/>
                  </a:moveTo>
                  <a:cubicBezTo>
                    <a:pt x="70849" y="90832"/>
                    <a:pt x="92070" y="69564"/>
                    <a:pt x="91785" y="44822"/>
                  </a:cubicBezTo>
                  <a:cubicBezTo>
                    <a:pt x="91499" y="19747"/>
                    <a:pt x="71706" y="192"/>
                    <a:pt x="46536" y="1"/>
                  </a:cubicBezTo>
                  <a:cubicBezTo>
                    <a:pt x="20414" y="-189"/>
                    <a:pt x="287" y="19176"/>
                    <a:pt x="2" y="44870"/>
                  </a:cubicBezTo>
                  <a:cubicBezTo>
                    <a:pt x="-236" y="69707"/>
                    <a:pt x="20890" y="90880"/>
                    <a:pt x="45870" y="90880"/>
                  </a:cubicBezTo>
                  <a:close/>
                  <a:moveTo>
                    <a:pt x="43157" y="39303"/>
                  </a:moveTo>
                  <a:cubicBezTo>
                    <a:pt x="48582" y="39683"/>
                    <a:pt x="48106" y="44394"/>
                    <a:pt x="48534" y="48200"/>
                  </a:cubicBezTo>
                  <a:cubicBezTo>
                    <a:pt x="48772" y="50674"/>
                    <a:pt x="48153" y="52530"/>
                    <a:pt x="44680" y="52292"/>
                  </a:cubicBezTo>
                  <a:cubicBezTo>
                    <a:pt x="41397" y="51245"/>
                    <a:pt x="38875" y="48771"/>
                    <a:pt x="38875" y="44965"/>
                  </a:cubicBezTo>
                  <a:cubicBezTo>
                    <a:pt x="38875" y="42491"/>
                    <a:pt x="39969" y="39065"/>
                    <a:pt x="43157" y="39303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Freeform: Shape 336">
              <a:extLst>
                <a:ext uri="{FF2B5EF4-FFF2-40B4-BE49-F238E27FC236}">
                  <a16:creationId xmlns:a16="http://schemas.microsoft.com/office/drawing/2014/main" id="{47C9D78B-C1F0-455E-90CC-62ED6A15DCF2}"/>
                </a:ext>
              </a:extLst>
            </p:cNvPr>
            <p:cNvSpPr/>
            <p:nvPr/>
          </p:nvSpPr>
          <p:spPr>
            <a:xfrm>
              <a:off x="2287312" y="562573"/>
              <a:ext cx="90736" cy="90880"/>
            </a:xfrm>
            <a:custGeom>
              <a:avLst/>
              <a:gdLst>
                <a:gd name="connsiteX0" fmla="*/ 45297 w 90736"/>
                <a:gd name="connsiteY0" fmla="*/ 90879 h 90880"/>
                <a:gd name="connsiteX1" fmla="*/ 90736 w 90736"/>
                <a:gd name="connsiteY1" fmla="*/ 45059 h 90880"/>
                <a:gd name="connsiteX2" fmla="*/ 44964 w 90736"/>
                <a:gd name="connsiteY2" fmla="*/ 1 h 90880"/>
                <a:gd name="connsiteX3" fmla="*/ 0 w 90736"/>
                <a:gd name="connsiteY3" fmla="*/ 44726 h 90880"/>
                <a:gd name="connsiteX4" fmla="*/ 45297 w 90736"/>
                <a:gd name="connsiteY4" fmla="*/ 90879 h 90880"/>
                <a:gd name="connsiteX5" fmla="*/ 45249 w 90736"/>
                <a:gd name="connsiteY5" fmla="*/ 38684 h 90880"/>
                <a:gd name="connsiteX6" fmla="*/ 52148 w 90736"/>
                <a:gd name="connsiteY6" fmla="*/ 45202 h 90880"/>
                <a:gd name="connsiteX7" fmla="*/ 45678 w 90736"/>
                <a:gd name="connsiteY7" fmla="*/ 52387 h 90880"/>
                <a:gd name="connsiteX8" fmla="*/ 38588 w 90736"/>
                <a:gd name="connsiteY8" fmla="*/ 45535 h 90880"/>
                <a:gd name="connsiteX9" fmla="*/ 45249 w 90736"/>
                <a:gd name="connsiteY9" fmla="*/ 38684 h 90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736" h="90880">
                  <a:moveTo>
                    <a:pt x="45297" y="90879"/>
                  </a:moveTo>
                  <a:cubicBezTo>
                    <a:pt x="70800" y="91022"/>
                    <a:pt x="90784" y="70896"/>
                    <a:pt x="90736" y="45059"/>
                  </a:cubicBezTo>
                  <a:cubicBezTo>
                    <a:pt x="90736" y="19081"/>
                    <a:pt x="71181" y="-142"/>
                    <a:pt x="44964" y="1"/>
                  </a:cubicBezTo>
                  <a:cubicBezTo>
                    <a:pt x="19746" y="144"/>
                    <a:pt x="143" y="19604"/>
                    <a:pt x="0" y="44726"/>
                  </a:cubicBezTo>
                  <a:cubicBezTo>
                    <a:pt x="-95" y="70372"/>
                    <a:pt x="19889" y="90737"/>
                    <a:pt x="45297" y="90879"/>
                  </a:cubicBezTo>
                  <a:close/>
                  <a:moveTo>
                    <a:pt x="45249" y="38684"/>
                  </a:moveTo>
                  <a:cubicBezTo>
                    <a:pt x="49436" y="38493"/>
                    <a:pt x="52053" y="40777"/>
                    <a:pt x="52148" y="45202"/>
                  </a:cubicBezTo>
                  <a:cubicBezTo>
                    <a:pt x="52243" y="49580"/>
                    <a:pt x="49532" y="51578"/>
                    <a:pt x="45678" y="52387"/>
                  </a:cubicBezTo>
                  <a:cubicBezTo>
                    <a:pt x="41443" y="51911"/>
                    <a:pt x="38826" y="49580"/>
                    <a:pt x="38588" y="45535"/>
                  </a:cubicBezTo>
                  <a:cubicBezTo>
                    <a:pt x="38302" y="41158"/>
                    <a:pt x="41157" y="38826"/>
                    <a:pt x="45249" y="38684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Freeform: Shape 337">
              <a:extLst>
                <a:ext uri="{FF2B5EF4-FFF2-40B4-BE49-F238E27FC236}">
                  <a16:creationId xmlns:a16="http://schemas.microsoft.com/office/drawing/2014/main" id="{2E7D0B87-96AD-47E6-99BE-12142F1679C0}"/>
                </a:ext>
              </a:extLst>
            </p:cNvPr>
            <p:cNvSpPr/>
            <p:nvPr/>
          </p:nvSpPr>
          <p:spPr>
            <a:xfrm>
              <a:off x="2122660" y="3948250"/>
              <a:ext cx="542107" cy="159490"/>
            </a:xfrm>
            <a:custGeom>
              <a:avLst/>
              <a:gdLst>
                <a:gd name="connsiteX0" fmla="*/ 250678 w 542107"/>
                <a:gd name="connsiteY0" fmla="*/ 904 h 159490"/>
                <a:gd name="connsiteX1" fmla="*/ 250297 w 542107"/>
                <a:gd name="connsiteY1" fmla="*/ 0 h 159490"/>
                <a:gd name="connsiteX2" fmla="*/ 237451 w 542107"/>
                <a:gd name="connsiteY2" fmla="*/ 1618 h 159490"/>
                <a:gd name="connsiteX3" fmla="*/ 98278 w 542107"/>
                <a:gd name="connsiteY3" fmla="*/ 1808 h 159490"/>
                <a:gd name="connsiteX4" fmla="*/ 3260 w 542107"/>
                <a:gd name="connsiteY4" fmla="*/ 76937 h 159490"/>
                <a:gd name="connsiteX5" fmla="*/ 500 w 542107"/>
                <a:gd name="connsiteY5" fmla="*/ 143455 h 159490"/>
                <a:gd name="connsiteX6" fmla="*/ 500 w 542107"/>
                <a:gd name="connsiteY6" fmla="*/ 143598 h 159490"/>
                <a:gd name="connsiteX7" fmla="*/ 1547 w 542107"/>
                <a:gd name="connsiteY7" fmla="*/ 143931 h 159490"/>
                <a:gd name="connsiteX8" fmla="*/ 27431 w 542107"/>
                <a:gd name="connsiteY8" fmla="*/ 159394 h 159490"/>
                <a:gd name="connsiteX9" fmla="*/ 512608 w 542107"/>
                <a:gd name="connsiteY9" fmla="*/ 159490 h 159490"/>
                <a:gd name="connsiteX10" fmla="*/ 541394 w 542107"/>
                <a:gd name="connsiteY10" fmla="*/ 141124 h 159490"/>
                <a:gd name="connsiteX11" fmla="*/ 542108 w 542107"/>
                <a:gd name="connsiteY11" fmla="*/ 140648 h 159490"/>
                <a:gd name="connsiteX12" fmla="*/ 541822 w 542107"/>
                <a:gd name="connsiteY12" fmla="*/ 100680 h 159490"/>
                <a:gd name="connsiteX13" fmla="*/ 442998 w 542107"/>
                <a:gd name="connsiteY13" fmla="*/ 1808 h 159490"/>
                <a:gd name="connsiteX14" fmla="*/ 291645 w 542107"/>
                <a:gd name="connsiteY14" fmla="*/ 1998 h 159490"/>
                <a:gd name="connsiteX15" fmla="*/ 290884 w 542107"/>
                <a:gd name="connsiteY15" fmla="*/ 3140 h 159490"/>
                <a:gd name="connsiteX16" fmla="*/ 250678 w 542107"/>
                <a:gd name="connsiteY16" fmla="*/ 904 h 159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107" h="159490">
                  <a:moveTo>
                    <a:pt x="250678" y="904"/>
                  </a:moveTo>
                  <a:cubicBezTo>
                    <a:pt x="250535" y="619"/>
                    <a:pt x="250440" y="285"/>
                    <a:pt x="250297" y="0"/>
                  </a:cubicBezTo>
                  <a:cubicBezTo>
                    <a:pt x="246443" y="2760"/>
                    <a:pt x="241781" y="1618"/>
                    <a:pt x="237451" y="1618"/>
                  </a:cubicBezTo>
                  <a:cubicBezTo>
                    <a:pt x="191060" y="1713"/>
                    <a:pt x="144669" y="1380"/>
                    <a:pt x="98278" y="1808"/>
                  </a:cubicBezTo>
                  <a:cubicBezTo>
                    <a:pt x="52173" y="2236"/>
                    <a:pt x="14537" y="32307"/>
                    <a:pt x="3260" y="76937"/>
                  </a:cubicBezTo>
                  <a:cubicBezTo>
                    <a:pt x="-2307" y="98919"/>
                    <a:pt x="1071" y="121235"/>
                    <a:pt x="500" y="143455"/>
                  </a:cubicBezTo>
                  <a:cubicBezTo>
                    <a:pt x="500" y="143503"/>
                    <a:pt x="500" y="143550"/>
                    <a:pt x="500" y="143598"/>
                  </a:cubicBezTo>
                  <a:cubicBezTo>
                    <a:pt x="833" y="143740"/>
                    <a:pt x="1167" y="143788"/>
                    <a:pt x="1547" y="143931"/>
                  </a:cubicBezTo>
                  <a:cubicBezTo>
                    <a:pt x="4830" y="158062"/>
                    <a:pt x="14965" y="159442"/>
                    <a:pt x="27431" y="159394"/>
                  </a:cubicBezTo>
                  <a:cubicBezTo>
                    <a:pt x="189157" y="159156"/>
                    <a:pt x="350882" y="159061"/>
                    <a:pt x="512608" y="159490"/>
                  </a:cubicBezTo>
                  <a:cubicBezTo>
                    <a:pt x="527310" y="159537"/>
                    <a:pt x="538682" y="158109"/>
                    <a:pt x="541394" y="141124"/>
                  </a:cubicBezTo>
                  <a:cubicBezTo>
                    <a:pt x="541632" y="140933"/>
                    <a:pt x="541870" y="140838"/>
                    <a:pt x="542108" y="140648"/>
                  </a:cubicBezTo>
                  <a:cubicBezTo>
                    <a:pt x="542013" y="127325"/>
                    <a:pt x="542060" y="114003"/>
                    <a:pt x="541822" y="100680"/>
                  </a:cubicBezTo>
                  <a:cubicBezTo>
                    <a:pt x="540680" y="44821"/>
                    <a:pt x="498524" y="2236"/>
                    <a:pt x="442998" y="1808"/>
                  </a:cubicBezTo>
                  <a:cubicBezTo>
                    <a:pt x="392563" y="1427"/>
                    <a:pt x="342080" y="1903"/>
                    <a:pt x="291645" y="1998"/>
                  </a:cubicBezTo>
                  <a:cubicBezTo>
                    <a:pt x="291407" y="2379"/>
                    <a:pt x="291169" y="2760"/>
                    <a:pt x="290884" y="3140"/>
                  </a:cubicBezTo>
                  <a:cubicBezTo>
                    <a:pt x="277180" y="7470"/>
                    <a:pt x="263620" y="9992"/>
                    <a:pt x="250678" y="904"/>
                  </a:cubicBezTo>
                  <a:close/>
                </a:path>
              </a:pathLst>
            </a:custGeom>
            <a:solidFill>
              <a:srgbClr val="1E789A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Freeform: Shape 338">
              <a:extLst>
                <a:ext uri="{FF2B5EF4-FFF2-40B4-BE49-F238E27FC236}">
                  <a16:creationId xmlns:a16="http://schemas.microsoft.com/office/drawing/2014/main" id="{7570315A-A553-44C3-98D8-FA0CA9F0C58B}"/>
                </a:ext>
              </a:extLst>
            </p:cNvPr>
            <p:cNvSpPr/>
            <p:nvPr/>
          </p:nvSpPr>
          <p:spPr>
            <a:xfrm>
              <a:off x="2372957" y="3947109"/>
              <a:ext cx="41347" cy="8196"/>
            </a:xfrm>
            <a:custGeom>
              <a:avLst/>
              <a:gdLst>
                <a:gd name="connsiteX0" fmla="*/ 1332 w 41347"/>
                <a:gd name="connsiteY0" fmla="*/ 0 h 8196"/>
                <a:gd name="connsiteX1" fmla="*/ 0 w 41347"/>
                <a:gd name="connsiteY1" fmla="*/ 1142 h 8196"/>
                <a:gd name="connsiteX2" fmla="*/ 381 w 41347"/>
                <a:gd name="connsiteY2" fmla="*/ 2046 h 8196"/>
                <a:gd name="connsiteX3" fmla="*/ 40586 w 41347"/>
                <a:gd name="connsiteY3" fmla="*/ 4282 h 8196"/>
                <a:gd name="connsiteX4" fmla="*/ 41347 w 41347"/>
                <a:gd name="connsiteY4" fmla="*/ 3140 h 8196"/>
                <a:gd name="connsiteX5" fmla="*/ 41109 w 41347"/>
                <a:gd name="connsiteY5" fmla="*/ 3140 h 8196"/>
                <a:gd name="connsiteX6" fmla="*/ 1332 w 41347"/>
                <a:gd name="connsiteY6" fmla="*/ 0 h 8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347" h="8196">
                  <a:moveTo>
                    <a:pt x="1332" y="0"/>
                  </a:moveTo>
                  <a:cubicBezTo>
                    <a:pt x="904" y="428"/>
                    <a:pt x="428" y="809"/>
                    <a:pt x="0" y="1142"/>
                  </a:cubicBezTo>
                  <a:cubicBezTo>
                    <a:pt x="143" y="1427"/>
                    <a:pt x="238" y="1760"/>
                    <a:pt x="381" y="2046"/>
                  </a:cubicBezTo>
                  <a:cubicBezTo>
                    <a:pt x="13322" y="11134"/>
                    <a:pt x="26883" y="8612"/>
                    <a:pt x="40586" y="4282"/>
                  </a:cubicBezTo>
                  <a:cubicBezTo>
                    <a:pt x="40872" y="3902"/>
                    <a:pt x="41062" y="3521"/>
                    <a:pt x="41347" y="3140"/>
                  </a:cubicBezTo>
                  <a:cubicBezTo>
                    <a:pt x="41252" y="3140"/>
                    <a:pt x="41205" y="3140"/>
                    <a:pt x="41109" y="3140"/>
                  </a:cubicBezTo>
                  <a:cubicBezTo>
                    <a:pt x="27882" y="1570"/>
                    <a:pt x="14131" y="6899"/>
                    <a:pt x="1332" y="0"/>
                  </a:cubicBezTo>
                  <a:close/>
                </a:path>
              </a:pathLst>
            </a:custGeom>
            <a:solidFill>
              <a:srgbClr val="1E789A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: Shape 339">
              <a:extLst>
                <a:ext uri="{FF2B5EF4-FFF2-40B4-BE49-F238E27FC236}">
                  <a16:creationId xmlns:a16="http://schemas.microsoft.com/office/drawing/2014/main" id="{15414E90-A509-4041-8F61-3F1166A3B35C}"/>
                </a:ext>
              </a:extLst>
            </p:cNvPr>
            <p:cNvSpPr/>
            <p:nvPr/>
          </p:nvSpPr>
          <p:spPr>
            <a:xfrm>
              <a:off x="2123113" y="4088850"/>
              <a:ext cx="542103" cy="23219"/>
            </a:xfrm>
            <a:custGeom>
              <a:avLst/>
              <a:gdLst>
                <a:gd name="connsiteX0" fmla="*/ 512108 w 542103"/>
                <a:gd name="connsiteY0" fmla="*/ 18842 h 23219"/>
                <a:gd name="connsiteX1" fmla="*/ 26931 w 542103"/>
                <a:gd name="connsiteY1" fmla="*/ 18747 h 23219"/>
                <a:gd name="connsiteX2" fmla="*/ 1047 w 542103"/>
                <a:gd name="connsiteY2" fmla="*/ 3283 h 23219"/>
                <a:gd name="connsiteX3" fmla="*/ 0 w 542103"/>
                <a:gd name="connsiteY3" fmla="*/ 2950 h 23219"/>
                <a:gd name="connsiteX4" fmla="*/ 20793 w 542103"/>
                <a:gd name="connsiteY4" fmla="*/ 22934 h 23219"/>
                <a:gd name="connsiteX5" fmla="*/ 525478 w 542103"/>
                <a:gd name="connsiteY5" fmla="*/ 23219 h 23219"/>
                <a:gd name="connsiteX6" fmla="*/ 541607 w 542103"/>
                <a:gd name="connsiteY6" fmla="*/ 6471 h 23219"/>
                <a:gd name="connsiteX7" fmla="*/ 541607 w 542103"/>
                <a:gd name="connsiteY7" fmla="*/ 999 h 23219"/>
                <a:gd name="connsiteX8" fmla="*/ 541607 w 542103"/>
                <a:gd name="connsiteY8" fmla="*/ 0 h 23219"/>
                <a:gd name="connsiteX9" fmla="*/ 540894 w 542103"/>
                <a:gd name="connsiteY9" fmla="*/ 476 h 23219"/>
                <a:gd name="connsiteX10" fmla="*/ 512108 w 542103"/>
                <a:gd name="connsiteY10" fmla="*/ 18842 h 2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2103" h="23219">
                  <a:moveTo>
                    <a:pt x="512108" y="18842"/>
                  </a:moveTo>
                  <a:cubicBezTo>
                    <a:pt x="350382" y="18414"/>
                    <a:pt x="188656" y="18461"/>
                    <a:pt x="26931" y="18747"/>
                  </a:cubicBezTo>
                  <a:cubicBezTo>
                    <a:pt x="14464" y="18747"/>
                    <a:pt x="4330" y="17415"/>
                    <a:pt x="1047" y="3283"/>
                  </a:cubicBezTo>
                  <a:cubicBezTo>
                    <a:pt x="714" y="3140"/>
                    <a:pt x="381" y="3093"/>
                    <a:pt x="0" y="2950"/>
                  </a:cubicBezTo>
                  <a:cubicBezTo>
                    <a:pt x="571" y="22934"/>
                    <a:pt x="619" y="22934"/>
                    <a:pt x="20793" y="22934"/>
                  </a:cubicBezTo>
                  <a:cubicBezTo>
                    <a:pt x="189037" y="22934"/>
                    <a:pt x="357281" y="22791"/>
                    <a:pt x="525478" y="23219"/>
                  </a:cubicBezTo>
                  <a:cubicBezTo>
                    <a:pt x="538800" y="23267"/>
                    <a:pt x="543796" y="19413"/>
                    <a:pt x="541607" y="6471"/>
                  </a:cubicBezTo>
                  <a:cubicBezTo>
                    <a:pt x="541322" y="4710"/>
                    <a:pt x="541607" y="2855"/>
                    <a:pt x="541607" y="999"/>
                  </a:cubicBezTo>
                  <a:cubicBezTo>
                    <a:pt x="541607" y="666"/>
                    <a:pt x="541607" y="333"/>
                    <a:pt x="541607" y="0"/>
                  </a:cubicBezTo>
                  <a:cubicBezTo>
                    <a:pt x="541369" y="143"/>
                    <a:pt x="541132" y="285"/>
                    <a:pt x="540894" y="476"/>
                  </a:cubicBezTo>
                  <a:cubicBezTo>
                    <a:pt x="538182" y="17462"/>
                    <a:pt x="526810" y="18890"/>
                    <a:pt x="512108" y="18842"/>
                  </a:cubicBezTo>
                  <a:close/>
                </a:path>
              </a:pathLst>
            </a:custGeom>
            <a:solidFill>
              <a:srgbClr val="1E789A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: Shape 340">
              <a:extLst>
                <a:ext uri="{FF2B5EF4-FFF2-40B4-BE49-F238E27FC236}">
                  <a16:creationId xmlns:a16="http://schemas.microsoft.com/office/drawing/2014/main" id="{4F3AFF13-CB44-490D-884E-85E65FAA5AAD}"/>
                </a:ext>
              </a:extLst>
            </p:cNvPr>
            <p:cNvSpPr/>
            <p:nvPr/>
          </p:nvSpPr>
          <p:spPr>
            <a:xfrm>
              <a:off x="2372529" y="3854708"/>
              <a:ext cx="2869" cy="74700"/>
            </a:xfrm>
            <a:custGeom>
              <a:avLst/>
              <a:gdLst>
                <a:gd name="connsiteX0" fmla="*/ 1808 w 2869"/>
                <a:gd name="connsiteY0" fmla="*/ 74701 h 74700"/>
                <a:gd name="connsiteX1" fmla="*/ 0 w 2869"/>
                <a:gd name="connsiteY1" fmla="*/ 0 h 74700"/>
                <a:gd name="connsiteX2" fmla="*/ 1808 w 2869"/>
                <a:gd name="connsiteY2" fmla="*/ 74701 h 74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69" h="74700">
                  <a:moveTo>
                    <a:pt x="1808" y="74701"/>
                  </a:moveTo>
                  <a:cubicBezTo>
                    <a:pt x="2046" y="49769"/>
                    <a:pt x="4948" y="24789"/>
                    <a:pt x="0" y="0"/>
                  </a:cubicBezTo>
                  <a:cubicBezTo>
                    <a:pt x="571" y="24884"/>
                    <a:pt x="-904" y="49817"/>
                    <a:pt x="1808" y="74701"/>
                  </a:cubicBezTo>
                  <a:close/>
                </a:path>
              </a:pathLst>
            </a:custGeom>
            <a:solidFill>
              <a:srgbClr val="1E789A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Freeform: Shape 341">
              <a:extLst>
                <a:ext uri="{FF2B5EF4-FFF2-40B4-BE49-F238E27FC236}">
                  <a16:creationId xmlns:a16="http://schemas.microsoft.com/office/drawing/2014/main" id="{ACDC9DE5-3116-4415-A431-DFF87D534C8F}"/>
                </a:ext>
              </a:extLst>
            </p:cNvPr>
            <p:cNvSpPr/>
            <p:nvPr/>
          </p:nvSpPr>
          <p:spPr>
            <a:xfrm>
              <a:off x="1477147" y="4273358"/>
              <a:ext cx="91646" cy="268126"/>
            </a:xfrm>
            <a:custGeom>
              <a:avLst/>
              <a:gdLst>
                <a:gd name="connsiteX0" fmla="*/ 42314 w 91646"/>
                <a:gd name="connsiteY0" fmla="*/ 199 h 268126"/>
                <a:gd name="connsiteX1" fmla="*/ 1299 w 91646"/>
                <a:gd name="connsiteY1" fmla="*/ 34885 h 268126"/>
                <a:gd name="connsiteX2" fmla="*/ 22758 w 91646"/>
                <a:gd name="connsiteY2" fmla="*/ 85083 h 268126"/>
                <a:gd name="connsiteX3" fmla="*/ 30942 w 91646"/>
                <a:gd name="connsiteY3" fmla="*/ 100118 h 268126"/>
                <a:gd name="connsiteX4" fmla="*/ 30799 w 91646"/>
                <a:gd name="connsiteY4" fmla="*/ 172488 h 268126"/>
                <a:gd name="connsiteX5" fmla="*/ 30847 w 91646"/>
                <a:gd name="connsiteY5" fmla="*/ 172488 h 268126"/>
                <a:gd name="connsiteX6" fmla="*/ 30894 w 91646"/>
                <a:gd name="connsiteY6" fmla="*/ 248949 h 268126"/>
                <a:gd name="connsiteX7" fmla="*/ 47690 w 91646"/>
                <a:gd name="connsiteY7" fmla="*/ 268029 h 268126"/>
                <a:gd name="connsiteX8" fmla="*/ 67531 w 91646"/>
                <a:gd name="connsiteY8" fmla="*/ 246570 h 268126"/>
                <a:gd name="connsiteX9" fmla="*/ 67484 w 91646"/>
                <a:gd name="connsiteY9" fmla="*/ 99119 h 268126"/>
                <a:gd name="connsiteX10" fmla="*/ 75334 w 91646"/>
                <a:gd name="connsiteY10" fmla="*/ 80420 h 268126"/>
                <a:gd name="connsiteX11" fmla="*/ 87420 w 91646"/>
                <a:gd name="connsiteY11" fmla="*/ 27368 h 268126"/>
                <a:gd name="connsiteX12" fmla="*/ 42314 w 91646"/>
                <a:gd name="connsiteY12" fmla="*/ 199 h 268126"/>
                <a:gd name="connsiteX13" fmla="*/ 45739 w 91646"/>
                <a:gd name="connsiteY13" fmla="*/ 52966 h 268126"/>
                <a:gd name="connsiteX14" fmla="*/ 38983 w 91646"/>
                <a:gd name="connsiteY14" fmla="*/ 46304 h 268126"/>
                <a:gd name="connsiteX15" fmla="*/ 46310 w 91646"/>
                <a:gd name="connsiteY15" fmla="*/ 38977 h 268126"/>
                <a:gd name="connsiteX16" fmla="*/ 52876 w 91646"/>
                <a:gd name="connsiteY16" fmla="*/ 46019 h 268126"/>
                <a:gd name="connsiteX17" fmla="*/ 45739 w 91646"/>
                <a:gd name="connsiteY17" fmla="*/ 52966 h 268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1646" h="268126">
                  <a:moveTo>
                    <a:pt x="42314" y="199"/>
                  </a:moveTo>
                  <a:cubicBezTo>
                    <a:pt x="22235" y="2388"/>
                    <a:pt x="5486" y="16519"/>
                    <a:pt x="1299" y="34885"/>
                  </a:cubicBezTo>
                  <a:cubicBezTo>
                    <a:pt x="-3316" y="55012"/>
                    <a:pt x="4487" y="74710"/>
                    <a:pt x="22758" y="85083"/>
                  </a:cubicBezTo>
                  <a:cubicBezTo>
                    <a:pt x="29562" y="88937"/>
                    <a:pt x="31037" y="93076"/>
                    <a:pt x="30942" y="100118"/>
                  </a:cubicBezTo>
                  <a:cubicBezTo>
                    <a:pt x="30561" y="124241"/>
                    <a:pt x="30799" y="148364"/>
                    <a:pt x="30799" y="172488"/>
                  </a:cubicBezTo>
                  <a:cubicBezTo>
                    <a:pt x="30799" y="172488"/>
                    <a:pt x="30847" y="172488"/>
                    <a:pt x="30847" y="172488"/>
                  </a:cubicBezTo>
                  <a:cubicBezTo>
                    <a:pt x="30847" y="197991"/>
                    <a:pt x="30799" y="223446"/>
                    <a:pt x="30894" y="248949"/>
                  </a:cubicBezTo>
                  <a:cubicBezTo>
                    <a:pt x="30942" y="260083"/>
                    <a:pt x="36176" y="267078"/>
                    <a:pt x="47690" y="268029"/>
                  </a:cubicBezTo>
                  <a:cubicBezTo>
                    <a:pt x="60537" y="269076"/>
                    <a:pt x="67484" y="261653"/>
                    <a:pt x="67531" y="246570"/>
                  </a:cubicBezTo>
                  <a:cubicBezTo>
                    <a:pt x="67674" y="197420"/>
                    <a:pt x="67721" y="148269"/>
                    <a:pt x="67484" y="99119"/>
                  </a:cubicBezTo>
                  <a:cubicBezTo>
                    <a:pt x="67436" y="91411"/>
                    <a:pt x="68768" y="85891"/>
                    <a:pt x="75334" y="80420"/>
                  </a:cubicBezTo>
                  <a:cubicBezTo>
                    <a:pt x="91702" y="66669"/>
                    <a:pt x="95794" y="45971"/>
                    <a:pt x="87420" y="27368"/>
                  </a:cubicBezTo>
                  <a:cubicBezTo>
                    <a:pt x="79712" y="10238"/>
                    <a:pt x="59871" y="-1704"/>
                    <a:pt x="42314" y="199"/>
                  </a:cubicBezTo>
                  <a:close/>
                  <a:moveTo>
                    <a:pt x="45739" y="52966"/>
                  </a:moveTo>
                  <a:cubicBezTo>
                    <a:pt x="42028" y="53061"/>
                    <a:pt x="38983" y="50872"/>
                    <a:pt x="38983" y="46304"/>
                  </a:cubicBezTo>
                  <a:cubicBezTo>
                    <a:pt x="38983" y="41404"/>
                    <a:pt x="41552" y="38454"/>
                    <a:pt x="46310" y="38977"/>
                  </a:cubicBezTo>
                  <a:cubicBezTo>
                    <a:pt x="50022" y="39405"/>
                    <a:pt x="52734" y="41975"/>
                    <a:pt x="52876" y="46019"/>
                  </a:cubicBezTo>
                  <a:cubicBezTo>
                    <a:pt x="52448" y="50587"/>
                    <a:pt x="49355" y="52871"/>
                    <a:pt x="45739" y="52966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Freeform: Shape 342">
              <a:extLst>
                <a:ext uri="{FF2B5EF4-FFF2-40B4-BE49-F238E27FC236}">
                  <a16:creationId xmlns:a16="http://schemas.microsoft.com/office/drawing/2014/main" id="{C1E41ABA-A6E7-4B57-8B97-9CAADE6BE398}"/>
                </a:ext>
              </a:extLst>
            </p:cNvPr>
            <p:cNvSpPr/>
            <p:nvPr/>
          </p:nvSpPr>
          <p:spPr>
            <a:xfrm>
              <a:off x="2921430" y="3640994"/>
              <a:ext cx="282692" cy="91967"/>
            </a:xfrm>
            <a:custGeom>
              <a:avLst/>
              <a:gdLst>
                <a:gd name="connsiteX0" fmla="*/ 200537 w 282692"/>
                <a:gd name="connsiteY0" fmla="*/ 18776 h 91967"/>
                <a:gd name="connsiteX1" fmla="*/ 185882 w 282692"/>
                <a:gd name="connsiteY1" fmla="*/ 25723 h 91967"/>
                <a:gd name="connsiteX2" fmla="*/ 103901 w 282692"/>
                <a:gd name="connsiteY2" fmla="*/ 25771 h 91967"/>
                <a:gd name="connsiteX3" fmla="*/ 78589 w 282692"/>
                <a:gd name="connsiteY3" fmla="*/ 15208 h 91967"/>
                <a:gd name="connsiteX4" fmla="*/ 14165 w 282692"/>
                <a:gd name="connsiteY4" fmla="*/ 12734 h 91967"/>
                <a:gd name="connsiteX5" fmla="*/ 11976 w 282692"/>
                <a:gd name="connsiteY5" fmla="*/ 76587 h 91967"/>
                <a:gd name="connsiteX6" fmla="*/ 75115 w 282692"/>
                <a:gd name="connsiteY6" fmla="*/ 79441 h 91967"/>
                <a:gd name="connsiteX7" fmla="*/ 111657 w 282692"/>
                <a:gd name="connsiteY7" fmla="*/ 66024 h 91967"/>
                <a:gd name="connsiteX8" fmla="*/ 140348 w 282692"/>
                <a:gd name="connsiteY8" fmla="*/ 66071 h 91967"/>
                <a:gd name="connsiteX9" fmla="*/ 185454 w 282692"/>
                <a:gd name="connsiteY9" fmla="*/ 65976 h 91967"/>
                <a:gd name="connsiteX10" fmla="*/ 201060 w 282692"/>
                <a:gd name="connsiteY10" fmla="*/ 73494 h 91967"/>
                <a:gd name="connsiteX11" fmla="*/ 268387 w 282692"/>
                <a:gd name="connsiteY11" fmla="*/ 78823 h 91967"/>
                <a:gd name="connsiteX12" fmla="*/ 267768 w 282692"/>
                <a:gd name="connsiteY12" fmla="*/ 12115 h 91967"/>
                <a:gd name="connsiteX13" fmla="*/ 200537 w 282692"/>
                <a:gd name="connsiteY13" fmla="*/ 18776 h 91967"/>
                <a:gd name="connsiteX14" fmla="*/ 44949 w 282692"/>
                <a:gd name="connsiteY14" fmla="*/ 52416 h 91967"/>
                <a:gd name="connsiteX15" fmla="*/ 38764 w 282692"/>
                <a:gd name="connsiteY15" fmla="*/ 45231 h 91967"/>
                <a:gd name="connsiteX16" fmla="*/ 46044 w 282692"/>
                <a:gd name="connsiteY16" fmla="*/ 38998 h 91967"/>
                <a:gd name="connsiteX17" fmla="*/ 52372 w 282692"/>
                <a:gd name="connsiteY17" fmla="*/ 45802 h 91967"/>
                <a:gd name="connsiteX18" fmla="*/ 44949 w 282692"/>
                <a:gd name="connsiteY18" fmla="*/ 52416 h 91967"/>
                <a:gd name="connsiteX19" fmla="*/ 243645 w 282692"/>
                <a:gd name="connsiteY19" fmla="*/ 47039 h 91967"/>
                <a:gd name="connsiteX20" fmla="*/ 235604 w 282692"/>
                <a:gd name="connsiteY20" fmla="*/ 52368 h 91967"/>
                <a:gd name="connsiteX21" fmla="*/ 230275 w 282692"/>
                <a:gd name="connsiteY21" fmla="*/ 44518 h 91967"/>
                <a:gd name="connsiteX22" fmla="*/ 238268 w 282692"/>
                <a:gd name="connsiteY22" fmla="*/ 39093 h 91967"/>
                <a:gd name="connsiteX23" fmla="*/ 243645 w 282692"/>
                <a:gd name="connsiteY23" fmla="*/ 47039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82692" h="91967">
                  <a:moveTo>
                    <a:pt x="200537" y="18776"/>
                  </a:moveTo>
                  <a:cubicBezTo>
                    <a:pt x="196302" y="24438"/>
                    <a:pt x="192163" y="25771"/>
                    <a:pt x="185882" y="25723"/>
                  </a:cubicBezTo>
                  <a:cubicBezTo>
                    <a:pt x="158571" y="25485"/>
                    <a:pt x="131212" y="25342"/>
                    <a:pt x="103901" y="25771"/>
                  </a:cubicBezTo>
                  <a:cubicBezTo>
                    <a:pt x="93624" y="25913"/>
                    <a:pt x="86059" y="24391"/>
                    <a:pt x="78589" y="15208"/>
                  </a:cubicBezTo>
                  <a:cubicBezTo>
                    <a:pt x="62459" y="-4538"/>
                    <a:pt x="32483" y="-4728"/>
                    <a:pt x="14165" y="12734"/>
                  </a:cubicBezTo>
                  <a:cubicBezTo>
                    <a:pt x="-3821" y="29863"/>
                    <a:pt x="-4820" y="58601"/>
                    <a:pt x="11976" y="76587"/>
                  </a:cubicBezTo>
                  <a:cubicBezTo>
                    <a:pt x="29105" y="94953"/>
                    <a:pt x="59414" y="98045"/>
                    <a:pt x="75115" y="79441"/>
                  </a:cubicBezTo>
                  <a:cubicBezTo>
                    <a:pt x="86059" y="66452"/>
                    <a:pt x="97573" y="65548"/>
                    <a:pt x="111657" y="66024"/>
                  </a:cubicBezTo>
                  <a:cubicBezTo>
                    <a:pt x="121220" y="66357"/>
                    <a:pt x="130784" y="66071"/>
                    <a:pt x="140348" y="66071"/>
                  </a:cubicBezTo>
                  <a:cubicBezTo>
                    <a:pt x="155383" y="66071"/>
                    <a:pt x="170419" y="66309"/>
                    <a:pt x="185454" y="65976"/>
                  </a:cubicBezTo>
                  <a:cubicBezTo>
                    <a:pt x="192258" y="65833"/>
                    <a:pt x="196445" y="67546"/>
                    <a:pt x="201060" y="73494"/>
                  </a:cubicBezTo>
                  <a:cubicBezTo>
                    <a:pt x="217856" y="95428"/>
                    <a:pt x="249022" y="97427"/>
                    <a:pt x="268387" y="78823"/>
                  </a:cubicBezTo>
                  <a:cubicBezTo>
                    <a:pt x="287704" y="60267"/>
                    <a:pt x="287419" y="30434"/>
                    <a:pt x="267768" y="12115"/>
                  </a:cubicBezTo>
                  <a:cubicBezTo>
                    <a:pt x="248022" y="-6156"/>
                    <a:pt x="217238" y="-3539"/>
                    <a:pt x="200537" y="18776"/>
                  </a:cubicBezTo>
                  <a:close/>
                  <a:moveTo>
                    <a:pt x="44949" y="52416"/>
                  </a:moveTo>
                  <a:cubicBezTo>
                    <a:pt x="40667" y="52083"/>
                    <a:pt x="38336" y="49513"/>
                    <a:pt x="38764" y="45231"/>
                  </a:cubicBezTo>
                  <a:cubicBezTo>
                    <a:pt x="39144" y="41044"/>
                    <a:pt x="41761" y="38713"/>
                    <a:pt x="46044" y="38998"/>
                  </a:cubicBezTo>
                  <a:cubicBezTo>
                    <a:pt x="50468" y="39284"/>
                    <a:pt x="52039" y="42233"/>
                    <a:pt x="52372" y="45802"/>
                  </a:cubicBezTo>
                  <a:cubicBezTo>
                    <a:pt x="51658" y="50512"/>
                    <a:pt x="49231" y="52796"/>
                    <a:pt x="44949" y="52416"/>
                  </a:cubicBezTo>
                  <a:close/>
                  <a:moveTo>
                    <a:pt x="243645" y="47039"/>
                  </a:moveTo>
                  <a:cubicBezTo>
                    <a:pt x="242598" y="51274"/>
                    <a:pt x="239743" y="53130"/>
                    <a:pt x="235604" y="52368"/>
                  </a:cubicBezTo>
                  <a:cubicBezTo>
                    <a:pt x="231417" y="51607"/>
                    <a:pt x="229371" y="48705"/>
                    <a:pt x="230275" y="44518"/>
                  </a:cubicBezTo>
                  <a:cubicBezTo>
                    <a:pt x="231131" y="40473"/>
                    <a:pt x="234081" y="38332"/>
                    <a:pt x="238268" y="39093"/>
                  </a:cubicBezTo>
                  <a:cubicBezTo>
                    <a:pt x="242455" y="39854"/>
                    <a:pt x="244025" y="42900"/>
                    <a:pt x="243645" y="47039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" name="Freeform: Shape 343">
              <a:extLst>
                <a:ext uri="{FF2B5EF4-FFF2-40B4-BE49-F238E27FC236}">
                  <a16:creationId xmlns:a16="http://schemas.microsoft.com/office/drawing/2014/main" id="{B6AD5DDD-BECF-4268-AF2A-4118FCA6BC52}"/>
                </a:ext>
              </a:extLst>
            </p:cNvPr>
            <p:cNvSpPr/>
            <p:nvPr/>
          </p:nvSpPr>
          <p:spPr>
            <a:xfrm>
              <a:off x="4299724" y="1208714"/>
              <a:ext cx="237428" cy="237570"/>
            </a:xfrm>
            <a:custGeom>
              <a:avLst/>
              <a:gdLst>
                <a:gd name="connsiteX0" fmla="*/ 237426 w 237428"/>
                <a:gd name="connsiteY0" fmla="*/ 118429 h 237570"/>
                <a:gd name="connsiteX1" fmla="*/ 117999 w 237428"/>
                <a:gd name="connsiteY1" fmla="*/ 2 h 237570"/>
                <a:gd name="connsiteX2" fmla="*/ 0 w 237428"/>
                <a:gd name="connsiteY2" fmla="*/ 118144 h 237570"/>
                <a:gd name="connsiteX3" fmla="*/ 117714 w 237428"/>
                <a:gd name="connsiteY3" fmla="*/ 237570 h 237570"/>
                <a:gd name="connsiteX4" fmla="*/ 237426 w 237428"/>
                <a:gd name="connsiteY4" fmla="*/ 118429 h 237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428" h="237570">
                  <a:moveTo>
                    <a:pt x="237426" y="118429"/>
                  </a:moveTo>
                  <a:cubicBezTo>
                    <a:pt x="237093" y="53387"/>
                    <a:pt x="182899" y="-332"/>
                    <a:pt x="117999" y="2"/>
                  </a:cubicBezTo>
                  <a:cubicBezTo>
                    <a:pt x="53290" y="287"/>
                    <a:pt x="95" y="53577"/>
                    <a:pt x="0" y="118144"/>
                  </a:cubicBezTo>
                  <a:cubicBezTo>
                    <a:pt x="-95" y="184138"/>
                    <a:pt x="52481" y="237475"/>
                    <a:pt x="117714" y="237570"/>
                  </a:cubicBezTo>
                  <a:cubicBezTo>
                    <a:pt x="184136" y="237665"/>
                    <a:pt x="237807" y="184280"/>
                    <a:pt x="237426" y="118429"/>
                  </a:cubicBezTo>
                  <a:close/>
                </a:path>
              </a:pathLst>
            </a:custGeom>
            <a:solidFill>
              <a:srgbClr val="1C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Freeform: Shape 344">
              <a:extLst>
                <a:ext uri="{FF2B5EF4-FFF2-40B4-BE49-F238E27FC236}">
                  <a16:creationId xmlns:a16="http://schemas.microsoft.com/office/drawing/2014/main" id="{B2248986-D42D-4229-97FE-E864ED0C8545}"/>
                </a:ext>
              </a:extLst>
            </p:cNvPr>
            <p:cNvSpPr/>
            <p:nvPr/>
          </p:nvSpPr>
          <p:spPr>
            <a:xfrm>
              <a:off x="5489908" y="2161924"/>
              <a:ext cx="92128" cy="325943"/>
            </a:xfrm>
            <a:custGeom>
              <a:avLst/>
              <a:gdLst>
                <a:gd name="connsiteX0" fmla="*/ 23449 w 92128"/>
                <a:gd name="connsiteY0" fmla="*/ 241011 h 325943"/>
                <a:gd name="connsiteX1" fmla="*/ 2513 w 92128"/>
                <a:gd name="connsiteY1" fmla="*/ 292160 h 325943"/>
                <a:gd name="connsiteX2" fmla="*/ 46667 w 92128"/>
                <a:gd name="connsiteY2" fmla="*/ 325942 h 325943"/>
                <a:gd name="connsiteX3" fmla="*/ 90346 w 92128"/>
                <a:gd name="connsiteY3" fmla="*/ 292921 h 325943"/>
                <a:gd name="connsiteX4" fmla="*/ 69554 w 92128"/>
                <a:gd name="connsiteY4" fmla="*/ 241201 h 325943"/>
                <a:gd name="connsiteX5" fmla="*/ 61180 w 92128"/>
                <a:gd name="connsiteY5" fmla="*/ 226261 h 325943"/>
                <a:gd name="connsiteX6" fmla="*/ 61132 w 92128"/>
                <a:gd name="connsiteY6" fmla="*/ 103456 h 325943"/>
                <a:gd name="connsiteX7" fmla="*/ 71742 w 92128"/>
                <a:gd name="connsiteY7" fmla="*/ 82997 h 325943"/>
                <a:gd name="connsiteX8" fmla="*/ 82068 w 92128"/>
                <a:gd name="connsiteY8" fmla="*/ 17336 h 325943"/>
                <a:gd name="connsiteX9" fmla="*/ 15503 w 92128"/>
                <a:gd name="connsiteY9" fmla="*/ 11816 h 325943"/>
                <a:gd name="connsiteX10" fmla="*/ 15075 w 92128"/>
                <a:gd name="connsiteY10" fmla="*/ 77810 h 325943"/>
                <a:gd name="connsiteX11" fmla="*/ 30776 w 92128"/>
                <a:gd name="connsiteY11" fmla="*/ 116636 h 325943"/>
                <a:gd name="connsiteX12" fmla="*/ 30633 w 92128"/>
                <a:gd name="connsiteY12" fmla="*/ 163027 h 325943"/>
                <a:gd name="connsiteX13" fmla="*/ 30776 w 92128"/>
                <a:gd name="connsiteY13" fmla="*/ 227165 h 325943"/>
                <a:gd name="connsiteX14" fmla="*/ 23449 w 92128"/>
                <a:gd name="connsiteY14" fmla="*/ 241011 h 325943"/>
                <a:gd name="connsiteX15" fmla="*/ 46430 w 92128"/>
                <a:gd name="connsiteY15" fmla="*/ 38890 h 325943"/>
                <a:gd name="connsiteX16" fmla="*/ 52853 w 92128"/>
                <a:gd name="connsiteY16" fmla="*/ 45931 h 325943"/>
                <a:gd name="connsiteX17" fmla="*/ 45716 w 92128"/>
                <a:gd name="connsiteY17" fmla="*/ 52498 h 325943"/>
                <a:gd name="connsiteX18" fmla="*/ 39293 w 92128"/>
                <a:gd name="connsiteY18" fmla="*/ 45313 h 325943"/>
                <a:gd name="connsiteX19" fmla="*/ 46430 w 92128"/>
                <a:gd name="connsiteY19" fmla="*/ 38890 h 325943"/>
                <a:gd name="connsiteX20" fmla="*/ 45621 w 92128"/>
                <a:gd name="connsiteY20" fmla="*/ 273651 h 325943"/>
                <a:gd name="connsiteX21" fmla="*/ 52948 w 92128"/>
                <a:gd name="connsiteY21" fmla="*/ 279218 h 325943"/>
                <a:gd name="connsiteX22" fmla="*/ 46763 w 92128"/>
                <a:gd name="connsiteY22" fmla="*/ 287212 h 325943"/>
                <a:gd name="connsiteX23" fmla="*/ 39340 w 92128"/>
                <a:gd name="connsiteY23" fmla="*/ 280836 h 325943"/>
                <a:gd name="connsiteX24" fmla="*/ 45621 w 92128"/>
                <a:gd name="connsiteY24" fmla="*/ 273651 h 325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2128" h="325943">
                  <a:moveTo>
                    <a:pt x="23449" y="241011"/>
                  </a:moveTo>
                  <a:cubicBezTo>
                    <a:pt x="4274" y="252288"/>
                    <a:pt x="-3434" y="272319"/>
                    <a:pt x="2513" y="292160"/>
                  </a:cubicBezTo>
                  <a:cubicBezTo>
                    <a:pt x="8651" y="312715"/>
                    <a:pt x="26113" y="326085"/>
                    <a:pt x="46667" y="325942"/>
                  </a:cubicBezTo>
                  <a:cubicBezTo>
                    <a:pt x="66461" y="325752"/>
                    <a:pt x="84970" y="311716"/>
                    <a:pt x="90346" y="292921"/>
                  </a:cubicBezTo>
                  <a:cubicBezTo>
                    <a:pt x="95961" y="273175"/>
                    <a:pt x="88110" y="252288"/>
                    <a:pt x="69554" y="241201"/>
                  </a:cubicBezTo>
                  <a:cubicBezTo>
                    <a:pt x="63083" y="237347"/>
                    <a:pt x="61132" y="233446"/>
                    <a:pt x="61180" y="226261"/>
                  </a:cubicBezTo>
                  <a:cubicBezTo>
                    <a:pt x="61513" y="185342"/>
                    <a:pt x="61608" y="144375"/>
                    <a:pt x="61132" y="103456"/>
                  </a:cubicBezTo>
                  <a:cubicBezTo>
                    <a:pt x="61037" y="94083"/>
                    <a:pt x="63035" y="88468"/>
                    <a:pt x="71742" y="82997"/>
                  </a:cubicBezTo>
                  <a:cubicBezTo>
                    <a:pt x="94153" y="68960"/>
                    <a:pt x="98388" y="37510"/>
                    <a:pt x="82068" y="17336"/>
                  </a:cubicBezTo>
                  <a:cubicBezTo>
                    <a:pt x="65319" y="-3362"/>
                    <a:pt x="34868" y="-5931"/>
                    <a:pt x="15503" y="11816"/>
                  </a:cubicBezTo>
                  <a:cubicBezTo>
                    <a:pt x="-4005" y="29659"/>
                    <a:pt x="-6147" y="62823"/>
                    <a:pt x="15075" y="77810"/>
                  </a:cubicBezTo>
                  <a:cubicBezTo>
                    <a:pt x="30776" y="88897"/>
                    <a:pt x="31394" y="101172"/>
                    <a:pt x="30776" y="116636"/>
                  </a:cubicBezTo>
                  <a:cubicBezTo>
                    <a:pt x="30205" y="132100"/>
                    <a:pt x="30633" y="147563"/>
                    <a:pt x="30633" y="163027"/>
                  </a:cubicBezTo>
                  <a:cubicBezTo>
                    <a:pt x="30633" y="184390"/>
                    <a:pt x="30443" y="205802"/>
                    <a:pt x="30776" y="227165"/>
                  </a:cubicBezTo>
                  <a:cubicBezTo>
                    <a:pt x="30919" y="233493"/>
                    <a:pt x="29634" y="237395"/>
                    <a:pt x="23449" y="241011"/>
                  </a:cubicBezTo>
                  <a:close/>
                  <a:moveTo>
                    <a:pt x="46430" y="38890"/>
                  </a:moveTo>
                  <a:cubicBezTo>
                    <a:pt x="50902" y="39032"/>
                    <a:pt x="52996" y="41840"/>
                    <a:pt x="52853" y="45931"/>
                  </a:cubicBezTo>
                  <a:cubicBezTo>
                    <a:pt x="52663" y="50023"/>
                    <a:pt x="50236" y="52498"/>
                    <a:pt x="45716" y="52498"/>
                  </a:cubicBezTo>
                  <a:cubicBezTo>
                    <a:pt x="41815" y="51736"/>
                    <a:pt x="39007" y="49500"/>
                    <a:pt x="39293" y="45313"/>
                  </a:cubicBezTo>
                  <a:cubicBezTo>
                    <a:pt x="39530" y="41173"/>
                    <a:pt x="42052" y="38699"/>
                    <a:pt x="46430" y="38890"/>
                  </a:cubicBezTo>
                  <a:close/>
                  <a:moveTo>
                    <a:pt x="45621" y="273651"/>
                  </a:moveTo>
                  <a:cubicBezTo>
                    <a:pt x="49903" y="273128"/>
                    <a:pt x="52425" y="275316"/>
                    <a:pt x="52948" y="279218"/>
                  </a:cubicBezTo>
                  <a:cubicBezTo>
                    <a:pt x="52996" y="283976"/>
                    <a:pt x="50902" y="286831"/>
                    <a:pt x="46763" y="287212"/>
                  </a:cubicBezTo>
                  <a:cubicBezTo>
                    <a:pt x="42528" y="287592"/>
                    <a:pt x="39959" y="284737"/>
                    <a:pt x="39340" y="280836"/>
                  </a:cubicBezTo>
                  <a:cubicBezTo>
                    <a:pt x="38579" y="276316"/>
                    <a:pt x="41624" y="274175"/>
                    <a:pt x="45621" y="273651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42" name="Table 1">
            <a:extLst>
              <a:ext uri="{FF2B5EF4-FFF2-40B4-BE49-F238E27FC236}">
                <a16:creationId xmlns:a16="http://schemas.microsoft.com/office/drawing/2014/main" id="{EBEA3298-B045-4B9E-B606-806DAEEF12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3327161"/>
              </p:ext>
            </p:extLst>
          </p:nvPr>
        </p:nvGraphicFramePr>
        <p:xfrm>
          <a:off x="906755" y="1779724"/>
          <a:ext cx="10406744" cy="429086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016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16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016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016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139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40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01</a:t>
                      </a:r>
                      <a:endParaRPr lang="ko-KR" altLang="en-US" sz="40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4000" b="1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02</a:t>
                      </a:r>
                      <a:endParaRPr lang="ko-KR" altLang="en-US" sz="4000" b="1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40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03</a:t>
                      </a:r>
                      <a:endParaRPr lang="ko-KR" altLang="en-US" sz="40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4000" b="1" dirty="0">
                          <a:solidFill>
                            <a:schemeClr val="accent4"/>
                          </a:solidFill>
                          <a:latin typeface="+mn-lt"/>
                          <a:cs typeface="Arial" pitchFamily="34" charset="0"/>
                        </a:rPr>
                        <a:t>04</a:t>
                      </a:r>
                      <a:endParaRPr lang="ko-KR" altLang="en-US" sz="4000" b="1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17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4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400" b="1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Simple PowerPoint Presentation</a:t>
                      </a:r>
                      <a:endParaRPr lang="ko-KR" altLang="en-US" sz="14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accent4"/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400" b="1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5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5723">
                <a:tc>
                  <a:txBody>
                    <a:bodyPr/>
                    <a:lstStyle/>
                    <a:p>
                      <a:pPr algn="l"/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Arial Unicode MS"/>
                          <a:cs typeface="Arial" pitchFamily="34" charset="0"/>
                        </a:rPr>
                        <a:t>You can simply impress your audience and add a unique zing and appeal to your Presentations. 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Arial Unicode MS"/>
                          <a:cs typeface="Arial" pitchFamily="34" charset="0"/>
                        </a:rPr>
                        <a:t>You can simply impress your audience and add a unique zing and appeal to your Presentations. </a:t>
                      </a:r>
                      <a:endParaRPr kumimoji="0" lang="ko-KR" alt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Arial Unicode MS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Arial Unicode MS"/>
                          <a:cs typeface="Arial" pitchFamily="34" charset="0"/>
                        </a:rPr>
                        <a:t>You can simply impress your audience and add a unique zing and appeal to your Presentations. </a:t>
                      </a:r>
                      <a:endParaRPr kumimoji="0" lang="ko-KR" alt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Arial Unicode MS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Arial Unicode MS"/>
                          <a:cs typeface="Arial" pitchFamily="34" charset="0"/>
                        </a:rPr>
                        <a:t>You can simply impress your audience and add a unique zing and appeal to your Presentations. </a:t>
                      </a:r>
                      <a:endParaRPr kumimoji="0" lang="ko-KR" alt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Arial Unicode MS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694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I hope and I believe that this Template will your Time, Money and Reputation. 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I hope and I believe that this Template will your Time, Money and Reputation. 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I hope and I believe that this Template will your Time, Money and Reputation. 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I hope and I believe that this Template will your Time, Money and Reputation. 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5438"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zing.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Arial Unicode MS"/>
                          <a:cs typeface="Arial" pitchFamily="34" charset="0"/>
                        </a:rPr>
                        <a:t>You can simply impress your audience and add a unique zing.</a:t>
                      </a:r>
                      <a:endParaRPr kumimoji="0" lang="ko-KR" alt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Arial Unicode MS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Arial Unicode MS"/>
                          <a:cs typeface="Arial" pitchFamily="34" charset="0"/>
                        </a:rPr>
                        <a:t>You can simply impress your audience and add a unique zing.</a:t>
                      </a:r>
                      <a:endParaRPr kumimoji="0" lang="ko-KR" alt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Arial Unicode MS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Arial Unicode MS"/>
                          <a:cs typeface="Arial" pitchFamily="34" charset="0"/>
                        </a:rPr>
                        <a:t>You can simply impress your audience and add a unique zing.</a:t>
                      </a:r>
                      <a:endParaRPr kumimoji="0" lang="ko-KR" alt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Arial Unicode MS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5DF1E38E-7418-45D8-A66C-33F1B862808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5" name="Rectangle: Rounded Corners 8">
            <a:extLst>
              <a:ext uri="{FF2B5EF4-FFF2-40B4-BE49-F238E27FC236}">
                <a16:creationId xmlns:a16="http://schemas.microsoft.com/office/drawing/2014/main" id="{80B2B843-ADD2-4E75-A4E6-89642B30F5EC}"/>
              </a:ext>
            </a:extLst>
          </p:cNvPr>
          <p:cNvSpPr/>
          <p:nvPr/>
        </p:nvSpPr>
        <p:spPr>
          <a:xfrm>
            <a:off x="-1" y="5436296"/>
            <a:ext cx="12192001" cy="1089764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2E6326-5323-4B4F-84E4-8753AEEAE061}"/>
              </a:ext>
            </a:extLst>
          </p:cNvPr>
          <p:cNvSpPr txBox="1"/>
          <p:nvPr/>
        </p:nvSpPr>
        <p:spPr>
          <a:xfrm>
            <a:off x="6204709" y="2650333"/>
            <a:ext cx="494255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 Easy to change colors, photos.</a:t>
            </a:r>
          </a:p>
          <a:p>
            <a:endParaRPr lang="en-US" altLang="ko-KR" sz="1200" dirty="0">
              <a:solidFill>
                <a:schemeClr val="bg1"/>
              </a:solidFill>
              <a:ea typeface="FZShuTi" pitchFamily="2" charset="-122"/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You can simply impress your audience and add a unique zing and appeal to your Presentations.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Easy to change colors, photos.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I hope and I believe that this Template will your Time, Money and Reputation. Get a modern PowerPoint  Presentation that is beautifully designed.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Easy to change colors, photos.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I hope and I believe that this Template will your Time, Money and Reputation. Get a modern PowerPoint  Presentation that is beautifully designed.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08BDBA-3366-4D9C-8597-2C01405A0BB4}"/>
              </a:ext>
            </a:extLst>
          </p:cNvPr>
          <p:cNvSpPr txBox="1"/>
          <p:nvPr/>
        </p:nvSpPr>
        <p:spPr>
          <a:xfrm>
            <a:off x="5435202" y="536919"/>
            <a:ext cx="4205185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>
                <a:solidFill>
                  <a:schemeClr val="accent2"/>
                </a:solidFill>
                <a:cs typeface="Arial" pitchFamily="34" charset="0"/>
              </a:rPr>
              <a:t>ALLPPT</a:t>
            </a:r>
            <a:r>
              <a:rPr lang="en-GB" altLang="ko-KR" sz="3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Layout</a:t>
            </a:r>
          </a:p>
          <a:p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3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966BFD-95A4-4AB7-82A4-AF553169EB6D}"/>
              </a:ext>
            </a:extLst>
          </p:cNvPr>
          <p:cNvSpPr txBox="1"/>
          <p:nvPr/>
        </p:nvSpPr>
        <p:spPr>
          <a:xfrm>
            <a:off x="1939937" y="5565679"/>
            <a:ext cx="8312124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0581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38">
            <a:extLst>
              <a:ext uri="{FF2B5EF4-FFF2-40B4-BE49-F238E27FC236}">
                <a16:creationId xmlns:a16="http://schemas.microsoft.com/office/drawing/2014/main" id="{EA3F683B-6EFB-4890-BB62-5B4B2FB535DE}"/>
              </a:ext>
            </a:extLst>
          </p:cNvPr>
          <p:cNvSpPr/>
          <p:nvPr/>
        </p:nvSpPr>
        <p:spPr>
          <a:xfrm rot="16200000">
            <a:off x="3398004" y="3742574"/>
            <a:ext cx="1035968" cy="2160733"/>
          </a:xfrm>
          <a:prstGeom prst="roundRect">
            <a:avLst>
              <a:gd name="adj" fmla="val 10715"/>
            </a:avLst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4" name="Rounded Rectangle 39">
            <a:extLst>
              <a:ext uri="{FF2B5EF4-FFF2-40B4-BE49-F238E27FC236}">
                <a16:creationId xmlns:a16="http://schemas.microsoft.com/office/drawing/2014/main" id="{D89FCAD1-9F9D-4488-A8B6-CD122FEE3E5A}"/>
              </a:ext>
            </a:extLst>
          </p:cNvPr>
          <p:cNvSpPr/>
          <p:nvPr/>
        </p:nvSpPr>
        <p:spPr>
          <a:xfrm rot="16200000">
            <a:off x="5577719" y="2798679"/>
            <a:ext cx="1035968" cy="2160733"/>
          </a:xfrm>
          <a:prstGeom prst="roundRect">
            <a:avLst>
              <a:gd name="adj" fmla="val 10715"/>
            </a:avLst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5" name="Rounded Rectangle 40">
            <a:extLst>
              <a:ext uri="{FF2B5EF4-FFF2-40B4-BE49-F238E27FC236}">
                <a16:creationId xmlns:a16="http://schemas.microsoft.com/office/drawing/2014/main" id="{06267A8B-A460-476B-8E4A-DF8554CD8095}"/>
              </a:ext>
            </a:extLst>
          </p:cNvPr>
          <p:cNvSpPr/>
          <p:nvPr/>
        </p:nvSpPr>
        <p:spPr>
          <a:xfrm rot="16200000">
            <a:off x="7692779" y="1919337"/>
            <a:ext cx="1035968" cy="2160733"/>
          </a:xfrm>
          <a:prstGeom prst="roundRect">
            <a:avLst>
              <a:gd name="adj" fmla="val 10715"/>
            </a:avLst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6" name="타원 2">
            <a:extLst>
              <a:ext uri="{FF2B5EF4-FFF2-40B4-BE49-F238E27FC236}">
                <a16:creationId xmlns:a16="http://schemas.microsoft.com/office/drawing/2014/main" id="{BF975BEC-BA49-4DC9-814E-A2F07515939F}"/>
              </a:ext>
            </a:extLst>
          </p:cNvPr>
          <p:cNvSpPr/>
          <p:nvPr/>
        </p:nvSpPr>
        <p:spPr>
          <a:xfrm>
            <a:off x="2494531" y="4971834"/>
            <a:ext cx="741115" cy="741115"/>
          </a:xfrm>
          <a:prstGeom prst="ellipse">
            <a:avLst/>
          </a:prstGeom>
          <a:solidFill>
            <a:schemeClr val="accent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7" name="타원 53">
            <a:extLst>
              <a:ext uri="{FF2B5EF4-FFF2-40B4-BE49-F238E27FC236}">
                <a16:creationId xmlns:a16="http://schemas.microsoft.com/office/drawing/2014/main" id="{1E1B8935-58C5-4466-8296-3091131D6F2B}"/>
              </a:ext>
            </a:extLst>
          </p:cNvPr>
          <p:cNvSpPr/>
          <p:nvPr/>
        </p:nvSpPr>
        <p:spPr>
          <a:xfrm>
            <a:off x="4661659" y="3971466"/>
            <a:ext cx="741115" cy="741115"/>
          </a:xfrm>
          <a:prstGeom prst="ellipse">
            <a:avLst/>
          </a:prstGeom>
          <a:solidFill>
            <a:schemeClr val="accent2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8" name="타원 54">
            <a:extLst>
              <a:ext uri="{FF2B5EF4-FFF2-40B4-BE49-F238E27FC236}">
                <a16:creationId xmlns:a16="http://schemas.microsoft.com/office/drawing/2014/main" id="{862B76F0-4A66-4A81-BAEC-82CC52C41CEA}"/>
              </a:ext>
            </a:extLst>
          </p:cNvPr>
          <p:cNvSpPr/>
          <p:nvPr/>
        </p:nvSpPr>
        <p:spPr>
          <a:xfrm>
            <a:off x="6824886" y="2988129"/>
            <a:ext cx="741115" cy="741115"/>
          </a:xfrm>
          <a:prstGeom prst="ellipse">
            <a:avLst/>
          </a:prstGeom>
          <a:solidFill>
            <a:schemeClr val="accent3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9" name="타원 55">
            <a:extLst>
              <a:ext uri="{FF2B5EF4-FFF2-40B4-BE49-F238E27FC236}">
                <a16:creationId xmlns:a16="http://schemas.microsoft.com/office/drawing/2014/main" id="{A7F8AAFE-7AD7-466A-BFDC-2843F7B45547}"/>
              </a:ext>
            </a:extLst>
          </p:cNvPr>
          <p:cNvSpPr/>
          <p:nvPr/>
        </p:nvSpPr>
        <p:spPr>
          <a:xfrm>
            <a:off x="8921422" y="2107260"/>
            <a:ext cx="741115" cy="741115"/>
          </a:xfrm>
          <a:prstGeom prst="ellipse">
            <a:avLst/>
          </a:prstGeom>
          <a:solidFill>
            <a:schemeClr val="accent4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grpSp>
        <p:nvGrpSpPr>
          <p:cNvPr id="10" name="Group 10">
            <a:extLst>
              <a:ext uri="{FF2B5EF4-FFF2-40B4-BE49-F238E27FC236}">
                <a16:creationId xmlns:a16="http://schemas.microsoft.com/office/drawing/2014/main" id="{9E499E1C-8F1C-4DC7-BC04-6B3D77D5921F}"/>
              </a:ext>
            </a:extLst>
          </p:cNvPr>
          <p:cNvGrpSpPr/>
          <p:nvPr/>
        </p:nvGrpSpPr>
        <p:grpSpPr>
          <a:xfrm>
            <a:off x="5249703" y="3509713"/>
            <a:ext cx="1692000" cy="738664"/>
            <a:chOff x="3942643" y="3330651"/>
            <a:chExt cx="1258713" cy="73866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EF7D124-DB09-47C0-85DB-AC59857161AB}"/>
                </a:ext>
              </a:extLst>
            </p:cNvPr>
            <p:cNvSpPr txBox="1"/>
            <p:nvPr/>
          </p:nvSpPr>
          <p:spPr>
            <a:xfrm>
              <a:off x="3942644" y="3607650"/>
              <a:ext cx="1258712" cy="461665"/>
            </a:xfrm>
            <a:prstGeom prst="rect">
              <a:avLst/>
            </a:prstGeom>
            <a:noFill/>
          </p:spPr>
          <p:txBody>
            <a:bodyPr wrap="square" lIns="14400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Modern PowerPoint 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F5A1921-0BCA-4AFD-8BE2-1E34EEB0D169}"/>
                </a:ext>
              </a:extLst>
            </p:cNvPr>
            <p:cNvSpPr txBox="1"/>
            <p:nvPr/>
          </p:nvSpPr>
          <p:spPr>
            <a:xfrm>
              <a:off x="3942643" y="3330651"/>
              <a:ext cx="125871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B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6">
            <a:extLst>
              <a:ext uri="{FF2B5EF4-FFF2-40B4-BE49-F238E27FC236}">
                <a16:creationId xmlns:a16="http://schemas.microsoft.com/office/drawing/2014/main" id="{FCCAA773-06C9-4319-BD8E-6BBE408C73DD}"/>
              </a:ext>
            </a:extLst>
          </p:cNvPr>
          <p:cNvGrpSpPr/>
          <p:nvPr/>
        </p:nvGrpSpPr>
        <p:grpSpPr>
          <a:xfrm>
            <a:off x="807452" y="4613900"/>
            <a:ext cx="1416847" cy="1477328"/>
            <a:chOff x="2551705" y="4283314"/>
            <a:chExt cx="2357003" cy="1477328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3CF4618-50A8-4C90-A3F9-2882247B1E1D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2DAB70D-1B40-49D5-A0F2-0C102EF71953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25">
            <a:extLst>
              <a:ext uri="{FF2B5EF4-FFF2-40B4-BE49-F238E27FC236}">
                <a16:creationId xmlns:a16="http://schemas.microsoft.com/office/drawing/2014/main" id="{8AA8F742-0A8A-4ED3-B2A8-E5B93635A272}"/>
              </a:ext>
            </a:extLst>
          </p:cNvPr>
          <p:cNvGrpSpPr/>
          <p:nvPr/>
        </p:nvGrpSpPr>
        <p:grpSpPr>
          <a:xfrm>
            <a:off x="3038606" y="4422898"/>
            <a:ext cx="1754764" cy="761699"/>
            <a:chOff x="3942643" y="3330651"/>
            <a:chExt cx="1258713" cy="703221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01D87FC-85BF-49FB-9B7B-673D69011C55}"/>
                </a:ext>
              </a:extLst>
            </p:cNvPr>
            <p:cNvSpPr txBox="1"/>
            <p:nvPr/>
          </p:nvSpPr>
          <p:spPr>
            <a:xfrm>
              <a:off x="3942644" y="3607650"/>
              <a:ext cx="1258712" cy="426222"/>
            </a:xfrm>
            <a:prstGeom prst="rect">
              <a:avLst/>
            </a:prstGeom>
            <a:noFill/>
          </p:spPr>
          <p:txBody>
            <a:bodyPr wrap="square" lIns="14400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Modern PowerPoint 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BB0985B-8F10-4C92-94F2-71560E2A2EBA}"/>
                </a:ext>
              </a:extLst>
            </p:cNvPr>
            <p:cNvSpPr txBox="1"/>
            <p:nvPr/>
          </p:nvSpPr>
          <p:spPr>
            <a:xfrm>
              <a:off x="3942643" y="3330651"/>
              <a:ext cx="1258713" cy="2841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A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28">
            <a:extLst>
              <a:ext uri="{FF2B5EF4-FFF2-40B4-BE49-F238E27FC236}">
                <a16:creationId xmlns:a16="http://schemas.microsoft.com/office/drawing/2014/main" id="{4516E8B0-7A41-47B7-A6E8-5AF4B8DF2876}"/>
              </a:ext>
            </a:extLst>
          </p:cNvPr>
          <p:cNvGrpSpPr/>
          <p:nvPr/>
        </p:nvGrpSpPr>
        <p:grpSpPr>
          <a:xfrm>
            <a:off x="7364763" y="2630371"/>
            <a:ext cx="1692000" cy="738664"/>
            <a:chOff x="3942643" y="3330651"/>
            <a:chExt cx="1258713" cy="738664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C1E5D3E-9B84-45E1-9706-F9665C3F94A2}"/>
                </a:ext>
              </a:extLst>
            </p:cNvPr>
            <p:cNvSpPr txBox="1"/>
            <p:nvPr/>
          </p:nvSpPr>
          <p:spPr>
            <a:xfrm>
              <a:off x="3942644" y="3607650"/>
              <a:ext cx="1258712" cy="461665"/>
            </a:xfrm>
            <a:prstGeom prst="rect">
              <a:avLst/>
            </a:prstGeom>
            <a:noFill/>
          </p:spPr>
          <p:txBody>
            <a:bodyPr wrap="square" lIns="14400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Modern PowerPoint 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983C6AF-2B26-4423-8DBB-83CC02CB2D17}"/>
                </a:ext>
              </a:extLst>
            </p:cNvPr>
            <p:cNvSpPr txBox="1"/>
            <p:nvPr/>
          </p:nvSpPr>
          <p:spPr>
            <a:xfrm>
              <a:off x="3942643" y="3330651"/>
              <a:ext cx="125871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C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2" name="Rectangle 30">
            <a:extLst>
              <a:ext uri="{FF2B5EF4-FFF2-40B4-BE49-F238E27FC236}">
                <a16:creationId xmlns:a16="http://schemas.microsoft.com/office/drawing/2014/main" id="{7FE6D06B-87A0-44DD-AC46-F1B7309E8E73}"/>
              </a:ext>
            </a:extLst>
          </p:cNvPr>
          <p:cNvSpPr/>
          <p:nvPr/>
        </p:nvSpPr>
        <p:spPr>
          <a:xfrm>
            <a:off x="4869133" y="4171903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3" name="Rounded Rectangle 32">
            <a:extLst>
              <a:ext uri="{FF2B5EF4-FFF2-40B4-BE49-F238E27FC236}">
                <a16:creationId xmlns:a16="http://schemas.microsoft.com/office/drawing/2014/main" id="{5089EDB5-D419-4E92-8A15-8E050186162E}"/>
              </a:ext>
            </a:extLst>
          </p:cNvPr>
          <p:cNvSpPr/>
          <p:nvPr/>
        </p:nvSpPr>
        <p:spPr>
          <a:xfrm>
            <a:off x="2703769" y="5191995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4" name="Rounded Rectangle 25">
            <a:extLst>
              <a:ext uri="{FF2B5EF4-FFF2-40B4-BE49-F238E27FC236}">
                <a16:creationId xmlns:a16="http://schemas.microsoft.com/office/drawing/2014/main" id="{41AE4597-20A9-4C6B-9151-FF4402D20D0C}"/>
              </a:ext>
            </a:extLst>
          </p:cNvPr>
          <p:cNvSpPr/>
          <p:nvPr/>
        </p:nvSpPr>
        <p:spPr>
          <a:xfrm>
            <a:off x="6985066" y="3207659"/>
            <a:ext cx="412168" cy="30205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5" name="Donut 24">
            <a:extLst>
              <a:ext uri="{FF2B5EF4-FFF2-40B4-BE49-F238E27FC236}">
                <a16:creationId xmlns:a16="http://schemas.microsoft.com/office/drawing/2014/main" id="{508D456F-92DE-40AD-AB09-8FC546601667}"/>
              </a:ext>
            </a:extLst>
          </p:cNvPr>
          <p:cNvSpPr/>
          <p:nvPr/>
        </p:nvSpPr>
        <p:spPr>
          <a:xfrm>
            <a:off x="9102664" y="2278600"/>
            <a:ext cx="395217" cy="398434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6" name="Isosceles Triangle 1">
            <a:extLst>
              <a:ext uri="{FF2B5EF4-FFF2-40B4-BE49-F238E27FC236}">
                <a16:creationId xmlns:a16="http://schemas.microsoft.com/office/drawing/2014/main" id="{371F0CC0-735D-4917-8F38-F2EF033C5F97}"/>
              </a:ext>
            </a:extLst>
          </p:cNvPr>
          <p:cNvSpPr/>
          <p:nvPr/>
        </p:nvSpPr>
        <p:spPr>
          <a:xfrm>
            <a:off x="4860168" y="4706370"/>
            <a:ext cx="272374" cy="234805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7" name="Isosceles Triangle 35">
            <a:extLst>
              <a:ext uri="{FF2B5EF4-FFF2-40B4-BE49-F238E27FC236}">
                <a16:creationId xmlns:a16="http://schemas.microsoft.com/office/drawing/2014/main" id="{8538D73E-E2FE-403A-91F9-21B820077FC2}"/>
              </a:ext>
            </a:extLst>
          </p:cNvPr>
          <p:cNvSpPr/>
          <p:nvPr/>
        </p:nvSpPr>
        <p:spPr>
          <a:xfrm>
            <a:off x="7052206" y="3698588"/>
            <a:ext cx="272374" cy="234805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8" name="Isosceles Triangle 36">
            <a:extLst>
              <a:ext uri="{FF2B5EF4-FFF2-40B4-BE49-F238E27FC236}">
                <a16:creationId xmlns:a16="http://schemas.microsoft.com/office/drawing/2014/main" id="{B54C96EC-8FF2-43C1-AEF5-5096E484702C}"/>
              </a:ext>
            </a:extLst>
          </p:cNvPr>
          <p:cNvSpPr/>
          <p:nvPr/>
        </p:nvSpPr>
        <p:spPr>
          <a:xfrm>
            <a:off x="9164086" y="2819991"/>
            <a:ext cx="272374" cy="234805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29" name="Group 37">
            <a:extLst>
              <a:ext uri="{FF2B5EF4-FFF2-40B4-BE49-F238E27FC236}">
                <a16:creationId xmlns:a16="http://schemas.microsoft.com/office/drawing/2014/main" id="{BBD807FA-C637-4A66-857F-8232E8E78192}"/>
              </a:ext>
            </a:extLst>
          </p:cNvPr>
          <p:cNvGrpSpPr/>
          <p:nvPr/>
        </p:nvGrpSpPr>
        <p:grpSpPr>
          <a:xfrm>
            <a:off x="3357068" y="2488964"/>
            <a:ext cx="1416847" cy="1477328"/>
            <a:chOff x="2551705" y="4283314"/>
            <a:chExt cx="2357003" cy="1477328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70E0008-7028-4853-803D-4A5A1E3756EF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8C5E44C-2020-4E05-834D-F6E12A24A634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40">
            <a:extLst>
              <a:ext uri="{FF2B5EF4-FFF2-40B4-BE49-F238E27FC236}">
                <a16:creationId xmlns:a16="http://schemas.microsoft.com/office/drawing/2014/main" id="{2C099164-DED6-4733-A31A-191C76155C4A}"/>
              </a:ext>
            </a:extLst>
          </p:cNvPr>
          <p:cNvGrpSpPr/>
          <p:nvPr/>
        </p:nvGrpSpPr>
        <p:grpSpPr>
          <a:xfrm>
            <a:off x="9843779" y="1822497"/>
            <a:ext cx="1416847" cy="1477328"/>
            <a:chOff x="2551705" y="4283314"/>
            <a:chExt cx="2357003" cy="1477328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4FF1211-4C27-4AB1-A781-42A8B3CDA94F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2F89A42-E355-481D-B307-7C30DAF6B6DC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43">
            <a:extLst>
              <a:ext uri="{FF2B5EF4-FFF2-40B4-BE49-F238E27FC236}">
                <a16:creationId xmlns:a16="http://schemas.microsoft.com/office/drawing/2014/main" id="{7D5E1DBD-29AF-42FD-93E9-B41D0BE7EF42}"/>
              </a:ext>
            </a:extLst>
          </p:cNvPr>
          <p:cNvGrpSpPr/>
          <p:nvPr/>
        </p:nvGrpSpPr>
        <p:grpSpPr>
          <a:xfrm>
            <a:off x="7529747" y="3757114"/>
            <a:ext cx="1416847" cy="1477328"/>
            <a:chOff x="2551705" y="4283314"/>
            <a:chExt cx="2357003" cy="1477328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F835ADE-275D-43BB-93D1-A433A3363024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7B9A491-A794-412A-8F75-17E6FED68F04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Style</a:t>
            </a:r>
          </a:p>
        </p:txBody>
      </p:sp>
      <p:sp>
        <p:nvSpPr>
          <p:cNvPr id="42" name="자유형: 도형 41">
            <a:extLst>
              <a:ext uri="{FF2B5EF4-FFF2-40B4-BE49-F238E27FC236}">
                <a16:creationId xmlns:a16="http://schemas.microsoft.com/office/drawing/2014/main" id="{33A8B3E7-50E1-4391-A63C-FA2F3F38F64C}"/>
              </a:ext>
            </a:extLst>
          </p:cNvPr>
          <p:cNvSpPr/>
          <p:nvPr/>
        </p:nvSpPr>
        <p:spPr>
          <a:xfrm rot="20700000">
            <a:off x="484307" y="2994368"/>
            <a:ext cx="2189830" cy="1401169"/>
          </a:xfrm>
          <a:custGeom>
            <a:avLst/>
            <a:gdLst>
              <a:gd name="connsiteX0" fmla="*/ 1364533 w 2220788"/>
              <a:gd name="connsiteY0" fmla="*/ 24815 h 1420977"/>
              <a:gd name="connsiteX1" fmla="*/ 1554535 w 2220788"/>
              <a:gd name="connsiteY1" fmla="*/ 89483 h 1420977"/>
              <a:gd name="connsiteX2" fmla="*/ 1543118 w 2220788"/>
              <a:gd name="connsiteY2" fmla="*/ 165860 h 1420977"/>
              <a:gd name="connsiteX3" fmla="*/ 1511195 w 2220788"/>
              <a:gd name="connsiteY3" fmla="*/ 371043 h 1420977"/>
              <a:gd name="connsiteX4" fmla="*/ 1516705 w 2220788"/>
              <a:gd name="connsiteY4" fmla="*/ 384766 h 1420977"/>
              <a:gd name="connsiteX5" fmla="*/ 1713224 w 2220788"/>
              <a:gd name="connsiteY5" fmla="*/ 540620 h 1420977"/>
              <a:gd name="connsiteX6" fmla="*/ 1827937 w 2220788"/>
              <a:gd name="connsiteY6" fmla="*/ 486550 h 1420977"/>
              <a:gd name="connsiteX7" fmla="*/ 1967789 w 2220788"/>
              <a:gd name="connsiteY7" fmla="*/ 423392 h 1420977"/>
              <a:gd name="connsiteX8" fmla="*/ 1984718 w 2220788"/>
              <a:gd name="connsiteY8" fmla="*/ 426015 h 1420977"/>
              <a:gd name="connsiteX9" fmla="*/ 2151354 w 2220788"/>
              <a:gd name="connsiteY9" fmla="*/ 708475 h 1420977"/>
              <a:gd name="connsiteX10" fmla="*/ 2089628 w 2220788"/>
              <a:gd name="connsiteY10" fmla="*/ 755473 h 1420977"/>
              <a:gd name="connsiteX11" fmla="*/ 1923574 w 2220788"/>
              <a:gd name="connsiteY11" fmla="*/ 875960 h 1420977"/>
              <a:gd name="connsiteX12" fmla="*/ 1915308 w 2220788"/>
              <a:gd name="connsiteY12" fmla="*/ 897445 h 1420977"/>
              <a:gd name="connsiteX13" fmla="*/ 1944767 w 2220788"/>
              <a:gd name="connsiteY13" fmla="*/ 1055842 h 1420977"/>
              <a:gd name="connsiteX14" fmla="*/ 1946913 w 2220788"/>
              <a:gd name="connsiteY14" fmla="*/ 1135107 h 1420977"/>
              <a:gd name="connsiteX15" fmla="*/ 1958332 w 2220788"/>
              <a:gd name="connsiteY15" fmla="*/ 1152327 h 1420977"/>
              <a:gd name="connsiteX16" fmla="*/ 2209691 w 2220788"/>
              <a:gd name="connsiteY16" fmla="*/ 1246905 h 1420977"/>
              <a:gd name="connsiteX17" fmla="*/ 2220526 w 2220788"/>
              <a:gd name="connsiteY17" fmla="*/ 1265238 h 1420977"/>
              <a:gd name="connsiteX18" fmla="*/ 2189732 w 2220788"/>
              <a:gd name="connsiteY18" fmla="*/ 1420977 h 1420977"/>
              <a:gd name="connsiteX19" fmla="*/ 1445244 w 2220788"/>
              <a:gd name="connsiteY19" fmla="*/ 1221492 h 1420977"/>
              <a:gd name="connsiteX20" fmla="*/ 1445244 w 2220788"/>
              <a:gd name="connsiteY20" fmla="*/ 1221491 h 1420977"/>
              <a:gd name="connsiteX21" fmla="*/ 1199263 w 2220788"/>
              <a:gd name="connsiteY21" fmla="*/ 795439 h 1420977"/>
              <a:gd name="connsiteX22" fmla="*/ 773211 w 2220788"/>
              <a:gd name="connsiteY22" fmla="*/ 1041420 h 1420977"/>
              <a:gd name="connsiteX23" fmla="*/ 773211 w 2220788"/>
              <a:gd name="connsiteY23" fmla="*/ 1041421 h 1420977"/>
              <a:gd name="connsiteX24" fmla="*/ 0 w 2220788"/>
              <a:gd name="connsiteY24" fmla="*/ 834240 h 1420977"/>
              <a:gd name="connsiteX25" fmla="*/ 10333 w 2220788"/>
              <a:gd name="connsiteY25" fmla="*/ 787595 h 1420977"/>
              <a:gd name="connsiteX26" fmla="*/ 49138 w 2220788"/>
              <a:gd name="connsiteY26" fmla="*/ 682911 h 1420977"/>
              <a:gd name="connsiteX27" fmla="*/ 65696 w 2220788"/>
              <a:gd name="connsiteY27" fmla="*/ 673930 h 1420977"/>
              <a:gd name="connsiteX28" fmla="*/ 334566 w 2220788"/>
              <a:gd name="connsiteY28" fmla="*/ 719020 h 1420977"/>
              <a:gd name="connsiteX29" fmla="*/ 349269 w 2220788"/>
              <a:gd name="connsiteY29" fmla="*/ 713138 h 1420977"/>
              <a:gd name="connsiteX30" fmla="*/ 431633 w 2220788"/>
              <a:gd name="connsiteY30" fmla="*/ 590559 h 1420977"/>
              <a:gd name="connsiteX31" fmla="*/ 503215 w 2220788"/>
              <a:gd name="connsiteY31" fmla="*/ 510816 h 1420977"/>
              <a:gd name="connsiteX32" fmla="*/ 504196 w 2220788"/>
              <a:gd name="connsiteY32" fmla="*/ 496325 h 1420977"/>
              <a:gd name="connsiteX33" fmla="*/ 392292 w 2220788"/>
              <a:gd name="connsiteY33" fmla="*/ 256702 h 1420977"/>
              <a:gd name="connsiteX34" fmla="*/ 397405 w 2220788"/>
              <a:gd name="connsiteY34" fmla="*/ 232488 h 1420977"/>
              <a:gd name="connsiteX35" fmla="*/ 513972 w 2220788"/>
              <a:gd name="connsiteY35" fmla="*/ 152588 h 1420977"/>
              <a:gd name="connsiteX36" fmla="*/ 623597 w 2220788"/>
              <a:gd name="connsiteY36" fmla="*/ 94199 h 1420977"/>
              <a:gd name="connsiteX37" fmla="*/ 668554 w 2220788"/>
              <a:gd name="connsiteY37" fmla="*/ 75098 h 1420977"/>
              <a:gd name="connsiteX38" fmla="*/ 687046 w 2220788"/>
              <a:gd name="connsiteY38" fmla="*/ 80900 h 1420977"/>
              <a:gd name="connsiteX39" fmla="*/ 821997 w 2220788"/>
              <a:gd name="connsiteY39" fmla="*/ 267485 h 1420977"/>
              <a:gd name="connsiteX40" fmla="*/ 848225 w 2220788"/>
              <a:gd name="connsiteY40" fmla="*/ 304018 h 1420977"/>
              <a:gd name="connsiteX41" fmla="*/ 860915 w 2220788"/>
              <a:gd name="connsiteY41" fmla="*/ 308336 h 1420977"/>
              <a:gd name="connsiteX42" fmla="*/ 1114075 w 2220788"/>
              <a:gd name="connsiteY42" fmla="*/ 273181 h 1420977"/>
              <a:gd name="connsiteX43" fmla="*/ 1131851 w 2220788"/>
              <a:gd name="connsiteY43" fmla="*/ 260783 h 1420977"/>
              <a:gd name="connsiteX44" fmla="*/ 1222932 w 2220788"/>
              <a:gd name="connsiteY44" fmla="*/ 11145 h 1420977"/>
              <a:gd name="connsiteX45" fmla="*/ 1241265 w 2220788"/>
              <a:gd name="connsiteY45" fmla="*/ 655 h 1420977"/>
              <a:gd name="connsiteX46" fmla="*/ 1364533 w 2220788"/>
              <a:gd name="connsiteY46" fmla="*/ 24815 h 1420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2220788" h="1420977">
                <a:moveTo>
                  <a:pt x="1364533" y="24815"/>
                </a:moveTo>
                <a:cubicBezTo>
                  <a:pt x="1429148" y="40605"/>
                  <a:pt x="1492199" y="61667"/>
                  <a:pt x="1554535" y="89483"/>
                </a:cubicBezTo>
                <a:cubicBezTo>
                  <a:pt x="1550774" y="114730"/>
                  <a:pt x="1547118" y="140322"/>
                  <a:pt x="1543118" y="165860"/>
                </a:cubicBezTo>
                <a:cubicBezTo>
                  <a:pt x="1532441" y="234263"/>
                  <a:pt x="1521500" y="302614"/>
                  <a:pt x="1511195" y="371043"/>
                </a:cubicBezTo>
                <a:cubicBezTo>
                  <a:pt x="1510532" y="375361"/>
                  <a:pt x="1513234" y="382567"/>
                  <a:pt x="1516705" y="384766"/>
                </a:cubicBezTo>
                <a:cubicBezTo>
                  <a:pt x="1587651" y="429644"/>
                  <a:pt x="1657591" y="475714"/>
                  <a:pt x="1713224" y="540620"/>
                </a:cubicBezTo>
                <a:cubicBezTo>
                  <a:pt x="1752327" y="522155"/>
                  <a:pt x="1789973" y="503981"/>
                  <a:pt x="1827937" y="486550"/>
                </a:cubicBezTo>
                <a:cubicBezTo>
                  <a:pt x="1874430" y="465197"/>
                  <a:pt x="1921216" y="444533"/>
                  <a:pt x="1967789" y="423392"/>
                </a:cubicBezTo>
                <a:cubicBezTo>
                  <a:pt x="1974333" y="420425"/>
                  <a:pt x="1978942" y="419021"/>
                  <a:pt x="1984718" y="426015"/>
                </a:cubicBezTo>
                <a:cubicBezTo>
                  <a:pt x="2055081" y="511002"/>
                  <a:pt x="2109788" y="605129"/>
                  <a:pt x="2151354" y="708475"/>
                </a:cubicBezTo>
                <a:cubicBezTo>
                  <a:pt x="2130823" y="724159"/>
                  <a:pt x="2110503" y="740187"/>
                  <a:pt x="2089628" y="755473"/>
                </a:cubicBezTo>
                <a:cubicBezTo>
                  <a:pt x="2034470" y="795900"/>
                  <a:pt x="1979207" y="836221"/>
                  <a:pt x="1923574" y="875960"/>
                </a:cubicBezTo>
                <a:cubicBezTo>
                  <a:pt x="1915043" y="882053"/>
                  <a:pt x="1913215" y="887087"/>
                  <a:pt x="1915308" y="897445"/>
                </a:cubicBezTo>
                <a:cubicBezTo>
                  <a:pt x="1925984" y="950085"/>
                  <a:pt x="1936793" y="1002752"/>
                  <a:pt x="1944767" y="1055842"/>
                </a:cubicBezTo>
                <a:cubicBezTo>
                  <a:pt x="1948662" y="1081805"/>
                  <a:pt x="1946939" y="1108668"/>
                  <a:pt x="1946913" y="1135107"/>
                </a:cubicBezTo>
                <a:cubicBezTo>
                  <a:pt x="1946913" y="1144221"/>
                  <a:pt x="1949033" y="1148884"/>
                  <a:pt x="1958332" y="1152327"/>
                </a:cubicBezTo>
                <a:cubicBezTo>
                  <a:pt x="2042232" y="1183535"/>
                  <a:pt x="2125842" y="1215538"/>
                  <a:pt x="2209691" y="1246905"/>
                </a:cubicBezTo>
                <a:cubicBezTo>
                  <a:pt x="2219281" y="1250481"/>
                  <a:pt x="2221665" y="1254932"/>
                  <a:pt x="2220526" y="1265238"/>
                </a:cubicBezTo>
                <a:lnTo>
                  <a:pt x="2189732" y="1420977"/>
                </a:lnTo>
                <a:lnTo>
                  <a:pt x="1445244" y="1221492"/>
                </a:lnTo>
                <a:lnTo>
                  <a:pt x="1445244" y="1221491"/>
                </a:lnTo>
                <a:cubicBezTo>
                  <a:pt x="1494969" y="1035914"/>
                  <a:pt x="1384840" y="845164"/>
                  <a:pt x="1199263" y="795439"/>
                </a:cubicBezTo>
                <a:cubicBezTo>
                  <a:pt x="1013687" y="745714"/>
                  <a:pt x="822936" y="855843"/>
                  <a:pt x="773211" y="1041420"/>
                </a:cubicBezTo>
                <a:lnTo>
                  <a:pt x="773211" y="1041421"/>
                </a:lnTo>
                <a:lnTo>
                  <a:pt x="0" y="834240"/>
                </a:lnTo>
                <a:lnTo>
                  <a:pt x="10333" y="787595"/>
                </a:lnTo>
                <a:cubicBezTo>
                  <a:pt x="20864" y="752009"/>
                  <a:pt x="33839" y="717139"/>
                  <a:pt x="49138" y="682911"/>
                </a:cubicBezTo>
                <a:cubicBezTo>
                  <a:pt x="52953" y="674354"/>
                  <a:pt x="56449" y="672340"/>
                  <a:pt x="65696" y="673930"/>
                </a:cubicBezTo>
                <a:cubicBezTo>
                  <a:pt x="155266" y="689269"/>
                  <a:pt x="244942" y="703972"/>
                  <a:pt x="334566" y="719020"/>
                </a:cubicBezTo>
                <a:cubicBezTo>
                  <a:pt x="341056" y="720105"/>
                  <a:pt x="345427" y="720927"/>
                  <a:pt x="349269" y="713138"/>
                </a:cubicBezTo>
                <a:cubicBezTo>
                  <a:pt x="371152" y="668605"/>
                  <a:pt x="398783" y="627753"/>
                  <a:pt x="431633" y="590559"/>
                </a:cubicBezTo>
                <a:cubicBezTo>
                  <a:pt x="455291" y="563801"/>
                  <a:pt x="479743" y="537759"/>
                  <a:pt x="503215" y="510816"/>
                </a:cubicBezTo>
                <a:cubicBezTo>
                  <a:pt x="505812" y="507823"/>
                  <a:pt x="506050" y="500299"/>
                  <a:pt x="504196" y="496325"/>
                </a:cubicBezTo>
                <a:cubicBezTo>
                  <a:pt x="467292" y="416265"/>
                  <a:pt x="430176" y="336285"/>
                  <a:pt x="392292" y="256702"/>
                </a:cubicBezTo>
                <a:cubicBezTo>
                  <a:pt x="387073" y="245708"/>
                  <a:pt x="388610" y="240039"/>
                  <a:pt x="397405" y="232488"/>
                </a:cubicBezTo>
                <a:cubicBezTo>
                  <a:pt x="433409" y="201625"/>
                  <a:pt x="471981" y="174682"/>
                  <a:pt x="513972" y="152588"/>
                </a:cubicBezTo>
                <a:cubicBezTo>
                  <a:pt x="550611" y="133301"/>
                  <a:pt x="586799" y="113167"/>
                  <a:pt x="623597" y="94199"/>
                </a:cubicBezTo>
                <a:cubicBezTo>
                  <a:pt x="638035" y="86755"/>
                  <a:pt x="653771" y="81880"/>
                  <a:pt x="668554" y="75098"/>
                </a:cubicBezTo>
                <a:cubicBezTo>
                  <a:pt x="677111" y="71177"/>
                  <a:pt x="681800" y="73614"/>
                  <a:pt x="687046" y="80900"/>
                </a:cubicBezTo>
                <a:cubicBezTo>
                  <a:pt x="731818" y="143236"/>
                  <a:pt x="776987" y="205307"/>
                  <a:pt x="821997" y="267485"/>
                </a:cubicBezTo>
                <a:cubicBezTo>
                  <a:pt x="830793" y="279645"/>
                  <a:pt x="838873" y="292335"/>
                  <a:pt x="848225" y="304018"/>
                </a:cubicBezTo>
                <a:cubicBezTo>
                  <a:pt x="850662" y="307038"/>
                  <a:pt x="857417" y="309502"/>
                  <a:pt x="860915" y="308336"/>
                </a:cubicBezTo>
                <a:cubicBezTo>
                  <a:pt x="943200" y="281208"/>
                  <a:pt x="1028055" y="272837"/>
                  <a:pt x="1114075" y="273181"/>
                </a:cubicBezTo>
                <a:cubicBezTo>
                  <a:pt x="1124036" y="273234"/>
                  <a:pt x="1128381" y="270452"/>
                  <a:pt x="1131851" y="260783"/>
                </a:cubicBezTo>
                <a:cubicBezTo>
                  <a:pt x="1161893" y="177438"/>
                  <a:pt x="1192783" y="94437"/>
                  <a:pt x="1222932" y="11145"/>
                </a:cubicBezTo>
                <a:cubicBezTo>
                  <a:pt x="1226508" y="1237"/>
                  <a:pt x="1231092" y="-1412"/>
                  <a:pt x="1241265" y="655"/>
                </a:cubicBezTo>
                <a:cubicBezTo>
                  <a:pt x="1282301" y="8973"/>
                  <a:pt x="1323894" y="14907"/>
                  <a:pt x="1364533" y="24815"/>
                </a:cubicBezTo>
                <a:close/>
              </a:path>
            </a:pathLst>
          </a:custGeom>
          <a:solidFill>
            <a:schemeClr val="accent5"/>
          </a:solidFill>
          <a:ln w="535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ko-KR" altLang="en-US" dirty="0"/>
          </a:p>
        </p:txBody>
      </p:sp>
      <p:sp>
        <p:nvSpPr>
          <p:cNvPr id="43" name="자유형: 도형 42">
            <a:extLst>
              <a:ext uri="{FF2B5EF4-FFF2-40B4-BE49-F238E27FC236}">
                <a16:creationId xmlns:a16="http://schemas.microsoft.com/office/drawing/2014/main" id="{EF5B929D-7030-4921-99AD-7D3B476A35A2}"/>
              </a:ext>
            </a:extLst>
          </p:cNvPr>
          <p:cNvSpPr/>
          <p:nvPr/>
        </p:nvSpPr>
        <p:spPr>
          <a:xfrm rot="9900000">
            <a:off x="2888372" y="3627948"/>
            <a:ext cx="2189830" cy="1401169"/>
          </a:xfrm>
          <a:custGeom>
            <a:avLst/>
            <a:gdLst>
              <a:gd name="connsiteX0" fmla="*/ 1364533 w 2220788"/>
              <a:gd name="connsiteY0" fmla="*/ 24815 h 1420977"/>
              <a:gd name="connsiteX1" fmla="*/ 1554535 w 2220788"/>
              <a:gd name="connsiteY1" fmla="*/ 89483 h 1420977"/>
              <a:gd name="connsiteX2" fmla="*/ 1543118 w 2220788"/>
              <a:gd name="connsiteY2" fmla="*/ 165860 h 1420977"/>
              <a:gd name="connsiteX3" fmla="*/ 1511195 w 2220788"/>
              <a:gd name="connsiteY3" fmla="*/ 371043 h 1420977"/>
              <a:gd name="connsiteX4" fmla="*/ 1516705 w 2220788"/>
              <a:gd name="connsiteY4" fmla="*/ 384766 h 1420977"/>
              <a:gd name="connsiteX5" fmla="*/ 1713224 w 2220788"/>
              <a:gd name="connsiteY5" fmla="*/ 540620 h 1420977"/>
              <a:gd name="connsiteX6" fmla="*/ 1827937 w 2220788"/>
              <a:gd name="connsiteY6" fmla="*/ 486550 h 1420977"/>
              <a:gd name="connsiteX7" fmla="*/ 1967789 w 2220788"/>
              <a:gd name="connsiteY7" fmla="*/ 423392 h 1420977"/>
              <a:gd name="connsiteX8" fmla="*/ 1984718 w 2220788"/>
              <a:gd name="connsiteY8" fmla="*/ 426015 h 1420977"/>
              <a:gd name="connsiteX9" fmla="*/ 2151354 w 2220788"/>
              <a:gd name="connsiteY9" fmla="*/ 708475 h 1420977"/>
              <a:gd name="connsiteX10" fmla="*/ 2089628 w 2220788"/>
              <a:gd name="connsiteY10" fmla="*/ 755473 h 1420977"/>
              <a:gd name="connsiteX11" fmla="*/ 1923574 w 2220788"/>
              <a:gd name="connsiteY11" fmla="*/ 875960 h 1420977"/>
              <a:gd name="connsiteX12" fmla="*/ 1915308 w 2220788"/>
              <a:gd name="connsiteY12" fmla="*/ 897445 h 1420977"/>
              <a:gd name="connsiteX13" fmla="*/ 1944767 w 2220788"/>
              <a:gd name="connsiteY13" fmla="*/ 1055842 h 1420977"/>
              <a:gd name="connsiteX14" fmla="*/ 1946913 w 2220788"/>
              <a:gd name="connsiteY14" fmla="*/ 1135107 h 1420977"/>
              <a:gd name="connsiteX15" fmla="*/ 1958332 w 2220788"/>
              <a:gd name="connsiteY15" fmla="*/ 1152327 h 1420977"/>
              <a:gd name="connsiteX16" fmla="*/ 2209691 w 2220788"/>
              <a:gd name="connsiteY16" fmla="*/ 1246905 h 1420977"/>
              <a:gd name="connsiteX17" fmla="*/ 2220526 w 2220788"/>
              <a:gd name="connsiteY17" fmla="*/ 1265238 h 1420977"/>
              <a:gd name="connsiteX18" fmla="*/ 2189732 w 2220788"/>
              <a:gd name="connsiteY18" fmla="*/ 1420977 h 1420977"/>
              <a:gd name="connsiteX19" fmla="*/ 1445244 w 2220788"/>
              <a:gd name="connsiteY19" fmla="*/ 1221492 h 1420977"/>
              <a:gd name="connsiteX20" fmla="*/ 1445244 w 2220788"/>
              <a:gd name="connsiteY20" fmla="*/ 1221491 h 1420977"/>
              <a:gd name="connsiteX21" fmla="*/ 1199263 w 2220788"/>
              <a:gd name="connsiteY21" fmla="*/ 795439 h 1420977"/>
              <a:gd name="connsiteX22" fmla="*/ 773211 w 2220788"/>
              <a:gd name="connsiteY22" fmla="*/ 1041420 h 1420977"/>
              <a:gd name="connsiteX23" fmla="*/ 773211 w 2220788"/>
              <a:gd name="connsiteY23" fmla="*/ 1041421 h 1420977"/>
              <a:gd name="connsiteX24" fmla="*/ 0 w 2220788"/>
              <a:gd name="connsiteY24" fmla="*/ 834240 h 1420977"/>
              <a:gd name="connsiteX25" fmla="*/ 10333 w 2220788"/>
              <a:gd name="connsiteY25" fmla="*/ 787595 h 1420977"/>
              <a:gd name="connsiteX26" fmla="*/ 49138 w 2220788"/>
              <a:gd name="connsiteY26" fmla="*/ 682911 h 1420977"/>
              <a:gd name="connsiteX27" fmla="*/ 65696 w 2220788"/>
              <a:gd name="connsiteY27" fmla="*/ 673930 h 1420977"/>
              <a:gd name="connsiteX28" fmla="*/ 334566 w 2220788"/>
              <a:gd name="connsiteY28" fmla="*/ 719020 h 1420977"/>
              <a:gd name="connsiteX29" fmla="*/ 349269 w 2220788"/>
              <a:gd name="connsiteY29" fmla="*/ 713138 h 1420977"/>
              <a:gd name="connsiteX30" fmla="*/ 431633 w 2220788"/>
              <a:gd name="connsiteY30" fmla="*/ 590559 h 1420977"/>
              <a:gd name="connsiteX31" fmla="*/ 503215 w 2220788"/>
              <a:gd name="connsiteY31" fmla="*/ 510816 h 1420977"/>
              <a:gd name="connsiteX32" fmla="*/ 504196 w 2220788"/>
              <a:gd name="connsiteY32" fmla="*/ 496325 h 1420977"/>
              <a:gd name="connsiteX33" fmla="*/ 392292 w 2220788"/>
              <a:gd name="connsiteY33" fmla="*/ 256702 h 1420977"/>
              <a:gd name="connsiteX34" fmla="*/ 397405 w 2220788"/>
              <a:gd name="connsiteY34" fmla="*/ 232488 h 1420977"/>
              <a:gd name="connsiteX35" fmla="*/ 513972 w 2220788"/>
              <a:gd name="connsiteY35" fmla="*/ 152588 h 1420977"/>
              <a:gd name="connsiteX36" fmla="*/ 623597 w 2220788"/>
              <a:gd name="connsiteY36" fmla="*/ 94199 h 1420977"/>
              <a:gd name="connsiteX37" fmla="*/ 668554 w 2220788"/>
              <a:gd name="connsiteY37" fmla="*/ 75098 h 1420977"/>
              <a:gd name="connsiteX38" fmla="*/ 687046 w 2220788"/>
              <a:gd name="connsiteY38" fmla="*/ 80900 h 1420977"/>
              <a:gd name="connsiteX39" fmla="*/ 821997 w 2220788"/>
              <a:gd name="connsiteY39" fmla="*/ 267485 h 1420977"/>
              <a:gd name="connsiteX40" fmla="*/ 848225 w 2220788"/>
              <a:gd name="connsiteY40" fmla="*/ 304018 h 1420977"/>
              <a:gd name="connsiteX41" fmla="*/ 860915 w 2220788"/>
              <a:gd name="connsiteY41" fmla="*/ 308336 h 1420977"/>
              <a:gd name="connsiteX42" fmla="*/ 1114075 w 2220788"/>
              <a:gd name="connsiteY42" fmla="*/ 273181 h 1420977"/>
              <a:gd name="connsiteX43" fmla="*/ 1131851 w 2220788"/>
              <a:gd name="connsiteY43" fmla="*/ 260783 h 1420977"/>
              <a:gd name="connsiteX44" fmla="*/ 1222932 w 2220788"/>
              <a:gd name="connsiteY44" fmla="*/ 11145 h 1420977"/>
              <a:gd name="connsiteX45" fmla="*/ 1241265 w 2220788"/>
              <a:gd name="connsiteY45" fmla="*/ 655 h 1420977"/>
              <a:gd name="connsiteX46" fmla="*/ 1364533 w 2220788"/>
              <a:gd name="connsiteY46" fmla="*/ 24815 h 1420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2220788" h="1420977">
                <a:moveTo>
                  <a:pt x="1364533" y="24815"/>
                </a:moveTo>
                <a:cubicBezTo>
                  <a:pt x="1429148" y="40605"/>
                  <a:pt x="1492199" y="61667"/>
                  <a:pt x="1554535" y="89483"/>
                </a:cubicBezTo>
                <a:cubicBezTo>
                  <a:pt x="1550774" y="114730"/>
                  <a:pt x="1547118" y="140322"/>
                  <a:pt x="1543118" y="165860"/>
                </a:cubicBezTo>
                <a:cubicBezTo>
                  <a:pt x="1532441" y="234263"/>
                  <a:pt x="1521500" y="302614"/>
                  <a:pt x="1511195" y="371043"/>
                </a:cubicBezTo>
                <a:cubicBezTo>
                  <a:pt x="1510532" y="375361"/>
                  <a:pt x="1513234" y="382567"/>
                  <a:pt x="1516705" y="384766"/>
                </a:cubicBezTo>
                <a:cubicBezTo>
                  <a:pt x="1587651" y="429644"/>
                  <a:pt x="1657591" y="475714"/>
                  <a:pt x="1713224" y="540620"/>
                </a:cubicBezTo>
                <a:cubicBezTo>
                  <a:pt x="1752327" y="522155"/>
                  <a:pt x="1789973" y="503981"/>
                  <a:pt x="1827937" y="486550"/>
                </a:cubicBezTo>
                <a:cubicBezTo>
                  <a:pt x="1874430" y="465197"/>
                  <a:pt x="1921216" y="444533"/>
                  <a:pt x="1967789" y="423392"/>
                </a:cubicBezTo>
                <a:cubicBezTo>
                  <a:pt x="1974333" y="420425"/>
                  <a:pt x="1978942" y="419021"/>
                  <a:pt x="1984718" y="426015"/>
                </a:cubicBezTo>
                <a:cubicBezTo>
                  <a:pt x="2055081" y="511002"/>
                  <a:pt x="2109788" y="605129"/>
                  <a:pt x="2151354" y="708475"/>
                </a:cubicBezTo>
                <a:cubicBezTo>
                  <a:pt x="2130823" y="724159"/>
                  <a:pt x="2110503" y="740187"/>
                  <a:pt x="2089628" y="755473"/>
                </a:cubicBezTo>
                <a:cubicBezTo>
                  <a:pt x="2034470" y="795900"/>
                  <a:pt x="1979207" y="836221"/>
                  <a:pt x="1923574" y="875960"/>
                </a:cubicBezTo>
                <a:cubicBezTo>
                  <a:pt x="1915043" y="882053"/>
                  <a:pt x="1913215" y="887087"/>
                  <a:pt x="1915308" y="897445"/>
                </a:cubicBezTo>
                <a:cubicBezTo>
                  <a:pt x="1925984" y="950085"/>
                  <a:pt x="1936793" y="1002752"/>
                  <a:pt x="1944767" y="1055842"/>
                </a:cubicBezTo>
                <a:cubicBezTo>
                  <a:pt x="1948662" y="1081805"/>
                  <a:pt x="1946939" y="1108668"/>
                  <a:pt x="1946913" y="1135107"/>
                </a:cubicBezTo>
                <a:cubicBezTo>
                  <a:pt x="1946913" y="1144221"/>
                  <a:pt x="1949033" y="1148884"/>
                  <a:pt x="1958332" y="1152327"/>
                </a:cubicBezTo>
                <a:cubicBezTo>
                  <a:pt x="2042232" y="1183535"/>
                  <a:pt x="2125842" y="1215538"/>
                  <a:pt x="2209691" y="1246905"/>
                </a:cubicBezTo>
                <a:cubicBezTo>
                  <a:pt x="2219281" y="1250481"/>
                  <a:pt x="2221665" y="1254932"/>
                  <a:pt x="2220526" y="1265238"/>
                </a:cubicBezTo>
                <a:lnTo>
                  <a:pt x="2189732" y="1420977"/>
                </a:lnTo>
                <a:lnTo>
                  <a:pt x="1445244" y="1221492"/>
                </a:lnTo>
                <a:lnTo>
                  <a:pt x="1445244" y="1221491"/>
                </a:lnTo>
                <a:cubicBezTo>
                  <a:pt x="1494969" y="1035914"/>
                  <a:pt x="1384840" y="845164"/>
                  <a:pt x="1199263" y="795439"/>
                </a:cubicBezTo>
                <a:cubicBezTo>
                  <a:pt x="1013687" y="745714"/>
                  <a:pt x="822936" y="855843"/>
                  <a:pt x="773211" y="1041420"/>
                </a:cubicBezTo>
                <a:lnTo>
                  <a:pt x="773211" y="1041421"/>
                </a:lnTo>
                <a:lnTo>
                  <a:pt x="0" y="834240"/>
                </a:lnTo>
                <a:lnTo>
                  <a:pt x="10333" y="787595"/>
                </a:lnTo>
                <a:cubicBezTo>
                  <a:pt x="20864" y="752009"/>
                  <a:pt x="33839" y="717139"/>
                  <a:pt x="49138" y="682911"/>
                </a:cubicBezTo>
                <a:cubicBezTo>
                  <a:pt x="52953" y="674354"/>
                  <a:pt x="56449" y="672340"/>
                  <a:pt x="65696" y="673930"/>
                </a:cubicBezTo>
                <a:cubicBezTo>
                  <a:pt x="155266" y="689269"/>
                  <a:pt x="244942" y="703972"/>
                  <a:pt x="334566" y="719020"/>
                </a:cubicBezTo>
                <a:cubicBezTo>
                  <a:pt x="341056" y="720105"/>
                  <a:pt x="345427" y="720927"/>
                  <a:pt x="349269" y="713138"/>
                </a:cubicBezTo>
                <a:cubicBezTo>
                  <a:pt x="371152" y="668605"/>
                  <a:pt x="398783" y="627753"/>
                  <a:pt x="431633" y="590559"/>
                </a:cubicBezTo>
                <a:cubicBezTo>
                  <a:pt x="455291" y="563801"/>
                  <a:pt x="479743" y="537759"/>
                  <a:pt x="503215" y="510816"/>
                </a:cubicBezTo>
                <a:cubicBezTo>
                  <a:pt x="505812" y="507823"/>
                  <a:pt x="506050" y="500299"/>
                  <a:pt x="504196" y="496325"/>
                </a:cubicBezTo>
                <a:cubicBezTo>
                  <a:pt x="467292" y="416265"/>
                  <a:pt x="430176" y="336285"/>
                  <a:pt x="392292" y="256702"/>
                </a:cubicBezTo>
                <a:cubicBezTo>
                  <a:pt x="387073" y="245708"/>
                  <a:pt x="388610" y="240039"/>
                  <a:pt x="397405" y="232488"/>
                </a:cubicBezTo>
                <a:cubicBezTo>
                  <a:pt x="433409" y="201625"/>
                  <a:pt x="471981" y="174682"/>
                  <a:pt x="513972" y="152588"/>
                </a:cubicBezTo>
                <a:cubicBezTo>
                  <a:pt x="550611" y="133301"/>
                  <a:pt x="586799" y="113167"/>
                  <a:pt x="623597" y="94199"/>
                </a:cubicBezTo>
                <a:cubicBezTo>
                  <a:pt x="638035" y="86755"/>
                  <a:pt x="653771" y="81880"/>
                  <a:pt x="668554" y="75098"/>
                </a:cubicBezTo>
                <a:cubicBezTo>
                  <a:pt x="677111" y="71177"/>
                  <a:pt x="681800" y="73614"/>
                  <a:pt x="687046" y="80900"/>
                </a:cubicBezTo>
                <a:cubicBezTo>
                  <a:pt x="731818" y="143236"/>
                  <a:pt x="776987" y="205307"/>
                  <a:pt x="821997" y="267485"/>
                </a:cubicBezTo>
                <a:cubicBezTo>
                  <a:pt x="830793" y="279645"/>
                  <a:pt x="838873" y="292335"/>
                  <a:pt x="848225" y="304018"/>
                </a:cubicBezTo>
                <a:cubicBezTo>
                  <a:pt x="850662" y="307038"/>
                  <a:pt x="857417" y="309502"/>
                  <a:pt x="860915" y="308336"/>
                </a:cubicBezTo>
                <a:cubicBezTo>
                  <a:pt x="943200" y="281208"/>
                  <a:pt x="1028055" y="272837"/>
                  <a:pt x="1114075" y="273181"/>
                </a:cubicBezTo>
                <a:cubicBezTo>
                  <a:pt x="1124036" y="273234"/>
                  <a:pt x="1128381" y="270452"/>
                  <a:pt x="1131851" y="260783"/>
                </a:cubicBezTo>
                <a:cubicBezTo>
                  <a:pt x="1161893" y="177438"/>
                  <a:pt x="1192783" y="94437"/>
                  <a:pt x="1222932" y="11145"/>
                </a:cubicBezTo>
                <a:cubicBezTo>
                  <a:pt x="1226508" y="1237"/>
                  <a:pt x="1231092" y="-1412"/>
                  <a:pt x="1241265" y="655"/>
                </a:cubicBezTo>
                <a:cubicBezTo>
                  <a:pt x="1282301" y="8973"/>
                  <a:pt x="1323894" y="14907"/>
                  <a:pt x="1364533" y="24815"/>
                </a:cubicBezTo>
                <a:close/>
              </a:path>
            </a:pathLst>
          </a:custGeom>
          <a:solidFill>
            <a:schemeClr val="accent4"/>
          </a:solidFill>
          <a:ln w="535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ko-KR" altLang="en-US" dirty="0"/>
          </a:p>
        </p:txBody>
      </p:sp>
      <p:sp>
        <p:nvSpPr>
          <p:cNvPr id="44" name="자유형: 도형 43">
            <a:extLst>
              <a:ext uri="{FF2B5EF4-FFF2-40B4-BE49-F238E27FC236}">
                <a16:creationId xmlns:a16="http://schemas.microsoft.com/office/drawing/2014/main" id="{A8BB553A-1E47-4915-BC2D-FB64406B16A0}"/>
              </a:ext>
            </a:extLst>
          </p:cNvPr>
          <p:cNvSpPr/>
          <p:nvPr/>
        </p:nvSpPr>
        <p:spPr>
          <a:xfrm rot="20700000">
            <a:off x="4931512" y="2994368"/>
            <a:ext cx="2189830" cy="1401169"/>
          </a:xfrm>
          <a:custGeom>
            <a:avLst/>
            <a:gdLst>
              <a:gd name="connsiteX0" fmla="*/ 1364533 w 2220788"/>
              <a:gd name="connsiteY0" fmla="*/ 24815 h 1420977"/>
              <a:gd name="connsiteX1" fmla="*/ 1554535 w 2220788"/>
              <a:gd name="connsiteY1" fmla="*/ 89483 h 1420977"/>
              <a:gd name="connsiteX2" fmla="*/ 1543118 w 2220788"/>
              <a:gd name="connsiteY2" fmla="*/ 165860 h 1420977"/>
              <a:gd name="connsiteX3" fmla="*/ 1511195 w 2220788"/>
              <a:gd name="connsiteY3" fmla="*/ 371043 h 1420977"/>
              <a:gd name="connsiteX4" fmla="*/ 1516705 w 2220788"/>
              <a:gd name="connsiteY4" fmla="*/ 384766 h 1420977"/>
              <a:gd name="connsiteX5" fmla="*/ 1713224 w 2220788"/>
              <a:gd name="connsiteY5" fmla="*/ 540620 h 1420977"/>
              <a:gd name="connsiteX6" fmla="*/ 1827937 w 2220788"/>
              <a:gd name="connsiteY6" fmla="*/ 486550 h 1420977"/>
              <a:gd name="connsiteX7" fmla="*/ 1967789 w 2220788"/>
              <a:gd name="connsiteY7" fmla="*/ 423392 h 1420977"/>
              <a:gd name="connsiteX8" fmla="*/ 1984718 w 2220788"/>
              <a:gd name="connsiteY8" fmla="*/ 426015 h 1420977"/>
              <a:gd name="connsiteX9" fmla="*/ 2151354 w 2220788"/>
              <a:gd name="connsiteY9" fmla="*/ 708475 h 1420977"/>
              <a:gd name="connsiteX10" fmla="*/ 2089628 w 2220788"/>
              <a:gd name="connsiteY10" fmla="*/ 755473 h 1420977"/>
              <a:gd name="connsiteX11" fmla="*/ 1923574 w 2220788"/>
              <a:gd name="connsiteY11" fmla="*/ 875960 h 1420977"/>
              <a:gd name="connsiteX12" fmla="*/ 1915308 w 2220788"/>
              <a:gd name="connsiteY12" fmla="*/ 897445 h 1420977"/>
              <a:gd name="connsiteX13" fmla="*/ 1944767 w 2220788"/>
              <a:gd name="connsiteY13" fmla="*/ 1055842 h 1420977"/>
              <a:gd name="connsiteX14" fmla="*/ 1946913 w 2220788"/>
              <a:gd name="connsiteY14" fmla="*/ 1135107 h 1420977"/>
              <a:gd name="connsiteX15" fmla="*/ 1958332 w 2220788"/>
              <a:gd name="connsiteY15" fmla="*/ 1152327 h 1420977"/>
              <a:gd name="connsiteX16" fmla="*/ 2209691 w 2220788"/>
              <a:gd name="connsiteY16" fmla="*/ 1246905 h 1420977"/>
              <a:gd name="connsiteX17" fmla="*/ 2220526 w 2220788"/>
              <a:gd name="connsiteY17" fmla="*/ 1265238 h 1420977"/>
              <a:gd name="connsiteX18" fmla="*/ 2189732 w 2220788"/>
              <a:gd name="connsiteY18" fmla="*/ 1420977 h 1420977"/>
              <a:gd name="connsiteX19" fmla="*/ 1445244 w 2220788"/>
              <a:gd name="connsiteY19" fmla="*/ 1221492 h 1420977"/>
              <a:gd name="connsiteX20" fmla="*/ 1445244 w 2220788"/>
              <a:gd name="connsiteY20" fmla="*/ 1221491 h 1420977"/>
              <a:gd name="connsiteX21" fmla="*/ 1199263 w 2220788"/>
              <a:gd name="connsiteY21" fmla="*/ 795439 h 1420977"/>
              <a:gd name="connsiteX22" fmla="*/ 773211 w 2220788"/>
              <a:gd name="connsiteY22" fmla="*/ 1041420 h 1420977"/>
              <a:gd name="connsiteX23" fmla="*/ 773211 w 2220788"/>
              <a:gd name="connsiteY23" fmla="*/ 1041421 h 1420977"/>
              <a:gd name="connsiteX24" fmla="*/ 0 w 2220788"/>
              <a:gd name="connsiteY24" fmla="*/ 834240 h 1420977"/>
              <a:gd name="connsiteX25" fmla="*/ 10333 w 2220788"/>
              <a:gd name="connsiteY25" fmla="*/ 787595 h 1420977"/>
              <a:gd name="connsiteX26" fmla="*/ 49138 w 2220788"/>
              <a:gd name="connsiteY26" fmla="*/ 682911 h 1420977"/>
              <a:gd name="connsiteX27" fmla="*/ 65696 w 2220788"/>
              <a:gd name="connsiteY27" fmla="*/ 673930 h 1420977"/>
              <a:gd name="connsiteX28" fmla="*/ 334566 w 2220788"/>
              <a:gd name="connsiteY28" fmla="*/ 719020 h 1420977"/>
              <a:gd name="connsiteX29" fmla="*/ 349269 w 2220788"/>
              <a:gd name="connsiteY29" fmla="*/ 713138 h 1420977"/>
              <a:gd name="connsiteX30" fmla="*/ 431633 w 2220788"/>
              <a:gd name="connsiteY30" fmla="*/ 590559 h 1420977"/>
              <a:gd name="connsiteX31" fmla="*/ 503215 w 2220788"/>
              <a:gd name="connsiteY31" fmla="*/ 510816 h 1420977"/>
              <a:gd name="connsiteX32" fmla="*/ 504196 w 2220788"/>
              <a:gd name="connsiteY32" fmla="*/ 496325 h 1420977"/>
              <a:gd name="connsiteX33" fmla="*/ 392292 w 2220788"/>
              <a:gd name="connsiteY33" fmla="*/ 256702 h 1420977"/>
              <a:gd name="connsiteX34" fmla="*/ 397405 w 2220788"/>
              <a:gd name="connsiteY34" fmla="*/ 232488 h 1420977"/>
              <a:gd name="connsiteX35" fmla="*/ 513972 w 2220788"/>
              <a:gd name="connsiteY35" fmla="*/ 152588 h 1420977"/>
              <a:gd name="connsiteX36" fmla="*/ 623597 w 2220788"/>
              <a:gd name="connsiteY36" fmla="*/ 94199 h 1420977"/>
              <a:gd name="connsiteX37" fmla="*/ 668554 w 2220788"/>
              <a:gd name="connsiteY37" fmla="*/ 75098 h 1420977"/>
              <a:gd name="connsiteX38" fmla="*/ 687046 w 2220788"/>
              <a:gd name="connsiteY38" fmla="*/ 80900 h 1420977"/>
              <a:gd name="connsiteX39" fmla="*/ 821997 w 2220788"/>
              <a:gd name="connsiteY39" fmla="*/ 267485 h 1420977"/>
              <a:gd name="connsiteX40" fmla="*/ 848225 w 2220788"/>
              <a:gd name="connsiteY40" fmla="*/ 304018 h 1420977"/>
              <a:gd name="connsiteX41" fmla="*/ 860915 w 2220788"/>
              <a:gd name="connsiteY41" fmla="*/ 308336 h 1420977"/>
              <a:gd name="connsiteX42" fmla="*/ 1114075 w 2220788"/>
              <a:gd name="connsiteY42" fmla="*/ 273181 h 1420977"/>
              <a:gd name="connsiteX43" fmla="*/ 1131851 w 2220788"/>
              <a:gd name="connsiteY43" fmla="*/ 260783 h 1420977"/>
              <a:gd name="connsiteX44" fmla="*/ 1222932 w 2220788"/>
              <a:gd name="connsiteY44" fmla="*/ 11145 h 1420977"/>
              <a:gd name="connsiteX45" fmla="*/ 1241265 w 2220788"/>
              <a:gd name="connsiteY45" fmla="*/ 655 h 1420977"/>
              <a:gd name="connsiteX46" fmla="*/ 1364533 w 2220788"/>
              <a:gd name="connsiteY46" fmla="*/ 24815 h 1420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2220788" h="1420977">
                <a:moveTo>
                  <a:pt x="1364533" y="24815"/>
                </a:moveTo>
                <a:cubicBezTo>
                  <a:pt x="1429148" y="40605"/>
                  <a:pt x="1492199" y="61667"/>
                  <a:pt x="1554535" y="89483"/>
                </a:cubicBezTo>
                <a:cubicBezTo>
                  <a:pt x="1550774" y="114730"/>
                  <a:pt x="1547118" y="140322"/>
                  <a:pt x="1543118" y="165860"/>
                </a:cubicBezTo>
                <a:cubicBezTo>
                  <a:pt x="1532441" y="234263"/>
                  <a:pt x="1521500" y="302614"/>
                  <a:pt x="1511195" y="371043"/>
                </a:cubicBezTo>
                <a:cubicBezTo>
                  <a:pt x="1510532" y="375361"/>
                  <a:pt x="1513234" y="382567"/>
                  <a:pt x="1516705" y="384766"/>
                </a:cubicBezTo>
                <a:cubicBezTo>
                  <a:pt x="1587651" y="429644"/>
                  <a:pt x="1657591" y="475714"/>
                  <a:pt x="1713224" y="540620"/>
                </a:cubicBezTo>
                <a:cubicBezTo>
                  <a:pt x="1752327" y="522155"/>
                  <a:pt x="1789973" y="503981"/>
                  <a:pt x="1827937" y="486550"/>
                </a:cubicBezTo>
                <a:cubicBezTo>
                  <a:pt x="1874430" y="465197"/>
                  <a:pt x="1921216" y="444533"/>
                  <a:pt x="1967789" y="423392"/>
                </a:cubicBezTo>
                <a:cubicBezTo>
                  <a:pt x="1974333" y="420425"/>
                  <a:pt x="1978942" y="419021"/>
                  <a:pt x="1984718" y="426015"/>
                </a:cubicBezTo>
                <a:cubicBezTo>
                  <a:pt x="2055081" y="511002"/>
                  <a:pt x="2109788" y="605129"/>
                  <a:pt x="2151354" y="708475"/>
                </a:cubicBezTo>
                <a:cubicBezTo>
                  <a:pt x="2130823" y="724159"/>
                  <a:pt x="2110503" y="740187"/>
                  <a:pt x="2089628" y="755473"/>
                </a:cubicBezTo>
                <a:cubicBezTo>
                  <a:pt x="2034470" y="795900"/>
                  <a:pt x="1979207" y="836221"/>
                  <a:pt x="1923574" y="875960"/>
                </a:cubicBezTo>
                <a:cubicBezTo>
                  <a:pt x="1915043" y="882053"/>
                  <a:pt x="1913215" y="887087"/>
                  <a:pt x="1915308" y="897445"/>
                </a:cubicBezTo>
                <a:cubicBezTo>
                  <a:pt x="1925984" y="950085"/>
                  <a:pt x="1936793" y="1002752"/>
                  <a:pt x="1944767" y="1055842"/>
                </a:cubicBezTo>
                <a:cubicBezTo>
                  <a:pt x="1948662" y="1081805"/>
                  <a:pt x="1946939" y="1108668"/>
                  <a:pt x="1946913" y="1135107"/>
                </a:cubicBezTo>
                <a:cubicBezTo>
                  <a:pt x="1946913" y="1144221"/>
                  <a:pt x="1949033" y="1148884"/>
                  <a:pt x="1958332" y="1152327"/>
                </a:cubicBezTo>
                <a:cubicBezTo>
                  <a:pt x="2042232" y="1183535"/>
                  <a:pt x="2125842" y="1215538"/>
                  <a:pt x="2209691" y="1246905"/>
                </a:cubicBezTo>
                <a:cubicBezTo>
                  <a:pt x="2219281" y="1250481"/>
                  <a:pt x="2221665" y="1254932"/>
                  <a:pt x="2220526" y="1265238"/>
                </a:cubicBezTo>
                <a:lnTo>
                  <a:pt x="2189732" y="1420977"/>
                </a:lnTo>
                <a:lnTo>
                  <a:pt x="1445244" y="1221492"/>
                </a:lnTo>
                <a:lnTo>
                  <a:pt x="1445244" y="1221491"/>
                </a:lnTo>
                <a:cubicBezTo>
                  <a:pt x="1494969" y="1035914"/>
                  <a:pt x="1384840" y="845164"/>
                  <a:pt x="1199263" y="795439"/>
                </a:cubicBezTo>
                <a:cubicBezTo>
                  <a:pt x="1013687" y="745714"/>
                  <a:pt x="822936" y="855843"/>
                  <a:pt x="773211" y="1041420"/>
                </a:cubicBezTo>
                <a:lnTo>
                  <a:pt x="773211" y="1041421"/>
                </a:lnTo>
                <a:lnTo>
                  <a:pt x="0" y="834240"/>
                </a:lnTo>
                <a:lnTo>
                  <a:pt x="10333" y="787595"/>
                </a:lnTo>
                <a:cubicBezTo>
                  <a:pt x="20864" y="752009"/>
                  <a:pt x="33839" y="717139"/>
                  <a:pt x="49138" y="682911"/>
                </a:cubicBezTo>
                <a:cubicBezTo>
                  <a:pt x="52953" y="674354"/>
                  <a:pt x="56449" y="672340"/>
                  <a:pt x="65696" y="673930"/>
                </a:cubicBezTo>
                <a:cubicBezTo>
                  <a:pt x="155266" y="689269"/>
                  <a:pt x="244942" y="703972"/>
                  <a:pt x="334566" y="719020"/>
                </a:cubicBezTo>
                <a:cubicBezTo>
                  <a:pt x="341056" y="720105"/>
                  <a:pt x="345427" y="720927"/>
                  <a:pt x="349269" y="713138"/>
                </a:cubicBezTo>
                <a:cubicBezTo>
                  <a:pt x="371152" y="668605"/>
                  <a:pt x="398783" y="627753"/>
                  <a:pt x="431633" y="590559"/>
                </a:cubicBezTo>
                <a:cubicBezTo>
                  <a:pt x="455291" y="563801"/>
                  <a:pt x="479743" y="537759"/>
                  <a:pt x="503215" y="510816"/>
                </a:cubicBezTo>
                <a:cubicBezTo>
                  <a:pt x="505812" y="507823"/>
                  <a:pt x="506050" y="500299"/>
                  <a:pt x="504196" y="496325"/>
                </a:cubicBezTo>
                <a:cubicBezTo>
                  <a:pt x="467292" y="416265"/>
                  <a:pt x="430176" y="336285"/>
                  <a:pt x="392292" y="256702"/>
                </a:cubicBezTo>
                <a:cubicBezTo>
                  <a:pt x="387073" y="245708"/>
                  <a:pt x="388610" y="240039"/>
                  <a:pt x="397405" y="232488"/>
                </a:cubicBezTo>
                <a:cubicBezTo>
                  <a:pt x="433409" y="201625"/>
                  <a:pt x="471981" y="174682"/>
                  <a:pt x="513972" y="152588"/>
                </a:cubicBezTo>
                <a:cubicBezTo>
                  <a:pt x="550611" y="133301"/>
                  <a:pt x="586799" y="113167"/>
                  <a:pt x="623597" y="94199"/>
                </a:cubicBezTo>
                <a:cubicBezTo>
                  <a:pt x="638035" y="86755"/>
                  <a:pt x="653771" y="81880"/>
                  <a:pt x="668554" y="75098"/>
                </a:cubicBezTo>
                <a:cubicBezTo>
                  <a:pt x="677111" y="71177"/>
                  <a:pt x="681800" y="73614"/>
                  <a:pt x="687046" y="80900"/>
                </a:cubicBezTo>
                <a:cubicBezTo>
                  <a:pt x="731818" y="143236"/>
                  <a:pt x="776987" y="205307"/>
                  <a:pt x="821997" y="267485"/>
                </a:cubicBezTo>
                <a:cubicBezTo>
                  <a:pt x="830793" y="279645"/>
                  <a:pt x="838873" y="292335"/>
                  <a:pt x="848225" y="304018"/>
                </a:cubicBezTo>
                <a:cubicBezTo>
                  <a:pt x="850662" y="307038"/>
                  <a:pt x="857417" y="309502"/>
                  <a:pt x="860915" y="308336"/>
                </a:cubicBezTo>
                <a:cubicBezTo>
                  <a:pt x="943200" y="281208"/>
                  <a:pt x="1028055" y="272837"/>
                  <a:pt x="1114075" y="273181"/>
                </a:cubicBezTo>
                <a:cubicBezTo>
                  <a:pt x="1124036" y="273234"/>
                  <a:pt x="1128381" y="270452"/>
                  <a:pt x="1131851" y="260783"/>
                </a:cubicBezTo>
                <a:cubicBezTo>
                  <a:pt x="1161893" y="177438"/>
                  <a:pt x="1192783" y="94437"/>
                  <a:pt x="1222932" y="11145"/>
                </a:cubicBezTo>
                <a:cubicBezTo>
                  <a:pt x="1226508" y="1237"/>
                  <a:pt x="1231092" y="-1412"/>
                  <a:pt x="1241265" y="655"/>
                </a:cubicBezTo>
                <a:cubicBezTo>
                  <a:pt x="1282301" y="8973"/>
                  <a:pt x="1323894" y="14907"/>
                  <a:pt x="1364533" y="24815"/>
                </a:cubicBezTo>
                <a:close/>
              </a:path>
            </a:pathLst>
          </a:custGeom>
          <a:solidFill>
            <a:schemeClr val="accent3"/>
          </a:solidFill>
          <a:ln w="535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ko-KR" altLang="en-US" dirty="0"/>
          </a:p>
        </p:txBody>
      </p:sp>
      <p:sp>
        <p:nvSpPr>
          <p:cNvPr id="45" name="자유형: 도형 44">
            <a:extLst>
              <a:ext uri="{FF2B5EF4-FFF2-40B4-BE49-F238E27FC236}">
                <a16:creationId xmlns:a16="http://schemas.microsoft.com/office/drawing/2014/main" id="{C12E9618-2622-491D-AB4C-BAA2C07F5EFD}"/>
              </a:ext>
            </a:extLst>
          </p:cNvPr>
          <p:cNvSpPr/>
          <p:nvPr/>
        </p:nvSpPr>
        <p:spPr>
          <a:xfrm rot="9900000">
            <a:off x="7335578" y="3627948"/>
            <a:ext cx="2189830" cy="1401169"/>
          </a:xfrm>
          <a:custGeom>
            <a:avLst/>
            <a:gdLst>
              <a:gd name="connsiteX0" fmla="*/ 1364533 w 2220788"/>
              <a:gd name="connsiteY0" fmla="*/ 24815 h 1420977"/>
              <a:gd name="connsiteX1" fmla="*/ 1554535 w 2220788"/>
              <a:gd name="connsiteY1" fmla="*/ 89483 h 1420977"/>
              <a:gd name="connsiteX2" fmla="*/ 1543118 w 2220788"/>
              <a:gd name="connsiteY2" fmla="*/ 165860 h 1420977"/>
              <a:gd name="connsiteX3" fmla="*/ 1511195 w 2220788"/>
              <a:gd name="connsiteY3" fmla="*/ 371043 h 1420977"/>
              <a:gd name="connsiteX4" fmla="*/ 1516705 w 2220788"/>
              <a:gd name="connsiteY4" fmla="*/ 384766 h 1420977"/>
              <a:gd name="connsiteX5" fmla="*/ 1713224 w 2220788"/>
              <a:gd name="connsiteY5" fmla="*/ 540620 h 1420977"/>
              <a:gd name="connsiteX6" fmla="*/ 1827937 w 2220788"/>
              <a:gd name="connsiteY6" fmla="*/ 486550 h 1420977"/>
              <a:gd name="connsiteX7" fmla="*/ 1967789 w 2220788"/>
              <a:gd name="connsiteY7" fmla="*/ 423392 h 1420977"/>
              <a:gd name="connsiteX8" fmla="*/ 1984718 w 2220788"/>
              <a:gd name="connsiteY8" fmla="*/ 426015 h 1420977"/>
              <a:gd name="connsiteX9" fmla="*/ 2151354 w 2220788"/>
              <a:gd name="connsiteY9" fmla="*/ 708475 h 1420977"/>
              <a:gd name="connsiteX10" fmla="*/ 2089628 w 2220788"/>
              <a:gd name="connsiteY10" fmla="*/ 755473 h 1420977"/>
              <a:gd name="connsiteX11" fmla="*/ 1923574 w 2220788"/>
              <a:gd name="connsiteY11" fmla="*/ 875960 h 1420977"/>
              <a:gd name="connsiteX12" fmla="*/ 1915308 w 2220788"/>
              <a:gd name="connsiteY12" fmla="*/ 897445 h 1420977"/>
              <a:gd name="connsiteX13" fmla="*/ 1944767 w 2220788"/>
              <a:gd name="connsiteY13" fmla="*/ 1055842 h 1420977"/>
              <a:gd name="connsiteX14" fmla="*/ 1946913 w 2220788"/>
              <a:gd name="connsiteY14" fmla="*/ 1135107 h 1420977"/>
              <a:gd name="connsiteX15" fmla="*/ 1958332 w 2220788"/>
              <a:gd name="connsiteY15" fmla="*/ 1152327 h 1420977"/>
              <a:gd name="connsiteX16" fmla="*/ 2209691 w 2220788"/>
              <a:gd name="connsiteY16" fmla="*/ 1246905 h 1420977"/>
              <a:gd name="connsiteX17" fmla="*/ 2220526 w 2220788"/>
              <a:gd name="connsiteY17" fmla="*/ 1265238 h 1420977"/>
              <a:gd name="connsiteX18" fmla="*/ 2189732 w 2220788"/>
              <a:gd name="connsiteY18" fmla="*/ 1420977 h 1420977"/>
              <a:gd name="connsiteX19" fmla="*/ 1445244 w 2220788"/>
              <a:gd name="connsiteY19" fmla="*/ 1221492 h 1420977"/>
              <a:gd name="connsiteX20" fmla="*/ 1445244 w 2220788"/>
              <a:gd name="connsiteY20" fmla="*/ 1221491 h 1420977"/>
              <a:gd name="connsiteX21" fmla="*/ 1199263 w 2220788"/>
              <a:gd name="connsiteY21" fmla="*/ 795439 h 1420977"/>
              <a:gd name="connsiteX22" fmla="*/ 773211 w 2220788"/>
              <a:gd name="connsiteY22" fmla="*/ 1041420 h 1420977"/>
              <a:gd name="connsiteX23" fmla="*/ 773211 w 2220788"/>
              <a:gd name="connsiteY23" fmla="*/ 1041421 h 1420977"/>
              <a:gd name="connsiteX24" fmla="*/ 0 w 2220788"/>
              <a:gd name="connsiteY24" fmla="*/ 834240 h 1420977"/>
              <a:gd name="connsiteX25" fmla="*/ 10333 w 2220788"/>
              <a:gd name="connsiteY25" fmla="*/ 787595 h 1420977"/>
              <a:gd name="connsiteX26" fmla="*/ 49138 w 2220788"/>
              <a:gd name="connsiteY26" fmla="*/ 682911 h 1420977"/>
              <a:gd name="connsiteX27" fmla="*/ 65696 w 2220788"/>
              <a:gd name="connsiteY27" fmla="*/ 673930 h 1420977"/>
              <a:gd name="connsiteX28" fmla="*/ 334566 w 2220788"/>
              <a:gd name="connsiteY28" fmla="*/ 719020 h 1420977"/>
              <a:gd name="connsiteX29" fmla="*/ 349269 w 2220788"/>
              <a:gd name="connsiteY29" fmla="*/ 713138 h 1420977"/>
              <a:gd name="connsiteX30" fmla="*/ 431633 w 2220788"/>
              <a:gd name="connsiteY30" fmla="*/ 590559 h 1420977"/>
              <a:gd name="connsiteX31" fmla="*/ 503215 w 2220788"/>
              <a:gd name="connsiteY31" fmla="*/ 510816 h 1420977"/>
              <a:gd name="connsiteX32" fmla="*/ 504196 w 2220788"/>
              <a:gd name="connsiteY32" fmla="*/ 496325 h 1420977"/>
              <a:gd name="connsiteX33" fmla="*/ 392292 w 2220788"/>
              <a:gd name="connsiteY33" fmla="*/ 256702 h 1420977"/>
              <a:gd name="connsiteX34" fmla="*/ 397405 w 2220788"/>
              <a:gd name="connsiteY34" fmla="*/ 232488 h 1420977"/>
              <a:gd name="connsiteX35" fmla="*/ 513972 w 2220788"/>
              <a:gd name="connsiteY35" fmla="*/ 152588 h 1420977"/>
              <a:gd name="connsiteX36" fmla="*/ 623597 w 2220788"/>
              <a:gd name="connsiteY36" fmla="*/ 94199 h 1420977"/>
              <a:gd name="connsiteX37" fmla="*/ 668554 w 2220788"/>
              <a:gd name="connsiteY37" fmla="*/ 75098 h 1420977"/>
              <a:gd name="connsiteX38" fmla="*/ 687046 w 2220788"/>
              <a:gd name="connsiteY38" fmla="*/ 80900 h 1420977"/>
              <a:gd name="connsiteX39" fmla="*/ 821997 w 2220788"/>
              <a:gd name="connsiteY39" fmla="*/ 267485 h 1420977"/>
              <a:gd name="connsiteX40" fmla="*/ 848225 w 2220788"/>
              <a:gd name="connsiteY40" fmla="*/ 304018 h 1420977"/>
              <a:gd name="connsiteX41" fmla="*/ 860915 w 2220788"/>
              <a:gd name="connsiteY41" fmla="*/ 308336 h 1420977"/>
              <a:gd name="connsiteX42" fmla="*/ 1114075 w 2220788"/>
              <a:gd name="connsiteY42" fmla="*/ 273181 h 1420977"/>
              <a:gd name="connsiteX43" fmla="*/ 1131851 w 2220788"/>
              <a:gd name="connsiteY43" fmla="*/ 260783 h 1420977"/>
              <a:gd name="connsiteX44" fmla="*/ 1222932 w 2220788"/>
              <a:gd name="connsiteY44" fmla="*/ 11145 h 1420977"/>
              <a:gd name="connsiteX45" fmla="*/ 1241265 w 2220788"/>
              <a:gd name="connsiteY45" fmla="*/ 655 h 1420977"/>
              <a:gd name="connsiteX46" fmla="*/ 1364533 w 2220788"/>
              <a:gd name="connsiteY46" fmla="*/ 24815 h 1420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2220788" h="1420977">
                <a:moveTo>
                  <a:pt x="1364533" y="24815"/>
                </a:moveTo>
                <a:cubicBezTo>
                  <a:pt x="1429148" y="40605"/>
                  <a:pt x="1492199" y="61667"/>
                  <a:pt x="1554535" y="89483"/>
                </a:cubicBezTo>
                <a:cubicBezTo>
                  <a:pt x="1550774" y="114730"/>
                  <a:pt x="1547118" y="140322"/>
                  <a:pt x="1543118" y="165860"/>
                </a:cubicBezTo>
                <a:cubicBezTo>
                  <a:pt x="1532441" y="234263"/>
                  <a:pt x="1521500" y="302614"/>
                  <a:pt x="1511195" y="371043"/>
                </a:cubicBezTo>
                <a:cubicBezTo>
                  <a:pt x="1510532" y="375361"/>
                  <a:pt x="1513234" y="382567"/>
                  <a:pt x="1516705" y="384766"/>
                </a:cubicBezTo>
                <a:cubicBezTo>
                  <a:pt x="1587651" y="429644"/>
                  <a:pt x="1657591" y="475714"/>
                  <a:pt x="1713224" y="540620"/>
                </a:cubicBezTo>
                <a:cubicBezTo>
                  <a:pt x="1752327" y="522155"/>
                  <a:pt x="1789973" y="503981"/>
                  <a:pt x="1827937" y="486550"/>
                </a:cubicBezTo>
                <a:cubicBezTo>
                  <a:pt x="1874430" y="465197"/>
                  <a:pt x="1921216" y="444533"/>
                  <a:pt x="1967789" y="423392"/>
                </a:cubicBezTo>
                <a:cubicBezTo>
                  <a:pt x="1974333" y="420425"/>
                  <a:pt x="1978942" y="419021"/>
                  <a:pt x="1984718" y="426015"/>
                </a:cubicBezTo>
                <a:cubicBezTo>
                  <a:pt x="2055081" y="511002"/>
                  <a:pt x="2109788" y="605129"/>
                  <a:pt x="2151354" y="708475"/>
                </a:cubicBezTo>
                <a:cubicBezTo>
                  <a:pt x="2130823" y="724159"/>
                  <a:pt x="2110503" y="740187"/>
                  <a:pt x="2089628" y="755473"/>
                </a:cubicBezTo>
                <a:cubicBezTo>
                  <a:pt x="2034470" y="795900"/>
                  <a:pt x="1979207" y="836221"/>
                  <a:pt x="1923574" y="875960"/>
                </a:cubicBezTo>
                <a:cubicBezTo>
                  <a:pt x="1915043" y="882053"/>
                  <a:pt x="1913215" y="887087"/>
                  <a:pt x="1915308" y="897445"/>
                </a:cubicBezTo>
                <a:cubicBezTo>
                  <a:pt x="1925984" y="950085"/>
                  <a:pt x="1936793" y="1002752"/>
                  <a:pt x="1944767" y="1055842"/>
                </a:cubicBezTo>
                <a:cubicBezTo>
                  <a:pt x="1948662" y="1081805"/>
                  <a:pt x="1946939" y="1108668"/>
                  <a:pt x="1946913" y="1135107"/>
                </a:cubicBezTo>
                <a:cubicBezTo>
                  <a:pt x="1946913" y="1144221"/>
                  <a:pt x="1949033" y="1148884"/>
                  <a:pt x="1958332" y="1152327"/>
                </a:cubicBezTo>
                <a:cubicBezTo>
                  <a:pt x="2042232" y="1183535"/>
                  <a:pt x="2125842" y="1215538"/>
                  <a:pt x="2209691" y="1246905"/>
                </a:cubicBezTo>
                <a:cubicBezTo>
                  <a:pt x="2219281" y="1250481"/>
                  <a:pt x="2221665" y="1254932"/>
                  <a:pt x="2220526" y="1265238"/>
                </a:cubicBezTo>
                <a:lnTo>
                  <a:pt x="2189732" y="1420977"/>
                </a:lnTo>
                <a:lnTo>
                  <a:pt x="1445244" y="1221492"/>
                </a:lnTo>
                <a:lnTo>
                  <a:pt x="1445244" y="1221491"/>
                </a:lnTo>
                <a:cubicBezTo>
                  <a:pt x="1494969" y="1035914"/>
                  <a:pt x="1384840" y="845164"/>
                  <a:pt x="1199263" y="795439"/>
                </a:cubicBezTo>
                <a:cubicBezTo>
                  <a:pt x="1013687" y="745714"/>
                  <a:pt x="822936" y="855843"/>
                  <a:pt x="773211" y="1041420"/>
                </a:cubicBezTo>
                <a:lnTo>
                  <a:pt x="773211" y="1041421"/>
                </a:lnTo>
                <a:lnTo>
                  <a:pt x="0" y="834240"/>
                </a:lnTo>
                <a:lnTo>
                  <a:pt x="10333" y="787595"/>
                </a:lnTo>
                <a:cubicBezTo>
                  <a:pt x="20864" y="752009"/>
                  <a:pt x="33839" y="717139"/>
                  <a:pt x="49138" y="682911"/>
                </a:cubicBezTo>
                <a:cubicBezTo>
                  <a:pt x="52953" y="674354"/>
                  <a:pt x="56449" y="672340"/>
                  <a:pt x="65696" y="673930"/>
                </a:cubicBezTo>
                <a:cubicBezTo>
                  <a:pt x="155266" y="689269"/>
                  <a:pt x="244942" y="703972"/>
                  <a:pt x="334566" y="719020"/>
                </a:cubicBezTo>
                <a:cubicBezTo>
                  <a:pt x="341056" y="720105"/>
                  <a:pt x="345427" y="720927"/>
                  <a:pt x="349269" y="713138"/>
                </a:cubicBezTo>
                <a:cubicBezTo>
                  <a:pt x="371152" y="668605"/>
                  <a:pt x="398783" y="627753"/>
                  <a:pt x="431633" y="590559"/>
                </a:cubicBezTo>
                <a:cubicBezTo>
                  <a:pt x="455291" y="563801"/>
                  <a:pt x="479743" y="537759"/>
                  <a:pt x="503215" y="510816"/>
                </a:cubicBezTo>
                <a:cubicBezTo>
                  <a:pt x="505812" y="507823"/>
                  <a:pt x="506050" y="500299"/>
                  <a:pt x="504196" y="496325"/>
                </a:cubicBezTo>
                <a:cubicBezTo>
                  <a:pt x="467292" y="416265"/>
                  <a:pt x="430176" y="336285"/>
                  <a:pt x="392292" y="256702"/>
                </a:cubicBezTo>
                <a:cubicBezTo>
                  <a:pt x="387073" y="245708"/>
                  <a:pt x="388610" y="240039"/>
                  <a:pt x="397405" y="232488"/>
                </a:cubicBezTo>
                <a:cubicBezTo>
                  <a:pt x="433409" y="201625"/>
                  <a:pt x="471981" y="174682"/>
                  <a:pt x="513972" y="152588"/>
                </a:cubicBezTo>
                <a:cubicBezTo>
                  <a:pt x="550611" y="133301"/>
                  <a:pt x="586799" y="113167"/>
                  <a:pt x="623597" y="94199"/>
                </a:cubicBezTo>
                <a:cubicBezTo>
                  <a:pt x="638035" y="86755"/>
                  <a:pt x="653771" y="81880"/>
                  <a:pt x="668554" y="75098"/>
                </a:cubicBezTo>
                <a:cubicBezTo>
                  <a:pt x="677111" y="71177"/>
                  <a:pt x="681800" y="73614"/>
                  <a:pt x="687046" y="80900"/>
                </a:cubicBezTo>
                <a:cubicBezTo>
                  <a:pt x="731818" y="143236"/>
                  <a:pt x="776987" y="205307"/>
                  <a:pt x="821997" y="267485"/>
                </a:cubicBezTo>
                <a:cubicBezTo>
                  <a:pt x="830793" y="279645"/>
                  <a:pt x="838873" y="292335"/>
                  <a:pt x="848225" y="304018"/>
                </a:cubicBezTo>
                <a:cubicBezTo>
                  <a:pt x="850662" y="307038"/>
                  <a:pt x="857417" y="309502"/>
                  <a:pt x="860915" y="308336"/>
                </a:cubicBezTo>
                <a:cubicBezTo>
                  <a:pt x="943200" y="281208"/>
                  <a:pt x="1028055" y="272837"/>
                  <a:pt x="1114075" y="273181"/>
                </a:cubicBezTo>
                <a:cubicBezTo>
                  <a:pt x="1124036" y="273234"/>
                  <a:pt x="1128381" y="270452"/>
                  <a:pt x="1131851" y="260783"/>
                </a:cubicBezTo>
                <a:cubicBezTo>
                  <a:pt x="1161893" y="177438"/>
                  <a:pt x="1192783" y="94437"/>
                  <a:pt x="1222932" y="11145"/>
                </a:cubicBezTo>
                <a:cubicBezTo>
                  <a:pt x="1226508" y="1237"/>
                  <a:pt x="1231092" y="-1412"/>
                  <a:pt x="1241265" y="655"/>
                </a:cubicBezTo>
                <a:cubicBezTo>
                  <a:pt x="1282301" y="8973"/>
                  <a:pt x="1323894" y="14907"/>
                  <a:pt x="1364533" y="24815"/>
                </a:cubicBezTo>
                <a:close/>
              </a:path>
            </a:pathLst>
          </a:custGeom>
          <a:solidFill>
            <a:schemeClr val="accent2"/>
          </a:solidFill>
          <a:ln w="535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ko-KR" altLang="en-US" dirty="0"/>
          </a:p>
        </p:txBody>
      </p:sp>
      <p:sp>
        <p:nvSpPr>
          <p:cNvPr id="46" name="자유형: 도형 45">
            <a:extLst>
              <a:ext uri="{FF2B5EF4-FFF2-40B4-BE49-F238E27FC236}">
                <a16:creationId xmlns:a16="http://schemas.microsoft.com/office/drawing/2014/main" id="{BAC552AE-76DA-45DF-B9FA-9AE4B7B73A14}"/>
              </a:ext>
            </a:extLst>
          </p:cNvPr>
          <p:cNvSpPr/>
          <p:nvPr/>
        </p:nvSpPr>
        <p:spPr>
          <a:xfrm rot="20700000">
            <a:off x="9378718" y="2994368"/>
            <a:ext cx="2189830" cy="1401169"/>
          </a:xfrm>
          <a:custGeom>
            <a:avLst/>
            <a:gdLst>
              <a:gd name="connsiteX0" fmla="*/ 1364533 w 2220788"/>
              <a:gd name="connsiteY0" fmla="*/ 24815 h 1420977"/>
              <a:gd name="connsiteX1" fmla="*/ 1554535 w 2220788"/>
              <a:gd name="connsiteY1" fmla="*/ 89483 h 1420977"/>
              <a:gd name="connsiteX2" fmla="*/ 1543118 w 2220788"/>
              <a:gd name="connsiteY2" fmla="*/ 165860 h 1420977"/>
              <a:gd name="connsiteX3" fmla="*/ 1511195 w 2220788"/>
              <a:gd name="connsiteY3" fmla="*/ 371043 h 1420977"/>
              <a:gd name="connsiteX4" fmla="*/ 1516705 w 2220788"/>
              <a:gd name="connsiteY4" fmla="*/ 384766 h 1420977"/>
              <a:gd name="connsiteX5" fmla="*/ 1713224 w 2220788"/>
              <a:gd name="connsiteY5" fmla="*/ 540620 h 1420977"/>
              <a:gd name="connsiteX6" fmla="*/ 1827937 w 2220788"/>
              <a:gd name="connsiteY6" fmla="*/ 486550 h 1420977"/>
              <a:gd name="connsiteX7" fmla="*/ 1967789 w 2220788"/>
              <a:gd name="connsiteY7" fmla="*/ 423392 h 1420977"/>
              <a:gd name="connsiteX8" fmla="*/ 1984718 w 2220788"/>
              <a:gd name="connsiteY8" fmla="*/ 426015 h 1420977"/>
              <a:gd name="connsiteX9" fmla="*/ 2151354 w 2220788"/>
              <a:gd name="connsiteY9" fmla="*/ 708475 h 1420977"/>
              <a:gd name="connsiteX10" fmla="*/ 2089628 w 2220788"/>
              <a:gd name="connsiteY10" fmla="*/ 755473 h 1420977"/>
              <a:gd name="connsiteX11" fmla="*/ 1923574 w 2220788"/>
              <a:gd name="connsiteY11" fmla="*/ 875960 h 1420977"/>
              <a:gd name="connsiteX12" fmla="*/ 1915308 w 2220788"/>
              <a:gd name="connsiteY12" fmla="*/ 897445 h 1420977"/>
              <a:gd name="connsiteX13" fmla="*/ 1944767 w 2220788"/>
              <a:gd name="connsiteY13" fmla="*/ 1055842 h 1420977"/>
              <a:gd name="connsiteX14" fmla="*/ 1946913 w 2220788"/>
              <a:gd name="connsiteY14" fmla="*/ 1135107 h 1420977"/>
              <a:gd name="connsiteX15" fmla="*/ 1958332 w 2220788"/>
              <a:gd name="connsiteY15" fmla="*/ 1152327 h 1420977"/>
              <a:gd name="connsiteX16" fmla="*/ 2209691 w 2220788"/>
              <a:gd name="connsiteY16" fmla="*/ 1246905 h 1420977"/>
              <a:gd name="connsiteX17" fmla="*/ 2220526 w 2220788"/>
              <a:gd name="connsiteY17" fmla="*/ 1265238 h 1420977"/>
              <a:gd name="connsiteX18" fmla="*/ 2189732 w 2220788"/>
              <a:gd name="connsiteY18" fmla="*/ 1420977 h 1420977"/>
              <a:gd name="connsiteX19" fmla="*/ 1445244 w 2220788"/>
              <a:gd name="connsiteY19" fmla="*/ 1221492 h 1420977"/>
              <a:gd name="connsiteX20" fmla="*/ 1445244 w 2220788"/>
              <a:gd name="connsiteY20" fmla="*/ 1221491 h 1420977"/>
              <a:gd name="connsiteX21" fmla="*/ 1199263 w 2220788"/>
              <a:gd name="connsiteY21" fmla="*/ 795439 h 1420977"/>
              <a:gd name="connsiteX22" fmla="*/ 773211 w 2220788"/>
              <a:gd name="connsiteY22" fmla="*/ 1041420 h 1420977"/>
              <a:gd name="connsiteX23" fmla="*/ 773211 w 2220788"/>
              <a:gd name="connsiteY23" fmla="*/ 1041421 h 1420977"/>
              <a:gd name="connsiteX24" fmla="*/ 0 w 2220788"/>
              <a:gd name="connsiteY24" fmla="*/ 834240 h 1420977"/>
              <a:gd name="connsiteX25" fmla="*/ 10333 w 2220788"/>
              <a:gd name="connsiteY25" fmla="*/ 787595 h 1420977"/>
              <a:gd name="connsiteX26" fmla="*/ 49138 w 2220788"/>
              <a:gd name="connsiteY26" fmla="*/ 682911 h 1420977"/>
              <a:gd name="connsiteX27" fmla="*/ 65696 w 2220788"/>
              <a:gd name="connsiteY27" fmla="*/ 673930 h 1420977"/>
              <a:gd name="connsiteX28" fmla="*/ 334566 w 2220788"/>
              <a:gd name="connsiteY28" fmla="*/ 719020 h 1420977"/>
              <a:gd name="connsiteX29" fmla="*/ 349269 w 2220788"/>
              <a:gd name="connsiteY29" fmla="*/ 713138 h 1420977"/>
              <a:gd name="connsiteX30" fmla="*/ 431633 w 2220788"/>
              <a:gd name="connsiteY30" fmla="*/ 590559 h 1420977"/>
              <a:gd name="connsiteX31" fmla="*/ 503215 w 2220788"/>
              <a:gd name="connsiteY31" fmla="*/ 510816 h 1420977"/>
              <a:gd name="connsiteX32" fmla="*/ 504196 w 2220788"/>
              <a:gd name="connsiteY32" fmla="*/ 496325 h 1420977"/>
              <a:gd name="connsiteX33" fmla="*/ 392292 w 2220788"/>
              <a:gd name="connsiteY33" fmla="*/ 256702 h 1420977"/>
              <a:gd name="connsiteX34" fmla="*/ 397405 w 2220788"/>
              <a:gd name="connsiteY34" fmla="*/ 232488 h 1420977"/>
              <a:gd name="connsiteX35" fmla="*/ 513972 w 2220788"/>
              <a:gd name="connsiteY35" fmla="*/ 152588 h 1420977"/>
              <a:gd name="connsiteX36" fmla="*/ 623597 w 2220788"/>
              <a:gd name="connsiteY36" fmla="*/ 94199 h 1420977"/>
              <a:gd name="connsiteX37" fmla="*/ 668554 w 2220788"/>
              <a:gd name="connsiteY37" fmla="*/ 75098 h 1420977"/>
              <a:gd name="connsiteX38" fmla="*/ 687046 w 2220788"/>
              <a:gd name="connsiteY38" fmla="*/ 80900 h 1420977"/>
              <a:gd name="connsiteX39" fmla="*/ 821997 w 2220788"/>
              <a:gd name="connsiteY39" fmla="*/ 267485 h 1420977"/>
              <a:gd name="connsiteX40" fmla="*/ 848225 w 2220788"/>
              <a:gd name="connsiteY40" fmla="*/ 304018 h 1420977"/>
              <a:gd name="connsiteX41" fmla="*/ 860915 w 2220788"/>
              <a:gd name="connsiteY41" fmla="*/ 308336 h 1420977"/>
              <a:gd name="connsiteX42" fmla="*/ 1114075 w 2220788"/>
              <a:gd name="connsiteY42" fmla="*/ 273181 h 1420977"/>
              <a:gd name="connsiteX43" fmla="*/ 1131851 w 2220788"/>
              <a:gd name="connsiteY43" fmla="*/ 260783 h 1420977"/>
              <a:gd name="connsiteX44" fmla="*/ 1222932 w 2220788"/>
              <a:gd name="connsiteY44" fmla="*/ 11145 h 1420977"/>
              <a:gd name="connsiteX45" fmla="*/ 1241265 w 2220788"/>
              <a:gd name="connsiteY45" fmla="*/ 655 h 1420977"/>
              <a:gd name="connsiteX46" fmla="*/ 1364533 w 2220788"/>
              <a:gd name="connsiteY46" fmla="*/ 24815 h 1420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2220788" h="1420977">
                <a:moveTo>
                  <a:pt x="1364533" y="24815"/>
                </a:moveTo>
                <a:cubicBezTo>
                  <a:pt x="1429148" y="40605"/>
                  <a:pt x="1492199" y="61667"/>
                  <a:pt x="1554535" y="89483"/>
                </a:cubicBezTo>
                <a:cubicBezTo>
                  <a:pt x="1550774" y="114730"/>
                  <a:pt x="1547118" y="140322"/>
                  <a:pt x="1543118" y="165860"/>
                </a:cubicBezTo>
                <a:cubicBezTo>
                  <a:pt x="1532441" y="234263"/>
                  <a:pt x="1521500" y="302614"/>
                  <a:pt x="1511195" y="371043"/>
                </a:cubicBezTo>
                <a:cubicBezTo>
                  <a:pt x="1510532" y="375361"/>
                  <a:pt x="1513234" y="382567"/>
                  <a:pt x="1516705" y="384766"/>
                </a:cubicBezTo>
                <a:cubicBezTo>
                  <a:pt x="1587651" y="429644"/>
                  <a:pt x="1657591" y="475714"/>
                  <a:pt x="1713224" y="540620"/>
                </a:cubicBezTo>
                <a:cubicBezTo>
                  <a:pt x="1752327" y="522155"/>
                  <a:pt x="1789973" y="503981"/>
                  <a:pt x="1827937" y="486550"/>
                </a:cubicBezTo>
                <a:cubicBezTo>
                  <a:pt x="1874430" y="465197"/>
                  <a:pt x="1921216" y="444533"/>
                  <a:pt x="1967789" y="423392"/>
                </a:cubicBezTo>
                <a:cubicBezTo>
                  <a:pt x="1974333" y="420425"/>
                  <a:pt x="1978942" y="419021"/>
                  <a:pt x="1984718" y="426015"/>
                </a:cubicBezTo>
                <a:cubicBezTo>
                  <a:pt x="2055081" y="511002"/>
                  <a:pt x="2109788" y="605129"/>
                  <a:pt x="2151354" y="708475"/>
                </a:cubicBezTo>
                <a:cubicBezTo>
                  <a:pt x="2130823" y="724159"/>
                  <a:pt x="2110503" y="740187"/>
                  <a:pt x="2089628" y="755473"/>
                </a:cubicBezTo>
                <a:cubicBezTo>
                  <a:pt x="2034470" y="795900"/>
                  <a:pt x="1979207" y="836221"/>
                  <a:pt x="1923574" y="875960"/>
                </a:cubicBezTo>
                <a:cubicBezTo>
                  <a:pt x="1915043" y="882053"/>
                  <a:pt x="1913215" y="887087"/>
                  <a:pt x="1915308" y="897445"/>
                </a:cubicBezTo>
                <a:cubicBezTo>
                  <a:pt x="1925984" y="950085"/>
                  <a:pt x="1936793" y="1002752"/>
                  <a:pt x="1944767" y="1055842"/>
                </a:cubicBezTo>
                <a:cubicBezTo>
                  <a:pt x="1948662" y="1081805"/>
                  <a:pt x="1946939" y="1108668"/>
                  <a:pt x="1946913" y="1135107"/>
                </a:cubicBezTo>
                <a:cubicBezTo>
                  <a:pt x="1946913" y="1144221"/>
                  <a:pt x="1949033" y="1148884"/>
                  <a:pt x="1958332" y="1152327"/>
                </a:cubicBezTo>
                <a:cubicBezTo>
                  <a:pt x="2042232" y="1183535"/>
                  <a:pt x="2125842" y="1215538"/>
                  <a:pt x="2209691" y="1246905"/>
                </a:cubicBezTo>
                <a:cubicBezTo>
                  <a:pt x="2219281" y="1250481"/>
                  <a:pt x="2221665" y="1254932"/>
                  <a:pt x="2220526" y="1265238"/>
                </a:cubicBezTo>
                <a:lnTo>
                  <a:pt x="2189732" y="1420977"/>
                </a:lnTo>
                <a:lnTo>
                  <a:pt x="1445244" y="1221492"/>
                </a:lnTo>
                <a:lnTo>
                  <a:pt x="1445244" y="1221491"/>
                </a:lnTo>
                <a:cubicBezTo>
                  <a:pt x="1494969" y="1035914"/>
                  <a:pt x="1384840" y="845164"/>
                  <a:pt x="1199263" y="795439"/>
                </a:cubicBezTo>
                <a:cubicBezTo>
                  <a:pt x="1013687" y="745714"/>
                  <a:pt x="822936" y="855843"/>
                  <a:pt x="773211" y="1041420"/>
                </a:cubicBezTo>
                <a:lnTo>
                  <a:pt x="773211" y="1041421"/>
                </a:lnTo>
                <a:lnTo>
                  <a:pt x="0" y="834240"/>
                </a:lnTo>
                <a:lnTo>
                  <a:pt x="10333" y="787595"/>
                </a:lnTo>
                <a:cubicBezTo>
                  <a:pt x="20864" y="752009"/>
                  <a:pt x="33839" y="717139"/>
                  <a:pt x="49138" y="682911"/>
                </a:cubicBezTo>
                <a:cubicBezTo>
                  <a:pt x="52953" y="674354"/>
                  <a:pt x="56449" y="672340"/>
                  <a:pt x="65696" y="673930"/>
                </a:cubicBezTo>
                <a:cubicBezTo>
                  <a:pt x="155266" y="689269"/>
                  <a:pt x="244942" y="703972"/>
                  <a:pt x="334566" y="719020"/>
                </a:cubicBezTo>
                <a:cubicBezTo>
                  <a:pt x="341056" y="720105"/>
                  <a:pt x="345427" y="720927"/>
                  <a:pt x="349269" y="713138"/>
                </a:cubicBezTo>
                <a:cubicBezTo>
                  <a:pt x="371152" y="668605"/>
                  <a:pt x="398783" y="627753"/>
                  <a:pt x="431633" y="590559"/>
                </a:cubicBezTo>
                <a:cubicBezTo>
                  <a:pt x="455291" y="563801"/>
                  <a:pt x="479743" y="537759"/>
                  <a:pt x="503215" y="510816"/>
                </a:cubicBezTo>
                <a:cubicBezTo>
                  <a:pt x="505812" y="507823"/>
                  <a:pt x="506050" y="500299"/>
                  <a:pt x="504196" y="496325"/>
                </a:cubicBezTo>
                <a:cubicBezTo>
                  <a:pt x="467292" y="416265"/>
                  <a:pt x="430176" y="336285"/>
                  <a:pt x="392292" y="256702"/>
                </a:cubicBezTo>
                <a:cubicBezTo>
                  <a:pt x="387073" y="245708"/>
                  <a:pt x="388610" y="240039"/>
                  <a:pt x="397405" y="232488"/>
                </a:cubicBezTo>
                <a:cubicBezTo>
                  <a:pt x="433409" y="201625"/>
                  <a:pt x="471981" y="174682"/>
                  <a:pt x="513972" y="152588"/>
                </a:cubicBezTo>
                <a:cubicBezTo>
                  <a:pt x="550611" y="133301"/>
                  <a:pt x="586799" y="113167"/>
                  <a:pt x="623597" y="94199"/>
                </a:cubicBezTo>
                <a:cubicBezTo>
                  <a:pt x="638035" y="86755"/>
                  <a:pt x="653771" y="81880"/>
                  <a:pt x="668554" y="75098"/>
                </a:cubicBezTo>
                <a:cubicBezTo>
                  <a:pt x="677111" y="71177"/>
                  <a:pt x="681800" y="73614"/>
                  <a:pt x="687046" y="80900"/>
                </a:cubicBezTo>
                <a:cubicBezTo>
                  <a:pt x="731818" y="143236"/>
                  <a:pt x="776987" y="205307"/>
                  <a:pt x="821997" y="267485"/>
                </a:cubicBezTo>
                <a:cubicBezTo>
                  <a:pt x="830793" y="279645"/>
                  <a:pt x="838873" y="292335"/>
                  <a:pt x="848225" y="304018"/>
                </a:cubicBezTo>
                <a:cubicBezTo>
                  <a:pt x="850662" y="307038"/>
                  <a:pt x="857417" y="309502"/>
                  <a:pt x="860915" y="308336"/>
                </a:cubicBezTo>
                <a:cubicBezTo>
                  <a:pt x="943200" y="281208"/>
                  <a:pt x="1028055" y="272837"/>
                  <a:pt x="1114075" y="273181"/>
                </a:cubicBezTo>
                <a:cubicBezTo>
                  <a:pt x="1124036" y="273234"/>
                  <a:pt x="1128381" y="270452"/>
                  <a:pt x="1131851" y="260783"/>
                </a:cubicBezTo>
                <a:cubicBezTo>
                  <a:pt x="1161893" y="177438"/>
                  <a:pt x="1192783" y="94437"/>
                  <a:pt x="1222932" y="11145"/>
                </a:cubicBezTo>
                <a:cubicBezTo>
                  <a:pt x="1226508" y="1237"/>
                  <a:pt x="1231092" y="-1412"/>
                  <a:pt x="1241265" y="655"/>
                </a:cubicBezTo>
                <a:cubicBezTo>
                  <a:pt x="1282301" y="8973"/>
                  <a:pt x="1323894" y="14907"/>
                  <a:pt x="1364533" y="24815"/>
                </a:cubicBezTo>
                <a:close/>
              </a:path>
            </a:pathLst>
          </a:custGeom>
          <a:solidFill>
            <a:schemeClr val="accent1"/>
          </a:solidFill>
          <a:ln w="535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ko-KR" altLang="en-US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8BCD04D-0545-43FC-9A2A-0601C737BC97}"/>
              </a:ext>
            </a:extLst>
          </p:cNvPr>
          <p:cNvSpPr txBox="1"/>
          <p:nvPr/>
        </p:nvSpPr>
        <p:spPr>
          <a:xfrm>
            <a:off x="920682" y="2238289"/>
            <a:ext cx="14623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5"/>
                </a:solidFill>
                <a:cs typeface="Arial" pitchFamily="34" charset="0"/>
              </a:rPr>
              <a:t>2023</a:t>
            </a:r>
            <a:endParaRPr lang="ko-KR" altLang="en-US" sz="3600" b="1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11DD40F-7536-46B1-AD88-6BC7FA7C773C}"/>
              </a:ext>
            </a:extLst>
          </p:cNvPr>
          <p:cNvSpPr txBox="1"/>
          <p:nvPr/>
        </p:nvSpPr>
        <p:spPr>
          <a:xfrm>
            <a:off x="3145613" y="5148095"/>
            <a:ext cx="14623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4"/>
                </a:solidFill>
                <a:cs typeface="Arial" pitchFamily="34" charset="0"/>
              </a:rPr>
              <a:t>2024</a:t>
            </a:r>
            <a:endParaRPr lang="ko-KR" altLang="en-US" sz="3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C6A641D-5D83-4FFA-B396-3F7EA8A67EF6}"/>
              </a:ext>
            </a:extLst>
          </p:cNvPr>
          <p:cNvSpPr txBox="1"/>
          <p:nvPr/>
        </p:nvSpPr>
        <p:spPr>
          <a:xfrm>
            <a:off x="7595475" y="5148095"/>
            <a:ext cx="14623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2"/>
                </a:solidFill>
                <a:cs typeface="Arial" pitchFamily="34" charset="0"/>
              </a:rPr>
              <a:t>2025</a:t>
            </a:r>
            <a:endParaRPr lang="ko-KR" altLang="en-US" sz="3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8DCE0FA-066F-4963-A248-0B9B017F2CB3}"/>
              </a:ext>
            </a:extLst>
          </p:cNvPr>
          <p:cNvSpPr txBox="1"/>
          <p:nvPr/>
        </p:nvSpPr>
        <p:spPr>
          <a:xfrm>
            <a:off x="9820405" y="2238289"/>
            <a:ext cx="14623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1"/>
                </a:solidFill>
                <a:cs typeface="Arial" pitchFamily="34" charset="0"/>
              </a:rPr>
              <a:t>2027</a:t>
            </a:r>
            <a:endParaRPr lang="ko-KR" altLang="en-US" sz="3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2F37446-776C-4DCC-B143-4EF695236EA4}"/>
              </a:ext>
            </a:extLst>
          </p:cNvPr>
          <p:cNvSpPr txBox="1"/>
          <p:nvPr/>
        </p:nvSpPr>
        <p:spPr>
          <a:xfrm>
            <a:off x="5370544" y="2238289"/>
            <a:ext cx="14623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3"/>
                </a:solidFill>
                <a:cs typeface="Arial" pitchFamily="34" charset="0"/>
              </a:rPr>
              <a:t>2025</a:t>
            </a:r>
            <a:endParaRPr lang="ko-KR" altLang="en-US" sz="3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52" name="Group 45">
            <a:extLst>
              <a:ext uri="{FF2B5EF4-FFF2-40B4-BE49-F238E27FC236}">
                <a16:creationId xmlns:a16="http://schemas.microsoft.com/office/drawing/2014/main" id="{FE7D67EF-16C6-4BD3-A845-A61F6BB312D0}"/>
              </a:ext>
            </a:extLst>
          </p:cNvPr>
          <p:cNvGrpSpPr/>
          <p:nvPr/>
        </p:nvGrpSpPr>
        <p:grpSpPr>
          <a:xfrm>
            <a:off x="9674441" y="4824929"/>
            <a:ext cx="1815812" cy="1292662"/>
            <a:chOff x="3017859" y="4283314"/>
            <a:chExt cx="1890849" cy="1292662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78826F47-BFF9-41BC-8CAA-B6930AB93DEA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0A8AE0C0-A67F-400B-9D07-E6010581B481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55" name="Group 60">
            <a:extLst>
              <a:ext uri="{FF2B5EF4-FFF2-40B4-BE49-F238E27FC236}">
                <a16:creationId xmlns:a16="http://schemas.microsoft.com/office/drawing/2014/main" id="{6362E3A7-4292-4D30-9A00-DDB745D3B482}"/>
              </a:ext>
            </a:extLst>
          </p:cNvPr>
          <p:cNvGrpSpPr/>
          <p:nvPr/>
        </p:nvGrpSpPr>
        <p:grpSpPr>
          <a:xfrm>
            <a:off x="743955" y="4824929"/>
            <a:ext cx="1815812" cy="1292662"/>
            <a:chOff x="3017859" y="4283314"/>
            <a:chExt cx="1890849" cy="1292662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D2133914-323D-424E-A48A-BC29FC892194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AB21A525-FF96-4007-B0A3-7A17306DD613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5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</p:grpSp>
      <p:grpSp>
        <p:nvGrpSpPr>
          <p:cNvPr id="58" name="Group 63">
            <a:extLst>
              <a:ext uri="{FF2B5EF4-FFF2-40B4-BE49-F238E27FC236}">
                <a16:creationId xmlns:a16="http://schemas.microsoft.com/office/drawing/2014/main" id="{6957C23C-00BF-49E7-AE90-95EEF2C0390E}"/>
              </a:ext>
            </a:extLst>
          </p:cNvPr>
          <p:cNvGrpSpPr/>
          <p:nvPr/>
        </p:nvGrpSpPr>
        <p:grpSpPr>
          <a:xfrm>
            <a:off x="3040521" y="1915123"/>
            <a:ext cx="1815812" cy="1292662"/>
            <a:chOff x="3017859" y="4283314"/>
            <a:chExt cx="1890849" cy="1292662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0E45759C-9BDC-4F7A-9069-E1C5B8B4BABE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D088B8A8-A75A-4C70-8968-47187F682CAC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61" name="Group 66">
            <a:extLst>
              <a:ext uri="{FF2B5EF4-FFF2-40B4-BE49-F238E27FC236}">
                <a16:creationId xmlns:a16="http://schemas.microsoft.com/office/drawing/2014/main" id="{D56AE959-FB1F-4116-868D-E7E037243877}"/>
              </a:ext>
            </a:extLst>
          </p:cNvPr>
          <p:cNvGrpSpPr/>
          <p:nvPr/>
        </p:nvGrpSpPr>
        <p:grpSpPr>
          <a:xfrm>
            <a:off x="5153437" y="4824929"/>
            <a:ext cx="1845367" cy="1292662"/>
            <a:chOff x="3017861" y="4283314"/>
            <a:chExt cx="1921626" cy="1292662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56E031C8-4384-4C8E-B0EB-6875B88FD380}"/>
                </a:ext>
              </a:extLst>
            </p:cNvPr>
            <p:cNvSpPr txBox="1"/>
            <p:nvPr/>
          </p:nvSpPr>
          <p:spPr>
            <a:xfrm>
              <a:off x="3021853" y="4560313"/>
              <a:ext cx="191763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6545125A-5A44-452A-B33F-FB7ACDCE5A18}"/>
                </a:ext>
              </a:extLst>
            </p:cNvPr>
            <p:cNvSpPr txBox="1"/>
            <p:nvPr/>
          </p:nvSpPr>
          <p:spPr>
            <a:xfrm>
              <a:off x="3017861" y="4283314"/>
              <a:ext cx="19013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64" name="Group 69">
            <a:extLst>
              <a:ext uri="{FF2B5EF4-FFF2-40B4-BE49-F238E27FC236}">
                <a16:creationId xmlns:a16="http://schemas.microsoft.com/office/drawing/2014/main" id="{6B7B65BC-8C39-4FC9-9F05-03E14FECDFF9}"/>
              </a:ext>
            </a:extLst>
          </p:cNvPr>
          <p:cNvGrpSpPr/>
          <p:nvPr/>
        </p:nvGrpSpPr>
        <p:grpSpPr>
          <a:xfrm>
            <a:off x="7295908" y="1915123"/>
            <a:ext cx="1815812" cy="1292662"/>
            <a:chOff x="3017859" y="4283314"/>
            <a:chExt cx="1890849" cy="1292662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F4BC80DA-8D60-4C44-A8EF-2361A204CD29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D9CBC764-14F5-4705-9FCE-6CC1D5BC0034}"/>
                </a:ext>
              </a:extLst>
            </p:cNvPr>
            <p:cNvSpPr txBox="1"/>
            <p:nvPr/>
          </p:nvSpPr>
          <p:spPr>
            <a:xfrm>
              <a:off x="3017859" y="4283314"/>
              <a:ext cx="18708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38485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1" name="그룹 40">
            <a:extLst>
              <a:ext uri="{FF2B5EF4-FFF2-40B4-BE49-F238E27FC236}">
                <a16:creationId xmlns:a16="http://schemas.microsoft.com/office/drawing/2014/main" id="{DFB3C4EC-79DC-44E2-9046-68A1ABDB16B0}"/>
              </a:ext>
            </a:extLst>
          </p:cNvPr>
          <p:cNvGrpSpPr/>
          <p:nvPr/>
        </p:nvGrpSpPr>
        <p:grpSpPr>
          <a:xfrm>
            <a:off x="1069762" y="2432422"/>
            <a:ext cx="10069893" cy="1945200"/>
            <a:chOff x="2571788" y="3266343"/>
            <a:chExt cx="6724465" cy="1298965"/>
          </a:xfrm>
        </p:grpSpPr>
        <p:cxnSp>
          <p:nvCxnSpPr>
            <p:cNvPr id="42" name="직선 연결선 41">
              <a:extLst>
                <a:ext uri="{FF2B5EF4-FFF2-40B4-BE49-F238E27FC236}">
                  <a16:creationId xmlns:a16="http://schemas.microsoft.com/office/drawing/2014/main" id="{9F22078C-E402-4AA4-87B4-F05B4E59A219}"/>
                </a:ext>
              </a:extLst>
            </p:cNvPr>
            <p:cNvCxnSpPr>
              <a:cxnSpLocks/>
              <a:stCxn id="50" idx="2"/>
              <a:endCxn id="52" idx="0"/>
            </p:cNvCxnSpPr>
            <p:nvPr/>
          </p:nvCxnSpPr>
          <p:spPr>
            <a:xfrm flipV="1">
              <a:off x="2571812" y="3798120"/>
              <a:ext cx="6724441" cy="5211"/>
            </a:xfrm>
            <a:prstGeom prst="line">
              <a:avLst/>
            </a:prstGeom>
            <a:ln w="6350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3" name="그룹 42">
              <a:extLst>
                <a:ext uri="{FF2B5EF4-FFF2-40B4-BE49-F238E27FC236}">
                  <a16:creationId xmlns:a16="http://schemas.microsoft.com/office/drawing/2014/main" id="{2AF4B2E4-2C2A-42F2-B6B8-6513CD504ED7}"/>
                </a:ext>
              </a:extLst>
            </p:cNvPr>
            <p:cNvGrpSpPr/>
            <p:nvPr/>
          </p:nvGrpSpPr>
          <p:grpSpPr>
            <a:xfrm>
              <a:off x="2571788" y="3266343"/>
              <a:ext cx="6724464" cy="1298965"/>
              <a:chOff x="2552473" y="2752643"/>
              <a:chExt cx="6724464" cy="1298965"/>
            </a:xfrm>
          </p:grpSpPr>
          <p:sp>
            <p:nvSpPr>
              <p:cNvPr id="44" name="자유형: 도형 43">
                <a:extLst>
                  <a:ext uri="{FF2B5EF4-FFF2-40B4-BE49-F238E27FC236}">
                    <a16:creationId xmlns:a16="http://schemas.microsoft.com/office/drawing/2014/main" id="{90B00FD1-287F-42CD-9421-D4DC7968C0E6}"/>
                  </a:ext>
                </a:extLst>
              </p:cNvPr>
              <p:cNvSpPr/>
              <p:nvPr/>
            </p:nvSpPr>
            <p:spPr>
              <a:xfrm>
                <a:off x="6798217" y="2752643"/>
                <a:ext cx="1063473" cy="1298965"/>
              </a:xfrm>
              <a:custGeom>
                <a:avLst/>
                <a:gdLst>
                  <a:gd name="connsiteX0" fmla="*/ 1063474 w 1063473"/>
                  <a:gd name="connsiteY0" fmla="*/ 531777 h 1298965"/>
                  <a:gd name="connsiteX1" fmla="*/ 527899 w 1063473"/>
                  <a:gd name="connsiteY1" fmla="*/ 13 h 1298965"/>
                  <a:gd name="connsiteX2" fmla="*/ 24 w 1063473"/>
                  <a:gd name="connsiteY2" fmla="*/ 536988 h 1298965"/>
                  <a:gd name="connsiteX3" fmla="*/ 364929 w 1063473"/>
                  <a:gd name="connsiteY3" fmla="*/ 1036787 h 1298965"/>
                  <a:gd name="connsiteX4" fmla="*/ 396426 w 1063473"/>
                  <a:gd name="connsiteY4" fmla="*/ 1062919 h 1298965"/>
                  <a:gd name="connsiteX5" fmla="*/ 519655 w 1063473"/>
                  <a:gd name="connsiteY5" fmla="*/ 1291762 h 1298965"/>
                  <a:gd name="connsiteX6" fmla="*/ 543804 w 1063473"/>
                  <a:gd name="connsiteY6" fmla="*/ 1291762 h 1298965"/>
                  <a:gd name="connsiteX7" fmla="*/ 669949 w 1063473"/>
                  <a:gd name="connsiteY7" fmla="*/ 1057514 h 1298965"/>
                  <a:gd name="connsiteX8" fmla="*/ 692542 w 1063473"/>
                  <a:gd name="connsiteY8" fmla="*/ 1038732 h 1298965"/>
                  <a:gd name="connsiteX9" fmla="*/ 1063474 w 1063473"/>
                  <a:gd name="connsiteY9" fmla="*/ 531777 h 1298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63473" h="1298965">
                    <a:moveTo>
                      <a:pt x="1063474" y="531777"/>
                    </a:moveTo>
                    <a:cubicBezTo>
                      <a:pt x="1063474" y="236828"/>
                      <a:pt x="823354" y="-2048"/>
                      <a:pt x="527899" y="13"/>
                    </a:cubicBezTo>
                    <a:cubicBezTo>
                      <a:pt x="237617" y="2074"/>
                      <a:pt x="-2776" y="246705"/>
                      <a:pt x="24" y="536988"/>
                    </a:cubicBezTo>
                    <a:cubicBezTo>
                      <a:pt x="2280" y="770108"/>
                      <a:pt x="154556" y="967337"/>
                      <a:pt x="364929" y="1036787"/>
                    </a:cubicBezTo>
                    <a:cubicBezTo>
                      <a:pt x="378383" y="1041221"/>
                      <a:pt x="389699" y="1050436"/>
                      <a:pt x="396426" y="1062919"/>
                    </a:cubicBezTo>
                    <a:lnTo>
                      <a:pt x="519655" y="1291762"/>
                    </a:lnTo>
                    <a:cubicBezTo>
                      <a:pt x="524827" y="1301367"/>
                      <a:pt x="538632" y="1301367"/>
                      <a:pt x="543804" y="1291762"/>
                    </a:cubicBezTo>
                    <a:lnTo>
                      <a:pt x="669949" y="1057514"/>
                    </a:lnTo>
                    <a:cubicBezTo>
                      <a:pt x="674771" y="1048570"/>
                      <a:pt x="682859" y="1041804"/>
                      <a:pt x="692542" y="1038732"/>
                    </a:cubicBezTo>
                    <a:cubicBezTo>
                      <a:pt x="907619" y="970604"/>
                      <a:pt x="1063474" y="769370"/>
                      <a:pt x="1063474" y="53177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38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5" name="자유형: 도형 44">
                <a:extLst>
                  <a:ext uri="{FF2B5EF4-FFF2-40B4-BE49-F238E27FC236}">
                    <a16:creationId xmlns:a16="http://schemas.microsoft.com/office/drawing/2014/main" id="{1A3D7A51-05C7-498B-A235-A55C4735868F}"/>
                  </a:ext>
                </a:extLst>
              </p:cNvPr>
              <p:cNvSpPr/>
              <p:nvPr/>
            </p:nvSpPr>
            <p:spPr>
              <a:xfrm>
                <a:off x="7023079" y="2977533"/>
                <a:ext cx="613773" cy="613774"/>
              </a:xfrm>
              <a:custGeom>
                <a:avLst/>
                <a:gdLst>
                  <a:gd name="connsiteX0" fmla="*/ 613774 w 613773"/>
                  <a:gd name="connsiteY0" fmla="*/ 306887 h 613774"/>
                  <a:gd name="connsiteX1" fmla="*/ 306887 w 613773"/>
                  <a:gd name="connsiteY1" fmla="*/ 613774 h 613774"/>
                  <a:gd name="connsiteX2" fmla="*/ 0 w 613773"/>
                  <a:gd name="connsiteY2" fmla="*/ 306887 h 613774"/>
                  <a:gd name="connsiteX3" fmla="*/ 306887 w 613773"/>
                  <a:gd name="connsiteY3" fmla="*/ 0 h 613774"/>
                  <a:gd name="connsiteX4" fmla="*/ 613774 w 613773"/>
                  <a:gd name="connsiteY4" fmla="*/ 306887 h 613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773" h="613774">
                    <a:moveTo>
                      <a:pt x="613774" y="306887"/>
                    </a:moveTo>
                    <a:cubicBezTo>
                      <a:pt x="613774" y="476376"/>
                      <a:pt x="476376" y="613774"/>
                      <a:pt x="306887" y="613774"/>
                    </a:cubicBezTo>
                    <a:cubicBezTo>
                      <a:pt x="137398" y="613774"/>
                      <a:pt x="0" y="476376"/>
                      <a:pt x="0" y="306887"/>
                    </a:cubicBezTo>
                    <a:cubicBezTo>
                      <a:pt x="0" y="137398"/>
                      <a:pt x="137398" y="0"/>
                      <a:pt x="306887" y="0"/>
                    </a:cubicBezTo>
                    <a:cubicBezTo>
                      <a:pt x="476376" y="0"/>
                      <a:pt x="613774" y="137398"/>
                      <a:pt x="613774" y="306887"/>
                    </a:cubicBezTo>
                    <a:close/>
                  </a:path>
                </a:pathLst>
              </a:custGeom>
              <a:solidFill>
                <a:schemeClr val="bg1"/>
              </a:solidFill>
              <a:ln w="38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6" name="자유형: 도형 45">
                <a:extLst>
                  <a:ext uri="{FF2B5EF4-FFF2-40B4-BE49-F238E27FC236}">
                    <a16:creationId xmlns:a16="http://schemas.microsoft.com/office/drawing/2014/main" id="{42C9D47C-1BBA-46CF-B542-21B82EAABAE4}"/>
                  </a:ext>
                </a:extLst>
              </p:cNvPr>
              <p:cNvSpPr/>
              <p:nvPr/>
            </p:nvSpPr>
            <p:spPr>
              <a:xfrm>
                <a:off x="5382969" y="2752643"/>
                <a:ext cx="1063473" cy="1298965"/>
              </a:xfrm>
              <a:custGeom>
                <a:avLst/>
                <a:gdLst>
                  <a:gd name="connsiteX0" fmla="*/ 1063474 w 1063473"/>
                  <a:gd name="connsiteY0" fmla="*/ 531777 h 1298965"/>
                  <a:gd name="connsiteX1" fmla="*/ 527899 w 1063473"/>
                  <a:gd name="connsiteY1" fmla="*/ 13 h 1298965"/>
                  <a:gd name="connsiteX2" fmla="*/ 24 w 1063473"/>
                  <a:gd name="connsiteY2" fmla="*/ 536988 h 1298965"/>
                  <a:gd name="connsiteX3" fmla="*/ 364929 w 1063473"/>
                  <a:gd name="connsiteY3" fmla="*/ 1036787 h 1298965"/>
                  <a:gd name="connsiteX4" fmla="*/ 396426 w 1063473"/>
                  <a:gd name="connsiteY4" fmla="*/ 1062919 h 1298965"/>
                  <a:gd name="connsiteX5" fmla="*/ 519655 w 1063473"/>
                  <a:gd name="connsiteY5" fmla="*/ 1291762 h 1298965"/>
                  <a:gd name="connsiteX6" fmla="*/ 543804 w 1063473"/>
                  <a:gd name="connsiteY6" fmla="*/ 1291762 h 1298965"/>
                  <a:gd name="connsiteX7" fmla="*/ 669949 w 1063473"/>
                  <a:gd name="connsiteY7" fmla="*/ 1057514 h 1298965"/>
                  <a:gd name="connsiteX8" fmla="*/ 692542 w 1063473"/>
                  <a:gd name="connsiteY8" fmla="*/ 1038732 h 1298965"/>
                  <a:gd name="connsiteX9" fmla="*/ 1063474 w 1063473"/>
                  <a:gd name="connsiteY9" fmla="*/ 531777 h 1298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63473" h="1298965">
                    <a:moveTo>
                      <a:pt x="1063474" y="531777"/>
                    </a:moveTo>
                    <a:cubicBezTo>
                      <a:pt x="1063474" y="236828"/>
                      <a:pt x="823354" y="-2048"/>
                      <a:pt x="527899" y="13"/>
                    </a:cubicBezTo>
                    <a:cubicBezTo>
                      <a:pt x="237617" y="2074"/>
                      <a:pt x="-2776" y="246705"/>
                      <a:pt x="24" y="536988"/>
                    </a:cubicBezTo>
                    <a:cubicBezTo>
                      <a:pt x="2280" y="770108"/>
                      <a:pt x="154556" y="967337"/>
                      <a:pt x="364929" y="1036787"/>
                    </a:cubicBezTo>
                    <a:cubicBezTo>
                      <a:pt x="378383" y="1041221"/>
                      <a:pt x="389699" y="1050436"/>
                      <a:pt x="396426" y="1062919"/>
                    </a:cubicBezTo>
                    <a:lnTo>
                      <a:pt x="519655" y="1291762"/>
                    </a:lnTo>
                    <a:cubicBezTo>
                      <a:pt x="524827" y="1301367"/>
                      <a:pt x="538632" y="1301367"/>
                      <a:pt x="543804" y="1291762"/>
                    </a:cubicBezTo>
                    <a:lnTo>
                      <a:pt x="669949" y="1057514"/>
                    </a:lnTo>
                    <a:cubicBezTo>
                      <a:pt x="674771" y="1048570"/>
                      <a:pt x="682859" y="1041804"/>
                      <a:pt x="692542" y="1038732"/>
                    </a:cubicBezTo>
                    <a:cubicBezTo>
                      <a:pt x="907619" y="970604"/>
                      <a:pt x="1063474" y="769370"/>
                      <a:pt x="1063474" y="53177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70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ko-KR" altLang="en-US"/>
              </a:p>
            </p:txBody>
          </p:sp>
          <p:sp>
            <p:nvSpPr>
              <p:cNvPr id="47" name="자유형: 도형 46">
                <a:extLst>
                  <a:ext uri="{FF2B5EF4-FFF2-40B4-BE49-F238E27FC236}">
                    <a16:creationId xmlns:a16="http://schemas.microsoft.com/office/drawing/2014/main" id="{BE5D74B9-B159-457B-B191-7887178A4368}"/>
                  </a:ext>
                </a:extLst>
              </p:cNvPr>
              <p:cNvSpPr/>
              <p:nvPr/>
            </p:nvSpPr>
            <p:spPr>
              <a:xfrm>
                <a:off x="5607831" y="2977533"/>
                <a:ext cx="613773" cy="613774"/>
              </a:xfrm>
              <a:custGeom>
                <a:avLst/>
                <a:gdLst>
                  <a:gd name="connsiteX0" fmla="*/ 613774 w 613773"/>
                  <a:gd name="connsiteY0" fmla="*/ 306887 h 613774"/>
                  <a:gd name="connsiteX1" fmla="*/ 306887 w 613773"/>
                  <a:gd name="connsiteY1" fmla="*/ 613774 h 613774"/>
                  <a:gd name="connsiteX2" fmla="*/ 0 w 613773"/>
                  <a:gd name="connsiteY2" fmla="*/ 306887 h 613774"/>
                  <a:gd name="connsiteX3" fmla="*/ 306887 w 613773"/>
                  <a:gd name="connsiteY3" fmla="*/ 0 h 613774"/>
                  <a:gd name="connsiteX4" fmla="*/ 613774 w 613773"/>
                  <a:gd name="connsiteY4" fmla="*/ 306887 h 613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773" h="613774">
                    <a:moveTo>
                      <a:pt x="613774" y="306887"/>
                    </a:moveTo>
                    <a:cubicBezTo>
                      <a:pt x="613774" y="476376"/>
                      <a:pt x="476376" y="613774"/>
                      <a:pt x="306887" y="613774"/>
                    </a:cubicBezTo>
                    <a:cubicBezTo>
                      <a:pt x="137398" y="613774"/>
                      <a:pt x="0" y="476376"/>
                      <a:pt x="0" y="306887"/>
                    </a:cubicBezTo>
                    <a:cubicBezTo>
                      <a:pt x="0" y="137398"/>
                      <a:pt x="137398" y="0"/>
                      <a:pt x="306887" y="0"/>
                    </a:cubicBezTo>
                    <a:cubicBezTo>
                      <a:pt x="476376" y="0"/>
                      <a:pt x="613774" y="137398"/>
                      <a:pt x="613774" y="306887"/>
                    </a:cubicBezTo>
                    <a:close/>
                  </a:path>
                </a:pathLst>
              </a:custGeom>
              <a:solidFill>
                <a:schemeClr val="bg1"/>
              </a:solidFill>
              <a:ln w="38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8" name="자유형: 도형 47">
                <a:extLst>
                  <a:ext uri="{FF2B5EF4-FFF2-40B4-BE49-F238E27FC236}">
                    <a16:creationId xmlns:a16="http://schemas.microsoft.com/office/drawing/2014/main" id="{B7C2B299-EA65-4A9A-A21C-0F155E70B0ED}"/>
                  </a:ext>
                </a:extLst>
              </p:cNvPr>
              <p:cNvSpPr/>
              <p:nvPr/>
            </p:nvSpPr>
            <p:spPr>
              <a:xfrm>
                <a:off x="3967721" y="2752643"/>
                <a:ext cx="1063473" cy="1298965"/>
              </a:xfrm>
              <a:custGeom>
                <a:avLst/>
                <a:gdLst>
                  <a:gd name="connsiteX0" fmla="*/ 1063474 w 1063473"/>
                  <a:gd name="connsiteY0" fmla="*/ 531777 h 1298965"/>
                  <a:gd name="connsiteX1" fmla="*/ 527899 w 1063473"/>
                  <a:gd name="connsiteY1" fmla="*/ 13 h 1298965"/>
                  <a:gd name="connsiteX2" fmla="*/ 24 w 1063473"/>
                  <a:gd name="connsiteY2" fmla="*/ 536988 h 1298965"/>
                  <a:gd name="connsiteX3" fmla="*/ 364929 w 1063473"/>
                  <a:gd name="connsiteY3" fmla="*/ 1036787 h 1298965"/>
                  <a:gd name="connsiteX4" fmla="*/ 396426 w 1063473"/>
                  <a:gd name="connsiteY4" fmla="*/ 1062919 h 1298965"/>
                  <a:gd name="connsiteX5" fmla="*/ 519655 w 1063473"/>
                  <a:gd name="connsiteY5" fmla="*/ 1291762 h 1298965"/>
                  <a:gd name="connsiteX6" fmla="*/ 543804 w 1063473"/>
                  <a:gd name="connsiteY6" fmla="*/ 1291762 h 1298965"/>
                  <a:gd name="connsiteX7" fmla="*/ 669949 w 1063473"/>
                  <a:gd name="connsiteY7" fmla="*/ 1057514 h 1298965"/>
                  <a:gd name="connsiteX8" fmla="*/ 692542 w 1063473"/>
                  <a:gd name="connsiteY8" fmla="*/ 1038732 h 1298965"/>
                  <a:gd name="connsiteX9" fmla="*/ 1063474 w 1063473"/>
                  <a:gd name="connsiteY9" fmla="*/ 531777 h 1298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63473" h="1298965">
                    <a:moveTo>
                      <a:pt x="1063474" y="531777"/>
                    </a:moveTo>
                    <a:cubicBezTo>
                      <a:pt x="1063474" y="236828"/>
                      <a:pt x="823354" y="-2048"/>
                      <a:pt x="527899" y="13"/>
                    </a:cubicBezTo>
                    <a:cubicBezTo>
                      <a:pt x="237617" y="2074"/>
                      <a:pt x="-2776" y="246705"/>
                      <a:pt x="24" y="536988"/>
                    </a:cubicBezTo>
                    <a:cubicBezTo>
                      <a:pt x="2280" y="770108"/>
                      <a:pt x="154556" y="967337"/>
                      <a:pt x="364929" y="1036787"/>
                    </a:cubicBezTo>
                    <a:cubicBezTo>
                      <a:pt x="378383" y="1041221"/>
                      <a:pt x="389699" y="1050436"/>
                      <a:pt x="396426" y="1062919"/>
                    </a:cubicBezTo>
                    <a:lnTo>
                      <a:pt x="519655" y="1291762"/>
                    </a:lnTo>
                    <a:cubicBezTo>
                      <a:pt x="524827" y="1301367"/>
                      <a:pt x="538632" y="1301367"/>
                      <a:pt x="543804" y="1291762"/>
                    </a:cubicBezTo>
                    <a:lnTo>
                      <a:pt x="669949" y="1057514"/>
                    </a:lnTo>
                    <a:cubicBezTo>
                      <a:pt x="674771" y="1048570"/>
                      <a:pt x="682859" y="1041804"/>
                      <a:pt x="692542" y="1038732"/>
                    </a:cubicBezTo>
                    <a:cubicBezTo>
                      <a:pt x="907619" y="970604"/>
                      <a:pt x="1063474" y="769370"/>
                      <a:pt x="1063474" y="53177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4370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ko-KR" altLang="en-US"/>
              </a:p>
            </p:txBody>
          </p:sp>
          <p:sp>
            <p:nvSpPr>
              <p:cNvPr id="49" name="자유형: 도형 48">
                <a:extLst>
                  <a:ext uri="{FF2B5EF4-FFF2-40B4-BE49-F238E27FC236}">
                    <a16:creationId xmlns:a16="http://schemas.microsoft.com/office/drawing/2014/main" id="{66DC1EA5-327D-4847-8F32-E72260AC018B}"/>
                  </a:ext>
                </a:extLst>
              </p:cNvPr>
              <p:cNvSpPr/>
              <p:nvPr/>
            </p:nvSpPr>
            <p:spPr>
              <a:xfrm>
                <a:off x="4192583" y="2977533"/>
                <a:ext cx="613773" cy="613774"/>
              </a:xfrm>
              <a:custGeom>
                <a:avLst/>
                <a:gdLst>
                  <a:gd name="connsiteX0" fmla="*/ 613774 w 613773"/>
                  <a:gd name="connsiteY0" fmla="*/ 306887 h 613774"/>
                  <a:gd name="connsiteX1" fmla="*/ 306887 w 613773"/>
                  <a:gd name="connsiteY1" fmla="*/ 613774 h 613774"/>
                  <a:gd name="connsiteX2" fmla="*/ 0 w 613773"/>
                  <a:gd name="connsiteY2" fmla="*/ 306887 h 613774"/>
                  <a:gd name="connsiteX3" fmla="*/ 306887 w 613773"/>
                  <a:gd name="connsiteY3" fmla="*/ 0 h 613774"/>
                  <a:gd name="connsiteX4" fmla="*/ 613774 w 613773"/>
                  <a:gd name="connsiteY4" fmla="*/ 306887 h 613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773" h="613774">
                    <a:moveTo>
                      <a:pt x="613774" y="306887"/>
                    </a:moveTo>
                    <a:cubicBezTo>
                      <a:pt x="613774" y="476376"/>
                      <a:pt x="476376" y="613774"/>
                      <a:pt x="306887" y="613774"/>
                    </a:cubicBezTo>
                    <a:cubicBezTo>
                      <a:pt x="137398" y="613774"/>
                      <a:pt x="0" y="476376"/>
                      <a:pt x="0" y="306887"/>
                    </a:cubicBezTo>
                    <a:cubicBezTo>
                      <a:pt x="0" y="137398"/>
                      <a:pt x="137398" y="0"/>
                      <a:pt x="306887" y="0"/>
                    </a:cubicBezTo>
                    <a:cubicBezTo>
                      <a:pt x="476376" y="0"/>
                      <a:pt x="613774" y="137398"/>
                      <a:pt x="613774" y="306887"/>
                    </a:cubicBezTo>
                    <a:close/>
                  </a:path>
                </a:pathLst>
              </a:custGeom>
              <a:solidFill>
                <a:schemeClr val="bg1"/>
              </a:solidFill>
              <a:ln w="38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0" name="자유형: 도형 49">
                <a:extLst>
                  <a:ext uri="{FF2B5EF4-FFF2-40B4-BE49-F238E27FC236}">
                    <a16:creationId xmlns:a16="http://schemas.microsoft.com/office/drawing/2014/main" id="{492FC5BC-C639-4235-BA85-A00B011E4864}"/>
                  </a:ext>
                </a:extLst>
              </p:cNvPr>
              <p:cNvSpPr/>
              <p:nvPr/>
            </p:nvSpPr>
            <p:spPr>
              <a:xfrm>
                <a:off x="2552473" y="2752643"/>
                <a:ext cx="1063473" cy="1298965"/>
              </a:xfrm>
              <a:custGeom>
                <a:avLst/>
                <a:gdLst>
                  <a:gd name="connsiteX0" fmla="*/ 1063474 w 1063473"/>
                  <a:gd name="connsiteY0" fmla="*/ 531777 h 1298965"/>
                  <a:gd name="connsiteX1" fmla="*/ 527899 w 1063473"/>
                  <a:gd name="connsiteY1" fmla="*/ 13 h 1298965"/>
                  <a:gd name="connsiteX2" fmla="*/ 24 w 1063473"/>
                  <a:gd name="connsiteY2" fmla="*/ 536988 h 1298965"/>
                  <a:gd name="connsiteX3" fmla="*/ 364929 w 1063473"/>
                  <a:gd name="connsiteY3" fmla="*/ 1036787 h 1298965"/>
                  <a:gd name="connsiteX4" fmla="*/ 396426 w 1063473"/>
                  <a:gd name="connsiteY4" fmla="*/ 1062919 h 1298965"/>
                  <a:gd name="connsiteX5" fmla="*/ 519655 w 1063473"/>
                  <a:gd name="connsiteY5" fmla="*/ 1291762 h 1298965"/>
                  <a:gd name="connsiteX6" fmla="*/ 543804 w 1063473"/>
                  <a:gd name="connsiteY6" fmla="*/ 1291762 h 1298965"/>
                  <a:gd name="connsiteX7" fmla="*/ 669949 w 1063473"/>
                  <a:gd name="connsiteY7" fmla="*/ 1057514 h 1298965"/>
                  <a:gd name="connsiteX8" fmla="*/ 692542 w 1063473"/>
                  <a:gd name="connsiteY8" fmla="*/ 1038732 h 1298965"/>
                  <a:gd name="connsiteX9" fmla="*/ 1063474 w 1063473"/>
                  <a:gd name="connsiteY9" fmla="*/ 531777 h 1298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63473" h="1298965">
                    <a:moveTo>
                      <a:pt x="1063474" y="531777"/>
                    </a:moveTo>
                    <a:cubicBezTo>
                      <a:pt x="1063474" y="236828"/>
                      <a:pt x="823354" y="-2048"/>
                      <a:pt x="527899" y="13"/>
                    </a:cubicBezTo>
                    <a:cubicBezTo>
                      <a:pt x="237617" y="2074"/>
                      <a:pt x="-2776" y="246705"/>
                      <a:pt x="24" y="536988"/>
                    </a:cubicBezTo>
                    <a:cubicBezTo>
                      <a:pt x="2280" y="770108"/>
                      <a:pt x="154556" y="967337"/>
                      <a:pt x="364929" y="1036787"/>
                    </a:cubicBezTo>
                    <a:cubicBezTo>
                      <a:pt x="378383" y="1041221"/>
                      <a:pt x="389699" y="1050436"/>
                      <a:pt x="396426" y="1062919"/>
                    </a:cubicBezTo>
                    <a:lnTo>
                      <a:pt x="519655" y="1291762"/>
                    </a:lnTo>
                    <a:cubicBezTo>
                      <a:pt x="524827" y="1301367"/>
                      <a:pt x="538632" y="1301367"/>
                      <a:pt x="543804" y="1291762"/>
                    </a:cubicBezTo>
                    <a:lnTo>
                      <a:pt x="669949" y="1057514"/>
                    </a:lnTo>
                    <a:cubicBezTo>
                      <a:pt x="674771" y="1048570"/>
                      <a:pt x="682859" y="1041804"/>
                      <a:pt x="692542" y="1038732"/>
                    </a:cubicBezTo>
                    <a:cubicBezTo>
                      <a:pt x="907619" y="970604"/>
                      <a:pt x="1063474" y="769370"/>
                      <a:pt x="1063474" y="531777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4370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ko-KR" altLang="en-US"/>
              </a:p>
            </p:txBody>
          </p:sp>
          <p:sp>
            <p:nvSpPr>
              <p:cNvPr id="51" name="자유형: 도형 50">
                <a:extLst>
                  <a:ext uri="{FF2B5EF4-FFF2-40B4-BE49-F238E27FC236}">
                    <a16:creationId xmlns:a16="http://schemas.microsoft.com/office/drawing/2014/main" id="{C5866B51-95F2-4BE8-9786-99827C61BD6B}"/>
                  </a:ext>
                </a:extLst>
              </p:cNvPr>
              <p:cNvSpPr/>
              <p:nvPr/>
            </p:nvSpPr>
            <p:spPr>
              <a:xfrm>
                <a:off x="2777335" y="2977533"/>
                <a:ext cx="613773" cy="613774"/>
              </a:xfrm>
              <a:custGeom>
                <a:avLst/>
                <a:gdLst>
                  <a:gd name="connsiteX0" fmla="*/ 613774 w 613773"/>
                  <a:gd name="connsiteY0" fmla="*/ 306887 h 613774"/>
                  <a:gd name="connsiteX1" fmla="*/ 306887 w 613773"/>
                  <a:gd name="connsiteY1" fmla="*/ 613774 h 613774"/>
                  <a:gd name="connsiteX2" fmla="*/ 0 w 613773"/>
                  <a:gd name="connsiteY2" fmla="*/ 306887 h 613774"/>
                  <a:gd name="connsiteX3" fmla="*/ 306887 w 613773"/>
                  <a:gd name="connsiteY3" fmla="*/ 0 h 613774"/>
                  <a:gd name="connsiteX4" fmla="*/ 613774 w 613773"/>
                  <a:gd name="connsiteY4" fmla="*/ 306887 h 613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773" h="613774">
                    <a:moveTo>
                      <a:pt x="613774" y="306887"/>
                    </a:moveTo>
                    <a:cubicBezTo>
                      <a:pt x="613774" y="476376"/>
                      <a:pt x="476376" y="613774"/>
                      <a:pt x="306887" y="613774"/>
                    </a:cubicBezTo>
                    <a:cubicBezTo>
                      <a:pt x="137398" y="613774"/>
                      <a:pt x="0" y="476376"/>
                      <a:pt x="0" y="306887"/>
                    </a:cubicBezTo>
                    <a:cubicBezTo>
                      <a:pt x="0" y="137398"/>
                      <a:pt x="137398" y="0"/>
                      <a:pt x="306887" y="0"/>
                    </a:cubicBezTo>
                    <a:cubicBezTo>
                      <a:pt x="476376" y="0"/>
                      <a:pt x="613774" y="137398"/>
                      <a:pt x="613774" y="306887"/>
                    </a:cubicBezTo>
                    <a:close/>
                  </a:path>
                </a:pathLst>
              </a:custGeom>
              <a:solidFill>
                <a:schemeClr val="bg1"/>
              </a:solidFill>
              <a:ln w="38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2" name="자유형: 도형 51">
                <a:extLst>
                  <a:ext uri="{FF2B5EF4-FFF2-40B4-BE49-F238E27FC236}">
                    <a16:creationId xmlns:a16="http://schemas.microsoft.com/office/drawing/2014/main" id="{D7240C1D-966B-488F-9C19-77962CB24F55}"/>
                  </a:ext>
                </a:extLst>
              </p:cNvPr>
              <p:cNvSpPr/>
              <p:nvPr/>
            </p:nvSpPr>
            <p:spPr>
              <a:xfrm>
                <a:off x="8213464" y="2752643"/>
                <a:ext cx="1063473" cy="1298965"/>
              </a:xfrm>
              <a:custGeom>
                <a:avLst/>
                <a:gdLst>
                  <a:gd name="connsiteX0" fmla="*/ 1063474 w 1063473"/>
                  <a:gd name="connsiteY0" fmla="*/ 531777 h 1298965"/>
                  <a:gd name="connsiteX1" fmla="*/ 527899 w 1063473"/>
                  <a:gd name="connsiteY1" fmla="*/ 13 h 1298965"/>
                  <a:gd name="connsiteX2" fmla="*/ 24 w 1063473"/>
                  <a:gd name="connsiteY2" fmla="*/ 536988 h 1298965"/>
                  <a:gd name="connsiteX3" fmla="*/ 364929 w 1063473"/>
                  <a:gd name="connsiteY3" fmla="*/ 1036787 h 1298965"/>
                  <a:gd name="connsiteX4" fmla="*/ 396426 w 1063473"/>
                  <a:gd name="connsiteY4" fmla="*/ 1062919 h 1298965"/>
                  <a:gd name="connsiteX5" fmla="*/ 519655 w 1063473"/>
                  <a:gd name="connsiteY5" fmla="*/ 1291762 h 1298965"/>
                  <a:gd name="connsiteX6" fmla="*/ 543804 w 1063473"/>
                  <a:gd name="connsiteY6" fmla="*/ 1291762 h 1298965"/>
                  <a:gd name="connsiteX7" fmla="*/ 669949 w 1063473"/>
                  <a:gd name="connsiteY7" fmla="*/ 1057514 h 1298965"/>
                  <a:gd name="connsiteX8" fmla="*/ 692542 w 1063473"/>
                  <a:gd name="connsiteY8" fmla="*/ 1038732 h 1298965"/>
                  <a:gd name="connsiteX9" fmla="*/ 1063474 w 1063473"/>
                  <a:gd name="connsiteY9" fmla="*/ 531777 h 1298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63473" h="1298965">
                    <a:moveTo>
                      <a:pt x="1063474" y="531777"/>
                    </a:moveTo>
                    <a:cubicBezTo>
                      <a:pt x="1063474" y="236828"/>
                      <a:pt x="823354" y="-2048"/>
                      <a:pt x="527899" y="13"/>
                    </a:cubicBezTo>
                    <a:cubicBezTo>
                      <a:pt x="237617" y="2074"/>
                      <a:pt x="-2776" y="246705"/>
                      <a:pt x="24" y="536988"/>
                    </a:cubicBezTo>
                    <a:cubicBezTo>
                      <a:pt x="2280" y="770108"/>
                      <a:pt x="154556" y="967337"/>
                      <a:pt x="364929" y="1036787"/>
                    </a:cubicBezTo>
                    <a:cubicBezTo>
                      <a:pt x="378383" y="1041221"/>
                      <a:pt x="389699" y="1050436"/>
                      <a:pt x="396426" y="1062919"/>
                    </a:cubicBezTo>
                    <a:lnTo>
                      <a:pt x="519655" y="1291762"/>
                    </a:lnTo>
                    <a:cubicBezTo>
                      <a:pt x="524827" y="1301367"/>
                      <a:pt x="538632" y="1301367"/>
                      <a:pt x="543804" y="1291762"/>
                    </a:cubicBezTo>
                    <a:lnTo>
                      <a:pt x="669949" y="1057514"/>
                    </a:lnTo>
                    <a:cubicBezTo>
                      <a:pt x="674771" y="1048570"/>
                      <a:pt x="682859" y="1041804"/>
                      <a:pt x="692542" y="1038732"/>
                    </a:cubicBezTo>
                    <a:cubicBezTo>
                      <a:pt x="907619" y="970604"/>
                      <a:pt x="1063474" y="769370"/>
                      <a:pt x="1063474" y="53177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8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3" name="자유형: 도형 52">
                <a:extLst>
                  <a:ext uri="{FF2B5EF4-FFF2-40B4-BE49-F238E27FC236}">
                    <a16:creationId xmlns:a16="http://schemas.microsoft.com/office/drawing/2014/main" id="{2326C71E-B674-437B-936A-5E3191BDCE02}"/>
                  </a:ext>
                </a:extLst>
              </p:cNvPr>
              <p:cNvSpPr/>
              <p:nvPr/>
            </p:nvSpPr>
            <p:spPr>
              <a:xfrm>
                <a:off x="8438326" y="2977533"/>
                <a:ext cx="613773" cy="613774"/>
              </a:xfrm>
              <a:custGeom>
                <a:avLst/>
                <a:gdLst>
                  <a:gd name="connsiteX0" fmla="*/ 613774 w 613773"/>
                  <a:gd name="connsiteY0" fmla="*/ 306887 h 613774"/>
                  <a:gd name="connsiteX1" fmla="*/ 306887 w 613773"/>
                  <a:gd name="connsiteY1" fmla="*/ 613774 h 613774"/>
                  <a:gd name="connsiteX2" fmla="*/ 0 w 613773"/>
                  <a:gd name="connsiteY2" fmla="*/ 306887 h 613774"/>
                  <a:gd name="connsiteX3" fmla="*/ 306887 w 613773"/>
                  <a:gd name="connsiteY3" fmla="*/ 0 h 613774"/>
                  <a:gd name="connsiteX4" fmla="*/ 613774 w 613773"/>
                  <a:gd name="connsiteY4" fmla="*/ 306887 h 613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773" h="613774">
                    <a:moveTo>
                      <a:pt x="613774" y="306887"/>
                    </a:moveTo>
                    <a:cubicBezTo>
                      <a:pt x="613774" y="476376"/>
                      <a:pt x="476376" y="613774"/>
                      <a:pt x="306887" y="613774"/>
                    </a:cubicBezTo>
                    <a:cubicBezTo>
                      <a:pt x="137398" y="613774"/>
                      <a:pt x="0" y="476376"/>
                      <a:pt x="0" y="306887"/>
                    </a:cubicBezTo>
                    <a:cubicBezTo>
                      <a:pt x="0" y="137398"/>
                      <a:pt x="137398" y="0"/>
                      <a:pt x="306887" y="0"/>
                    </a:cubicBezTo>
                    <a:cubicBezTo>
                      <a:pt x="476376" y="0"/>
                      <a:pt x="613774" y="137398"/>
                      <a:pt x="613774" y="306887"/>
                    </a:cubicBezTo>
                    <a:close/>
                  </a:path>
                </a:pathLst>
              </a:custGeom>
              <a:solidFill>
                <a:schemeClr val="bg1"/>
              </a:solidFill>
              <a:ln w="38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</p:grpSp>
      <p:sp>
        <p:nvSpPr>
          <p:cNvPr id="54" name="Rectangle 16">
            <a:extLst>
              <a:ext uri="{FF2B5EF4-FFF2-40B4-BE49-F238E27FC236}">
                <a16:creationId xmlns:a16="http://schemas.microsoft.com/office/drawing/2014/main" id="{C6D8DC34-9C0F-44E4-BAA7-4F3EDD32290F}"/>
              </a:ext>
            </a:extLst>
          </p:cNvPr>
          <p:cNvSpPr/>
          <p:nvPr/>
        </p:nvSpPr>
        <p:spPr>
          <a:xfrm rot="2700000">
            <a:off x="5971748" y="2974347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D36C253D-6C1D-4EDB-A74C-E9E382C11E0B}"/>
              </a:ext>
            </a:extLst>
          </p:cNvPr>
          <p:cNvSpPr/>
          <p:nvPr/>
        </p:nvSpPr>
        <p:spPr>
          <a:xfrm>
            <a:off x="3820641" y="3058516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6" name="Block Arc 10">
            <a:extLst>
              <a:ext uri="{FF2B5EF4-FFF2-40B4-BE49-F238E27FC236}">
                <a16:creationId xmlns:a16="http://schemas.microsoft.com/office/drawing/2014/main" id="{0F76B393-5D4E-47F5-82E9-68F4C744EAF0}"/>
              </a:ext>
            </a:extLst>
          </p:cNvPr>
          <p:cNvSpPr/>
          <p:nvPr/>
        </p:nvSpPr>
        <p:spPr>
          <a:xfrm>
            <a:off x="1637605" y="3071718"/>
            <a:ext cx="435826" cy="295205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7" name="Rounded Rectangle 5">
            <a:extLst>
              <a:ext uri="{FF2B5EF4-FFF2-40B4-BE49-F238E27FC236}">
                <a16:creationId xmlns:a16="http://schemas.microsoft.com/office/drawing/2014/main" id="{912132A6-F131-461A-BDA5-FA9B3845FB82}"/>
              </a:ext>
            </a:extLst>
          </p:cNvPr>
          <p:cNvSpPr/>
          <p:nvPr/>
        </p:nvSpPr>
        <p:spPr>
          <a:xfrm flipH="1">
            <a:off x="8025638" y="3055647"/>
            <a:ext cx="396811" cy="327345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8" name="Round Same Side Corner Rectangle 11">
            <a:extLst>
              <a:ext uri="{FF2B5EF4-FFF2-40B4-BE49-F238E27FC236}">
                <a16:creationId xmlns:a16="http://schemas.microsoft.com/office/drawing/2014/main" id="{A13F50CA-93B3-4196-AF05-AADD1B8291F7}"/>
              </a:ext>
            </a:extLst>
          </p:cNvPr>
          <p:cNvSpPr>
            <a:spLocks noChangeAspect="1"/>
          </p:cNvSpPr>
          <p:nvPr/>
        </p:nvSpPr>
        <p:spPr>
          <a:xfrm rot="9900000">
            <a:off x="10177722" y="3100878"/>
            <a:ext cx="393525" cy="334224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CE02C97-C765-41EF-9A4D-8BEBE77DEFCD}"/>
              </a:ext>
            </a:extLst>
          </p:cNvPr>
          <p:cNvSpPr txBox="1"/>
          <p:nvPr/>
        </p:nvSpPr>
        <p:spPr>
          <a:xfrm>
            <a:off x="5176755" y="1950643"/>
            <a:ext cx="18559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2"/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6175F92-4D15-467F-8623-6592B99FA5CC}"/>
              </a:ext>
            </a:extLst>
          </p:cNvPr>
          <p:cNvSpPr txBox="1"/>
          <p:nvPr/>
        </p:nvSpPr>
        <p:spPr>
          <a:xfrm>
            <a:off x="7296090" y="1950643"/>
            <a:ext cx="18559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3"/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B5F9E9F-5EC4-4D00-9315-77AA6E0FE8AB}"/>
              </a:ext>
            </a:extLst>
          </p:cNvPr>
          <p:cNvSpPr txBox="1"/>
          <p:nvPr/>
        </p:nvSpPr>
        <p:spPr>
          <a:xfrm>
            <a:off x="9415425" y="1950643"/>
            <a:ext cx="18559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4"/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795D52C-4026-47F4-98E4-01CC3035483A}"/>
              </a:ext>
            </a:extLst>
          </p:cNvPr>
          <p:cNvSpPr txBox="1"/>
          <p:nvPr/>
        </p:nvSpPr>
        <p:spPr>
          <a:xfrm>
            <a:off x="3057420" y="1950643"/>
            <a:ext cx="18559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1"/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25B4472-61AA-4975-B8DE-C2F349715A98}"/>
              </a:ext>
            </a:extLst>
          </p:cNvPr>
          <p:cNvSpPr txBox="1"/>
          <p:nvPr/>
        </p:nvSpPr>
        <p:spPr>
          <a:xfrm>
            <a:off x="938085" y="1950643"/>
            <a:ext cx="18559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6"/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accent6"/>
              </a:solidFill>
              <a:cs typeface="Arial" pitchFamily="34" charset="0"/>
            </a:endParaRPr>
          </a:p>
        </p:txBody>
      </p:sp>
      <p:grpSp>
        <p:nvGrpSpPr>
          <p:cNvPr id="64" name="Group 45">
            <a:extLst>
              <a:ext uri="{FF2B5EF4-FFF2-40B4-BE49-F238E27FC236}">
                <a16:creationId xmlns:a16="http://schemas.microsoft.com/office/drawing/2014/main" id="{98BA9840-EA95-4F2C-A94C-05E42097A4C7}"/>
              </a:ext>
            </a:extLst>
          </p:cNvPr>
          <p:cNvGrpSpPr/>
          <p:nvPr/>
        </p:nvGrpSpPr>
        <p:grpSpPr>
          <a:xfrm>
            <a:off x="9366842" y="4784789"/>
            <a:ext cx="1815812" cy="1292662"/>
            <a:chOff x="3017859" y="4283314"/>
            <a:chExt cx="1890849" cy="1292662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AEFAF75D-90B0-4B80-ABB0-2C44E93F8CE9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757BF66A-F263-4D20-AB6C-14AA97D3BDBD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67" name="Group 60">
            <a:extLst>
              <a:ext uri="{FF2B5EF4-FFF2-40B4-BE49-F238E27FC236}">
                <a16:creationId xmlns:a16="http://schemas.microsoft.com/office/drawing/2014/main" id="{09C8708F-EF91-46EE-8DD4-A67687C800D3}"/>
              </a:ext>
            </a:extLst>
          </p:cNvPr>
          <p:cNvGrpSpPr/>
          <p:nvPr/>
        </p:nvGrpSpPr>
        <p:grpSpPr>
          <a:xfrm>
            <a:off x="1033809" y="4784789"/>
            <a:ext cx="1815812" cy="1292662"/>
            <a:chOff x="3017859" y="4283314"/>
            <a:chExt cx="1890849" cy="1292662"/>
          </a:xfrm>
        </p:grpSpPr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69B4DBF1-1B95-482E-8EC1-DA9C159C7677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4389A428-A6A1-4894-88ED-35D5CC0B2678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6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6"/>
                </a:solidFill>
                <a:cs typeface="Arial" pitchFamily="34" charset="0"/>
              </a:endParaRPr>
            </a:p>
          </p:txBody>
        </p:sp>
      </p:grpSp>
      <p:grpSp>
        <p:nvGrpSpPr>
          <p:cNvPr id="70" name="Group 63">
            <a:extLst>
              <a:ext uri="{FF2B5EF4-FFF2-40B4-BE49-F238E27FC236}">
                <a16:creationId xmlns:a16="http://schemas.microsoft.com/office/drawing/2014/main" id="{5B1C15B0-DDC1-45AC-AA0C-B6604FD8C6CB}"/>
              </a:ext>
            </a:extLst>
          </p:cNvPr>
          <p:cNvGrpSpPr/>
          <p:nvPr/>
        </p:nvGrpSpPr>
        <p:grpSpPr>
          <a:xfrm>
            <a:off x="3109678" y="4784789"/>
            <a:ext cx="1815812" cy="1292662"/>
            <a:chOff x="3017859" y="4283314"/>
            <a:chExt cx="1890849" cy="1292662"/>
          </a:xfrm>
        </p:grpSpPr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F9371920-84AA-47E2-A866-D2D341BB969C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78C9D775-894B-49E3-9DB0-19B82931C8FF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73" name="Group 66">
            <a:extLst>
              <a:ext uri="{FF2B5EF4-FFF2-40B4-BE49-F238E27FC236}">
                <a16:creationId xmlns:a16="http://schemas.microsoft.com/office/drawing/2014/main" id="{9B833A28-4157-4531-9AF9-583C31FCAB0F}"/>
              </a:ext>
            </a:extLst>
          </p:cNvPr>
          <p:cNvGrpSpPr/>
          <p:nvPr/>
        </p:nvGrpSpPr>
        <p:grpSpPr>
          <a:xfrm>
            <a:off x="5185547" y="4784789"/>
            <a:ext cx="1845367" cy="1292662"/>
            <a:chOff x="3017861" y="4283314"/>
            <a:chExt cx="1921626" cy="1292662"/>
          </a:xfrm>
        </p:grpSpPr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E3AB0AF2-C7CE-4E92-A2A4-3B55CD9A5663}"/>
                </a:ext>
              </a:extLst>
            </p:cNvPr>
            <p:cNvSpPr txBox="1"/>
            <p:nvPr/>
          </p:nvSpPr>
          <p:spPr>
            <a:xfrm>
              <a:off x="3021853" y="4560313"/>
              <a:ext cx="191763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2456AB63-0F0C-45C4-B4FA-037D804B8CEE}"/>
                </a:ext>
              </a:extLst>
            </p:cNvPr>
            <p:cNvSpPr txBox="1"/>
            <p:nvPr/>
          </p:nvSpPr>
          <p:spPr>
            <a:xfrm>
              <a:off x="3017861" y="4283314"/>
              <a:ext cx="19013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76" name="Group 69">
            <a:extLst>
              <a:ext uri="{FF2B5EF4-FFF2-40B4-BE49-F238E27FC236}">
                <a16:creationId xmlns:a16="http://schemas.microsoft.com/office/drawing/2014/main" id="{53E1212D-3BF8-4258-8C0D-0B6B8CBACDC4}"/>
              </a:ext>
            </a:extLst>
          </p:cNvPr>
          <p:cNvGrpSpPr/>
          <p:nvPr/>
        </p:nvGrpSpPr>
        <p:grpSpPr>
          <a:xfrm>
            <a:off x="7290971" y="4784789"/>
            <a:ext cx="1815812" cy="1292662"/>
            <a:chOff x="3017859" y="4283314"/>
            <a:chExt cx="1890849" cy="1292662"/>
          </a:xfrm>
        </p:grpSpPr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4AEA0879-637E-4E0F-B0B2-4588054479B8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AD68BCF4-4441-4CDE-B286-59D01FB46469}"/>
                </a:ext>
              </a:extLst>
            </p:cNvPr>
            <p:cNvSpPr txBox="1"/>
            <p:nvPr/>
          </p:nvSpPr>
          <p:spPr>
            <a:xfrm>
              <a:off x="3017859" y="4283314"/>
              <a:ext cx="18708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BDB6667-DE4E-4A0B-ABA1-CFAEB29F9874}"/>
              </a:ext>
            </a:extLst>
          </p:cNvPr>
          <p:cNvSpPr txBox="1"/>
          <p:nvPr/>
        </p:nvSpPr>
        <p:spPr>
          <a:xfrm>
            <a:off x="4412201" y="92930"/>
            <a:ext cx="7708775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Columns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7DF41F-AB40-4BF5-80F5-6BFB59215828}"/>
              </a:ext>
            </a:extLst>
          </p:cNvPr>
          <p:cNvSpPr txBox="1"/>
          <p:nvPr/>
        </p:nvSpPr>
        <p:spPr>
          <a:xfrm>
            <a:off x="4661581" y="3049815"/>
            <a:ext cx="31927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I hope and I believe that this Template will your Time, Money and Reputation. Easy to change colors, photos and Text.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BFCFF8-170B-4F10-B205-BEB0337EDF84}"/>
              </a:ext>
            </a:extLst>
          </p:cNvPr>
          <p:cNvSpPr txBox="1"/>
          <p:nvPr/>
        </p:nvSpPr>
        <p:spPr>
          <a:xfrm>
            <a:off x="4661582" y="1597915"/>
            <a:ext cx="319279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5612B1-C1B5-4597-AC7F-F3EBA1958126}"/>
              </a:ext>
            </a:extLst>
          </p:cNvPr>
          <p:cNvSpPr txBox="1"/>
          <p:nvPr/>
        </p:nvSpPr>
        <p:spPr>
          <a:xfrm>
            <a:off x="8177630" y="3049815"/>
            <a:ext cx="31927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I hope and I believe that this Template will your Time, Money and Reputation. Easy to change colors, photos and Text.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748393-C975-4489-8B40-460AAA2E130A}"/>
              </a:ext>
            </a:extLst>
          </p:cNvPr>
          <p:cNvSpPr txBox="1"/>
          <p:nvPr/>
        </p:nvSpPr>
        <p:spPr>
          <a:xfrm>
            <a:off x="8177631" y="1597915"/>
            <a:ext cx="319279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DDFE08-D1A3-4890-B395-3D514078D9E9}"/>
              </a:ext>
            </a:extLst>
          </p:cNvPr>
          <p:cNvSpPr txBox="1"/>
          <p:nvPr/>
        </p:nvSpPr>
        <p:spPr>
          <a:xfrm>
            <a:off x="7523845" y="265925"/>
            <a:ext cx="3894014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Columns 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EAFBED-949C-4B40-A133-7A2BFA32165A}"/>
              </a:ext>
            </a:extLst>
          </p:cNvPr>
          <p:cNvSpPr txBox="1"/>
          <p:nvPr/>
        </p:nvSpPr>
        <p:spPr>
          <a:xfrm>
            <a:off x="8803793" y="2554850"/>
            <a:ext cx="2854807" cy="160043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Freeform: Shape 7">
            <a:extLst>
              <a:ext uri="{FF2B5EF4-FFF2-40B4-BE49-F238E27FC236}">
                <a16:creationId xmlns:a16="http://schemas.microsoft.com/office/drawing/2014/main" id="{C54D7798-B1F5-4CEC-AA9F-8A9C80A78F2F}"/>
              </a:ext>
            </a:extLst>
          </p:cNvPr>
          <p:cNvSpPr/>
          <p:nvPr/>
        </p:nvSpPr>
        <p:spPr>
          <a:xfrm>
            <a:off x="8274034" y="2239731"/>
            <a:ext cx="443510" cy="410186"/>
          </a:xfrm>
          <a:custGeom>
            <a:avLst/>
            <a:gdLst/>
            <a:ahLst/>
            <a:cxnLst/>
            <a:rect l="l" t="t" r="r" b="b"/>
            <a:pathLst>
              <a:path w="152069" h="140643">
                <a:moveTo>
                  <a:pt x="139177" y="0"/>
                </a:moveTo>
                <a:lnTo>
                  <a:pt x="152069" y="20510"/>
                </a:lnTo>
                <a:cubicBezTo>
                  <a:pt x="141326" y="25003"/>
                  <a:pt x="133415" y="31693"/>
                  <a:pt x="128336" y="40581"/>
                </a:cubicBezTo>
                <a:cubicBezTo>
                  <a:pt x="123257" y="49469"/>
                  <a:pt x="120425" y="62410"/>
                  <a:pt x="119839" y="79404"/>
                </a:cubicBezTo>
                <a:lnTo>
                  <a:pt x="147381" y="79404"/>
                </a:lnTo>
                <a:lnTo>
                  <a:pt x="147381" y="140643"/>
                </a:lnTo>
                <a:lnTo>
                  <a:pt x="90831" y="140643"/>
                </a:lnTo>
                <a:lnTo>
                  <a:pt x="90831" y="92297"/>
                </a:lnTo>
                <a:cubicBezTo>
                  <a:pt x="90831" y="66122"/>
                  <a:pt x="93957" y="47174"/>
                  <a:pt x="100207" y="35454"/>
                </a:cubicBezTo>
                <a:cubicBezTo>
                  <a:pt x="108412" y="19827"/>
                  <a:pt x="121401" y="8009"/>
                  <a:pt x="139177" y="0"/>
                </a:cubicBezTo>
                <a:close/>
                <a:moveTo>
                  <a:pt x="48345" y="0"/>
                </a:moveTo>
                <a:lnTo>
                  <a:pt x="61238" y="20510"/>
                </a:lnTo>
                <a:cubicBezTo>
                  <a:pt x="50494" y="25003"/>
                  <a:pt x="42583" y="31693"/>
                  <a:pt x="37504" y="40581"/>
                </a:cubicBezTo>
                <a:cubicBezTo>
                  <a:pt x="32425" y="49469"/>
                  <a:pt x="29593" y="62410"/>
                  <a:pt x="29007" y="79404"/>
                </a:cubicBezTo>
                <a:lnTo>
                  <a:pt x="56550" y="79404"/>
                </a:lnTo>
                <a:lnTo>
                  <a:pt x="56550" y="140643"/>
                </a:lnTo>
                <a:lnTo>
                  <a:pt x="0" y="140643"/>
                </a:lnTo>
                <a:lnTo>
                  <a:pt x="0" y="92297"/>
                </a:lnTo>
                <a:cubicBezTo>
                  <a:pt x="0" y="66122"/>
                  <a:pt x="3125" y="47174"/>
                  <a:pt x="9376" y="35454"/>
                </a:cubicBezTo>
                <a:cubicBezTo>
                  <a:pt x="17580" y="19827"/>
                  <a:pt x="30570" y="8009"/>
                  <a:pt x="4834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8">
            <a:extLst>
              <a:ext uri="{FF2B5EF4-FFF2-40B4-BE49-F238E27FC236}">
                <a16:creationId xmlns:a16="http://schemas.microsoft.com/office/drawing/2014/main" id="{4497F045-85A1-48FE-B4A5-D07A200AB6A4}"/>
              </a:ext>
            </a:extLst>
          </p:cNvPr>
          <p:cNvSpPr/>
          <p:nvPr/>
        </p:nvSpPr>
        <p:spPr>
          <a:xfrm rot="10800000">
            <a:off x="11215090" y="3950195"/>
            <a:ext cx="443510" cy="410186"/>
          </a:xfrm>
          <a:custGeom>
            <a:avLst/>
            <a:gdLst/>
            <a:ahLst/>
            <a:cxnLst/>
            <a:rect l="l" t="t" r="r" b="b"/>
            <a:pathLst>
              <a:path w="152069" h="140643">
                <a:moveTo>
                  <a:pt x="139177" y="0"/>
                </a:moveTo>
                <a:lnTo>
                  <a:pt x="152069" y="20510"/>
                </a:lnTo>
                <a:cubicBezTo>
                  <a:pt x="141326" y="25003"/>
                  <a:pt x="133415" y="31693"/>
                  <a:pt x="128336" y="40581"/>
                </a:cubicBezTo>
                <a:cubicBezTo>
                  <a:pt x="123257" y="49469"/>
                  <a:pt x="120425" y="62410"/>
                  <a:pt x="119839" y="79404"/>
                </a:cubicBezTo>
                <a:lnTo>
                  <a:pt x="147381" y="79404"/>
                </a:lnTo>
                <a:lnTo>
                  <a:pt x="147381" y="140643"/>
                </a:lnTo>
                <a:lnTo>
                  <a:pt x="90831" y="140643"/>
                </a:lnTo>
                <a:lnTo>
                  <a:pt x="90831" y="92297"/>
                </a:lnTo>
                <a:cubicBezTo>
                  <a:pt x="90831" y="66122"/>
                  <a:pt x="93957" y="47174"/>
                  <a:pt x="100207" y="35454"/>
                </a:cubicBezTo>
                <a:cubicBezTo>
                  <a:pt x="108412" y="19827"/>
                  <a:pt x="121401" y="8009"/>
                  <a:pt x="139177" y="0"/>
                </a:cubicBezTo>
                <a:close/>
                <a:moveTo>
                  <a:pt x="48345" y="0"/>
                </a:moveTo>
                <a:lnTo>
                  <a:pt x="61238" y="20510"/>
                </a:lnTo>
                <a:cubicBezTo>
                  <a:pt x="50494" y="25003"/>
                  <a:pt x="42583" y="31693"/>
                  <a:pt x="37504" y="40581"/>
                </a:cubicBezTo>
                <a:cubicBezTo>
                  <a:pt x="32425" y="49469"/>
                  <a:pt x="29593" y="62410"/>
                  <a:pt x="29007" y="79404"/>
                </a:cubicBezTo>
                <a:lnTo>
                  <a:pt x="56550" y="79404"/>
                </a:lnTo>
                <a:lnTo>
                  <a:pt x="56550" y="140643"/>
                </a:lnTo>
                <a:lnTo>
                  <a:pt x="0" y="140643"/>
                </a:lnTo>
                <a:lnTo>
                  <a:pt x="0" y="92297"/>
                </a:lnTo>
                <a:cubicBezTo>
                  <a:pt x="0" y="66122"/>
                  <a:pt x="3125" y="47174"/>
                  <a:pt x="9376" y="35454"/>
                </a:cubicBezTo>
                <a:cubicBezTo>
                  <a:pt x="17580" y="19827"/>
                  <a:pt x="30570" y="8009"/>
                  <a:pt x="4834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A0041D-42DB-48E5-A836-3091B5DCDF4F}"/>
              </a:ext>
            </a:extLst>
          </p:cNvPr>
          <p:cNvSpPr txBox="1"/>
          <p:nvPr/>
        </p:nvSpPr>
        <p:spPr>
          <a:xfrm>
            <a:off x="1130958" y="1052617"/>
            <a:ext cx="6126480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400" b="1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BF7AF0-EEB0-4726-9DC7-2AB4DB3A05BD}"/>
              </a:ext>
            </a:extLst>
          </p:cNvPr>
          <p:cNvSpPr txBox="1"/>
          <p:nvPr/>
        </p:nvSpPr>
        <p:spPr>
          <a:xfrm>
            <a:off x="1130958" y="1656233"/>
            <a:ext cx="612648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Easy to change colors, photos and Text. I hope and I believe that this Template will your Time, Money and Reputation. You can simply impress your audience and add a unique zing and appeal to your Presentations. Easy to change colors, photos and Text.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I hope and I believe that this Template will your Time, Money and Reputation. Easy to change colors, photos and Text.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F8EF26-7AD5-4E7F-95B3-9A57CF80C483}"/>
              </a:ext>
            </a:extLst>
          </p:cNvPr>
          <p:cNvSpPr txBox="1"/>
          <p:nvPr/>
        </p:nvSpPr>
        <p:spPr>
          <a:xfrm>
            <a:off x="1" y="4714489"/>
            <a:ext cx="1219199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dirty="0">
                <a:solidFill>
                  <a:schemeClr val="bg1"/>
                </a:solidFill>
                <a:cs typeface="Arial" pitchFamily="34" charset="0"/>
              </a:rPr>
              <a:t>THANK YOU</a:t>
            </a:r>
            <a:endParaRPr lang="ko-KR" altLang="en-US" sz="6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DEB2CA-D11F-4CA5-BC5A-6C38FF4BF392}"/>
              </a:ext>
            </a:extLst>
          </p:cNvPr>
          <p:cNvSpPr txBox="1"/>
          <p:nvPr/>
        </p:nvSpPr>
        <p:spPr>
          <a:xfrm>
            <a:off x="51" y="5653820"/>
            <a:ext cx="1219185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oup 44">
            <a:extLst>
              <a:ext uri="{FF2B5EF4-FFF2-40B4-BE49-F238E27FC236}">
                <a16:creationId xmlns:a16="http://schemas.microsoft.com/office/drawing/2014/main" id="{34588E64-AC71-4E64-A7EC-0886FB240D86}"/>
              </a:ext>
            </a:extLst>
          </p:cNvPr>
          <p:cNvGrpSpPr/>
          <p:nvPr/>
        </p:nvGrpSpPr>
        <p:grpSpPr>
          <a:xfrm>
            <a:off x="1881010" y="4657280"/>
            <a:ext cx="2903365" cy="2200720"/>
            <a:chOff x="1855021" y="4408438"/>
            <a:chExt cx="2903365" cy="2200720"/>
          </a:xfrm>
        </p:grpSpPr>
        <p:sp>
          <p:nvSpPr>
            <p:cNvPr id="4" name="Oval 45">
              <a:extLst>
                <a:ext uri="{FF2B5EF4-FFF2-40B4-BE49-F238E27FC236}">
                  <a16:creationId xmlns:a16="http://schemas.microsoft.com/office/drawing/2014/main" id="{EE7BF17D-F815-4F01-8388-4E86BF46A532}"/>
                </a:ext>
              </a:extLst>
            </p:cNvPr>
            <p:cNvSpPr/>
            <p:nvPr/>
          </p:nvSpPr>
          <p:spPr>
            <a:xfrm>
              <a:off x="3221301" y="6126849"/>
              <a:ext cx="1537085" cy="48230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softEdge rad="2159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5" name="Group 46">
              <a:extLst>
                <a:ext uri="{FF2B5EF4-FFF2-40B4-BE49-F238E27FC236}">
                  <a16:creationId xmlns:a16="http://schemas.microsoft.com/office/drawing/2014/main" id="{61CF50A6-B222-4D1D-B72C-517EA3697A76}"/>
                </a:ext>
              </a:extLst>
            </p:cNvPr>
            <p:cNvGrpSpPr/>
            <p:nvPr/>
          </p:nvGrpSpPr>
          <p:grpSpPr>
            <a:xfrm flipH="1">
              <a:off x="1855021" y="4408438"/>
              <a:ext cx="2426144" cy="1612821"/>
              <a:chOff x="6917382" y="4652701"/>
              <a:chExt cx="2983072" cy="1983048"/>
            </a:xfrm>
          </p:grpSpPr>
          <p:sp>
            <p:nvSpPr>
              <p:cNvPr id="7" name="Freeform: Shape 48">
                <a:extLst>
                  <a:ext uri="{FF2B5EF4-FFF2-40B4-BE49-F238E27FC236}">
                    <a16:creationId xmlns:a16="http://schemas.microsoft.com/office/drawing/2014/main" id="{797AFB3A-1D06-433B-B9D6-C24DAECAE6B0}"/>
                  </a:ext>
                </a:extLst>
              </p:cNvPr>
              <p:cNvSpPr/>
              <p:nvPr/>
            </p:nvSpPr>
            <p:spPr>
              <a:xfrm>
                <a:off x="6917382" y="4652701"/>
                <a:ext cx="2983072" cy="1983048"/>
              </a:xfrm>
              <a:custGeom>
                <a:avLst/>
                <a:gdLst>
                  <a:gd name="connsiteX0" fmla="*/ 2977241 w 2983072"/>
                  <a:gd name="connsiteY0" fmla="*/ 1404120 h 1983048"/>
                  <a:gd name="connsiteX1" fmla="*/ 1664038 w 2983072"/>
                  <a:gd name="connsiteY1" fmla="*/ 1312116 h 1983048"/>
                  <a:gd name="connsiteX2" fmla="*/ 1634323 w 2983072"/>
                  <a:gd name="connsiteY2" fmla="*/ 1288114 h 1983048"/>
                  <a:gd name="connsiteX3" fmla="*/ 1230305 w 2983072"/>
                  <a:gd name="connsiteY3" fmla="*/ 69774 h 1983048"/>
                  <a:gd name="connsiteX4" fmla="*/ 1130872 w 2983072"/>
                  <a:gd name="connsiteY4" fmla="*/ 56 h 1983048"/>
                  <a:gd name="connsiteX5" fmla="*/ 68538 w 2983072"/>
                  <a:gd name="connsiteY5" fmla="*/ 15486 h 1983048"/>
                  <a:gd name="connsiteX6" fmla="*/ 1678 w 2983072"/>
                  <a:gd name="connsiteY6" fmla="*/ 98918 h 1983048"/>
                  <a:gd name="connsiteX7" fmla="*/ 437126 w 2983072"/>
                  <a:gd name="connsiteY7" fmla="*/ 1469265 h 1983048"/>
                  <a:gd name="connsiteX8" fmla="*/ 531416 w 2983072"/>
                  <a:gd name="connsiteY8" fmla="*/ 1703562 h 1983048"/>
                  <a:gd name="connsiteX9" fmla="*/ 478271 w 2983072"/>
                  <a:gd name="connsiteY9" fmla="*/ 1825853 h 1983048"/>
                  <a:gd name="connsiteX10" fmla="*/ 554274 w 2983072"/>
                  <a:gd name="connsiteY10" fmla="*/ 1888141 h 1983048"/>
                  <a:gd name="connsiteX11" fmla="*/ 2109201 w 2983072"/>
                  <a:gd name="connsiteY11" fmla="*/ 1983003 h 1983048"/>
                  <a:gd name="connsiteX12" fmla="*/ 2322354 w 2983072"/>
                  <a:gd name="connsiteY12" fmla="*/ 1912714 h 1983048"/>
                  <a:gd name="connsiteX13" fmla="*/ 2959525 w 2983072"/>
                  <a:gd name="connsiteY13" fmla="*/ 1470408 h 1983048"/>
                  <a:gd name="connsiteX14" fmla="*/ 2977241 w 2983072"/>
                  <a:gd name="connsiteY14" fmla="*/ 1404120 h 1983048"/>
                  <a:gd name="connsiteX15" fmla="*/ 2977241 w 2983072"/>
                  <a:gd name="connsiteY15" fmla="*/ 1404120 h 1983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983072" h="1983048">
                    <a:moveTo>
                      <a:pt x="2977241" y="1404120"/>
                    </a:moveTo>
                    <a:cubicBezTo>
                      <a:pt x="2934953" y="1378976"/>
                      <a:pt x="1826903" y="1330402"/>
                      <a:pt x="1664038" y="1312116"/>
                    </a:cubicBezTo>
                    <a:cubicBezTo>
                      <a:pt x="1645752" y="1310401"/>
                      <a:pt x="1638895" y="1303544"/>
                      <a:pt x="1634323" y="1288114"/>
                    </a:cubicBezTo>
                    <a:cubicBezTo>
                      <a:pt x="1595464" y="1168680"/>
                      <a:pt x="1325737" y="356644"/>
                      <a:pt x="1230305" y="69774"/>
                    </a:cubicBezTo>
                    <a:cubicBezTo>
                      <a:pt x="1212018" y="14914"/>
                      <a:pt x="1189160" y="-1087"/>
                      <a:pt x="1130872" y="56"/>
                    </a:cubicBezTo>
                    <a:cubicBezTo>
                      <a:pt x="1060011" y="1199"/>
                      <a:pt x="140541" y="14914"/>
                      <a:pt x="68538" y="15486"/>
                    </a:cubicBezTo>
                    <a:cubicBezTo>
                      <a:pt x="17678" y="16057"/>
                      <a:pt x="-6894" y="48059"/>
                      <a:pt x="1678" y="98918"/>
                    </a:cubicBezTo>
                    <a:cubicBezTo>
                      <a:pt x="6249" y="125776"/>
                      <a:pt x="422840" y="1433835"/>
                      <a:pt x="437126" y="1469265"/>
                    </a:cubicBezTo>
                    <a:cubicBezTo>
                      <a:pt x="467413" y="1548126"/>
                      <a:pt x="471413" y="1637273"/>
                      <a:pt x="531416" y="1703562"/>
                    </a:cubicBezTo>
                    <a:cubicBezTo>
                      <a:pt x="458270" y="1744707"/>
                      <a:pt x="455413" y="1751564"/>
                      <a:pt x="478271" y="1825853"/>
                    </a:cubicBezTo>
                    <a:cubicBezTo>
                      <a:pt x="489700" y="1863569"/>
                      <a:pt x="514272" y="1885284"/>
                      <a:pt x="554274" y="1888141"/>
                    </a:cubicBezTo>
                    <a:cubicBezTo>
                      <a:pt x="729711" y="1900713"/>
                      <a:pt x="1952051" y="1985289"/>
                      <a:pt x="2109201" y="1983003"/>
                    </a:cubicBezTo>
                    <a:cubicBezTo>
                      <a:pt x="2188062" y="1981288"/>
                      <a:pt x="2226350" y="1983574"/>
                      <a:pt x="2322354" y="1912714"/>
                    </a:cubicBezTo>
                    <a:cubicBezTo>
                      <a:pt x="2388643" y="1865283"/>
                      <a:pt x="2905809" y="1512125"/>
                      <a:pt x="2959525" y="1470408"/>
                    </a:cubicBezTo>
                    <a:cubicBezTo>
                      <a:pt x="2984670" y="1449836"/>
                      <a:pt x="2988098" y="1430978"/>
                      <a:pt x="2977241" y="1404120"/>
                    </a:cubicBezTo>
                    <a:lnTo>
                      <a:pt x="2977241" y="1404120"/>
                    </a:lnTo>
                    <a:close/>
                  </a:path>
                </a:pathLst>
              </a:custGeom>
              <a:solidFill>
                <a:srgbClr val="484848"/>
              </a:solidFill>
              <a:ln w="5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Freeform: Shape 49">
                <a:extLst>
                  <a:ext uri="{FF2B5EF4-FFF2-40B4-BE49-F238E27FC236}">
                    <a16:creationId xmlns:a16="http://schemas.microsoft.com/office/drawing/2014/main" id="{D630EA20-8CE5-4846-9BC5-FA6084109EB1}"/>
                  </a:ext>
                </a:extLst>
              </p:cNvPr>
              <p:cNvSpPr/>
              <p:nvPr/>
            </p:nvSpPr>
            <p:spPr>
              <a:xfrm>
                <a:off x="7049409" y="4778370"/>
                <a:ext cx="1445617" cy="1416648"/>
              </a:xfrm>
              <a:custGeom>
                <a:avLst/>
                <a:gdLst>
                  <a:gd name="connsiteX0" fmla="*/ 1442293 w 1445617"/>
                  <a:gd name="connsiteY0" fmla="*/ 1036725 h 1416648"/>
                  <a:gd name="connsiteX1" fmla="*/ 1349718 w 1445617"/>
                  <a:gd name="connsiteY1" fmla="*/ 770427 h 1416648"/>
                  <a:gd name="connsiteX2" fmla="*/ 1094277 w 1445617"/>
                  <a:gd name="connsiteY2" fmla="*/ 25251 h 1416648"/>
                  <a:gd name="connsiteX3" fmla="*/ 1059419 w 1445617"/>
                  <a:gd name="connsiteY3" fmla="*/ 107 h 1416648"/>
                  <a:gd name="connsiteX4" fmla="*/ 62802 w 1445617"/>
                  <a:gd name="connsiteY4" fmla="*/ 41251 h 1416648"/>
                  <a:gd name="connsiteX5" fmla="*/ 13086 w 1445617"/>
                  <a:gd name="connsiteY5" fmla="*/ 109255 h 1416648"/>
                  <a:gd name="connsiteX6" fmla="*/ 166807 w 1445617"/>
                  <a:gd name="connsiteY6" fmla="*/ 575561 h 1416648"/>
                  <a:gd name="connsiteX7" fmla="*/ 430247 w 1445617"/>
                  <a:gd name="connsiteY7" fmla="*/ 1385312 h 1416648"/>
                  <a:gd name="connsiteX8" fmla="*/ 478250 w 1445617"/>
                  <a:gd name="connsiteY8" fmla="*/ 1408742 h 1416648"/>
                  <a:gd name="connsiteX9" fmla="*/ 1106278 w 1445617"/>
                  <a:gd name="connsiteY9" fmla="*/ 1184160 h 1416648"/>
                  <a:gd name="connsiteX10" fmla="*/ 1245141 w 1445617"/>
                  <a:gd name="connsiteY10" fmla="*/ 1132729 h 1416648"/>
                  <a:gd name="connsiteX11" fmla="*/ 1245141 w 1445617"/>
                  <a:gd name="connsiteY11" fmla="*/ 1132729 h 1416648"/>
                  <a:gd name="connsiteX12" fmla="*/ 1245141 w 1445617"/>
                  <a:gd name="connsiteY12" fmla="*/ 1132729 h 1416648"/>
                  <a:gd name="connsiteX13" fmla="*/ 1424007 w 1445617"/>
                  <a:gd name="connsiteY13" fmla="*/ 1071012 h 1416648"/>
                  <a:gd name="connsiteX14" fmla="*/ 1442293 w 1445617"/>
                  <a:gd name="connsiteY14" fmla="*/ 1036725 h 1416648"/>
                  <a:gd name="connsiteX15" fmla="*/ 1442293 w 1445617"/>
                  <a:gd name="connsiteY15" fmla="*/ 1036725 h 1416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445617" h="1416648">
                    <a:moveTo>
                      <a:pt x="1442293" y="1036725"/>
                    </a:moveTo>
                    <a:cubicBezTo>
                      <a:pt x="1410292" y="948150"/>
                      <a:pt x="1380005" y="859003"/>
                      <a:pt x="1349718" y="770427"/>
                    </a:cubicBezTo>
                    <a:cubicBezTo>
                      <a:pt x="1263999" y="521845"/>
                      <a:pt x="1178853" y="273833"/>
                      <a:pt x="1094277" y="25251"/>
                    </a:cubicBezTo>
                    <a:cubicBezTo>
                      <a:pt x="1087991" y="6964"/>
                      <a:pt x="1080563" y="-1036"/>
                      <a:pt x="1059419" y="107"/>
                    </a:cubicBezTo>
                    <a:cubicBezTo>
                      <a:pt x="1013131" y="2964"/>
                      <a:pt x="181093" y="35537"/>
                      <a:pt x="62802" y="41251"/>
                    </a:cubicBezTo>
                    <a:cubicBezTo>
                      <a:pt x="-9201" y="44680"/>
                      <a:pt x="-9201" y="41823"/>
                      <a:pt x="13086" y="109255"/>
                    </a:cubicBezTo>
                    <a:cubicBezTo>
                      <a:pt x="64517" y="264690"/>
                      <a:pt x="115948" y="420126"/>
                      <a:pt x="166807" y="575561"/>
                    </a:cubicBezTo>
                    <a:cubicBezTo>
                      <a:pt x="254811" y="845288"/>
                      <a:pt x="342243" y="1115586"/>
                      <a:pt x="430247" y="1385312"/>
                    </a:cubicBezTo>
                    <a:cubicBezTo>
                      <a:pt x="442248" y="1422457"/>
                      <a:pt x="442819" y="1421314"/>
                      <a:pt x="478250" y="1408742"/>
                    </a:cubicBezTo>
                    <a:cubicBezTo>
                      <a:pt x="687973" y="1333881"/>
                      <a:pt x="897126" y="1259592"/>
                      <a:pt x="1106278" y="1184160"/>
                    </a:cubicBezTo>
                    <a:cubicBezTo>
                      <a:pt x="1152566" y="1167588"/>
                      <a:pt x="1201139" y="1155016"/>
                      <a:pt x="1245141" y="1132729"/>
                    </a:cubicBezTo>
                    <a:lnTo>
                      <a:pt x="1245141" y="1132729"/>
                    </a:lnTo>
                    <a:lnTo>
                      <a:pt x="1245141" y="1132729"/>
                    </a:lnTo>
                    <a:cubicBezTo>
                      <a:pt x="1304573" y="1112157"/>
                      <a:pt x="1364004" y="1090442"/>
                      <a:pt x="1424007" y="1071012"/>
                    </a:cubicBezTo>
                    <a:cubicBezTo>
                      <a:pt x="1445150" y="1065298"/>
                      <a:pt x="1449722" y="1057869"/>
                      <a:pt x="1442293" y="1036725"/>
                    </a:cubicBezTo>
                    <a:lnTo>
                      <a:pt x="1442293" y="1036725"/>
                    </a:lnTo>
                    <a:close/>
                  </a:path>
                </a:pathLst>
              </a:custGeom>
              <a:solidFill>
                <a:srgbClr val="8F8C8D"/>
              </a:solidFill>
              <a:ln w="5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50">
                <a:extLst>
                  <a:ext uri="{FF2B5EF4-FFF2-40B4-BE49-F238E27FC236}">
                    <a16:creationId xmlns:a16="http://schemas.microsoft.com/office/drawing/2014/main" id="{E1CCE02C-28B8-460D-936E-2A148689551C}"/>
                  </a:ext>
                </a:extLst>
              </p:cNvPr>
              <p:cNvSpPr/>
              <p:nvPr/>
            </p:nvSpPr>
            <p:spPr>
              <a:xfrm>
                <a:off x="7048837" y="4800764"/>
                <a:ext cx="1251998" cy="1394255"/>
              </a:xfrm>
              <a:custGeom>
                <a:avLst/>
                <a:gdLst>
                  <a:gd name="connsiteX0" fmla="*/ 1251999 w 1251998"/>
                  <a:gd name="connsiteY0" fmla="*/ 1108050 h 1394255"/>
                  <a:gd name="connsiteX1" fmla="*/ 413104 w 1251998"/>
                  <a:gd name="connsiteY1" fmla="*/ 0 h 1394255"/>
                  <a:gd name="connsiteX2" fmla="*/ 62802 w 1251998"/>
                  <a:gd name="connsiteY2" fmla="*/ 16001 h 1394255"/>
                  <a:gd name="connsiteX3" fmla="*/ 13086 w 1251998"/>
                  <a:gd name="connsiteY3" fmla="*/ 84575 h 1394255"/>
                  <a:gd name="connsiteX4" fmla="*/ 166807 w 1251998"/>
                  <a:gd name="connsiteY4" fmla="*/ 551453 h 1394255"/>
                  <a:gd name="connsiteX5" fmla="*/ 429676 w 1251998"/>
                  <a:gd name="connsiteY5" fmla="*/ 1362919 h 1394255"/>
                  <a:gd name="connsiteX6" fmla="*/ 477678 w 1251998"/>
                  <a:gd name="connsiteY6" fmla="*/ 1386348 h 1394255"/>
                  <a:gd name="connsiteX7" fmla="*/ 1105706 w 1251998"/>
                  <a:gd name="connsiteY7" fmla="*/ 1161195 h 1394255"/>
                  <a:gd name="connsiteX8" fmla="*/ 1244570 w 1251998"/>
                  <a:gd name="connsiteY8" fmla="*/ 1109764 h 1394255"/>
                  <a:gd name="connsiteX9" fmla="*/ 1244570 w 1251998"/>
                  <a:gd name="connsiteY9" fmla="*/ 1109764 h 1394255"/>
                  <a:gd name="connsiteX10" fmla="*/ 1244570 w 1251998"/>
                  <a:gd name="connsiteY10" fmla="*/ 1109764 h 1394255"/>
                  <a:gd name="connsiteX11" fmla="*/ 1251999 w 1251998"/>
                  <a:gd name="connsiteY11" fmla="*/ 1108050 h 1394255"/>
                  <a:gd name="connsiteX12" fmla="*/ 1251999 w 1251998"/>
                  <a:gd name="connsiteY12" fmla="*/ 1108050 h 1394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51998" h="1394255">
                    <a:moveTo>
                      <a:pt x="1251999" y="1108050"/>
                    </a:moveTo>
                    <a:lnTo>
                      <a:pt x="413104" y="0"/>
                    </a:lnTo>
                    <a:cubicBezTo>
                      <a:pt x="296527" y="10858"/>
                      <a:pt x="179379" y="10286"/>
                      <a:pt x="62802" y="16001"/>
                    </a:cubicBezTo>
                    <a:cubicBezTo>
                      <a:pt x="-9201" y="19429"/>
                      <a:pt x="-9201" y="16572"/>
                      <a:pt x="13086" y="84575"/>
                    </a:cubicBezTo>
                    <a:cubicBezTo>
                      <a:pt x="64517" y="240011"/>
                      <a:pt x="115948" y="396018"/>
                      <a:pt x="166807" y="551453"/>
                    </a:cubicBezTo>
                    <a:cubicBezTo>
                      <a:pt x="254811" y="821751"/>
                      <a:pt x="342243" y="1092049"/>
                      <a:pt x="429676" y="1362919"/>
                    </a:cubicBezTo>
                    <a:cubicBezTo>
                      <a:pt x="441677" y="1400063"/>
                      <a:pt x="442248" y="1398920"/>
                      <a:pt x="477678" y="1386348"/>
                    </a:cubicBezTo>
                    <a:cubicBezTo>
                      <a:pt x="686830" y="1311488"/>
                      <a:pt x="896554" y="1237199"/>
                      <a:pt x="1105706" y="1161195"/>
                    </a:cubicBezTo>
                    <a:cubicBezTo>
                      <a:pt x="1151994" y="1144623"/>
                      <a:pt x="1200568" y="1132051"/>
                      <a:pt x="1244570" y="1109764"/>
                    </a:cubicBezTo>
                    <a:lnTo>
                      <a:pt x="1244570" y="1109764"/>
                    </a:lnTo>
                    <a:lnTo>
                      <a:pt x="1244570" y="1109764"/>
                    </a:lnTo>
                    <a:cubicBezTo>
                      <a:pt x="1247427" y="1109764"/>
                      <a:pt x="1249713" y="1108621"/>
                      <a:pt x="1251999" y="1108050"/>
                    </a:cubicBezTo>
                    <a:lnTo>
                      <a:pt x="1251999" y="1108050"/>
                    </a:lnTo>
                    <a:close/>
                  </a:path>
                </a:pathLst>
              </a:custGeom>
              <a:solidFill>
                <a:srgbClr val="6F6F6F"/>
              </a:solidFill>
              <a:ln w="5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51">
                <a:extLst>
                  <a:ext uri="{FF2B5EF4-FFF2-40B4-BE49-F238E27FC236}">
                    <a16:creationId xmlns:a16="http://schemas.microsoft.com/office/drawing/2014/main" id="{A1D4F0F0-1543-492F-99F6-60CAC61B56D6}"/>
                  </a:ext>
                </a:extLst>
              </p:cNvPr>
              <p:cNvSpPr/>
              <p:nvPr/>
            </p:nvSpPr>
            <p:spPr>
              <a:xfrm>
                <a:off x="7409336" y="6400982"/>
                <a:ext cx="1760252" cy="217078"/>
              </a:xfrm>
              <a:custGeom>
                <a:avLst/>
                <a:gdLst>
                  <a:gd name="connsiteX0" fmla="*/ 1634963 w 1760252"/>
                  <a:gd name="connsiteY0" fmla="*/ 216435 h 217078"/>
                  <a:gd name="connsiteX1" fmla="*/ 84035 w 1760252"/>
                  <a:gd name="connsiteY1" fmla="*/ 121574 h 217078"/>
                  <a:gd name="connsiteX2" fmla="*/ 603 w 1760252"/>
                  <a:gd name="connsiteY2" fmla="*/ 29570 h 217078"/>
                  <a:gd name="connsiteX3" fmla="*/ 37748 w 1760252"/>
                  <a:gd name="connsiteY3" fmla="*/ 997 h 217078"/>
                  <a:gd name="connsiteX4" fmla="*/ 1735539 w 1760252"/>
                  <a:gd name="connsiteY4" fmla="*/ 162718 h 217078"/>
                  <a:gd name="connsiteX5" fmla="*/ 1760111 w 1760252"/>
                  <a:gd name="connsiteY5" fmla="*/ 178719 h 217078"/>
                  <a:gd name="connsiteX6" fmla="*/ 1737824 w 1760252"/>
                  <a:gd name="connsiteY6" fmla="*/ 197577 h 217078"/>
                  <a:gd name="connsiteX7" fmla="*/ 1634963 w 1760252"/>
                  <a:gd name="connsiteY7" fmla="*/ 216435 h 217078"/>
                  <a:gd name="connsiteX8" fmla="*/ 1634963 w 1760252"/>
                  <a:gd name="connsiteY8" fmla="*/ 216435 h 217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60252" h="217078">
                    <a:moveTo>
                      <a:pt x="1634963" y="216435"/>
                    </a:moveTo>
                    <a:cubicBezTo>
                      <a:pt x="1518386" y="208435"/>
                      <a:pt x="207470" y="130145"/>
                      <a:pt x="84035" y="121574"/>
                    </a:cubicBezTo>
                    <a:cubicBezTo>
                      <a:pt x="30319" y="118145"/>
                      <a:pt x="-5111" y="77572"/>
                      <a:pt x="603" y="29570"/>
                    </a:cubicBezTo>
                    <a:cubicBezTo>
                      <a:pt x="3460" y="7854"/>
                      <a:pt x="13175" y="-3575"/>
                      <a:pt x="37748" y="997"/>
                    </a:cubicBezTo>
                    <a:cubicBezTo>
                      <a:pt x="112608" y="13569"/>
                      <a:pt x="1641820" y="147289"/>
                      <a:pt x="1735539" y="162718"/>
                    </a:cubicBezTo>
                    <a:cubicBezTo>
                      <a:pt x="1746968" y="164433"/>
                      <a:pt x="1758397" y="167290"/>
                      <a:pt x="1760111" y="178719"/>
                    </a:cubicBezTo>
                    <a:cubicBezTo>
                      <a:pt x="1761825" y="192434"/>
                      <a:pt x="1747539" y="194148"/>
                      <a:pt x="1737824" y="197577"/>
                    </a:cubicBezTo>
                    <a:cubicBezTo>
                      <a:pt x="1704109" y="209006"/>
                      <a:pt x="1670964" y="219864"/>
                      <a:pt x="1634963" y="216435"/>
                    </a:cubicBezTo>
                    <a:lnTo>
                      <a:pt x="1634963" y="216435"/>
                    </a:lnTo>
                    <a:close/>
                  </a:path>
                </a:pathLst>
              </a:custGeom>
              <a:solidFill>
                <a:srgbClr val="6F6F6F"/>
              </a:solidFill>
              <a:ln w="5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52">
                <a:extLst>
                  <a:ext uri="{FF2B5EF4-FFF2-40B4-BE49-F238E27FC236}">
                    <a16:creationId xmlns:a16="http://schemas.microsoft.com/office/drawing/2014/main" id="{ACF8F943-C7AA-469B-A656-5ECF6CC2AD26}"/>
                  </a:ext>
                </a:extLst>
              </p:cNvPr>
              <p:cNvSpPr/>
              <p:nvPr/>
            </p:nvSpPr>
            <p:spPr>
              <a:xfrm>
                <a:off x="6952507" y="4726584"/>
                <a:ext cx="531234" cy="1611633"/>
              </a:xfrm>
              <a:custGeom>
                <a:avLst/>
                <a:gdLst>
                  <a:gd name="connsiteX0" fmla="*/ 531149 w 531234"/>
                  <a:gd name="connsiteY0" fmla="*/ 1599963 h 1611633"/>
                  <a:gd name="connsiteX1" fmla="*/ 524291 w 531234"/>
                  <a:gd name="connsiteY1" fmla="*/ 1610821 h 1611633"/>
                  <a:gd name="connsiteX2" fmla="*/ 511719 w 531234"/>
                  <a:gd name="connsiteY2" fmla="*/ 1606249 h 1611633"/>
                  <a:gd name="connsiteX3" fmla="*/ 500290 w 531234"/>
                  <a:gd name="connsiteY3" fmla="*/ 1573105 h 1611633"/>
                  <a:gd name="connsiteX4" fmla="*/ 294567 w 531234"/>
                  <a:gd name="connsiteY4" fmla="*/ 933648 h 1611633"/>
                  <a:gd name="connsiteX5" fmla="*/ 8840 w 531234"/>
                  <a:gd name="connsiteY5" fmla="*/ 36464 h 1611633"/>
                  <a:gd name="connsiteX6" fmla="*/ 8268 w 531234"/>
                  <a:gd name="connsiteY6" fmla="*/ 1034 h 1611633"/>
                  <a:gd name="connsiteX7" fmla="*/ 28269 w 531234"/>
                  <a:gd name="connsiteY7" fmla="*/ 29035 h 1611633"/>
                  <a:gd name="connsiteX8" fmla="*/ 288281 w 531234"/>
                  <a:gd name="connsiteY8" fmla="*/ 843358 h 1611633"/>
                  <a:gd name="connsiteX9" fmla="*/ 524863 w 531234"/>
                  <a:gd name="connsiteY9" fmla="*/ 1579962 h 1611633"/>
                  <a:gd name="connsiteX10" fmla="*/ 531149 w 531234"/>
                  <a:gd name="connsiteY10" fmla="*/ 1599963 h 1611633"/>
                  <a:gd name="connsiteX11" fmla="*/ 531149 w 531234"/>
                  <a:gd name="connsiteY11" fmla="*/ 1599963 h 1611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31234" h="1611633">
                    <a:moveTo>
                      <a:pt x="531149" y="1599963"/>
                    </a:moveTo>
                    <a:cubicBezTo>
                      <a:pt x="531720" y="1604535"/>
                      <a:pt x="529434" y="1608535"/>
                      <a:pt x="524291" y="1610821"/>
                    </a:cubicBezTo>
                    <a:cubicBezTo>
                      <a:pt x="518577" y="1613107"/>
                      <a:pt x="514005" y="1610249"/>
                      <a:pt x="511719" y="1606249"/>
                    </a:cubicBezTo>
                    <a:cubicBezTo>
                      <a:pt x="507148" y="1595392"/>
                      <a:pt x="503719" y="1584534"/>
                      <a:pt x="500290" y="1573105"/>
                    </a:cubicBezTo>
                    <a:cubicBezTo>
                      <a:pt x="431716" y="1359953"/>
                      <a:pt x="363141" y="1146800"/>
                      <a:pt x="294567" y="933648"/>
                    </a:cubicBezTo>
                    <a:cubicBezTo>
                      <a:pt x="199134" y="634777"/>
                      <a:pt x="103701" y="335335"/>
                      <a:pt x="8840" y="36464"/>
                    </a:cubicBezTo>
                    <a:cubicBezTo>
                      <a:pt x="5411" y="25607"/>
                      <a:pt x="-8876" y="6749"/>
                      <a:pt x="8268" y="1034"/>
                    </a:cubicBezTo>
                    <a:cubicBezTo>
                      <a:pt x="27126" y="-5252"/>
                      <a:pt x="24840" y="18749"/>
                      <a:pt x="28269" y="29035"/>
                    </a:cubicBezTo>
                    <a:cubicBezTo>
                      <a:pt x="115702" y="299905"/>
                      <a:pt x="201420" y="571917"/>
                      <a:pt x="288281" y="843358"/>
                    </a:cubicBezTo>
                    <a:cubicBezTo>
                      <a:pt x="366570" y="1089083"/>
                      <a:pt x="446002" y="1334237"/>
                      <a:pt x="524863" y="1579962"/>
                    </a:cubicBezTo>
                    <a:cubicBezTo>
                      <a:pt x="526577" y="1585677"/>
                      <a:pt x="528292" y="1592535"/>
                      <a:pt x="531149" y="1599963"/>
                    </a:cubicBezTo>
                    <a:lnTo>
                      <a:pt x="531149" y="1599963"/>
                    </a:lnTo>
                    <a:close/>
                  </a:path>
                </a:pathLst>
              </a:custGeom>
              <a:solidFill>
                <a:srgbClr val="909090"/>
              </a:solidFill>
              <a:ln w="5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53">
                <a:extLst>
                  <a:ext uri="{FF2B5EF4-FFF2-40B4-BE49-F238E27FC236}">
                    <a16:creationId xmlns:a16="http://schemas.microsoft.com/office/drawing/2014/main" id="{94B664DD-8A3B-4B16-A0C2-7352067AE443}"/>
                  </a:ext>
                </a:extLst>
              </p:cNvPr>
              <p:cNvSpPr/>
              <p:nvPr/>
            </p:nvSpPr>
            <p:spPr>
              <a:xfrm>
                <a:off x="7729130" y="6057561"/>
                <a:ext cx="662402" cy="280414"/>
              </a:xfrm>
              <a:custGeom>
                <a:avLst/>
                <a:gdLst>
                  <a:gd name="connsiteX0" fmla="*/ 13395 w 662402"/>
                  <a:gd name="connsiteY0" fmla="*/ 280415 h 280414"/>
                  <a:gd name="connsiteX1" fmla="*/ 251 w 662402"/>
                  <a:gd name="connsiteY1" fmla="*/ 273557 h 280414"/>
                  <a:gd name="connsiteX2" fmla="*/ 11109 w 662402"/>
                  <a:gd name="connsiteY2" fmla="*/ 259271 h 280414"/>
                  <a:gd name="connsiteX3" fmla="*/ 628280 w 662402"/>
                  <a:gd name="connsiteY3" fmla="*/ 10117 h 280414"/>
                  <a:gd name="connsiteX4" fmla="*/ 660853 w 662402"/>
                  <a:gd name="connsiteY4" fmla="*/ 7260 h 280414"/>
                  <a:gd name="connsiteX5" fmla="*/ 636852 w 662402"/>
                  <a:gd name="connsiteY5" fmla="*/ 28975 h 280414"/>
                  <a:gd name="connsiteX6" fmla="*/ 13395 w 662402"/>
                  <a:gd name="connsiteY6" fmla="*/ 280415 h 280414"/>
                  <a:gd name="connsiteX7" fmla="*/ 13395 w 662402"/>
                  <a:gd name="connsiteY7" fmla="*/ 280415 h 2804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2402" h="280414">
                    <a:moveTo>
                      <a:pt x="13395" y="280415"/>
                    </a:moveTo>
                    <a:cubicBezTo>
                      <a:pt x="6537" y="280415"/>
                      <a:pt x="1394" y="279844"/>
                      <a:pt x="251" y="273557"/>
                    </a:cubicBezTo>
                    <a:cubicBezTo>
                      <a:pt x="-1463" y="264414"/>
                      <a:pt x="5966" y="261557"/>
                      <a:pt x="11109" y="259271"/>
                    </a:cubicBezTo>
                    <a:cubicBezTo>
                      <a:pt x="48825" y="243270"/>
                      <a:pt x="460272" y="77549"/>
                      <a:pt x="628280" y="10117"/>
                    </a:cubicBezTo>
                    <a:cubicBezTo>
                      <a:pt x="638566" y="6117"/>
                      <a:pt x="653995" y="-8741"/>
                      <a:pt x="660853" y="7260"/>
                    </a:cubicBezTo>
                    <a:cubicBezTo>
                      <a:pt x="668282" y="23832"/>
                      <a:pt x="647138" y="24403"/>
                      <a:pt x="636852" y="28975"/>
                    </a:cubicBezTo>
                    <a:cubicBezTo>
                      <a:pt x="435700" y="111265"/>
                      <a:pt x="18538" y="278701"/>
                      <a:pt x="13395" y="280415"/>
                    </a:cubicBezTo>
                    <a:lnTo>
                      <a:pt x="13395" y="280415"/>
                    </a:lnTo>
                    <a:close/>
                  </a:path>
                </a:pathLst>
              </a:custGeom>
              <a:solidFill>
                <a:srgbClr val="908F90"/>
              </a:solidFill>
              <a:ln w="5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54">
                <a:extLst>
                  <a:ext uri="{FF2B5EF4-FFF2-40B4-BE49-F238E27FC236}">
                    <a16:creationId xmlns:a16="http://schemas.microsoft.com/office/drawing/2014/main" id="{7BF2C348-C7DD-49ED-8F96-B90AEB07CDEF}"/>
                  </a:ext>
                </a:extLst>
              </p:cNvPr>
              <p:cNvSpPr/>
              <p:nvPr/>
            </p:nvSpPr>
            <p:spPr>
              <a:xfrm>
                <a:off x="7609376" y="6263687"/>
                <a:ext cx="114290" cy="51430"/>
              </a:xfrm>
              <a:custGeom>
                <a:avLst/>
                <a:gdLst>
                  <a:gd name="connsiteX0" fmla="*/ 0 w 114290"/>
                  <a:gd name="connsiteY0" fmla="*/ 42288 h 51430"/>
                  <a:gd name="connsiteX1" fmla="*/ 110862 w 114290"/>
                  <a:gd name="connsiteY1" fmla="*/ 0 h 51430"/>
                  <a:gd name="connsiteX2" fmla="*/ 114291 w 114290"/>
                  <a:gd name="connsiteY2" fmla="*/ 9143 h 51430"/>
                  <a:gd name="connsiteX3" fmla="*/ 3429 w 114290"/>
                  <a:gd name="connsiteY3" fmla="*/ 51431 h 51430"/>
                  <a:gd name="connsiteX4" fmla="*/ 0 w 114290"/>
                  <a:gd name="connsiteY4" fmla="*/ 42288 h 51430"/>
                  <a:gd name="connsiteX5" fmla="*/ 0 w 114290"/>
                  <a:gd name="connsiteY5" fmla="*/ 42288 h 51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4290" h="51430">
                    <a:moveTo>
                      <a:pt x="0" y="42288"/>
                    </a:moveTo>
                    <a:cubicBezTo>
                      <a:pt x="36573" y="28001"/>
                      <a:pt x="73718" y="14286"/>
                      <a:pt x="110862" y="0"/>
                    </a:cubicBezTo>
                    <a:cubicBezTo>
                      <a:pt x="112005" y="3429"/>
                      <a:pt x="113148" y="6286"/>
                      <a:pt x="114291" y="9143"/>
                    </a:cubicBezTo>
                    <a:cubicBezTo>
                      <a:pt x="77718" y="23429"/>
                      <a:pt x="40573" y="37145"/>
                      <a:pt x="3429" y="51431"/>
                    </a:cubicBezTo>
                    <a:cubicBezTo>
                      <a:pt x="2286" y="48574"/>
                      <a:pt x="1143" y="45145"/>
                      <a:pt x="0" y="42288"/>
                    </a:cubicBezTo>
                    <a:lnTo>
                      <a:pt x="0" y="42288"/>
                    </a:lnTo>
                    <a:close/>
                  </a:path>
                </a:pathLst>
              </a:custGeom>
              <a:solidFill>
                <a:srgbClr val="D0D0D0"/>
              </a:solidFill>
              <a:ln w="5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" name="Freeform: Shape 47">
              <a:extLst>
                <a:ext uri="{FF2B5EF4-FFF2-40B4-BE49-F238E27FC236}">
                  <a16:creationId xmlns:a16="http://schemas.microsoft.com/office/drawing/2014/main" id="{C214B911-C4D1-4169-BD79-6133F36CCBB6}"/>
                </a:ext>
              </a:extLst>
            </p:cNvPr>
            <p:cNvSpPr/>
            <p:nvPr/>
          </p:nvSpPr>
          <p:spPr>
            <a:xfrm rot="20712819">
              <a:off x="3437394" y="5860147"/>
              <a:ext cx="857891" cy="515601"/>
            </a:xfrm>
            <a:custGeom>
              <a:avLst/>
              <a:gdLst>
                <a:gd name="connsiteX0" fmla="*/ 1463215 w 1885950"/>
                <a:gd name="connsiteY0" fmla="*/ 833805 h 1133475"/>
                <a:gd name="connsiteX1" fmla="*/ 1517508 w 1885950"/>
                <a:gd name="connsiteY1" fmla="*/ 851903 h 1133475"/>
                <a:gd name="connsiteX2" fmla="*/ 1873742 w 1885950"/>
                <a:gd name="connsiteY2" fmla="*/ 670928 h 1133475"/>
                <a:gd name="connsiteX3" fmla="*/ 1798495 w 1885950"/>
                <a:gd name="connsiteY3" fmla="*/ 408038 h 1133475"/>
                <a:gd name="connsiteX4" fmla="*/ 1629902 w 1885950"/>
                <a:gd name="connsiteY4" fmla="*/ 322313 h 1133475"/>
                <a:gd name="connsiteX5" fmla="*/ 1587992 w 1885950"/>
                <a:gd name="connsiteY5" fmla="*/ 289928 h 1133475"/>
                <a:gd name="connsiteX6" fmla="*/ 1541320 w 1885950"/>
                <a:gd name="connsiteY6" fmla="*/ 250875 h 1133475"/>
                <a:gd name="connsiteX7" fmla="*/ 583105 w 1885950"/>
                <a:gd name="connsiteY7" fmla="*/ 3225 h 1133475"/>
                <a:gd name="connsiteX8" fmla="*/ 514525 w 1885950"/>
                <a:gd name="connsiteY8" fmla="*/ 39420 h 1133475"/>
                <a:gd name="connsiteX9" fmla="*/ 510715 w 1885950"/>
                <a:gd name="connsiteY9" fmla="*/ 609015 h 1133475"/>
                <a:gd name="connsiteX10" fmla="*/ 521192 w 1885950"/>
                <a:gd name="connsiteY10" fmla="*/ 651878 h 1133475"/>
                <a:gd name="connsiteX11" fmla="*/ 476425 w 1885950"/>
                <a:gd name="connsiteY11" fmla="*/ 648068 h 1133475"/>
                <a:gd name="connsiteX12" fmla="*/ 43037 w 1885950"/>
                <a:gd name="connsiteY12" fmla="*/ 535673 h 1133475"/>
                <a:gd name="connsiteX13" fmla="*/ 3032 w 1885950"/>
                <a:gd name="connsiteY13" fmla="*/ 535673 h 1133475"/>
                <a:gd name="connsiteX14" fmla="*/ 8748 w 1885950"/>
                <a:gd name="connsiteY14" fmla="*/ 571868 h 1133475"/>
                <a:gd name="connsiteX15" fmla="*/ 158290 w 1885950"/>
                <a:gd name="connsiteY15" fmla="*/ 764273 h 1133475"/>
                <a:gd name="connsiteX16" fmla="*/ 499285 w 1885950"/>
                <a:gd name="connsiteY16" fmla="*/ 930960 h 1133475"/>
                <a:gd name="connsiteX17" fmla="*/ 540242 w 1885950"/>
                <a:gd name="connsiteY17" fmla="*/ 957630 h 1133475"/>
                <a:gd name="connsiteX18" fmla="*/ 581200 w 1885950"/>
                <a:gd name="connsiteY18" fmla="*/ 993825 h 1133475"/>
                <a:gd name="connsiteX19" fmla="*/ 1139365 w 1885950"/>
                <a:gd name="connsiteY19" fmla="*/ 1135748 h 1133475"/>
                <a:gd name="connsiteX20" fmla="*/ 1185085 w 1885950"/>
                <a:gd name="connsiteY20" fmla="*/ 1133843 h 1133475"/>
                <a:gd name="connsiteX21" fmla="*/ 1265095 w 1885950"/>
                <a:gd name="connsiteY21" fmla="*/ 1114793 h 1133475"/>
                <a:gd name="connsiteX22" fmla="*/ 1568942 w 1885950"/>
                <a:gd name="connsiteY22" fmla="*/ 1110983 h 1133475"/>
                <a:gd name="connsiteX23" fmla="*/ 1801352 w 1885950"/>
                <a:gd name="connsiteY23" fmla="*/ 1026210 h 1133475"/>
                <a:gd name="connsiteX24" fmla="*/ 1831833 w 1885950"/>
                <a:gd name="connsiteY24" fmla="*/ 988110 h 1133475"/>
                <a:gd name="connsiteX25" fmla="*/ 1789923 w 1885950"/>
                <a:gd name="connsiteY25" fmla="*/ 970965 h 1133475"/>
                <a:gd name="connsiteX26" fmla="*/ 1640380 w 1885950"/>
                <a:gd name="connsiteY26" fmla="*/ 940485 h 1133475"/>
                <a:gd name="connsiteX27" fmla="*/ 1326055 w 1885950"/>
                <a:gd name="connsiteY27" fmla="*/ 876668 h 1133475"/>
                <a:gd name="connsiteX28" fmla="*/ 1463215 w 1885950"/>
                <a:gd name="connsiteY28" fmla="*/ 833805 h 1133475"/>
                <a:gd name="connsiteX29" fmla="*/ 1534652 w 1885950"/>
                <a:gd name="connsiteY29" fmla="*/ 655688 h 1133475"/>
                <a:gd name="connsiteX30" fmla="*/ 1596565 w 1885950"/>
                <a:gd name="connsiteY30" fmla="*/ 439470 h 1133475"/>
                <a:gd name="connsiteX31" fmla="*/ 1642285 w 1885950"/>
                <a:gd name="connsiteY31" fmla="*/ 408990 h 1133475"/>
                <a:gd name="connsiteX32" fmla="*/ 1764205 w 1885950"/>
                <a:gd name="connsiteY32" fmla="*/ 675690 h 1133475"/>
                <a:gd name="connsiteX33" fmla="*/ 1621330 w 1885950"/>
                <a:gd name="connsiteY33" fmla="*/ 760463 h 1133475"/>
                <a:gd name="connsiteX34" fmla="*/ 1583230 w 1885950"/>
                <a:gd name="connsiteY34" fmla="*/ 756653 h 1133475"/>
                <a:gd name="connsiteX35" fmla="*/ 1534652 w 1885950"/>
                <a:gd name="connsiteY35" fmla="*/ 655688 h 1133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885950" h="1133475">
                  <a:moveTo>
                    <a:pt x="1463215" y="833805"/>
                  </a:moveTo>
                  <a:cubicBezTo>
                    <a:pt x="1481313" y="840473"/>
                    <a:pt x="1499410" y="847140"/>
                    <a:pt x="1517508" y="851903"/>
                  </a:cubicBezTo>
                  <a:cubicBezTo>
                    <a:pt x="1684195" y="899528"/>
                    <a:pt x="1814688" y="833805"/>
                    <a:pt x="1873742" y="670928"/>
                  </a:cubicBezTo>
                  <a:cubicBezTo>
                    <a:pt x="1911842" y="566153"/>
                    <a:pt x="1886125" y="477570"/>
                    <a:pt x="1798495" y="408038"/>
                  </a:cubicBezTo>
                  <a:cubicBezTo>
                    <a:pt x="1748013" y="368033"/>
                    <a:pt x="1689910" y="342315"/>
                    <a:pt x="1629902" y="322313"/>
                  </a:cubicBezTo>
                  <a:cubicBezTo>
                    <a:pt x="1611805" y="316598"/>
                    <a:pt x="1590850" y="313740"/>
                    <a:pt x="1587992" y="289928"/>
                  </a:cubicBezTo>
                  <a:cubicBezTo>
                    <a:pt x="1585135" y="261353"/>
                    <a:pt x="1563227" y="255638"/>
                    <a:pt x="1541320" y="250875"/>
                  </a:cubicBezTo>
                  <a:cubicBezTo>
                    <a:pt x="1222233" y="168008"/>
                    <a:pt x="902192" y="86093"/>
                    <a:pt x="583105" y="3225"/>
                  </a:cubicBezTo>
                  <a:cubicBezTo>
                    <a:pt x="545957" y="-6300"/>
                    <a:pt x="527860" y="5130"/>
                    <a:pt x="514525" y="39420"/>
                  </a:cubicBezTo>
                  <a:cubicBezTo>
                    <a:pt x="436420" y="228968"/>
                    <a:pt x="409750" y="418515"/>
                    <a:pt x="510715" y="609015"/>
                  </a:cubicBezTo>
                  <a:cubicBezTo>
                    <a:pt x="517382" y="622350"/>
                    <a:pt x="533575" y="638543"/>
                    <a:pt x="521192" y="651878"/>
                  </a:cubicBezTo>
                  <a:cubicBezTo>
                    <a:pt x="509762" y="664260"/>
                    <a:pt x="491665" y="651878"/>
                    <a:pt x="476425" y="648068"/>
                  </a:cubicBezTo>
                  <a:cubicBezTo>
                    <a:pt x="331645" y="610920"/>
                    <a:pt x="187817" y="572820"/>
                    <a:pt x="43037" y="535673"/>
                  </a:cubicBezTo>
                  <a:cubicBezTo>
                    <a:pt x="29702" y="531863"/>
                    <a:pt x="13510" y="522338"/>
                    <a:pt x="3032" y="535673"/>
                  </a:cubicBezTo>
                  <a:cubicBezTo>
                    <a:pt x="-4588" y="546150"/>
                    <a:pt x="3985" y="560438"/>
                    <a:pt x="8748" y="571868"/>
                  </a:cubicBezTo>
                  <a:cubicBezTo>
                    <a:pt x="41132" y="649973"/>
                    <a:pt x="87805" y="715695"/>
                    <a:pt x="158290" y="764273"/>
                  </a:cubicBezTo>
                  <a:cubicBezTo>
                    <a:pt x="264017" y="835710"/>
                    <a:pt x="380223" y="886193"/>
                    <a:pt x="499285" y="930960"/>
                  </a:cubicBezTo>
                  <a:cubicBezTo>
                    <a:pt x="514525" y="936675"/>
                    <a:pt x="539290" y="936675"/>
                    <a:pt x="540242" y="957630"/>
                  </a:cubicBezTo>
                  <a:cubicBezTo>
                    <a:pt x="541195" y="988110"/>
                    <a:pt x="561198" y="989063"/>
                    <a:pt x="581200" y="993825"/>
                  </a:cubicBezTo>
                  <a:cubicBezTo>
                    <a:pt x="766937" y="1041450"/>
                    <a:pt x="953627" y="1088123"/>
                    <a:pt x="1139365" y="1135748"/>
                  </a:cubicBezTo>
                  <a:cubicBezTo>
                    <a:pt x="1154605" y="1139558"/>
                    <a:pt x="1172702" y="1147178"/>
                    <a:pt x="1185085" y="1133843"/>
                  </a:cubicBezTo>
                  <a:cubicBezTo>
                    <a:pt x="1207945" y="1108125"/>
                    <a:pt x="1236520" y="1111935"/>
                    <a:pt x="1265095" y="1114793"/>
                  </a:cubicBezTo>
                  <a:cubicBezTo>
                    <a:pt x="1367013" y="1127175"/>
                    <a:pt x="1467977" y="1116698"/>
                    <a:pt x="1568942" y="1110983"/>
                  </a:cubicBezTo>
                  <a:cubicBezTo>
                    <a:pt x="1654667" y="1106220"/>
                    <a:pt x="1734677" y="1083360"/>
                    <a:pt x="1801352" y="1026210"/>
                  </a:cubicBezTo>
                  <a:cubicBezTo>
                    <a:pt x="1813735" y="1015733"/>
                    <a:pt x="1836595" y="1007160"/>
                    <a:pt x="1831833" y="988110"/>
                  </a:cubicBezTo>
                  <a:cubicBezTo>
                    <a:pt x="1828023" y="971918"/>
                    <a:pt x="1805163" y="974775"/>
                    <a:pt x="1789923" y="970965"/>
                  </a:cubicBezTo>
                  <a:cubicBezTo>
                    <a:pt x="1740392" y="960488"/>
                    <a:pt x="1690863" y="950010"/>
                    <a:pt x="1640380" y="940485"/>
                  </a:cubicBezTo>
                  <a:cubicBezTo>
                    <a:pt x="1538463" y="919530"/>
                    <a:pt x="1435592" y="898575"/>
                    <a:pt x="1326055" y="876668"/>
                  </a:cubicBezTo>
                  <a:cubicBezTo>
                    <a:pt x="1387967" y="810945"/>
                    <a:pt x="1398445" y="809040"/>
                    <a:pt x="1463215" y="833805"/>
                  </a:cubicBezTo>
                  <a:close/>
                  <a:moveTo>
                    <a:pt x="1534652" y="655688"/>
                  </a:moveTo>
                  <a:cubicBezTo>
                    <a:pt x="1576563" y="589965"/>
                    <a:pt x="1595613" y="516623"/>
                    <a:pt x="1596565" y="439470"/>
                  </a:cubicBezTo>
                  <a:cubicBezTo>
                    <a:pt x="1596565" y="404228"/>
                    <a:pt x="1607995" y="394703"/>
                    <a:pt x="1642285" y="408990"/>
                  </a:cubicBezTo>
                  <a:cubicBezTo>
                    <a:pt x="1773730" y="464235"/>
                    <a:pt x="1822308" y="568058"/>
                    <a:pt x="1764205" y="675690"/>
                  </a:cubicBezTo>
                  <a:cubicBezTo>
                    <a:pt x="1733725" y="732840"/>
                    <a:pt x="1688005" y="763320"/>
                    <a:pt x="1621330" y="760463"/>
                  </a:cubicBezTo>
                  <a:cubicBezTo>
                    <a:pt x="1608948" y="759510"/>
                    <a:pt x="1595613" y="758558"/>
                    <a:pt x="1583230" y="756653"/>
                  </a:cubicBezTo>
                  <a:cubicBezTo>
                    <a:pt x="1493695" y="743318"/>
                    <a:pt x="1487980" y="729983"/>
                    <a:pt x="1534652" y="655688"/>
                  </a:cubicBezTo>
                  <a:close/>
                </a:path>
              </a:pathLst>
            </a:custGeom>
            <a:gradFill>
              <a:gsLst>
                <a:gs pos="41000">
                  <a:schemeClr val="accent3">
                    <a:lumMod val="20000"/>
                    <a:lumOff val="80000"/>
                  </a:schemeClr>
                </a:gs>
                <a:gs pos="0">
                  <a:schemeClr val="accent3">
                    <a:lumMod val="20000"/>
                    <a:lumOff val="80000"/>
                  </a:schemeClr>
                </a:gs>
                <a:gs pos="100000">
                  <a:schemeClr val="accent3"/>
                </a:gs>
              </a:gsLst>
              <a:lin ang="20400000" scaled="0"/>
            </a:gra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14" name="Group 43">
            <a:extLst>
              <a:ext uri="{FF2B5EF4-FFF2-40B4-BE49-F238E27FC236}">
                <a16:creationId xmlns:a16="http://schemas.microsoft.com/office/drawing/2014/main" id="{6BCE5F99-7327-4162-A136-42C53655B07C}"/>
              </a:ext>
            </a:extLst>
          </p:cNvPr>
          <p:cNvGrpSpPr/>
          <p:nvPr/>
        </p:nvGrpSpPr>
        <p:grpSpPr>
          <a:xfrm>
            <a:off x="0" y="3104543"/>
            <a:ext cx="3031576" cy="3715552"/>
            <a:chOff x="-25989" y="2855701"/>
            <a:chExt cx="3031576" cy="3715552"/>
          </a:xfrm>
        </p:grpSpPr>
        <p:sp>
          <p:nvSpPr>
            <p:cNvPr id="15" name="Freeform: Shape 55">
              <a:extLst>
                <a:ext uri="{FF2B5EF4-FFF2-40B4-BE49-F238E27FC236}">
                  <a16:creationId xmlns:a16="http://schemas.microsoft.com/office/drawing/2014/main" id="{B2DD3E25-2241-4239-84EC-68851F6F24DE}"/>
                </a:ext>
              </a:extLst>
            </p:cNvPr>
            <p:cNvSpPr/>
            <p:nvPr/>
          </p:nvSpPr>
          <p:spPr>
            <a:xfrm flipH="1">
              <a:off x="-25989" y="3953013"/>
              <a:ext cx="2137656" cy="2618240"/>
            </a:xfrm>
            <a:custGeom>
              <a:avLst/>
              <a:gdLst>
                <a:gd name="connsiteX0" fmla="*/ 1550356 w 2619983"/>
                <a:gd name="connsiteY0" fmla="*/ 29716 h 2765267"/>
                <a:gd name="connsiteX1" fmla="*/ 1818939 w 2619983"/>
                <a:gd name="connsiteY1" fmla="*/ 176579 h 2765267"/>
                <a:gd name="connsiteX2" fmla="*/ 2097809 w 2619983"/>
                <a:gd name="connsiteY2" fmla="*/ 361731 h 2765267"/>
                <a:gd name="connsiteX3" fmla="*/ 2502398 w 2619983"/>
                <a:gd name="connsiteY3" fmla="*/ 974330 h 2765267"/>
                <a:gd name="connsiteX4" fmla="*/ 2593831 w 2619983"/>
                <a:gd name="connsiteY4" fmla="*/ 1389777 h 2765267"/>
                <a:gd name="connsiteX5" fmla="*/ 2619547 w 2619983"/>
                <a:gd name="connsiteY5" fmla="*/ 2749838 h 2765267"/>
                <a:gd name="connsiteX6" fmla="*/ 2604118 w 2619983"/>
                <a:gd name="connsiteY6" fmla="*/ 2765267 h 2765267"/>
                <a:gd name="connsiteX7" fmla="*/ 2594403 w 2619983"/>
                <a:gd name="connsiteY7" fmla="*/ 2764696 h 2765267"/>
                <a:gd name="connsiteX8" fmla="*/ 52002 w 2619983"/>
                <a:gd name="connsiteY8" fmla="*/ 2764696 h 2765267"/>
                <a:gd name="connsiteX9" fmla="*/ 49145 w 2619983"/>
                <a:gd name="connsiteY9" fmla="*/ 2764696 h 2765267"/>
                <a:gd name="connsiteX10" fmla="*/ 66289 w 2619983"/>
                <a:gd name="connsiteY10" fmla="*/ 2446396 h 2765267"/>
                <a:gd name="connsiteX11" fmla="*/ 266298 w 2619983"/>
                <a:gd name="connsiteY11" fmla="*/ 2153811 h 2765267"/>
                <a:gd name="connsiteX12" fmla="*/ 269155 w 2619983"/>
                <a:gd name="connsiteY12" fmla="*/ 2152668 h 2765267"/>
                <a:gd name="connsiteX13" fmla="*/ 543453 w 2619983"/>
                <a:gd name="connsiteY13" fmla="*/ 2153240 h 2765267"/>
                <a:gd name="connsiteX14" fmla="*/ 549739 w 2619983"/>
                <a:gd name="connsiteY14" fmla="*/ 2155526 h 2765267"/>
                <a:gd name="connsiteX15" fmla="*/ 747462 w 2619983"/>
                <a:gd name="connsiteY15" fmla="*/ 2181813 h 2765267"/>
                <a:gd name="connsiteX16" fmla="*/ 750891 w 2619983"/>
                <a:gd name="connsiteY16" fmla="*/ 2181813 h 2765267"/>
                <a:gd name="connsiteX17" fmla="*/ 763463 w 2619983"/>
                <a:gd name="connsiteY17" fmla="*/ 2156097 h 2765267"/>
                <a:gd name="connsiteX18" fmla="*/ 753748 w 2619983"/>
                <a:gd name="connsiteY18" fmla="*/ 2143525 h 2765267"/>
                <a:gd name="connsiteX19" fmla="*/ 694317 w 2619983"/>
                <a:gd name="connsiteY19" fmla="*/ 2010376 h 2765267"/>
                <a:gd name="connsiteX20" fmla="*/ 665173 w 2619983"/>
                <a:gd name="connsiteY20" fmla="*/ 1980661 h 2765267"/>
                <a:gd name="connsiteX21" fmla="*/ 641172 w 2619983"/>
                <a:gd name="connsiteY21" fmla="*/ 1970946 h 2765267"/>
                <a:gd name="connsiteX22" fmla="*/ 555454 w 2619983"/>
                <a:gd name="connsiteY22" fmla="*/ 1953231 h 2765267"/>
                <a:gd name="connsiteX23" fmla="*/ 306299 w 2619983"/>
                <a:gd name="connsiteY23" fmla="*/ 1973232 h 2765267"/>
                <a:gd name="connsiteX24" fmla="*/ 70289 w 2619983"/>
                <a:gd name="connsiteY24" fmla="*/ 1953802 h 2765267"/>
                <a:gd name="connsiteX25" fmla="*/ 133149 w 2619983"/>
                <a:gd name="connsiteY25" fmla="*/ 1856655 h 2765267"/>
                <a:gd name="connsiteX26" fmla="*/ 127434 w 2619983"/>
                <a:gd name="connsiteY26" fmla="*/ 1732078 h 2765267"/>
                <a:gd name="connsiteX27" fmla="*/ 0 w 2619983"/>
                <a:gd name="connsiteY27" fmla="*/ 1622930 h 2765267"/>
                <a:gd name="connsiteX28" fmla="*/ 205724 w 2619983"/>
                <a:gd name="connsiteY28" fmla="*/ 1596072 h 2765267"/>
                <a:gd name="connsiteX29" fmla="*/ 257154 w 2619983"/>
                <a:gd name="connsiteY29" fmla="*/ 1580071 h 2765267"/>
                <a:gd name="connsiteX30" fmla="*/ 358873 w 2619983"/>
                <a:gd name="connsiteY30" fmla="*/ 1557213 h 2765267"/>
                <a:gd name="connsiteX31" fmla="*/ 389732 w 2619983"/>
                <a:gd name="connsiteY31" fmla="*/ 1545212 h 2765267"/>
                <a:gd name="connsiteX32" fmla="*/ 496594 w 2619983"/>
                <a:gd name="connsiteY32" fmla="*/ 1495496 h 2765267"/>
                <a:gd name="connsiteX33" fmla="*/ 561168 w 2619983"/>
                <a:gd name="connsiteY33" fmla="*/ 1446922 h 2765267"/>
                <a:gd name="connsiteX34" fmla="*/ 588598 w 2619983"/>
                <a:gd name="connsiteY34" fmla="*/ 1332060 h 2765267"/>
                <a:gd name="connsiteX35" fmla="*/ 595456 w 2619983"/>
                <a:gd name="connsiteY35" fmla="*/ 1076048 h 2765267"/>
                <a:gd name="connsiteX36" fmla="*/ 586884 w 2619983"/>
                <a:gd name="connsiteY36" fmla="*/ 886897 h 2765267"/>
                <a:gd name="connsiteX37" fmla="*/ 614313 w 2619983"/>
                <a:gd name="connsiteY37" fmla="*/ 677745 h 2765267"/>
                <a:gd name="connsiteX38" fmla="*/ 710318 w 2619983"/>
                <a:gd name="connsiteY38" fmla="*/ 530881 h 2765267"/>
                <a:gd name="connsiteX39" fmla="*/ 770320 w 2619983"/>
                <a:gd name="connsiteY39" fmla="*/ 472021 h 2765267"/>
                <a:gd name="connsiteX40" fmla="*/ 1458923 w 2619983"/>
                <a:gd name="connsiteY40" fmla="*/ 0 h 2765267"/>
                <a:gd name="connsiteX41" fmla="*/ 1460637 w 2619983"/>
                <a:gd name="connsiteY41" fmla="*/ 0 h 2765267"/>
                <a:gd name="connsiteX42" fmla="*/ 1550356 w 2619983"/>
                <a:gd name="connsiteY42" fmla="*/ 29716 h 2765267"/>
                <a:gd name="connsiteX0" fmla="*/ 1576316 w 2645944"/>
                <a:gd name="connsiteY0" fmla="*/ 29716 h 2776917"/>
                <a:gd name="connsiteX1" fmla="*/ 1844899 w 2645944"/>
                <a:gd name="connsiteY1" fmla="*/ 176579 h 2776917"/>
                <a:gd name="connsiteX2" fmla="*/ 2123769 w 2645944"/>
                <a:gd name="connsiteY2" fmla="*/ 361731 h 2776917"/>
                <a:gd name="connsiteX3" fmla="*/ 2528358 w 2645944"/>
                <a:gd name="connsiteY3" fmla="*/ 974330 h 2776917"/>
                <a:gd name="connsiteX4" fmla="*/ 2619791 w 2645944"/>
                <a:gd name="connsiteY4" fmla="*/ 1389777 h 2776917"/>
                <a:gd name="connsiteX5" fmla="*/ 2645507 w 2645944"/>
                <a:gd name="connsiteY5" fmla="*/ 2749838 h 2776917"/>
                <a:gd name="connsiteX6" fmla="*/ 2630078 w 2645944"/>
                <a:gd name="connsiteY6" fmla="*/ 2765267 h 2776917"/>
                <a:gd name="connsiteX7" fmla="*/ 2620363 w 2645944"/>
                <a:gd name="connsiteY7" fmla="*/ 2764696 h 2776917"/>
                <a:gd name="connsiteX8" fmla="*/ 77962 w 2645944"/>
                <a:gd name="connsiteY8" fmla="*/ 2764696 h 2776917"/>
                <a:gd name="connsiteX9" fmla="*/ 600594 w 2645944"/>
                <a:gd name="connsiteY9" fmla="*/ 2776917 h 2776917"/>
                <a:gd name="connsiteX10" fmla="*/ 92249 w 2645944"/>
                <a:gd name="connsiteY10" fmla="*/ 2446396 h 2776917"/>
                <a:gd name="connsiteX11" fmla="*/ 292258 w 2645944"/>
                <a:gd name="connsiteY11" fmla="*/ 2153811 h 2776917"/>
                <a:gd name="connsiteX12" fmla="*/ 295115 w 2645944"/>
                <a:gd name="connsiteY12" fmla="*/ 2152668 h 2776917"/>
                <a:gd name="connsiteX13" fmla="*/ 569413 w 2645944"/>
                <a:gd name="connsiteY13" fmla="*/ 2153240 h 2776917"/>
                <a:gd name="connsiteX14" fmla="*/ 575699 w 2645944"/>
                <a:gd name="connsiteY14" fmla="*/ 2155526 h 2776917"/>
                <a:gd name="connsiteX15" fmla="*/ 773422 w 2645944"/>
                <a:gd name="connsiteY15" fmla="*/ 2181813 h 2776917"/>
                <a:gd name="connsiteX16" fmla="*/ 776851 w 2645944"/>
                <a:gd name="connsiteY16" fmla="*/ 2181813 h 2776917"/>
                <a:gd name="connsiteX17" fmla="*/ 789423 w 2645944"/>
                <a:gd name="connsiteY17" fmla="*/ 2156097 h 2776917"/>
                <a:gd name="connsiteX18" fmla="*/ 779708 w 2645944"/>
                <a:gd name="connsiteY18" fmla="*/ 2143525 h 2776917"/>
                <a:gd name="connsiteX19" fmla="*/ 720277 w 2645944"/>
                <a:gd name="connsiteY19" fmla="*/ 2010376 h 2776917"/>
                <a:gd name="connsiteX20" fmla="*/ 691133 w 2645944"/>
                <a:gd name="connsiteY20" fmla="*/ 1980661 h 2776917"/>
                <a:gd name="connsiteX21" fmla="*/ 667132 w 2645944"/>
                <a:gd name="connsiteY21" fmla="*/ 1970946 h 2776917"/>
                <a:gd name="connsiteX22" fmla="*/ 581414 w 2645944"/>
                <a:gd name="connsiteY22" fmla="*/ 1953231 h 2776917"/>
                <a:gd name="connsiteX23" fmla="*/ 332259 w 2645944"/>
                <a:gd name="connsiteY23" fmla="*/ 1973232 h 2776917"/>
                <a:gd name="connsiteX24" fmla="*/ 96249 w 2645944"/>
                <a:gd name="connsiteY24" fmla="*/ 1953802 h 2776917"/>
                <a:gd name="connsiteX25" fmla="*/ 159109 w 2645944"/>
                <a:gd name="connsiteY25" fmla="*/ 1856655 h 2776917"/>
                <a:gd name="connsiteX26" fmla="*/ 153394 w 2645944"/>
                <a:gd name="connsiteY26" fmla="*/ 1732078 h 2776917"/>
                <a:gd name="connsiteX27" fmla="*/ 25960 w 2645944"/>
                <a:gd name="connsiteY27" fmla="*/ 1622930 h 2776917"/>
                <a:gd name="connsiteX28" fmla="*/ 231684 w 2645944"/>
                <a:gd name="connsiteY28" fmla="*/ 1596072 h 2776917"/>
                <a:gd name="connsiteX29" fmla="*/ 283114 w 2645944"/>
                <a:gd name="connsiteY29" fmla="*/ 1580071 h 2776917"/>
                <a:gd name="connsiteX30" fmla="*/ 384833 w 2645944"/>
                <a:gd name="connsiteY30" fmla="*/ 1557213 h 2776917"/>
                <a:gd name="connsiteX31" fmla="*/ 415692 w 2645944"/>
                <a:gd name="connsiteY31" fmla="*/ 1545212 h 2776917"/>
                <a:gd name="connsiteX32" fmla="*/ 522554 w 2645944"/>
                <a:gd name="connsiteY32" fmla="*/ 1495496 h 2776917"/>
                <a:gd name="connsiteX33" fmla="*/ 587128 w 2645944"/>
                <a:gd name="connsiteY33" fmla="*/ 1446922 h 2776917"/>
                <a:gd name="connsiteX34" fmla="*/ 614558 w 2645944"/>
                <a:gd name="connsiteY34" fmla="*/ 1332060 h 2776917"/>
                <a:gd name="connsiteX35" fmla="*/ 621416 w 2645944"/>
                <a:gd name="connsiteY35" fmla="*/ 1076048 h 2776917"/>
                <a:gd name="connsiteX36" fmla="*/ 612844 w 2645944"/>
                <a:gd name="connsiteY36" fmla="*/ 886897 h 2776917"/>
                <a:gd name="connsiteX37" fmla="*/ 640273 w 2645944"/>
                <a:gd name="connsiteY37" fmla="*/ 677745 h 2776917"/>
                <a:gd name="connsiteX38" fmla="*/ 736278 w 2645944"/>
                <a:gd name="connsiteY38" fmla="*/ 530881 h 2776917"/>
                <a:gd name="connsiteX39" fmla="*/ 796280 w 2645944"/>
                <a:gd name="connsiteY39" fmla="*/ 472021 h 2776917"/>
                <a:gd name="connsiteX40" fmla="*/ 1484883 w 2645944"/>
                <a:gd name="connsiteY40" fmla="*/ 0 h 2776917"/>
                <a:gd name="connsiteX41" fmla="*/ 1486597 w 2645944"/>
                <a:gd name="connsiteY41" fmla="*/ 0 h 2776917"/>
                <a:gd name="connsiteX42" fmla="*/ 1576316 w 2645944"/>
                <a:gd name="connsiteY42" fmla="*/ 29716 h 2776917"/>
                <a:gd name="connsiteX0" fmla="*/ 1550356 w 2619984"/>
                <a:gd name="connsiteY0" fmla="*/ 29716 h 2776917"/>
                <a:gd name="connsiteX1" fmla="*/ 1818939 w 2619984"/>
                <a:gd name="connsiteY1" fmla="*/ 176579 h 2776917"/>
                <a:gd name="connsiteX2" fmla="*/ 2097809 w 2619984"/>
                <a:gd name="connsiteY2" fmla="*/ 361731 h 2776917"/>
                <a:gd name="connsiteX3" fmla="*/ 2502398 w 2619984"/>
                <a:gd name="connsiteY3" fmla="*/ 974330 h 2776917"/>
                <a:gd name="connsiteX4" fmla="*/ 2593831 w 2619984"/>
                <a:gd name="connsiteY4" fmla="*/ 1389777 h 2776917"/>
                <a:gd name="connsiteX5" fmla="*/ 2619547 w 2619984"/>
                <a:gd name="connsiteY5" fmla="*/ 2749838 h 2776917"/>
                <a:gd name="connsiteX6" fmla="*/ 2604118 w 2619984"/>
                <a:gd name="connsiteY6" fmla="*/ 2765267 h 2776917"/>
                <a:gd name="connsiteX7" fmla="*/ 2594403 w 2619984"/>
                <a:gd name="connsiteY7" fmla="*/ 2764696 h 2776917"/>
                <a:gd name="connsiteX8" fmla="*/ 574634 w 2619984"/>
                <a:gd name="connsiteY8" fmla="*/ 2776917 h 2776917"/>
                <a:gd name="connsiteX9" fmla="*/ 66289 w 2619984"/>
                <a:gd name="connsiteY9" fmla="*/ 2446396 h 2776917"/>
                <a:gd name="connsiteX10" fmla="*/ 266298 w 2619984"/>
                <a:gd name="connsiteY10" fmla="*/ 2153811 h 2776917"/>
                <a:gd name="connsiteX11" fmla="*/ 269155 w 2619984"/>
                <a:gd name="connsiteY11" fmla="*/ 2152668 h 2776917"/>
                <a:gd name="connsiteX12" fmla="*/ 543453 w 2619984"/>
                <a:gd name="connsiteY12" fmla="*/ 2153240 h 2776917"/>
                <a:gd name="connsiteX13" fmla="*/ 549739 w 2619984"/>
                <a:gd name="connsiteY13" fmla="*/ 2155526 h 2776917"/>
                <a:gd name="connsiteX14" fmla="*/ 747462 w 2619984"/>
                <a:gd name="connsiteY14" fmla="*/ 2181813 h 2776917"/>
                <a:gd name="connsiteX15" fmla="*/ 750891 w 2619984"/>
                <a:gd name="connsiteY15" fmla="*/ 2181813 h 2776917"/>
                <a:gd name="connsiteX16" fmla="*/ 763463 w 2619984"/>
                <a:gd name="connsiteY16" fmla="*/ 2156097 h 2776917"/>
                <a:gd name="connsiteX17" fmla="*/ 753748 w 2619984"/>
                <a:gd name="connsiteY17" fmla="*/ 2143525 h 2776917"/>
                <a:gd name="connsiteX18" fmla="*/ 694317 w 2619984"/>
                <a:gd name="connsiteY18" fmla="*/ 2010376 h 2776917"/>
                <a:gd name="connsiteX19" fmla="*/ 665173 w 2619984"/>
                <a:gd name="connsiteY19" fmla="*/ 1980661 h 2776917"/>
                <a:gd name="connsiteX20" fmla="*/ 641172 w 2619984"/>
                <a:gd name="connsiteY20" fmla="*/ 1970946 h 2776917"/>
                <a:gd name="connsiteX21" fmla="*/ 555454 w 2619984"/>
                <a:gd name="connsiteY21" fmla="*/ 1953231 h 2776917"/>
                <a:gd name="connsiteX22" fmla="*/ 306299 w 2619984"/>
                <a:gd name="connsiteY22" fmla="*/ 1973232 h 2776917"/>
                <a:gd name="connsiteX23" fmla="*/ 70289 w 2619984"/>
                <a:gd name="connsiteY23" fmla="*/ 1953802 h 2776917"/>
                <a:gd name="connsiteX24" fmla="*/ 133149 w 2619984"/>
                <a:gd name="connsiteY24" fmla="*/ 1856655 h 2776917"/>
                <a:gd name="connsiteX25" fmla="*/ 127434 w 2619984"/>
                <a:gd name="connsiteY25" fmla="*/ 1732078 h 2776917"/>
                <a:gd name="connsiteX26" fmla="*/ 0 w 2619984"/>
                <a:gd name="connsiteY26" fmla="*/ 1622930 h 2776917"/>
                <a:gd name="connsiteX27" fmla="*/ 205724 w 2619984"/>
                <a:gd name="connsiteY27" fmla="*/ 1596072 h 2776917"/>
                <a:gd name="connsiteX28" fmla="*/ 257154 w 2619984"/>
                <a:gd name="connsiteY28" fmla="*/ 1580071 h 2776917"/>
                <a:gd name="connsiteX29" fmla="*/ 358873 w 2619984"/>
                <a:gd name="connsiteY29" fmla="*/ 1557213 h 2776917"/>
                <a:gd name="connsiteX30" fmla="*/ 389732 w 2619984"/>
                <a:gd name="connsiteY30" fmla="*/ 1545212 h 2776917"/>
                <a:gd name="connsiteX31" fmla="*/ 496594 w 2619984"/>
                <a:gd name="connsiteY31" fmla="*/ 1495496 h 2776917"/>
                <a:gd name="connsiteX32" fmla="*/ 561168 w 2619984"/>
                <a:gd name="connsiteY32" fmla="*/ 1446922 h 2776917"/>
                <a:gd name="connsiteX33" fmla="*/ 588598 w 2619984"/>
                <a:gd name="connsiteY33" fmla="*/ 1332060 h 2776917"/>
                <a:gd name="connsiteX34" fmla="*/ 595456 w 2619984"/>
                <a:gd name="connsiteY34" fmla="*/ 1076048 h 2776917"/>
                <a:gd name="connsiteX35" fmla="*/ 586884 w 2619984"/>
                <a:gd name="connsiteY35" fmla="*/ 886897 h 2776917"/>
                <a:gd name="connsiteX36" fmla="*/ 614313 w 2619984"/>
                <a:gd name="connsiteY36" fmla="*/ 677745 h 2776917"/>
                <a:gd name="connsiteX37" fmla="*/ 710318 w 2619984"/>
                <a:gd name="connsiteY37" fmla="*/ 530881 h 2776917"/>
                <a:gd name="connsiteX38" fmla="*/ 770320 w 2619984"/>
                <a:gd name="connsiteY38" fmla="*/ 472021 h 2776917"/>
                <a:gd name="connsiteX39" fmla="*/ 1458923 w 2619984"/>
                <a:gd name="connsiteY39" fmla="*/ 0 h 2776917"/>
                <a:gd name="connsiteX40" fmla="*/ 1460637 w 2619984"/>
                <a:gd name="connsiteY40" fmla="*/ 0 h 2776917"/>
                <a:gd name="connsiteX41" fmla="*/ 1550356 w 2619984"/>
                <a:gd name="connsiteY41" fmla="*/ 29716 h 2776917"/>
                <a:gd name="connsiteX0" fmla="*/ 1550356 w 2619984"/>
                <a:gd name="connsiteY0" fmla="*/ 29716 h 2776917"/>
                <a:gd name="connsiteX1" fmla="*/ 1818939 w 2619984"/>
                <a:gd name="connsiteY1" fmla="*/ 176579 h 2776917"/>
                <a:gd name="connsiteX2" fmla="*/ 2097809 w 2619984"/>
                <a:gd name="connsiteY2" fmla="*/ 361731 h 2776917"/>
                <a:gd name="connsiteX3" fmla="*/ 2502398 w 2619984"/>
                <a:gd name="connsiteY3" fmla="*/ 974330 h 2776917"/>
                <a:gd name="connsiteX4" fmla="*/ 2593831 w 2619984"/>
                <a:gd name="connsiteY4" fmla="*/ 1389777 h 2776917"/>
                <a:gd name="connsiteX5" fmla="*/ 2619547 w 2619984"/>
                <a:gd name="connsiteY5" fmla="*/ 2749838 h 2776917"/>
                <a:gd name="connsiteX6" fmla="*/ 2604118 w 2619984"/>
                <a:gd name="connsiteY6" fmla="*/ 2765267 h 2776917"/>
                <a:gd name="connsiteX7" fmla="*/ 2594403 w 2619984"/>
                <a:gd name="connsiteY7" fmla="*/ 2764696 h 2776917"/>
                <a:gd name="connsiteX8" fmla="*/ 574634 w 2619984"/>
                <a:gd name="connsiteY8" fmla="*/ 2776917 h 2776917"/>
                <a:gd name="connsiteX9" fmla="*/ 5185 w 2619984"/>
                <a:gd name="connsiteY9" fmla="*/ 2593044 h 2776917"/>
                <a:gd name="connsiteX10" fmla="*/ 266298 w 2619984"/>
                <a:gd name="connsiteY10" fmla="*/ 2153811 h 2776917"/>
                <a:gd name="connsiteX11" fmla="*/ 269155 w 2619984"/>
                <a:gd name="connsiteY11" fmla="*/ 2152668 h 2776917"/>
                <a:gd name="connsiteX12" fmla="*/ 543453 w 2619984"/>
                <a:gd name="connsiteY12" fmla="*/ 2153240 h 2776917"/>
                <a:gd name="connsiteX13" fmla="*/ 549739 w 2619984"/>
                <a:gd name="connsiteY13" fmla="*/ 2155526 h 2776917"/>
                <a:gd name="connsiteX14" fmla="*/ 747462 w 2619984"/>
                <a:gd name="connsiteY14" fmla="*/ 2181813 h 2776917"/>
                <a:gd name="connsiteX15" fmla="*/ 750891 w 2619984"/>
                <a:gd name="connsiteY15" fmla="*/ 2181813 h 2776917"/>
                <a:gd name="connsiteX16" fmla="*/ 763463 w 2619984"/>
                <a:gd name="connsiteY16" fmla="*/ 2156097 h 2776917"/>
                <a:gd name="connsiteX17" fmla="*/ 753748 w 2619984"/>
                <a:gd name="connsiteY17" fmla="*/ 2143525 h 2776917"/>
                <a:gd name="connsiteX18" fmla="*/ 694317 w 2619984"/>
                <a:gd name="connsiteY18" fmla="*/ 2010376 h 2776917"/>
                <a:gd name="connsiteX19" fmla="*/ 665173 w 2619984"/>
                <a:gd name="connsiteY19" fmla="*/ 1980661 h 2776917"/>
                <a:gd name="connsiteX20" fmla="*/ 641172 w 2619984"/>
                <a:gd name="connsiteY20" fmla="*/ 1970946 h 2776917"/>
                <a:gd name="connsiteX21" fmla="*/ 555454 w 2619984"/>
                <a:gd name="connsiteY21" fmla="*/ 1953231 h 2776917"/>
                <a:gd name="connsiteX22" fmla="*/ 306299 w 2619984"/>
                <a:gd name="connsiteY22" fmla="*/ 1973232 h 2776917"/>
                <a:gd name="connsiteX23" fmla="*/ 70289 w 2619984"/>
                <a:gd name="connsiteY23" fmla="*/ 1953802 h 2776917"/>
                <a:gd name="connsiteX24" fmla="*/ 133149 w 2619984"/>
                <a:gd name="connsiteY24" fmla="*/ 1856655 h 2776917"/>
                <a:gd name="connsiteX25" fmla="*/ 127434 w 2619984"/>
                <a:gd name="connsiteY25" fmla="*/ 1732078 h 2776917"/>
                <a:gd name="connsiteX26" fmla="*/ 0 w 2619984"/>
                <a:gd name="connsiteY26" fmla="*/ 1622930 h 2776917"/>
                <a:gd name="connsiteX27" fmla="*/ 205724 w 2619984"/>
                <a:gd name="connsiteY27" fmla="*/ 1596072 h 2776917"/>
                <a:gd name="connsiteX28" fmla="*/ 257154 w 2619984"/>
                <a:gd name="connsiteY28" fmla="*/ 1580071 h 2776917"/>
                <a:gd name="connsiteX29" fmla="*/ 358873 w 2619984"/>
                <a:gd name="connsiteY29" fmla="*/ 1557213 h 2776917"/>
                <a:gd name="connsiteX30" fmla="*/ 389732 w 2619984"/>
                <a:gd name="connsiteY30" fmla="*/ 1545212 h 2776917"/>
                <a:gd name="connsiteX31" fmla="*/ 496594 w 2619984"/>
                <a:gd name="connsiteY31" fmla="*/ 1495496 h 2776917"/>
                <a:gd name="connsiteX32" fmla="*/ 561168 w 2619984"/>
                <a:gd name="connsiteY32" fmla="*/ 1446922 h 2776917"/>
                <a:gd name="connsiteX33" fmla="*/ 588598 w 2619984"/>
                <a:gd name="connsiteY33" fmla="*/ 1332060 h 2776917"/>
                <a:gd name="connsiteX34" fmla="*/ 595456 w 2619984"/>
                <a:gd name="connsiteY34" fmla="*/ 1076048 h 2776917"/>
                <a:gd name="connsiteX35" fmla="*/ 586884 w 2619984"/>
                <a:gd name="connsiteY35" fmla="*/ 886897 h 2776917"/>
                <a:gd name="connsiteX36" fmla="*/ 614313 w 2619984"/>
                <a:gd name="connsiteY36" fmla="*/ 677745 h 2776917"/>
                <a:gd name="connsiteX37" fmla="*/ 710318 w 2619984"/>
                <a:gd name="connsiteY37" fmla="*/ 530881 h 2776917"/>
                <a:gd name="connsiteX38" fmla="*/ 770320 w 2619984"/>
                <a:gd name="connsiteY38" fmla="*/ 472021 h 2776917"/>
                <a:gd name="connsiteX39" fmla="*/ 1458923 w 2619984"/>
                <a:gd name="connsiteY39" fmla="*/ 0 h 2776917"/>
                <a:gd name="connsiteX40" fmla="*/ 1460637 w 2619984"/>
                <a:gd name="connsiteY40" fmla="*/ 0 h 2776917"/>
                <a:gd name="connsiteX41" fmla="*/ 1550356 w 2619984"/>
                <a:gd name="connsiteY41" fmla="*/ 29716 h 2776917"/>
                <a:gd name="connsiteX0" fmla="*/ 1550356 w 2731128"/>
                <a:gd name="connsiteY0" fmla="*/ 29716 h 2801358"/>
                <a:gd name="connsiteX1" fmla="*/ 1818939 w 2731128"/>
                <a:gd name="connsiteY1" fmla="*/ 176579 h 2801358"/>
                <a:gd name="connsiteX2" fmla="*/ 2097809 w 2731128"/>
                <a:gd name="connsiteY2" fmla="*/ 361731 h 2801358"/>
                <a:gd name="connsiteX3" fmla="*/ 2502398 w 2731128"/>
                <a:gd name="connsiteY3" fmla="*/ 974330 h 2801358"/>
                <a:gd name="connsiteX4" fmla="*/ 2593831 w 2731128"/>
                <a:gd name="connsiteY4" fmla="*/ 1389777 h 2801358"/>
                <a:gd name="connsiteX5" fmla="*/ 2619547 w 2731128"/>
                <a:gd name="connsiteY5" fmla="*/ 2749838 h 2801358"/>
                <a:gd name="connsiteX6" fmla="*/ 2604118 w 2731128"/>
                <a:gd name="connsiteY6" fmla="*/ 2765267 h 2801358"/>
                <a:gd name="connsiteX7" fmla="*/ 2594403 w 2731128"/>
                <a:gd name="connsiteY7" fmla="*/ 2764696 h 2801358"/>
                <a:gd name="connsiteX8" fmla="*/ 782385 w 2731128"/>
                <a:gd name="connsiteY8" fmla="*/ 2801358 h 2801358"/>
                <a:gd name="connsiteX9" fmla="*/ 5185 w 2731128"/>
                <a:gd name="connsiteY9" fmla="*/ 2593044 h 2801358"/>
                <a:gd name="connsiteX10" fmla="*/ 266298 w 2731128"/>
                <a:gd name="connsiteY10" fmla="*/ 2153811 h 2801358"/>
                <a:gd name="connsiteX11" fmla="*/ 269155 w 2731128"/>
                <a:gd name="connsiteY11" fmla="*/ 2152668 h 2801358"/>
                <a:gd name="connsiteX12" fmla="*/ 543453 w 2731128"/>
                <a:gd name="connsiteY12" fmla="*/ 2153240 h 2801358"/>
                <a:gd name="connsiteX13" fmla="*/ 549739 w 2731128"/>
                <a:gd name="connsiteY13" fmla="*/ 2155526 h 2801358"/>
                <a:gd name="connsiteX14" fmla="*/ 747462 w 2731128"/>
                <a:gd name="connsiteY14" fmla="*/ 2181813 h 2801358"/>
                <a:gd name="connsiteX15" fmla="*/ 750891 w 2731128"/>
                <a:gd name="connsiteY15" fmla="*/ 2181813 h 2801358"/>
                <a:gd name="connsiteX16" fmla="*/ 763463 w 2731128"/>
                <a:gd name="connsiteY16" fmla="*/ 2156097 h 2801358"/>
                <a:gd name="connsiteX17" fmla="*/ 753748 w 2731128"/>
                <a:gd name="connsiteY17" fmla="*/ 2143525 h 2801358"/>
                <a:gd name="connsiteX18" fmla="*/ 694317 w 2731128"/>
                <a:gd name="connsiteY18" fmla="*/ 2010376 h 2801358"/>
                <a:gd name="connsiteX19" fmla="*/ 665173 w 2731128"/>
                <a:gd name="connsiteY19" fmla="*/ 1980661 h 2801358"/>
                <a:gd name="connsiteX20" fmla="*/ 641172 w 2731128"/>
                <a:gd name="connsiteY20" fmla="*/ 1970946 h 2801358"/>
                <a:gd name="connsiteX21" fmla="*/ 555454 w 2731128"/>
                <a:gd name="connsiteY21" fmla="*/ 1953231 h 2801358"/>
                <a:gd name="connsiteX22" fmla="*/ 306299 w 2731128"/>
                <a:gd name="connsiteY22" fmla="*/ 1973232 h 2801358"/>
                <a:gd name="connsiteX23" fmla="*/ 70289 w 2731128"/>
                <a:gd name="connsiteY23" fmla="*/ 1953802 h 2801358"/>
                <a:gd name="connsiteX24" fmla="*/ 133149 w 2731128"/>
                <a:gd name="connsiteY24" fmla="*/ 1856655 h 2801358"/>
                <a:gd name="connsiteX25" fmla="*/ 127434 w 2731128"/>
                <a:gd name="connsiteY25" fmla="*/ 1732078 h 2801358"/>
                <a:gd name="connsiteX26" fmla="*/ 0 w 2731128"/>
                <a:gd name="connsiteY26" fmla="*/ 1622930 h 2801358"/>
                <a:gd name="connsiteX27" fmla="*/ 205724 w 2731128"/>
                <a:gd name="connsiteY27" fmla="*/ 1596072 h 2801358"/>
                <a:gd name="connsiteX28" fmla="*/ 257154 w 2731128"/>
                <a:gd name="connsiteY28" fmla="*/ 1580071 h 2801358"/>
                <a:gd name="connsiteX29" fmla="*/ 358873 w 2731128"/>
                <a:gd name="connsiteY29" fmla="*/ 1557213 h 2801358"/>
                <a:gd name="connsiteX30" fmla="*/ 389732 w 2731128"/>
                <a:gd name="connsiteY30" fmla="*/ 1545212 h 2801358"/>
                <a:gd name="connsiteX31" fmla="*/ 496594 w 2731128"/>
                <a:gd name="connsiteY31" fmla="*/ 1495496 h 2801358"/>
                <a:gd name="connsiteX32" fmla="*/ 561168 w 2731128"/>
                <a:gd name="connsiteY32" fmla="*/ 1446922 h 2801358"/>
                <a:gd name="connsiteX33" fmla="*/ 588598 w 2731128"/>
                <a:gd name="connsiteY33" fmla="*/ 1332060 h 2801358"/>
                <a:gd name="connsiteX34" fmla="*/ 595456 w 2731128"/>
                <a:gd name="connsiteY34" fmla="*/ 1076048 h 2801358"/>
                <a:gd name="connsiteX35" fmla="*/ 586884 w 2731128"/>
                <a:gd name="connsiteY35" fmla="*/ 886897 h 2801358"/>
                <a:gd name="connsiteX36" fmla="*/ 614313 w 2731128"/>
                <a:gd name="connsiteY36" fmla="*/ 677745 h 2801358"/>
                <a:gd name="connsiteX37" fmla="*/ 710318 w 2731128"/>
                <a:gd name="connsiteY37" fmla="*/ 530881 h 2801358"/>
                <a:gd name="connsiteX38" fmla="*/ 770320 w 2731128"/>
                <a:gd name="connsiteY38" fmla="*/ 472021 h 2801358"/>
                <a:gd name="connsiteX39" fmla="*/ 1458923 w 2731128"/>
                <a:gd name="connsiteY39" fmla="*/ 0 h 2801358"/>
                <a:gd name="connsiteX40" fmla="*/ 1460637 w 2731128"/>
                <a:gd name="connsiteY40" fmla="*/ 0 h 2801358"/>
                <a:gd name="connsiteX41" fmla="*/ 1550356 w 2731128"/>
                <a:gd name="connsiteY41" fmla="*/ 29716 h 2801358"/>
                <a:gd name="connsiteX0" fmla="*/ 1550356 w 2740446"/>
                <a:gd name="connsiteY0" fmla="*/ 29716 h 3583481"/>
                <a:gd name="connsiteX1" fmla="*/ 1818939 w 2740446"/>
                <a:gd name="connsiteY1" fmla="*/ 176579 h 3583481"/>
                <a:gd name="connsiteX2" fmla="*/ 2097809 w 2740446"/>
                <a:gd name="connsiteY2" fmla="*/ 361731 h 3583481"/>
                <a:gd name="connsiteX3" fmla="*/ 2502398 w 2740446"/>
                <a:gd name="connsiteY3" fmla="*/ 974330 h 3583481"/>
                <a:gd name="connsiteX4" fmla="*/ 2593831 w 2740446"/>
                <a:gd name="connsiteY4" fmla="*/ 1389777 h 3583481"/>
                <a:gd name="connsiteX5" fmla="*/ 2619547 w 2740446"/>
                <a:gd name="connsiteY5" fmla="*/ 2749838 h 3583481"/>
                <a:gd name="connsiteX6" fmla="*/ 2604118 w 2740446"/>
                <a:gd name="connsiteY6" fmla="*/ 2765267 h 3583481"/>
                <a:gd name="connsiteX7" fmla="*/ 2606624 w 2740446"/>
                <a:gd name="connsiteY7" fmla="*/ 3583481 h 3583481"/>
                <a:gd name="connsiteX8" fmla="*/ 782385 w 2740446"/>
                <a:gd name="connsiteY8" fmla="*/ 2801358 h 3583481"/>
                <a:gd name="connsiteX9" fmla="*/ 5185 w 2740446"/>
                <a:gd name="connsiteY9" fmla="*/ 2593044 h 3583481"/>
                <a:gd name="connsiteX10" fmla="*/ 266298 w 2740446"/>
                <a:gd name="connsiteY10" fmla="*/ 2153811 h 3583481"/>
                <a:gd name="connsiteX11" fmla="*/ 269155 w 2740446"/>
                <a:gd name="connsiteY11" fmla="*/ 2152668 h 3583481"/>
                <a:gd name="connsiteX12" fmla="*/ 543453 w 2740446"/>
                <a:gd name="connsiteY12" fmla="*/ 2153240 h 3583481"/>
                <a:gd name="connsiteX13" fmla="*/ 549739 w 2740446"/>
                <a:gd name="connsiteY13" fmla="*/ 2155526 h 3583481"/>
                <a:gd name="connsiteX14" fmla="*/ 747462 w 2740446"/>
                <a:gd name="connsiteY14" fmla="*/ 2181813 h 3583481"/>
                <a:gd name="connsiteX15" fmla="*/ 750891 w 2740446"/>
                <a:gd name="connsiteY15" fmla="*/ 2181813 h 3583481"/>
                <a:gd name="connsiteX16" fmla="*/ 763463 w 2740446"/>
                <a:gd name="connsiteY16" fmla="*/ 2156097 h 3583481"/>
                <a:gd name="connsiteX17" fmla="*/ 753748 w 2740446"/>
                <a:gd name="connsiteY17" fmla="*/ 2143525 h 3583481"/>
                <a:gd name="connsiteX18" fmla="*/ 694317 w 2740446"/>
                <a:gd name="connsiteY18" fmla="*/ 2010376 h 3583481"/>
                <a:gd name="connsiteX19" fmla="*/ 665173 w 2740446"/>
                <a:gd name="connsiteY19" fmla="*/ 1980661 h 3583481"/>
                <a:gd name="connsiteX20" fmla="*/ 641172 w 2740446"/>
                <a:gd name="connsiteY20" fmla="*/ 1970946 h 3583481"/>
                <a:gd name="connsiteX21" fmla="*/ 555454 w 2740446"/>
                <a:gd name="connsiteY21" fmla="*/ 1953231 h 3583481"/>
                <a:gd name="connsiteX22" fmla="*/ 306299 w 2740446"/>
                <a:gd name="connsiteY22" fmla="*/ 1973232 h 3583481"/>
                <a:gd name="connsiteX23" fmla="*/ 70289 w 2740446"/>
                <a:gd name="connsiteY23" fmla="*/ 1953802 h 3583481"/>
                <a:gd name="connsiteX24" fmla="*/ 133149 w 2740446"/>
                <a:gd name="connsiteY24" fmla="*/ 1856655 h 3583481"/>
                <a:gd name="connsiteX25" fmla="*/ 127434 w 2740446"/>
                <a:gd name="connsiteY25" fmla="*/ 1732078 h 3583481"/>
                <a:gd name="connsiteX26" fmla="*/ 0 w 2740446"/>
                <a:gd name="connsiteY26" fmla="*/ 1622930 h 3583481"/>
                <a:gd name="connsiteX27" fmla="*/ 205724 w 2740446"/>
                <a:gd name="connsiteY27" fmla="*/ 1596072 h 3583481"/>
                <a:gd name="connsiteX28" fmla="*/ 257154 w 2740446"/>
                <a:gd name="connsiteY28" fmla="*/ 1580071 h 3583481"/>
                <a:gd name="connsiteX29" fmla="*/ 358873 w 2740446"/>
                <a:gd name="connsiteY29" fmla="*/ 1557213 h 3583481"/>
                <a:gd name="connsiteX30" fmla="*/ 389732 w 2740446"/>
                <a:gd name="connsiteY30" fmla="*/ 1545212 h 3583481"/>
                <a:gd name="connsiteX31" fmla="*/ 496594 w 2740446"/>
                <a:gd name="connsiteY31" fmla="*/ 1495496 h 3583481"/>
                <a:gd name="connsiteX32" fmla="*/ 561168 w 2740446"/>
                <a:gd name="connsiteY32" fmla="*/ 1446922 h 3583481"/>
                <a:gd name="connsiteX33" fmla="*/ 588598 w 2740446"/>
                <a:gd name="connsiteY33" fmla="*/ 1332060 h 3583481"/>
                <a:gd name="connsiteX34" fmla="*/ 595456 w 2740446"/>
                <a:gd name="connsiteY34" fmla="*/ 1076048 h 3583481"/>
                <a:gd name="connsiteX35" fmla="*/ 586884 w 2740446"/>
                <a:gd name="connsiteY35" fmla="*/ 886897 h 3583481"/>
                <a:gd name="connsiteX36" fmla="*/ 614313 w 2740446"/>
                <a:gd name="connsiteY36" fmla="*/ 677745 h 3583481"/>
                <a:gd name="connsiteX37" fmla="*/ 710318 w 2740446"/>
                <a:gd name="connsiteY37" fmla="*/ 530881 h 3583481"/>
                <a:gd name="connsiteX38" fmla="*/ 770320 w 2740446"/>
                <a:gd name="connsiteY38" fmla="*/ 472021 h 3583481"/>
                <a:gd name="connsiteX39" fmla="*/ 1458923 w 2740446"/>
                <a:gd name="connsiteY39" fmla="*/ 0 h 3583481"/>
                <a:gd name="connsiteX40" fmla="*/ 1460637 w 2740446"/>
                <a:gd name="connsiteY40" fmla="*/ 0 h 3583481"/>
                <a:gd name="connsiteX41" fmla="*/ 1550356 w 2740446"/>
                <a:gd name="connsiteY41" fmla="*/ 29716 h 3583481"/>
                <a:gd name="connsiteX0" fmla="*/ 1550356 w 2619984"/>
                <a:gd name="connsiteY0" fmla="*/ 29716 h 3583481"/>
                <a:gd name="connsiteX1" fmla="*/ 1818939 w 2619984"/>
                <a:gd name="connsiteY1" fmla="*/ 176579 h 3583481"/>
                <a:gd name="connsiteX2" fmla="*/ 2097809 w 2619984"/>
                <a:gd name="connsiteY2" fmla="*/ 361731 h 3583481"/>
                <a:gd name="connsiteX3" fmla="*/ 2502398 w 2619984"/>
                <a:gd name="connsiteY3" fmla="*/ 974330 h 3583481"/>
                <a:gd name="connsiteX4" fmla="*/ 2593831 w 2619984"/>
                <a:gd name="connsiteY4" fmla="*/ 1389777 h 3583481"/>
                <a:gd name="connsiteX5" fmla="*/ 2619547 w 2619984"/>
                <a:gd name="connsiteY5" fmla="*/ 2749838 h 3583481"/>
                <a:gd name="connsiteX6" fmla="*/ 2604118 w 2619984"/>
                <a:gd name="connsiteY6" fmla="*/ 2765267 h 3583481"/>
                <a:gd name="connsiteX7" fmla="*/ 2606624 w 2619984"/>
                <a:gd name="connsiteY7" fmla="*/ 3583481 h 3583481"/>
                <a:gd name="connsiteX8" fmla="*/ 782385 w 2619984"/>
                <a:gd name="connsiteY8" fmla="*/ 2801358 h 3583481"/>
                <a:gd name="connsiteX9" fmla="*/ 5185 w 2619984"/>
                <a:gd name="connsiteY9" fmla="*/ 2593044 h 3583481"/>
                <a:gd name="connsiteX10" fmla="*/ 266298 w 2619984"/>
                <a:gd name="connsiteY10" fmla="*/ 2153811 h 3583481"/>
                <a:gd name="connsiteX11" fmla="*/ 269155 w 2619984"/>
                <a:gd name="connsiteY11" fmla="*/ 2152668 h 3583481"/>
                <a:gd name="connsiteX12" fmla="*/ 543453 w 2619984"/>
                <a:gd name="connsiteY12" fmla="*/ 2153240 h 3583481"/>
                <a:gd name="connsiteX13" fmla="*/ 549739 w 2619984"/>
                <a:gd name="connsiteY13" fmla="*/ 2155526 h 3583481"/>
                <a:gd name="connsiteX14" fmla="*/ 747462 w 2619984"/>
                <a:gd name="connsiteY14" fmla="*/ 2181813 h 3583481"/>
                <a:gd name="connsiteX15" fmla="*/ 750891 w 2619984"/>
                <a:gd name="connsiteY15" fmla="*/ 2181813 h 3583481"/>
                <a:gd name="connsiteX16" fmla="*/ 763463 w 2619984"/>
                <a:gd name="connsiteY16" fmla="*/ 2156097 h 3583481"/>
                <a:gd name="connsiteX17" fmla="*/ 753748 w 2619984"/>
                <a:gd name="connsiteY17" fmla="*/ 2143525 h 3583481"/>
                <a:gd name="connsiteX18" fmla="*/ 694317 w 2619984"/>
                <a:gd name="connsiteY18" fmla="*/ 2010376 h 3583481"/>
                <a:gd name="connsiteX19" fmla="*/ 665173 w 2619984"/>
                <a:gd name="connsiteY19" fmla="*/ 1980661 h 3583481"/>
                <a:gd name="connsiteX20" fmla="*/ 641172 w 2619984"/>
                <a:gd name="connsiteY20" fmla="*/ 1970946 h 3583481"/>
                <a:gd name="connsiteX21" fmla="*/ 555454 w 2619984"/>
                <a:gd name="connsiteY21" fmla="*/ 1953231 h 3583481"/>
                <a:gd name="connsiteX22" fmla="*/ 306299 w 2619984"/>
                <a:gd name="connsiteY22" fmla="*/ 1973232 h 3583481"/>
                <a:gd name="connsiteX23" fmla="*/ 70289 w 2619984"/>
                <a:gd name="connsiteY23" fmla="*/ 1953802 h 3583481"/>
                <a:gd name="connsiteX24" fmla="*/ 133149 w 2619984"/>
                <a:gd name="connsiteY24" fmla="*/ 1856655 h 3583481"/>
                <a:gd name="connsiteX25" fmla="*/ 127434 w 2619984"/>
                <a:gd name="connsiteY25" fmla="*/ 1732078 h 3583481"/>
                <a:gd name="connsiteX26" fmla="*/ 0 w 2619984"/>
                <a:gd name="connsiteY26" fmla="*/ 1622930 h 3583481"/>
                <a:gd name="connsiteX27" fmla="*/ 205724 w 2619984"/>
                <a:gd name="connsiteY27" fmla="*/ 1596072 h 3583481"/>
                <a:gd name="connsiteX28" fmla="*/ 257154 w 2619984"/>
                <a:gd name="connsiteY28" fmla="*/ 1580071 h 3583481"/>
                <a:gd name="connsiteX29" fmla="*/ 358873 w 2619984"/>
                <a:gd name="connsiteY29" fmla="*/ 1557213 h 3583481"/>
                <a:gd name="connsiteX30" fmla="*/ 389732 w 2619984"/>
                <a:gd name="connsiteY30" fmla="*/ 1545212 h 3583481"/>
                <a:gd name="connsiteX31" fmla="*/ 496594 w 2619984"/>
                <a:gd name="connsiteY31" fmla="*/ 1495496 h 3583481"/>
                <a:gd name="connsiteX32" fmla="*/ 561168 w 2619984"/>
                <a:gd name="connsiteY32" fmla="*/ 1446922 h 3583481"/>
                <a:gd name="connsiteX33" fmla="*/ 588598 w 2619984"/>
                <a:gd name="connsiteY33" fmla="*/ 1332060 h 3583481"/>
                <a:gd name="connsiteX34" fmla="*/ 595456 w 2619984"/>
                <a:gd name="connsiteY34" fmla="*/ 1076048 h 3583481"/>
                <a:gd name="connsiteX35" fmla="*/ 586884 w 2619984"/>
                <a:gd name="connsiteY35" fmla="*/ 886897 h 3583481"/>
                <a:gd name="connsiteX36" fmla="*/ 614313 w 2619984"/>
                <a:gd name="connsiteY36" fmla="*/ 677745 h 3583481"/>
                <a:gd name="connsiteX37" fmla="*/ 710318 w 2619984"/>
                <a:gd name="connsiteY37" fmla="*/ 530881 h 3583481"/>
                <a:gd name="connsiteX38" fmla="*/ 770320 w 2619984"/>
                <a:gd name="connsiteY38" fmla="*/ 472021 h 3583481"/>
                <a:gd name="connsiteX39" fmla="*/ 1458923 w 2619984"/>
                <a:gd name="connsiteY39" fmla="*/ 0 h 3583481"/>
                <a:gd name="connsiteX40" fmla="*/ 1460637 w 2619984"/>
                <a:gd name="connsiteY40" fmla="*/ 0 h 3583481"/>
                <a:gd name="connsiteX41" fmla="*/ 1550356 w 2619984"/>
                <a:gd name="connsiteY41" fmla="*/ 29716 h 3583481"/>
                <a:gd name="connsiteX0" fmla="*/ 1550356 w 2746639"/>
                <a:gd name="connsiteY0" fmla="*/ 29716 h 3583481"/>
                <a:gd name="connsiteX1" fmla="*/ 1818939 w 2746639"/>
                <a:gd name="connsiteY1" fmla="*/ 176579 h 3583481"/>
                <a:gd name="connsiteX2" fmla="*/ 2097809 w 2746639"/>
                <a:gd name="connsiteY2" fmla="*/ 361731 h 3583481"/>
                <a:gd name="connsiteX3" fmla="*/ 2502398 w 2746639"/>
                <a:gd name="connsiteY3" fmla="*/ 974330 h 3583481"/>
                <a:gd name="connsiteX4" fmla="*/ 2593831 w 2746639"/>
                <a:gd name="connsiteY4" fmla="*/ 1389777 h 3583481"/>
                <a:gd name="connsiteX5" fmla="*/ 2619547 w 2746639"/>
                <a:gd name="connsiteY5" fmla="*/ 2749838 h 3583481"/>
                <a:gd name="connsiteX6" fmla="*/ 2606624 w 2746639"/>
                <a:gd name="connsiteY6" fmla="*/ 3583481 h 3583481"/>
                <a:gd name="connsiteX7" fmla="*/ 782385 w 2746639"/>
                <a:gd name="connsiteY7" fmla="*/ 2801358 h 3583481"/>
                <a:gd name="connsiteX8" fmla="*/ 5185 w 2746639"/>
                <a:gd name="connsiteY8" fmla="*/ 2593044 h 3583481"/>
                <a:gd name="connsiteX9" fmla="*/ 266298 w 2746639"/>
                <a:gd name="connsiteY9" fmla="*/ 2153811 h 3583481"/>
                <a:gd name="connsiteX10" fmla="*/ 269155 w 2746639"/>
                <a:gd name="connsiteY10" fmla="*/ 2152668 h 3583481"/>
                <a:gd name="connsiteX11" fmla="*/ 543453 w 2746639"/>
                <a:gd name="connsiteY11" fmla="*/ 2153240 h 3583481"/>
                <a:gd name="connsiteX12" fmla="*/ 549739 w 2746639"/>
                <a:gd name="connsiteY12" fmla="*/ 2155526 h 3583481"/>
                <a:gd name="connsiteX13" fmla="*/ 747462 w 2746639"/>
                <a:gd name="connsiteY13" fmla="*/ 2181813 h 3583481"/>
                <a:gd name="connsiteX14" fmla="*/ 750891 w 2746639"/>
                <a:gd name="connsiteY14" fmla="*/ 2181813 h 3583481"/>
                <a:gd name="connsiteX15" fmla="*/ 763463 w 2746639"/>
                <a:gd name="connsiteY15" fmla="*/ 2156097 h 3583481"/>
                <a:gd name="connsiteX16" fmla="*/ 753748 w 2746639"/>
                <a:gd name="connsiteY16" fmla="*/ 2143525 h 3583481"/>
                <a:gd name="connsiteX17" fmla="*/ 694317 w 2746639"/>
                <a:gd name="connsiteY17" fmla="*/ 2010376 h 3583481"/>
                <a:gd name="connsiteX18" fmla="*/ 665173 w 2746639"/>
                <a:gd name="connsiteY18" fmla="*/ 1980661 h 3583481"/>
                <a:gd name="connsiteX19" fmla="*/ 641172 w 2746639"/>
                <a:gd name="connsiteY19" fmla="*/ 1970946 h 3583481"/>
                <a:gd name="connsiteX20" fmla="*/ 555454 w 2746639"/>
                <a:gd name="connsiteY20" fmla="*/ 1953231 h 3583481"/>
                <a:gd name="connsiteX21" fmla="*/ 306299 w 2746639"/>
                <a:gd name="connsiteY21" fmla="*/ 1973232 h 3583481"/>
                <a:gd name="connsiteX22" fmla="*/ 70289 w 2746639"/>
                <a:gd name="connsiteY22" fmla="*/ 1953802 h 3583481"/>
                <a:gd name="connsiteX23" fmla="*/ 133149 w 2746639"/>
                <a:gd name="connsiteY23" fmla="*/ 1856655 h 3583481"/>
                <a:gd name="connsiteX24" fmla="*/ 127434 w 2746639"/>
                <a:gd name="connsiteY24" fmla="*/ 1732078 h 3583481"/>
                <a:gd name="connsiteX25" fmla="*/ 0 w 2746639"/>
                <a:gd name="connsiteY25" fmla="*/ 1622930 h 3583481"/>
                <a:gd name="connsiteX26" fmla="*/ 205724 w 2746639"/>
                <a:gd name="connsiteY26" fmla="*/ 1596072 h 3583481"/>
                <a:gd name="connsiteX27" fmla="*/ 257154 w 2746639"/>
                <a:gd name="connsiteY27" fmla="*/ 1580071 h 3583481"/>
                <a:gd name="connsiteX28" fmla="*/ 358873 w 2746639"/>
                <a:gd name="connsiteY28" fmla="*/ 1557213 h 3583481"/>
                <a:gd name="connsiteX29" fmla="*/ 389732 w 2746639"/>
                <a:gd name="connsiteY29" fmla="*/ 1545212 h 3583481"/>
                <a:gd name="connsiteX30" fmla="*/ 496594 w 2746639"/>
                <a:gd name="connsiteY30" fmla="*/ 1495496 h 3583481"/>
                <a:gd name="connsiteX31" fmla="*/ 561168 w 2746639"/>
                <a:gd name="connsiteY31" fmla="*/ 1446922 h 3583481"/>
                <a:gd name="connsiteX32" fmla="*/ 588598 w 2746639"/>
                <a:gd name="connsiteY32" fmla="*/ 1332060 h 3583481"/>
                <a:gd name="connsiteX33" fmla="*/ 595456 w 2746639"/>
                <a:gd name="connsiteY33" fmla="*/ 1076048 h 3583481"/>
                <a:gd name="connsiteX34" fmla="*/ 586884 w 2746639"/>
                <a:gd name="connsiteY34" fmla="*/ 886897 h 3583481"/>
                <a:gd name="connsiteX35" fmla="*/ 614313 w 2746639"/>
                <a:gd name="connsiteY35" fmla="*/ 677745 h 3583481"/>
                <a:gd name="connsiteX36" fmla="*/ 710318 w 2746639"/>
                <a:gd name="connsiteY36" fmla="*/ 530881 h 3583481"/>
                <a:gd name="connsiteX37" fmla="*/ 770320 w 2746639"/>
                <a:gd name="connsiteY37" fmla="*/ 472021 h 3583481"/>
                <a:gd name="connsiteX38" fmla="*/ 1458923 w 2746639"/>
                <a:gd name="connsiteY38" fmla="*/ 0 h 3583481"/>
                <a:gd name="connsiteX39" fmla="*/ 1460637 w 2746639"/>
                <a:gd name="connsiteY39" fmla="*/ 0 h 3583481"/>
                <a:gd name="connsiteX40" fmla="*/ 1550356 w 2746639"/>
                <a:gd name="connsiteY40" fmla="*/ 29716 h 3583481"/>
                <a:gd name="connsiteX0" fmla="*/ 1550356 w 2741348"/>
                <a:gd name="connsiteY0" fmla="*/ 29716 h 3583481"/>
                <a:gd name="connsiteX1" fmla="*/ 1818939 w 2741348"/>
                <a:gd name="connsiteY1" fmla="*/ 176579 h 3583481"/>
                <a:gd name="connsiteX2" fmla="*/ 2097809 w 2741348"/>
                <a:gd name="connsiteY2" fmla="*/ 361731 h 3583481"/>
                <a:gd name="connsiteX3" fmla="*/ 2502398 w 2741348"/>
                <a:gd name="connsiteY3" fmla="*/ 974330 h 3583481"/>
                <a:gd name="connsiteX4" fmla="*/ 2593831 w 2741348"/>
                <a:gd name="connsiteY4" fmla="*/ 1389777 h 3583481"/>
                <a:gd name="connsiteX5" fmla="*/ 2606624 w 2741348"/>
                <a:gd name="connsiteY5" fmla="*/ 3583481 h 3583481"/>
                <a:gd name="connsiteX6" fmla="*/ 782385 w 2741348"/>
                <a:gd name="connsiteY6" fmla="*/ 2801358 h 3583481"/>
                <a:gd name="connsiteX7" fmla="*/ 5185 w 2741348"/>
                <a:gd name="connsiteY7" fmla="*/ 2593044 h 3583481"/>
                <a:gd name="connsiteX8" fmla="*/ 266298 w 2741348"/>
                <a:gd name="connsiteY8" fmla="*/ 2153811 h 3583481"/>
                <a:gd name="connsiteX9" fmla="*/ 269155 w 2741348"/>
                <a:gd name="connsiteY9" fmla="*/ 2152668 h 3583481"/>
                <a:gd name="connsiteX10" fmla="*/ 543453 w 2741348"/>
                <a:gd name="connsiteY10" fmla="*/ 2153240 h 3583481"/>
                <a:gd name="connsiteX11" fmla="*/ 549739 w 2741348"/>
                <a:gd name="connsiteY11" fmla="*/ 2155526 h 3583481"/>
                <a:gd name="connsiteX12" fmla="*/ 747462 w 2741348"/>
                <a:gd name="connsiteY12" fmla="*/ 2181813 h 3583481"/>
                <a:gd name="connsiteX13" fmla="*/ 750891 w 2741348"/>
                <a:gd name="connsiteY13" fmla="*/ 2181813 h 3583481"/>
                <a:gd name="connsiteX14" fmla="*/ 763463 w 2741348"/>
                <a:gd name="connsiteY14" fmla="*/ 2156097 h 3583481"/>
                <a:gd name="connsiteX15" fmla="*/ 753748 w 2741348"/>
                <a:gd name="connsiteY15" fmla="*/ 2143525 h 3583481"/>
                <a:gd name="connsiteX16" fmla="*/ 694317 w 2741348"/>
                <a:gd name="connsiteY16" fmla="*/ 2010376 h 3583481"/>
                <a:gd name="connsiteX17" fmla="*/ 665173 w 2741348"/>
                <a:gd name="connsiteY17" fmla="*/ 1980661 h 3583481"/>
                <a:gd name="connsiteX18" fmla="*/ 641172 w 2741348"/>
                <a:gd name="connsiteY18" fmla="*/ 1970946 h 3583481"/>
                <a:gd name="connsiteX19" fmla="*/ 555454 w 2741348"/>
                <a:gd name="connsiteY19" fmla="*/ 1953231 h 3583481"/>
                <a:gd name="connsiteX20" fmla="*/ 306299 w 2741348"/>
                <a:gd name="connsiteY20" fmla="*/ 1973232 h 3583481"/>
                <a:gd name="connsiteX21" fmla="*/ 70289 w 2741348"/>
                <a:gd name="connsiteY21" fmla="*/ 1953802 h 3583481"/>
                <a:gd name="connsiteX22" fmla="*/ 133149 w 2741348"/>
                <a:gd name="connsiteY22" fmla="*/ 1856655 h 3583481"/>
                <a:gd name="connsiteX23" fmla="*/ 127434 w 2741348"/>
                <a:gd name="connsiteY23" fmla="*/ 1732078 h 3583481"/>
                <a:gd name="connsiteX24" fmla="*/ 0 w 2741348"/>
                <a:gd name="connsiteY24" fmla="*/ 1622930 h 3583481"/>
                <a:gd name="connsiteX25" fmla="*/ 205724 w 2741348"/>
                <a:gd name="connsiteY25" fmla="*/ 1596072 h 3583481"/>
                <a:gd name="connsiteX26" fmla="*/ 257154 w 2741348"/>
                <a:gd name="connsiteY26" fmla="*/ 1580071 h 3583481"/>
                <a:gd name="connsiteX27" fmla="*/ 358873 w 2741348"/>
                <a:gd name="connsiteY27" fmla="*/ 1557213 h 3583481"/>
                <a:gd name="connsiteX28" fmla="*/ 389732 w 2741348"/>
                <a:gd name="connsiteY28" fmla="*/ 1545212 h 3583481"/>
                <a:gd name="connsiteX29" fmla="*/ 496594 w 2741348"/>
                <a:gd name="connsiteY29" fmla="*/ 1495496 h 3583481"/>
                <a:gd name="connsiteX30" fmla="*/ 561168 w 2741348"/>
                <a:gd name="connsiteY30" fmla="*/ 1446922 h 3583481"/>
                <a:gd name="connsiteX31" fmla="*/ 588598 w 2741348"/>
                <a:gd name="connsiteY31" fmla="*/ 1332060 h 3583481"/>
                <a:gd name="connsiteX32" fmla="*/ 595456 w 2741348"/>
                <a:gd name="connsiteY32" fmla="*/ 1076048 h 3583481"/>
                <a:gd name="connsiteX33" fmla="*/ 586884 w 2741348"/>
                <a:gd name="connsiteY33" fmla="*/ 886897 h 3583481"/>
                <a:gd name="connsiteX34" fmla="*/ 614313 w 2741348"/>
                <a:gd name="connsiteY34" fmla="*/ 677745 h 3583481"/>
                <a:gd name="connsiteX35" fmla="*/ 710318 w 2741348"/>
                <a:gd name="connsiteY35" fmla="*/ 530881 h 3583481"/>
                <a:gd name="connsiteX36" fmla="*/ 770320 w 2741348"/>
                <a:gd name="connsiteY36" fmla="*/ 472021 h 3583481"/>
                <a:gd name="connsiteX37" fmla="*/ 1458923 w 2741348"/>
                <a:gd name="connsiteY37" fmla="*/ 0 h 3583481"/>
                <a:gd name="connsiteX38" fmla="*/ 1460637 w 2741348"/>
                <a:gd name="connsiteY38" fmla="*/ 0 h 3583481"/>
                <a:gd name="connsiteX39" fmla="*/ 1550356 w 2741348"/>
                <a:gd name="connsiteY39" fmla="*/ 29716 h 3583481"/>
                <a:gd name="connsiteX0" fmla="*/ 1550356 w 2627289"/>
                <a:gd name="connsiteY0" fmla="*/ 29716 h 3583481"/>
                <a:gd name="connsiteX1" fmla="*/ 1818939 w 2627289"/>
                <a:gd name="connsiteY1" fmla="*/ 176579 h 3583481"/>
                <a:gd name="connsiteX2" fmla="*/ 2097809 w 2627289"/>
                <a:gd name="connsiteY2" fmla="*/ 361731 h 3583481"/>
                <a:gd name="connsiteX3" fmla="*/ 2502398 w 2627289"/>
                <a:gd name="connsiteY3" fmla="*/ 974330 h 3583481"/>
                <a:gd name="connsiteX4" fmla="*/ 2593831 w 2627289"/>
                <a:gd name="connsiteY4" fmla="*/ 1389777 h 3583481"/>
                <a:gd name="connsiteX5" fmla="*/ 2606624 w 2627289"/>
                <a:gd name="connsiteY5" fmla="*/ 3583481 h 3583481"/>
                <a:gd name="connsiteX6" fmla="*/ 782385 w 2627289"/>
                <a:gd name="connsiteY6" fmla="*/ 2801358 h 3583481"/>
                <a:gd name="connsiteX7" fmla="*/ 5185 w 2627289"/>
                <a:gd name="connsiteY7" fmla="*/ 2593044 h 3583481"/>
                <a:gd name="connsiteX8" fmla="*/ 266298 w 2627289"/>
                <a:gd name="connsiteY8" fmla="*/ 2153811 h 3583481"/>
                <a:gd name="connsiteX9" fmla="*/ 269155 w 2627289"/>
                <a:gd name="connsiteY9" fmla="*/ 2152668 h 3583481"/>
                <a:gd name="connsiteX10" fmla="*/ 543453 w 2627289"/>
                <a:gd name="connsiteY10" fmla="*/ 2153240 h 3583481"/>
                <a:gd name="connsiteX11" fmla="*/ 549739 w 2627289"/>
                <a:gd name="connsiteY11" fmla="*/ 2155526 h 3583481"/>
                <a:gd name="connsiteX12" fmla="*/ 747462 w 2627289"/>
                <a:gd name="connsiteY12" fmla="*/ 2181813 h 3583481"/>
                <a:gd name="connsiteX13" fmla="*/ 750891 w 2627289"/>
                <a:gd name="connsiteY13" fmla="*/ 2181813 h 3583481"/>
                <a:gd name="connsiteX14" fmla="*/ 763463 w 2627289"/>
                <a:gd name="connsiteY14" fmla="*/ 2156097 h 3583481"/>
                <a:gd name="connsiteX15" fmla="*/ 753748 w 2627289"/>
                <a:gd name="connsiteY15" fmla="*/ 2143525 h 3583481"/>
                <a:gd name="connsiteX16" fmla="*/ 694317 w 2627289"/>
                <a:gd name="connsiteY16" fmla="*/ 2010376 h 3583481"/>
                <a:gd name="connsiteX17" fmla="*/ 665173 w 2627289"/>
                <a:gd name="connsiteY17" fmla="*/ 1980661 h 3583481"/>
                <a:gd name="connsiteX18" fmla="*/ 641172 w 2627289"/>
                <a:gd name="connsiteY18" fmla="*/ 1970946 h 3583481"/>
                <a:gd name="connsiteX19" fmla="*/ 555454 w 2627289"/>
                <a:gd name="connsiteY19" fmla="*/ 1953231 h 3583481"/>
                <a:gd name="connsiteX20" fmla="*/ 306299 w 2627289"/>
                <a:gd name="connsiteY20" fmla="*/ 1973232 h 3583481"/>
                <a:gd name="connsiteX21" fmla="*/ 70289 w 2627289"/>
                <a:gd name="connsiteY21" fmla="*/ 1953802 h 3583481"/>
                <a:gd name="connsiteX22" fmla="*/ 133149 w 2627289"/>
                <a:gd name="connsiteY22" fmla="*/ 1856655 h 3583481"/>
                <a:gd name="connsiteX23" fmla="*/ 127434 w 2627289"/>
                <a:gd name="connsiteY23" fmla="*/ 1732078 h 3583481"/>
                <a:gd name="connsiteX24" fmla="*/ 0 w 2627289"/>
                <a:gd name="connsiteY24" fmla="*/ 1622930 h 3583481"/>
                <a:gd name="connsiteX25" fmla="*/ 205724 w 2627289"/>
                <a:gd name="connsiteY25" fmla="*/ 1596072 h 3583481"/>
                <a:gd name="connsiteX26" fmla="*/ 257154 w 2627289"/>
                <a:gd name="connsiteY26" fmla="*/ 1580071 h 3583481"/>
                <a:gd name="connsiteX27" fmla="*/ 358873 w 2627289"/>
                <a:gd name="connsiteY27" fmla="*/ 1557213 h 3583481"/>
                <a:gd name="connsiteX28" fmla="*/ 389732 w 2627289"/>
                <a:gd name="connsiteY28" fmla="*/ 1545212 h 3583481"/>
                <a:gd name="connsiteX29" fmla="*/ 496594 w 2627289"/>
                <a:gd name="connsiteY29" fmla="*/ 1495496 h 3583481"/>
                <a:gd name="connsiteX30" fmla="*/ 561168 w 2627289"/>
                <a:gd name="connsiteY30" fmla="*/ 1446922 h 3583481"/>
                <a:gd name="connsiteX31" fmla="*/ 588598 w 2627289"/>
                <a:gd name="connsiteY31" fmla="*/ 1332060 h 3583481"/>
                <a:gd name="connsiteX32" fmla="*/ 595456 w 2627289"/>
                <a:gd name="connsiteY32" fmla="*/ 1076048 h 3583481"/>
                <a:gd name="connsiteX33" fmla="*/ 586884 w 2627289"/>
                <a:gd name="connsiteY33" fmla="*/ 886897 h 3583481"/>
                <a:gd name="connsiteX34" fmla="*/ 614313 w 2627289"/>
                <a:gd name="connsiteY34" fmla="*/ 677745 h 3583481"/>
                <a:gd name="connsiteX35" fmla="*/ 710318 w 2627289"/>
                <a:gd name="connsiteY35" fmla="*/ 530881 h 3583481"/>
                <a:gd name="connsiteX36" fmla="*/ 770320 w 2627289"/>
                <a:gd name="connsiteY36" fmla="*/ 472021 h 3583481"/>
                <a:gd name="connsiteX37" fmla="*/ 1458923 w 2627289"/>
                <a:gd name="connsiteY37" fmla="*/ 0 h 3583481"/>
                <a:gd name="connsiteX38" fmla="*/ 1460637 w 2627289"/>
                <a:gd name="connsiteY38" fmla="*/ 0 h 3583481"/>
                <a:gd name="connsiteX39" fmla="*/ 1550356 w 2627289"/>
                <a:gd name="connsiteY39" fmla="*/ 29716 h 3583481"/>
                <a:gd name="connsiteX0" fmla="*/ 1550356 w 2627289"/>
                <a:gd name="connsiteY0" fmla="*/ 29716 h 3583481"/>
                <a:gd name="connsiteX1" fmla="*/ 1818939 w 2627289"/>
                <a:gd name="connsiteY1" fmla="*/ 176579 h 3583481"/>
                <a:gd name="connsiteX2" fmla="*/ 2097809 w 2627289"/>
                <a:gd name="connsiteY2" fmla="*/ 361731 h 3583481"/>
                <a:gd name="connsiteX3" fmla="*/ 2502398 w 2627289"/>
                <a:gd name="connsiteY3" fmla="*/ 974330 h 3583481"/>
                <a:gd name="connsiteX4" fmla="*/ 2593831 w 2627289"/>
                <a:gd name="connsiteY4" fmla="*/ 1389777 h 3583481"/>
                <a:gd name="connsiteX5" fmla="*/ 2606624 w 2627289"/>
                <a:gd name="connsiteY5" fmla="*/ 3583481 h 3583481"/>
                <a:gd name="connsiteX6" fmla="*/ 1124565 w 2627289"/>
                <a:gd name="connsiteY6" fmla="*/ 3546819 h 3583481"/>
                <a:gd name="connsiteX7" fmla="*/ 5185 w 2627289"/>
                <a:gd name="connsiteY7" fmla="*/ 2593044 h 3583481"/>
                <a:gd name="connsiteX8" fmla="*/ 266298 w 2627289"/>
                <a:gd name="connsiteY8" fmla="*/ 2153811 h 3583481"/>
                <a:gd name="connsiteX9" fmla="*/ 269155 w 2627289"/>
                <a:gd name="connsiteY9" fmla="*/ 2152668 h 3583481"/>
                <a:gd name="connsiteX10" fmla="*/ 543453 w 2627289"/>
                <a:gd name="connsiteY10" fmla="*/ 2153240 h 3583481"/>
                <a:gd name="connsiteX11" fmla="*/ 549739 w 2627289"/>
                <a:gd name="connsiteY11" fmla="*/ 2155526 h 3583481"/>
                <a:gd name="connsiteX12" fmla="*/ 747462 w 2627289"/>
                <a:gd name="connsiteY12" fmla="*/ 2181813 h 3583481"/>
                <a:gd name="connsiteX13" fmla="*/ 750891 w 2627289"/>
                <a:gd name="connsiteY13" fmla="*/ 2181813 h 3583481"/>
                <a:gd name="connsiteX14" fmla="*/ 763463 w 2627289"/>
                <a:gd name="connsiteY14" fmla="*/ 2156097 h 3583481"/>
                <a:gd name="connsiteX15" fmla="*/ 753748 w 2627289"/>
                <a:gd name="connsiteY15" fmla="*/ 2143525 h 3583481"/>
                <a:gd name="connsiteX16" fmla="*/ 694317 w 2627289"/>
                <a:gd name="connsiteY16" fmla="*/ 2010376 h 3583481"/>
                <a:gd name="connsiteX17" fmla="*/ 665173 w 2627289"/>
                <a:gd name="connsiteY17" fmla="*/ 1980661 h 3583481"/>
                <a:gd name="connsiteX18" fmla="*/ 641172 w 2627289"/>
                <a:gd name="connsiteY18" fmla="*/ 1970946 h 3583481"/>
                <a:gd name="connsiteX19" fmla="*/ 555454 w 2627289"/>
                <a:gd name="connsiteY19" fmla="*/ 1953231 h 3583481"/>
                <a:gd name="connsiteX20" fmla="*/ 306299 w 2627289"/>
                <a:gd name="connsiteY20" fmla="*/ 1973232 h 3583481"/>
                <a:gd name="connsiteX21" fmla="*/ 70289 w 2627289"/>
                <a:gd name="connsiteY21" fmla="*/ 1953802 h 3583481"/>
                <a:gd name="connsiteX22" fmla="*/ 133149 w 2627289"/>
                <a:gd name="connsiteY22" fmla="*/ 1856655 h 3583481"/>
                <a:gd name="connsiteX23" fmla="*/ 127434 w 2627289"/>
                <a:gd name="connsiteY23" fmla="*/ 1732078 h 3583481"/>
                <a:gd name="connsiteX24" fmla="*/ 0 w 2627289"/>
                <a:gd name="connsiteY24" fmla="*/ 1622930 h 3583481"/>
                <a:gd name="connsiteX25" fmla="*/ 205724 w 2627289"/>
                <a:gd name="connsiteY25" fmla="*/ 1596072 h 3583481"/>
                <a:gd name="connsiteX26" fmla="*/ 257154 w 2627289"/>
                <a:gd name="connsiteY26" fmla="*/ 1580071 h 3583481"/>
                <a:gd name="connsiteX27" fmla="*/ 358873 w 2627289"/>
                <a:gd name="connsiteY27" fmla="*/ 1557213 h 3583481"/>
                <a:gd name="connsiteX28" fmla="*/ 389732 w 2627289"/>
                <a:gd name="connsiteY28" fmla="*/ 1545212 h 3583481"/>
                <a:gd name="connsiteX29" fmla="*/ 496594 w 2627289"/>
                <a:gd name="connsiteY29" fmla="*/ 1495496 h 3583481"/>
                <a:gd name="connsiteX30" fmla="*/ 561168 w 2627289"/>
                <a:gd name="connsiteY30" fmla="*/ 1446922 h 3583481"/>
                <a:gd name="connsiteX31" fmla="*/ 588598 w 2627289"/>
                <a:gd name="connsiteY31" fmla="*/ 1332060 h 3583481"/>
                <a:gd name="connsiteX32" fmla="*/ 595456 w 2627289"/>
                <a:gd name="connsiteY32" fmla="*/ 1076048 h 3583481"/>
                <a:gd name="connsiteX33" fmla="*/ 586884 w 2627289"/>
                <a:gd name="connsiteY33" fmla="*/ 886897 h 3583481"/>
                <a:gd name="connsiteX34" fmla="*/ 614313 w 2627289"/>
                <a:gd name="connsiteY34" fmla="*/ 677745 h 3583481"/>
                <a:gd name="connsiteX35" fmla="*/ 710318 w 2627289"/>
                <a:gd name="connsiteY35" fmla="*/ 530881 h 3583481"/>
                <a:gd name="connsiteX36" fmla="*/ 770320 w 2627289"/>
                <a:gd name="connsiteY36" fmla="*/ 472021 h 3583481"/>
                <a:gd name="connsiteX37" fmla="*/ 1458923 w 2627289"/>
                <a:gd name="connsiteY37" fmla="*/ 0 h 3583481"/>
                <a:gd name="connsiteX38" fmla="*/ 1460637 w 2627289"/>
                <a:gd name="connsiteY38" fmla="*/ 0 h 3583481"/>
                <a:gd name="connsiteX39" fmla="*/ 1550356 w 2627289"/>
                <a:gd name="connsiteY39" fmla="*/ 29716 h 3583481"/>
                <a:gd name="connsiteX0" fmla="*/ 1550356 w 2627289"/>
                <a:gd name="connsiteY0" fmla="*/ 29716 h 3583481"/>
                <a:gd name="connsiteX1" fmla="*/ 1818939 w 2627289"/>
                <a:gd name="connsiteY1" fmla="*/ 176579 h 3583481"/>
                <a:gd name="connsiteX2" fmla="*/ 2097809 w 2627289"/>
                <a:gd name="connsiteY2" fmla="*/ 361731 h 3583481"/>
                <a:gd name="connsiteX3" fmla="*/ 2502398 w 2627289"/>
                <a:gd name="connsiteY3" fmla="*/ 974330 h 3583481"/>
                <a:gd name="connsiteX4" fmla="*/ 2593831 w 2627289"/>
                <a:gd name="connsiteY4" fmla="*/ 1389777 h 3583481"/>
                <a:gd name="connsiteX5" fmla="*/ 2606624 w 2627289"/>
                <a:gd name="connsiteY5" fmla="*/ 3583481 h 3583481"/>
                <a:gd name="connsiteX6" fmla="*/ 1161227 w 2627289"/>
                <a:gd name="connsiteY6" fmla="*/ 3571260 h 3583481"/>
                <a:gd name="connsiteX7" fmla="*/ 5185 w 2627289"/>
                <a:gd name="connsiteY7" fmla="*/ 2593044 h 3583481"/>
                <a:gd name="connsiteX8" fmla="*/ 266298 w 2627289"/>
                <a:gd name="connsiteY8" fmla="*/ 2153811 h 3583481"/>
                <a:gd name="connsiteX9" fmla="*/ 269155 w 2627289"/>
                <a:gd name="connsiteY9" fmla="*/ 2152668 h 3583481"/>
                <a:gd name="connsiteX10" fmla="*/ 543453 w 2627289"/>
                <a:gd name="connsiteY10" fmla="*/ 2153240 h 3583481"/>
                <a:gd name="connsiteX11" fmla="*/ 549739 w 2627289"/>
                <a:gd name="connsiteY11" fmla="*/ 2155526 h 3583481"/>
                <a:gd name="connsiteX12" fmla="*/ 747462 w 2627289"/>
                <a:gd name="connsiteY12" fmla="*/ 2181813 h 3583481"/>
                <a:gd name="connsiteX13" fmla="*/ 750891 w 2627289"/>
                <a:gd name="connsiteY13" fmla="*/ 2181813 h 3583481"/>
                <a:gd name="connsiteX14" fmla="*/ 763463 w 2627289"/>
                <a:gd name="connsiteY14" fmla="*/ 2156097 h 3583481"/>
                <a:gd name="connsiteX15" fmla="*/ 753748 w 2627289"/>
                <a:gd name="connsiteY15" fmla="*/ 2143525 h 3583481"/>
                <a:gd name="connsiteX16" fmla="*/ 694317 w 2627289"/>
                <a:gd name="connsiteY16" fmla="*/ 2010376 h 3583481"/>
                <a:gd name="connsiteX17" fmla="*/ 665173 w 2627289"/>
                <a:gd name="connsiteY17" fmla="*/ 1980661 h 3583481"/>
                <a:gd name="connsiteX18" fmla="*/ 641172 w 2627289"/>
                <a:gd name="connsiteY18" fmla="*/ 1970946 h 3583481"/>
                <a:gd name="connsiteX19" fmla="*/ 555454 w 2627289"/>
                <a:gd name="connsiteY19" fmla="*/ 1953231 h 3583481"/>
                <a:gd name="connsiteX20" fmla="*/ 306299 w 2627289"/>
                <a:gd name="connsiteY20" fmla="*/ 1973232 h 3583481"/>
                <a:gd name="connsiteX21" fmla="*/ 70289 w 2627289"/>
                <a:gd name="connsiteY21" fmla="*/ 1953802 h 3583481"/>
                <a:gd name="connsiteX22" fmla="*/ 133149 w 2627289"/>
                <a:gd name="connsiteY22" fmla="*/ 1856655 h 3583481"/>
                <a:gd name="connsiteX23" fmla="*/ 127434 w 2627289"/>
                <a:gd name="connsiteY23" fmla="*/ 1732078 h 3583481"/>
                <a:gd name="connsiteX24" fmla="*/ 0 w 2627289"/>
                <a:gd name="connsiteY24" fmla="*/ 1622930 h 3583481"/>
                <a:gd name="connsiteX25" fmla="*/ 205724 w 2627289"/>
                <a:gd name="connsiteY25" fmla="*/ 1596072 h 3583481"/>
                <a:gd name="connsiteX26" fmla="*/ 257154 w 2627289"/>
                <a:gd name="connsiteY26" fmla="*/ 1580071 h 3583481"/>
                <a:gd name="connsiteX27" fmla="*/ 358873 w 2627289"/>
                <a:gd name="connsiteY27" fmla="*/ 1557213 h 3583481"/>
                <a:gd name="connsiteX28" fmla="*/ 389732 w 2627289"/>
                <a:gd name="connsiteY28" fmla="*/ 1545212 h 3583481"/>
                <a:gd name="connsiteX29" fmla="*/ 496594 w 2627289"/>
                <a:gd name="connsiteY29" fmla="*/ 1495496 h 3583481"/>
                <a:gd name="connsiteX30" fmla="*/ 561168 w 2627289"/>
                <a:gd name="connsiteY30" fmla="*/ 1446922 h 3583481"/>
                <a:gd name="connsiteX31" fmla="*/ 588598 w 2627289"/>
                <a:gd name="connsiteY31" fmla="*/ 1332060 h 3583481"/>
                <a:gd name="connsiteX32" fmla="*/ 595456 w 2627289"/>
                <a:gd name="connsiteY32" fmla="*/ 1076048 h 3583481"/>
                <a:gd name="connsiteX33" fmla="*/ 586884 w 2627289"/>
                <a:gd name="connsiteY33" fmla="*/ 886897 h 3583481"/>
                <a:gd name="connsiteX34" fmla="*/ 614313 w 2627289"/>
                <a:gd name="connsiteY34" fmla="*/ 677745 h 3583481"/>
                <a:gd name="connsiteX35" fmla="*/ 710318 w 2627289"/>
                <a:gd name="connsiteY35" fmla="*/ 530881 h 3583481"/>
                <a:gd name="connsiteX36" fmla="*/ 770320 w 2627289"/>
                <a:gd name="connsiteY36" fmla="*/ 472021 h 3583481"/>
                <a:gd name="connsiteX37" fmla="*/ 1458923 w 2627289"/>
                <a:gd name="connsiteY37" fmla="*/ 0 h 3583481"/>
                <a:gd name="connsiteX38" fmla="*/ 1460637 w 2627289"/>
                <a:gd name="connsiteY38" fmla="*/ 0 h 3583481"/>
                <a:gd name="connsiteX39" fmla="*/ 1550356 w 2627289"/>
                <a:gd name="connsiteY39" fmla="*/ 29716 h 3583481"/>
                <a:gd name="connsiteX0" fmla="*/ 1550356 w 2627289"/>
                <a:gd name="connsiteY0" fmla="*/ 29716 h 3583481"/>
                <a:gd name="connsiteX1" fmla="*/ 1818939 w 2627289"/>
                <a:gd name="connsiteY1" fmla="*/ 176579 h 3583481"/>
                <a:gd name="connsiteX2" fmla="*/ 2097809 w 2627289"/>
                <a:gd name="connsiteY2" fmla="*/ 361731 h 3583481"/>
                <a:gd name="connsiteX3" fmla="*/ 2502398 w 2627289"/>
                <a:gd name="connsiteY3" fmla="*/ 974330 h 3583481"/>
                <a:gd name="connsiteX4" fmla="*/ 2593831 w 2627289"/>
                <a:gd name="connsiteY4" fmla="*/ 1389777 h 3583481"/>
                <a:gd name="connsiteX5" fmla="*/ 2606624 w 2627289"/>
                <a:gd name="connsiteY5" fmla="*/ 3583481 h 3583481"/>
                <a:gd name="connsiteX6" fmla="*/ 1258993 w 2627289"/>
                <a:gd name="connsiteY6" fmla="*/ 2923564 h 3583481"/>
                <a:gd name="connsiteX7" fmla="*/ 5185 w 2627289"/>
                <a:gd name="connsiteY7" fmla="*/ 2593044 h 3583481"/>
                <a:gd name="connsiteX8" fmla="*/ 266298 w 2627289"/>
                <a:gd name="connsiteY8" fmla="*/ 2153811 h 3583481"/>
                <a:gd name="connsiteX9" fmla="*/ 269155 w 2627289"/>
                <a:gd name="connsiteY9" fmla="*/ 2152668 h 3583481"/>
                <a:gd name="connsiteX10" fmla="*/ 543453 w 2627289"/>
                <a:gd name="connsiteY10" fmla="*/ 2153240 h 3583481"/>
                <a:gd name="connsiteX11" fmla="*/ 549739 w 2627289"/>
                <a:gd name="connsiteY11" fmla="*/ 2155526 h 3583481"/>
                <a:gd name="connsiteX12" fmla="*/ 747462 w 2627289"/>
                <a:gd name="connsiteY12" fmla="*/ 2181813 h 3583481"/>
                <a:gd name="connsiteX13" fmla="*/ 750891 w 2627289"/>
                <a:gd name="connsiteY13" fmla="*/ 2181813 h 3583481"/>
                <a:gd name="connsiteX14" fmla="*/ 763463 w 2627289"/>
                <a:gd name="connsiteY14" fmla="*/ 2156097 h 3583481"/>
                <a:gd name="connsiteX15" fmla="*/ 753748 w 2627289"/>
                <a:gd name="connsiteY15" fmla="*/ 2143525 h 3583481"/>
                <a:gd name="connsiteX16" fmla="*/ 694317 w 2627289"/>
                <a:gd name="connsiteY16" fmla="*/ 2010376 h 3583481"/>
                <a:gd name="connsiteX17" fmla="*/ 665173 w 2627289"/>
                <a:gd name="connsiteY17" fmla="*/ 1980661 h 3583481"/>
                <a:gd name="connsiteX18" fmla="*/ 641172 w 2627289"/>
                <a:gd name="connsiteY18" fmla="*/ 1970946 h 3583481"/>
                <a:gd name="connsiteX19" fmla="*/ 555454 w 2627289"/>
                <a:gd name="connsiteY19" fmla="*/ 1953231 h 3583481"/>
                <a:gd name="connsiteX20" fmla="*/ 306299 w 2627289"/>
                <a:gd name="connsiteY20" fmla="*/ 1973232 h 3583481"/>
                <a:gd name="connsiteX21" fmla="*/ 70289 w 2627289"/>
                <a:gd name="connsiteY21" fmla="*/ 1953802 h 3583481"/>
                <a:gd name="connsiteX22" fmla="*/ 133149 w 2627289"/>
                <a:gd name="connsiteY22" fmla="*/ 1856655 h 3583481"/>
                <a:gd name="connsiteX23" fmla="*/ 127434 w 2627289"/>
                <a:gd name="connsiteY23" fmla="*/ 1732078 h 3583481"/>
                <a:gd name="connsiteX24" fmla="*/ 0 w 2627289"/>
                <a:gd name="connsiteY24" fmla="*/ 1622930 h 3583481"/>
                <a:gd name="connsiteX25" fmla="*/ 205724 w 2627289"/>
                <a:gd name="connsiteY25" fmla="*/ 1596072 h 3583481"/>
                <a:gd name="connsiteX26" fmla="*/ 257154 w 2627289"/>
                <a:gd name="connsiteY26" fmla="*/ 1580071 h 3583481"/>
                <a:gd name="connsiteX27" fmla="*/ 358873 w 2627289"/>
                <a:gd name="connsiteY27" fmla="*/ 1557213 h 3583481"/>
                <a:gd name="connsiteX28" fmla="*/ 389732 w 2627289"/>
                <a:gd name="connsiteY28" fmla="*/ 1545212 h 3583481"/>
                <a:gd name="connsiteX29" fmla="*/ 496594 w 2627289"/>
                <a:gd name="connsiteY29" fmla="*/ 1495496 h 3583481"/>
                <a:gd name="connsiteX30" fmla="*/ 561168 w 2627289"/>
                <a:gd name="connsiteY30" fmla="*/ 1446922 h 3583481"/>
                <a:gd name="connsiteX31" fmla="*/ 588598 w 2627289"/>
                <a:gd name="connsiteY31" fmla="*/ 1332060 h 3583481"/>
                <a:gd name="connsiteX32" fmla="*/ 595456 w 2627289"/>
                <a:gd name="connsiteY32" fmla="*/ 1076048 h 3583481"/>
                <a:gd name="connsiteX33" fmla="*/ 586884 w 2627289"/>
                <a:gd name="connsiteY33" fmla="*/ 886897 h 3583481"/>
                <a:gd name="connsiteX34" fmla="*/ 614313 w 2627289"/>
                <a:gd name="connsiteY34" fmla="*/ 677745 h 3583481"/>
                <a:gd name="connsiteX35" fmla="*/ 710318 w 2627289"/>
                <a:gd name="connsiteY35" fmla="*/ 530881 h 3583481"/>
                <a:gd name="connsiteX36" fmla="*/ 770320 w 2627289"/>
                <a:gd name="connsiteY36" fmla="*/ 472021 h 3583481"/>
                <a:gd name="connsiteX37" fmla="*/ 1458923 w 2627289"/>
                <a:gd name="connsiteY37" fmla="*/ 0 h 3583481"/>
                <a:gd name="connsiteX38" fmla="*/ 1460637 w 2627289"/>
                <a:gd name="connsiteY38" fmla="*/ 0 h 3583481"/>
                <a:gd name="connsiteX39" fmla="*/ 1550356 w 2627289"/>
                <a:gd name="connsiteY39" fmla="*/ 29716 h 3583481"/>
                <a:gd name="connsiteX0" fmla="*/ 1550356 w 2627289"/>
                <a:gd name="connsiteY0" fmla="*/ 29716 h 3583481"/>
                <a:gd name="connsiteX1" fmla="*/ 1818939 w 2627289"/>
                <a:gd name="connsiteY1" fmla="*/ 176579 h 3583481"/>
                <a:gd name="connsiteX2" fmla="*/ 2097809 w 2627289"/>
                <a:gd name="connsiteY2" fmla="*/ 361731 h 3583481"/>
                <a:gd name="connsiteX3" fmla="*/ 2502398 w 2627289"/>
                <a:gd name="connsiteY3" fmla="*/ 974330 h 3583481"/>
                <a:gd name="connsiteX4" fmla="*/ 2593831 w 2627289"/>
                <a:gd name="connsiteY4" fmla="*/ 1389777 h 3583481"/>
                <a:gd name="connsiteX5" fmla="*/ 2606624 w 2627289"/>
                <a:gd name="connsiteY5" fmla="*/ 3583481 h 3583481"/>
                <a:gd name="connsiteX6" fmla="*/ 1258993 w 2627289"/>
                <a:gd name="connsiteY6" fmla="*/ 2923564 h 3583481"/>
                <a:gd name="connsiteX7" fmla="*/ 5185 w 2627289"/>
                <a:gd name="connsiteY7" fmla="*/ 2593044 h 3583481"/>
                <a:gd name="connsiteX8" fmla="*/ 266298 w 2627289"/>
                <a:gd name="connsiteY8" fmla="*/ 2153811 h 3583481"/>
                <a:gd name="connsiteX9" fmla="*/ 269155 w 2627289"/>
                <a:gd name="connsiteY9" fmla="*/ 2152668 h 3583481"/>
                <a:gd name="connsiteX10" fmla="*/ 543453 w 2627289"/>
                <a:gd name="connsiteY10" fmla="*/ 2153240 h 3583481"/>
                <a:gd name="connsiteX11" fmla="*/ 549739 w 2627289"/>
                <a:gd name="connsiteY11" fmla="*/ 2155526 h 3583481"/>
                <a:gd name="connsiteX12" fmla="*/ 747462 w 2627289"/>
                <a:gd name="connsiteY12" fmla="*/ 2181813 h 3583481"/>
                <a:gd name="connsiteX13" fmla="*/ 750891 w 2627289"/>
                <a:gd name="connsiteY13" fmla="*/ 2181813 h 3583481"/>
                <a:gd name="connsiteX14" fmla="*/ 763463 w 2627289"/>
                <a:gd name="connsiteY14" fmla="*/ 2156097 h 3583481"/>
                <a:gd name="connsiteX15" fmla="*/ 753748 w 2627289"/>
                <a:gd name="connsiteY15" fmla="*/ 2143525 h 3583481"/>
                <a:gd name="connsiteX16" fmla="*/ 694317 w 2627289"/>
                <a:gd name="connsiteY16" fmla="*/ 2010376 h 3583481"/>
                <a:gd name="connsiteX17" fmla="*/ 665173 w 2627289"/>
                <a:gd name="connsiteY17" fmla="*/ 1980661 h 3583481"/>
                <a:gd name="connsiteX18" fmla="*/ 641172 w 2627289"/>
                <a:gd name="connsiteY18" fmla="*/ 1970946 h 3583481"/>
                <a:gd name="connsiteX19" fmla="*/ 555454 w 2627289"/>
                <a:gd name="connsiteY19" fmla="*/ 1953231 h 3583481"/>
                <a:gd name="connsiteX20" fmla="*/ 306299 w 2627289"/>
                <a:gd name="connsiteY20" fmla="*/ 1973232 h 3583481"/>
                <a:gd name="connsiteX21" fmla="*/ 70289 w 2627289"/>
                <a:gd name="connsiteY21" fmla="*/ 1953802 h 3583481"/>
                <a:gd name="connsiteX22" fmla="*/ 133149 w 2627289"/>
                <a:gd name="connsiteY22" fmla="*/ 1856655 h 3583481"/>
                <a:gd name="connsiteX23" fmla="*/ 127434 w 2627289"/>
                <a:gd name="connsiteY23" fmla="*/ 1732078 h 3583481"/>
                <a:gd name="connsiteX24" fmla="*/ 0 w 2627289"/>
                <a:gd name="connsiteY24" fmla="*/ 1622930 h 3583481"/>
                <a:gd name="connsiteX25" fmla="*/ 205724 w 2627289"/>
                <a:gd name="connsiteY25" fmla="*/ 1596072 h 3583481"/>
                <a:gd name="connsiteX26" fmla="*/ 257154 w 2627289"/>
                <a:gd name="connsiteY26" fmla="*/ 1580071 h 3583481"/>
                <a:gd name="connsiteX27" fmla="*/ 358873 w 2627289"/>
                <a:gd name="connsiteY27" fmla="*/ 1557213 h 3583481"/>
                <a:gd name="connsiteX28" fmla="*/ 389732 w 2627289"/>
                <a:gd name="connsiteY28" fmla="*/ 1545212 h 3583481"/>
                <a:gd name="connsiteX29" fmla="*/ 496594 w 2627289"/>
                <a:gd name="connsiteY29" fmla="*/ 1495496 h 3583481"/>
                <a:gd name="connsiteX30" fmla="*/ 561168 w 2627289"/>
                <a:gd name="connsiteY30" fmla="*/ 1446922 h 3583481"/>
                <a:gd name="connsiteX31" fmla="*/ 588598 w 2627289"/>
                <a:gd name="connsiteY31" fmla="*/ 1332060 h 3583481"/>
                <a:gd name="connsiteX32" fmla="*/ 595456 w 2627289"/>
                <a:gd name="connsiteY32" fmla="*/ 1076048 h 3583481"/>
                <a:gd name="connsiteX33" fmla="*/ 586884 w 2627289"/>
                <a:gd name="connsiteY33" fmla="*/ 886897 h 3583481"/>
                <a:gd name="connsiteX34" fmla="*/ 614313 w 2627289"/>
                <a:gd name="connsiteY34" fmla="*/ 677745 h 3583481"/>
                <a:gd name="connsiteX35" fmla="*/ 710318 w 2627289"/>
                <a:gd name="connsiteY35" fmla="*/ 530881 h 3583481"/>
                <a:gd name="connsiteX36" fmla="*/ 770320 w 2627289"/>
                <a:gd name="connsiteY36" fmla="*/ 472021 h 3583481"/>
                <a:gd name="connsiteX37" fmla="*/ 1458923 w 2627289"/>
                <a:gd name="connsiteY37" fmla="*/ 0 h 3583481"/>
                <a:gd name="connsiteX38" fmla="*/ 1460637 w 2627289"/>
                <a:gd name="connsiteY38" fmla="*/ 0 h 3583481"/>
                <a:gd name="connsiteX39" fmla="*/ 1550356 w 2627289"/>
                <a:gd name="connsiteY39" fmla="*/ 29716 h 3583481"/>
                <a:gd name="connsiteX0" fmla="*/ 1550356 w 2676680"/>
                <a:gd name="connsiteY0" fmla="*/ 29716 h 3700834"/>
                <a:gd name="connsiteX1" fmla="*/ 1818939 w 2676680"/>
                <a:gd name="connsiteY1" fmla="*/ 176579 h 3700834"/>
                <a:gd name="connsiteX2" fmla="*/ 2097809 w 2676680"/>
                <a:gd name="connsiteY2" fmla="*/ 361731 h 3700834"/>
                <a:gd name="connsiteX3" fmla="*/ 2502398 w 2676680"/>
                <a:gd name="connsiteY3" fmla="*/ 974330 h 3700834"/>
                <a:gd name="connsiteX4" fmla="*/ 2593831 w 2676680"/>
                <a:gd name="connsiteY4" fmla="*/ 1389777 h 3700834"/>
                <a:gd name="connsiteX5" fmla="*/ 2606624 w 2676680"/>
                <a:gd name="connsiteY5" fmla="*/ 3583481 h 3700834"/>
                <a:gd name="connsiteX6" fmla="*/ 1655413 w 2676680"/>
                <a:gd name="connsiteY6" fmla="*/ 3351860 h 3700834"/>
                <a:gd name="connsiteX7" fmla="*/ 1258993 w 2676680"/>
                <a:gd name="connsiteY7" fmla="*/ 2923564 h 3700834"/>
                <a:gd name="connsiteX8" fmla="*/ 5185 w 2676680"/>
                <a:gd name="connsiteY8" fmla="*/ 2593044 h 3700834"/>
                <a:gd name="connsiteX9" fmla="*/ 266298 w 2676680"/>
                <a:gd name="connsiteY9" fmla="*/ 2153811 h 3700834"/>
                <a:gd name="connsiteX10" fmla="*/ 269155 w 2676680"/>
                <a:gd name="connsiteY10" fmla="*/ 2152668 h 3700834"/>
                <a:gd name="connsiteX11" fmla="*/ 543453 w 2676680"/>
                <a:gd name="connsiteY11" fmla="*/ 2153240 h 3700834"/>
                <a:gd name="connsiteX12" fmla="*/ 549739 w 2676680"/>
                <a:gd name="connsiteY12" fmla="*/ 2155526 h 3700834"/>
                <a:gd name="connsiteX13" fmla="*/ 747462 w 2676680"/>
                <a:gd name="connsiteY13" fmla="*/ 2181813 h 3700834"/>
                <a:gd name="connsiteX14" fmla="*/ 750891 w 2676680"/>
                <a:gd name="connsiteY14" fmla="*/ 2181813 h 3700834"/>
                <a:gd name="connsiteX15" fmla="*/ 763463 w 2676680"/>
                <a:gd name="connsiteY15" fmla="*/ 2156097 h 3700834"/>
                <a:gd name="connsiteX16" fmla="*/ 753748 w 2676680"/>
                <a:gd name="connsiteY16" fmla="*/ 2143525 h 3700834"/>
                <a:gd name="connsiteX17" fmla="*/ 694317 w 2676680"/>
                <a:gd name="connsiteY17" fmla="*/ 2010376 h 3700834"/>
                <a:gd name="connsiteX18" fmla="*/ 665173 w 2676680"/>
                <a:gd name="connsiteY18" fmla="*/ 1980661 h 3700834"/>
                <a:gd name="connsiteX19" fmla="*/ 641172 w 2676680"/>
                <a:gd name="connsiteY19" fmla="*/ 1970946 h 3700834"/>
                <a:gd name="connsiteX20" fmla="*/ 555454 w 2676680"/>
                <a:gd name="connsiteY20" fmla="*/ 1953231 h 3700834"/>
                <a:gd name="connsiteX21" fmla="*/ 306299 w 2676680"/>
                <a:gd name="connsiteY21" fmla="*/ 1973232 h 3700834"/>
                <a:gd name="connsiteX22" fmla="*/ 70289 w 2676680"/>
                <a:gd name="connsiteY22" fmla="*/ 1953802 h 3700834"/>
                <a:gd name="connsiteX23" fmla="*/ 133149 w 2676680"/>
                <a:gd name="connsiteY23" fmla="*/ 1856655 h 3700834"/>
                <a:gd name="connsiteX24" fmla="*/ 127434 w 2676680"/>
                <a:gd name="connsiteY24" fmla="*/ 1732078 h 3700834"/>
                <a:gd name="connsiteX25" fmla="*/ 0 w 2676680"/>
                <a:gd name="connsiteY25" fmla="*/ 1622930 h 3700834"/>
                <a:gd name="connsiteX26" fmla="*/ 205724 w 2676680"/>
                <a:gd name="connsiteY26" fmla="*/ 1596072 h 3700834"/>
                <a:gd name="connsiteX27" fmla="*/ 257154 w 2676680"/>
                <a:gd name="connsiteY27" fmla="*/ 1580071 h 3700834"/>
                <a:gd name="connsiteX28" fmla="*/ 358873 w 2676680"/>
                <a:gd name="connsiteY28" fmla="*/ 1557213 h 3700834"/>
                <a:gd name="connsiteX29" fmla="*/ 389732 w 2676680"/>
                <a:gd name="connsiteY29" fmla="*/ 1545212 h 3700834"/>
                <a:gd name="connsiteX30" fmla="*/ 496594 w 2676680"/>
                <a:gd name="connsiteY30" fmla="*/ 1495496 h 3700834"/>
                <a:gd name="connsiteX31" fmla="*/ 561168 w 2676680"/>
                <a:gd name="connsiteY31" fmla="*/ 1446922 h 3700834"/>
                <a:gd name="connsiteX32" fmla="*/ 588598 w 2676680"/>
                <a:gd name="connsiteY32" fmla="*/ 1332060 h 3700834"/>
                <a:gd name="connsiteX33" fmla="*/ 595456 w 2676680"/>
                <a:gd name="connsiteY33" fmla="*/ 1076048 h 3700834"/>
                <a:gd name="connsiteX34" fmla="*/ 586884 w 2676680"/>
                <a:gd name="connsiteY34" fmla="*/ 886897 h 3700834"/>
                <a:gd name="connsiteX35" fmla="*/ 614313 w 2676680"/>
                <a:gd name="connsiteY35" fmla="*/ 677745 h 3700834"/>
                <a:gd name="connsiteX36" fmla="*/ 710318 w 2676680"/>
                <a:gd name="connsiteY36" fmla="*/ 530881 h 3700834"/>
                <a:gd name="connsiteX37" fmla="*/ 770320 w 2676680"/>
                <a:gd name="connsiteY37" fmla="*/ 472021 h 3700834"/>
                <a:gd name="connsiteX38" fmla="*/ 1458923 w 2676680"/>
                <a:gd name="connsiteY38" fmla="*/ 0 h 3700834"/>
                <a:gd name="connsiteX39" fmla="*/ 1460637 w 2676680"/>
                <a:gd name="connsiteY39" fmla="*/ 0 h 3700834"/>
                <a:gd name="connsiteX40" fmla="*/ 1550356 w 2676680"/>
                <a:gd name="connsiteY40" fmla="*/ 29716 h 3700834"/>
                <a:gd name="connsiteX0" fmla="*/ 1550356 w 2676680"/>
                <a:gd name="connsiteY0" fmla="*/ 29716 h 3765404"/>
                <a:gd name="connsiteX1" fmla="*/ 1818939 w 2676680"/>
                <a:gd name="connsiteY1" fmla="*/ 176579 h 3765404"/>
                <a:gd name="connsiteX2" fmla="*/ 2097809 w 2676680"/>
                <a:gd name="connsiteY2" fmla="*/ 361731 h 3765404"/>
                <a:gd name="connsiteX3" fmla="*/ 2502398 w 2676680"/>
                <a:gd name="connsiteY3" fmla="*/ 974330 h 3765404"/>
                <a:gd name="connsiteX4" fmla="*/ 2593831 w 2676680"/>
                <a:gd name="connsiteY4" fmla="*/ 1389777 h 3765404"/>
                <a:gd name="connsiteX5" fmla="*/ 2606624 w 2676680"/>
                <a:gd name="connsiteY5" fmla="*/ 3583481 h 3765404"/>
                <a:gd name="connsiteX6" fmla="*/ 1349896 w 2676680"/>
                <a:gd name="connsiteY6" fmla="*/ 3608495 h 3765404"/>
                <a:gd name="connsiteX7" fmla="*/ 1258993 w 2676680"/>
                <a:gd name="connsiteY7" fmla="*/ 2923564 h 3765404"/>
                <a:gd name="connsiteX8" fmla="*/ 5185 w 2676680"/>
                <a:gd name="connsiteY8" fmla="*/ 2593044 h 3765404"/>
                <a:gd name="connsiteX9" fmla="*/ 266298 w 2676680"/>
                <a:gd name="connsiteY9" fmla="*/ 2153811 h 3765404"/>
                <a:gd name="connsiteX10" fmla="*/ 269155 w 2676680"/>
                <a:gd name="connsiteY10" fmla="*/ 2152668 h 3765404"/>
                <a:gd name="connsiteX11" fmla="*/ 543453 w 2676680"/>
                <a:gd name="connsiteY11" fmla="*/ 2153240 h 3765404"/>
                <a:gd name="connsiteX12" fmla="*/ 549739 w 2676680"/>
                <a:gd name="connsiteY12" fmla="*/ 2155526 h 3765404"/>
                <a:gd name="connsiteX13" fmla="*/ 747462 w 2676680"/>
                <a:gd name="connsiteY13" fmla="*/ 2181813 h 3765404"/>
                <a:gd name="connsiteX14" fmla="*/ 750891 w 2676680"/>
                <a:gd name="connsiteY14" fmla="*/ 2181813 h 3765404"/>
                <a:gd name="connsiteX15" fmla="*/ 763463 w 2676680"/>
                <a:gd name="connsiteY15" fmla="*/ 2156097 h 3765404"/>
                <a:gd name="connsiteX16" fmla="*/ 753748 w 2676680"/>
                <a:gd name="connsiteY16" fmla="*/ 2143525 h 3765404"/>
                <a:gd name="connsiteX17" fmla="*/ 694317 w 2676680"/>
                <a:gd name="connsiteY17" fmla="*/ 2010376 h 3765404"/>
                <a:gd name="connsiteX18" fmla="*/ 665173 w 2676680"/>
                <a:gd name="connsiteY18" fmla="*/ 1980661 h 3765404"/>
                <a:gd name="connsiteX19" fmla="*/ 641172 w 2676680"/>
                <a:gd name="connsiteY19" fmla="*/ 1970946 h 3765404"/>
                <a:gd name="connsiteX20" fmla="*/ 555454 w 2676680"/>
                <a:gd name="connsiteY20" fmla="*/ 1953231 h 3765404"/>
                <a:gd name="connsiteX21" fmla="*/ 306299 w 2676680"/>
                <a:gd name="connsiteY21" fmla="*/ 1973232 h 3765404"/>
                <a:gd name="connsiteX22" fmla="*/ 70289 w 2676680"/>
                <a:gd name="connsiteY22" fmla="*/ 1953802 h 3765404"/>
                <a:gd name="connsiteX23" fmla="*/ 133149 w 2676680"/>
                <a:gd name="connsiteY23" fmla="*/ 1856655 h 3765404"/>
                <a:gd name="connsiteX24" fmla="*/ 127434 w 2676680"/>
                <a:gd name="connsiteY24" fmla="*/ 1732078 h 3765404"/>
                <a:gd name="connsiteX25" fmla="*/ 0 w 2676680"/>
                <a:gd name="connsiteY25" fmla="*/ 1622930 h 3765404"/>
                <a:gd name="connsiteX26" fmla="*/ 205724 w 2676680"/>
                <a:gd name="connsiteY26" fmla="*/ 1596072 h 3765404"/>
                <a:gd name="connsiteX27" fmla="*/ 257154 w 2676680"/>
                <a:gd name="connsiteY27" fmla="*/ 1580071 h 3765404"/>
                <a:gd name="connsiteX28" fmla="*/ 358873 w 2676680"/>
                <a:gd name="connsiteY28" fmla="*/ 1557213 h 3765404"/>
                <a:gd name="connsiteX29" fmla="*/ 389732 w 2676680"/>
                <a:gd name="connsiteY29" fmla="*/ 1545212 h 3765404"/>
                <a:gd name="connsiteX30" fmla="*/ 496594 w 2676680"/>
                <a:gd name="connsiteY30" fmla="*/ 1495496 h 3765404"/>
                <a:gd name="connsiteX31" fmla="*/ 561168 w 2676680"/>
                <a:gd name="connsiteY31" fmla="*/ 1446922 h 3765404"/>
                <a:gd name="connsiteX32" fmla="*/ 588598 w 2676680"/>
                <a:gd name="connsiteY32" fmla="*/ 1332060 h 3765404"/>
                <a:gd name="connsiteX33" fmla="*/ 595456 w 2676680"/>
                <a:gd name="connsiteY33" fmla="*/ 1076048 h 3765404"/>
                <a:gd name="connsiteX34" fmla="*/ 586884 w 2676680"/>
                <a:gd name="connsiteY34" fmla="*/ 886897 h 3765404"/>
                <a:gd name="connsiteX35" fmla="*/ 614313 w 2676680"/>
                <a:gd name="connsiteY35" fmla="*/ 677745 h 3765404"/>
                <a:gd name="connsiteX36" fmla="*/ 710318 w 2676680"/>
                <a:gd name="connsiteY36" fmla="*/ 530881 h 3765404"/>
                <a:gd name="connsiteX37" fmla="*/ 770320 w 2676680"/>
                <a:gd name="connsiteY37" fmla="*/ 472021 h 3765404"/>
                <a:gd name="connsiteX38" fmla="*/ 1458923 w 2676680"/>
                <a:gd name="connsiteY38" fmla="*/ 0 h 3765404"/>
                <a:gd name="connsiteX39" fmla="*/ 1460637 w 2676680"/>
                <a:gd name="connsiteY39" fmla="*/ 0 h 3765404"/>
                <a:gd name="connsiteX40" fmla="*/ 1550356 w 2676680"/>
                <a:gd name="connsiteY40" fmla="*/ 29716 h 3765404"/>
                <a:gd name="connsiteX0" fmla="*/ 1550356 w 2676680"/>
                <a:gd name="connsiteY0" fmla="*/ 29716 h 3732707"/>
                <a:gd name="connsiteX1" fmla="*/ 1818939 w 2676680"/>
                <a:gd name="connsiteY1" fmla="*/ 176579 h 3732707"/>
                <a:gd name="connsiteX2" fmla="*/ 2097809 w 2676680"/>
                <a:gd name="connsiteY2" fmla="*/ 361731 h 3732707"/>
                <a:gd name="connsiteX3" fmla="*/ 2502398 w 2676680"/>
                <a:gd name="connsiteY3" fmla="*/ 974330 h 3732707"/>
                <a:gd name="connsiteX4" fmla="*/ 2593831 w 2676680"/>
                <a:gd name="connsiteY4" fmla="*/ 1389777 h 3732707"/>
                <a:gd name="connsiteX5" fmla="*/ 2606624 w 2676680"/>
                <a:gd name="connsiteY5" fmla="*/ 3583481 h 3732707"/>
                <a:gd name="connsiteX6" fmla="*/ 1349896 w 2676680"/>
                <a:gd name="connsiteY6" fmla="*/ 3608495 h 3732707"/>
                <a:gd name="connsiteX7" fmla="*/ 1258993 w 2676680"/>
                <a:gd name="connsiteY7" fmla="*/ 2923564 h 3732707"/>
                <a:gd name="connsiteX8" fmla="*/ 5185 w 2676680"/>
                <a:gd name="connsiteY8" fmla="*/ 2593044 h 3732707"/>
                <a:gd name="connsiteX9" fmla="*/ 266298 w 2676680"/>
                <a:gd name="connsiteY9" fmla="*/ 2153811 h 3732707"/>
                <a:gd name="connsiteX10" fmla="*/ 269155 w 2676680"/>
                <a:gd name="connsiteY10" fmla="*/ 2152668 h 3732707"/>
                <a:gd name="connsiteX11" fmla="*/ 543453 w 2676680"/>
                <a:gd name="connsiteY11" fmla="*/ 2153240 h 3732707"/>
                <a:gd name="connsiteX12" fmla="*/ 549739 w 2676680"/>
                <a:gd name="connsiteY12" fmla="*/ 2155526 h 3732707"/>
                <a:gd name="connsiteX13" fmla="*/ 747462 w 2676680"/>
                <a:gd name="connsiteY13" fmla="*/ 2181813 h 3732707"/>
                <a:gd name="connsiteX14" fmla="*/ 750891 w 2676680"/>
                <a:gd name="connsiteY14" fmla="*/ 2181813 h 3732707"/>
                <a:gd name="connsiteX15" fmla="*/ 763463 w 2676680"/>
                <a:gd name="connsiteY15" fmla="*/ 2156097 h 3732707"/>
                <a:gd name="connsiteX16" fmla="*/ 753748 w 2676680"/>
                <a:gd name="connsiteY16" fmla="*/ 2143525 h 3732707"/>
                <a:gd name="connsiteX17" fmla="*/ 694317 w 2676680"/>
                <a:gd name="connsiteY17" fmla="*/ 2010376 h 3732707"/>
                <a:gd name="connsiteX18" fmla="*/ 665173 w 2676680"/>
                <a:gd name="connsiteY18" fmla="*/ 1980661 h 3732707"/>
                <a:gd name="connsiteX19" fmla="*/ 641172 w 2676680"/>
                <a:gd name="connsiteY19" fmla="*/ 1970946 h 3732707"/>
                <a:gd name="connsiteX20" fmla="*/ 555454 w 2676680"/>
                <a:gd name="connsiteY20" fmla="*/ 1953231 h 3732707"/>
                <a:gd name="connsiteX21" fmla="*/ 306299 w 2676680"/>
                <a:gd name="connsiteY21" fmla="*/ 1973232 h 3732707"/>
                <a:gd name="connsiteX22" fmla="*/ 70289 w 2676680"/>
                <a:gd name="connsiteY22" fmla="*/ 1953802 h 3732707"/>
                <a:gd name="connsiteX23" fmla="*/ 133149 w 2676680"/>
                <a:gd name="connsiteY23" fmla="*/ 1856655 h 3732707"/>
                <a:gd name="connsiteX24" fmla="*/ 127434 w 2676680"/>
                <a:gd name="connsiteY24" fmla="*/ 1732078 h 3732707"/>
                <a:gd name="connsiteX25" fmla="*/ 0 w 2676680"/>
                <a:gd name="connsiteY25" fmla="*/ 1622930 h 3732707"/>
                <a:gd name="connsiteX26" fmla="*/ 205724 w 2676680"/>
                <a:gd name="connsiteY26" fmla="*/ 1596072 h 3732707"/>
                <a:gd name="connsiteX27" fmla="*/ 257154 w 2676680"/>
                <a:gd name="connsiteY27" fmla="*/ 1580071 h 3732707"/>
                <a:gd name="connsiteX28" fmla="*/ 358873 w 2676680"/>
                <a:gd name="connsiteY28" fmla="*/ 1557213 h 3732707"/>
                <a:gd name="connsiteX29" fmla="*/ 389732 w 2676680"/>
                <a:gd name="connsiteY29" fmla="*/ 1545212 h 3732707"/>
                <a:gd name="connsiteX30" fmla="*/ 496594 w 2676680"/>
                <a:gd name="connsiteY30" fmla="*/ 1495496 h 3732707"/>
                <a:gd name="connsiteX31" fmla="*/ 561168 w 2676680"/>
                <a:gd name="connsiteY31" fmla="*/ 1446922 h 3732707"/>
                <a:gd name="connsiteX32" fmla="*/ 588598 w 2676680"/>
                <a:gd name="connsiteY32" fmla="*/ 1332060 h 3732707"/>
                <a:gd name="connsiteX33" fmla="*/ 595456 w 2676680"/>
                <a:gd name="connsiteY33" fmla="*/ 1076048 h 3732707"/>
                <a:gd name="connsiteX34" fmla="*/ 586884 w 2676680"/>
                <a:gd name="connsiteY34" fmla="*/ 886897 h 3732707"/>
                <a:gd name="connsiteX35" fmla="*/ 614313 w 2676680"/>
                <a:gd name="connsiteY35" fmla="*/ 677745 h 3732707"/>
                <a:gd name="connsiteX36" fmla="*/ 710318 w 2676680"/>
                <a:gd name="connsiteY36" fmla="*/ 530881 h 3732707"/>
                <a:gd name="connsiteX37" fmla="*/ 770320 w 2676680"/>
                <a:gd name="connsiteY37" fmla="*/ 472021 h 3732707"/>
                <a:gd name="connsiteX38" fmla="*/ 1458923 w 2676680"/>
                <a:gd name="connsiteY38" fmla="*/ 0 h 3732707"/>
                <a:gd name="connsiteX39" fmla="*/ 1460637 w 2676680"/>
                <a:gd name="connsiteY39" fmla="*/ 0 h 3732707"/>
                <a:gd name="connsiteX40" fmla="*/ 1550356 w 2676680"/>
                <a:gd name="connsiteY40" fmla="*/ 29716 h 3732707"/>
                <a:gd name="connsiteX0" fmla="*/ 1550356 w 2676680"/>
                <a:gd name="connsiteY0" fmla="*/ 29716 h 3608495"/>
                <a:gd name="connsiteX1" fmla="*/ 1818939 w 2676680"/>
                <a:gd name="connsiteY1" fmla="*/ 176579 h 3608495"/>
                <a:gd name="connsiteX2" fmla="*/ 2097809 w 2676680"/>
                <a:gd name="connsiteY2" fmla="*/ 361731 h 3608495"/>
                <a:gd name="connsiteX3" fmla="*/ 2502398 w 2676680"/>
                <a:gd name="connsiteY3" fmla="*/ 974330 h 3608495"/>
                <a:gd name="connsiteX4" fmla="*/ 2593831 w 2676680"/>
                <a:gd name="connsiteY4" fmla="*/ 1389777 h 3608495"/>
                <a:gd name="connsiteX5" fmla="*/ 2606624 w 2676680"/>
                <a:gd name="connsiteY5" fmla="*/ 3583481 h 3608495"/>
                <a:gd name="connsiteX6" fmla="*/ 1349896 w 2676680"/>
                <a:gd name="connsiteY6" fmla="*/ 3608495 h 3608495"/>
                <a:gd name="connsiteX7" fmla="*/ 1258993 w 2676680"/>
                <a:gd name="connsiteY7" fmla="*/ 2923564 h 3608495"/>
                <a:gd name="connsiteX8" fmla="*/ 5185 w 2676680"/>
                <a:gd name="connsiteY8" fmla="*/ 2593044 h 3608495"/>
                <a:gd name="connsiteX9" fmla="*/ 266298 w 2676680"/>
                <a:gd name="connsiteY9" fmla="*/ 2153811 h 3608495"/>
                <a:gd name="connsiteX10" fmla="*/ 269155 w 2676680"/>
                <a:gd name="connsiteY10" fmla="*/ 2152668 h 3608495"/>
                <a:gd name="connsiteX11" fmla="*/ 543453 w 2676680"/>
                <a:gd name="connsiteY11" fmla="*/ 2153240 h 3608495"/>
                <a:gd name="connsiteX12" fmla="*/ 549739 w 2676680"/>
                <a:gd name="connsiteY12" fmla="*/ 2155526 h 3608495"/>
                <a:gd name="connsiteX13" fmla="*/ 747462 w 2676680"/>
                <a:gd name="connsiteY13" fmla="*/ 2181813 h 3608495"/>
                <a:gd name="connsiteX14" fmla="*/ 750891 w 2676680"/>
                <a:gd name="connsiteY14" fmla="*/ 2181813 h 3608495"/>
                <a:gd name="connsiteX15" fmla="*/ 763463 w 2676680"/>
                <a:gd name="connsiteY15" fmla="*/ 2156097 h 3608495"/>
                <a:gd name="connsiteX16" fmla="*/ 753748 w 2676680"/>
                <a:gd name="connsiteY16" fmla="*/ 2143525 h 3608495"/>
                <a:gd name="connsiteX17" fmla="*/ 694317 w 2676680"/>
                <a:gd name="connsiteY17" fmla="*/ 2010376 h 3608495"/>
                <a:gd name="connsiteX18" fmla="*/ 665173 w 2676680"/>
                <a:gd name="connsiteY18" fmla="*/ 1980661 h 3608495"/>
                <a:gd name="connsiteX19" fmla="*/ 641172 w 2676680"/>
                <a:gd name="connsiteY19" fmla="*/ 1970946 h 3608495"/>
                <a:gd name="connsiteX20" fmla="*/ 555454 w 2676680"/>
                <a:gd name="connsiteY20" fmla="*/ 1953231 h 3608495"/>
                <a:gd name="connsiteX21" fmla="*/ 306299 w 2676680"/>
                <a:gd name="connsiteY21" fmla="*/ 1973232 h 3608495"/>
                <a:gd name="connsiteX22" fmla="*/ 70289 w 2676680"/>
                <a:gd name="connsiteY22" fmla="*/ 1953802 h 3608495"/>
                <a:gd name="connsiteX23" fmla="*/ 133149 w 2676680"/>
                <a:gd name="connsiteY23" fmla="*/ 1856655 h 3608495"/>
                <a:gd name="connsiteX24" fmla="*/ 127434 w 2676680"/>
                <a:gd name="connsiteY24" fmla="*/ 1732078 h 3608495"/>
                <a:gd name="connsiteX25" fmla="*/ 0 w 2676680"/>
                <a:gd name="connsiteY25" fmla="*/ 1622930 h 3608495"/>
                <a:gd name="connsiteX26" fmla="*/ 205724 w 2676680"/>
                <a:gd name="connsiteY26" fmla="*/ 1596072 h 3608495"/>
                <a:gd name="connsiteX27" fmla="*/ 257154 w 2676680"/>
                <a:gd name="connsiteY27" fmla="*/ 1580071 h 3608495"/>
                <a:gd name="connsiteX28" fmla="*/ 358873 w 2676680"/>
                <a:gd name="connsiteY28" fmla="*/ 1557213 h 3608495"/>
                <a:gd name="connsiteX29" fmla="*/ 389732 w 2676680"/>
                <a:gd name="connsiteY29" fmla="*/ 1545212 h 3608495"/>
                <a:gd name="connsiteX30" fmla="*/ 496594 w 2676680"/>
                <a:gd name="connsiteY30" fmla="*/ 1495496 h 3608495"/>
                <a:gd name="connsiteX31" fmla="*/ 561168 w 2676680"/>
                <a:gd name="connsiteY31" fmla="*/ 1446922 h 3608495"/>
                <a:gd name="connsiteX32" fmla="*/ 588598 w 2676680"/>
                <a:gd name="connsiteY32" fmla="*/ 1332060 h 3608495"/>
                <a:gd name="connsiteX33" fmla="*/ 595456 w 2676680"/>
                <a:gd name="connsiteY33" fmla="*/ 1076048 h 3608495"/>
                <a:gd name="connsiteX34" fmla="*/ 586884 w 2676680"/>
                <a:gd name="connsiteY34" fmla="*/ 886897 h 3608495"/>
                <a:gd name="connsiteX35" fmla="*/ 614313 w 2676680"/>
                <a:gd name="connsiteY35" fmla="*/ 677745 h 3608495"/>
                <a:gd name="connsiteX36" fmla="*/ 710318 w 2676680"/>
                <a:gd name="connsiteY36" fmla="*/ 530881 h 3608495"/>
                <a:gd name="connsiteX37" fmla="*/ 770320 w 2676680"/>
                <a:gd name="connsiteY37" fmla="*/ 472021 h 3608495"/>
                <a:gd name="connsiteX38" fmla="*/ 1458923 w 2676680"/>
                <a:gd name="connsiteY38" fmla="*/ 0 h 3608495"/>
                <a:gd name="connsiteX39" fmla="*/ 1460637 w 2676680"/>
                <a:gd name="connsiteY39" fmla="*/ 0 h 3608495"/>
                <a:gd name="connsiteX40" fmla="*/ 1550356 w 2676680"/>
                <a:gd name="connsiteY40" fmla="*/ 29716 h 3608495"/>
                <a:gd name="connsiteX0" fmla="*/ 1550356 w 2606624"/>
                <a:gd name="connsiteY0" fmla="*/ 29716 h 3608495"/>
                <a:gd name="connsiteX1" fmla="*/ 1818939 w 2606624"/>
                <a:gd name="connsiteY1" fmla="*/ 176579 h 3608495"/>
                <a:gd name="connsiteX2" fmla="*/ 2097809 w 2606624"/>
                <a:gd name="connsiteY2" fmla="*/ 361731 h 3608495"/>
                <a:gd name="connsiteX3" fmla="*/ 2502398 w 2606624"/>
                <a:gd name="connsiteY3" fmla="*/ 974330 h 3608495"/>
                <a:gd name="connsiteX4" fmla="*/ 2593831 w 2606624"/>
                <a:gd name="connsiteY4" fmla="*/ 1389777 h 3608495"/>
                <a:gd name="connsiteX5" fmla="*/ 2606624 w 2606624"/>
                <a:gd name="connsiteY5" fmla="*/ 3583481 h 3608495"/>
                <a:gd name="connsiteX6" fmla="*/ 1349896 w 2606624"/>
                <a:gd name="connsiteY6" fmla="*/ 3608495 h 3608495"/>
                <a:gd name="connsiteX7" fmla="*/ 1258993 w 2606624"/>
                <a:gd name="connsiteY7" fmla="*/ 2923564 h 3608495"/>
                <a:gd name="connsiteX8" fmla="*/ 5185 w 2606624"/>
                <a:gd name="connsiteY8" fmla="*/ 2593044 h 3608495"/>
                <a:gd name="connsiteX9" fmla="*/ 266298 w 2606624"/>
                <a:gd name="connsiteY9" fmla="*/ 2153811 h 3608495"/>
                <a:gd name="connsiteX10" fmla="*/ 269155 w 2606624"/>
                <a:gd name="connsiteY10" fmla="*/ 2152668 h 3608495"/>
                <a:gd name="connsiteX11" fmla="*/ 543453 w 2606624"/>
                <a:gd name="connsiteY11" fmla="*/ 2153240 h 3608495"/>
                <a:gd name="connsiteX12" fmla="*/ 549739 w 2606624"/>
                <a:gd name="connsiteY12" fmla="*/ 2155526 h 3608495"/>
                <a:gd name="connsiteX13" fmla="*/ 747462 w 2606624"/>
                <a:gd name="connsiteY13" fmla="*/ 2181813 h 3608495"/>
                <a:gd name="connsiteX14" fmla="*/ 750891 w 2606624"/>
                <a:gd name="connsiteY14" fmla="*/ 2181813 h 3608495"/>
                <a:gd name="connsiteX15" fmla="*/ 763463 w 2606624"/>
                <a:gd name="connsiteY15" fmla="*/ 2156097 h 3608495"/>
                <a:gd name="connsiteX16" fmla="*/ 753748 w 2606624"/>
                <a:gd name="connsiteY16" fmla="*/ 2143525 h 3608495"/>
                <a:gd name="connsiteX17" fmla="*/ 694317 w 2606624"/>
                <a:gd name="connsiteY17" fmla="*/ 2010376 h 3608495"/>
                <a:gd name="connsiteX18" fmla="*/ 665173 w 2606624"/>
                <a:gd name="connsiteY18" fmla="*/ 1980661 h 3608495"/>
                <a:gd name="connsiteX19" fmla="*/ 641172 w 2606624"/>
                <a:gd name="connsiteY19" fmla="*/ 1970946 h 3608495"/>
                <a:gd name="connsiteX20" fmla="*/ 555454 w 2606624"/>
                <a:gd name="connsiteY20" fmla="*/ 1953231 h 3608495"/>
                <a:gd name="connsiteX21" fmla="*/ 306299 w 2606624"/>
                <a:gd name="connsiteY21" fmla="*/ 1973232 h 3608495"/>
                <a:gd name="connsiteX22" fmla="*/ 70289 w 2606624"/>
                <a:gd name="connsiteY22" fmla="*/ 1953802 h 3608495"/>
                <a:gd name="connsiteX23" fmla="*/ 133149 w 2606624"/>
                <a:gd name="connsiteY23" fmla="*/ 1856655 h 3608495"/>
                <a:gd name="connsiteX24" fmla="*/ 127434 w 2606624"/>
                <a:gd name="connsiteY24" fmla="*/ 1732078 h 3608495"/>
                <a:gd name="connsiteX25" fmla="*/ 0 w 2606624"/>
                <a:gd name="connsiteY25" fmla="*/ 1622930 h 3608495"/>
                <a:gd name="connsiteX26" fmla="*/ 205724 w 2606624"/>
                <a:gd name="connsiteY26" fmla="*/ 1596072 h 3608495"/>
                <a:gd name="connsiteX27" fmla="*/ 257154 w 2606624"/>
                <a:gd name="connsiteY27" fmla="*/ 1580071 h 3608495"/>
                <a:gd name="connsiteX28" fmla="*/ 358873 w 2606624"/>
                <a:gd name="connsiteY28" fmla="*/ 1557213 h 3608495"/>
                <a:gd name="connsiteX29" fmla="*/ 389732 w 2606624"/>
                <a:gd name="connsiteY29" fmla="*/ 1545212 h 3608495"/>
                <a:gd name="connsiteX30" fmla="*/ 496594 w 2606624"/>
                <a:gd name="connsiteY30" fmla="*/ 1495496 h 3608495"/>
                <a:gd name="connsiteX31" fmla="*/ 561168 w 2606624"/>
                <a:gd name="connsiteY31" fmla="*/ 1446922 h 3608495"/>
                <a:gd name="connsiteX32" fmla="*/ 588598 w 2606624"/>
                <a:gd name="connsiteY32" fmla="*/ 1332060 h 3608495"/>
                <a:gd name="connsiteX33" fmla="*/ 595456 w 2606624"/>
                <a:gd name="connsiteY33" fmla="*/ 1076048 h 3608495"/>
                <a:gd name="connsiteX34" fmla="*/ 586884 w 2606624"/>
                <a:gd name="connsiteY34" fmla="*/ 886897 h 3608495"/>
                <a:gd name="connsiteX35" fmla="*/ 614313 w 2606624"/>
                <a:gd name="connsiteY35" fmla="*/ 677745 h 3608495"/>
                <a:gd name="connsiteX36" fmla="*/ 710318 w 2606624"/>
                <a:gd name="connsiteY36" fmla="*/ 530881 h 3608495"/>
                <a:gd name="connsiteX37" fmla="*/ 770320 w 2606624"/>
                <a:gd name="connsiteY37" fmla="*/ 472021 h 3608495"/>
                <a:gd name="connsiteX38" fmla="*/ 1458923 w 2606624"/>
                <a:gd name="connsiteY38" fmla="*/ 0 h 3608495"/>
                <a:gd name="connsiteX39" fmla="*/ 1460637 w 2606624"/>
                <a:gd name="connsiteY39" fmla="*/ 0 h 3608495"/>
                <a:gd name="connsiteX40" fmla="*/ 1550356 w 2606624"/>
                <a:gd name="connsiteY40" fmla="*/ 29716 h 3608495"/>
                <a:gd name="connsiteX0" fmla="*/ 1550356 w 2606624"/>
                <a:gd name="connsiteY0" fmla="*/ 29716 h 3608495"/>
                <a:gd name="connsiteX1" fmla="*/ 1818939 w 2606624"/>
                <a:gd name="connsiteY1" fmla="*/ 176579 h 3608495"/>
                <a:gd name="connsiteX2" fmla="*/ 2097809 w 2606624"/>
                <a:gd name="connsiteY2" fmla="*/ 361731 h 3608495"/>
                <a:gd name="connsiteX3" fmla="*/ 2502398 w 2606624"/>
                <a:gd name="connsiteY3" fmla="*/ 974330 h 3608495"/>
                <a:gd name="connsiteX4" fmla="*/ 2593831 w 2606624"/>
                <a:gd name="connsiteY4" fmla="*/ 1389777 h 3608495"/>
                <a:gd name="connsiteX5" fmla="*/ 2606624 w 2606624"/>
                <a:gd name="connsiteY5" fmla="*/ 3583481 h 3608495"/>
                <a:gd name="connsiteX6" fmla="*/ 1349896 w 2606624"/>
                <a:gd name="connsiteY6" fmla="*/ 3608495 h 3608495"/>
                <a:gd name="connsiteX7" fmla="*/ 1258993 w 2606624"/>
                <a:gd name="connsiteY7" fmla="*/ 2923564 h 3608495"/>
                <a:gd name="connsiteX8" fmla="*/ 5185 w 2606624"/>
                <a:gd name="connsiteY8" fmla="*/ 2593044 h 3608495"/>
                <a:gd name="connsiteX9" fmla="*/ 266298 w 2606624"/>
                <a:gd name="connsiteY9" fmla="*/ 2153811 h 3608495"/>
                <a:gd name="connsiteX10" fmla="*/ 269155 w 2606624"/>
                <a:gd name="connsiteY10" fmla="*/ 2152668 h 3608495"/>
                <a:gd name="connsiteX11" fmla="*/ 543453 w 2606624"/>
                <a:gd name="connsiteY11" fmla="*/ 2153240 h 3608495"/>
                <a:gd name="connsiteX12" fmla="*/ 549739 w 2606624"/>
                <a:gd name="connsiteY12" fmla="*/ 2155526 h 3608495"/>
                <a:gd name="connsiteX13" fmla="*/ 747462 w 2606624"/>
                <a:gd name="connsiteY13" fmla="*/ 2181813 h 3608495"/>
                <a:gd name="connsiteX14" fmla="*/ 750891 w 2606624"/>
                <a:gd name="connsiteY14" fmla="*/ 2181813 h 3608495"/>
                <a:gd name="connsiteX15" fmla="*/ 763463 w 2606624"/>
                <a:gd name="connsiteY15" fmla="*/ 2156097 h 3608495"/>
                <a:gd name="connsiteX16" fmla="*/ 753748 w 2606624"/>
                <a:gd name="connsiteY16" fmla="*/ 2143525 h 3608495"/>
                <a:gd name="connsiteX17" fmla="*/ 694317 w 2606624"/>
                <a:gd name="connsiteY17" fmla="*/ 2010376 h 3608495"/>
                <a:gd name="connsiteX18" fmla="*/ 665173 w 2606624"/>
                <a:gd name="connsiteY18" fmla="*/ 1980661 h 3608495"/>
                <a:gd name="connsiteX19" fmla="*/ 641172 w 2606624"/>
                <a:gd name="connsiteY19" fmla="*/ 1970946 h 3608495"/>
                <a:gd name="connsiteX20" fmla="*/ 555454 w 2606624"/>
                <a:gd name="connsiteY20" fmla="*/ 1953231 h 3608495"/>
                <a:gd name="connsiteX21" fmla="*/ 306299 w 2606624"/>
                <a:gd name="connsiteY21" fmla="*/ 1973232 h 3608495"/>
                <a:gd name="connsiteX22" fmla="*/ 70289 w 2606624"/>
                <a:gd name="connsiteY22" fmla="*/ 1953802 h 3608495"/>
                <a:gd name="connsiteX23" fmla="*/ 133149 w 2606624"/>
                <a:gd name="connsiteY23" fmla="*/ 1856655 h 3608495"/>
                <a:gd name="connsiteX24" fmla="*/ 127434 w 2606624"/>
                <a:gd name="connsiteY24" fmla="*/ 1732078 h 3608495"/>
                <a:gd name="connsiteX25" fmla="*/ 0 w 2606624"/>
                <a:gd name="connsiteY25" fmla="*/ 1622930 h 3608495"/>
                <a:gd name="connsiteX26" fmla="*/ 205724 w 2606624"/>
                <a:gd name="connsiteY26" fmla="*/ 1596072 h 3608495"/>
                <a:gd name="connsiteX27" fmla="*/ 257154 w 2606624"/>
                <a:gd name="connsiteY27" fmla="*/ 1580071 h 3608495"/>
                <a:gd name="connsiteX28" fmla="*/ 358873 w 2606624"/>
                <a:gd name="connsiteY28" fmla="*/ 1557213 h 3608495"/>
                <a:gd name="connsiteX29" fmla="*/ 389732 w 2606624"/>
                <a:gd name="connsiteY29" fmla="*/ 1545212 h 3608495"/>
                <a:gd name="connsiteX30" fmla="*/ 496594 w 2606624"/>
                <a:gd name="connsiteY30" fmla="*/ 1495496 h 3608495"/>
                <a:gd name="connsiteX31" fmla="*/ 561168 w 2606624"/>
                <a:gd name="connsiteY31" fmla="*/ 1446922 h 3608495"/>
                <a:gd name="connsiteX32" fmla="*/ 588598 w 2606624"/>
                <a:gd name="connsiteY32" fmla="*/ 1332060 h 3608495"/>
                <a:gd name="connsiteX33" fmla="*/ 595456 w 2606624"/>
                <a:gd name="connsiteY33" fmla="*/ 1076048 h 3608495"/>
                <a:gd name="connsiteX34" fmla="*/ 586884 w 2606624"/>
                <a:gd name="connsiteY34" fmla="*/ 886897 h 3608495"/>
                <a:gd name="connsiteX35" fmla="*/ 614313 w 2606624"/>
                <a:gd name="connsiteY35" fmla="*/ 677745 h 3608495"/>
                <a:gd name="connsiteX36" fmla="*/ 710318 w 2606624"/>
                <a:gd name="connsiteY36" fmla="*/ 530881 h 3608495"/>
                <a:gd name="connsiteX37" fmla="*/ 770320 w 2606624"/>
                <a:gd name="connsiteY37" fmla="*/ 472021 h 3608495"/>
                <a:gd name="connsiteX38" fmla="*/ 1458923 w 2606624"/>
                <a:gd name="connsiteY38" fmla="*/ 0 h 3608495"/>
                <a:gd name="connsiteX39" fmla="*/ 1460637 w 2606624"/>
                <a:gd name="connsiteY39" fmla="*/ 0 h 3608495"/>
                <a:gd name="connsiteX40" fmla="*/ 1550356 w 2606624"/>
                <a:gd name="connsiteY40" fmla="*/ 29716 h 3608495"/>
                <a:gd name="connsiteX0" fmla="*/ 1550356 w 2606624"/>
                <a:gd name="connsiteY0" fmla="*/ 29716 h 3588335"/>
                <a:gd name="connsiteX1" fmla="*/ 1818939 w 2606624"/>
                <a:gd name="connsiteY1" fmla="*/ 176579 h 3588335"/>
                <a:gd name="connsiteX2" fmla="*/ 2097809 w 2606624"/>
                <a:gd name="connsiteY2" fmla="*/ 361731 h 3588335"/>
                <a:gd name="connsiteX3" fmla="*/ 2502398 w 2606624"/>
                <a:gd name="connsiteY3" fmla="*/ 974330 h 3588335"/>
                <a:gd name="connsiteX4" fmla="*/ 2593831 w 2606624"/>
                <a:gd name="connsiteY4" fmla="*/ 1389777 h 3588335"/>
                <a:gd name="connsiteX5" fmla="*/ 2606624 w 2606624"/>
                <a:gd name="connsiteY5" fmla="*/ 3583481 h 3588335"/>
                <a:gd name="connsiteX6" fmla="*/ 1508764 w 2606624"/>
                <a:gd name="connsiteY6" fmla="*/ 3559613 h 3588335"/>
                <a:gd name="connsiteX7" fmla="*/ 1258993 w 2606624"/>
                <a:gd name="connsiteY7" fmla="*/ 2923564 h 3588335"/>
                <a:gd name="connsiteX8" fmla="*/ 5185 w 2606624"/>
                <a:gd name="connsiteY8" fmla="*/ 2593044 h 3588335"/>
                <a:gd name="connsiteX9" fmla="*/ 266298 w 2606624"/>
                <a:gd name="connsiteY9" fmla="*/ 2153811 h 3588335"/>
                <a:gd name="connsiteX10" fmla="*/ 269155 w 2606624"/>
                <a:gd name="connsiteY10" fmla="*/ 2152668 h 3588335"/>
                <a:gd name="connsiteX11" fmla="*/ 543453 w 2606624"/>
                <a:gd name="connsiteY11" fmla="*/ 2153240 h 3588335"/>
                <a:gd name="connsiteX12" fmla="*/ 549739 w 2606624"/>
                <a:gd name="connsiteY12" fmla="*/ 2155526 h 3588335"/>
                <a:gd name="connsiteX13" fmla="*/ 747462 w 2606624"/>
                <a:gd name="connsiteY13" fmla="*/ 2181813 h 3588335"/>
                <a:gd name="connsiteX14" fmla="*/ 750891 w 2606624"/>
                <a:gd name="connsiteY14" fmla="*/ 2181813 h 3588335"/>
                <a:gd name="connsiteX15" fmla="*/ 763463 w 2606624"/>
                <a:gd name="connsiteY15" fmla="*/ 2156097 h 3588335"/>
                <a:gd name="connsiteX16" fmla="*/ 753748 w 2606624"/>
                <a:gd name="connsiteY16" fmla="*/ 2143525 h 3588335"/>
                <a:gd name="connsiteX17" fmla="*/ 694317 w 2606624"/>
                <a:gd name="connsiteY17" fmla="*/ 2010376 h 3588335"/>
                <a:gd name="connsiteX18" fmla="*/ 665173 w 2606624"/>
                <a:gd name="connsiteY18" fmla="*/ 1980661 h 3588335"/>
                <a:gd name="connsiteX19" fmla="*/ 641172 w 2606624"/>
                <a:gd name="connsiteY19" fmla="*/ 1970946 h 3588335"/>
                <a:gd name="connsiteX20" fmla="*/ 555454 w 2606624"/>
                <a:gd name="connsiteY20" fmla="*/ 1953231 h 3588335"/>
                <a:gd name="connsiteX21" fmla="*/ 306299 w 2606624"/>
                <a:gd name="connsiteY21" fmla="*/ 1973232 h 3588335"/>
                <a:gd name="connsiteX22" fmla="*/ 70289 w 2606624"/>
                <a:gd name="connsiteY22" fmla="*/ 1953802 h 3588335"/>
                <a:gd name="connsiteX23" fmla="*/ 133149 w 2606624"/>
                <a:gd name="connsiteY23" fmla="*/ 1856655 h 3588335"/>
                <a:gd name="connsiteX24" fmla="*/ 127434 w 2606624"/>
                <a:gd name="connsiteY24" fmla="*/ 1732078 h 3588335"/>
                <a:gd name="connsiteX25" fmla="*/ 0 w 2606624"/>
                <a:gd name="connsiteY25" fmla="*/ 1622930 h 3588335"/>
                <a:gd name="connsiteX26" fmla="*/ 205724 w 2606624"/>
                <a:gd name="connsiteY26" fmla="*/ 1596072 h 3588335"/>
                <a:gd name="connsiteX27" fmla="*/ 257154 w 2606624"/>
                <a:gd name="connsiteY27" fmla="*/ 1580071 h 3588335"/>
                <a:gd name="connsiteX28" fmla="*/ 358873 w 2606624"/>
                <a:gd name="connsiteY28" fmla="*/ 1557213 h 3588335"/>
                <a:gd name="connsiteX29" fmla="*/ 389732 w 2606624"/>
                <a:gd name="connsiteY29" fmla="*/ 1545212 h 3588335"/>
                <a:gd name="connsiteX30" fmla="*/ 496594 w 2606624"/>
                <a:gd name="connsiteY30" fmla="*/ 1495496 h 3588335"/>
                <a:gd name="connsiteX31" fmla="*/ 561168 w 2606624"/>
                <a:gd name="connsiteY31" fmla="*/ 1446922 h 3588335"/>
                <a:gd name="connsiteX32" fmla="*/ 588598 w 2606624"/>
                <a:gd name="connsiteY32" fmla="*/ 1332060 h 3588335"/>
                <a:gd name="connsiteX33" fmla="*/ 595456 w 2606624"/>
                <a:gd name="connsiteY33" fmla="*/ 1076048 h 3588335"/>
                <a:gd name="connsiteX34" fmla="*/ 586884 w 2606624"/>
                <a:gd name="connsiteY34" fmla="*/ 886897 h 3588335"/>
                <a:gd name="connsiteX35" fmla="*/ 614313 w 2606624"/>
                <a:gd name="connsiteY35" fmla="*/ 677745 h 3588335"/>
                <a:gd name="connsiteX36" fmla="*/ 710318 w 2606624"/>
                <a:gd name="connsiteY36" fmla="*/ 530881 h 3588335"/>
                <a:gd name="connsiteX37" fmla="*/ 770320 w 2606624"/>
                <a:gd name="connsiteY37" fmla="*/ 472021 h 3588335"/>
                <a:gd name="connsiteX38" fmla="*/ 1458923 w 2606624"/>
                <a:gd name="connsiteY38" fmla="*/ 0 h 3588335"/>
                <a:gd name="connsiteX39" fmla="*/ 1460637 w 2606624"/>
                <a:gd name="connsiteY39" fmla="*/ 0 h 3588335"/>
                <a:gd name="connsiteX40" fmla="*/ 1550356 w 2606624"/>
                <a:gd name="connsiteY40" fmla="*/ 29716 h 3588335"/>
                <a:gd name="connsiteX0" fmla="*/ 1550356 w 2606624"/>
                <a:gd name="connsiteY0" fmla="*/ 29716 h 3636079"/>
                <a:gd name="connsiteX1" fmla="*/ 1818939 w 2606624"/>
                <a:gd name="connsiteY1" fmla="*/ 176579 h 3636079"/>
                <a:gd name="connsiteX2" fmla="*/ 2097809 w 2606624"/>
                <a:gd name="connsiteY2" fmla="*/ 361731 h 3636079"/>
                <a:gd name="connsiteX3" fmla="*/ 2502398 w 2606624"/>
                <a:gd name="connsiteY3" fmla="*/ 974330 h 3636079"/>
                <a:gd name="connsiteX4" fmla="*/ 2593831 w 2606624"/>
                <a:gd name="connsiteY4" fmla="*/ 1389777 h 3636079"/>
                <a:gd name="connsiteX5" fmla="*/ 2606624 w 2606624"/>
                <a:gd name="connsiteY5" fmla="*/ 3583481 h 3636079"/>
                <a:gd name="connsiteX6" fmla="*/ 1258993 w 2606624"/>
                <a:gd name="connsiteY6" fmla="*/ 2923564 h 3636079"/>
                <a:gd name="connsiteX7" fmla="*/ 5185 w 2606624"/>
                <a:gd name="connsiteY7" fmla="*/ 2593044 h 3636079"/>
                <a:gd name="connsiteX8" fmla="*/ 266298 w 2606624"/>
                <a:gd name="connsiteY8" fmla="*/ 2153811 h 3636079"/>
                <a:gd name="connsiteX9" fmla="*/ 269155 w 2606624"/>
                <a:gd name="connsiteY9" fmla="*/ 2152668 h 3636079"/>
                <a:gd name="connsiteX10" fmla="*/ 543453 w 2606624"/>
                <a:gd name="connsiteY10" fmla="*/ 2153240 h 3636079"/>
                <a:gd name="connsiteX11" fmla="*/ 549739 w 2606624"/>
                <a:gd name="connsiteY11" fmla="*/ 2155526 h 3636079"/>
                <a:gd name="connsiteX12" fmla="*/ 747462 w 2606624"/>
                <a:gd name="connsiteY12" fmla="*/ 2181813 h 3636079"/>
                <a:gd name="connsiteX13" fmla="*/ 750891 w 2606624"/>
                <a:gd name="connsiteY13" fmla="*/ 2181813 h 3636079"/>
                <a:gd name="connsiteX14" fmla="*/ 763463 w 2606624"/>
                <a:gd name="connsiteY14" fmla="*/ 2156097 h 3636079"/>
                <a:gd name="connsiteX15" fmla="*/ 753748 w 2606624"/>
                <a:gd name="connsiteY15" fmla="*/ 2143525 h 3636079"/>
                <a:gd name="connsiteX16" fmla="*/ 694317 w 2606624"/>
                <a:gd name="connsiteY16" fmla="*/ 2010376 h 3636079"/>
                <a:gd name="connsiteX17" fmla="*/ 665173 w 2606624"/>
                <a:gd name="connsiteY17" fmla="*/ 1980661 h 3636079"/>
                <a:gd name="connsiteX18" fmla="*/ 641172 w 2606624"/>
                <a:gd name="connsiteY18" fmla="*/ 1970946 h 3636079"/>
                <a:gd name="connsiteX19" fmla="*/ 555454 w 2606624"/>
                <a:gd name="connsiteY19" fmla="*/ 1953231 h 3636079"/>
                <a:gd name="connsiteX20" fmla="*/ 306299 w 2606624"/>
                <a:gd name="connsiteY20" fmla="*/ 1973232 h 3636079"/>
                <a:gd name="connsiteX21" fmla="*/ 70289 w 2606624"/>
                <a:gd name="connsiteY21" fmla="*/ 1953802 h 3636079"/>
                <a:gd name="connsiteX22" fmla="*/ 133149 w 2606624"/>
                <a:gd name="connsiteY22" fmla="*/ 1856655 h 3636079"/>
                <a:gd name="connsiteX23" fmla="*/ 127434 w 2606624"/>
                <a:gd name="connsiteY23" fmla="*/ 1732078 h 3636079"/>
                <a:gd name="connsiteX24" fmla="*/ 0 w 2606624"/>
                <a:gd name="connsiteY24" fmla="*/ 1622930 h 3636079"/>
                <a:gd name="connsiteX25" fmla="*/ 205724 w 2606624"/>
                <a:gd name="connsiteY25" fmla="*/ 1596072 h 3636079"/>
                <a:gd name="connsiteX26" fmla="*/ 257154 w 2606624"/>
                <a:gd name="connsiteY26" fmla="*/ 1580071 h 3636079"/>
                <a:gd name="connsiteX27" fmla="*/ 358873 w 2606624"/>
                <a:gd name="connsiteY27" fmla="*/ 1557213 h 3636079"/>
                <a:gd name="connsiteX28" fmla="*/ 389732 w 2606624"/>
                <a:gd name="connsiteY28" fmla="*/ 1545212 h 3636079"/>
                <a:gd name="connsiteX29" fmla="*/ 496594 w 2606624"/>
                <a:gd name="connsiteY29" fmla="*/ 1495496 h 3636079"/>
                <a:gd name="connsiteX30" fmla="*/ 561168 w 2606624"/>
                <a:gd name="connsiteY30" fmla="*/ 1446922 h 3636079"/>
                <a:gd name="connsiteX31" fmla="*/ 588598 w 2606624"/>
                <a:gd name="connsiteY31" fmla="*/ 1332060 h 3636079"/>
                <a:gd name="connsiteX32" fmla="*/ 595456 w 2606624"/>
                <a:gd name="connsiteY32" fmla="*/ 1076048 h 3636079"/>
                <a:gd name="connsiteX33" fmla="*/ 586884 w 2606624"/>
                <a:gd name="connsiteY33" fmla="*/ 886897 h 3636079"/>
                <a:gd name="connsiteX34" fmla="*/ 614313 w 2606624"/>
                <a:gd name="connsiteY34" fmla="*/ 677745 h 3636079"/>
                <a:gd name="connsiteX35" fmla="*/ 710318 w 2606624"/>
                <a:gd name="connsiteY35" fmla="*/ 530881 h 3636079"/>
                <a:gd name="connsiteX36" fmla="*/ 770320 w 2606624"/>
                <a:gd name="connsiteY36" fmla="*/ 472021 h 3636079"/>
                <a:gd name="connsiteX37" fmla="*/ 1458923 w 2606624"/>
                <a:gd name="connsiteY37" fmla="*/ 0 h 3636079"/>
                <a:gd name="connsiteX38" fmla="*/ 1460637 w 2606624"/>
                <a:gd name="connsiteY38" fmla="*/ 0 h 3636079"/>
                <a:gd name="connsiteX39" fmla="*/ 1550356 w 2606624"/>
                <a:gd name="connsiteY39" fmla="*/ 29716 h 3636079"/>
                <a:gd name="connsiteX0" fmla="*/ 1550356 w 2618845"/>
                <a:gd name="connsiteY0" fmla="*/ 29716 h 3090297"/>
                <a:gd name="connsiteX1" fmla="*/ 1818939 w 2618845"/>
                <a:gd name="connsiteY1" fmla="*/ 176579 h 3090297"/>
                <a:gd name="connsiteX2" fmla="*/ 2097809 w 2618845"/>
                <a:gd name="connsiteY2" fmla="*/ 361731 h 3090297"/>
                <a:gd name="connsiteX3" fmla="*/ 2502398 w 2618845"/>
                <a:gd name="connsiteY3" fmla="*/ 974330 h 3090297"/>
                <a:gd name="connsiteX4" fmla="*/ 2593831 w 2618845"/>
                <a:gd name="connsiteY4" fmla="*/ 1389777 h 3090297"/>
                <a:gd name="connsiteX5" fmla="*/ 2618845 w 2618845"/>
                <a:gd name="connsiteY5" fmla="*/ 2935785 h 3090297"/>
                <a:gd name="connsiteX6" fmla="*/ 1258993 w 2618845"/>
                <a:gd name="connsiteY6" fmla="*/ 2923564 h 3090297"/>
                <a:gd name="connsiteX7" fmla="*/ 5185 w 2618845"/>
                <a:gd name="connsiteY7" fmla="*/ 2593044 h 3090297"/>
                <a:gd name="connsiteX8" fmla="*/ 266298 w 2618845"/>
                <a:gd name="connsiteY8" fmla="*/ 2153811 h 3090297"/>
                <a:gd name="connsiteX9" fmla="*/ 269155 w 2618845"/>
                <a:gd name="connsiteY9" fmla="*/ 2152668 h 3090297"/>
                <a:gd name="connsiteX10" fmla="*/ 543453 w 2618845"/>
                <a:gd name="connsiteY10" fmla="*/ 2153240 h 3090297"/>
                <a:gd name="connsiteX11" fmla="*/ 549739 w 2618845"/>
                <a:gd name="connsiteY11" fmla="*/ 2155526 h 3090297"/>
                <a:gd name="connsiteX12" fmla="*/ 747462 w 2618845"/>
                <a:gd name="connsiteY12" fmla="*/ 2181813 h 3090297"/>
                <a:gd name="connsiteX13" fmla="*/ 750891 w 2618845"/>
                <a:gd name="connsiteY13" fmla="*/ 2181813 h 3090297"/>
                <a:gd name="connsiteX14" fmla="*/ 763463 w 2618845"/>
                <a:gd name="connsiteY14" fmla="*/ 2156097 h 3090297"/>
                <a:gd name="connsiteX15" fmla="*/ 753748 w 2618845"/>
                <a:gd name="connsiteY15" fmla="*/ 2143525 h 3090297"/>
                <a:gd name="connsiteX16" fmla="*/ 694317 w 2618845"/>
                <a:gd name="connsiteY16" fmla="*/ 2010376 h 3090297"/>
                <a:gd name="connsiteX17" fmla="*/ 665173 w 2618845"/>
                <a:gd name="connsiteY17" fmla="*/ 1980661 h 3090297"/>
                <a:gd name="connsiteX18" fmla="*/ 641172 w 2618845"/>
                <a:gd name="connsiteY18" fmla="*/ 1970946 h 3090297"/>
                <a:gd name="connsiteX19" fmla="*/ 555454 w 2618845"/>
                <a:gd name="connsiteY19" fmla="*/ 1953231 h 3090297"/>
                <a:gd name="connsiteX20" fmla="*/ 306299 w 2618845"/>
                <a:gd name="connsiteY20" fmla="*/ 1973232 h 3090297"/>
                <a:gd name="connsiteX21" fmla="*/ 70289 w 2618845"/>
                <a:gd name="connsiteY21" fmla="*/ 1953802 h 3090297"/>
                <a:gd name="connsiteX22" fmla="*/ 133149 w 2618845"/>
                <a:gd name="connsiteY22" fmla="*/ 1856655 h 3090297"/>
                <a:gd name="connsiteX23" fmla="*/ 127434 w 2618845"/>
                <a:gd name="connsiteY23" fmla="*/ 1732078 h 3090297"/>
                <a:gd name="connsiteX24" fmla="*/ 0 w 2618845"/>
                <a:gd name="connsiteY24" fmla="*/ 1622930 h 3090297"/>
                <a:gd name="connsiteX25" fmla="*/ 205724 w 2618845"/>
                <a:gd name="connsiteY25" fmla="*/ 1596072 h 3090297"/>
                <a:gd name="connsiteX26" fmla="*/ 257154 w 2618845"/>
                <a:gd name="connsiteY26" fmla="*/ 1580071 h 3090297"/>
                <a:gd name="connsiteX27" fmla="*/ 358873 w 2618845"/>
                <a:gd name="connsiteY27" fmla="*/ 1557213 h 3090297"/>
                <a:gd name="connsiteX28" fmla="*/ 389732 w 2618845"/>
                <a:gd name="connsiteY28" fmla="*/ 1545212 h 3090297"/>
                <a:gd name="connsiteX29" fmla="*/ 496594 w 2618845"/>
                <a:gd name="connsiteY29" fmla="*/ 1495496 h 3090297"/>
                <a:gd name="connsiteX30" fmla="*/ 561168 w 2618845"/>
                <a:gd name="connsiteY30" fmla="*/ 1446922 h 3090297"/>
                <a:gd name="connsiteX31" fmla="*/ 588598 w 2618845"/>
                <a:gd name="connsiteY31" fmla="*/ 1332060 h 3090297"/>
                <a:gd name="connsiteX32" fmla="*/ 595456 w 2618845"/>
                <a:gd name="connsiteY32" fmla="*/ 1076048 h 3090297"/>
                <a:gd name="connsiteX33" fmla="*/ 586884 w 2618845"/>
                <a:gd name="connsiteY33" fmla="*/ 886897 h 3090297"/>
                <a:gd name="connsiteX34" fmla="*/ 614313 w 2618845"/>
                <a:gd name="connsiteY34" fmla="*/ 677745 h 3090297"/>
                <a:gd name="connsiteX35" fmla="*/ 710318 w 2618845"/>
                <a:gd name="connsiteY35" fmla="*/ 530881 h 3090297"/>
                <a:gd name="connsiteX36" fmla="*/ 770320 w 2618845"/>
                <a:gd name="connsiteY36" fmla="*/ 472021 h 3090297"/>
                <a:gd name="connsiteX37" fmla="*/ 1458923 w 2618845"/>
                <a:gd name="connsiteY37" fmla="*/ 0 h 3090297"/>
                <a:gd name="connsiteX38" fmla="*/ 1460637 w 2618845"/>
                <a:gd name="connsiteY38" fmla="*/ 0 h 3090297"/>
                <a:gd name="connsiteX39" fmla="*/ 1550356 w 2618845"/>
                <a:gd name="connsiteY39" fmla="*/ 29716 h 3090297"/>
                <a:gd name="connsiteX0" fmla="*/ 1550356 w 2618845"/>
                <a:gd name="connsiteY0" fmla="*/ 29716 h 3302282"/>
                <a:gd name="connsiteX1" fmla="*/ 1818939 w 2618845"/>
                <a:gd name="connsiteY1" fmla="*/ 176579 h 3302282"/>
                <a:gd name="connsiteX2" fmla="*/ 2097809 w 2618845"/>
                <a:gd name="connsiteY2" fmla="*/ 361731 h 3302282"/>
                <a:gd name="connsiteX3" fmla="*/ 2502398 w 2618845"/>
                <a:gd name="connsiteY3" fmla="*/ 974330 h 3302282"/>
                <a:gd name="connsiteX4" fmla="*/ 2593831 w 2618845"/>
                <a:gd name="connsiteY4" fmla="*/ 1389777 h 3302282"/>
                <a:gd name="connsiteX5" fmla="*/ 2618845 w 2618845"/>
                <a:gd name="connsiteY5" fmla="*/ 3216861 h 3302282"/>
                <a:gd name="connsiteX6" fmla="*/ 1258993 w 2618845"/>
                <a:gd name="connsiteY6" fmla="*/ 2923564 h 3302282"/>
                <a:gd name="connsiteX7" fmla="*/ 5185 w 2618845"/>
                <a:gd name="connsiteY7" fmla="*/ 2593044 h 3302282"/>
                <a:gd name="connsiteX8" fmla="*/ 266298 w 2618845"/>
                <a:gd name="connsiteY8" fmla="*/ 2153811 h 3302282"/>
                <a:gd name="connsiteX9" fmla="*/ 269155 w 2618845"/>
                <a:gd name="connsiteY9" fmla="*/ 2152668 h 3302282"/>
                <a:gd name="connsiteX10" fmla="*/ 543453 w 2618845"/>
                <a:gd name="connsiteY10" fmla="*/ 2153240 h 3302282"/>
                <a:gd name="connsiteX11" fmla="*/ 549739 w 2618845"/>
                <a:gd name="connsiteY11" fmla="*/ 2155526 h 3302282"/>
                <a:gd name="connsiteX12" fmla="*/ 747462 w 2618845"/>
                <a:gd name="connsiteY12" fmla="*/ 2181813 h 3302282"/>
                <a:gd name="connsiteX13" fmla="*/ 750891 w 2618845"/>
                <a:gd name="connsiteY13" fmla="*/ 2181813 h 3302282"/>
                <a:gd name="connsiteX14" fmla="*/ 763463 w 2618845"/>
                <a:gd name="connsiteY14" fmla="*/ 2156097 h 3302282"/>
                <a:gd name="connsiteX15" fmla="*/ 753748 w 2618845"/>
                <a:gd name="connsiteY15" fmla="*/ 2143525 h 3302282"/>
                <a:gd name="connsiteX16" fmla="*/ 694317 w 2618845"/>
                <a:gd name="connsiteY16" fmla="*/ 2010376 h 3302282"/>
                <a:gd name="connsiteX17" fmla="*/ 665173 w 2618845"/>
                <a:gd name="connsiteY17" fmla="*/ 1980661 h 3302282"/>
                <a:gd name="connsiteX18" fmla="*/ 641172 w 2618845"/>
                <a:gd name="connsiteY18" fmla="*/ 1970946 h 3302282"/>
                <a:gd name="connsiteX19" fmla="*/ 555454 w 2618845"/>
                <a:gd name="connsiteY19" fmla="*/ 1953231 h 3302282"/>
                <a:gd name="connsiteX20" fmla="*/ 306299 w 2618845"/>
                <a:gd name="connsiteY20" fmla="*/ 1973232 h 3302282"/>
                <a:gd name="connsiteX21" fmla="*/ 70289 w 2618845"/>
                <a:gd name="connsiteY21" fmla="*/ 1953802 h 3302282"/>
                <a:gd name="connsiteX22" fmla="*/ 133149 w 2618845"/>
                <a:gd name="connsiteY22" fmla="*/ 1856655 h 3302282"/>
                <a:gd name="connsiteX23" fmla="*/ 127434 w 2618845"/>
                <a:gd name="connsiteY23" fmla="*/ 1732078 h 3302282"/>
                <a:gd name="connsiteX24" fmla="*/ 0 w 2618845"/>
                <a:gd name="connsiteY24" fmla="*/ 1622930 h 3302282"/>
                <a:gd name="connsiteX25" fmla="*/ 205724 w 2618845"/>
                <a:gd name="connsiteY25" fmla="*/ 1596072 h 3302282"/>
                <a:gd name="connsiteX26" fmla="*/ 257154 w 2618845"/>
                <a:gd name="connsiteY26" fmla="*/ 1580071 h 3302282"/>
                <a:gd name="connsiteX27" fmla="*/ 358873 w 2618845"/>
                <a:gd name="connsiteY27" fmla="*/ 1557213 h 3302282"/>
                <a:gd name="connsiteX28" fmla="*/ 389732 w 2618845"/>
                <a:gd name="connsiteY28" fmla="*/ 1545212 h 3302282"/>
                <a:gd name="connsiteX29" fmla="*/ 496594 w 2618845"/>
                <a:gd name="connsiteY29" fmla="*/ 1495496 h 3302282"/>
                <a:gd name="connsiteX30" fmla="*/ 561168 w 2618845"/>
                <a:gd name="connsiteY30" fmla="*/ 1446922 h 3302282"/>
                <a:gd name="connsiteX31" fmla="*/ 588598 w 2618845"/>
                <a:gd name="connsiteY31" fmla="*/ 1332060 h 3302282"/>
                <a:gd name="connsiteX32" fmla="*/ 595456 w 2618845"/>
                <a:gd name="connsiteY32" fmla="*/ 1076048 h 3302282"/>
                <a:gd name="connsiteX33" fmla="*/ 586884 w 2618845"/>
                <a:gd name="connsiteY33" fmla="*/ 886897 h 3302282"/>
                <a:gd name="connsiteX34" fmla="*/ 614313 w 2618845"/>
                <a:gd name="connsiteY34" fmla="*/ 677745 h 3302282"/>
                <a:gd name="connsiteX35" fmla="*/ 710318 w 2618845"/>
                <a:gd name="connsiteY35" fmla="*/ 530881 h 3302282"/>
                <a:gd name="connsiteX36" fmla="*/ 770320 w 2618845"/>
                <a:gd name="connsiteY36" fmla="*/ 472021 h 3302282"/>
                <a:gd name="connsiteX37" fmla="*/ 1458923 w 2618845"/>
                <a:gd name="connsiteY37" fmla="*/ 0 h 3302282"/>
                <a:gd name="connsiteX38" fmla="*/ 1460637 w 2618845"/>
                <a:gd name="connsiteY38" fmla="*/ 0 h 3302282"/>
                <a:gd name="connsiteX39" fmla="*/ 1550356 w 2618845"/>
                <a:gd name="connsiteY39" fmla="*/ 29716 h 3302282"/>
                <a:gd name="connsiteX0" fmla="*/ 1550356 w 2618845"/>
                <a:gd name="connsiteY0" fmla="*/ 29716 h 3219264"/>
                <a:gd name="connsiteX1" fmla="*/ 1818939 w 2618845"/>
                <a:gd name="connsiteY1" fmla="*/ 176579 h 3219264"/>
                <a:gd name="connsiteX2" fmla="*/ 2097809 w 2618845"/>
                <a:gd name="connsiteY2" fmla="*/ 361731 h 3219264"/>
                <a:gd name="connsiteX3" fmla="*/ 2502398 w 2618845"/>
                <a:gd name="connsiteY3" fmla="*/ 974330 h 3219264"/>
                <a:gd name="connsiteX4" fmla="*/ 2593831 w 2618845"/>
                <a:gd name="connsiteY4" fmla="*/ 1389777 h 3219264"/>
                <a:gd name="connsiteX5" fmla="*/ 2618845 w 2618845"/>
                <a:gd name="connsiteY5" fmla="*/ 3216861 h 3219264"/>
                <a:gd name="connsiteX6" fmla="*/ 1258993 w 2618845"/>
                <a:gd name="connsiteY6" fmla="*/ 2923564 h 3219264"/>
                <a:gd name="connsiteX7" fmla="*/ 5185 w 2618845"/>
                <a:gd name="connsiteY7" fmla="*/ 2593044 h 3219264"/>
                <a:gd name="connsiteX8" fmla="*/ 266298 w 2618845"/>
                <a:gd name="connsiteY8" fmla="*/ 2153811 h 3219264"/>
                <a:gd name="connsiteX9" fmla="*/ 269155 w 2618845"/>
                <a:gd name="connsiteY9" fmla="*/ 2152668 h 3219264"/>
                <a:gd name="connsiteX10" fmla="*/ 543453 w 2618845"/>
                <a:gd name="connsiteY10" fmla="*/ 2153240 h 3219264"/>
                <a:gd name="connsiteX11" fmla="*/ 549739 w 2618845"/>
                <a:gd name="connsiteY11" fmla="*/ 2155526 h 3219264"/>
                <a:gd name="connsiteX12" fmla="*/ 747462 w 2618845"/>
                <a:gd name="connsiteY12" fmla="*/ 2181813 h 3219264"/>
                <a:gd name="connsiteX13" fmla="*/ 750891 w 2618845"/>
                <a:gd name="connsiteY13" fmla="*/ 2181813 h 3219264"/>
                <a:gd name="connsiteX14" fmla="*/ 763463 w 2618845"/>
                <a:gd name="connsiteY14" fmla="*/ 2156097 h 3219264"/>
                <a:gd name="connsiteX15" fmla="*/ 753748 w 2618845"/>
                <a:gd name="connsiteY15" fmla="*/ 2143525 h 3219264"/>
                <a:gd name="connsiteX16" fmla="*/ 694317 w 2618845"/>
                <a:gd name="connsiteY16" fmla="*/ 2010376 h 3219264"/>
                <a:gd name="connsiteX17" fmla="*/ 665173 w 2618845"/>
                <a:gd name="connsiteY17" fmla="*/ 1980661 h 3219264"/>
                <a:gd name="connsiteX18" fmla="*/ 641172 w 2618845"/>
                <a:gd name="connsiteY18" fmla="*/ 1970946 h 3219264"/>
                <a:gd name="connsiteX19" fmla="*/ 555454 w 2618845"/>
                <a:gd name="connsiteY19" fmla="*/ 1953231 h 3219264"/>
                <a:gd name="connsiteX20" fmla="*/ 306299 w 2618845"/>
                <a:gd name="connsiteY20" fmla="*/ 1973232 h 3219264"/>
                <a:gd name="connsiteX21" fmla="*/ 70289 w 2618845"/>
                <a:gd name="connsiteY21" fmla="*/ 1953802 h 3219264"/>
                <a:gd name="connsiteX22" fmla="*/ 133149 w 2618845"/>
                <a:gd name="connsiteY22" fmla="*/ 1856655 h 3219264"/>
                <a:gd name="connsiteX23" fmla="*/ 127434 w 2618845"/>
                <a:gd name="connsiteY23" fmla="*/ 1732078 h 3219264"/>
                <a:gd name="connsiteX24" fmla="*/ 0 w 2618845"/>
                <a:gd name="connsiteY24" fmla="*/ 1622930 h 3219264"/>
                <a:gd name="connsiteX25" fmla="*/ 205724 w 2618845"/>
                <a:gd name="connsiteY25" fmla="*/ 1596072 h 3219264"/>
                <a:gd name="connsiteX26" fmla="*/ 257154 w 2618845"/>
                <a:gd name="connsiteY26" fmla="*/ 1580071 h 3219264"/>
                <a:gd name="connsiteX27" fmla="*/ 358873 w 2618845"/>
                <a:gd name="connsiteY27" fmla="*/ 1557213 h 3219264"/>
                <a:gd name="connsiteX28" fmla="*/ 389732 w 2618845"/>
                <a:gd name="connsiteY28" fmla="*/ 1545212 h 3219264"/>
                <a:gd name="connsiteX29" fmla="*/ 496594 w 2618845"/>
                <a:gd name="connsiteY29" fmla="*/ 1495496 h 3219264"/>
                <a:gd name="connsiteX30" fmla="*/ 561168 w 2618845"/>
                <a:gd name="connsiteY30" fmla="*/ 1446922 h 3219264"/>
                <a:gd name="connsiteX31" fmla="*/ 588598 w 2618845"/>
                <a:gd name="connsiteY31" fmla="*/ 1332060 h 3219264"/>
                <a:gd name="connsiteX32" fmla="*/ 595456 w 2618845"/>
                <a:gd name="connsiteY32" fmla="*/ 1076048 h 3219264"/>
                <a:gd name="connsiteX33" fmla="*/ 586884 w 2618845"/>
                <a:gd name="connsiteY33" fmla="*/ 886897 h 3219264"/>
                <a:gd name="connsiteX34" fmla="*/ 614313 w 2618845"/>
                <a:gd name="connsiteY34" fmla="*/ 677745 h 3219264"/>
                <a:gd name="connsiteX35" fmla="*/ 710318 w 2618845"/>
                <a:gd name="connsiteY35" fmla="*/ 530881 h 3219264"/>
                <a:gd name="connsiteX36" fmla="*/ 770320 w 2618845"/>
                <a:gd name="connsiteY36" fmla="*/ 472021 h 3219264"/>
                <a:gd name="connsiteX37" fmla="*/ 1458923 w 2618845"/>
                <a:gd name="connsiteY37" fmla="*/ 0 h 3219264"/>
                <a:gd name="connsiteX38" fmla="*/ 1460637 w 2618845"/>
                <a:gd name="connsiteY38" fmla="*/ 0 h 3219264"/>
                <a:gd name="connsiteX39" fmla="*/ 1550356 w 2618845"/>
                <a:gd name="connsiteY39" fmla="*/ 29716 h 3219264"/>
                <a:gd name="connsiteX0" fmla="*/ 1550356 w 2618845"/>
                <a:gd name="connsiteY0" fmla="*/ 29716 h 3219264"/>
                <a:gd name="connsiteX1" fmla="*/ 1818939 w 2618845"/>
                <a:gd name="connsiteY1" fmla="*/ 176579 h 3219264"/>
                <a:gd name="connsiteX2" fmla="*/ 2097809 w 2618845"/>
                <a:gd name="connsiteY2" fmla="*/ 361731 h 3219264"/>
                <a:gd name="connsiteX3" fmla="*/ 2502398 w 2618845"/>
                <a:gd name="connsiteY3" fmla="*/ 974330 h 3219264"/>
                <a:gd name="connsiteX4" fmla="*/ 2604962 w 2618845"/>
                <a:gd name="connsiteY4" fmla="*/ 1434304 h 3219264"/>
                <a:gd name="connsiteX5" fmla="*/ 2618845 w 2618845"/>
                <a:gd name="connsiteY5" fmla="*/ 3216861 h 3219264"/>
                <a:gd name="connsiteX6" fmla="*/ 1258993 w 2618845"/>
                <a:gd name="connsiteY6" fmla="*/ 2923564 h 3219264"/>
                <a:gd name="connsiteX7" fmla="*/ 5185 w 2618845"/>
                <a:gd name="connsiteY7" fmla="*/ 2593044 h 3219264"/>
                <a:gd name="connsiteX8" fmla="*/ 266298 w 2618845"/>
                <a:gd name="connsiteY8" fmla="*/ 2153811 h 3219264"/>
                <a:gd name="connsiteX9" fmla="*/ 269155 w 2618845"/>
                <a:gd name="connsiteY9" fmla="*/ 2152668 h 3219264"/>
                <a:gd name="connsiteX10" fmla="*/ 543453 w 2618845"/>
                <a:gd name="connsiteY10" fmla="*/ 2153240 h 3219264"/>
                <a:gd name="connsiteX11" fmla="*/ 549739 w 2618845"/>
                <a:gd name="connsiteY11" fmla="*/ 2155526 h 3219264"/>
                <a:gd name="connsiteX12" fmla="*/ 747462 w 2618845"/>
                <a:gd name="connsiteY12" fmla="*/ 2181813 h 3219264"/>
                <a:gd name="connsiteX13" fmla="*/ 750891 w 2618845"/>
                <a:gd name="connsiteY13" fmla="*/ 2181813 h 3219264"/>
                <a:gd name="connsiteX14" fmla="*/ 763463 w 2618845"/>
                <a:gd name="connsiteY14" fmla="*/ 2156097 h 3219264"/>
                <a:gd name="connsiteX15" fmla="*/ 753748 w 2618845"/>
                <a:gd name="connsiteY15" fmla="*/ 2143525 h 3219264"/>
                <a:gd name="connsiteX16" fmla="*/ 694317 w 2618845"/>
                <a:gd name="connsiteY16" fmla="*/ 2010376 h 3219264"/>
                <a:gd name="connsiteX17" fmla="*/ 665173 w 2618845"/>
                <a:gd name="connsiteY17" fmla="*/ 1980661 h 3219264"/>
                <a:gd name="connsiteX18" fmla="*/ 641172 w 2618845"/>
                <a:gd name="connsiteY18" fmla="*/ 1970946 h 3219264"/>
                <a:gd name="connsiteX19" fmla="*/ 555454 w 2618845"/>
                <a:gd name="connsiteY19" fmla="*/ 1953231 h 3219264"/>
                <a:gd name="connsiteX20" fmla="*/ 306299 w 2618845"/>
                <a:gd name="connsiteY20" fmla="*/ 1973232 h 3219264"/>
                <a:gd name="connsiteX21" fmla="*/ 70289 w 2618845"/>
                <a:gd name="connsiteY21" fmla="*/ 1953802 h 3219264"/>
                <a:gd name="connsiteX22" fmla="*/ 133149 w 2618845"/>
                <a:gd name="connsiteY22" fmla="*/ 1856655 h 3219264"/>
                <a:gd name="connsiteX23" fmla="*/ 127434 w 2618845"/>
                <a:gd name="connsiteY23" fmla="*/ 1732078 h 3219264"/>
                <a:gd name="connsiteX24" fmla="*/ 0 w 2618845"/>
                <a:gd name="connsiteY24" fmla="*/ 1622930 h 3219264"/>
                <a:gd name="connsiteX25" fmla="*/ 205724 w 2618845"/>
                <a:gd name="connsiteY25" fmla="*/ 1596072 h 3219264"/>
                <a:gd name="connsiteX26" fmla="*/ 257154 w 2618845"/>
                <a:gd name="connsiteY26" fmla="*/ 1580071 h 3219264"/>
                <a:gd name="connsiteX27" fmla="*/ 358873 w 2618845"/>
                <a:gd name="connsiteY27" fmla="*/ 1557213 h 3219264"/>
                <a:gd name="connsiteX28" fmla="*/ 389732 w 2618845"/>
                <a:gd name="connsiteY28" fmla="*/ 1545212 h 3219264"/>
                <a:gd name="connsiteX29" fmla="*/ 496594 w 2618845"/>
                <a:gd name="connsiteY29" fmla="*/ 1495496 h 3219264"/>
                <a:gd name="connsiteX30" fmla="*/ 561168 w 2618845"/>
                <a:gd name="connsiteY30" fmla="*/ 1446922 h 3219264"/>
                <a:gd name="connsiteX31" fmla="*/ 588598 w 2618845"/>
                <a:gd name="connsiteY31" fmla="*/ 1332060 h 3219264"/>
                <a:gd name="connsiteX32" fmla="*/ 595456 w 2618845"/>
                <a:gd name="connsiteY32" fmla="*/ 1076048 h 3219264"/>
                <a:gd name="connsiteX33" fmla="*/ 586884 w 2618845"/>
                <a:gd name="connsiteY33" fmla="*/ 886897 h 3219264"/>
                <a:gd name="connsiteX34" fmla="*/ 614313 w 2618845"/>
                <a:gd name="connsiteY34" fmla="*/ 677745 h 3219264"/>
                <a:gd name="connsiteX35" fmla="*/ 710318 w 2618845"/>
                <a:gd name="connsiteY35" fmla="*/ 530881 h 3219264"/>
                <a:gd name="connsiteX36" fmla="*/ 770320 w 2618845"/>
                <a:gd name="connsiteY36" fmla="*/ 472021 h 3219264"/>
                <a:gd name="connsiteX37" fmla="*/ 1458923 w 2618845"/>
                <a:gd name="connsiteY37" fmla="*/ 0 h 3219264"/>
                <a:gd name="connsiteX38" fmla="*/ 1460637 w 2618845"/>
                <a:gd name="connsiteY38" fmla="*/ 0 h 3219264"/>
                <a:gd name="connsiteX39" fmla="*/ 1550356 w 2618845"/>
                <a:gd name="connsiteY39" fmla="*/ 29716 h 3219264"/>
                <a:gd name="connsiteX0" fmla="*/ 1550356 w 2628361"/>
                <a:gd name="connsiteY0" fmla="*/ 29716 h 3219264"/>
                <a:gd name="connsiteX1" fmla="*/ 1818939 w 2628361"/>
                <a:gd name="connsiteY1" fmla="*/ 176579 h 3219264"/>
                <a:gd name="connsiteX2" fmla="*/ 2097809 w 2628361"/>
                <a:gd name="connsiteY2" fmla="*/ 361731 h 3219264"/>
                <a:gd name="connsiteX3" fmla="*/ 2502398 w 2628361"/>
                <a:gd name="connsiteY3" fmla="*/ 974330 h 3219264"/>
                <a:gd name="connsiteX4" fmla="*/ 2604962 w 2628361"/>
                <a:gd name="connsiteY4" fmla="*/ 1434304 h 3219264"/>
                <a:gd name="connsiteX5" fmla="*/ 2618845 w 2628361"/>
                <a:gd name="connsiteY5" fmla="*/ 3216861 h 3219264"/>
                <a:gd name="connsiteX6" fmla="*/ 1258993 w 2628361"/>
                <a:gd name="connsiteY6" fmla="*/ 2923564 h 3219264"/>
                <a:gd name="connsiteX7" fmla="*/ 5185 w 2628361"/>
                <a:gd name="connsiteY7" fmla="*/ 2593044 h 3219264"/>
                <a:gd name="connsiteX8" fmla="*/ 266298 w 2628361"/>
                <a:gd name="connsiteY8" fmla="*/ 2153811 h 3219264"/>
                <a:gd name="connsiteX9" fmla="*/ 269155 w 2628361"/>
                <a:gd name="connsiteY9" fmla="*/ 2152668 h 3219264"/>
                <a:gd name="connsiteX10" fmla="*/ 543453 w 2628361"/>
                <a:gd name="connsiteY10" fmla="*/ 2153240 h 3219264"/>
                <a:gd name="connsiteX11" fmla="*/ 549739 w 2628361"/>
                <a:gd name="connsiteY11" fmla="*/ 2155526 h 3219264"/>
                <a:gd name="connsiteX12" fmla="*/ 747462 w 2628361"/>
                <a:gd name="connsiteY12" fmla="*/ 2181813 h 3219264"/>
                <a:gd name="connsiteX13" fmla="*/ 750891 w 2628361"/>
                <a:gd name="connsiteY13" fmla="*/ 2181813 h 3219264"/>
                <a:gd name="connsiteX14" fmla="*/ 763463 w 2628361"/>
                <a:gd name="connsiteY14" fmla="*/ 2156097 h 3219264"/>
                <a:gd name="connsiteX15" fmla="*/ 753748 w 2628361"/>
                <a:gd name="connsiteY15" fmla="*/ 2143525 h 3219264"/>
                <a:gd name="connsiteX16" fmla="*/ 694317 w 2628361"/>
                <a:gd name="connsiteY16" fmla="*/ 2010376 h 3219264"/>
                <a:gd name="connsiteX17" fmla="*/ 665173 w 2628361"/>
                <a:gd name="connsiteY17" fmla="*/ 1980661 h 3219264"/>
                <a:gd name="connsiteX18" fmla="*/ 641172 w 2628361"/>
                <a:gd name="connsiteY18" fmla="*/ 1970946 h 3219264"/>
                <a:gd name="connsiteX19" fmla="*/ 555454 w 2628361"/>
                <a:gd name="connsiteY19" fmla="*/ 1953231 h 3219264"/>
                <a:gd name="connsiteX20" fmla="*/ 306299 w 2628361"/>
                <a:gd name="connsiteY20" fmla="*/ 1973232 h 3219264"/>
                <a:gd name="connsiteX21" fmla="*/ 70289 w 2628361"/>
                <a:gd name="connsiteY21" fmla="*/ 1953802 h 3219264"/>
                <a:gd name="connsiteX22" fmla="*/ 133149 w 2628361"/>
                <a:gd name="connsiteY22" fmla="*/ 1856655 h 3219264"/>
                <a:gd name="connsiteX23" fmla="*/ 127434 w 2628361"/>
                <a:gd name="connsiteY23" fmla="*/ 1732078 h 3219264"/>
                <a:gd name="connsiteX24" fmla="*/ 0 w 2628361"/>
                <a:gd name="connsiteY24" fmla="*/ 1622930 h 3219264"/>
                <a:gd name="connsiteX25" fmla="*/ 205724 w 2628361"/>
                <a:gd name="connsiteY25" fmla="*/ 1596072 h 3219264"/>
                <a:gd name="connsiteX26" fmla="*/ 257154 w 2628361"/>
                <a:gd name="connsiteY26" fmla="*/ 1580071 h 3219264"/>
                <a:gd name="connsiteX27" fmla="*/ 358873 w 2628361"/>
                <a:gd name="connsiteY27" fmla="*/ 1557213 h 3219264"/>
                <a:gd name="connsiteX28" fmla="*/ 389732 w 2628361"/>
                <a:gd name="connsiteY28" fmla="*/ 1545212 h 3219264"/>
                <a:gd name="connsiteX29" fmla="*/ 496594 w 2628361"/>
                <a:gd name="connsiteY29" fmla="*/ 1495496 h 3219264"/>
                <a:gd name="connsiteX30" fmla="*/ 561168 w 2628361"/>
                <a:gd name="connsiteY30" fmla="*/ 1446922 h 3219264"/>
                <a:gd name="connsiteX31" fmla="*/ 588598 w 2628361"/>
                <a:gd name="connsiteY31" fmla="*/ 1332060 h 3219264"/>
                <a:gd name="connsiteX32" fmla="*/ 595456 w 2628361"/>
                <a:gd name="connsiteY32" fmla="*/ 1076048 h 3219264"/>
                <a:gd name="connsiteX33" fmla="*/ 586884 w 2628361"/>
                <a:gd name="connsiteY33" fmla="*/ 886897 h 3219264"/>
                <a:gd name="connsiteX34" fmla="*/ 614313 w 2628361"/>
                <a:gd name="connsiteY34" fmla="*/ 677745 h 3219264"/>
                <a:gd name="connsiteX35" fmla="*/ 710318 w 2628361"/>
                <a:gd name="connsiteY35" fmla="*/ 530881 h 3219264"/>
                <a:gd name="connsiteX36" fmla="*/ 770320 w 2628361"/>
                <a:gd name="connsiteY36" fmla="*/ 472021 h 3219264"/>
                <a:gd name="connsiteX37" fmla="*/ 1458923 w 2628361"/>
                <a:gd name="connsiteY37" fmla="*/ 0 h 3219264"/>
                <a:gd name="connsiteX38" fmla="*/ 1460637 w 2628361"/>
                <a:gd name="connsiteY38" fmla="*/ 0 h 3219264"/>
                <a:gd name="connsiteX39" fmla="*/ 1550356 w 2628361"/>
                <a:gd name="connsiteY39" fmla="*/ 29716 h 3219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628361" h="3219264">
                  <a:moveTo>
                    <a:pt x="1550356" y="29716"/>
                  </a:moveTo>
                  <a:cubicBezTo>
                    <a:pt x="1627502" y="102862"/>
                    <a:pt x="1718363" y="145149"/>
                    <a:pt x="1818939" y="176579"/>
                  </a:cubicBezTo>
                  <a:cubicBezTo>
                    <a:pt x="1926944" y="210867"/>
                    <a:pt x="2018948" y="279441"/>
                    <a:pt x="2097809" y="361731"/>
                  </a:cubicBezTo>
                  <a:cubicBezTo>
                    <a:pt x="2269245" y="541739"/>
                    <a:pt x="2406394" y="745176"/>
                    <a:pt x="2502398" y="974330"/>
                  </a:cubicBezTo>
                  <a:cubicBezTo>
                    <a:pt x="2558401" y="1106907"/>
                    <a:pt x="2585554" y="1060549"/>
                    <a:pt x="2604962" y="1434304"/>
                  </a:cubicBezTo>
                  <a:cubicBezTo>
                    <a:pt x="2624370" y="1808059"/>
                    <a:pt x="2638642" y="2634302"/>
                    <a:pt x="2618845" y="3216861"/>
                  </a:cubicBezTo>
                  <a:cubicBezTo>
                    <a:pt x="2261945" y="3240299"/>
                    <a:pt x="1692566" y="3088637"/>
                    <a:pt x="1258993" y="2923564"/>
                  </a:cubicBezTo>
                  <a:cubicBezTo>
                    <a:pt x="1242421" y="2912135"/>
                    <a:pt x="-3387" y="2659333"/>
                    <a:pt x="5185" y="2593044"/>
                  </a:cubicBezTo>
                  <a:cubicBezTo>
                    <a:pt x="21757" y="2460467"/>
                    <a:pt x="154293" y="2220672"/>
                    <a:pt x="266298" y="2153811"/>
                  </a:cubicBezTo>
                  <a:cubicBezTo>
                    <a:pt x="269727" y="2152668"/>
                    <a:pt x="265155" y="2153240"/>
                    <a:pt x="269155" y="2152668"/>
                  </a:cubicBezTo>
                  <a:cubicBezTo>
                    <a:pt x="360588" y="2143525"/>
                    <a:pt x="452020" y="2141811"/>
                    <a:pt x="543453" y="2153240"/>
                  </a:cubicBezTo>
                  <a:cubicBezTo>
                    <a:pt x="545739" y="2153240"/>
                    <a:pt x="548025" y="2154383"/>
                    <a:pt x="549739" y="2155526"/>
                  </a:cubicBezTo>
                  <a:cubicBezTo>
                    <a:pt x="611456" y="2194384"/>
                    <a:pt x="677745" y="2198385"/>
                    <a:pt x="747462" y="2181813"/>
                  </a:cubicBezTo>
                  <a:lnTo>
                    <a:pt x="750891" y="2181813"/>
                  </a:lnTo>
                  <a:cubicBezTo>
                    <a:pt x="764035" y="2181813"/>
                    <a:pt x="771463" y="2166383"/>
                    <a:pt x="763463" y="2156097"/>
                  </a:cubicBezTo>
                  <a:cubicBezTo>
                    <a:pt x="760034" y="2152097"/>
                    <a:pt x="756605" y="2147526"/>
                    <a:pt x="753748" y="2143525"/>
                  </a:cubicBezTo>
                  <a:cubicBezTo>
                    <a:pt x="722890" y="2104095"/>
                    <a:pt x="696603" y="2062950"/>
                    <a:pt x="694317" y="2010376"/>
                  </a:cubicBezTo>
                  <a:cubicBezTo>
                    <a:pt x="693745" y="1991518"/>
                    <a:pt x="687460" y="1978946"/>
                    <a:pt x="665173" y="1980661"/>
                  </a:cubicBezTo>
                  <a:cubicBezTo>
                    <a:pt x="656601" y="1981232"/>
                    <a:pt x="648601" y="1976089"/>
                    <a:pt x="641172" y="1970946"/>
                  </a:cubicBezTo>
                  <a:cubicBezTo>
                    <a:pt x="615456" y="1950945"/>
                    <a:pt x="586312" y="1948659"/>
                    <a:pt x="555454" y="1953231"/>
                  </a:cubicBezTo>
                  <a:cubicBezTo>
                    <a:pt x="473164" y="1965803"/>
                    <a:pt x="390303" y="1978946"/>
                    <a:pt x="306299" y="1973232"/>
                  </a:cubicBezTo>
                  <a:cubicBezTo>
                    <a:pt x="242297" y="1972660"/>
                    <a:pt x="61717" y="1961231"/>
                    <a:pt x="70289" y="1953802"/>
                  </a:cubicBezTo>
                  <a:cubicBezTo>
                    <a:pt x="110862" y="1918372"/>
                    <a:pt x="128577" y="1880656"/>
                    <a:pt x="133149" y="1856655"/>
                  </a:cubicBezTo>
                  <a:cubicBezTo>
                    <a:pt x="140578" y="1813225"/>
                    <a:pt x="134863" y="1774937"/>
                    <a:pt x="127434" y="1732078"/>
                  </a:cubicBezTo>
                  <a:cubicBezTo>
                    <a:pt x="118862" y="1684076"/>
                    <a:pt x="81718" y="1634359"/>
                    <a:pt x="0" y="1622930"/>
                  </a:cubicBezTo>
                  <a:cubicBezTo>
                    <a:pt x="0" y="1622930"/>
                    <a:pt x="151435" y="1584643"/>
                    <a:pt x="205724" y="1596072"/>
                  </a:cubicBezTo>
                  <a:cubicBezTo>
                    <a:pt x="225153" y="1600072"/>
                    <a:pt x="241154" y="1589786"/>
                    <a:pt x="257154" y="1580071"/>
                  </a:cubicBezTo>
                  <a:cubicBezTo>
                    <a:pt x="288584" y="1562356"/>
                    <a:pt x="317728" y="1536641"/>
                    <a:pt x="358873" y="1557213"/>
                  </a:cubicBezTo>
                  <a:cubicBezTo>
                    <a:pt x="369731" y="1562928"/>
                    <a:pt x="380588" y="1552641"/>
                    <a:pt x="389732" y="1545212"/>
                  </a:cubicBezTo>
                  <a:cubicBezTo>
                    <a:pt x="421162" y="1519497"/>
                    <a:pt x="455449" y="1501782"/>
                    <a:pt x="496594" y="1495496"/>
                  </a:cubicBezTo>
                  <a:cubicBezTo>
                    <a:pt x="526881" y="1490924"/>
                    <a:pt x="547453" y="1473781"/>
                    <a:pt x="561168" y="1446922"/>
                  </a:cubicBezTo>
                  <a:cubicBezTo>
                    <a:pt x="580026" y="1410921"/>
                    <a:pt x="588026" y="1372062"/>
                    <a:pt x="588598" y="1332060"/>
                  </a:cubicBezTo>
                  <a:cubicBezTo>
                    <a:pt x="589169" y="1246913"/>
                    <a:pt x="590312" y="1161195"/>
                    <a:pt x="595456" y="1076048"/>
                  </a:cubicBezTo>
                  <a:cubicBezTo>
                    <a:pt x="598884" y="1013188"/>
                    <a:pt x="589741" y="949757"/>
                    <a:pt x="586884" y="886897"/>
                  </a:cubicBezTo>
                  <a:cubicBezTo>
                    <a:pt x="583455" y="815465"/>
                    <a:pt x="592598" y="745176"/>
                    <a:pt x="614313" y="677745"/>
                  </a:cubicBezTo>
                  <a:cubicBezTo>
                    <a:pt x="633171" y="620028"/>
                    <a:pt x="666887" y="572597"/>
                    <a:pt x="710318" y="530881"/>
                  </a:cubicBezTo>
                  <a:cubicBezTo>
                    <a:pt x="730319" y="512023"/>
                    <a:pt x="749177" y="490879"/>
                    <a:pt x="770320" y="472021"/>
                  </a:cubicBezTo>
                  <a:cubicBezTo>
                    <a:pt x="1295487" y="24572"/>
                    <a:pt x="1411492" y="571"/>
                    <a:pt x="1458923" y="0"/>
                  </a:cubicBezTo>
                  <a:lnTo>
                    <a:pt x="1460637" y="0"/>
                  </a:lnTo>
                  <a:cubicBezTo>
                    <a:pt x="1468638" y="1143"/>
                    <a:pt x="1528069" y="8000"/>
                    <a:pt x="1550356" y="2971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57">
              <a:extLst>
                <a:ext uri="{FF2B5EF4-FFF2-40B4-BE49-F238E27FC236}">
                  <a16:creationId xmlns:a16="http://schemas.microsoft.com/office/drawing/2014/main" id="{E9A5DD2F-66D4-4738-9283-D6C0CC021726}"/>
                </a:ext>
              </a:extLst>
            </p:cNvPr>
            <p:cNvSpPr/>
            <p:nvPr/>
          </p:nvSpPr>
          <p:spPr>
            <a:xfrm flipH="1">
              <a:off x="2103752" y="5220653"/>
              <a:ext cx="760632" cy="330000"/>
            </a:xfrm>
            <a:custGeom>
              <a:avLst/>
              <a:gdLst>
                <a:gd name="connsiteX0" fmla="*/ 386561 w 935237"/>
                <a:gd name="connsiteY0" fmla="*/ 199 h 405752"/>
                <a:gd name="connsiteX1" fmla="*/ 423768 w 935237"/>
                <a:gd name="connsiteY1" fmla="*/ 7155 h 405752"/>
                <a:gd name="connsiteX2" fmla="*/ 660921 w 935237"/>
                <a:gd name="connsiteY2" fmla="*/ 77444 h 405752"/>
                <a:gd name="connsiteX3" fmla="*/ 808357 w 935237"/>
                <a:gd name="connsiteY3" fmla="*/ 80872 h 405752"/>
                <a:gd name="connsiteX4" fmla="*/ 924933 w 935237"/>
                <a:gd name="connsiteY4" fmla="*/ 150018 h 405752"/>
                <a:gd name="connsiteX5" fmla="*/ 924933 w 935237"/>
                <a:gd name="connsiteY5" fmla="*/ 263166 h 405752"/>
                <a:gd name="connsiteX6" fmla="*/ 828358 w 935237"/>
                <a:gd name="connsiteY6" fmla="*/ 368314 h 405752"/>
                <a:gd name="connsiteX7" fmla="*/ 690066 w 935237"/>
                <a:gd name="connsiteY7" fmla="*/ 386600 h 405752"/>
                <a:gd name="connsiteX8" fmla="*/ 596919 w 935237"/>
                <a:gd name="connsiteY8" fmla="*/ 382029 h 405752"/>
                <a:gd name="connsiteX9" fmla="*/ 512343 w 935237"/>
                <a:gd name="connsiteY9" fmla="*/ 372885 h 405752"/>
                <a:gd name="connsiteX10" fmla="*/ 483592 w 935237"/>
                <a:gd name="connsiteY10" fmla="*/ 376332 h 405752"/>
                <a:gd name="connsiteX11" fmla="*/ 468581 w 935237"/>
                <a:gd name="connsiteY11" fmla="*/ 375712 h 405752"/>
                <a:gd name="connsiteX12" fmla="*/ 428925 w 935237"/>
                <a:gd name="connsiteY12" fmla="*/ 366158 h 405752"/>
                <a:gd name="connsiteX13" fmla="*/ 405481 w 935237"/>
                <a:gd name="connsiteY13" fmla="*/ 346598 h 405752"/>
                <a:gd name="connsiteX14" fmla="*/ 394052 w 935237"/>
                <a:gd name="connsiteY14" fmla="*/ 279738 h 405752"/>
                <a:gd name="connsiteX15" fmla="*/ 402624 w 935237"/>
                <a:gd name="connsiteY15" fmla="*/ 269452 h 405752"/>
                <a:gd name="connsiteX16" fmla="*/ 366051 w 935237"/>
                <a:gd name="connsiteY16" fmla="*/ 263166 h 405752"/>
                <a:gd name="connsiteX17" fmla="*/ 273475 w 935237"/>
                <a:gd name="connsiteY17" fmla="*/ 347741 h 405752"/>
                <a:gd name="connsiteX18" fmla="*/ 263832 w 935237"/>
                <a:gd name="connsiteY18" fmla="*/ 360671 h 405752"/>
                <a:gd name="connsiteX19" fmla="*/ 255459 w 935237"/>
                <a:gd name="connsiteY19" fmla="*/ 375924 h 405752"/>
                <a:gd name="connsiteX20" fmla="*/ 0 w 935237"/>
                <a:gd name="connsiteY20" fmla="*/ 405752 h 405752"/>
                <a:gd name="connsiteX21" fmla="*/ 4320 w 935237"/>
                <a:gd name="connsiteY21" fmla="*/ 375171 h 405752"/>
                <a:gd name="connsiteX22" fmla="*/ 4892 w 935237"/>
                <a:gd name="connsiteY22" fmla="*/ 314597 h 405752"/>
                <a:gd name="connsiteX23" fmla="*/ 35750 w 935237"/>
                <a:gd name="connsiteY23" fmla="*/ 204306 h 405752"/>
                <a:gd name="connsiteX24" fmla="*/ 91753 w 935237"/>
                <a:gd name="connsiteY24" fmla="*/ 115731 h 405752"/>
                <a:gd name="connsiteX25" fmla="*/ 160899 w 935237"/>
                <a:gd name="connsiteY25" fmla="*/ 82586 h 405752"/>
                <a:gd name="connsiteX26" fmla="*/ 284904 w 935237"/>
                <a:gd name="connsiteY26" fmla="*/ 24870 h 405752"/>
                <a:gd name="connsiteX27" fmla="*/ 386561 w 935237"/>
                <a:gd name="connsiteY27" fmla="*/ 199 h 405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935237" h="405752">
                  <a:moveTo>
                    <a:pt x="386561" y="199"/>
                  </a:moveTo>
                  <a:cubicBezTo>
                    <a:pt x="398553" y="833"/>
                    <a:pt x="410910" y="3012"/>
                    <a:pt x="423768" y="7155"/>
                  </a:cubicBezTo>
                  <a:cubicBezTo>
                    <a:pt x="502057" y="32870"/>
                    <a:pt x="578632" y="63729"/>
                    <a:pt x="660921" y="77444"/>
                  </a:cubicBezTo>
                  <a:cubicBezTo>
                    <a:pt x="696923" y="83729"/>
                    <a:pt x="795213" y="81443"/>
                    <a:pt x="808357" y="80872"/>
                  </a:cubicBezTo>
                  <a:cubicBezTo>
                    <a:pt x="868359" y="71729"/>
                    <a:pt x="906075" y="94016"/>
                    <a:pt x="924933" y="150018"/>
                  </a:cubicBezTo>
                  <a:cubicBezTo>
                    <a:pt x="937505" y="187734"/>
                    <a:pt x="939791" y="225450"/>
                    <a:pt x="924933" y="263166"/>
                  </a:cubicBezTo>
                  <a:cubicBezTo>
                    <a:pt x="920362" y="274024"/>
                    <a:pt x="835786" y="369457"/>
                    <a:pt x="828358" y="368314"/>
                  </a:cubicBezTo>
                  <a:cubicBezTo>
                    <a:pt x="790642" y="363171"/>
                    <a:pt x="726067" y="371171"/>
                    <a:pt x="690066" y="386600"/>
                  </a:cubicBezTo>
                  <a:cubicBezTo>
                    <a:pt x="659778" y="399172"/>
                    <a:pt x="627206" y="395743"/>
                    <a:pt x="596919" y="382029"/>
                  </a:cubicBezTo>
                  <a:cubicBezTo>
                    <a:pt x="569489" y="369457"/>
                    <a:pt x="542059" y="367742"/>
                    <a:pt x="512343" y="372885"/>
                  </a:cubicBezTo>
                  <a:cubicBezTo>
                    <a:pt x="502771" y="374457"/>
                    <a:pt x="493128" y="375778"/>
                    <a:pt x="483592" y="376332"/>
                  </a:cubicBezTo>
                  <a:lnTo>
                    <a:pt x="468581" y="375712"/>
                  </a:lnTo>
                  <a:lnTo>
                    <a:pt x="428925" y="366158"/>
                  </a:lnTo>
                  <a:lnTo>
                    <a:pt x="405481" y="346598"/>
                  </a:lnTo>
                  <a:cubicBezTo>
                    <a:pt x="385480" y="327169"/>
                    <a:pt x="389480" y="303168"/>
                    <a:pt x="394052" y="279738"/>
                  </a:cubicBezTo>
                  <a:cubicBezTo>
                    <a:pt x="395195" y="274595"/>
                    <a:pt x="398052" y="270595"/>
                    <a:pt x="402624" y="269452"/>
                  </a:cubicBezTo>
                  <a:cubicBezTo>
                    <a:pt x="395195" y="252308"/>
                    <a:pt x="382052" y="254023"/>
                    <a:pt x="366051" y="263166"/>
                  </a:cubicBezTo>
                  <a:cubicBezTo>
                    <a:pt x="328906" y="284310"/>
                    <a:pt x="294048" y="308311"/>
                    <a:pt x="273475" y="347741"/>
                  </a:cubicBezTo>
                  <a:cubicBezTo>
                    <a:pt x="270618" y="352027"/>
                    <a:pt x="267189" y="356028"/>
                    <a:pt x="263832" y="360671"/>
                  </a:cubicBezTo>
                  <a:lnTo>
                    <a:pt x="255459" y="375924"/>
                  </a:lnTo>
                  <a:lnTo>
                    <a:pt x="0" y="405752"/>
                  </a:lnTo>
                  <a:lnTo>
                    <a:pt x="4320" y="375171"/>
                  </a:lnTo>
                  <a:cubicBezTo>
                    <a:pt x="3177" y="355170"/>
                    <a:pt x="4320" y="334598"/>
                    <a:pt x="4892" y="314597"/>
                  </a:cubicBezTo>
                  <a:cubicBezTo>
                    <a:pt x="15178" y="277453"/>
                    <a:pt x="25464" y="241451"/>
                    <a:pt x="35750" y="204306"/>
                  </a:cubicBezTo>
                  <a:cubicBezTo>
                    <a:pt x="46036" y="169448"/>
                    <a:pt x="61466" y="136875"/>
                    <a:pt x="91753" y="115731"/>
                  </a:cubicBezTo>
                  <a:cubicBezTo>
                    <a:pt x="112897" y="101444"/>
                    <a:pt x="136326" y="89444"/>
                    <a:pt x="160899" y="82586"/>
                  </a:cubicBezTo>
                  <a:cubicBezTo>
                    <a:pt x="205472" y="69443"/>
                    <a:pt x="243188" y="43728"/>
                    <a:pt x="284904" y="24870"/>
                  </a:cubicBezTo>
                  <a:cubicBezTo>
                    <a:pt x="317906" y="10298"/>
                    <a:pt x="350586" y="-1703"/>
                    <a:pt x="386561" y="199"/>
                  </a:cubicBezTo>
                  <a:close/>
                </a:path>
              </a:pathLst>
            </a:custGeom>
            <a:gradFill>
              <a:gsLst>
                <a:gs pos="41000">
                  <a:schemeClr val="accent2">
                    <a:lumMod val="20000"/>
                    <a:lumOff val="80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accent2">
                    <a:lumMod val="40000"/>
                    <a:lumOff val="60000"/>
                  </a:schemeClr>
                </a:gs>
              </a:gsLst>
              <a:lin ang="9000000" scaled="0"/>
            </a:gra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7" name="Freeform: Shape 58">
              <a:extLst>
                <a:ext uri="{FF2B5EF4-FFF2-40B4-BE49-F238E27FC236}">
                  <a16:creationId xmlns:a16="http://schemas.microsoft.com/office/drawing/2014/main" id="{9A9D2C76-0BC3-49F7-AB15-3EB5E89A8FCB}"/>
                </a:ext>
              </a:extLst>
            </p:cNvPr>
            <p:cNvSpPr/>
            <p:nvPr/>
          </p:nvSpPr>
          <p:spPr>
            <a:xfrm flipH="1">
              <a:off x="907142" y="3728086"/>
              <a:ext cx="534996" cy="842717"/>
            </a:xfrm>
            <a:custGeom>
              <a:avLst/>
              <a:gdLst>
                <a:gd name="connsiteX0" fmla="*/ 0 w 512822"/>
                <a:gd name="connsiteY0" fmla="*/ 736605 h 919256"/>
                <a:gd name="connsiteX1" fmla="*/ 219438 w 512822"/>
                <a:gd name="connsiteY1" fmla="*/ 585741 h 919256"/>
                <a:gd name="connsiteX2" fmla="*/ 358302 w 512822"/>
                <a:gd name="connsiteY2" fmla="*/ 425733 h 919256"/>
                <a:gd name="connsiteX3" fmla="*/ 421162 w 512822"/>
                <a:gd name="connsiteY3" fmla="*/ 241725 h 919256"/>
                <a:gd name="connsiteX4" fmla="*/ 420590 w 512822"/>
                <a:gd name="connsiteY4" fmla="*/ 81146 h 919256"/>
                <a:gd name="connsiteX5" fmla="*/ 502880 w 512822"/>
                <a:gd name="connsiteY5" fmla="*/ 0 h 919256"/>
                <a:gd name="connsiteX6" fmla="*/ 496022 w 512822"/>
                <a:gd name="connsiteY6" fmla="*/ 25144 h 919256"/>
                <a:gd name="connsiteX7" fmla="*/ 462306 w 512822"/>
                <a:gd name="connsiteY7" fmla="*/ 123434 h 919256"/>
                <a:gd name="connsiteX8" fmla="*/ 464021 w 512822"/>
                <a:gd name="connsiteY8" fmla="*/ 476021 h 919256"/>
                <a:gd name="connsiteX9" fmla="*/ 405733 w 512822"/>
                <a:gd name="connsiteY9" fmla="*/ 625171 h 919256"/>
                <a:gd name="connsiteX10" fmla="*/ 256011 w 512822"/>
                <a:gd name="connsiteY10" fmla="*/ 779464 h 919256"/>
                <a:gd name="connsiteX11" fmla="*/ 169150 w 512822"/>
                <a:gd name="connsiteY11" fmla="*/ 900041 h 919256"/>
                <a:gd name="connsiteX12" fmla="*/ 126291 w 512822"/>
                <a:gd name="connsiteY12" fmla="*/ 899469 h 919256"/>
                <a:gd name="connsiteX13" fmla="*/ 0 w 512822"/>
                <a:gd name="connsiteY13" fmla="*/ 736605 h 919256"/>
                <a:gd name="connsiteX14" fmla="*/ 0 w 512822"/>
                <a:gd name="connsiteY14" fmla="*/ 736605 h 919256"/>
                <a:gd name="connsiteX0" fmla="*/ 0 w 519739"/>
                <a:gd name="connsiteY0" fmla="*/ 731179 h 913830"/>
                <a:gd name="connsiteX1" fmla="*/ 219438 w 519739"/>
                <a:gd name="connsiteY1" fmla="*/ 580315 h 913830"/>
                <a:gd name="connsiteX2" fmla="*/ 358302 w 519739"/>
                <a:gd name="connsiteY2" fmla="*/ 420307 h 913830"/>
                <a:gd name="connsiteX3" fmla="*/ 421162 w 519739"/>
                <a:gd name="connsiteY3" fmla="*/ 236299 h 913830"/>
                <a:gd name="connsiteX4" fmla="*/ 420590 w 519739"/>
                <a:gd name="connsiteY4" fmla="*/ 75720 h 913830"/>
                <a:gd name="connsiteX5" fmla="*/ 511020 w 519739"/>
                <a:gd name="connsiteY5" fmla="*/ 0 h 913830"/>
                <a:gd name="connsiteX6" fmla="*/ 496022 w 519739"/>
                <a:gd name="connsiteY6" fmla="*/ 19718 h 913830"/>
                <a:gd name="connsiteX7" fmla="*/ 462306 w 519739"/>
                <a:gd name="connsiteY7" fmla="*/ 118008 h 913830"/>
                <a:gd name="connsiteX8" fmla="*/ 464021 w 519739"/>
                <a:gd name="connsiteY8" fmla="*/ 470595 h 913830"/>
                <a:gd name="connsiteX9" fmla="*/ 405733 w 519739"/>
                <a:gd name="connsiteY9" fmla="*/ 619745 h 913830"/>
                <a:gd name="connsiteX10" fmla="*/ 256011 w 519739"/>
                <a:gd name="connsiteY10" fmla="*/ 774038 h 913830"/>
                <a:gd name="connsiteX11" fmla="*/ 169150 w 519739"/>
                <a:gd name="connsiteY11" fmla="*/ 894615 h 913830"/>
                <a:gd name="connsiteX12" fmla="*/ 126291 w 519739"/>
                <a:gd name="connsiteY12" fmla="*/ 894043 h 913830"/>
                <a:gd name="connsiteX13" fmla="*/ 0 w 519739"/>
                <a:gd name="connsiteY13" fmla="*/ 731179 h 913830"/>
                <a:gd name="connsiteX14" fmla="*/ 0 w 519739"/>
                <a:gd name="connsiteY14" fmla="*/ 731179 h 913830"/>
                <a:gd name="connsiteX0" fmla="*/ 0 w 511708"/>
                <a:gd name="connsiteY0" fmla="*/ 732001 h 914652"/>
                <a:gd name="connsiteX1" fmla="*/ 219438 w 511708"/>
                <a:gd name="connsiteY1" fmla="*/ 581137 h 914652"/>
                <a:gd name="connsiteX2" fmla="*/ 358302 w 511708"/>
                <a:gd name="connsiteY2" fmla="*/ 421129 h 914652"/>
                <a:gd name="connsiteX3" fmla="*/ 421162 w 511708"/>
                <a:gd name="connsiteY3" fmla="*/ 237121 h 914652"/>
                <a:gd name="connsiteX4" fmla="*/ 420590 w 511708"/>
                <a:gd name="connsiteY4" fmla="*/ 76542 h 914652"/>
                <a:gd name="connsiteX5" fmla="*/ 511020 w 511708"/>
                <a:gd name="connsiteY5" fmla="*/ 822 h 914652"/>
                <a:gd name="connsiteX6" fmla="*/ 462306 w 511708"/>
                <a:gd name="connsiteY6" fmla="*/ 118830 h 914652"/>
                <a:gd name="connsiteX7" fmla="*/ 464021 w 511708"/>
                <a:gd name="connsiteY7" fmla="*/ 471417 h 914652"/>
                <a:gd name="connsiteX8" fmla="*/ 405733 w 511708"/>
                <a:gd name="connsiteY8" fmla="*/ 620567 h 914652"/>
                <a:gd name="connsiteX9" fmla="*/ 256011 w 511708"/>
                <a:gd name="connsiteY9" fmla="*/ 774860 h 914652"/>
                <a:gd name="connsiteX10" fmla="*/ 169150 w 511708"/>
                <a:gd name="connsiteY10" fmla="*/ 895437 h 914652"/>
                <a:gd name="connsiteX11" fmla="*/ 126291 w 511708"/>
                <a:gd name="connsiteY11" fmla="*/ 894865 h 914652"/>
                <a:gd name="connsiteX12" fmla="*/ 0 w 511708"/>
                <a:gd name="connsiteY12" fmla="*/ 732001 h 914652"/>
                <a:gd name="connsiteX13" fmla="*/ 0 w 511708"/>
                <a:gd name="connsiteY13" fmla="*/ 732001 h 914652"/>
                <a:gd name="connsiteX0" fmla="*/ 0 w 620344"/>
                <a:gd name="connsiteY0" fmla="*/ 743213 h 925864"/>
                <a:gd name="connsiteX1" fmla="*/ 219438 w 620344"/>
                <a:gd name="connsiteY1" fmla="*/ 592349 h 925864"/>
                <a:gd name="connsiteX2" fmla="*/ 358302 w 620344"/>
                <a:gd name="connsiteY2" fmla="*/ 432341 h 925864"/>
                <a:gd name="connsiteX3" fmla="*/ 421162 w 620344"/>
                <a:gd name="connsiteY3" fmla="*/ 248333 h 925864"/>
                <a:gd name="connsiteX4" fmla="*/ 420590 w 620344"/>
                <a:gd name="connsiteY4" fmla="*/ 87754 h 925864"/>
                <a:gd name="connsiteX5" fmla="*/ 511020 w 620344"/>
                <a:gd name="connsiteY5" fmla="*/ 12034 h 925864"/>
                <a:gd name="connsiteX6" fmla="*/ 619681 w 620344"/>
                <a:gd name="connsiteY6" fmla="*/ 333543 h 925864"/>
                <a:gd name="connsiteX7" fmla="*/ 464021 w 620344"/>
                <a:gd name="connsiteY7" fmla="*/ 482629 h 925864"/>
                <a:gd name="connsiteX8" fmla="*/ 405733 w 620344"/>
                <a:gd name="connsiteY8" fmla="*/ 631779 h 925864"/>
                <a:gd name="connsiteX9" fmla="*/ 256011 w 620344"/>
                <a:gd name="connsiteY9" fmla="*/ 786072 h 925864"/>
                <a:gd name="connsiteX10" fmla="*/ 169150 w 620344"/>
                <a:gd name="connsiteY10" fmla="*/ 906649 h 925864"/>
                <a:gd name="connsiteX11" fmla="*/ 126291 w 620344"/>
                <a:gd name="connsiteY11" fmla="*/ 906077 h 925864"/>
                <a:gd name="connsiteX12" fmla="*/ 0 w 620344"/>
                <a:gd name="connsiteY12" fmla="*/ 743213 h 925864"/>
                <a:gd name="connsiteX13" fmla="*/ 0 w 620344"/>
                <a:gd name="connsiteY13" fmla="*/ 743213 h 925864"/>
                <a:gd name="connsiteX0" fmla="*/ 0 w 620344"/>
                <a:gd name="connsiteY0" fmla="*/ 743213 h 925864"/>
                <a:gd name="connsiteX1" fmla="*/ 219438 w 620344"/>
                <a:gd name="connsiteY1" fmla="*/ 592349 h 925864"/>
                <a:gd name="connsiteX2" fmla="*/ 358302 w 620344"/>
                <a:gd name="connsiteY2" fmla="*/ 432341 h 925864"/>
                <a:gd name="connsiteX3" fmla="*/ 421162 w 620344"/>
                <a:gd name="connsiteY3" fmla="*/ 248333 h 925864"/>
                <a:gd name="connsiteX4" fmla="*/ 420590 w 620344"/>
                <a:gd name="connsiteY4" fmla="*/ 87754 h 925864"/>
                <a:gd name="connsiteX5" fmla="*/ 511020 w 620344"/>
                <a:gd name="connsiteY5" fmla="*/ 12034 h 925864"/>
                <a:gd name="connsiteX6" fmla="*/ 619681 w 620344"/>
                <a:gd name="connsiteY6" fmla="*/ 333543 h 925864"/>
                <a:gd name="connsiteX7" fmla="*/ 464021 w 620344"/>
                <a:gd name="connsiteY7" fmla="*/ 482629 h 925864"/>
                <a:gd name="connsiteX8" fmla="*/ 405733 w 620344"/>
                <a:gd name="connsiteY8" fmla="*/ 631779 h 925864"/>
                <a:gd name="connsiteX9" fmla="*/ 256011 w 620344"/>
                <a:gd name="connsiteY9" fmla="*/ 786072 h 925864"/>
                <a:gd name="connsiteX10" fmla="*/ 169150 w 620344"/>
                <a:gd name="connsiteY10" fmla="*/ 906649 h 925864"/>
                <a:gd name="connsiteX11" fmla="*/ 126291 w 620344"/>
                <a:gd name="connsiteY11" fmla="*/ 906077 h 925864"/>
                <a:gd name="connsiteX12" fmla="*/ 0 w 620344"/>
                <a:gd name="connsiteY12" fmla="*/ 743213 h 925864"/>
                <a:gd name="connsiteX13" fmla="*/ 0 w 620344"/>
                <a:gd name="connsiteY13" fmla="*/ 743213 h 925864"/>
                <a:gd name="connsiteX0" fmla="*/ 0 w 620344"/>
                <a:gd name="connsiteY0" fmla="*/ 743213 h 925864"/>
                <a:gd name="connsiteX1" fmla="*/ 219438 w 620344"/>
                <a:gd name="connsiteY1" fmla="*/ 592349 h 925864"/>
                <a:gd name="connsiteX2" fmla="*/ 358302 w 620344"/>
                <a:gd name="connsiteY2" fmla="*/ 432341 h 925864"/>
                <a:gd name="connsiteX3" fmla="*/ 421162 w 620344"/>
                <a:gd name="connsiteY3" fmla="*/ 248333 h 925864"/>
                <a:gd name="connsiteX4" fmla="*/ 420590 w 620344"/>
                <a:gd name="connsiteY4" fmla="*/ 87754 h 925864"/>
                <a:gd name="connsiteX5" fmla="*/ 511020 w 620344"/>
                <a:gd name="connsiteY5" fmla="*/ 12034 h 925864"/>
                <a:gd name="connsiteX6" fmla="*/ 619681 w 620344"/>
                <a:gd name="connsiteY6" fmla="*/ 333543 h 925864"/>
                <a:gd name="connsiteX7" fmla="*/ 464021 w 620344"/>
                <a:gd name="connsiteY7" fmla="*/ 482629 h 925864"/>
                <a:gd name="connsiteX8" fmla="*/ 405733 w 620344"/>
                <a:gd name="connsiteY8" fmla="*/ 631779 h 925864"/>
                <a:gd name="connsiteX9" fmla="*/ 256011 w 620344"/>
                <a:gd name="connsiteY9" fmla="*/ 786072 h 925864"/>
                <a:gd name="connsiteX10" fmla="*/ 169150 w 620344"/>
                <a:gd name="connsiteY10" fmla="*/ 906649 h 925864"/>
                <a:gd name="connsiteX11" fmla="*/ 126291 w 620344"/>
                <a:gd name="connsiteY11" fmla="*/ 906077 h 925864"/>
                <a:gd name="connsiteX12" fmla="*/ 0 w 620344"/>
                <a:gd name="connsiteY12" fmla="*/ 743213 h 925864"/>
                <a:gd name="connsiteX13" fmla="*/ 0 w 620344"/>
                <a:gd name="connsiteY13" fmla="*/ 743213 h 925864"/>
                <a:gd name="connsiteX0" fmla="*/ 0 w 623047"/>
                <a:gd name="connsiteY0" fmla="*/ 743213 h 925864"/>
                <a:gd name="connsiteX1" fmla="*/ 219438 w 623047"/>
                <a:gd name="connsiteY1" fmla="*/ 592349 h 925864"/>
                <a:gd name="connsiteX2" fmla="*/ 358302 w 623047"/>
                <a:gd name="connsiteY2" fmla="*/ 432341 h 925864"/>
                <a:gd name="connsiteX3" fmla="*/ 421162 w 623047"/>
                <a:gd name="connsiteY3" fmla="*/ 248333 h 925864"/>
                <a:gd name="connsiteX4" fmla="*/ 420590 w 623047"/>
                <a:gd name="connsiteY4" fmla="*/ 87754 h 925864"/>
                <a:gd name="connsiteX5" fmla="*/ 511020 w 623047"/>
                <a:gd name="connsiteY5" fmla="*/ 12034 h 925864"/>
                <a:gd name="connsiteX6" fmla="*/ 622395 w 623047"/>
                <a:gd name="connsiteY6" fmla="*/ 306409 h 925864"/>
                <a:gd name="connsiteX7" fmla="*/ 464021 w 623047"/>
                <a:gd name="connsiteY7" fmla="*/ 482629 h 925864"/>
                <a:gd name="connsiteX8" fmla="*/ 405733 w 623047"/>
                <a:gd name="connsiteY8" fmla="*/ 631779 h 925864"/>
                <a:gd name="connsiteX9" fmla="*/ 256011 w 623047"/>
                <a:gd name="connsiteY9" fmla="*/ 786072 h 925864"/>
                <a:gd name="connsiteX10" fmla="*/ 169150 w 623047"/>
                <a:gd name="connsiteY10" fmla="*/ 906649 h 925864"/>
                <a:gd name="connsiteX11" fmla="*/ 126291 w 623047"/>
                <a:gd name="connsiteY11" fmla="*/ 906077 h 925864"/>
                <a:gd name="connsiteX12" fmla="*/ 0 w 623047"/>
                <a:gd name="connsiteY12" fmla="*/ 743213 h 925864"/>
                <a:gd name="connsiteX13" fmla="*/ 0 w 623047"/>
                <a:gd name="connsiteY13" fmla="*/ 743213 h 925864"/>
                <a:gd name="connsiteX0" fmla="*/ 0 w 622395"/>
                <a:gd name="connsiteY0" fmla="*/ 743213 h 925864"/>
                <a:gd name="connsiteX1" fmla="*/ 219438 w 622395"/>
                <a:gd name="connsiteY1" fmla="*/ 592349 h 925864"/>
                <a:gd name="connsiteX2" fmla="*/ 358302 w 622395"/>
                <a:gd name="connsiteY2" fmla="*/ 432341 h 925864"/>
                <a:gd name="connsiteX3" fmla="*/ 421162 w 622395"/>
                <a:gd name="connsiteY3" fmla="*/ 248333 h 925864"/>
                <a:gd name="connsiteX4" fmla="*/ 420590 w 622395"/>
                <a:gd name="connsiteY4" fmla="*/ 87754 h 925864"/>
                <a:gd name="connsiteX5" fmla="*/ 511020 w 622395"/>
                <a:gd name="connsiteY5" fmla="*/ 12034 h 925864"/>
                <a:gd name="connsiteX6" fmla="*/ 622395 w 622395"/>
                <a:gd name="connsiteY6" fmla="*/ 306409 h 925864"/>
                <a:gd name="connsiteX7" fmla="*/ 405733 w 622395"/>
                <a:gd name="connsiteY7" fmla="*/ 631779 h 925864"/>
                <a:gd name="connsiteX8" fmla="*/ 256011 w 622395"/>
                <a:gd name="connsiteY8" fmla="*/ 786072 h 925864"/>
                <a:gd name="connsiteX9" fmla="*/ 169150 w 622395"/>
                <a:gd name="connsiteY9" fmla="*/ 906649 h 925864"/>
                <a:gd name="connsiteX10" fmla="*/ 126291 w 622395"/>
                <a:gd name="connsiteY10" fmla="*/ 906077 h 925864"/>
                <a:gd name="connsiteX11" fmla="*/ 0 w 622395"/>
                <a:gd name="connsiteY11" fmla="*/ 743213 h 925864"/>
                <a:gd name="connsiteX12" fmla="*/ 0 w 622395"/>
                <a:gd name="connsiteY12" fmla="*/ 743213 h 925864"/>
                <a:gd name="connsiteX0" fmla="*/ 0 w 625108"/>
                <a:gd name="connsiteY0" fmla="*/ 743213 h 925864"/>
                <a:gd name="connsiteX1" fmla="*/ 219438 w 625108"/>
                <a:gd name="connsiteY1" fmla="*/ 592349 h 925864"/>
                <a:gd name="connsiteX2" fmla="*/ 358302 w 625108"/>
                <a:gd name="connsiteY2" fmla="*/ 432341 h 925864"/>
                <a:gd name="connsiteX3" fmla="*/ 421162 w 625108"/>
                <a:gd name="connsiteY3" fmla="*/ 248333 h 925864"/>
                <a:gd name="connsiteX4" fmla="*/ 420590 w 625108"/>
                <a:gd name="connsiteY4" fmla="*/ 87754 h 925864"/>
                <a:gd name="connsiteX5" fmla="*/ 511020 w 625108"/>
                <a:gd name="connsiteY5" fmla="*/ 12034 h 925864"/>
                <a:gd name="connsiteX6" fmla="*/ 625108 w 625108"/>
                <a:gd name="connsiteY6" fmla="*/ 333543 h 925864"/>
                <a:gd name="connsiteX7" fmla="*/ 405733 w 625108"/>
                <a:gd name="connsiteY7" fmla="*/ 631779 h 925864"/>
                <a:gd name="connsiteX8" fmla="*/ 256011 w 625108"/>
                <a:gd name="connsiteY8" fmla="*/ 786072 h 925864"/>
                <a:gd name="connsiteX9" fmla="*/ 169150 w 625108"/>
                <a:gd name="connsiteY9" fmla="*/ 906649 h 925864"/>
                <a:gd name="connsiteX10" fmla="*/ 126291 w 625108"/>
                <a:gd name="connsiteY10" fmla="*/ 906077 h 925864"/>
                <a:gd name="connsiteX11" fmla="*/ 0 w 625108"/>
                <a:gd name="connsiteY11" fmla="*/ 743213 h 925864"/>
                <a:gd name="connsiteX12" fmla="*/ 0 w 625108"/>
                <a:gd name="connsiteY12" fmla="*/ 743213 h 925864"/>
                <a:gd name="connsiteX0" fmla="*/ 0 w 625108"/>
                <a:gd name="connsiteY0" fmla="*/ 743213 h 925864"/>
                <a:gd name="connsiteX1" fmla="*/ 219438 w 625108"/>
                <a:gd name="connsiteY1" fmla="*/ 592349 h 925864"/>
                <a:gd name="connsiteX2" fmla="*/ 358302 w 625108"/>
                <a:gd name="connsiteY2" fmla="*/ 432341 h 925864"/>
                <a:gd name="connsiteX3" fmla="*/ 421162 w 625108"/>
                <a:gd name="connsiteY3" fmla="*/ 248333 h 925864"/>
                <a:gd name="connsiteX4" fmla="*/ 420590 w 625108"/>
                <a:gd name="connsiteY4" fmla="*/ 87754 h 925864"/>
                <a:gd name="connsiteX5" fmla="*/ 511020 w 625108"/>
                <a:gd name="connsiteY5" fmla="*/ 12034 h 925864"/>
                <a:gd name="connsiteX6" fmla="*/ 625108 w 625108"/>
                <a:gd name="connsiteY6" fmla="*/ 333543 h 925864"/>
                <a:gd name="connsiteX7" fmla="*/ 405733 w 625108"/>
                <a:gd name="connsiteY7" fmla="*/ 631779 h 925864"/>
                <a:gd name="connsiteX8" fmla="*/ 256011 w 625108"/>
                <a:gd name="connsiteY8" fmla="*/ 786072 h 925864"/>
                <a:gd name="connsiteX9" fmla="*/ 169150 w 625108"/>
                <a:gd name="connsiteY9" fmla="*/ 906649 h 925864"/>
                <a:gd name="connsiteX10" fmla="*/ 126291 w 625108"/>
                <a:gd name="connsiteY10" fmla="*/ 906077 h 925864"/>
                <a:gd name="connsiteX11" fmla="*/ 0 w 625108"/>
                <a:gd name="connsiteY11" fmla="*/ 743213 h 925864"/>
                <a:gd name="connsiteX12" fmla="*/ 0 w 625108"/>
                <a:gd name="connsiteY12" fmla="*/ 743213 h 925864"/>
                <a:gd name="connsiteX0" fmla="*/ 0 w 625108"/>
                <a:gd name="connsiteY0" fmla="*/ 743213 h 925864"/>
                <a:gd name="connsiteX1" fmla="*/ 219438 w 625108"/>
                <a:gd name="connsiteY1" fmla="*/ 592349 h 925864"/>
                <a:gd name="connsiteX2" fmla="*/ 358302 w 625108"/>
                <a:gd name="connsiteY2" fmla="*/ 432341 h 925864"/>
                <a:gd name="connsiteX3" fmla="*/ 421162 w 625108"/>
                <a:gd name="connsiteY3" fmla="*/ 248333 h 925864"/>
                <a:gd name="connsiteX4" fmla="*/ 420590 w 625108"/>
                <a:gd name="connsiteY4" fmla="*/ 87754 h 925864"/>
                <a:gd name="connsiteX5" fmla="*/ 511020 w 625108"/>
                <a:gd name="connsiteY5" fmla="*/ 12034 h 925864"/>
                <a:gd name="connsiteX6" fmla="*/ 625108 w 625108"/>
                <a:gd name="connsiteY6" fmla="*/ 333543 h 925864"/>
                <a:gd name="connsiteX7" fmla="*/ 405733 w 625108"/>
                <a:gd name="connsiteY7" fmla="*/ 631779 h 925864"/>
                <a:gd name="connsiteX8" fmla="*/ 256011 w 625108"/>
                <a:gd name="connsiteY8" fmla="*/ 786072 h 925864"/>
                <a:gd name="connsiteX9" fmla="*/ 169150 w 625108"/>
                <a:gd name="connsiteY9" fmla="*/ 906649 h 925864"/>
                <a:gd name="connsiteX10" fmla="*/ 126291 w 625108"/>
                <a:gd name="connsiteY10" fmla="*/ 906077 h 925864"/>
                <a:gd name="connsiteX11" fmla="*/ 0 w 625108"/>
                <a:gd name="connsiteY11" fmla="*/ 743213 h 925864"/>
                <a:gd name="connsiteX12" fmla="*/ 0 w 625108"/>
                <a:gd name="connsiteY12" fmla="*/ 743213 h 925864"/>
                <a:gd name="connsiteX0" fmla="*/ 0 w 630897"/>
                <a:gd name="connsiteY0" fmla="*/ 710234 h 925864"/>
                <a:gd name="connsiteX1" fmla="*/ 225227 w 630897"/>
                <a:gd name="connsiteY1" fmla="*/ 592349 h 925864"/>
                <a:gd name="connsiteX2" fmla="*/ 364091 w 630897"/>
                <a:gd name="connsiteY2" fmla="*/ 432341 h 925864"/>
                <a:gd name="connsiteX3" fmla="*/ 426951 w 630897"/>
                <a:gd name="connsiteY3" fmla="*/ 248333 h 925864"/>
                <a:gd name="connsiteX4" fmla="*/ 426379 w 630897"/>
                <a:gd name="connsiteY4" fmla="*/ 87754 h 925864"/>
                <a:gd name="connsiteX5" fmla="*/ 516809 w 630897"/>
                <a:gd name="connsiteY5" fmla="*/ 12034 h 925864"/>
                <a:gd name="connsiteX6" fmla="*/ 630897 w 630897"/>
                <a:gd name="connsiteY6" fmla="*/ 333543 h 925864"/>
                <a:gd name="connsiteX7" fmla="*/ 411522 w 630897"/>
                <a:gd name="connsiteY7" fmla="*/ 631779 h 925864"/>
                <a:gd name="connsiteX8" fmla="*/ 261800 w 630897"/>
                <a:gd name="connsiteY8" fmla="*/ 786072 h 925864"/>
                <a:gd name="connsiteX9" fmla="*/ 174939 w 630897"/>
                <a:gd name="connsiteY9" fmla="*/ 906649 h 925864"/>
                <a:gd name="connsiteX10" fmla="*/ 132080 w 630897"/>
                <a:gd name="connsiteY10" fmla="*/ 906077 h 925864"/>
                <a:gd name="connsiteX11" fmla="*/ 5789 w 630897"/>
                <a:gd name="connsiteY11" fmla="*/ 743213 h 925864"/>
                <a:gd name="connsiteX12" fmla="*/ 0 w 630897"/>
                <a:gd name="connsiteY12" fmla="*/ 710234 h 925864"/>
                <a:gd name="connsiteX0" fmla="*/ 0 w 630897"/>
                <a:gd name="connsiteY0" fmla="*/ 710234 h 925864"/>
                <a:gd name="connsiteX1" fmla="*/ 219439 w 630897"/>
                <a:gd name="connsiteY1" fmla="*/ 580356 h 925864"/>
                <a:gd name="connsiteX2" fmla="*/ 364091 w 630897"/>
                <a:gd name="connsiteY2" fmla="*/ 432341 h 925864"/>
                <a:gd name="connsiteX3" fmla="*/ 426951 w 630897"/>
                <a:gd name="connsiteY3" fmla="*/ 248333 h 925864"/>
                <a:gd name="connsiteX4" fmla="*/ 426379 w 630897"/>
                <a:gd name="connsiteY4" fmla="*/ 87754 h 925864"/>
                <a:gd name="connsiteX5" fmla="*/ 516809 w 630897"/>
                <a:gd name="connsiteY5" fmla="*/ 12034 h 925864"/>
                <a:gd name="connsiteX6" fmla="*/ 630897 w 630897"/>
                <a:gd name="connsiteY6" fmla="*/ 333543 h 925864"/>
                <a:gd name="connsiteX7" fmla="*/ 411522 w 630897"/>
                <a:gd name="connsiteY7" fmla="*/ 631779 h 925864"/>
                <a:gd name="connsiteX8" fmla="*/ 261800 w 630897"/>
                <a:gd name="connsiteY8" fmla="*/ 786072 h 925864"/>
                <a:gd name="connsiteX9" fmla="*/ 174939 w 630897"/>
                <a:gd name="connsiteY9" fmla="*/ 906649 h 925864"/>
                <a:gd name="connsiteX10" fmla="*/ 132080 w 630897"/>
                <a:gd name="connsiteY10" fmla="*/ 906077 h 925864"/>
                <a:gd name="connsiteX11" fmla="*/ 5789 w 630897"/>
                <a:gd name="connsiteY11" fmla="*/ 743213 h 925864"/>
                <a:gd name="connsiteX12" fmla="*/ 0 w 630897"/>
                <a:gd name="connsiteY12" fmla="*/ 710234 h 925864"/>
                <a:gd name="connsiteX0" fmla="*/ 0 w 630897"/>
                <a:gd name="connsiteY0" fmla="*/ 710234 h 925864"/>
                <a:gd name="connsiteX1" fmla="*/ 219439 w 630897"/>
                <a:gd name="connsiteY1" fmla="*/ 580356 h 925864"/>
                <a:gd name="connsiteX2" fmla="*/ 352514 w 630897"/>
                <a:gd name="connsiteY2" fmla="*/ 423347 h 925864"/>
                <a:gd name="connsiteX3" fmla="*/ 426951 w 630897"/>
                <a:gd name="connsiteY3" fmla="*/ 248333 h 925864"/>
                <a:gd name="connsiteX4" fmla="*/ 426379 w 630897"/>
                <a:gd name="connsiteY4" fmla="*/ 87754 h 925864"/>
                <a:gd name="connsiteX5" fmla="*/ 516809 w 630897"/>
                <a:gd name="connsiteY5" fmla="*/ 12034 h 925864"/>
                <a:gd name="connsiteX6" fmla="*/ 630897 w 630897"/>
                <a:gd name="connsiteY6" fmla="*/ 333543 h 925864"/>
                <a:gd name="connsiteX7" fmla="*/ 411522 w 630897"/>
                <a:gd name="connsiteY7" fmla="*/ 631779 h 925864"/>
                <a:gd name="connsiteX8" fmla="*/ 261800 w 630897"/>
                <a:gd name="connsiteY8" fmla="*/ 786072 h 925864"/>
                <a:gd name="connsiteX9" fmla="*/ 174939 w 630897"/>
                <a:gd name="connsiteY9" fmla="*/ 906649 h 925864"/>
                <a:gd name="connsiteX10" fmla="*/ 132080 w 630897"/>
                <a:gd name="connsiteY10" fmla="*/ 906077 h 925864"/>
                <a:gd name="connsiteX11" fmla="*/ 5789 w 630897"/>
                <a:gd name="connsiteY11" fmla="*/ 743213 h 925864"/>
                <a:gd name="connsiteX12" fmla="*/ 0 w 630897"/>
                <a:gd name="connsiteY12" fmla="*/ 710234 h 925864"/>
                <a:gd name="connsiteX0" fmla="*/ 0 w 630897"/>
                <a:gd name="connsiteY0" fmla="*/ 710234 h 925864"/>
                <a:gd name="connsiteX1" fmla="*/ 219439 w 630897"/>
                <a:gd name="connsiteY1" fmla="*/ 580356 h 925864"/>
                <a:gd name="connsiteX2" fmla="*/ 352514 w 630897"/>
                <a:gd name="connsiteY2" fmla="*/ 423347 h 925864"/>
                <a:gd name="connsiteX3" fmla="*/ 418267 w 630897"/>
                <a:gd name="connsiteY3" fmla="*/ 242336 h 925864"/>
                <a:gd name="connsiteX4" fmla="*/ 426379 w 630897"/>
                <a:gd name="connsiteY4" fmla="*/ 87754 h 925864"/>
                <a:gd name="connsiteX5" fmla="*/ 516809 w 630897"/>
                <a:gd name="connsiteY5" fmla="*/ 12034 h 925864"/>
                <a:gd name="connsiteX6" fmla="*/ 630897 w 630897"/>
                <a:gd name="connsiteY6" fmla="*/ 333543 h 925864"/>
                <a:gd name="connsiteX7" fmla="*/ 411522 w 630897"/>
                <a:gd name="connsiteY7" fmla="*/ 631779 h 925864"/>
                <a:gd name="connsiteX8" fmla="*/ 261800 w 630897"/>
                <a:gd name="connsiteY8" fmla="*/ 786072 h 925864"/>
                <a:gd name="connsiteX9" fmla="*/ 174939 w 630897"/>
                <a:gd name="connsiteY9" fmla="*/ 906649 h 925864"/>
                <a:gd name="connsiteX10" fmla="*/ 132080 w 630897"/>
                <a:gd name="connsiteY10" fmla="*/ 906077 h 925864"/>
                <a:gd name="connsiteX11" fmla="*/ 5789 w 630897"/>
                <a:gd name="connsiteY11" fmla="*/ 743213 h 925864"/>
                <a:gd name="connsiteX12" fmla="*/ 0 w 630897"/>
                <a:gd name="connsiteY12" fmla="*/ 710234 h 925864"/>
                <a:gd name="connsiteX0" fmla="*/ 0 w 630897"/>
                <a:gd name="connsiteY0" fmla="*/ 709914 h 925544"/>
                <a:gd name="connsiteX1" fmla="*/ 219439 w 630897"/>
                <a:gd name="connsiteY1" fmla="*/ 580036 h 925544"/>
                <a:gd name="connsiteX2" fmla="*/ 352514 w 630897"/>
                <a:gd name="connsiteY2" fmla="*/ 423027 h 925544"/>
                <a:gd name="connsiteX3" fmla="*/ 418267 w 630897"/>
                <a:gd name="connsiteY3" fmla="*/ 242016 h 925544"/>
                <a:gd name="connsiteX4" fmla="*/ 417696 w 630897"/>
                <a:gd name="connsiteY4" fmla="*/ 90432 h 925544"/>
                <a:gd name="connsiteX5" fmla="*/ 516809 w 630897"/>
                <a:gd name="connsiteY5" fmla="*/ 11714 h 925544"/>
                <a:gd name="connsiteX6" fmla="*/ 630897 w 630897"/>
                <a:gd name="connsiteY6" fmla="*/ 333223 h 925544"/>
                <a:gd name="connsiteX7" fmla="*/ 411522 w 630897"/>
                <a:gd name="connsiteY7" fmla="*/ 631459 h 925544"/>
                <a:gd name="connsiteX8" fmla="*/ 261800 w 630897"/>
                <a:gd name="connsiteY8" fmla="*/ 785752 h 925544"/>
                <a:gd name="connsiteX9" fmla="*/ 174939 w 630897"/>
                <a:gd name="connsiteY9" fmla="*/ 906329 h 925544"/>
                <a:gd name="connsiteX10" fmla="*/ 132080 w 630897"/>
                <a:gd name="connsiteY10" fmla="*/ 905757 h 925544"/>
                <a:gd name="connsiteX11" fmla="*/ 5789 w 630897"/>
                <a:gd name="connsiteY11" fmla="*/ 742893 h 925544"/>
                <a:gd name="connsiteX12" fmla="*/ 0 w 630897"/>
                <a:gd name="connsiteY12" fmla="*/ 709914 h 925544"/>
                <a:gd name="connsiteX0" fmla="*/ 0 w 630897"/>
                <a:gd name="connsiteY0" fmla="*/ 704577 h 920207"/>
                <a:gd name="connsiteX1" fmla="*/ 219439 w 630897"/>
                <a:gd name="connsiteY1" fmla="*/ 574699 h 920207"/>
                <a:gd name="connsiteX2" fmla="*/ 352514 w 630897"/>
                <a:gd name="connsiteY2" fmla="*/ 417690 h 920207"/>
                <a:gd name="connsiteX3" fmla="*/ 418267 w 630897"/>
                <a:gd name="connsiteY3" fmla="*/ 236679 h 920207"/>
                <a:gd name="connsiteX4" fmla="*/ 417696 w 630897"/>
                <a:gd name="connsiteY4" fmla="*/ 85095 h 920207"/>
                <a:gd name="connsiteX5" fmla="*/ 505232 w 630897"/>
                <a:gd name="connsiteY5" fmla="*/ 12373 h 920207"/>
                <a:gd name="connsiteX6" fmla="*/ 630897 w 630897"/>
                <a:gd name="connsiteY6" fmla="*/ 327886 h 920207"/>
                <a:gd name="connsiteX7" fmla="*/ 411522 w 630897"/>
                <a:gd name="connsiteY7" fmla="*/ 626122 h 920207"/>
                <a:gd name="connsiteX8" fmla="*/ 261800 w 630897"/>
                <a:gd name="connsiteY8" fmla="*/ 780415 h 920207"/>
                <a:gd name="connsiteX9" fmla="*/ 174939 w 630897"/>
                <a:gd name="connsiteY9" fmla="*/ 900992 h 920207"/>
                <a:gd name="connsiteX10" fmla="*/ 132080 w 630897"/>
                <a:gd name="connsiteY10" fmla="*/ 900420 h 920207"/>
                <a:gd name="connsiteX11" fmla="*/ 5789 w 630897"/>
                <a:gd name="connsiteY11" fmla="*/ 737556 h 920207"/>
                <a:gd name="connsiteX12" fmla="*/ 0 w 630897"/>
                <a:gd name="connsiteY12" fmla="*/ 704577 h 920207"/>
                <a:gd name="connsiteX0" fmla="*/ 0 w 625108"/>
                <a:gd name="connsiteY0" fmla="*/ 737556 h 920207"/>
                <a:gd name="connsiteX1" fmla="*/ 213650 w 625108"/>
                <a:gd name="connsiteY1" fmla="*/ 574699 h 920207"/>
                <a:gd name="connsiteX2" fmla="*/ 346725 w 625108"/>
                <a:gd name="connsiteY2" fmla="*/ 417690 h 920207"/>
                <a:gd name="connsiteX3" fmla="*/ 412478 w 625108"/>
                <a:gd name="connsiteY3" fmla="*/ 236679 h 920207"/>
                <a:gd name="connsiteX4" fmla="*/ 411907 w 625108"/>
                <a:gd name="connsiteY4" fmla="*/ 85095 h 920207"/>
                <a:gd name="connsiteX5" fmla="*/ 499443 w 625108"/>
                <a:gd name="connsiteY5" fmla="*/ 12373 h 920207"/>
                <a:gd name="connsiteX6" fmla="*/ 625108 w 625108"/>
                <a:gd name="connsiteY6" fmla="*/ 327886 h 920207"/>
                <a:gd name="connsiteX7" fmla="*/ 405733 w 625108"/>
                <a:gd name="connsiteY7" fmla="*/ 626122 h 920207"/>
                <a:gd name="connsiteX8" fmla="*/ 256011 w 625108"/>
                <a:gd name="connsiteY8" fmla="*/ 780415 h 920207"/>
                <a:gd name="connsiteX9" fmla="*/ 169150 w 625108"/>
                <a:gd name="connsiteY9" fmla="*/ 900992 h 920207"/>
                <a:gd name="connsiteX10" fmla="*/ 126291 w 625108"/>
                <a:gd name="connsiteY10" fmla="*/ 900420 h 920207"/>
                <a:gd name="connsiteX11" fmla="*/ 0 w 625108"/>
                <a:gd name="connsiteY11" fmla="*/ 737556 h 920207"/>
                <a:gd name="connsiteX0" fmla="*/ 0 w 630897"/>
                <a:gd name="connsiteY0" fmla="*/ 704577 h 920207"/>
                <a:gd name="connsiteX1" fmla="*/ 219439 w 630897"/>
                <a:gd name="connsiteY1" fmla="*/ 574699 h 920207"/>
                <a:gd name="connsiteX2" fmla="*/ 352514 w 630897"/>
                <a:gd name="connsiteY2" fmla="*/ 417690 h 920207"/>
                <a:gd name="connsiteX3" fmla="*/ 418267 w 630897"/>
                <a:gd name="connsiteY3" fmla="*/ 236679 h 920207"/>
                <a:gd name="connsiteX4" fmla="*/ 417696 w 630897"/>
                <a:gd name="connsiteY4" fmla="*/ 85095 h 920207"/>
                <a:gd name="connsiteX5" fmla="*/ 505232 w 630897"/>
                <a:gd name="connsiteY5" fmla="*/ 12373 h 920207"/>
                <a:gd name="connsiteX6" fmla="*/ 630897 w 630897"/>
                <a:gd name="connsiteY6" fmla="*/ 327886 h 920207"/>
                <a:gd name="connsiteX7" fmla="*/ 411522 w 630897"/>
                <a:gd name="connsiteY7" fmla="*/ 626122 h 920207"/>
                <a:gd name="connsiteX8" fmla="*/ 261800 w 630897"/>
                <a:gd name="connsiteY8" fmla="*/ 780415 h 920207"/>
                <a:gd name="connsiteX9" fmla="*/ 174939 w 630897"/>
                <a:gd name="connsiteY9" fmla="*/ 900992 h 920207"/>
                <a:gd name="connsiteX10" fmla="*/ 132080 w 630897"/>
                <a:gd name="connsiteY10" fmla="*/ 900420 h 920207"/>
                <a:gd name="connsiteX11" fmla="*/ 0 w 630897"/>
                <a:gd name="connsiteY11" fmla="*/ 704577 h 920207"/>
                <a:gd name="connsiteX0" fmla="*/ 0 w 630897"/>
                <a:gd name="connsiteY0" fmla="*/ 704577 h 920207"/>
                <a:gd name="connsiteX1" fmla="*/ 219439 w 630897"/>
                <a:gd name="connsiteY1" fmla="*/ 574699 h 920207"/>
                <a:gd name="connsiteX2" fmla="*/ 352514 w 630897"/>
                <a:gd name="connsiteY2" fmla="*/ 417690 h 920207"/>
                <a:gd name="connsiteX3" fmla="*/ 418267 w 630897"/>
                <a:gd name="connsiteY3" fmla="*/ 236679 h 920207"/>
                <a:gd name="connsiteX4" fmla="*/ 417696 w 630897"/>
                <a:gd name="connsiteY4" fmla="*/ 85095 h 920207"/>
                <a:gd name="connsiteX5" fmla="*/ 505232 w 630897"/>
                <a:gd name="connsiteY5" fmla="*/ 12373 h 920207"/>
                <a:gd name="connsiteX6" fmla="*/ 630897 w 630897"/>
                <a:gd name="connsiteY6" fmla="*/ 327886 h 920207"/>
                <a:gd name="connsiteX7" fmla="*/ 411522 w 630897"/>
                <a:gd name="connsiteY7" fmla="*/ 626122 h 920207"/>
                <a:gd name="connsiteX8" fmla="*/ 261800 w 630897"/>
                <a:gd name="connsiteY8" fmla="*/ 780415 h 920207"/>
                <a:gd name="connsiteX9" fmla="*/ 174939 w 630897"/>
                <a:gd name="connsiteY9" fmla="*/ 900992 h 920207"/>
                <a:gd name="connsiteX10" fmla="*/ 132080 w 630897"/>
                <a:gd name="connsiteY10" fmla="*/ 900420 h 920207"/>
                <a:gd name="connsiteX11" fmla="*/ 0 w 630897"/>
                <a:gd name="connsiteY11" fmla="*/ 704577 h 920207"/>
                <a:gd name="connsiteX0" fmla="*/ 0 w 630897"/>
                <a:gd name="connsiteY0" fmla="*/ 704577 h 950161"/>
                <a:gd name="connsiteX1" fmla="*/ 219439 w 630897"/>
                <a:gd name="connsiteY1" fmla="*/ 574699 h 950161"/>
                <a:gd name="connsiteX2" fmla="*/ 352514 w 630897"/>
                <a:gd name="connsiteY2" fmla="*/ 417690 h 950161"/>
                <a:gd name="connsiteX3" fmla="*/ 418267 w 630897"/>
                <a:gd name="connsiteY3" fmla="*/ 236679 h 950161"/>
                <a:gd name="connsiteX4" fmla="*/ 417696 w 630897"/>
                <a:gd name="connsiteY4" fmla="*/ 85095 h 950161"/>
                <a:gd name="connsiteX5" fmla="*/ 505232 w 630897"/>
                <a:gd name="connsiteY5" fmla="*/ 12373 h 950161"/>
                <a:gd name="connsiteX6" fmla="*/ 630897 w 630897"/>
                <a:gd name="connsiteY6" fmla="*/ 327886 h 950161"/>
                <a:gd name="connsiteX7" fmla="*/ 411522 w 630897"/>
                <a:gd name="connsiteY7" fmla="*/ 626122 h 950161"/>
                <a:gd name="connsiteX8" fmla="*/ 234251 w 630897"/>
                <a:gd name="connsiteY8" fmla="*/ 943470 h 950161"/>
                <a:gd name="connsiteX9" fmla="*/ 174939 w 630897"/>
                <a:gd name="connsiteY9" fmla="*/ 900992 h 950161"/>
                <a:gd name="connsiteX10" fmla="*/ 132080 w 630897"/>
                <a:gd name="connsiteY10" fmla="*/ 900420 h 950161"/>
                <a:gd name="connsiteX11" fmla="*/ 0 w 630897"/>
                <a:gd name="connsiteY11" fmla="*/ 704577 h 950161"/>
                <a:gd name="connsiteX0" fmla="*/ 0 w 630897"/>
                <a:gd name="connsiteY0" fmla="*/ 704577 h 961892"/>
                <a:gd name="connsiteX1" fmla="*/ 219439 w 630897"/>
                <a:gd name="connsiteY1" fmla="*/ 574699 h 961892"/>
                <a:gd name="connsiteX2" fmla="*/ 352514 w 630897"/>
                <a:gd name="connsiteY2" fmla="*/ 417690 h 961892"/>
                <a:gd name="connsiteX3" fmla="*/ 418267 w 630897"/>
                <a:gd name="connsiteY3" fmla="*/ 236679 h 961892"/>
                <a:gd name="connsiteX4" fmla="*/ 417696 w 630897"/>
                <a:gd name="connsiteY4" fmla="*/ 85095 h 961892"/>
                <a:gd name="connsiteX5" fmla="*/ 505232 w 630897"/>
                <a:gd name="connsiteY5" fmla="*/ 12373 h 961892"/>
                <a:gd name="connsiteX6" fmla="*/ 630897 w 630897"/>
                <a:gd name="connsiteY6" fmla="*/ 327886 h 961892"/>
                <a:gd name="connsiteX7" fmla="*/ 411522 w 630897"/>
                <a:gd name="connsiteY7" fmla="*/ 626122 h 961892"/>
                <a:gd name="connsiteX8" fmla="*/ 234251 w 630897"/>
                <a:gd name="connsiteY8" fmla="*/ 943470 h 961892"/>
                <a:gd name="connsiteX9" fmla="*/ 132080 w 630897"/>
                <a:gd name="connsiteY9" fmla="*/ 900420 h 961892"/>
                <a:gd name="connsiteX10" fmla="*/ 0 w 630897"/>
                <a:gd name="connsiteY10" fmla="*/ 704577 h 961892"/>
                <a:gd name="connsiteX0" fmla="*/ 0 w 630897"/>
                <a:gd name="connsiteY0" fmla="*/ 704577 h 1029364"/>
                <a:gd name="connsiteX1" fmla="*/ 219439 w 630897"/>
                <a:gd name="connsiteY1" fmla="*/ 574699 h 1029364"/>
                <a:gd name="connsiteX2" fmla="*/ 352514 w 630897"/>
                <a:gd name="connsiteY2" fmla="*/ 417690 h 1029364"/>
                <a:gd name="connsiteX3" fmla="*/ 418267 w 630897"/>
                <a:gd name="connsiteY3" fmla="*/ 236679 h 1029364"/>
                <a:gd name="connsiteX4" fmla="*/ 417696 w 630897"/>
                <a:gd name="connsiteY4" fmla="*/ 85095 h 1029364"/>
                <a:gd name="connsiteX5" fmla="*/ 505232 w 630897"/>
                <a:gd name="connsiteY5" fmla="*/ 12373 h 1029364"/>
                <a:gd name="connsiteX6" fmla="*/ 630897 w 630897"/>
                <a:gd name="connsiteY6" fmla="*/ 327886 h 1029364"/>
                <a:gd name="connsiteX7" fmla="*/ 411522 w 630897"/>
                <a:gd name="connsiteY7" fmla="*/ 626122 h 1029364"/>
                <a:gd name="connsiteX8" fmla="*/ 234251 w 630897"/>
                <a:gd name="connsiteY8" fmla="*/ 943470 h 1029364"/>
                <a:gd name="connsiteX9" fmla="*/ 84855 w 630897"/>
                <a:gd name="connsiteY9" fmla="*/ 1014559 h 1029364"/>
                <a:gd name="connsiteX10" fmla="*/ 0 w 630897"/>
                <a:gd name="connsiteY10" fmla="*/ 704577 h 1029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30897" h="1029364">
                  <a:moveTo>
                    <a:pt x="0" y="704577"/>
                  </a:moveTo>
                  <a:cubicBezTo>
                    <a:pt x="87618" y="688266"/>
                    <a:pt x="160687" y="622513"/>
                    <a:pt x="219439" y="574699"/>
                  </a:cubicBezTo>
                  <a:cubicBezTo>
                    <a:pt x="278191" y="526885"/>
                    <a:pt x="319376" y="474027"/>
                    <a:pt x="352514" y="417690"/>
                  </a:cubicBezTo>
                  <a:cubicBezTo>
                    <a:pt x="385652" y="361353"/>
                    <a:pt x="419981" y="306397"/>
                    <a:pt x="418267" y="236679"/>
                  </a:cubicBezTo>
                  <a:cubicBezTo>
                    <a:pt x="416552" y="182962"/>
                    <a:pt x="417696" y="138812"/>
                    <a:pt x="417696" y="85095"/>
                  </a:cubicBezTo>
                  <a:cubicBezTo>
                    <a:pt x="418268" y="41665"/>
                    <a:pt x="472050" y="-28592"/>
                    <a:pt x="505232" y="12373"/>
                  </a:cubicBezTo>
                  <a:cubicBezTo>
                    <a:pt x="516707" y="96752"/>
                    <a:pt x="592603" y="208754"/>
                    <a:pt x="630897" y="327886"/>
                  </a:cubicBezTo>
                  <a:cubicBezTo>
                    <a:pt x="602496" y="423037"/>
                    <a:pt x="477630" y="523525"/>
                    <a:pt x="411522" y="626122"/>
                  </a:cubicBezTo>
                  <a:cubicBezTo>
                    <a:pt x="345414" y="728719"/>
                    <a:pt x="288696" y="878730"/>
                    <a:pt x="234251" y="943470"/>
                  </a:cubicBezTo>
                  <a:cubicBezTo>
                    <a:pt x="179806" y="1008210"/>
                    <a:pt x="123897" y="1054374"/>
                    <a:pt x="84855" y="1014559"/>
                  </a:cubicBezTo>
                  <a:cubicBezTo>
                    <a:pt x="61426" y="979700"/>
                    <a:pt x="17144" y="722863"/>
                    <a:pt x="0" y="704577"/>
                  </a:cubicBezTo>
                  <a:close/>
                </a:path>
              </a:pathLst>
            </a:custGeom>
            <a:gradFill>
              <a:gsLst>
                <a:gs pos="29000">
                  <a:schemeClr val="accent2">
                    <a:lumMod val="20000"/>
                    <a:lumOff val="80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11400000" scaled="0"/>
            </a:gra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" name="Freeform: Shape 59">
              <a:extLst>
                <a:ext uri="{FF2B5EF4-FFF2-40B4-BE49-F238E27FC236}">
                  <a16:creationId xmlns:a16="http://schemas.microsoft.com/office/drawing/2014/main" id="{3272A448-0D6B-4E41-9F04-4F5B3273A6FC}"/>
                </a:ext>
              </a:extLst>
            </p:cNvPr>
            <p:cNvSpPr/>
            <p:nvPr/>
          </p:nvSpPr>
          <p:spPr>
            <a:xfrm flipH="1">
              <a:off x="1999709" y="5272484"/>
              <a:ext cx="227881" cy="269569"/>
            </a:xfrm>
            <a:custGeom>
              <a:avLst/>
              <a:gdLst>
                <a:gd name="connsiteX0" fmla="*/ 62530 w 280192"/>
                <a:gd name="connsiteY0" fmla="*/ 21715 h 331449"/>
                <a:gd name="connsiteX1" fmla="*/ 25957 w 280192"/>
                <a:gd name="connsiteY1" fmla="*/ 17715 h 331449"/>
                <a:gd name="connsiteX2" fmla="*/ 141391 w 280192"/>
                <a:gd name="connsiteY2" fmla="*/ 0 h 331449"/>
                <a:gd name="connsiteX3" fmla="*/ 279111 w 280192"/>
                <a:gd name="connsiteY3" fmla="*/ 140006 h 331449"/>
                <a:gd name="connsiteX4" fmla="*/ 265968 w 280192"/>
                <a:gd name="connsiteY4" fmla="*/ 266298 h 331449"/>
                <a:gd name="connsiteX5" fmla="*/ 211679 w 280192"/>
                <a:gd name="connsiteY5" fmla="*/ 331444 h 331449"/>
                <a:gd name="connsiteX6" fmla="*/ 49386 w 280192"/>
                <a:gd name="connsiteY6" fmla="*/ 318300 h 331449"/>
                <a:gd name="connsiteX7" fmla="*/ 5384 w 280192"/>
                <a:gd name="connsiteY7" fmla="*/ 294299 h 331449"/>
                <a:gd name="connsiteX8" fmla="*/ 813 w 280192"/>
                <a:gd name="connsiteY8" fmla="*/ 278870 h 331449"/>
                <a:gd name="connsiteX9" fmla="*/ 77959 w 280192"/>
                <a:gd name="connsiteY9" fmla="*/ 268584 h 331449"/>
                <a:gd name="connsiteX10" fmla="*/ 62530 w 280192"/>
                <a:gd name="connsiteY10" fmla="*/ 21715 h 33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0192" h="331449">
                  <a:moveTo>
                    <a:pt x="62530" y="21715"/>
                  </a:moveTo>
                  <a:cubicBezTo>
                    <a:pt x="50529" y="17715"/>
                    <a:pt x="38529" y="18287"/>
                    <a:pt x="25957" y="17715"/>
                  </a:cubicBezTo>
                  <a:cubicBezTo>
                    <a:pt x="63673" y="6858"/>
                    <a:pt x="103103" y="7429"/>
                    <a:pt x="141391" y="0"/>
                  </a:cubicBezTo>
                  <a:cubicBezTo>
                    <a:pt x="232252" y="6286"/>
                    <a:pt x="272825" y="47431"/>
                    <a:pt x="279111" y="140006"/>
                  </a:cubicBezTo>
                  <a:cubicBezTo>
                    <a:pt x="281968" y="182865"/>
                    <a:pt x="279683" y="225153"/>
                    <a:pt x="265968" y="266298"/>
                  </a:cubicBezTo>
                  <a:cubicBezTo>
                    <a:pt x="259110" y="288013"/>
                    <a:pt x="226537" y="332015"/>
                    <a:pt x="211679" y="331444"/>
                  </a:cubicBezTo>
                  <a:cubicBezTo>
                    <a:pt x="166535" y="329729"/>
                    <a:pt x="94531" y="327443"/>
                    <a:pt x="49386" y="318300"/>
                  </a:cubicBezTo>
                  <a:cubicBezTo>
                    <a:pt x="33386" y="312586"/>
                    <a:pt x="17385" y="306871"/>
                    <a:pt x="5384" y="294299"/>
                  </a:cubicBezTo>
                  <a:cubicBezTo>
                    <a:pt x="1384" y="289727"/>
                    <a:pt x="-1473" y="284584"/>
                    <a:pt x="813" y="278870"/>
                  </a:cubicBezTo>
                  <a:cubicBezTo>
                    <a:pt x="3099" y="273155"/>
                    <a:pt x="30528" y="311443"/>
                    <a:pt x="77959" y="268584"/>
                  </a:cubicBezTo>
                  <a:cubicBezTo>
                    <a:pt x="177392" y="181151"/>
                    <a:pt x="138533" y="46288"/>
                    <a:pt x="62530" y="21715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5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60">
              <a:extLst>
                <a:ext uri="{FF2B5EF4-FFF2-40B4-BE49-F238E27FC236}">
                  <a16:creationId xmlns:a16="http://schemas.microsoft.com/office/drawing/2014/main" id="{51AE6DB1-0716-4826-84E6-3E2094FFD134}"/>
                </a:ext>
              </a:extLst>
            </p:cNvPr>
            <p:cNvSpPr/>
            <p:nvPr/>
          </p:nvSpPr>
          <p:spPr>
            <a:xfrm flipH="1">
              <a:off x="1887006" y="5701391"/>
              <a:ext cx="315607" cy="398377"/>
            </a:xfrm>
            <a:custGeom>
              <a:avLst/>
              <a:gdLst>
                <a:gd name="connsiteX0" fmla="*/ 388056 w 388055"/>
                <a:gd name="connsiteY0" fmla="*/ 11519 h 489825"/>
                <a:gd name="connsiteX1" fmla="*/ 199476 w 388055"/>
                <a:gd name="connsiteY1" fmla="*/ 280102 h 489825"/>
                <a:gd name="connsiteX2" fmla="*/ 170903 w 388055"/>
                <a:gd name="connsiteY2" fmla="*/ 444110 h 489825"/>
                <a:gd name="connsiteX3" fmla="*/ 173760 w 388055"/>
                <a:gd name="connsiteY3" fmla="*/ 489826 h 489825"/>
                <a:gd name="connsiteX4" fmla="*/ 58898 w 388055"/>
                <a:gd name="connsiteY4" fmla="*/ 419537 h 489825"/>
                <a:gd name="connsiteX5" fmla="*/ 38 w 388055"/>
                <a:gd name="connsiteY5" fmla="*/ 262958 h 489825"/>
                <a:gd name="connsiteX6" fmla="*/ 23468 w 388055"/>
                <a:gd name="connsiteY6" fmla="*/ 119524 h 489825"/>
                <a:gd name="connsiteX7" fmla="*/ 158331 w 388055"/>
                <a:gd name="connsiteY7" fmla="*/ 6376 h 489825"/>
                <a:gd name="connsiteX8" fmla="*/ 185761 w 388055"/>
                <a:gd name="connsiteY8" fmla="*/ 661 h 489825"/>
                <a:gd name="connsiteX9" fmla="*/ 388056 w 388055"/>
                <a:gd name="connsiteY9" fmla="*/ 11519 h 489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8055" h="489825">
                  <a:moveTo>
                    <a:pt x="388056" y="11519"/>
                  </a:moveTo>
                  <a:cubicBezTo>
                    <a:pt x="290908" y="76664"/>
                    <a:pt x="217762" y="159525"/>
                    <a:pt x="199476" y="280102"/>
                  </a:cubicBezTo>
                  <a:cubicBezTo>
                    <a:pt x="190332" y="340105"/>
                    <a:pt x="177189" y="383535"/>
                    <a:pt x="170903" y="444110"/>
                  </a:cubicBezTo>
                  <a:cubicBezTo>
                    <a:pt x="170332" y="453824"/>
                    <a:pt x="165760" y="482968"/>
                    <a:pt x="173760" y="489826"/>
                  </a:cubicBezTo>
                  <a:cubicBezTo>
                    <a:pt x="134902" y="458396"/>
                    <a:pt x="98328" y="441252"/>
                    <a:pt x="58898" y="419537"/>
                  </a:cubicBezTo>
                  <a:cubicBezTo>
                    <a:pt x="23468" y="400107"/>
                    <a:pt x="-1105" y="327533"/>
                    <a:pt x="38" y="262958"/>
                  </a:cubicBezTo>
                  <a:cubicBezTo>
                    <a:pt x="610" y="213242"/>
                    <a:pt x="1181" y="164668"/>
                    <a:pt x="23468" y="119524"/>
                  </a:cubicBezTo>
                  <a:cubicBezTo>
                    <a:pt x="51469" y="61235"/>
                    <a:pt x="98900" y="26377"/>
                    <a:pt x="158331" y="6376"/>
                  </a:cubicBezTo>
                  <a:cubicBezTo>
                    <a:pt x="167474" y="4661"/>
                    <a:pt x="176618" y="2947"/>
                    <a:pt x="185761" y="661"/>
                  </a:cubicBezTo>
                  <a:cubicBezTo>
                    <a:pt x="205190" y="-2768"/>
                    <a:pt x="341768" y="8090"/>
                    <a:pt x="388056" y="11519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5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61">
              <a:extLst>
                <a:ext uri="{FF2B5EF4-FFF2-40B4-BE49-F238E27FC236}">
                  <a16:creationId xmlns:a16="http://schemas.microsoft.com/office/drawing/2014/main" id="{4FE187C1-BDE8-4183-9B91-5D581FD711E6}"/>
                </a:ext>
              </a:extLst>
            </p:cNvPr>
            <p:cNvSpPr/>
            <p:nvPr/>
          </p:nvSpPr>
          <p:spPr>
            <a:xfrm>
              <a:off x="862681" y="3807661"/>
              <a:ext cx="496362" cy="780594"/>
            </a:xfrm>
            <a:custGeom>
              <a:avLst/>
              <a:gdLst>
                <a:gd name="connsiteX0" fmla="*/ 203850 w 773445"/>
                <a:gd name="connsiteY0" fmla="*/ 0 h 1216342"/>
                <a:gd name="connsiteX1" fmla="*/ 544845 w 773445"/>
                <a:gd name="connsiteY1" fmla="*/ 807720 h 1216342"/>
                <a:gd name="connsiteX2" fmla="*/ 605805 w 773445"/>
                <a:gd name="connsiteY2" fmla="*/ 905828 h 1216342"/>
                <a:gd name="connsiteX3" fmla="*/ 773445 w 773445"/>
                <a:gd name="connsiteY3" fmla="*/ 1216343 h 1216342"/>
                <a:gd name="connsiteX4" fmla="*/ 492458 w 773445"/>
                <a:gd name="connsiteY4" fmla="*/ 960120 h 1216342"/>
                <a:gd name="connsiteX5" fmla="*/ 371490 w 773445"/>
                <a:gd name="connsiteY5" fmla="*/ 852488 h 1216342"/>
                <a:gd name="connsiteX6" fmla="*/ 234330 w 773445"/>
                <a:gd name="connsiteY6" fmla="*/ 919163 h 1216342"/>
                <a:gd name="connsiteX7" fmla="*/ 46688 w 773445"/>
                <a:gd name="connsiteY7" fmla="*/ 1199198 h 1216342"/>
                <a:gd name="connsiteX8" fmla="*/ 4778 w 773445"/>
                <a:gd name="connsiteY8" fmla="*/ 751523 h 1216342"/>
                <a:gd name="connsiteX9" fmla="*/ 12398 w 773445"/>
                <a:gd name="connsiteY9" fmla="*/ 283845 h 1216342"/>
                <a:gd name="connsiteX10" fmla="*/ 2873 w 773445"/>
                <a:gd name="connsiteY10" fmla="*/ 220980 h 1216342"/>
                <a:gd name="connsiteX11" fmla="*/ 203850 w 773445"/>
                <a:gd name="connsiteY11" fmla="*/ 0 h 1216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73445" h="1216342">
                  <a:moveTo>
                    <a:pt x="203850" y="0"/>
                  </a:moveTo>
                  <a:cubicBezTo>
                    <a:pt x="160035" y="335280"/>
                    <a:pt x="352440" y="571500"/>
                    <a:pt x="544845" y="807720"/>
                  </a:cubicBezTo>
                  <a:cubicBezTo>
                    <a:pt x="569610" y="838200"/>
                    <a:pt x="613425" y="864870"/>
                    <a:pt x="605805" y="905828"/>
                  </a:cubicBezTo>
                  <a:cubicBezTo>
                    <a:pt x="579135" y="1056323"/>
                    <a:pt x="680100" y="1133475"/>
                    <a:pt x="773445" y="1216343"/>
                  </a:cubicBezTo>
                  <a:cubicBezTo>
                    <a:pt x="651525" y="1163003"/>
                    <a:pt x="507698" y="1135380"/>
                    <a:pt x="492458" y="960120"/>
                  </a:cubicBezTo>
                  <a:cubicBezTo>
                    <a:pt x="486743" y="894398"/>
                    <a:pt x="433403" y="862965"/>
                    <a:pt x="371490" y="852488"/>
                  </a:cubicBezTo>
                  <a:cubicBezTo>
                    <a:pt x="310530" y="842010"/>
                    <a:pt x="264810" y="863918"/>
                    <a:pt x="234330" y="919163"/>
                  </a:cubicBezTo>
                  <a:cubicBezTo>
                    <a:pt x="180038" y="1014413"/>
                    <a:pt x="123840" y="1107758"/>
                    <a:pt x="46688" y="1199198"/>
                  </a:cubicBezTo>
                  <a:cubicBezTo>
                    <a:pt x="32400" y="1049655"/>
                    <a:pt x="9540" y="901065"/>
                    <a:pt x="4778" y="751523"/>
                  </a:cubicBezTo>
                  <a:cubicBezTo>
                    <a:pt x="15" y="595313"/>
                    <a:pt x="-5700" y="439103"/>
                    <a:pt x="12398" y="283845"/>
                  </a:cubicBezTo>
                  <a:cubicBezTo>
                    <a:pt x="14303" y="263843"/>
                    <a:pt x="6683" y="241935"/>
                    <a:pt x="2873" y="220980"/>
                  </a:cubicBezTo>
                  <a:cubicBezTo>
                    <a:pt x="76215" y="153353"/>
                    <a:pt x="102885" y="41910"/>
                    <a:pt x="203850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62">
              <a:extLst>
                <a:ext uri="{FF2B5EF4-FFF2-40B4-BE49-F238E27FC236}">
                  <a16:creationId xmlns:a16="http://schemas.microsoft.com/office/drawing/2014/main" id="{400A105A-8AF5-4842-87F2-4DF1C82A62D0}"/>
                </a:ext>
              </a:extLst>
            </p:cNvPr>
            <p:cNvSpPr/>
            <p:nvPr/>
          </p:nvSpPr>
          <p:spPr>
            <a:xfrm rot="21033141">
              <a:off x="1302401" y="4103182"/>
              <a:ext cx="260812" cy="462508"/>
            </a:xfrm>
            <a:custGeom>
              <a:avLst/>
              <a:gdLst>
                <a:gd name="connsiteX0" fmla="*/ 0 w 643473"/>
                <a:gd name="connsiteY0" fmla="*/ 1141095 h 1141095"/>
                <a:gd name="connsiteX1" fmla="*/ 136208 w 643473"/>
                <a:gd name="connsiteY1" fmla="*/ 850583 h 1141095"/>
                <a:gd name="connsiteX2" fmla="*/ 170498 w 643473"/>
                <a:gd name="connsiteY2" fmla="*/ 768668 h 1141095"/>
                <a:gd name="connsiteX3" fmla="*/ 390525 w 643473"/>
                <a:gd name="connsiteY3" fmla="*/ 0 h 1141095"/>
                <a:gd name="connsiteX4" fmla="*/ 571500 w 643473"/>
                <a:gd name="connsiteY4" fmla="*/ 187643 h 1141095"/>
                <a:gd name="connsiteX5" fmla="*/ 616268 w 643473"/>
                <a:gd name="connsiteY5" fmla="*/ 1098233 h 1141095"/>
                <a:gd name="connsiteX6" fmla="*/ 476250 w 643473"/>
                <a:gd name="connsiteY6" fmla="*/ 860108 h 1141095"/>
                <a:gd name="connsiteX7" fmla="*/ 340042 w 643473"/>
                <a:gd name="connsiteY7" fmla="*/ 777240 h 1141095"/>
                <a:gd name="connsiteX8" fmla="*/ 232410 w 643473"/>
                <a:gd name="connsiteY8" fmla="*/ 893445 h 1141095"/>
                <a:gd name="connsiteX9" fmla="*/ 0 w 643473"/>
                <a:gd name="connsiteY9" fmla="*/ 1141095 h 1141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3473" h="1141095">
                  <a:moveTo>
                    <a:pt x="0" y="1141095"/>
                  </a:moveTo>
                  <a:cubicBezTo>
                    <a:pt x="80010" y="1060133"/>
                    <a:pt x="159068" y="980123"/>
                    <a:pt x="136208" y="850583"/>
                  </a:cubicBezTo>
                  <a:cubicBezTo>
                    <a:pt x="130493" y="820103"/>
                    <a:pt x="150495" y="792480"/>
                    <a:pt x="170498" y="768668"/>
                  </a:cubicBezTo>
                  <a:cubicBezTo>
                    <a:pt x="360998" y="545783"/>
                    <a:pt x="451485" y="294323"/>
                    <a:pt x="390525" y="0"/>
                  </a:cubicBezTo>
                  <a:cubicBezTo>
                    <a:pt x="492442" y="21908"/>
                    <a:pt x="508635" y="127635"/>
                    <a:pt x="571500" y="187643"/>
                  </a:cubicBezTo>
                  <a:cubicBezTo>
                    <a:pt x="639128" y="482918"/>
                    <a:pt x="669608" y="780098"/>
                    <a:pt x="616268" y="1098233"/>
                  </a:cubicBezTo>
                  <a:cubicBezTo>
                    <a:pt x="552450" y="1016318"/>
                    <a:pt x="513398" y="938213"/>
                    <a:pt x="476250" y="860108"/>
                  </a:cubicBezTo>
                  <a:cubicBezTo>
                    <a:pt x="448628" y="801053"/>
                    <a:pt x="408623" y="769620"/>
                    <a:pt x="340042" y="777240"/>
                  </a:cubicBezTo>
                  <a:cubicBezTo>
                    <a:pt x="269558" y="785813"/>
                    <a:pt x="243840" y="830580"/>
                    <a:pt x="232410" y="893445"/>
                  </a:cubicBezTo>
                  <a:cubicBezTo>
                    <a:pt x="208598" y="1025843"/>
                    <a:pt x="132398" y="1109663"/>
                    <a:pt x="0" y="1141095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reeform: Shape 63">
              <a:extLst>
                <a:ext uri="{FF2B5EF4-FFF2-40B4-BE49-F238E27FC236}">
                  <a16:creationId xmlns:a16="http://schemas.microsoft.com/office/drawing/2014/main" id="{CA2D1F8E-646C-432D-B3F0-0F60B8584AC0}"/>
                </a:ext>
              </a:extLst>
            </p:cNvPr>
            <p:cNvSpPr/>
            <p:nvPr/>
          </p:nvSpPr>
          <p:spPr>
            <a:xfrm>
              <a:off x="1351035" y="4618107"/>
              <a:ext cx="73448" cy="700087"/>
            </a:xfrm>
            <a:custGeom>
              <a:avLst/>
              <a:gdLst>
                <a:gd name="connsiteX0" fmla="*/ 106 w 73448"/>
                <a:gd name="connsiteY0" fmla="*/ 0 h 700087"/>
                <a:gd name="connsiteX1" fmla="*/ 18203 w 73448"/>
                <a:gd name="connsiteY1" fmla="*/ 5715 h 700087"/>
                <a:gd name="connsiteX2" fmla="*/ 51541 w 73448"/>
                <a:gd name="connsiteY2" fmla="*/ 287655 h 700087"/>
                <a:gd name="connsiteX3" fmla="*/ 73448 w 73448"/>
                <a:gd name="connsiteY3" fmla="*/ 700088 h 700087"/>
                <a:gd name="connsiteX4" fmla="*/ 2963 w 73448"/>
                <a:gd name="connsiteY4" fmla="*/ 583883 h 700087"/>
                <a:gd name="connsiteX5" fmla="*/ 106 w 73448"/>
                <a:gd name="connsiteY5" fmla="*/ 0 h 700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448" h="700087">
                  <a:moveTo>
                    <a:pt x="106" y="0"/>
                  </a:moveTo>
                  <a:cubicBezTo>
                    <a:pt x="5821" y="1905"/>
                    <a:pt x="12488" y="3810"/>
                    <a:pt x="18203" y="5715"/>
                  </a:cubicBezTo>
                  <a:cubicBezTo>
                    <a:pt x="46778" y="97155"/>
                    <a:pt x="42016" y="193358"/>
                    <a:pt x="51541" y="287655"/>
                  </a:cubicBezTo>
                  <a:cubicBezTo>
                    <a:pt x="64876" y="424815"/>
                    <a:pt x="66781" y="561975"/>
                    <a:pt x="73448" y="700088"/>
                  </a:cubicBezTo>
                  <a:cubicBezTo>
                    <a:pt x="-3704" y="694373"/>
                    <a:pt x="3916" y="632460"/>
                    <a:pt x="2963" y="583883"/>
                  </a:cubicBezTo>
                  <a:cubicBezTo>
                    <a:pt x="-847" y="389573"/>
                    <a:pt x="106" y="194310"/>
                    <a:pt x="106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64">
              <a:extLst>
                <a:ext uri="{FF2B5EF4-FFF2-40B4-BE49-F238E27FC236}">
                  <a16:creationId xmlns:a16="http://schemas.microsoft.com/office/drawing/2014/main" id="{5EC8CC34-F386-4E62-B4E5-58CFC10C4E85}"/>
                </a:ext>
              </a:extLst>
            </p:cNvPr>
            <p:cNvSpPr/>
            <p:nvPr/>
          </p:nvSpPr>
          <p:spPr>
            <a:xfrm flipH="1">
              <a:off x="962751" y="2988706"/>
              <a:ext cx="980684" cy="1332769"/>
            </a:xfrm>
            <a:custGeom>
              <a:avLst/>
              <a:gdLst>
                <a:gd name="connsiteX0" fmla="*/ 644380 w 1205803"/>
                <a:gd name="connsiteY0" fmla="*/ 1651278 h 1653800"/>
                <a:gd name="connsiteX1" fmla="*/ 646463 w 1205803"/>
                <a:gd name="connsiteY1" fmla="*/ 1653765 h 1653800"/>
                <a:gd name="connsiteX2" fmla="*/ 646396 w 1205803"/>
                <a:gd name="connsiteY2" fmla="*/ 1653800 h 1653800"/>
                <a:gd name="connsiteX3" fmla="*/ 1145212 w 1205803"/>
                <a:gd name="connsiteY3" fmla="*/ 913534 h 1653800"/>
                <a:gd name="connsiteX4" fmla="*/ 1149524 w 1205803"/>
                <a:gd name="connsiteY4" fmla="*/ 943291 h 1653800"/>
                <a:gd name="connsiteX5" fmla="*/ 1114092 w 1205803"/>
                <a:gd name="connsiteY5" fmla="*/ 943291 h 1653800"/>
                <a:gd name="connsiteX6" fmla="*/ 1130354 w 1205803"/>
                <a:gd name="connsiteY6" fmla="*/ 927821 h 1653800"/>
                <a:gd name="connsiteX7" fmla="*/ 1144712 w 1205803"/>
                <a:gd name="connsiteY7" fmla="*/ 913749 h 1653800"/>
                <a:gd name="connsiteX8" fmla="*/ 1144717 w 1205803"/>
                <a:gd name="connsiteY8" fmla="*/ 913732 h 1653800"/>
                <a:gd name="connsiteX9" fmla="*/ 598259 w 1205803"/>
                <a:gd name="connsiteY9" fmla="*/ 279 h 1653800"/>
                <a:gd name="connsiteX10" fmla="*/ 789196 w 1205803"/>
                <a:gd name="connsiteY10" fmla="*/ 41495 h 1653800"/>
                <a:gd name="connsiteX11" fmla="*/ 983490 w 1205803"/>
                <a:gd name="connsiteY11" fmla="*/ 212931 h 1653800"/>
                <a:gd name="connsiteX12" fmla="*/ 1046350 w 1205803"/>
                <a:gd name="connsiteY12" fmla="*/ 511802 h 1653800"/>
                <a:gd name="connsiteX13" fmla="*/ 1094353 w 1205803"/>
                <a:gd name="connsiteY13" fmla="*/ 473514 h 1653800"/>
                <a:gd name="connsiteX14" fmla="*/ 1157213 w 1205803"/>
                <a:gd name="connsiteY14" fmla="*/ 527231 h 1653800"/>
                <a:gd name="connsiteX15" fmla="*/ 1205786 w 1205803"/>
                <a:gd name="connsiteY15" fmla="*/ 770099 h 1653800"/>
                <a:gd name="connsiteX16" fmla="*/ 1174927 w 1205803"/>
                <a:gd name="connsiteY16" fmla="*/ 867246 h 1653800"/>
                <a:gd name="connsiteX17" fmla="*/ 1146926 w 1205803"/>
                <a:gd name="connsiteY17" fmla="*/ 910677 h 1653800"/>
                <a:gd name="connsiteX18" fmla="*/ 1145500 w 1205803"/>
                <a:gd name="connsiteY18" fmla="*/ 910881 h 1653800"/>
                <a:gd name="connsiteX19" fmla="*/ 1146828 w 1205803"/>
                <a:gd name="connsiteY19" fmla="*/ 906043 h 1653800"/>
                <a:gd name="connsiteX20" fmla="*/ 1137212 w 1205803"/>
                <a:gd name="connsiteY20" fmla="*/ 902677 h 1653800"/>
                <a:gd name="connsiteX21" fmla="*/ 1054922 w 1205803"/>
                <a:gd name="connsiteY21" fmla="*/ 983823 h 1653800"/>
                <a:gd name="connsiteX22" fmla="*/ 1055494 w 1205803"/>
                <a:gd name="connsiteY22" fmla="*/ 1144402 h 1653800"/>
                <a:gd name="connsiteX23" fmla="*/ 992634 w 1205803"/>
                <a:gd name="connsiteY23" fmla="*/ 1328410 h 1653800"/>
                <a:gd name="connsiteX24" fmla="*/ 853770 w 1205803"/>
                <a:gd name="connsiteY24" fmla="*/ 1488418 h 1653800"/>
                <a:gd name="connsiteX25" fmla="*/ 651683 w 1205803"/>
                <a:gd name="connsiteY25" fmla="*/ 1630737 h 1653800"/>
                <a:gd name="connsiteX26" fmla="*/ 634660 w 1205803"/>
                <a:gd name="connsiteY26" fmla="*/ 1639121 h 1653800"/>
                <a:gd name="connsiteX27" fmla="*/ 634332 w 1205803"/>
                <a:gd name="connsiteY27" fmla="*/ 1638710 h 1653800"/>
                <a:gd name="connsiteX28" fmla="*/ 634903 w 1205803"/>
                <a:gd name="connsiteY28" fmla="*/ 1634709 h 1653800"/>
                <a:gd name="connsiteX29" fmla="*/ 550328 w 1205803"/>
                <a:gd name="connsiteY29" fmla="*/ 1638710 h 1653800"/>
                <a:gd name="connsiteX30" fmla="*/ 456609 w 1205803"/>
                <a:gd name="connsiteY30" fmla="*/ 1575850 h 1653800"/>
                <a:gd name="connsiteX31" fmla="*/ 417179 w 1205803"/>
                <a:gd name="connsiteY31" fmla="*/ 1515847 h 1653800"/>
                <a:gd name="connsiteX32" fmla="*/ 161167 w 1205803"/>
                <a:gd name="connsiteY32" fmla="*/ 1154688 h 1653800"/>
                <a:gd name="connsiteX33" fmla="*/ 23447 w 1205803"/>
                <a:gd name="connsiteY33" fmla="*/ 779814 h 1653800"/>
                <a:gd name="connsiteX34" fmla="*/ 17 w 1205803"/>
                <a:gd name="connsiteY34" fmla="*/ 587805 h 1653800"/>
                <a:gd name="connsiteX35" fmla="*/ 589 w 1205803"/>
                <a:gd name="connsiteY35" fmla="*/ 544375 h 1653800"/>
                <a:gd name="connsiteX36" fmla="*/ 77164 w 1205803"/>
                <a:gd name="connsiteY36" fmla="*/ 250647 h 1653800"/>
                <a:gd name="connsiteX37" fmla="*/ 393178 w 1205803"/>
                <a:gd name="connsiteY37" fmla="*/ 37495 h 1653800"/>
                <a:gd name="connsiteX38" fmla="*/ 598259 w 1205803"/>
                <a:gd name="connsiteY38" fmla="*/ 279 h 1653800"/>
                <a:gd name="connsiteX0" fmla="*/ 646396 w 1205803"/>
                <a:gd name="connsiteY0" fmla="*/ 1653800 h 1653800"/>
                <a:gd name="connsiteX1" fmla="*/ 646463 w 1205803"/>
                <a:gd name="connsiteY1" fmla="*/ 1653765 h 1653800"/>
                <a:gd name="connsiteX2" fmla="*/ 646396 w 1205803"/>
                <a:gd name="connsiteY2" fmla="*/ 1653800 h 1653800"/>
                <a:gd name="connsiteX3" fmla="*/ 1145212 w 1205803"/>
                <a:gd name="connsiteY3" fmla="*/ 913534 h 1653800"/>
                <a:gd name="connsiteX4" fmla="*/ 1149524 w 1205803"/>
                <a:gd name="connsiteY4" fmla="*/ 943291 h 1653800"/>
                <a:gd name="connsiteX5" fmla="*/ 1114092 w 1205803"/>
                <a:gd name="connsiteY5" fmla="*/ 943291 h 1653800"/>
                <a:gd name="connsiteX6" fmla="*/ 1130354 w 1205803"/>
                <a:gd name="connsiteY6" fmla="*/ 927821 h 1653800"/>
                <a:gd name="connsiteX7" fmla="*/ 1144712 w 1205803"/>
                <a:gd name="connsiteY7" fmla="*/ 913749 h 1653800"/>
                <a:gd name="connsiteX8" fmla="*/ 1144717 w 1205803"/>
                <a:gd name="connsiteY8" fmla="*/ 913732 h 1653800"/>
                <a:gd name="connsiteX9" fmla="*/ 1145212 w 1205803"/>
                <a:gd name="connsiteY9" fmla="*/ 913534 h 1653800"/>
                <a:gd name="connsiteX10" fmla="*/ 598259 w 1205803"/>
                <a:gd name="connsiteY10" fmla="*/ 279 h 1653800"/>
                <a:gd name="connsiteX11" fmla="*/ 789196 w 1205803"/>
                <a:gd name="connsiteY11" fmla="*/ 41495 h 1653800"/>
                <a:gd name="connsiteX12" fmla="*/ 983490 w 1205803"/>
                <a:gd name="connsiteY12" fmla="*/ 212931 h 1653800"/>
                <a:gd name="connsiteX13" fmla="*/ 1046350 w 1205803"/>
                <a:gd name="connsiteY13" fmla="*/ 511802 h 1653800"/>
                <a:gd name="connsiteX14" fmla="*/ 1094353 w 1205803"/>
                <a:gd name="connsiteY14" fmla="*/ 473514 h 1653800"/>
                <a:gd name="connsiteX15" fmla="*/ 1157213 w 1205803"/>
                <a:gd name="connsiteY15" fmla="*/ 527231 h 1653800"/>
                <a:gd name="connsiteX16" fmla="*/ 1205786 w 1205803"/>
                <a:gd name="connsiteY16" fmla="*/ 770099 h 1653800"/>
                <a:gd name="connsiteX17" fmla="*/ 1174927 w 1205803"/>
                <a:gd name="connsiteY17" fmla="*/ 867246 h 1653800"/>
                <a:gd name="connsiteX18" fmla="*/ 1146926 w 1205803"/>
                <a:gd name="connsiteY18" fmla="*/ 910677 h 1653800"/>
                <a:gd name="connsiteX19" fmla="*/ 1145500 w 1205803"/>
                <a:gd name="connsiteY19" fmla="*/ 910881 h 1653800"/>
                <a:gd name="connsiteX20" fmla="*/ 1146828 w 1205803"/>
                <a:gd name="connsiteY20" fmla="*/ 906043 h 1653800"/>
                <a:gd name="connsiteX21" fmla="*/ 1137212 w 1205803"/>
                <a:gd name="connsiteY21" fmla="*/ 902677 h 1653800"/>
                <a:gd name="connsiteX22" fmla="*/ 1054922 w 1205803"/>
                <a:gd name="connsiteY22" fmla="*/ 983823 h 1653800"/>
                <a:gd name="connsiteX23" fmla="*/ 1055494 w 1205803"/>
                <a:gd name="connsiteY23" fmla="*/ 1144402 h 1653800"/>
                <a:gd name="connsiteX24" fmla="*/ 992634 w 1205803"/>
                <a:gd name="connsiteY24" fmla="*/ 1328410 h 1653800"/>
                <a:gd name="connsiteX25" fmla="*/ 853770 w 1205803"/>
                <a:gd name="connsiteY25" fmla="*/ 1488418 h 1653800"/>
                <a:gd name="connsiteX26" fmla="*/ 651683 w 1205803"/>
                <a:gd name="connsiteY26" fmla="*/ 1630737 h 1653800"/>
                <a:gd name="connsiteX27" fmla="*/ 634660 w 1205803"/>
                <a:gd name="connsiteY27" fmla="*/ 1639121 h 1653800"/>
                <a:gd name="connsiteX28" fmla="*/ 634332 w 1205803"/>
                <a:gd name="connsiteY28" fmla="*/ 1638710 h 1653800"/>
                <a:gd name="connsiteX29" fmla="*/ 634903 w 1205803"/>
                <a:gd name="connsiteY29" fmla="*/ 1634709 h 1653800"/>
                <a:gd name="connsiteX30" fmla="*/ 550328 w 1205803"/>
                <a:gd name="connsiteY30" fmla="*/ 1638710 h 1653800"/>
                <a:gd name="connsiteX31" fmla="*/ 456609 w 1205803"/>
                <a:gd name="connsiteY31" fmla="*/ 1575850 h 1653800"/>
                <a:gd name="connsiteX32" fmla="*/ 417179 w 1205803"/>
                <a:gd name="connsiteY32" fmla="*/ 1515847 h 1653800"/>
                <a:gd name="connsiteX33" fmla="*/ 161167 w 1205803"/>
                <a:gd name="connsiteY33" fmla="*/ 1154688 h 1653800"/>
                <a:gd name="connsiteX34" fmla="*/ 23447 w 1205803"/>
                <a:gd name="connsiteY34" fmla="*/ 779814 h 1653800"/>
                <a:gd name="connsiteX35" fmla="*/ 17 w 1205803"/>
                <a:gd name="connsiteY35" fmla="*/ 587805 h 1653800"/>
                <a:gd name="connsiteX36" fmla="*/ 589 w 1205803"/>
                <a:gd name="connsiteY36" fmla="*/ 544375 h 1653800"/>
                <a:gd name="connsiteX37" fmla="*/ 77164 w 1205803"/>
                <a:gd name="connsiteY37" fmla="*/ 250647 h 1653800"/>
                <a:gd name="connsiteX38" fmla="*/ 393178 w 1205803"/>
                <a:gd name="connsiteY38" fmla="*/ 37495 h 1653800"/>
                <a:gd name="connsiteX39" fmla="*/ 598259 w 1205803"/>
                <a:gd name="connsiteY39" fmla="*/ 279 h 1653800"/>
                <a:gd name="connsiteX0" fmla="*/ 1145212 w 1205803"/>
                <a:gd name="connsiteY0" fmla="*/ 913534 h 1639479"/>
                <a:gd name="connsiteX1" fmla="*/ 1149524 w 1205803"/>
                <a:gd name="connsiteY1" fmla="*/ 943291 h 1639479"/>
                <a:gd name="connsiteX2" fmla="*/ 1114092 w 1205803"/>
                <a:gd name="connsiteY2" fmla="*/ 943291 h 1639479"/>
                <a:gd name="connsiteX3" fmla="*/ 1130354 w 1205803"/>
                <a:gd name="connsiteY3" fmla="*/ 927821 h 1639479"/>
                <a:gd name="connsiteX4" fmla="*/ 1144712 w 1205803"/>
                <a:gd name="connsiteY4" fmla="*/ 913749 h 1639479"/>
                <a:gd name="connsiteX5" fmla="*/ 1144717 w 1205803"/>
                <a:gd name="connsiteY5" fmla="*/ 913732 h 1639479"/>
                <a:gd name="connsiteX6" fmla="*/ 1145212 w 1205803"/>
                <a:gd name="connsiteY6" fmla="*/ 913534 h 1639479"/>
                <a:gd name="connsiteX7" fmla="*/ 598259 w 1205803"/>
                <a:gd name="connsiteY7" fmla="*/ 279 h 1639479"/>
                <a:gd name="connsiteX8" fmla="*/ 789196 w 1205803"/>
                <a:gd name="connsiteY8" fmla="*/ 41495 h 1639479"/>
                <a:gd name="connsiteX9" fmla="*/ 983490 w 1205803"/>
                <a:gd name="connsiteY9" fmla="*/ 212931 h 1639479"/>
                <a:gd name="connsiteX10" fmla="*/ 1046350 w 1205803"/>
                <a:gd name="connsiteY10" fmla="*/ 511802 h 1639479"/>
                <a:gd name="connsiteX11" fmla="*/ 1094353 w 1205803"/>
                <a:gd name="connsiteY11" fmla="*/ 473514 h 1639479"/>
                <a:gd name="connsiteX12" fmla="*/ 1157213 w 1205803"/>
                <a:gd name="connsiteY12" fmla="*/ 527231 h 1639479"/>
                <a:gd name="connsiteX13" fmla="*/ 1205786 w 1205803"/>
                <a:gd name="connsiteY13" fmla="*/ 770099 h 1639479"/>
                <a:gd name="connsiteX14" fmla="*/ 1174927 w 1205803"/>
                <a:gd name="connsiteY14" fmla="*/ 867246 h 1639479"/>
                <a:gd name="connsiteX15" fmla="*/ 1146926 w 1205803"/>
                <a:gd name="connsiteY15" fmla="*/ 910677 h 1639479"/>
                <a:gd name="connsiteX16" fmla="*/ 1145500 w 1205803"/>
                <a:gd name="connsiteY16" fmla="*/ 910881 h 1639479"/>
                <a:gd name="connsiteX17" fmla="*/ 1146828 w 1205803"/>
                <a:gd name="connsiteY17" fmla="*/ 906043 h 1639479"/>
                <a:gd name="connsiteX18" fmla="*/ 1137212 w 1205803"/>
                <a:gd name="connsiteY18" fmla="*/ 902677 h 1639479"/>
                <a:gd name="connsiteX19" fmla="*/ 1054922 w 1205803"/>
                <a:gd name="connsiteY19" fmla="*/ 983823 h 1639479"/>
                <a:gd name="connsiteX20" fmla="*/ 1055494 w 1205803"/>
                <a:gd name="connsiteY20" fmla="*/ 1144402 h 1639479"/>
                <a:gd name="connsiteX21" fmla="*/ 992634 w 1205803"/>
                <a:gd name="connsiteY21" fmla="*/ 1328410 h 1639479"/>
                <a:gd name="connsiteX22" fmla="*/ 853770 w 1205803"/>
                <a:gd name="connsiteY22" fmla="*/ 1488418 h 1639479"/>
                <a:gd name="connsiteX23" fmla="*/ 651683 w 1205803"/>
                <a:gd name="connsiteY23" fmla="*/ 1630737 h 1639479"/>
                <a:gd name="connsiteX24" fmla="*/ 634660 w 1205803"/>
                <a:gd name="connsiteY24" fmla="*/ 1639121 h 1639479"/>
                <a:gd name="connsiteX25" fmla="*/ 634332 w 1205803"/>
                <a:gd name="connsiteY25" fmla="*/ 1638710 h 1639479"/>
                <a:gd name="connsiteX26" fmla="*/ 634903 w 1205803"/>
                <a:gd name="connsiteY26" fmla="*/ 1634709 h 1639479"/>
                <a:gd name="connsiteX27" fmla="*/ 550328 w 1205803"/>
                <a:gd name="connsiteY27" fmla="*/ 1638710 h 1639479"/>
                <a:gd name="connsiteX28" fmla="*/ 456609 w 1205803"/>
                <a:gd name="connsiteY28" fmla="*/ 1575850 h 1639479"/>
                <a:gd name="connsiteX29" fmla="*/ 417179 w 1205803"/>
                <a:gd name="connsiteY29" fmla="*/ 1515847 h 1639479"/>
                <a:gd name="connsiteX30" fmla="*/ 161167 w 1205803"/>
                <a:gd name="connsiteY30" fmla="*/ 1154688 h 1639479"/>
                <a:gd name="connsiteX31" fmla="*/ 23447 w 1205803"/>
                <a:gd name="connsiteY31" fmla="*/ 779814 h 1639479"/>
                <a:gd name="connsiteX32" fmla="*/ 17 w 1205803"/>
                <a:gd name="connsiteY32" fmla="*/ 587805 h 1639479"/>
                <a:gd name="connsiteX33" fmla="*/ 589 w 1205803"/>
                <a:gd name="connsiteY33" fmla="*/ 544375 h 1639479"/>
                <a:gd name="connsiteX34" fmla="*/ 77164 w 1205803"/>
                <a:gd name="connsiteY34" fmla="*/ 250647 h 1639479"/>
                <a:gd name="connsiteX35" fmla="*/ 393178 w 1205803"/>
                <a:gd name="connsiteY35" fmla="*/ 37495 h 1639479"/>
                <a:gd name="connsiteX36" fmla="*/ 598259 w 1205803"/>
                <a:gd name="connsiteY36" fmla="*/ 279 h 1639479"/>
                <a:gd name="connsiteX0" fmla="*/ 1145212 w 1205803"/>
                <a:gd name="connsiteY0" fmla="*/ 913534 h 1639479"/>
                <a:gd name="connsiteX1" fmla="*/ 1114092 w 1205803"/>
                <a:gd name="connsiteY1" fmla="*/ 943291 h 1639479"/>
                <a:gd name="connsiteX2" fmla="*/ 1130354 w 1205803"/>
                <a:gd name="connsiteY2" fmla="*/ 927821 h 1639479"/>
                <a:gd name="connsiteX3" fmla="*/ 1144712 w 1205803"/>
                <a:gd name="connsiteY3" fmla="*/ 913749 h 1639479"/>
                <a:gd name="connsiteX4" fmla="*/ 1144717 w 1205803"/>
                <a:gd name="connsiteY4" fmla="*/ 913732 h 1639479"/>
                <a:gd name="connsiteX5" fmla="*/ 1145212 w 1205803"/>
                <a:gd name="connsiteY5" fmla="*/ 913534 h 1639479"/>
                <a:gd name="connsiteX6" fmla="*/ 598259 w 1205803"/>
                <a:gd name="connsiteY6" fmla="*/ 279 h 1639479"/>
                <a:gd name="connsiteX7" fmla="*/ 789196 w 1205803"/>
                <a:gd name="connsiteY7" fmla="*/ 41495 h 1639479"/>
                <a:gd name="connsiteX8" fmla="*/ 983490 w 1205803"/>
                <a:gd name="connsiteY8" fmla="*/ 212931 h 1639479"/>
                <a:gd name="connsiteX9" fmla="*/ 1046350 w 1205803"/>
                <a:gd name="connsiteY9" fmla="*/ 511802 h 1639479"/>
                <a:gd name="connsiteX10" fmla="*/ 1094353 w 1205803"/>
                <a:gd name="connsiteY10" fmla="*/ 473514 h 1639479"/>
                <a:gd name="connsiteX11" fmla="*/ 1157213 w 1205803"/>
                <a:gd name="connsiteY11" fmla="*/ 527231 h 1639479"/>
                <a:gd name="connsiteX12" fmla="*/ 1205786 w 1205803"/>
                <a:gd name="connsiteY12" fmla="*/ 770099 h 1639479"/>
                <a:gd name="connsiteX13" fmla="*/ 1174927 w 1205803"/>
                <a:gd name="connsiteY13" fmla="*/ 867246 h 1639479"/>
                <a:gd name="connsiteX14" fmla="*/ 1146926 w 1205803"/>
                <a:gd name="connsiteY14" fmla="*/ 910677 h 1639479"/>
                <a:gd name="connsiteX15" fmla="*/ 1145500 w 1205803"/>
                <a:gd name="connsiteY15" fmla="*/ 910881 h 1639479"/>
                <a:gd name="connsiteX16" fmla="*/ 1146828 w 1205803"/>
                <a:gd name="connsiteY16" fmla="*/ 906043 h 1639479"/>
                <a:gd name="connsiteX17" fmla="*/ 1137212 w 1205803"/>
                <a:gd name="connsiteY17" fmla="*/ 902677 h 1639479"/>
                <a:gd name="connsiteX18" fmla="*/ 1054922 w 1205803"/>
                <a:gd name="connsiteY18" fmla="*/ 983823 h 1639479"/>
                <a:gd name="connsiteX19" fmla="*/ 1055494 w 1205803"/>
                <a:gd name="connsiteY19" fmla="*/ 1144402 h 1639479"/>
                <a:gd name="connsiteX20" fmla="*/ 992634 w 1205803"/>
                <a:gd name="connsiteY20" fmla="*/ 1328410 h 1639479"/>
                <a:gd name="connsiteX21" fmla="*/ 853770 w 1205803"/>
                <a:gd name="connsiteY21" fmla="*/ 1488418 h 1639479"/>
                <a:gd name="connsiteX22" fmla="*/ 651683 w 1205803"/>
                <a:gd name="connsiteY22" fmla="*/ 1630737 h 1639479"/>
                <a:gd name="connsiteX23" fmla="*/ 634660 w 1205803"/>
                <a:gd name="connsiteY23" fmla="*/ 1639121 h 1639479"/>
                <a:gd name="connsiteX24" fmla="*/ 634332 w 1205803"/>
                <a:gd name="connsiteY24" fmla="*/ 1638710 h 1639479"/>
                <a:gd name="connsiteX25" fmla="*/ 634903 w 1205803"/>
                <a:gd name="connsiteY25" fmla="*/ 1634709 h 1639479"/>
                <a:gd name="connsiteX26" fmla="*/ 550328 w 1205803"/>
                <a:gd name="connsiteY26" fmla="*/ 1638710 h 1639479"/>
                <a:gd name="connsiteX27" fmla="*/ 456609 w 1205803"/>
                <a:gd name="connsiteY27" fmla="*/ 1575850 h 1639479"/>
                <a:gd name="connsiteX28" fmla="*/ 417179 w 1205803"/>
                <a:gd name="connsiteY28" fmla="*/ 1515847 h 1639479"/>
                <a:gd name="connsiteX29" fmla="*/ 161167 w 1205803"/>
                <a:gd name="connsiteY29" fmla="*/ 1154688 h 1639479"/>
                <a:gd name="connsiteX30" fmla="*/ 23447 w 1205803"/>
                <a:gd name="connsiteY30" fmla="*/ 779814 h 1639479"/>
                <a:gd name="connsiteX31" fmla="*/ 17 w 1205803"/>
                <a:gd name="connsiteY31" fmla="*/ 587805 h 1639479"/>
                <a:gd name="connsiteX32" fmla="*/ 589 w 1205803"/>
                <a:gd name="connsiteY32" fmla="*/ 544375 h 1639479"/>
                <a:gd name="connsiteX33" fmla="*/ 77164 w 1205803"/>
                <a:gd name="connsiteY33" fmla="*/ 250647 h 1639479"/>
                <a:gd name="connsiteX34" fmla="*/ 393178 w 1205803"/>
                <a:gd name="connsiteY34" fmla="*/ 37495 h 1639479"/>
                <a:gd name="connsiteX35" fmla="*/ 598259 w 1205803"/>
                <a:gd name="connsiteY35" fmla="*/ 279 h 1639479"/>
                <a:gd name="connsiteX0" fmla="*/ 1145212 w 1205803"/>
                <a:gd name="connsiteY0" fmla="*/ 913534 h 1639479"/>
                <a:gd name="connsiteX1" fmla="*/ 1130354 w 1205803"/>
                <a:gd name="connsiteY1" fmla="*/ 927821 h 1639479"/>
                <a:gd name="connsiteX2" fmla="*/ 1144712 w 1205803"/>
                <a:gd name="connsiteY2" fmla="*/ 913749 h 1639479"/>
                <a:gd name="connsiteX3" fmla="*/ 1144717 w 1205803"/>
                <a:gd name="connsiteY3" fmla="*/ 913732 h 1639479"/>
                <a:gd name="connsiteX4" fmla="*/ 1145212 w 1205803"/>
                <a:gd name="connsiteY4" fmla="*/ 913534 h 1639479"/>
                <a:gd name="connsiteX5" fmla="*/ 598259 w 1205803"/>
                <a:gd name="connsiteY5" fmla="*/ 279 h 1639479"/>
                <a:gd name="connsiteX6" fmla="*/ 789196 w 1205803"/>
                <a:gd name="connsiteY6" fmla="*/ 41495 h 1639479"/>
                <a:gd name="connsiteX7" fmla="*/ 983490 w 1205803"/>
                <a:gd name="connsiteY7" fmla="*/ 212931 h 1639479"/>
                <a:gd name="connsiteX8" fmla="*/ 1046350 w 1205803"/>
                <a:gd name="connsiteY8" fmla="*/ 511802 h 1639479"/>
                <a:gd name="connsiteX9" fmla="*/ 1094353 w 1205803"/>
                <a:gd name="connsiteY9" fmla="*/ 473514 h 1639479"/>
                <a:gd name="connsiteX10" fmla="*/ 1157213 w 1205803"/>
                <a:gd name="connsiteY10" fmla="*/ 527231 h 1639479"/>
                <a:gd name="connsiteX11" fmla="*/ 1205786 w 1205803"/>
                <a:gd name="connsiteY11" fmla="*/ 770099 h 1639479"/>
                <a:gd name="connsiteX12" fmla="*/ 1174927 w 1205803"/>
                <a:gd name="connsiteY12" fmla="*/ 867246 h 1639479"/>
                <a:gd name="connsiteX13" fmla="*/ 1146926 w 1205803"/>
                <a:gd name="connsiteY13" fmla="*/ 910677 h 1639479"/>
                <a:gd name="connsiteX14" fmla="*/ 1145500 w 1205803"/>
                <a:gd name="connsiteY14" fmla="*/ 910881 h 1639479"/>
                <a:gd name="connsiteX15" fmla="*/ 1146828 w 1205803"/>
                <a:gd name="connsiteY15" fmla="*/ 906043 h 1639479"/>
                <a:gd name="connsiteX16" fmla="*/ 1137212 w 1205803"/>
                <a:gd name="connsiteY16" fmla="*/ 902677 h 1639479"/>
                <a:gd name="connsiteX17" fmla="*/ 1054922 w 1205803"/>
                <a:gd name="connsiteY17" fmla="*/ 983823 h 1639479"/>
                <a:gd name="connsiteX18" fmla="*/ 1055494 w 1205803"/>
                <a:gd name="connsiteY18" fmla="*/ 1144402 h 1639479"/>
                <a:gd name="connsiteX19" fmla="*/ 992634 w 1205803"/>
                <a:gd name="connsiteY19" fmla="*/ 1328410 h 1639479"/>
                <a:gd name="connsiteX20" fmla="*/ 853770 w 1205803"/>
                <a:gd name="connsiteY20" fmla="*/ 1488418 h 1639479"/>
                <a:gd name="connsiteX21" fmla="*/ 651683 w 1205803"/>
                <a:gd name="connsiteY21" fmla="*/ 1630737 h 1639479"/>
                <a:gd name="connsiteX22" fmla="*/ 634660 w 1205803"/>
                <a:gd name="connsiteY22" fmla="*/ 1639121 h 1639479"/>
                <a:gd name="connsiteX23" fmla="*/ 634332 w 1205803"/>
                <a:gd name="connsiteY23" fmla="*/ 1638710 h 1639479"/>
                <a:gd name="connsiteX24" fmla="*/ 634903 w 1205803"/>
                <a:gd name="connsiteY24" fmla="*/ 1634709 h 1639479"/>
                <a:gd name="connsiteX25" fmla="*/ 550328 w 1205803"/>
                <a:gd name="connsiteY25" fmla="*/ 1638710 h 1639479"/>
                <a:gd name="connsiteX26" fmla="*/ 456609 w 1205803"/>
                <a:gd name="connsiteY26" fmla="*/ 1575850 h 1639479"/>
                <a:gd name="connsiteX27" fmla="*/ 417179 w 1205803"/>
                <a:gd name="connsiteY27" fmla="*/ 1515847 h 1639479"/>
                <a:gd name="connsiteX28" fmla="*/ 161167 w 1205803"/>
                <a:gd name="connsiteY28" fmla="*/ 1154688 h 1639479"/>
                <a:gd name="connsiteX29" fmla="*/ 23447 w 1205803"/>
                <a:gd name="connsiteY29" fmla="*/ 779814 h 1639479"/>
                <a:gd name="connsiteX30" fmla="*/ 17 w 1205803"/>
                <a:gd name="connsiteY30" fmla="*/ 587805 h 1639479"/>
                <a:gd name="connsiteX31" fmla="*/ 589 w 1205803"/>
                <a:gd name="connsiteY31" fmla="*/ 544375 h 1639479"/>
                <a:gd name="connsiteX32" fmla="*/ 77164 w 1205803"/>
                <a:gd name="connsiteY32" fmla="*/ 250647 h 1639479"/>
                <a:gd name="connsiteX33" fmla="*/ 393178 w 1205803"/>
                <a:gd name="connsiteY33" fmla="*/ 37495 h 1639479"/>
                <a:gd name="connsiteX34" fmla="*/ 598259 w 1205803"/>
                <a:gd name="connsiteY34" fmla="*/ 279 h 1639479"/>
                <a:gd name="connsiteX0" fmla="*/ 1145212 w 1205803"/>
                <a:gd name="connsiteY0" fmla="*/ 913534 h 1639479"/>
                <a:gd name="connsiteX1" fmla="*/ 1144712 w 1205803"/>
                <a:gd name="connsiteY1" fmla="*/ 913749 h 1639479"/>
                <a:gd name="connsiteX2" fmla="*/ 1144717 w 1205803"/>
                <a:gd name="connsiteY2" fmla="*/ 913732 h 1639479"/>
                <a:gd name="connsiteX3" fmla="*/ 1145212 w 1205803"/>
                <a:gd name="connsiteY3" fmla="*/ 913534 h 1639479"/>
                <a:gd name="connsiteX4" fmla="*/ 598259 w 1205803"/>
                <a:gd name="connsiteY4" fmla="*/ 279 h 1639479"/>
                <a:gd name="connsiteX5" fmla="*/ 789196 w 1205803"/>
                <a:gd name="connsiteY5" fmla="*/ 41495 h 1639479"/>
                <a:gd name="connsiteX6" fmla="*/ 983490 w 1205803"/>
                <a:gd name="connsiteY6" fmla="*/ 212931 h 1639479"/>
                <a:gd name="connsiteX7" fmla="*/ 1046350 w 1205803"/>
                <a:gd name="connsiteY7" fmla="*/ 511802 h 1639479"/>
                <a:gd name="connsiteX8" fmla="*/ 1094353 w 1205803"/>
                <a:gd name="connsiteY8" fmla="*/ 473514 h 1639479"/>
                <a:gd name="connsiteX9" fmla="*/ 1157213 w 1205803"/>
                <a:gd name="connsiteY9" fmla="*/ 527231 h 1639479"/>
                <a:gd name="connsiteX10" fmla="*/ 1205786 w 1205803"/>
                <a:gd name="connsiteY10" fmla="*/ 770099 h 1639479"/>
                <a:gd name="connsiteX11" fmla="*/ 1174927 w 1205803"/>
                <a:gd name="connsiteY11" fmla="*/ 867246 h 1639479"/>
                <a:gd name="connsiteX12" fmla="*/ 1146926 w 1205803"/>
                <a:gd name="connsiteY12" fmla="*/ 910677 h 1639479"/>
                <a:gd name="connsiteX13" fmla="*/ 1145500 w 1205803"/>
                <a:gd name="connsiteY13" fmla="*/ 910881 h 1639479"/>
                <a:gd name="connsiteX14" fmla="*/ 1146828 w 1205803"/>
                <a:gd name="connsiteY14" fmla="*/ 906043 h 1639479"/>
                <a:gd name="connsiteX15" fmla="*/ 1137212 w 1205803"/>
                <a:gd name="connsiteY15" fmla="*/ 902677 h 1639479"/>
                <a:gd name="connsiteX16" fmla="*/ 1054922 w 1205803"/>
                <a:gd name="connsiteY16" fmla="*/ 983823 h 1639479"/>
                <a:gd name="connsiteX17" fmla="*/ 1055494 w 1205803"/>
                <a:gd name="connsiteY17" fmla="*/ 1144402 h 1639479"/>
                <a:gd name="connsiteX18" fmla="*/ 992634 w 1205803"/>
                <a:gd name="connsiteY18" fmla="*/ 1328410 h 1639479"/>
                <a:gd name="connsiteX19" fmla="*/ 853770 w 1205803"/>
                <a:gd name="connsiteY19" fmla="*/ 1488418 h 1639479"/>
                <a:gd name="connsiteX20" fmla="*/ 651683 w 1205803"/>
                <a:gd name="connsiteY20" fmla="*/ 1630737 h 1639479"/>
                <a:gd name="connsiteX21" fmla="*/ 634660 w 1205803"/>
                <a:gd name="connsiteY21" fmla="*/ 1639121 h 1639479"/>
                <a:gd name="connsiteX22" fmla="*/ 634332 w 1205803"/>
                <a:gd name="connsiteY22" fmla="*/ 1638710 h 1639479"/>
                <a:gd name="connsiteX23" fmla="*/ 634903 w 1205803"/>
                <a:gd name="connsiteY23" fmla="*/ 1634709 h 1639479"/>
                <a:gd name="connsiteX24" fmla="*/ 550328 w 1205803"/>
                <a:gd name="connsiteY24" fmla="*/ 1638710 h 1639479"/>
                <a:gd name="connsiteX25" fmla="*/ 456609 w 1205803"/>
                <a:gd name="connsiteY25" fmla="*/ 1575850 h 1639479"/>
                <a:gd name="connsiteX26" fmla="*/ 417179 w 1205803"/>
                <a:gd name="connsiteY26" fmla="*/ 1515847 h 1639479"/>
                <a:gd name="connsiteX27" fmla="*/ 161167 w 1205803"/>
                <a:gd name="connsiteY27" fmla="*/ 1154688 h 1639479"/>
                <a:gd name="connsiteX28" fmla="*/ 23447 w 1205803"/>
                <a:gd name="connsiteY28" fmla="*/ 779814 h 1639479"/>
                <a:gd name="connsiteX29" fmla="*/ 17 w 1205803"/>
                <a:gd name="connsiteY29" fmla="*/ 587805 h 1639479"/>
                <a:gd name="connsiteX30" fmla="*/ 589 w 1205803"/>
                <a:gd name="connsiteY30" fmla="*/ 544375 h 1639479"/>
                <a:gd name="connsiteX31" fmla="*/ 77164 w 1205803"/>
                <a:gd name="connsiteY31" fmla="*/ 250647 h 1639479"/>
                <a:gd name="connsiteX32" fmla="*/ 393178 w 1205803"/>
                <a:gd name="connsiteY32" fmla="*/ 37495 h 1639479"/>
                <a:gd name="connsiteX33" fmla="*/ 598259 w 1205803"/>
                <a:gd name="connsiteY33" fmla="*/ 279 h 1639479"/>
                <a:gd name="connsiteX0" fmla="*/ 1145212 w 1205803"/>
                <a:gd name="connsiteY0" fmla="*/ 913534 h 1639479"/>
                <a:gd name="connsiteX1" fmla="*/ 1144712 w 1205803"/>
                <a:gd name="connsiteY1" fmla="*/ 913749 h 1639479"/>
                <a:gd name="connsiteX2" fmla="*/ 1144717 w 1205803"/>
                <a:gd name="connsiteY2" fmla="*/ 913732 h 1639479"/>
                <a:gd name="connsiteX3" fmla="*/ 1145212 w 1205803"/>
                <a:gd name="connsiteY3" fmla="*/ 913534 h 1639479"/>
                <a:gd name="connsiteX4" fmla="*/ 598259 w 1205803"/>
                <a:gd name="connsiteY4" fmla="*/ 279 h 1639479"/>
                <a:gd name="connsiteX5" fmla="*/ 789196 w 1205803"/>
                <a:gd name="connsiteY5" fmla="*/ 41495 h 1639479"/>
                <a:gd name="connsiteX6" fmla="*/ 983490 w 1205803"/>
                <a:gd name="connsiteY6" fmla="*/ 212931 h 1639479"/>
                <a:gd name="connsiteX7" fmla="*/ 1046350 w 1205803"/>
                <a:gd name="connsiteY7" fmla="*/ 511802 h 1639479"/>
                <a:gd name="connsiteX8" fmla="*/ 1094353 w 1205803"/>
                <a:gd name="connsiteY8" fmla="*/ 473514 h 1639479"/>
                <a:gd name="connsiteX9" fmla="*/ 1157213 w 1205803"/>
                <a:gd name="connsiteY9" fmla="*/ 527231 h 1639479"/>
                <a:gd name="connsiteX10" fmla="*/ 1205786 w 1205803"/>
                <a:gd name="connsiteY10" fmla="*/ 770099 h 1639479"/>
                <a:gd name="connsiteX11" fmla="*/ 1174927 w 1205803"/>
                <a:gd name="connsiteY11" fmla="*/ 867246 h 1639479"/>
                <a:gd name="connsiteX12" fmla="*/ 1146926 w 1205803"/>
                <a:gd name="connsiteY12" fmla="*/ 910677 h 1639479"/>
                <a:gd name="connsiteX13" fmla="*/ 1146828 w 1205803"/>
                <a:gd name="connsiteY13" fmla="*/ 906043 h 1639479"/>
                <a:gd name="connsiteX14" fmla="*/ 1137212 w 1205803"/>
                <a:gd name="connsiteY14" fmla="*/ 902677 h 1639479"/>
                <a:gd name="connsiteX15" fmla="*/ 1054922 w 1205803"/>
                <a:gd name="connsiteY15" fmla="*/ 983823 h 1639479"/>
                <a:gd name="connsiteX16" fmla="*/ 1055494 w 1205803"/>
                <a:gd name="connsiteY16" fmla="*/ 1144402 h 1639479"/>
                <a:gd name="connsiteX17" fmla="*/ 992634 w 1205803"/>
                <a:gd name="connsiteY17" fmla="*/ 1328410 h 1639479"/>
                <a:gd name="connsiteX18" fmla="*/ 853770 w 1205803"/>
                <a:gd name="connsiteY18" fmla="*/ 1488418 h 1639479"/>
                <a:gd name="connsiteX19" fmla="*/ 651683 w 1205803"/>
                <a:gd name="connsiteY19" fmla="*/ 1630737 h 1639479"/>
                <a:gd name="connsiteX20" fmla="*/ 634660 w 1205803"/>
                <a:gd name="connsiteY20" fmla="*/ 1639121 h 1639479"/>
                <a:gd name="connsiteX21" fmla="*/ 634332 w 1205803"/>
                <a:gd name="connsiteY21" fmla="*/ 1638710 h 1639479"/>
                <a:gd name="connsiteX22" fmla="*/ 634903 w 1205803"/>
                <a:gd name="connsiteY22" fmla="*/ 1634709 h 1639479"/>
                <a:gd name="connsiteX23" fmla="*/ 550328 w 1205803"/>
                <a:gd name="connsiteY23" fmla="*/ 1638710 h 1639479"/>
                <a:gd name="connsiteX24" fmla="*/ 456609 w 1205803"/>
                <a:gd name="connsiteY24" fmla="*/ 1575850 h 1639479"/>
                <a:gd name="connsiteX25" fmla="*/ 417179 w 1205803"/>
                <a:gd name="connsiteY25" fmla="*/ 1515847 h 1639479"/>
                <a:gd name="connsiteX26" fmla="*/ 161167 w 1205803"/>
                <a:gd name="connsiteY26" fmla="*/ 1154688 h 1639479"/>
                <a:gd name="connsiteX27" fmla="*/ 23447 w 1205803"/>
                <a:gd name="connsiteY27" fmla="*/ 779814 h 1639479"/>
                <a:gd name="connsiteX28" fmla="*/ 17 w 1205803"/>
                <a:gd name="connsiteY28" fmla="*/ 587805 h 1639479"/>
                <a:gd name="connsiteX29" fmla="*/ 589 w 1205803"/>
                <a:gd name="connsiteY29" fmla="*/ 544375 h 1639479"/>
                <a:gd name="connsiteX30" fmla="*/ 77164 w 1205803"/>
                <a:gd name="connsiteY30" fmla="*/ 250647 h 1639479"/>
                <a:gd name="connsiteX31" fmla="*/ 393178 w 1205803"/>
                <a:gd name="connsiteY31" fmla="*/ 37495 h 1639479"/>
                <a:gd name="connsiteX32" fmla="*/ 598259 w 1205803"/>
                <a:gd name="connsiteY32" fmla="*/ 279 h 1639479"/>
                <a:gd name="connsiteX0" fmla="*/ 1144717 w 1205803"/>
                <a:gd name="connsiteY0" fmla="*/ 913732 h 1639479"/>
                <a:gd name="connsiteX1" fmla="*/ 1144712 w 1205803"/>
                <a:gd name="connsiteY1" fmla="*/ 913749 h 1639479"/>
                <a:gd name="connsiteX2" fmla="*/ 1144717 w 1205803"/>
                <a:gd name="connsiteY2" fmla="*/ 913732 h 1639479"/>
                <a:gd name="connsiteX3" fmla="*/ 598259 w 1205803"/>
                <a:gd name="connsiteY3" fmla="*/ 279 h 1639479"/>
                <a:gd name="connsiteX4" fmla="*/ 789196 w 1205803"/>
                <a:gd name="connsiteY4" fmla="*/ 41495 h 1639479"/>
                <a:gd name="connsiteX5" fmla="*/ 983490 w 1205803"/>
                <a:gd name="connsiteY5" fmla="*/ 212931 h 1639479"/>
                <a:gd name="connsiteX6" fmla="*/ 1046350 w 1205803"/>
                <a:gd name="connsiteY6" fmla="*/ 511802 h 1639479"/>
                <a:gd name="connsiteX7" fmla="*/ 1094353 w 1205803"/>
                <a:gd name="connsiteY7" fmla="*/ 473514 h 1639479"/>
                <a:gd name="connsiteX8" fmla="*/ 1157213 w 1205803"/>
                <a:gd name="connsiteY8" fmla="*/ 527231 h 1639479"/>
                <a:gd name="connsiteX9" fmla="*/ 1205786 w 1205803"/>
                <a:gd name="connsiteY9" fmla="*/ 770099 h 1639479"/>
                <a:gd name="connsiteX10" fmla="*/ 1174927 w 1205803"/>
                <a:gd name="connsiteY10" fmla="*/ 867246 h 1639479"/>
                <a:gd name="connsiteX11" fmla="*/ 1146926 w 1205803"/>
                <a:gd name="connsiteY11" fmla="*/ 910677 h 1639479"/>
                <a:gd name="connsiteX12" fmla="*/ 1146828 w 1205803"/>
                <a:gd name="connsiteY12" fmla="*/ 906043 h 1639479"/>
                <a:gd name="connsiteX13" fmla="*/ 1137212 w 1205803"/>
                <a:gd name="connsiteY13" fmla="*/ 902677 h 1639479"/>
                <a:gd name="connsiteX14" fmla="*/ 1054922 w 1205803"/>
                <a:gd name="connsiteY14" fmla="*/ 983823 h 1639479"/>
                <a:gd name="connsiteX15" fmla="*/ 1055494 w 1205803"/>
                <a:gd name="connsiteY15" fmla="*/ 1144402 h 1639479"/>
                <a:gd name="connsiteX16" fmla="*/ 992634 w 1205803"/>
                <a:gd name="connsiteY16" fmla="*/ 1328410 h 1639479"/>
                <a:gd name="connsiteX17" fmla="*/ 853770 w 1205803"/>
                <a:gd name="connsiteY17" fmla="*/ 1488418 h 1639479"/>
                <a:gd name="connsiteX18" fmla="*/ 651683 w 1205803"/>
                <a:gd name="connsiteY18" fmla="*/ 1630737 h 1639479"/>
                <a:gd name="connsiteX19" fmla="*/ 634660 w 1205803"/>
                <a:gd name="connsiteY19" fmla="*/ 1639121 h 1639479"/>
                <a:gd name="connsiteX20" fmla="*/ 634332 w 1205803"/>
                <a:gd name="connsiteY20" fmla="*/ 1638710 h 1639479"/>
                <a:gd name="connsiteX21" fmla="*/ 634903 w 1205803"/>
                <a:gd name="connsiteY21" fmla="*/ 1634709 h 1639479"/>
                <a:gd name="connsiteX22" fmla="*/ 550328 w 1205803"/>
                <a:gd name="connsiteY22" fmla="*/ 1638710 h 1639479"/>
                <a:gd name="connsiteX23" fmla="*/ 456609 w 1205803"/>
                <a:gd name="connsiteY23" fmla="*/ 1575850 h 1639479"/>
                <a:gd name="connsiteX24" fmla="*/ 417179 w 1205803"/>
                <a:gd name="connsiteY24" fmla="*/ 1515847 h 1639479"/>
                <a:gd name="connsiteX25" fmla="*/ 161167 w 1205803"/>
                <a:gd name="connsiteY25" fmla="*/ 1154688 h 1639479"/>
                <a:gd name="connsiteX26" fmla="*/ 23447 w 1205803"/>
                <a:gd name="connsiteY26" fmla="*/ 779814 h 1639479"/>
                <a:gd name="connsiteX27" fmla="*/ 17 w 1205803"/>
                <a:gd name="connsiteY27" fmla="*/ 587805 h 1639479"/>
                <a:gd name="connsiteX28" fmla="*/ 589 w 1205803"/>
                <a:gd name="connsiteY28" fmla="*/ 544375 h 1639479"/>
                <a:gd name="connsiteX29" fmla="*/ 77164 w 1205803"/>
                <a:gd name="connsiteY29" fmla="*/ 250647 h 1639479"/>
                <a:gd name="connsiteX30" fmla="*/ 393178 w 1205803"/>
                <a:gd name="connsiteY30" fmla="*/ 37495 h 1639479"/>
                <a:gd name="connsiteX31" fmla="*/ 598259 w 1205803"/>
                <a:gd name="connsiteY31" fmla="*/ 279 h 1639479"/>
                <a:gd name="connsiteX0" fmla="*/ 1144717 w 1205803"/>
                <a:gd name="connsiteY0" fmla="*/ 913732 h 1639479"/>
                <a:gd name="connsiteX1" fmla="*/ 1144712 w 1205803"/>
                <a:gd name="connsiteY1" fmla="*/ 913749 h 1639479"/>
                <a:gd name="connsiteX2" fmla="*/ 1144717 w 1205803"/>
                <a:gd name="connsiteY2" fmla="*/ 913732 h 1639479"/>
                <a:gd name="connsiteX3" fmla="*/ 598259 w 1205803"/>
                <a:gd name="connsiteY3" fmla="*/ 279 h 1639479"/>
                <a:gd name="connsiteX4" fmla="*/ 789196 w 1205803"/>
                <a:gd name="connsiteY4" fmla="*/ 41495 h 1639479"/>
                <a:gd name="connsiteX5" fmla="*/ 983490 w 1205803"/>
                <a:gd name="connsiteY5" fmla="*/ 212931 h 1639479"/>
                <a:gd name="connsiteX6" fmla="*/ 1046350 w 1205803"/>
                <a:gd name="connsiteY6" fmla="*/ 511802 h 1639479"/>
                <a:gd name="connsiteX7" fmla="*/ 1094353 w 1205803"/>
                <a:gd name="connsiteY7" fmla="*/ 473514 h 1639479"/>
                <a:gd name="connsiteX8" fmla="*/ 1157213 w 1205803"/>
                <a:gd name="connsiteY8" fmla="*/ 527231 h 1639479"/>
                <a:gd name="connsiteX9" fmla="*/ 1205786 w 1205803"/>
                <a:gd name="connsiteY9" fmla="*/ 770099 h 1639479"/>
                <a:gd name="connsiteX10" fmla="*/ 1174927 w 1205803"/>
                <a:gd name="connsiteY10" fmla="*/ 867246 h 1639479"/>
                <a:gd name="connsiteX11" fmla="*/ 1146926 w 1205803"/>
                <a:gd name="connsiteY11" fmla="*/ 910677 h 1639479"/>
                <a:gd name="connsiteX12" fmla="*/ 1146828 w 1205803"/>
                <a:gd name="connsiteY12" fmla="*/ 906043 h 1639479"/>
                <a:gd name="connsiteX13" fmla="*/ 1054922 w 1205803"/>
                <a:gd name="connsiteY13" fmla="*/ 983823 h 1639479"/>
                <a:gd name="connsiteX14" fmla="*/ 1055494 w 1205803"/>
                <a:gd name="connsiteY14" fmla="*/ 1144402 h 1639479"/>
                <a:gd name="connsiteX15" fmla="*/ 992634 w 1205803"/>
                <a:gd name="connsiteY15" fmla="*/ 1328410 h 1639479"/>
                <a:gd name="connsiteX16" fmla="*/ 853770 w 1205803"/>
                <a:gd name="connsiteY16" fmla="*/ 1488418 h 1639479"/>
                <a:gd name="connsiteX17" fmla="*/ 651683 w 1205803"/>
                <a:gd name="connsiteY17" fmla="*/ 1630737 h 1639479"/>
                <a:gd name="connsiteX18" fmla="*/ 634660 w 1205803"/>
                <a:gd name="connsiteY18" fmla="*/ 1639121 h 1639479"/>
                <a:gd name="connsiteX19" fmla="*/ 634332 w 1205803"/>
                <a:gd name="connsiteY19" fmla="*/ 1638710 h 1639479"/>
                <a:gd name="connsiteX20" fmla="*/ 634903 w 1205803"/>
                <a:gd name="connsiteY20" fmla="*/ 1634709 h 1639479"/>
                <a:gd name="connsiteX21" fmla="*/ 550328 w 1205803"/>
                <a:gd name="connsiteY21" fmla="*/ 1638710 h 1639479"/>
                <a:gd name="connsiteX22" fmla="*/ 456609 w 1205803"/>
                <a:gd name="connsiteY22" fmla="*/ 1575850 h 1639479"/>
                <a:gd name="connsiteX23" fmla="*/ 417179 w 1205803"/>
                <a:gd name="connsiteY23" fmla="*/ 1515847 h 1639479"/>
                <a:gd name="connsiteX24" fmla="*/ 161167 w 1205803"/>
                <a:gd name="connsiteY24" fmla="*/ 1154688 h 1639479"/>
                <a:gd name="connsiteX25" fmla="*/ 23447 w 1205803"/>
                <a:gd name="connsiteY25" fmla="*/ 779814 h 1639479"/>
                <a:gd name="connsiteX26" fmla="*/ 17 w 1205803"/>
                <a:gd name="connsiteY26" fmla="*/ 587805 h 1639479"/>
                <a:gd name="connsiteX27" fmla="*/ 589 w 1205803"/>
                <a:gd name="connsiteY27" fmla="*/ 544375 h 1639479"/>
                <a:gd name="connsiteX28" fmla="*/ 77164 w 1205803"/>
                <a:gd name="connsiteY28" fmla="*/ 250647 h 1639479"/>
                <a:gd name="connsiteX29" fmla="*/ 393178 w 1205803"/>
                <a:gd name="connsiteY29" fmla="*/ 37495 h 1639479"/>
                <a:gd name="connsiteX30" fmla="*/ 598259 w 1205803"/>
                <a:gd name="connsiteY30" fmla="*/ 279 h 1639479"/>
                <a:gd name="connsiteX0" fmla="*/ 1144717 w 1205803"/>
                <a:gd name="connsiteY0" fmla="*/ 913732 h 1639479"/>
                <a:gd name="connsiteX1" fmla="*/ 1144712 w 1205803"/>
                <a:gd name="connsiteY1" fmla="*/ 913749 h 1639479"/>
                <a:gd name="connsiteX2" fmla="*/ 1144717 w 1205803"/>
                <a:gd name="connsiteY2" fmla="*/ 913732 h 1639479"/>
                <a:gd name="connsiteX3" fmla="*/ 598259 w 1205803"/>
                <a:gd name="connsiteY3" fmla="*/ 279 h 1639479"/>
                <a:gd name="connsiteX4" fmla="*/ 789196 w 1205803"/>
                <a:gd name="connsiteY4" fmla="*/ 41495 h 1639479"/>
                <a:gd name="connsiteX5" fmla="*/ 983490 w 1205803"/>
                <a:gd name="connsiteY5" fmla="*/ 212931 h 1639479"/>
                <a:gd name="connsiteX6" fmla="*/ 1046350 w 1205803"/>
                <a:gd name="connsiteY6" fmla="*/ 511802 h 1639479"/>
                <a:gd name="connsiteX7" fmla="*/ 1094353 w 1205803"/>
                <a:gd name="connsiteY7" fmla="*/ 473514 h 1639479"/>
                <a:gd name="connsiteX8" fmla="*/ 1157213 w 1205803"/>
                <a:gd name="connsiteY8" fmla="*/ 527231 h 1639479"/>
                <a:gd name="connsiteX9" fmla="*/ 1205786 w 1205803"/>
                <a:gd name="connsiteY9" fmla="*/ 770099 h 1639479"/>
                <a:gd name="connsiteX10" fmla="*/ 1174927 w 1205803"/>
                <a:gd name="connsiteY10" fmla="*/ 867246 h 1639479"/>
                <a:gd name="connsiteX11" fmla="*/ 1146926 w 1205803"/>
                <a:gd name="connsiteY11" fmla="*/ 910677 h 1639479"/>
                <a:gd name="connsiteX12" fmla="*/ 1146828 w 1205803"/>
                <a:gd name="connsiteY12" fmla="*/ 906043 h 1639479"/>
                <a:gd name="connsiteX13" fmla="*/ 1054922 w 1205803"/>
                <a:gd name="connsiteY13" fmla="*/ 983823 h 1639479"/>
                <a:gd name="connsiteX14" fmla="*/ 1055494 w 1205803"/>
                <a:gd name="connsiteY14" fmla="*/ 1144402 h 1639479"/>
                <a:gd name="connsiteX15" fmla="*/ 992634 w 1205803"/>
                <a:gd name="connsiteY15" fmla="*/ 1328410 h 1639479"/>
                <a:gd name="connsiteX16" fmla="*/ 853770 w 1205803"/>
                <a:gd name="connsiteY16" fmla="*/ 1488418 h 1639479"/>
                <a:gd name="connsiteX17" fmla="*/ 651683 w 1205803"/>
                <a:gd name="connsiteY17" fmla="*/ 1630737 h 1639479"/>
                <a:gd name="connsiteX18" fmla="*/ 634660 w 1205803"/>
                <a:gd name="connsiteY18" fmla="*/ 1639121 h 1639479"/>
                <a:gd name="connsiteX19" fmla="*/ 634332 w 1205803"/>
                <a:gd name="connsiteY19" fmla="*/ 1638710 h 1639479"/>
                <a:gd name="connsiteX20" fmla="*/ 634903 w 1205803"/>
                <a:gd name="connsiteY20" fmla="*/ 1634709 h 1639479"/>
                <a:gd name="connsiteX21" fmla="*/ 550328 w 1205803"/>
                <a:gd name="connsiteY21" fmla="*/ 1638710 h 1639479"/>
                <a:gd name="connsiteX22" fmla="*/ 456609 w 1205803"/>
                <a:gd name="connsiteY22" fmla="*/ 1575850 h 1639479"/>
                <a:gd name="connsiteX23" fmla="*/ 417179 w 1205803"/>
                <a:gd name="connsiteY23" fmla="*/ 1515847 h 1639479"/>
                <a:gd name="connsiteX24" fmla="*/ 161167 w 1205803"/>
                <a:gd name="connsiteY24" fmla="*/ 1154688 h 1639479"/>
                <a:gd name="connsiteX25" fmla="*/ 23447 w 1205803"/>
                <a:gd name="connsiteY25" fmla="*/ 779814 h 1639479"/>
                <a:gd name="connsiteX26" fmla="*/ 17 w 1205803"/>
                <a:gd name="connsiteY26" fmla="*/ 587805 h 1639479"/>
                <a:gd name="connsiteX27" fmla="*/ 589 w 1205803"/>
                <a:gd name="connsiteY27" fmla="*/ 544375 h 1639479"/>
                <a:gd name="connsiteX28" fmla="*/ 77164 w 1205803"/>
                <a:gd name="connsiteY28" fmla="*/ 250647 h 1639479"/>
                <a:gd name="connsiteX29" fmla="*/ 393178 w 1205803"/>
                <a:gd name="connsiteY29" fmla="*/ 37495 h 1639479"/>
                <a:gd name="connsiteX30" fmla="*/ 598259 w 1205803"/>
                <a:gd name="connsiteY30" fmla="*/ 279 h 1639479"/>
                <a:gd name="connsiteX0" fmla="*/ 1144717 w 1205803"/>
                <a:gd name="connsiteY0" fmla="*/ 913732 h 1639479"/>
                <a:gd name="connsiteX1" fmla="*/ 1144712 w 1205803"/>
                <a:gd name="connsiteY1" fmla="*/ 913749 h 1639479"/>
                <a:gd name="connsiteX2" fmla="*/ 1144717 w 1205803"/>
                <a:gd name="connsiteY2" fmla="*/ 913732 h 1639479"/>
                <a:gd name="connsiteX3" fmla="*/ 598259 w 1205803"/>
                <a:gd name="connsiteY3" fmla="*/ 279 h 1639479"/>
                <a:gd name="connsiteX4" fmla="*/ 789196 w 1205803"/>
                <a:gd name="connsiteY4" fmla="*/ 41495 h 1639479"/>
                <a:gd name="connsiteX5" fmla="*/ 983490 w 1205803"/>
                <a:gd name="connsiteY5" fmla="*/ 212931 h 1639479"/>
                <a:gd name="connsiteX6" fmla="*/ 1046350 w 1205803"/>
                <a:gd name="connsiteY6" fmla="*/ 511802 h 1639479"/>
                <a:gd name="connsiteX7" fmla="*/ 1094353 w 1205803"/>
                <a:gd name="connsiteY7" fmla="*/ 473514 h 1639479"/>
                <a:gd name="connsiteX8" fmla="*/ 1157213 w 1205803"/>
                <a:gd name="connsiteY8" fmla="*/ 527231 h 1639479"/>
                <a:gd name="connsiteX9" fmla="*/ 1205786 w 1205803"/>
                <a:gd name="connsiteY9" fmla="*/ 770099 h 1639479"/>
                <a:gd name="connsiteX10" fmla="*/ 1174927 w 1205803"/>
                <a:gd name="connsiteY10" fmla="*/ 867246 h 1639479"/>
                <a:gd name="connsiteX11" fmla="*/ 1146926 w 1205803"/>
                <a:gd name="connsiteY11" fmla="*/ 910677 h 1639479"/>
                <a:gd name="connsiteX12" fmla="*/ 1146828 w 1205803"/>
                <a:gd name="connsiteY12" fmla="*/ 906043 h 1639479"/>
                <a:gd name="connsiteX13" fmla="*/ 1054922 w 1205803"/>
                <a:gd name="connsiteY13" fmla="*/ 983823 h 1639479"/>
                <a:gd name="connsiteX14" fmla="*/ 1055494 w 1205803"/>
                <a:gd name="connsiteY14" fmla="*/ 1144402 h 1639479"/>
                <a:gd name="connsiteX15" fmla="*/ 992634 w 1205803"/>
                <a:gd name="connsiteY15" fmla="*/ 1328410 h 1639479"/>
                <a:gd name="connsiteX16" fmla="*/ 853770 w 1205803"/>
                <a:gd name="connsiteY16" fmla="*/ 1488418 h 1639479"/>
                <a:gd name="connsiteX17" fmla="*/ 634660 w 1205803"/>
                <a:gd name="connsiteY17" fmla="*/ 1639121 h 1639479"/>
                <a:gd name="connsiteX18" fmla="*/ 634332 w 1205803"/>
                <a:gd name="connsiteY18" fmla="*/ 1638710 h 1639479"/>
                <a:gd name="connsiteX19" fmla="*/ 634903 w 1205803"/>
                <a:gd name="connsiteY19" fmla="*/ 1634709 h 1639479"/>
                <a:gd name="connsiteX20" fmla="*/ 550328 w 1205803"/>
                <a:gd name="connsiteY20" fmla="*/ 1638710 h 1639479"/>
                <a:gd name="connsiteX21" fmla="*/ 456609 w 1205803"/>
                <a:gd name="connsiteY21" fmla="*/ 1575850 h 1639479"/>
                <a:gd name="connsiteX22" fmla="*/ 417179 w 1205803"/>
                <a:gd name="connsiteY22" fmla="*/ 1515847 h 1639479"/>
                <a:gd name="connsiteX23" fmla="*/ 161167 w 1205803"/>
                <a:gd name="connsiteY23" fmla="*/ 1154688 h 1639479"/>
                <a:gd name="connsiteX24" fmla="*/ 23447 w 1205803"/>
                <a:gd name="connsiteY24" fmla="*/ 779814 h 1639479"/>
                <a:gd name="connsiteX25" fmla="*/ 17 w 1205803"/>
                <a:gd name="connsiteY25" fmla="*/ 587805 h 1639479"/>
                <a:gd name="connsiteX26" fmla="*/ 589 w 1205803"/>
                <a:gd name="connsiteY26" fmla="*/ 544375 h 1639479"/>
                <a:gd name="connsiteX27" fmla="*/ 77164 w 1205803"/>
                <a:gd name="connsiteY27" fmla="*/ 250647 h 1639479"/>
                <a:gd name="connsiteX28" fmla="*/ 393178 w 1205803"/>
                <a:gd name="connsiteY28" fmla="*/ 37495 h 1639479"/>
                <a:gd name="connsiteX29" fmla="*/ 598259 w 1205803"/>
                <a:gd name="connsiteY29" fmla="*/ 279 h 1639479"/>
                <a:gd name="connsiteX0" fmla="*/ 1144717 w 1205803"/>
                <a:gd name="connsiteY0" fmla="*/ 913732 h 1643351"/>
                <a:gd name="connsiteX1" fmla="*/ 1144712 w 1205803"/>
                <a:gd name="connsiteY1" fmla="*/ 913749 h 1643351"/>
                <a:gd name="connsiteX2" fmla="*/ 1144717 w 1205803"/>
                <a:gd name="connsiteY2" fmla="*/ 913732 h 1643351"/>
                <a:gd name="connsiteX3" fmla="*/ 598259 w 1205803"/>
                <a:gd name="connsiteY3" fmla="*/ 279 h 1643351"/>
                <a:gd name="connsiteX4" fmla="*/ 789196 w 1205803"/>
                <a:gd name="connsiteY4" fmla="*/ 41495 h 1643351"/>
                <a:gd name="connsiteX5" fmla="*/ 983490 w 1205803"/>
                <a:gd name="connsiteY5" fmla="*/ 212931 h 1643351"/>
                <a:gd name="connsiteX6" fmla="*/ 1046350 w 1205803"/>
                <a:gd name="connsiteY6" fmla="*/ 511802 h 1643351"/>
                <a:gd name="connsiteX7" fmla="*/ 1094353 w 1205803"/>
                <a:gd name="connsiteY7" fmla="*/ 473514 h 1643351"/>
                <a:gd name="connsiteX8" fmla="*/ 1157213 w 1205803"/>
                <a:gd name="connsiteY8" fmla="*/ 527231 h 1643351"/>
                <a:gd name="connsiteX9" fmla="*/ 1205786 w 1205803"/>
                <a:gd name="connsiteY9" fmla="*/ 770099 h 1643351"/>
                <a:gd name="connsiteX10" fmla="*/ 1174927 w 1205803"/>
                <a:gd name="connsiteY10" fmla="*/ 867246 h 1643351"/>
                <a:gd name="connsiteX11" fmla="*/ 1146926 w 1205803"/>
                <a:gd name="connsiteY11" fmla="*/ 910677 h 1643351"/>
                <a:gd name="connsiteX12" fmla="*/ 1146828 w 1205803"/>
                <a:gd name="connsiteY12" fmla="*/ 906043 h 1643351"/>
                <a:gd name="connsiteX13" fmla="*/ 1054922 w 1205803"/>
                <a:gd name="connsiteY13" fmla="*/ 983823 h 1643351"/>
                <a:gd name="connsiteX14" fmla="*/ 1055494 w 1205803"/>
                <a:gd name="connsiteY14" fmla="*/ 1144402 h 1643351"/>
                <a:gd name="connsiteX15" fmla="*/ 992634 w 1205803"/>
                <a:gd name="connsiteY15" fmla="*/ 1328410 h 1643351"/>
                <a:gd name="connsiteX16" fmla="*/ 853770 w 1205803"/>
                <a:gd name="connsiteY16" fmla="*/ 1488418 h 1643351"/>
                <a:gd name="connsiteX17" fmla="*/ 634660 w 1205803"/>
                <a:gd name="connsiteY17" fmla="*/ 1639121 h 1643351"/>
                <a:gd name="connsiteX18" fmla="*/ 634332 w 1205803"/>
                <a:gd name="connsiteY18" fmla="*/ 1638710 h 1643351"/>
                <a:gd name="connsiteX19" fmla="*/ 550328 w 1205803"/>
                <a:gd name="connsiteY19" fmla="*/ 1638710 h 1643351"/>
                <a:gd name="connsiteX20" fmla="*/ 456609 w 1205803"/>
                <a:gd name="connsiteY20" fmla="*/ 1575850 h 1643351"/>
                <a:gd name="connsiteX21" fmla="*/ 417179 w 1205803"/>
                <a:gd name="connsiteY21" fmla="*/ 1515847 h 1643351"/>
                <a:gd name="connsiteX22" fmla="*/ 161167 w 1205803"/>
                <a:gd name="connsiteY22" fmla="*/ 1154688 h 1643351"/>
                <a:gd name="connsiteX23" fmla="*/ 23447 w 1205803"/>
                <a:gd name="connsiteY23" fmla="*/ 779814 h 1643351"/>
                <a:gd name="connsiteX24" fmla="*/ 17 w 1205803"/>
                <a:gd name="connsiteY24" fmla="*/ 587805 h 1643351"/>
                <a:gd name="connsiteX25" fmla="*/ 589 w 1205803"/>
                <a:gd name="connsiteY25" fmla="*/ 544375 h 1643351"/>
                <a:gd name="connsiteX26" fmla="*/ 77164 w 1205803"/>
                <a:gd name="connsiteY26" fmla="*/ 250647 h 1643351"/>
                <a:gd name="connsiteX27" fmla="*/ 393178 w 1205803"/>
                <a:gd name="connsiteY27" fmla="*/ 37495 h 1643351"/>
                <a:gd name="connsiteX28" fmla="*/ 598259 w 1205803"/>
                <a:gd name="connsiteY28" fmla="*/ 279 h 1643351"/>
                <a:gd name="connsiteX0" fmla="*/ 1144717 w 1205803"/>
                <a:gd name="connsiteY0" fmla="*/ 913732 h 1639121"/>
                <a:gd name="connsiteX1" fmla="*/ 1144712 w 1205803"/>
                <a:gd name="connsiteY1" fmla="*/ 913749 h 1639121"/>
                <a:gd name="connsiteX2" fmla="*/ 1144717 w 1205803"/>
                <a:gd name="connsiteY2" fmla="*/ 913732 h 1639121"/>
                <a:gd name="connsiteX3" fmla="*/ 598259 w 1205803"/>
                <a:gd name="connsiteY3" fmla="*/ 279 h 1639121"/>
                <a:gd name="connsiteX4" fmla="*/ 789196 w 1205803"/>
                <a:gd name="connsiteY4" fmla="*/ 41495 h 1639121"/>
                <a:gd name="connsiteX5" fmla="*/ 983490 w 1205803"/>
                <a:gd name="connsiteY5" fmla="*/ 212931 h 1639121"/>
                <a:gd name="connsiteX6" fmla="*/ 1046350 w 1205803"/>
                <a:gd name="connsiteY6" fmla="*/ 511802 h 1639121"/>
                <a:gd name="connsiteX7" fmla="*/ 1094353 w 1205803"/>
                <a:gd name="connsiteY7" fmla="*/ 473514 h 1639121"/>
                <a:gd name="connsiteX8" fmla="*/ 1157213 w 1205803"/>
                <a:gd name="connsiteY8" fmla="*/ 527231 h 1639121"/>
                <a:gd name="connsiteX9" fmla="*/ 1205786 w 1205803"/>
                <a:gd name="connsiteY9" fmla="*/ 770099 h 1639121"/>
                <a:gd name="connsiteX10" fmla="*/ 1174927 w 1205803"/>
                <a:gd name="connsiteY10" fmla="*/ 867246 h 1639121"/>
                <a:gd name="connsiteX11" fmla="*/ 1146926 w 1205803"/>
                <a:gd name="connsiteY11" fmla="*/ 910677 h 1639121"/>
                <a:gd name="connsiteX12" fmla="*/ 1146828 w 1205803"/>
                <a:gd name="connsiteY12" fmla="*/ 906043 h 1639121"/>
                <a:gd name="connsiteX13" fmla="*/ 1054922 w 1205803"/>
                <a:gd name="connsiteY13" fmla="*/ 983823 h 1639121"/>
                <a:gd name="connsiteX14" fmla="*/ 1055494 w 1205803"/>
                <a:gd name="connsiteY14" fmla="*/ 1144402 h 1639121"/>
                <a:gd name="connsiteX15" fmla="*/ 992634 w 1205803"/>
                <a:gd name="connsiteY15" fmla="*/ 1328410 h 1639121"/>
                <a:gd name="connsiteX16" fmla="*/ 853770 w 1205803"/>
                <a:gd name="connsiteY16" fmla="*/ 1488418 h 1639121"/>
                <a:gd name="connsiteX17" fmla="*/ 634660 w 1205803"/>
                <a:gd name="connsiteY17" fmla="*/ 1639121 h 1639121"/>
                <a:gd name="connsiteX18" fmla="*/ 550328 w 1205803"/>
                <a:gd name="connsiteY18" fmla="*/ 1638710 h 1639121"/>
                <a:gd name="connsiteX19" fmla="*/ 456609 w 1205803"/>
                <a:gd name="connsiteY19" fmla="*/ 1575850 h 1639121"/>
                <a:gd name="connsiteX20" fmla="*/ 417179 w 1205803"/>
                <a:gd name="connsiteY20" fmla="*/ 1515847 h 1639121"/>
                <a:gd name="connsiteX21" fmla="*/ 161167 w 1205803"/>
                <a:gd name="connsiteY21" fmla="*/ 1154688 h 1639121"/>
                <a:gd name="connsiteX22" fmla="*/ 23447 w 1205803"/>
                <a:gd name="connsiteY22" fmla="*/ 779814 h 1639121"/>
                <a:gd name="connsiteX23" fmla="*/ 17 w 1205803"/>
                <a:gd name="connsiteY23" fmla="*/ 587805 h 1639121"/>
                <a:gd name="connsiteX24" fmla="*/ 589 w 1205803"/>
                <a:gd name="connsiteY24" fmla="*/ 544375 h 1639121"/>
                <a:gd name="connsiteX25" fmla="*/ 77164 w 1205803"/>
                <a:gd name="connsiteY25" fmla="*/ 250647 h 1639121"/>
                <a:gd name="connsiteX26" fmla="*/ 393178 w 1205803"/>
                <a:gd name="connsiteY26" fmla="*/ 37495 h 1639121"/>
                <a:gd name="connsiteX27" fmla="*/ 598259 w 1205803"/>
                <a:gd name="connsiteY27" fmla="*/ 279 h 1639121"/>
                <a:gd name="connsiteX0" fmla="*/ 1144717 w 1205803"/>
                <a:gd name="connsiteY0" fmla="*/ 913732 h 1638710"/>
                <a:gd name="connsiteX1" fmla="*/ 1144712 w 1205803"/>
                <a:gd name="connsiteY1" fmla="*/ 913749 h 1638710"/>
                <a:gd name="connsiteX2" fmla="*/ 1144717 w 1205803"/>
                <a:gd name="connsiteY2" fmla="*/ 913732 h 1638710"/>
                <a:gd name="connsiteX3" fmla="*/ 598259 w 1205803"/>
                <a:gd name="connsiteY3" fmla="*/ 279 h 1638710"/>
                <a:gd name="connsiteX4" fmla="*/ 789196 w 1205803"/>
                <a:gd name="connsiteY4" fmla="*/ 41495 h 1638710"/>
                <a:gd name="connsiteX5" fmla="*/ 983490 w 1205803"/>
                <a:gd name="connsiteY5" fmla="*/ 212931 h 1638710"/>
                <a:gd name="connsiteX6" fmla="*/ 1046350 w 1205803"/>
                <a:gd name="connsiteY6" fmla="*/ 511802 h 1638710"/>
                <a:gd name="connsiteX7" fmla="*/ 1094353 w 1205803"/>
                <a:gd name="connsiteY7" fmla="*/ 473514 h 1638710"/>
                <a:gd name="connsiteX8" fmla="*/ 1157213 w 1205803"/>
                <a:gd name="connsiteY8" fmla="*/ 527231 h 1638710"/>
                <a:gd name="connsiteX9" fmla="*/ 1205786 w 1205803"/>
                <a:gd name="connsiteY9" fmla="*/ 770099 h 1638710"/>
                <a:gd name="connsiteX10" fmla="*/ 1174927 w 1205803"/>
                <a:gd name="connsiteY10" fmla="*/ 867246 h 1638710"/>
                <a:gd name="connsiteX11" fmla="*/ 1146926 w 1205803"/>
                <a:gd name="connsiteY11" fmla="*/ 910677 h 1638710"/>
                <a:gd name="connsiteX12" fmla="*/ 1146828 w 1205803"/>
                <a:gd name="connsiteY12" fmla="*/ 906043 h 1638710"/>
                <a:gd name="connsiteX13" fmla="*/ 1054922 w 1205803"/>
                <a:gd name="connsiteY13" fmla="*/ 983823 h 1638710"/>
                <a:gd name="connsiteX14" fmla="*/ 1055494 w 1205803"/>
                <a:gd name="connsiteY14" fmla="*/ 1144402 h 1638710"/>
                <a:gd name="connsiteX15" fmla="*/ 992634 w 1205803"/>
                <a:gd name="connsiteY15" fmla="*/ 1328410 h 1638710"/>
                <a:gd name="connsiteX16" fmla="*/ 853770 w 1205803"/>
                <a:gd name="connsiteY16" fmla="*/ 1488418 h 1638710"/>
                <a:gd name="connsiteX17" fmla="*/ 550328 w 1205803"/>
                <a:gd name="connsiteY17" fmla="*/ 1638710 h 1638710"/>
                <a:gd name="connsiteX18" fmla="*/ 456609 w 1205803"/>
                <a:gd name="connsiteY18" fmla="*/ 1575850 h 1638710"/>
                <a:gd name="connsiteX19" fmla="*/ 417179 w 1205803"/>
                <a:gd name="connsiteY19" fmla="*/ 1515847 h 1638710"/>
                <a:gd name="connsiteX20" fmla="*/ 161167 w 1205803"/>
                <a:gd name="connsiteY20" fmla="*/ 1154688 h 1638710"/>
                <a:gd name="connsiteX21" fmla="*/ 23447 w 1205803"/>
                <a:gd name="connsiteY21" fmla="*/ 779814 h 1638710"/>
                <a:gd name="connsiteX22" fmla="*/ 17 w 1205803"/>
                <a:gd name="connsiteY22" fmla="*/ 587805 h 1638710"/>
                <a:gd name="connsiteX23" fmla="*/ 589 w 1205803"/>
                <a:gd name="connsiteY23" fmla="*/ 544375 h 1638710"/>
                <a:gd name="connsiteX24" fmla="*/ 77164 w 1205803"/>
                <a:gd name="connsiteY24" fmla="*/ 250647 h 1638710"/>
                <a:gd name="connsiteX25" fmla="*/ 393178 w 1205803"/>
                <a:gd name="connsiteY25" fmla="*/ 37495 h 1638710"/>
                <a:gd name="connsiteX26" fmla="*/ 598259 w 1205803"/>
                <a:gd name="connsiteY26" fmla="*/ 279 h 1638710"/>
                <a:gd name="connsiteX0" fmla="*/ 1144717 w 1205803"/>
                <a:gd name="connsiteY0" fmla="*/ 913732 h 1638710"/>
                <a:gd name="connsiteX1" fmla="*/ 1144712 w 1205803"/>
                <a:gd name="connsiteY1" fmla="*/ 913749 h 1638710"/>
                <a:gd name="connsiteX2" fmla="*/ 1144717 w 1205803"/>
                <a:gd name="connsiteY2" fmla="*/ 913732 h 1638710"/>
                <a:gd name="connsiteX3" fmla="*/ 598259 w 1205803"/>
                <a:gd name="connsiteY3" fmla="*/ 279 h 1638710"/>
                <a:gd name="connsiteX4" fmla="*/ 789196 w 1205803"/>
                <a:gd name="connsiteY4" fmla="*/ 41495 h 1638710"/>
                <a:gd name="connsiteX5" fmla="*/ 983490 w 1205803"/>
                <a:gd name="connsiteY5" fmla="*/ 212931 h 1638710"/>
                <a:gd name="connsiteX6" fmla="*/ 1046350 w 1205803"/>
                <a:gd name="connsiteY6" fmla="*/ 511802 h 1638710"/>
                <a:gd name="connsiteX7" fmla="*/ 1094353 w 1205803"/>
                <a:gd name="connsiteY7" fmla="*/ 473514 h 1638710"/>
                <a:gd name="connsiteX8" fmla="*/ 1157213 w 1205803"/>
                <a:gd name="connsiteY8" fmla="*/ 527231 h 1638710"/>
                <a:gd name="connsiteX9" fmla="*/ 1205786 w 1205803"/>
                <a:gd name="connsiteY9" fmla="*/ 770099 h 1638710"/>
                <a:gd name="connsiteX10" fmla="*/ 1174927 w 1205803"/>
                <a:gd name="connsiteY10" fmla="*/ 867246 h 1638710"/>
                <a:gd name="connsiteX11" fmla="*/ 1146926 w 1205803"/>
                <a:gd name="connsiteY11" fmla="*/ 910677 h 1638710"/>
                <a:gd name="connsiteX12" fmla="*/ 1146828 w 1205803"/>
                <a:gd name="connsiteY12" fmla="*/ 906043 h 1638710"/>
                <a:gd name="connsiteX13" fmla="*/ 1054922 w 1205803"/>
                <a:gd name="connsiteY13" fmla="*/ 983823 h 1638710"/>
                <a:gd name="connsiteX14" fmla="*/ 1055494 w 1205803"/>
                <a:gd name="connsiteY14" fmla="*/ 1144402 h 1638710"/>
                <a:gd name="connsiteX15" fmla="*/ 992634 w 1205803"/>
                <a:gd name="connsiteY15" fmla="*/ 1328410 h 1638710"/>
                <a:gd name="connsiteX16" fmla="*/ 853770 w 1205803"/>
                <a:gd name="connsiteY16" fmla="*/ 1488418 h 1638710"/>
                <a:gd name="connsiteX17" fmla="*/ 550328 w 1205803"/>
                <a:gd name="connsiteY17" fmla="*/ 1638710 h 1638710"/>
                <a:gd name="connsiteX18" fmla="*/ 456609 w 1205803"/>
                <a:gd name="connsiteY18" fmla="*/ 1575850 h 1638710"/>
                <a:gd name="connsiteX19" fmla="*/ 417179 w 1205803"/>
                <a:gd name="connsiteY19" fmla="*/ 1515847 h 1638710"/>
                <a:gd name="connsiteX20" fmla="*/ 161167 w 1205803"/>
                <a:gd name="connsiteY20" fmla="*/ 1154688 h 1638710"/>
                <a:gd name="connsiteX21" fmla="*/ 23447 w 1205803"/>
                <a:gd name="connsiteY21" fmla="*/ 779814 h 1638710"/>
                <a:gd name="connsiteX22" fmla="*/ 17 w 1205803"/>
                <a:gd name="connsiteY22" fmla="*/ 587805 h 1638710"/>
                <a:gd name="connsiteX23" fmla="*/ 589 w 1205803"/>
                <a:gd name="connsiteY23" fmla="*/ 544375 h 1638710"/>
                <a:gd name="connsiteX24" fmla="*/ 77164 w 1205803"/>
                <a:gd name="connsiteY24" fmla="*/ 250647 h 1638710"/>
                <a:gd name="connsiteX25" fmla="*/ 393178 w 1205803"/>
                <a:gd name="connsiteY25" fmla="*/ 37495 h 1638710"/>
                <a:gd name="connsiteX26" fmla="*/ 598259 w 1205803"/>
                <a:gd name="connsiteY26" fmla="*/ 279 h 1638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05803" h="1638710">
                  <a:moveTo>
                    <a:pt x="1144717" y="913732"/>
                  </a:moveTo>
                  <a:lnTo>
                    <a:pt x="1144712" y="913749"/>
                  </a:lnTo>
                  <a:cubicBezTo>
                    <a:pt x="1144714" y="913743"/>
                    <a:pt x="1144715" y="913738"/>
                    <a:pt x="1144717" y="913732"/>
                  </a:cubicBezTo>
                  <a:close/>
                  <a:moveTo>
                    <a:pt x="598259" y="279"/>
                  </a:moveTo>
                  <a:cubicBezTo>
                    <a:pt x="665333" y="2493"/>
                    <a:pt x="730051" y="17780"/>
                    <a:pt x="789196" y="41495"/>
                  </a:cubicBezTo>
                  <a:cubicBezTo>
                    <a:pt x="916630" y="92926"/>
                    <a:pt x="983490" y="212931"/>
                    <a:pt x="983490" y="212931"/>
                  </a:cubicBezTo>
                  <a:cubicBezTo>
                    <a:pt x="1040636" y="292935"/>
                    <a:pt x="1027492" y="544946"/>
                    <a:pt x="1046350" y="511802"/>
                  </a:cubicBezTo>
                  <a:cubicBezTo>
                    <a:pt x="1059494" y="494658"/>
                    <a:pt x="1070351" y="475800"/>
                    <a:pt x="1094353" y="473514"/>
                  </a:cubicBezTo>
                  <a:cubicBezTo>
                    <a:pt x="1126925" y="477514"/>
                    <a:pt x="1148069" y="495801"/>
                    <a:pt x="1157213" y="527231"/>
                  </a:cubicBezTo>
                  <a:cubicBezTo>
                    <a:pt x="1180071" y="606663"/>
                    <a:pt x="1205214" y="685524"/>
                    <a:pt x="1205786" y="770099"/>
                  </a:cubicBezTo>
                  <a:cubicBezTo>
                    <a:pt x="1206357" y="807815"/>
                    <a:pt x="1192642" y="836959"/>
                    <a:pt x="1174927" y="867246"/>
                  </a:cubicBezTo>
                  <a:cubicBezTo>
                    <a:pt x="1165784" y="881533"/>
                    <a:pt x="1156070" y="895819"/>
                    <a:pt x="1146926" y="910677"/>
                  </a:cubicBezTo>
                  <a:cubicBezTo>
                    <a:pt x="1146893" y="909132"/>
                    <a:pt x="1146861" y="907588"/>
                    <a:pt x="1146828" y="906043"/>
                  </a:cubicBezTo>
                  <a:cubicBezTo>
                    <a:pt x="1131494" y="918234"/>
                    <a:pt x="1070144" y="944096"/>
                    <a:pt x="1054922" y="983823"/>
                  </a:cubicBezTo>
                  <a:cubicBezTo>
                    <a:pt x="1054922" y="1037540"/>
                    <a:pt x="1053779" y="1090685"/>
                    <a:pt x="1055494" y="1144402"/>
                  </a:cubicBezTo>
                  <a:cubicBezTo>
                    <a:pt x="1057208" y="1214120"/>
                    <a:pt x="1029778" y="1272408"/>
                    <a:pt x="992634" y="1328410"/>
                  </a:cubicBezTo>
                  <a:cubicBezTo>
                    <a:pt x="953203" y="1387842"/>
                    <a:pt x="927488" y="1436701"/>
                    <a:pt x="853770" y="1488418"/>
                  </a:cubicBezTo>
                  <a:cubicBezTo>
                    <a:pt x="780052" y="1540135"/>
                    <a:pt x="719629" y="1618712"/>
                    <a:pt x="550328" y="1638710"/>
                  </a:cubicBezTo>
                  <a:cubicBezTo>
                    <a:pt x="505755" y="1638138"/>
                    <a:pt x="475467" y="1616994"/>
                    <a:pt x="456609" y="1575850"/>
                  </a:cubicBezTo>
                  <a:cubicBezTo>
                    <a:pt x="446894" y="1554134"/>
                    <a:pt x="434894" y="1531276"/>
                    <a:pt x="417179" y="1515847"/>
                  </a:cubicBezTo>
                  <a:cubicBezTo>
                    <a:pt x="304603" y="1414128"/>
                    <a:pt x="227456" y="1288980"/>
                    <a:pt x="161167" y="1154688"/>
                  </a:cubicBezTo>
                  <a:cubicBezTo>
                    <a:pt x="155453" y="1141544"/>
                    <a:pt x="32590" y="795814"/>
                    <a:pt x="23447" y="779814"/>
                  </a:cubicBezTo>
                  <a:cubicBezTo>
                    <a:pt x="13161" y="716382"/>
                    <a:pt x="-554" y="652951"/>
                    <a:pt x="17" y="587805"/>
                  </a:cubicBezTo>
                  <a:cubicBezTo>
                    <a:pt x="17" y="573519"/>
                    <a:pt x="17" y="559232"/>
                    <a:pt x="589" y="544375"/>
                  </a:cubicBezTo>
                  <a:cubicBezTo>
                    <a:pt x="6875" y="455799"/>
                    <a:pt x="23447" y="321507"/>
                    <a:pt x="77164" y="250647"/>
                  </a:cubicBezTo>
                  <a:cubicBezTo>
                    <a:pt x="134881" y="174644"/>
                    <a:pt x="273173" y="87211"/>
                    <a:pt x="393178" y="37495"/>
                  </a:cubicBezTo>
                  <a:cubicBezTo>
                    <a:pt x="461753" y="8922"/>
                    <a:pt x="531184" y="-1936"/>
                    <a:pt x="598259" y="279"/>
                  </a:cubicBezTo>
                  <a:close/>
                </a:path>
              </a:pathLst>
            </a:custGeom>
            <a:gradFill>
              <a:gsLst>
                <a:gs pos="41000">
                  <a:schemeClr val="accent2">
                    <a:lumMod val="20000"/>
                    <a:lumOff val="80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accent2">
                    <a:lumMod val="40000"/>
                    <a:lumOff val="60000"/>
                  </a:schemeClr>
                </a:gs>
              </a:gsLst>
              <a:lin ang="9000000" scaled="0"/>
            </a:gra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4" name="Freeform: Shape 65">
              <a:extLst>
                <a:ext uri="{FF2B5EF4-FFF2-40B4-BE49-F238E27FC236}">
                  <a16:creationId xmlns:a16="http://schemas.microsoft.com/office/drawing/2014/main" id="{9C03BE8B-FC47-4F34-A175-0F15EFEFC28A}"/>
                </a:ext>
              </a:extLst>
            </p:cNvPr>
            <p:cNvSpPr/>
            <p:nvPr/>
          </p:nvSpPr>
          <p:spPr>
            <a:xfrm flipH="1">
              <a:off x="1056648" y="2855701"/>
              <a:ext cx="969850" cy="859229"/>
            </a:xfrm>
            <a:custGeom>
              <a:avLst/>
              <a:gdLst>
                <a:gd name="connsiteX0" fmla="*/ 1175339 w 1192482"/>
                <a:gd name="connsiteY0" fmla="*/ 576597 h 1056467"/>
                <a:gd name="connsiteX1" fmla="*/ 1038761 w 1192482"/>
                <a:gd name="connsiteY1" fmla="*/ 284013 h 1056467"/>
                <a:gd name="connsiteX2" fmla="*/ 690746 w 1192482"/>
                <a:gd name="connsiteY2" fmla="*/ 24001 h 1056467"/>
                <a:gd name="connsiteX3" fmla="*/ 619314 w 1192482"/>
                <a:gd name="connsiteY3" fmla="*/ 0 h 1056467"/>
                <a:gd name="connsiteX4" fmla="*/ 644458 w 1192482"/>
                <a:gd name="connsiteY4" fmla="*/ 29144 h 1056467"/>
                <a:gd name="connsiteX5" fmla="*/ 664458 w 1192482"/>
                <a:gd name="connsiteY5" fmla="*/ 61146 h 1056467"/>
                <a:gd name="connsiteX6" fmla="*/ 625028 w 1192482"/>
                <a:gd name="connsiteY6" fmla="*/ 64574 h 1056467"/>
                <a:gd name="connsiteX7" fmla="*/ 500451 w 1192482"/>
                <a:gd name="connsiteY7" fmla="*/ 36002 h 1056467"/>
                <a:gd name="connsiteX8" fmla="*/ 395875 w 1192482"/>
                <a:gd name="connsiteY8" fmla="*/ 62860 h 1056467"/>
                <a:gd name="connsiteX9" fmla="*/ 307871 w 1192482"/>
                <a:gd name="connsiteY9" fmla="*/ 134863 h 1056467"/>
                <a:gd name="connsiteX10" fmla="*/ 278727 w 1192482"/>
                <a:gd name="connsiteY10" fmla="*/ 143435 h 1056467"/>
                <a:gd name="connsiteX11" fmla="*/ 280441 w 1192482"/>
                <a:gd name="connsiteY11" fmla="*/ 111434 h 1056467"/>
                <a:gd name="connsiteX12" fmla="*/ 311871 w 1192482"/>
                <a:gd name="connsiteY12" fmla="*/ 47431 h 1056467"/>
                <a:gd name="connsiteX13" fmla="*/ 206152 w 1192482"/>
                <a:gd name="connsiteY13" fmla="*/ 157721 h 1056467"/>
                <a:gd name="connsiteX14" fmla="*/ 221581 w 1192482"/>
                <a:gd name="connsiteY14" fmla="*/ 57717 h 1056467"/>
                <a:gd name="connsiteX15" fmla="*/ 133006 w 1192482"/>
                <a:gd name="connsiteY15" fmla="*/ 250297 h 1056467"/>
                <a:gd name="connsiteX16" fmla="*/ 103290 w 1192482"/>
                <a:gd name="connsiteY16" fmla="*/ 122291 h 1056467"/>
                <a:gd name="connsiteX17" fmla="*/ 82146 w 1192482"/>
                <a:gd name="connsiteY17" fmla="*/ 148578 h 1056467"/>
                <a:gd name="connsiteX18" fmla="*/ 23858 w 1192482"/>
                <a:gd name="connsiteY18" fmla="*/ 275441 h 1056467"/>
                <a:gd name="connsiteX19" fmla="*/ 25001 w 1192482"/>
                <a:gd name="connsiteY19" fmla="*/ 517166 h 1056467"/>
                <a:gd name="connsiteX20" fmla="*/ 54145 w 1192482"/>
                <a:gd name="connsiteY20" fmla="*/ 687460 h 1056467"/>
                <a:gd name="connsiteX21" fmla="*/ 129577 w 1192482"/>
                <a:gd name="connsiteY21" fmla="*/ 948614 h 1056467"/>
                <a:gd name="connsiteX22" fmla="*/ 131863 w 1192482"/>
                <a:gd name="connsiteY22" fmla="*/ 906898 h 1056467"/>
                <a:gd name="connsiteX23" fmla="*/ 115291 w 1192482"/>
                <a:gd name="connsiteY23" fmla="*/ 736033 h 1056467"/>
                <a:gd name="connsiteX24" fmla="*/ 254154 w 1192482"/>
                <a:gd name="connsiteY24" fmla="*/ 574883 h 1056467"/>
                <a:gd name="connsiteX25" fmla="*/ 365017 w 1192482"/>
                <a:gd name="connsiteY25" fmla="*/ 556025 h 1056467"/>
                <a:gd name="connsiteX26" fmla="*/ 473593 w 1192482"/>
                <a:gd name="connsiteY26" fmla="*/ 509166 h 1056467"/>
                <a:gd name="connsiteX27" fmla="*/ 556454 w 1192482"/>
                <a:gd name="connsiteY27" fmla="*/ 454878 h 1056467"/>
                <a:gd name="connsiteX28" fmla="*/ 699317 w 1192482"/>
                <a:gd name="connsiteY28" fmla="*/ 414876 h 1056467"/>
                <a:gd name="connsiteX29" fmla="*/ 798750 w 1192482"/>
                <a:gd name="connsiteY29" fmla="*/ 489165 h 1056467"/>
                <a:gd name="connsiteX30" fmla="*/ 823323 w 1192482"/>
                <a:gd name="connsiteY30" fmla="*/ 554311 h 1056467"/>
                <a:gd name="connsiteX31" fmla="*/ 961615 w 1192482"/>
                <a:gd name="connsiteY31" fmla="*/ 729747 h 1056467"/>
                <a:gd name="connsiteX32" fmla="*/ 1021617 w 1192482"/>
                <a:gd name="connsiteY32" fmla="*/ 850895 h 1056467"/>
                <a:gd name="connsiteX33" fmla="*/ 1078192 w 1192482"/>
                <a:gd name="connsiteY33" fmla="*/ 1028046 h 1056467"/>
                <a:gd name="connsiteX34" fmla="*/ 1105621 w 1192482"/>
                <a:gd name="connsiteY34" fmla="*/ 1056048 h 1056467"/>
                <a:gd name="connsiteX35" fmla="*/ 1117622 w 1192482"/>
                <a:gd name="connsiteY35" fmla="*/ 1021760 h 1056467"/>
                <a:gd name="connsiteX36" fmla="*/ 1093049 w 1192482"/>
                <a:gd name="connsiteY36" fmla="*/ 913184 h 1056467"/>
                <a:gd name="connsiteX37" fmla="*/ 1097049 w 1192482"/>
                <a:gd name="connsiteY37" fmla="*/ 776606 h 1056467"/>
                <a:gd name="connsiteX38" fmla="*/ 1151909 w 1192482"/>
                <a:gd name="connsiteY38" fmla="*/ 682316 h 1056467"/>
                <a:gd name="connsiteX39" fmla="*/ 1192482 w 1192482"/>
                <a:gd name="connsiteY39" fmla="*/ 640600 h 1056467"/>
                <a:gd name="connsiteX40" fmla="*/ 1175339 w 1192482"/>
                <a:gd name="connsiteY40" fmla="*/ 576597 h 1056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192482" h="1056467">
                  <a:moveTo>
                    <a:pt x="1175339" y="576597"/>
                  </a:moveTo>
                  <a:cubicBezTo>
                    <a:pt x="1145052" y="472021"/>
                    <a:pt x="1118193" y="364016"/>
                    <a:pt x="1038761" y="284013"/>
                  </a:cubicBezTo>
                  <a:cubicBezTo>
                    <a:pt x="935899" y="180580"/>
                    <a:pt x="821037" y="91433"/>
                    <a:pt x="690746" y="24001"/>
                  </a:cubicBezTo>
                  <a:cubicBezTo>
                    <a:pt x="669030" y="12572"/>
                    <a:pt x="646172" y="2286"/>
                    <a:pt x="619314" y="0"/>
                  </a:cubicBezTo>
                  <a:cubicBezTo>
                    <a:pt x="623885" y="14858"/>
                    <a:pt x="636457" y="20001"/>
                    <a:pt x="644458" y="29144"/>
                  </a:cubicBezTo>
                  <a:cubicBezTo>
                    <a:pt x="653029" y="38859"/>
                    <a:pt x="670745" y="48574"/>
                    <a:pt x="664458" y="61146"/>
                  </a:cubicBezTo>
                  <a:cubicBezTo>
                    <a:pt x="657030" y="76003"/>
                    <a:pt x="638172" y="67432"/>
                    <a:pt x="625028" y="64574"/>
                  </a:cubicBezTo>
                  <a:cubicBezTo>
                    <a:pt x="583312" y="55431"/>
                    <a:pt x="542167" y="45716"/>
                    <a:pt x="500451" y="36002"/>
                  </a:cubicBezTo>
                  <a:cubicBezTo>
                    <a:pt x="460449" y="26287"/>
                    <a:pt x="426162" y="34287"/>
                    <a:pt x="395875" y="62860"/>
                  </a:cubicBezTo>
                  <a:cubicBezTo>
                    <a:pt x="368445" y="88575"/>
                    <a:pt x="339872" y="114291"/>
                    <a:pt x="307871" y="134863"/>
                  </a:cubicBezTo>
                  <a:cubicBezTo>
                    <a:pt x="299299" y="140578"/>
                    <a:pt x="288442" y="150292"/>
                    <a:pt x="278727" y="143435"/>
                  </a:cubicBezTo>
                  <a:cubicBezTo>
                    <a:pt x="266726" y="134863"/>
                    <a:pt x="275869" y="121720"/>
                    <a:pt x="280441" y="111434"/>
                  </a:cubicBezTo>
                  <a:cubicBezTo>
                    <a:pt x="290156" y="89718"/>
                    <a:pt x="301585" y="69146"/>
                    <a:pt x="311871" y="47431"/>
                  </a:cubicBezTo>
                  <a:cubicBezTo>
                    <a:pt x="266726" y="73146"/>
                    <a:pt x="239297" y="116005"/>
                    <a:pt x="206152" y="157721"/>
                  </a:cubicBezTo>
                  <a:cubicBezTo>
                    <a:pt x="198723" y="120005"/>
                    <a:pt x="214152" y="92576"/>
                    <a:pt x="221581" y="57717"/>
                  </a:cubicBezTo>
                  <a:cubicBezTo>
                    <a:pt x="165579" y="111434"/>
                    <a:pt x="139863" y="173151"/>
                    <a:pt x="133006" y="250297"/>
                  </a:cubicBezTo>
                  <a:cubicBezTo>
                    <a:pt x="97576" y="208581"/>
                    <a:pt x="117005" y="162293"/>
                    <a:pt x="103290" y="122291"/>
                  </a:cubicBezTo>
                  <a:cubicBezTo>
                    <a:pt x="91861" y="129720"/>
                    <a:pt x="87290" y="139435"/>
                    <a:pt x="82146" y="148578"/>
                  </a:cubicBezTo>
                  <a:cubicBezTo>
                    <a:pt x="59860" y="189723"/>
                    <a:pt x="40430" y="232010"/>
                    <a:pt x="23858" y="275441"/>
                  </a:cubicBezTo>
                  <a:cubicBezTo>
                    <a:pt x="-7572" y="356016"/>
                    <a:pt x="-8715" y="437163"/>
                    <a:pt x="25001" y="517166"/>
                  </a:cubicBezTo>
                  <a:cubicBezTo>
                    <a:pt x="48431" y="572026"/>
                    <a:pt x="58717" y="628028"/>
                    <a:pt x="54145" y="687460"/>
                  </a:cubicBezTo>
                  <a:cubicBezTo>
                    <a:pt x="47288" y="783464"/>
                    <a:pt x="76432" y="869753"/>
                    <a:pt x="129577" y="948614"/>
                  </a:cubicBezTo>
                  <a:cubicBezTo>
                    <a:pt x="140435" y="935471"/>
                    <a:pt x="134149" y="920613"/>
                    <a:pt x="131863" y="906898"/>
                  </a:cubicBezTo>
                  <a:cubicBezTo>
                    <a:pt x="122148" y="850324"/>
                    <a:pt x="114719" y="793750"/>
                    <a:pt x="115291" y="736033"/>
                  </a:cubicBezTo>
                  <a:cubicBezTo>
                    <a:pt x="116434" y="630314"/>
                    <a:pt x="150721" y="590312"/>
                    <a:pt x="254154" y="574883"/>
                  </a:cubicBezTo>
                  <a:cubicBezTo>
                    <a:pt x="291299" y="569169"/>
                    <a:pt x="329015" y="566883"/>
                    <a:pt x="365017" y="556025"/>
                  </a:cubicBezTo>
                  <a:cubicBezTo>
                    <a:pt x="404447" y="547453"/>
                    <a:pt x="439877" y="530881"/>
                    <a:pt x="473593" y="509166"/>
                  </a:cubicBezTo>
                  <a:cubicBezTo>
                    <a:pt x="501023" y="491451"/>
                    <a:pt x="528452" y="472593"/>
                    <a:pt x="556454" y="454878"/>
                  </a:cubicBezTo>
                  <a:cubicBezTo>
                    <a:pt x="599884" y="426305"/>
                    <a:pt x="646743" y="413161"/>
                    <a:pt x="699317" y="414876"/>
                  </a:cubicBezTo>
                  <a:cubicBezTo>
                    <a:pt x="757605" y="417162"/>
                    <a:pt x="781035" y="432591"/>
                    <a:pt x="798750" y="489165"/>
                  </a:cubicBezTo>
                  <a:cubicBezTo>
                    <a:pt x="805608" y="511452"/>
                    <a:pt x="811894" y="533738"/>
                    <a:pt x="823323" y="554311"/>
                  </a:cubicBezTo>
                  <a:cubicBezTo>
                    <a:pt x="860467" y="620028"/>
                    <a:pt x="916470" y="670887"/>
                    <a:pt x="961615" y="729747"/>
                  </a:cubicBezTo>
                  <a:cubicBezTo>
                    <a:pt x="962758" y="731462"/>
                    <a:pt x="1016475" y="838895"/>
                    <a:pt x="1021617" y="850895"/>
                  </a:cubicBezTo>
                  <a:cubicBezTo>
                    <a:pt x="1045619" y="908612"/>
                    <a:pt x="1059334" y="969187"/>
                    <a:pt x="1078192" y="1028046"/>
                  </a:cubicBezTo>
                  <a:cubicBezTo>
                    <a:pt x="1082192" y="1041190"/>
                    <a:pt x="1087335" y="1059476"/>
                    <a:pt x="1105621" y="1056048"/>
                  </a:cubicBezTo>
                  <a:cubicBezTo>
                    <a:pt x="1122194" y="1053190"/>
                    <a:pt x="1118765" y="1034332"/>
                    <a:pt x="1117622" y="1021760"/>
                  </a:cubicBezTo>
                  <a:cubicBezTo>
                    <a:pt x="1115336" y="984044"/>
                    <a:pt x="1104478" y="948614"/>
                    <a:pt x="1093049" y="913184"/>
                  </a:cubicBezTo>
                  <a:cubicBezTo>
                    <a:pt x="1080477" y="872039"/>
                    <a:pt x="1078763" y="820037"/>
                    <a:pt x="1097049" y="776606"/>
                  </a:cubicBezTo>
                  <a:cubicBezTo>
                    <a:pt x="1096478" y="776606"/>
                    <a:pt x="1138766" y="705175"/>
                    <a:pt x="1151909" y="682316"/>
                  </a:cubicBezTo>
                  <a:cubicBezTo>
                    <a:pt x="1161052" y="664030"/>
                    <a:pt x="1179339" y="655458"/>
                    <a:pt x="1192482" y="640600"/>
                  </a:cubicBezTo>
                  <a:cubicBezTo>
                    <a:pt x="1187339" y="619457"/>
                    <a:pt x="1181053" y="598313"/>
                    <a:pt x="1175339" y="576597"/>
                  </a:cubicBezTo>
                  <a:close/>
                </a:path>
              </a:pathLst>
            </a:custGeom>
            <a:solidFill>
              <a:srgbClr val="765640"/>
            </a:solidFill>
            <a:ln w="5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56">
              <a:extLst>
                <a:ext uri="{FF2B5EF4-FFF2-40B4-BE49-F238E27FC236}">
                  <a16:creationId xmlns:a16="http://schemas.microsoft.com/office/drawing/2014/main" id="{5C9B04FE-1747-441C-8818-3E6FC338CB34}"/>
                </a:ext>
              </a:extLst>
            </p:cNvPr>
            <p:cNvSpPr/>
            <p:nvPr/>
          </p:nvSpPr>
          <p:spPr>
            <a:xfrm flipH="1">
              <a:off x="2055742" y="5517255"/>
              <a:ext cx="949845" cy="527151"/>
            </a:xfrm>
            <a:custGeom>
              <a:avLst/>
              <a:gdLst>
                <a:gd name="connsiteX0" fmla="*/ 436121 w 1167884"/>
                <a:gd name="connsiteY0" fmla="*/ 9766 h 651968"/>
                <a:gd name="connsiteX1" fmla="*/ 435279 w 1167884"/>
                <a:gd name="connsiteY1" fmla="*/ 11299 h 651968"/>
                <a:gd name="connsiteX2" fmla="*/ 534712 w 1167884"/>
                <a:gd name="connsiteY2" fmla="*/ 11870 h 651968"/>
                <a:gd name="connsiteX3" fmla="*/ 637574 w 1167884"/>
                <a:gd name="connsiteY3" fmla="*/ 34157 h 651968"/>
                <a:gd name="connsiteX4" fmla="*/ 766723 w 1167884"/>
                <a:gd name="connsiteY4" fmla="*/ 101017 h 651968"/>
                <a:gd name="connsiteX5" fmla="*/ 847869 w 1167884"/>
                <a:gd name="connsiteY5" fmla="*/ 146733 h 651968"/>
                <a:gd name="connsiteX6" fmla="*/ 966732 w 1167884"/>
                <a:gd name="connsiteY6" fmla="*/ 190736 h 651968"/>
                <a:gd name="connsiteX7" fmla="*/ 1167884 w 1167884"/>
                <a:gd name="connsiteY7" fmla="*/ 226166 h 651968"/>
                <a:gd name="connsiteX8" fmla="*/ 1109595 w 1167884"/>
                <a:gd name="connsiteY8" fmla="*/ 251310 h 651968"/>
                <a:gd name="connsiteX9" fmla="*/ 990733 w 1167884"/>
                <a:gd name="connsiteY9" fmla="*/ 491892 h 651968"/>
                <a:gd name="connsiteX10" fmla="*/ 1039307 w 1167884"/>
                <a:gd name="connsiteY10" fmla="*/ 646756 h 651968"/>
                <a:gd name="connsiteX11" fmla="*/ 1024449 w 1167884"/>
                <a:gd name="connsiteY11" fmla="*/ 650185 h 651968"/>
                <a:gd name="connsiteX12" fmla="*/ 889585 w 1167884"/>
                <a:gd name="connsiteY12" fmla="*/ 567324 h 651968"/>
                <a:gd name="connsiteX13" fmla="*/ 759294 w 1167884"/>
                <a:gd name="connsiteY13" fmla="*/ 547895 h 651968"/>
                <a:gd name="connsiteX14" fmla="*/ 566714 w 1167884"/>
                <a:gd name="connsiteY14" fmla="*/ 489035 h 651968"/>
                <a:gd name="connsiteX15" fmla="*/ 210126 w 1167884"/>
                <a:gd name="connsiteY15" fmla="*/ 308455 h 651968"/>
                <a:gd name="connsiteX16" fmla="*/ 186697 w 1167884"/>
                <a:gd name="connsiteY16" fmla="*/ 296455 h 651968"/>
                <a:gd name="connsiteX17" fmla="*/ 124408 w 1167884"/>
                <a:gd name="connsiteY17" fmla="*/ 323313 h 651968"/>
                <a:gd name="connsiteX18" fmla="*/ 96978 w 1167884"/>
                <a:gd name="connsiteY18" fmla="*/ 387316 h 651968"/>
                <a:gd name="connsiteX19" fmla="*/ 56977 w 1167884"/>
                <a:gd name="connsiteY19" fmla="*/ 410745 h 651968"/>
                <a:gd name="connsiteX20" fmla="*/ 18118 w 1167884"/>
                <a:gd name="connsiteY20" fmla="*/ 373601 h 651968"/>
                <a:gd name="connsiteX21" fmla="*/ 7260 w 1167884"/>
                <a:gd name="connsiteY21" fmla="*/ 286169 h 651968"/>
                <a:gd name="connsiteX22" fmla="*/ 122122 w 1167884"/>
                <a:gd name="connsiteY22" fmla="*/ 90160 h 651968"/>
                <a:gd name="connsiteX23" fmla="*/ 147838 w 1167884"/>
                <a:gd name="connsiteY23" fmla="*/ 71873 h 651968"/>
                <a:gd name="connsiteX24" fmla="*/ 179482 w 1167884"/>
                <a:gd name="connsiteY24" fmla="*/ 47944 h 651968"/>
                <a:gd name="connsiteX25" fmla="*/ 180662 w 1167884"/>
                <a:gd name="connsiteY25" fmla="*/ 39594 h 651968"/>
                <a:gd name="connsiteX26" fmla="*/ 609586 w 1167884"/>
                <a:gd name="connsiteY26" fmla="*/ 0 h 651968"/>
                <a:gd name="connsiteX27" fmla="*/ 651942 w 1167884"/>
                <a:gd name="connsiteY27" fmla="*/ 10204 h 651968"/>
                <a:gd name="connsiteX28" fmla="*/ 650052 w 1167884"/>
                <a:gd name="connsiteY28" fmla="*/ 10364 h 651968"/>
                <a:gd name="connsiteX29" fmla="*/ 609751 w 1167884"/>
                <a:gd name="connsiteY29" fmla="*/ 138 h 651968"/>
                <a:gd name="connsiteX0" fmla="*/ 436121 w 1167884"/>
                <a:gd name="connsiteY0" fmla="*/ 9766 h 651968"/>
                <a:gd name="connsiteX1" fmla="*/ 435279 w 1167884"/>
                <a:gd name="connsiteY1" fmla="*/ 11299 h 651968"/>
                <a:gd name="connsiteX2" fmla="*/ 534712 w 1167884"/>
                <a:gd name="connsiteY2" fmla="*/ 11870 h 651968"/>
                <a:gd name="connsiteX3" fmla="*/ 637574 w 1167884"/>
                <a:gd name="connsiteY3" fmla="*/ 34157 h 651968"/>
                <a:gd name="connsiteX4" fmla="*/ 766723 w 1167884"/>
                <a:gd name="connsiteY4" fmla="*/ 101017 h 651968"/>
                <a:gd name="connsiteX5" fmla="*/ 847869 w 1167884"/>
                <a:gd name="connsiteY5" fmla="*/ 146733 h 651968"/>
                <a:gd name="connsiteX6" fmla="*/ 966732 w 1167884"/>
                <a:gd name="connsiteY6" fmla="*/ 190736 h 651968"/>
                <a:gd name="connsiteX7" fmla="*/ 1167884 w 1167884"/>
                <a:gd name="connsiteY7" fmla="*/ 226166 h 651968"/>
                <a:gd name="connsiteX8" fmla="*/ 1109595 w 1167884"/>
                <a:gd name="connsiteY8" fmla="*/ 251310 h 651968"/>
                <a:gd name="connsiteX9" fmla="*/ 990733 w 1167884"/>
                <a:gd name="connsiteY9" fmla="*/ 491892 h 651968"/>
                <a:gd name="connsiteX10" fmla="*/ 1039307 w 1167884"/>
                <a:gd name="connsiteY10" fmla="*/ 646756 h 651968"/>
                <a:gd name="connsiteX11" fmla="*/ 1024449 w 1167884"/>
                <a:gd name="connsiteY11" fmla="*/ 650185 h 651968"/>
                <a:gd name="connsiteX12" fmla="*/ 889585 w 1167884"/>
                <a:gd name="connsiteY12" fmla="*/ 567324 h 651968"/>
                <a:gd name="connsiteX13" fmla="*/ 759294 w 1167884"/>
                <a:gd name="connsiteY13" fmla="*/ 547895 h 651968"/>
                <a:gd name="connsiteX14" fmla="*/ 566714 w 1167884"/>
                <a:gd name="connsiteY14" fmla="*/ 489035 h 651968"/>
                <a:gd name="connsiteX15" fmla="*/ 210126 w 1167884"/>
                <a:gd name="connsiteY15" fmla="*/ 308455 h 651968"/>
                <a:gd name="connsiteX16" fmla="*/ 186697 w 1167884"/>
                <a:gd name="connsiteY16" fmla="*/ 296455 h 651968"/>
                <a:gd name="connsiteX17" fmla="*/ 124408 w 1167884"/>
                <a:gd name="connsiteY17" fmla="*/ 323313 h 651968"/>
                <a:gd name="connsiteX18" fmla="*/ 96978 w 1167884"/>
                <a:gd name="connsiteY18" fmla="*/ 387316 h 651968"/>
                <a:gd name="connsiteX19" fmla="*/ 56977 w 1167884"/>
                <a:gd name="connsiteY19" fmla="*/ 410745 h 651968"/>
                <a:gd name="connsiteX20" fmla="*/ 18118 w 1167884"/>
                <a:gd name="connsiteY20" fmla="*/ 373601 h 651968"/>
                <a:gd name="connsiteX21" fmla="*/ 7260 w 1167884"/>
                <a:gd name="connsiteY21" fmla="*/ 286169 h 651968"/>
                <a:gd name="connsiteX22" fmla="*/ 122122 w 1167884"/>
                <a:gd name="connsiteY22" fmla="*/ 90160 h 651968"/>
                <a:gd name="connsiteX23" fmla="*/ 147838 w 1167884"/>
                <a:gd name="connsiteY23" fmla="*/ 71873 h 651968"/>
                <a:gd name="connsiteX24" fmla="*/ 179482 w 1167884"/>
                <a:gd name="connsiteY24" fmla="*/ 47944 h 651968"/>
                <a:gd name="connsiteX25" fmla="*/ 436121 w 1167884"/>
                <a:gd name="connsiteY25" fmla="*/ 9766 h 651968"/>
                <a:gd name="connsiteX26" fmla="*/ 609586 w 1167884"/>
                <a:gd name="connsiteY26" fmla="*/ 0 h 651968"/>
                <a:gd name="connsiteX27" fmla="*/ 651942 w 1167884"/>
                <a:gd name="connsiteY27" fmla="*/ 10204 h 651968"/>
                <a:gd name="connsiteX28" fmla="*/ 650052 w 1167884"/>
                <a:gd name="connsiteY28" fmla="*/ 10364 h 651968"/>
                <a:gd name="connsiteX29" fmla="*/ 609751 w 1167884"/>
                <a:gd name="connsiteY29" fmla="*/ 138 h 651968"/>
                <a:gd name="connsiteX30" fmla="*/ 609586 w 1167884"/>
                <a:gd name="connsiteY30" fmla="*/ 0 h 651968"/>
                <a:gd name="connsiteX0" fmla="*/ 436121 w 1167884"/>
                <a:gd name="connsiteY0" fmla="*/ 9766 h 651968"/>
                <a:gd name="connsiteX1" fmla="*/ 435279 w 1167884"/>
                <a:gd name="connsiteY1" fmla="*/ 11299 h 651968"/>
                <a:gd name="connsiteX2" fmla="*/ 534712 w 1167884"/>
                <a:gd name="connsiteY2" fmla="*/ 11870 h 651968"/>
                <a:gd name="connsiteX3" fmla="*/ 637574 w 1167884"/>
                <a:gd name="connsiteY3" fmla="*/ 34157 h 651968"/>
                <a:gd name="connsiteX4" fmla="*/ 766723 w 1167884"/>
                <a:gd name="connsiteY4" fmla="*/ 101017 h 651968"/>
                <a:gd name="connsiteX5" fmla="*/ 847869 w 1167884"/>
                <a:gd name="connsiteY5" fmla="*/ 146733 h 651968"/>
                <a:gd name="connsiteX6" fmla="*/ 966732 w 1167884"/>
                <a:gd name="connsiteY6" fmla="*/ 190736 h 651968"/>
                <a:gd name="connsiteX7" fmla="*/ 1167884 w 1167884"/>
                <a:gd name="connsiteY7" fmla="*/ 226166 h 651968"/>
                <a:gd name="connsiteX8" fmla="*/ 1109595 w 1167884"/>
                <a:gd name="connsiteY8" fmla="*/ 251310 h 651968"/>
                <a:gd name="connsiteX9" fmla="*/ 990733 w 1167884"/>
                <a:gd name="connsiteY9" fmla="*/ 491892 h 651968"/>
                <a:gd name="connsiteX10" fmla="*/ 1039307 w 1167884"/>
                <a:gd name="connsiteY10" fmla="*/ 646756 h 651968"/>
                <a:gd name="connsiteX11" fmla="*/ 1024449 w 1167884"/>
                <a:gd name="connsiteY11" fmla="*/ 650185 h 651968"/>
                <a:gd name="connsiteX12" fmla="*/ 889585 w 1167884"/>
                <a:gd name="connsiteY12" fmla="*/ 567324 h 651968"/>
                <a:gd name="connsiteX13" fmla="*/ 759294 w 1167884"/>
                <a:gd name="connsiteY13" fmla="*/ 547895 h 651968"/>
                <a:gd name="connsiteX14" fmla="*/ 566714 w 1167884"/>
                <a:gd name="connsiteY14" fmla="*/ 489035 h 651968"/>
                <a:gd name="connsiteX15" fmla="*/ 210126 w 1167884"/>
                <a:gd name="connsiteY15" fmla="*/ 308455 h 651968"/>
                <a:gd name="connsiteX16" fmla="*/ 186697 w 1167884"/>
                <a:gd name="connsiteY16" fmla="*/ 296455 h 651968"/>
                <a:gd name="connsiteX17" fmla="*/ 124408 w 1167884"/>
                <a:gd name="connsiteY17" fmla="*/ 323313 h 651968"/>
                <a:gd name="connsiteX18" fmla="*/ 96978 w 1167884"/>
                <a:gd name="connsiteY18" fmla="*/ 387316 h 651968"/>
                <a:gd name="connsiteX19" fmla="*/ 56977 w 1167884"/>
                <a:gd name="connsiteY19" fmla="*/ 410745 h 651968"/>
                <a:gd name="connsiteX20" fmla="*/ 18118 w 1167884"/>
                <a:gd name="connsiteY20" fmla="*/ 373601 h 651968"/>
                <a:gd name="connsiteX21" fmla="*/ 7260 w 1167884"/>
                <a:gd name="connsiteY21" fmla="*/ 286169 h 651968"/>
                <a:gd name="connsiteX22" fmla="*/ 122122 w 1167884"/>
                <a:gd name="connsiteY22" fmla="*/ 90160 h 651968"/>
                <a:gd name="connsiteX23" fmla="*/ 147838 w 1167884"/>
                <a:gd name="connsiteY23" fmla="*/ 71873 h 651968"/>
                <a:gd name="connsiteX24" fmla="*/ 179482 w 1167884"/>
                <a:gd name="connsiteY24" fmla="*/ 47944 h 651968"/>
                <a:gd name="connsiteX25" fmla="*/ 436121 w 1167884"/>
                <a:gd name="connsiteY25" fmla="*/ 9766 h 651968"/>
                <a:gd name="connsiteX26" fmla="*/ 609586 w 1167884"/>
                <a:gd name="connsiteY26" fmla="*/ 0 h 651968"/>
                <a:gd name="connsiteX27" fmla="*/ 651942 w 1167884"/>
                <a:gd name="connsiteY27" fmla="*/ 10204 h 651968"/>
                <a:gd name="connsiteX28" fmla="*/ 609751 w 1167884"/>
                <a:gd name="connsiteY28" fmla="*/ 138 h 651968"/>
                <a:gd name="connsiteX29" fmla="*/ 609586 w 1167884"/>
                <a:gd name="connsiteY29" fmla="*/ 0 h 651968"/>
                <a:gd name="connsiteX0" fmla="*/ 436121 w 1167884"/>
                <a:gd name="connsiteY0" fmla="*/ 9766 h 651968"/>
                <a:gd name="connsiteX1" fmla="*/ 435279 w 1167884"/>
                <a:gd name="connsiteY1" fmla="*/ 11299 h 651968"/>
                <a:gd name="connsiteX2" fmla="*/ 534712 w 1167884"/>
                <a:gd name="connsiteY2" fmla="*/ 11870 h 651968"/>
                <a:gd name="connsiteX3" fmla="*/ 637574 w 1167884"/>
                <a:gd name="connsiteY3" fmla="*/ 34157 h 651968"/>
                <a:gd name="connsiteX4" fmla="*/ 766723 w 1167884"/>
                <a:gd name="connsiteY4" fmla="*/ 101017 h 651968"/>
                <a:gd name="connsiteX5" fmla="*/ 847869 w 1167884"/>
                <a:gd name="connsiteY5" fmla="*/ 146733 h 651968"/>
                <a:gd name="connsiteX6" fmla="*/ 966732 w 1167884"/>
                <a:gd name="connsiteY6" fmla="*/ 190736 h 651968"/>
                <a:gd name="connsiteX7" fmla="*/ 1167884 w 1167884"/>
                <a:gd name="connsiteY7" fmla="*/ 226166 h 651968"/>
                <a:gd name="connsiteX8" fmla="*/ 1109595 w 1167884"/>
                <a:gd name="connsiteY8" fmla="*/ 251310 h 651968"/>
                <a:gd name="connsiteX9" fmla="*/ 990733 w 1167884"/>
                <a:gd name="connsiteY9" fmla="*/ 491892 h 651968"/>
                <a:gd name="connsiteX10" fmla="*/ 1039307 w 1167884"/>
                <a:gd name="connsiteY10" fmla="*/ 646756 h 651968"/>
                <a:gd name="connsiteX11" fmla="*/ 1024449 w 1167884"/>
                <a:gd name="connsiteY11" fmla="*/ 650185 h 651968"/>
                <a:gd name="connsiteX12" fmla="*/ 889585 w 1167884"/>
                <a:gd name="connsiteY12" fmla="*/ 567324 h 651968"/>
                <a:gd name="connsiteX13" fmla="*/ 759294 w 1167884"/>
                <a:gd name="connsiteY13" fmla="*/ 547895 h 651968"/>
                <a:gd name="connsiteX14" fmla="*/ 566714 w 1167884"/>
                <a:gd name="connsiteY14" fmla="*/ 489035 h 651968"/>
                <a:gd name="connsiteX15" fmla="*/ 210126 w 1167884"/>
                <a:gd name="connsiteY15" fmla="*/ 308455 h 651968"/>
                <a:gd name="connsiteX16" fmla="*/ 186697 w 1167884"/>
                <a:gd name="connsiteY16" fmla="*/ 296455 h 651968"/>
                <a:gd name="connsiteX17" fmla="*/ 124408 w 1167884"/>
                <a:gd name="connsiteY17" fmla="*/ 323313 h 651968"/>
                <a:gd name="connsiteX18" fmla="*/ 96978 w 1167884"/>
                <a:gd name="connsiteY18" fmla="*/ 387316 h 651968"/>
                <a:gd name="connsiteX19" fmla="*/ 56977 w 1167884"/>
                <a:gd name="connsiteY19" fmla="*/ 410745 h 651968"/>
                <a:gd name="connsiteX20" fmla="*/ 18118 w 1167884"/>
                <a:gd name="connsiteY20" fmla="*/ 373601 h 651968"/>
                <a:gd name="connsiteX21" fmla="*/ 7260 w 1167884"/>
                <a:gd name="connsiteY21" fmla="*/ 286169 h 651968"/>
                <a:gd name="connsiteX22" fmla="*/ 122122 w 1167884"/>
                <a:gd name="connsiteY22" fmla="*/ 90160 h 651968"/>
                <a:gd name="connsiteX23" fmla="*/ 147838 w 1167884"/>
                <a:gd name="connsiteY23" fmla="*/ 71873 h 651968"/>
                <a:gd name="connsiteX24" fmla="*/ 179482 w 1167884"/>
                <a:gd name="connsiteY24" fmla="*/ 47944 h 651968"/>
                <a:gd name="connsiteX25" fmla="*/ 436121 w 1167884"/>
                <a:gd name="connsiteY25" fmla="*/ 9766 h 651968"/>
                <a:gd name="connsiteX26" fmla="*/ 609586 w 1167884"/>
                <a:gd name="connsiteY26" fmla="*/ 0 h 651968"/>
                <a:gd name="connsiteX27" fmla="*/ 609751 w 1167884"/>
                <a:gd name="connsiteY27" fmla="*/ 138 h 651968"/>
                <a:gd name="connsiteX28" fmla="*/ 609586 w 1167884"/>
                <a:gd name="connsiteY28" fmla="*/ 0 h 651968"/>
                <a:gd name="connsiteX0" fmla="*/ 436121 w 1167884"/>
                <a:gd name="connsiteY0" fmla="*/ 9766 h 648160"/>
                <a:gd name="connsiteX1" fmla="*/ 435279 w 1167884"/>
                <a:gd name="connsiteY1" fmla="*/ 11299 h 648160"/>
                <a:gd name="connsiteX2" fmla="*/ 534712 w 1167884"/>
                <a:gd name="connsiteY2" fmla="*/ 11870 h 648160"/>
                <a:gd name="connsiteX3" fmla="*/ 637574 w 1167884"/>
                <a:gd name="connsiteY3" fmla="*/ 34157 h 648160"/>
                <a:gd name="connsiteX4" fmla="*/ 766723 w 1167884"/>
                <a:gd name="connsiteY4" fmla="*/ 101017 h 648160"/>
                <a:gd name="connsiteX5" fmla="*/ 847869 w 1167884"/>
                <a:gd name="connsiteY5" fmla="*/ 146733 h 648160"/>
                <a:gd name="connsiteX6" fmla="*/ 966732 w 1167884"/>
                <a:gd name="connsiteY6" fmla="*/ 190736 h 648160"/>
                <a:gd name="connsiteX7" fmla="*/ 1167884 w 1167884"/>
                <a:gd name="connsiteY7" fmla="*/ 226166 h 648160"/>
                <a:gd name="connsiteX8" fmla="*/ 1109595 w 1167884"/>
                <a:gd name="connsiteY8" fmla="*/ 251310 h 648160"/>
                <a:gd name="connsiteX9" fmla="*/ 990733 w 1167884"/>
                <a:gd name="connsiteY9" fmla="*/ 491892 h 648160"/>
                <a:gd name="connsiteX10" fmla="*/ 1039307 w 1167884"/>
                <a:gd name="connsiteY10" fmla="*/ 646756 h 648160"/>
                <a:gd name="connsiteX11" fmla="*/ 889585 w 1167884"/>
                <a:gd name="connsiteY11" fmla="*/ 567324 h 648160"/>
                <a:gd name="connsiteX12" fmla="*/ 759294 w 1167884"/>
                <a:gd name="connsiteY12" fmla="*/ 547895 h 648160"/>
                <a:gd name="connsiteX13" fmla="*/ 566714 w 1167884"/>
                <a:gd name="connsiteY13" fmla="*/ 489035 h 648160"/>
                <a:gd name="connsiteX14" fmla="*/ 210126 w 1167884"/>
                <a:gd name="connsiteY14" fmla="*/ 308455 h 648160"/>
                <a:gd name="connsiteX15" fmla="*/ 186697 w 1167884"/>
                <a:gd name="connsiteY15" fmla="*/ 296455 h 648160"/>
                <a:gd name="connsiteX16" fmla="*/ 124408 w 1167884"/>
                <a:gd name="connsiteY16" fmla="*/ 323313 h 648160"/>
                <a:gd name="connsiteX17" fmla="*/ 96978 w 1167884"/>
                <a:gd name="connsiteY17" fmla="*/ 387316 h 648160"/>
                <a:gd name="connsiteX18" fmla="*/ 56977 w 1167884"/>
                <a:gd name="connsiteY18" fmla="*/ 410745 h 648160"/>
                <a:gd name="connsiteX19" fmla="*/ 18118 w 1167884"/>
                <a:gd name="connsiteY19" fmla="*/ 373601 h 648160"/>
                <a:gd name="connsiteX20" fmla="*/ 7260 w 1167884"/>
                <a:gd name="connsiteY20" fmla="*/ 286169 h 648160"/>
                <a:gd name="connsiteX21" fmla="*/ 122122 w 1167884"/>
                <a:gd name="connsiteY21" fmla="*/ 90160 h 648160"/>
                <a:gd name="connsiteX22" fmla="*/ 147838 w 1167884"/>
                <a:gd name="connsiteY22" fmla="*/ 71873 h 648160"/>
                <a:gd name="connsiteX23" fmla="*/ 179482 w 1167884"/>
                <a:gd name="connsiteY23" fmla="*/ 47944 h 648160"/>
                <a:gd name="connsiteX24" fmla="*/ 436121 w 1167884"/>
                <a:gd name="connsiteY24" fmla="*/ 9766 h 648160"/>
                <a:gd name="connsiteX25" fmla="*/ 609586 w 1167884"/>
                <a:gd name="connsiteY25" fmla="*/ 0 h 648160"/>
                <a:gd name="connsiteX26" fmla="*/ 609751 w 1167884"/>
                <a:gd name="connsiteY26" fmla="*/ 138 h 648160"/>
                <a:gd name="connsiteX27" fmla="*/ 609586 w 1167884"/>
                <a:gd name="connsiteY27" fmla="*/ 0 h 648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167884" h="648160">
                  <a:moveTo>
                    <a:pt x="436121" y="9766"/>
                  </a:moveTo>
                  <a:lnTo>
                    <a:pt x="435279" y="11299"/>
                  </a:lnTo>
                  <a:cubicBezTo>
                    <a:pt x="470138" y="7299"/>
                    <a:pt x="502139" y="17585"/>
                    <a:pt x="534712" y="11870"/>
                  </a:cubicBezTo>
                  <a:cubicBezTo>
                    <a:pt x="571285" y="5585"/>
                    <a:pt x="606144" y="13585"/>
                    <a:pt x="637574" y="34157"/>
                  </a:cubicBezTo>
                  <a:cubicBezTo>
                    <a:pt x="678147" y="61587"/>
                    <a:pt x="722149" y="82159"/>
                    <a:pt x="766723" y="101017"/>
                  </a:cubicBezTo>
                  <a:cubicBezTo>
                    <a:pt x="795295" y="113018"/>
                    <a:pt x="822154" y="129019"/>
                    <a:pt x="847869" y="146733"/>
                  </a:cubicBezTo>
                  <a:cubicBezTo>
                    <a:pt x="883871" y="171306"/>
                    <a:pt x="923873" y="185021"/>
                    <a:pt x="966732" y="190736"/>
                  </a:cubicBezTo>
                  <a:cubicBezTo>
                    <a:pt x="1014734" y="197593"/>
                    <a:pt x="1135882" y="216451"/>
                    <a:pt x="1167884" y="226166"/>
                  </a:cubicBezTo>
                  <a:cubicBezTo>
                    <a:pt x="1160455" y="238738"/>
                    <a:pt x="1121596" y="245595"/>
                    <a:pt x="1109595" y="251310"/>
                  </a:cubicBezTo>
                  <a:cubicBezTo>
                    <a:pt x="1031306" y="289597"/>
                    <a:pt x="982733" y="402174"/>
                    <a:pt x="990733" y="491892"/>
                  </a:cubicBezTo>
                  <a:cubicBezTo>
                    <a:pt x="998733" y="549037"/>
                    <a:pt x="1005591" y="599325"/>
                    <a:pt x="1039307" y="646756"/>
                  </a:cubicBezTo>
                  <a:cubicBezTo>
                    <a:pt x="1022449" y="659328"/>
                    <a:pt x="936254" y="583801"/>
                    <a:pt x="889585" y="567324"/>
                  </a:cubicBezTo>
                  <a:cubicBezTo>
                    <a:pt x="842916" y="550847"/>
                    <a:pt x="803867" y="546180"/>
                    <a:pt x="759294" y="547895"/>
                  </a:cubicBezTo>
                  <a:cubicBezTo>
                    <a:pt x="693577" y="533037"/>
                    <a:pt x="627859" y="519893"/>
                    <a:pt x="566714" y="489035"/>
                  </a:cubicBezTo>
                  <a:cubicBezTo>
                    <a:pt x="447851" y="428461"/>
                    <a:pt x="319274" y="388459"/>
                    <a:pt x="210126" y="308455"/>
                  </a:cubicBezTo>
                  <a:cubicBezTo>
                    <a:pt x="202697" y="303312"/>
                    <a:pt x="195268" y="299884"/>
                    <a:pt x="186697" y="296455"/>
                  </a:cubicBezTo>
                  <a:cubicBezTo>
                    <a:pt x="151838" y="281597"/>
                    <a:pt x="137552" y="288454"/>
                    <a:pt x="124408" y="323313"/>
                  </a:cubicBezTo>
                  <a:cubicBezTo>
                    <a:pt x="116408" y="345028"/>
                    <a:pt x="110122" y="367315"/>
                    <a:pt x="96978" y="387316"/>
                  </a:cubicBezTo>
                  <a:cubicBezTo>
                    <a:pt x="87264" y="402174"/>
                    <a:pt x="75834" y="413603"/>
                    <a:pt x="56977" y="410745"/>
                  </a:cubicBezTo>
                  <a:cubicBezTo>
                    <a:pt x="38118" y="408460"/>
                    <a:pt x="24404" y="374173"/>
                    <a:pt x="18118" y="373601"/>
                  </a:cubicBezTo>
                  <a:cubicBezTo>
                    <a:pt x="-7598" y="346743"/>
                    <a:pt x="-740" y="315313"/>
                    <a:pt x="7260" y="286169"/>
                  </a:cubicBezTo>
                  <a:cubicBezTo>
                    <a:pt x="28404" y="210736"/>
                    <a:pt x="72977" y="149019"/>
                    <a:pt x="122122" y="90160"/>
                  </a:cubicBezTo>
                  <a:cubicBezTo>
                    <a:pt x="128408" y="82159"/>
                    <a:pt x="138123" y="75302"/>
                    <a:pt x="147838" y="71873"/>
                  </a:cubicBezTo>
                  <a:cubicBezTo>
                    <a:pt x="164125" y="66730"/>
                    <a:pt x="173982" y="58587"/>
                    <a:pt x="179482" y="47944"/>
                  </a:cubicBezTo>
                  <a:lnTo>
                    <a:pt x="436121" y="9766"/>
                  </a:lnTo>
                  <a:close/>
                  <a:moveTo>
                    <a:pt x="609586" y="0"/>
                  </a:moveTo>
                  <a:lnTo>
                    <a:pt x="609751" y="138"/>
                  </a:lnTo>
                  <a:lnTo>
                    <a:pt x="609586" y="0"/>
                  </a:lnTo>
                  <a:close/>
                </a:path>
              </a:pathLst>
            </a:custGeom>
            <a:gradFill>
              <a:gsLst>
                <a:gs pos="41000">
                  <a:schemeClr val="accent2">
                    <a:lumMod val="20000"/>
                    <a:lumOff val="80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accent2">
                    <a:lumMod val="40000"/>
                    <a:lumOff val="60000"/>
                  </a:schemeClr>
                </a:gs>
              </a:gsLst>
              <a:lin ang="13200000" scaled="0"/>
            </a:gra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26" name="그래픽 63">
            <a:extLst>
              <a:ext uri="{FF2B5EF4-FFF2-40B4-BE49-F238E27FC236}">
                <a16:creationId xmlns:a16="http://schemas.microsoft.com/office/drawing/2014/main" id="{D8714B08-C854-4467-9837-C34C4C0E5B0F}"/>
              </a:ext>
            </a:extLst>
          </p:cNvPr>
          <p:cNvSpPr/>
          <p:nvPr/>
        </p:nvSpPr>
        <p:spPr>
          <a:xfrm>
            <a:off x="5069582" y="2360128"/>
            <a:ext cx="2732968" cy="4173344"/>
          </a:xfrm>
          <a:custGeom>
            <a:avLst/>
            <a:gdLst>
              <a:gd name="connsiteX0" fmla="*/ 4434496 w 4493080"/>
              <a:gd name="connsiteY0" fmla="*/ 3709516 h 6861098"/>
              <a:gd name="connsiteX1" fmla="*/ 4390626 w 4493080"/>
              <a:gd name="connsiteY1" fmla="*/ 3631267 h 6861098"/>
              <a:gd name="connsiteX2" fmla="*/ 4326433 w 4493080"/>
              <a:gd name="connsiteY2" fmla="*/ 3428392 h 6861098"/>
              <a:gd name="connsiteX3" fmla="*/ 4295187 w 4493080"/>
              <a:gd name="connsiteY3" fmla="*/ 3319613 h 6861098"/>
              <a:gd name="connsiteX4" fmla="*/ 4279967 w 4493080"/>
              <a:gd name="connsiteY4" fmla="*/ 3211102 h 6861098"/>
              <a:gd name="connsiteX5" fmla="*/ 4247289 w 4493080"/>
              <a:gd name="connsiteY5" fmla="*/ 3084328 h 6861098"/>
              <a:gd name="connsiteX6" fmla="*/ 4222399 w 4493080"/>
              <a:gd name="connsiteY6" fmla="*/ 2912609 h 6861098"/>
              <a:gd name="connsiteX7" fmla="*/ 4220430 w 4493080"/>
              <a:gd name="connsiteY7" fmla="*/ 2838210 h 6861098"/>
              <a:gd name="connsiteX8" fmla="*/ 4212193 w 4493080"/>
              <a:gd name="connsiteY8" fmla="*/ 2516618 h 6861098"/>
              <a:gd name="connsiteX9" fmla="*/ 4182111 w 4493080"/>
              <a:gd name="connsiteY9" fmla="*/ 2333708 h 6861098"/>
              <a:gd name="connsiteX10" fmla="*/ 4194556 w 4493080"/>
              <a:gd name="connsiteY10" fmla="*/ 2164854 h 6861098"/>
              <a:gd name="connsiteX11" fmla="*/ 4157669 w 4493080"/>
              <a:gd name="connsiteY11" fmla="*/ 2008356 h 6861098"/>
              <a:gd name="connsiteX12" fmla="*/ 3883618 w 4493080"/>
              <a:gd name="connsiteY12" fmla="*/ 1777906 h 6861098"/>
              <a:gd name="connsiteX13" fmla="*/ 3850044 w 4493080"/>
              <a:gd name="connsiteY13" fmla="*/ 1698582 h 6861098"/>
              <a:gd name="connsiteX14" fmla="*/ 3866517 w 4493080"/>
              <a:gd name="connsiteY14" fmla="*/ 1561512 h 6861098"/>
              <a:gd name="connsiteX15" fmla="*/ 3869024 w 4493080"/>
              <a:gd name="connsiteY15" fmla="*/ 1530624 h 6861098"/>
              <a:gd name="connsiteX16" fmla="*/ 3866070 w 4493080"/>
              <a:gd name="connsiteY16" fmla="*/ 1457836 h 6861098"/>
              <a:gd name="connsiteX17" fmla="*/ 3825423 w 4493080"/>
              <a:gd name="connsiteY17" fmla="*/ 1358189 h 6861098"/>
              <a:gd name="connsiteX18" fmla="*/ 3802325 w 4493080"/>
              <a:gd name="connsiteY18" fmla="*/ 1100701 h 6861098"/>
              <a:gd name="connsiteX19" fmla="*/ 3706080 w 4493080"/>
              <a:gd name="connsiteY19" fmla="*/ 933906 h 6861098"/>
              <a:gd name="connsiteX20" fmla="*/ 3556475 w 4493080"/>
              <a:gd name="connsiteY20" fmla="*/ 882426 h 6861098"/>
              <a:gd name="connsiteX21" fmla="*/ 3412063 w 4493080"/>
              <a:gd name="connsiteY21" fmla="*/ 892633 h 6861098"/>
              <a:gd name="connsiteX22" fmla="*/ 3351809 w 4493080"/>
              <a:gd name="connsiteY22" fmla="*/ 902212 h 6861098"/>
              <a:gd name="connsiteX23" fmla="*/ 3225303 w 4493080"/>
              <a:gd name="connsiteY23" fmla="*/ 1024152 h 6861098"/>
              <a:gd name="connsiteX24" fmla="*/ 3206055 w 4493080"/>
              <a:gd name="connsiteY24" fmla="*/ 1117801 h 6861098"/>
              <a:gd name="connsiteX25" fmla="*/ 3179464 w 4493080"/>
              <a:gd name="connsiteY25" fmla="*/ 1255766 h 6861098"/>
              <a:gd name="connsiteX26" fmla="*/ 3151799 w 4493080"/>
              <a:gd name="connsiteY26" fmla="*/ 1352190 h 6861098"/>
              <a:gd name="connsiteX27" fmla="*/ 3113122 w 4493080"/>
              <a:gd name="connsiteY27" fmla="*/ 1429992 h 6861098"/>
              <a:gd name="connsiteX28" fmla="*/ 3169884 w 4493080"/>
              <a:gd name="connsiteY28" fmla="*/ 1449509 h 6861098"/>
              <a:gd name="connsiteX29" fmla="*/ 3169705 w 4493080"/>
              <a:gd name="connsiteY29" fmla="*/ 1596428 h 6861098"/>
              <a:gd name="connsiteX30" fmla="*/ 3222170 w 4493080"/>
              <a:gd name="connsiteY30" fmla="*/ 1655966 h 6861098"/>
              <a:gd name="connsiteX31" fmla="*/ 3289765 w 4493080"/>
              <a:gd name="connsiteY31" fmla="*/ 1670201 h 6861098"/>
              <a:gd name="connsiteX32" fmla="*/ 3287974 w 4493080"/>
              <a:gd name="connsiteY32" fmla="*/ 1681034 h 6861098"/>
              <a:gd name="connsiteX33" fmla="*/ 3135952 w 4493080"/>
              <a:gd name="connsiteY33" fmla="*/ 1661517 h 6861098"/>
              <a:gd name="connsiteX34" fmla="*/ 3026547 w 4493080"/>
              <a:gd name="connsiteY34" fmla="*/ 1677274 h 6861098"/>
              <a:gd name="connsiteX35" fmla="*/ 2996017 w 4493080"/>
              <a:gd name="connsiteY35" fmla="*/ 1695717 h 6861098"/>
              <a:gd name="connsiteX36" fmla="*/ 2730023 w 4493080"/>
              <a:gd name="connsiteY36" fmla="*/ 1618811 h 6861098"/>
              <a:gd name="connsiteX37" fmla="*/ 2654550 w 4493080"/>
              <a:gd name="connsiteY37" fmla="*/ 1573688 h 6861098"/>
              <a:gd name="connsiteX38" fmla="*/ 2571645 w 4493080"/>
              <a:gd name="connsiteY38" fmla="*/ 1518806 h 6861098"/>
              <a:gd name="connsiteX39" fmla="*/ 2474594 w 4493080"/>
              <a:gd name="connsiteY39" fmla="*/ 1441810 h 6861098"/>
              <a:gd name="connsiteX40" fmla="*/ 2427591 w 4493080"/>
              <a:gd name="connsiteY40" fmla="*/ 1389166 h 6861098"/>
              <a:gd name="connsiteX41" fmla="*/ 2378708 w 4493080"/>
              <a:gd name="connsiteY41" fmla="*/ 1225595 h 6861098"/>
              <a:gd name="connsiteX42" fmla="*/ 2258737 w 4493080"/>
              <a:gd name="connsiteY42" fmla="*/ 928266 h 6861098"/>
              <a:gd name="connsiteX43" fmla="*/ 2269481 w 4493080"/>
              <a:gd name="connsiteY43" fmla="*/ 605510 h 6861098"/>
              <a:gd name="connsiteX44" fmla="*/ 2294370 w 4493080"/>
              <a:gd name="connsiteY44" fmla="*/ 474707 h 6861098"/>
              <a:gd name="connsiteX45" fmla="*/ 2308785 w 4493080"/>
              <a:gd name="connsiteY45" fmla="*/ 227604 h 6861098"/>
              <a:gd name="connsiteX46" fmla="*/ 2293117 w 4493080"/>
              <a:gd name="connsiteY46" fmla="*/ 167081 h 6861098"/>
              <a:gd name="connsiteX47" fmla="*/ 2255156 w 4493080"/>
              <a:gd name="connsiteY47" fmla="*/ 215069 h 6861098"/>
              <a:gd name="connsiteX48" fmla="*/ 2241100 w 4493080"/>
              <a:gd name="connsiteY48" fmla="*/ 220620 h 6861098"/>
              <a:gd name="connsiteX49" fmla="*/ 2209406 w 4493080"/>
              <a:gd name="connsiteY49" fmla="*/ 40575 h 6861098"/>
              <a:gd name="connsiteX50" fmla="*/ 2198663 w 4493080"/>
              <a:gd name="connsiteY50" fmla="*/ 7628 h 6861098"/>
              <a:gd name="connsiteX51" fmla="*/ 2167148 w 4493080"/>
              <a:gd name="connsiteY51" fmla="*/ 1719 h 6861098"/>
              <a:gd name="connsiteX52" fmla="*/ 2132590 w 4493080"/>
              <a:gd name="connsiteY52" fmla="*/ 100471 h 6861098"/>
              <a:gd name="connsiteX53" fmla="*/ 2109133 w 4493080"/>
              <a:gd name="connsiteY53" fmla="*/ 304241 h 6861098"/>
              <a:gd name="connsiteX54" fmla="*/ 2062129 w 4493080"/>
              <a:gd name="connsiteY54" fmla="*/ 275860 h 6861098"/>
              <a:gd name="connsiteX55" fmla="*/ 2065711 w 4493080"/>
              <a:gd name="connsiteY55" fmla="*/ 343097 h 6861098"/>
              <a:gd name="connsiteX56" fmla="*/ 1985044 w 4493080"/>
              <a:gd name="connsiteY56" fmla="*/ 623416 h 6861098"/>
              <a:gd name="connsiteX57" fmla="*/ 1832395 w 4493080"/>
              <a:gd name="connsiteY57" fmla="*/ 927639 h 6861098"/>
              <a:gd name="connsiteX58" fmla="*/ 1676434 w 4493080"/>
              <a:gd name="connsiteY58" fmla="*/ 1172325 h 6861098"/>
              <a:gd name="connsiteX59" fmla="*/ 1500239 w 4493080"/>
              <a:gd name="connsiteY59" fmla="*/ 1396866 h 6861098"/>
              <a:gd name="connsiteX60" fmla="*/ 1479020 w 4493080"/>
              <a:gd name="connsiteY60" fmla="*/ 1409848 h 6861098"/>
              <a:gd name="connsiteX61" fmla="*/ 1394683 w 4493080"/>
              <a:gd name="connsiteY61" fmla="*/ 1419875 h 6861098"/>
              <a:gd name="connsiteX62" fmla="*/ 1306944 w 4493080"/>
              <a:gd name="connsiteY62" fmla="*/ 1445212 h 6861098"/>
              <a:gd name="connsiteX63" fmla="*/ 1321627 w 4493080"/>
              <a:gd name="connsiteY63" fmla="*/ 1395523 h 6861098"/>
              <a:gd name="connsiteX64" fmla="*/ 1340159 w 4493080"/>
              <a:gd name="connsiteY64" fmla="*/ 1206525 h 6861098"/>
              <a:gd name="connsiteX65" fmla="*/ 1326640 w 4493080"/>
              <a:gd name="connsiteY65" fmla="*/ 1086465 h 6861098"/>
              <a:gd name="connsiteX66" fmla="*/ 1318135 w 4493080"/>
              <a:gd name="connsiteY66" fmla="*/ 1022809 h 6861098"/>
              <a:gd name="connsiteX67" fmla="*/ 1290739 w 4493080"/>
              <a:gd name="connsiteY67" fmla="*/ 907763 h 6861098"/>
              <a:gd name="connsiteX68" fmla="*/ 1272296 w 4493080"/>
              <a:gd name="connsiteY68" fmla="*/ 779019 h 6861098"/>
              <a:gd name="connsiteX69" fmla="*/ 1208282 w 4493080"/>
              <a:gd name="connsiteY69" fmla="*/ 660302 h 6861098"/>
              <a:gd name="connsiteX70" fmla="*/ 1091355 w 4493080"/>
              <a:gd name="connsiteY70" fmla="*/ 643560 h 6861098"/>
              <a:gd name="connsiteX71" fmla="*/ 767167 w 4493080"/>
              <a:gd name="connsiteY71" fmla="*/ 673016 h 6861098"/>
              <a:gd name="connsiteX72" fmla="*/ 724014 w 4493080"/>
              <a:gd name="connsiteY72" fmla="*/ 709007 h 6861098"/>
              <a:gd name="connsiteX73" fmla="*/ 640572 w 4493080"/>
              <a:gd name="connsiteY73" fmla="*/ 948141 h 6861098"/>
              <a:gd name="connsiteX74" fmla="*/ 795638 w 4493080"/>
              <a:gd name="connsiteY74" fmla="*/ 1361591 h 6861098"/>
              <a:gd name="connsiteX75" fmla="*/ 667341 w 4493080"/>
              <a:gd name="connsiteY75" fmla="*/ 1568226 h 6861098"/>
              <a:gd name="connsiteX76" fmla="*/ 522661 w 4493080"/>
              <a:gd name="connsiteY76" fmla="*/ 1871106 h 6861098"/>
              <a:gd name="connsiteX77" fmla="*/ 464914 w 4493080"/>
              <a:gd name="connsiteY77" fmla="*/ 2015250 h 6861098"/>
              <a:gd name="connsiteX78" fmla="*/ 420686 w 4493080"/>
              <a:gd name="connsiteY78" fmla="*/ 2156707 h 6861098"/>
              <a:gd name="connsiteX79" fmla="*/ 358910 w 4493080"/>
              <a:gd name="connsiteY79" fmla="*/ 2337916 h 6861098"/>
              <a:gd name="connsiteX80" fmla="*/ 350136 w 4493080"/>
              <a:gd name="connsiteY80" fmla="*/ 2353226 h 6861098"/>
              <a:gd name="connsiteX81" fmla="*/ 279855 w 4493080"/>
              <a:gd name="connsiteY81" fmla="*/ 2818334 h 6861098"/>
              <a:gd name="connsiteX82" fmla="*/ 294986 w 4493080"/>
              <a:gd name="connsiteY82" fmla="*/ 3465278 h 6861098"/>
              <a:gd name="connsiteX83" fmla="*/ 298030 w 4493080"/>
              <a:gd name="connsiteY83" fmla="*/ 3679792 h 6861098"/>
              <a:gd name="connsiteX84" fmla="*/ 304386 w 4493080"/>
              <a:gd name="connsiteY84" fmla="*/ 3713903 h 6861098"/>
              <a:gd name="connsiteX85" fmla="*/ 312176 w 4493080"/>
              <a:gd name="connsiteY85" fmla="*/ 3790183 h 6861098"/>
              <a:gd name="connsiteX86" fmla="*/ 276901 w 4493080"/>
              <a:gd name="connsiteY86" fmla="*/ 3912481 h 6861098"/>
              <a:gd name="connsiteX87" fmla="*/ 293195 w 4493080"/>
              <a:gd name="connsiteY87" fmla="*/ 3919106 h 6861098"/>
              <a:gd name="connsiteX88" fmla="*/ 365625 w 4493080"/>
              <a:gd name="connsiteY88" fmla="*/ 3823040 h 6861098"/>
              <a:gd name="connsiteX89" fmla="*/ 382725 w 4493080"/>
              <a:gd name="connsiteY89" fmla="*/ 3831993 h 6861098"/>
              <a:gd name="connsiteX90" fmla="*/ 316831 w 4493080"/>
              <a:gd name="connsiteY90" fmla="*/ 3985895 h 6861098"/>
              <a:gd name="connsiteX91" fmla="*/ 366968 w 4493080"/>
              <a:gd name="connsiteY91" fmla="*/ 3979628 h 6861098"/>
              <a:gd name="connsiteX92" fmla="*/ 436533 w 4493080"/>
              <a:gd name="connsiteY92" fmla="*/ 3847571 h 6861098"/>
              <a:gd name="connsiteX93" fmla="*/ 370818 w 4493080"/>
              <a:gd name="connsiteY93" fmla="*/ 4033167 h 6861098"/>
              <a:gd name="connsiteX94" fmla="*/ 487386 w 4493080"/>
              <a:gd name="connsiteY94" fmla="*/ 3918569 h 6861098"/>
              <a:gd name="connsiteX95" fmla="*/ 446560 w 4493080"/>
              <a:gd name="connsiteY95" fmla="*/ 4050625 h 6861098"/>
              <a:gd name="connsiteX96" fmla="*/ 489087 w 4493080"/>
              <a:gd name="connsiteY96" fmla="*/ 4033346 h 6861098"/>
              <a:gd name="connsiteX97" fmla="*/ 517378 w 4493080"/>
              <a:gd name="connsiteY97" fmla="*/ 3994669 h 6861098"/>
              <a:gd name="connsiteX98" fmla="*/ 527137 w 4493080"/>
              <a:gd name="connsiteY98" fmla="*/ 4397912 h 6861098"/>
              <a:gd name="connsiteX99" fmla="*/ 471629 w 4493080"/>
              <a:gd name="connsiteY99" fmla="*/ 4777162 h 6861098"/>
              <a:gd name="connsiteX100" fmla="*/ 423999 w 4493080"/>
              <a:gd name="connsiteY100" fmla="*/ 4913784 h 6861098"/>
              <a:gd name="connsiteX101" fmla="*/ 273767 w 4493080"/>
              <a:gd name="connsiteY101" fmla="*/ 5196520 h 6861098"/>
              <a:gd name="connsiteX102" fmla="*/ 267142 w 4493080"/>
              <a:gd name="connsiteY102" fmla="*/ 5226782 h 6861098"/>
              <a:gd name="connsiteX103" fmla="*/ 201696 w 4493080"/>
              <a:gd name="connsiteY103" fmla="*/ 5595914 h 6861098"/>
              <a:gd name="connsiteX104" fmla="*/ 109032 w 4493080"/>
              <a:gd name="connsiteY104" fmla="*/ 5918669 h 6861098"/>
              <a:gd name="connsiteX105" fmla="*/ 51912 w 4493080"/>
              <a:gd name="connsiteY105" fmla="*/ 6143121 h 6861098"/>
              <a:gd name="connsiteX106" fmla="*/ 1238 w 4493080"/>
              <a:gd name="connsiteY106" fmla="*/ 6421649 h 6861098"/>
              <a:gd name="connsiteX107" fmla="*/ 16637 w 4493080"/>
              <a:gd name="connsiteY107" fmla="*/ 6533204 h 6861098"/>
              <a:gd name="connsiteX108" fmla="*/ 34812 w 4493080"/>
              <a:gd name="connsiteY108" fmla="*/ 6718531 h 6861098"/>
              <a:gd name="connsiteX109" fmla="*/ 261412 w 4493080"/>
              <a:gd name="connsiteY109" fmla="*/ 6748882 h 6861098"/>
              <a:gd name="connsiteX110" fmla="*/ 316294 w 4493080"/>
              <a:gd name="connsiteY110" fmla="*/ 6754164 h 6861098"/>
              <a:gd name="connsiteX111" fmla="*/ 490072 w 4493080"/>
              <a:gd name="connsiteY111" fmla="*/ 6798123 h 6861098"/>
              <a:gd name="connsiteX112" fmla="*/ 664387 w 4493080"/>
              <a:gd name="connsiteY112" fmla="*/ 6792214 h 6861098"/>
              <a:gd name="connsiteX113" fmla="*/ 894210 w 4493080"/>
              <a:gd name="connsiteY113" fmla="*/ 6763206 h 6861098"/>
              <a:gd name="connsiteX114" fmla="*/ 735026 w 4493080"/>
              <a:gd name="connsiteY114" fmla="*/ 6637058 h 6861098"/>
              <a:gd name="connsiteX115" fmla="*/ 705750 w 4493080"/>
              <a:gd name="connsiteY115" fmla="*/ 6628732 h 6861098"/>
              <a:gd name="connsiteX116" fmla="*/ 557846 w 4493080"/>
              <a:gd name="connsiteY116" fmla="*/ 6537322 h 6861098"/>
              <a:gd name="connsiteX117" fmla="*/ 531793 w 4493080"/>
              <a:gd name="connsiteY117" fmla="*/ 6493452 h 6861098"/>
              <a:gd name="connsiteX118" fmla="*/ 494906 w 4493080"/>
              <a:gd name="connsiteY118" fmla="*/ 6371960 h 6861098"/>
              <a:gd name="connsiteX119" fmla="*/ 457483 w 4493080"/>
              <a:gd name="connsiteY119" fmla="*/ 6332029 h 6861098"/>
              <a:gd name="connsiteX120" fmla="*/ 493921 w 4493080"/>
              <a:gd name="connsiteY120" fmla="*/ 6325404 h 6861098"/>
              <a:gd name="connsiteX121" fmla="*/ 590166 w 4493080"/>
              <a:gd name="connsiteY121" fmla="*/ 6260405 h 6861098"/>
              <a:gd name="connsiteX122" fmla="*/ 805486 w 4493080"/>
              <a:gd name="connsiteY122" fmla="*/ 5785270 h 6861098"/>
              <a:gd name="connsiteX123" fmla="*/ 823929 w 4493080"/>
              <a:gd name="connsiteY123" fmla="*/ 5757068 h 6861098"/>
              <a:gd name="connsiteX124" fmla="*/ 839866 w 4493080"/>
              <a:gd name="connsiteY124" fmla="*/ 5798251 h 6861098"/>
              <a:gd name="connsiteX125" fmla="*/ 921159 w 4493080"/>
              <a:gd name="connsiteY125" fmla="*/ 6290488 h 6861098"/>
              <a:gd name="connsiteX126" fmla="*/ 938438 w 4493080"/>
              <a:gd name="connsiteY126" fmla="*/ 6362380 h 6861098"/>
              <a:gd name="connsiteX127" fmla="*/ 973355 w 4493080"/>
              <a:gd name="connsiteY127" fmla="*/ 6538486 h 6861098"/>
              <a:gd name="connsiteX128" fmla="*/ 1126630 w 4493080"/>
              <a:gd name="connsiteY128" fmla="*/ 6629448 h 6861098"/>
              <a:gd name="connsiteX129" fmla="*/ 1223233 w 4493080"/>
              <a:gd name="connsiteY129" fmla="*/ 6556303 h 6861098"/>
              <a:gd name="connsiteX130" fmla="*/ 1234782 w 4493080"/>
              <a:gd name="connsiteY130" fmla="*/ 6542873 h 6861098"/>
              <a:gd name="connsiteX131" fmla="*/ 1388864 w 4493080"/>
              <a:gd name="connsiteY131" fmla="*/ 6624972 h 6861098"/>
              <a:gd name="connsiteX132" fmla="*/ 1432286 w 4493080"/>
              <a:gd name="connsiteY132" fmla="*/ 6644400 h 6861098"/>
              <a:gd name="connsiteX133" fmla="*/ 1632475 w 4493080"/>
              <a:gd name="connsiteY133" fmla="*/ 6643505 h 6861098"/>
              <a:gd name="connsiteX134" fmla="*/ 1843407 w 4493080"/>
              <a:gd name="connsiteY134" fmla="*/ 6611005 h 6861098"/>
              <a:gd name="connsiteX135" fmla="*/ 1744835 w 4493080"/>
              <a:gd name="connsiteY135" fmla="*/ 6519416 h 6861098"/>
              <a:gd name="connsiteX136" fmla="*/ 1607317 w 4493080"/>
              <a:gd name="connsiteY136" fmla="*/ 6481634 h 6861098"/>
              <a:gd name="connsiteX137" fmla="*/ 1454310 w 4493080"/>
              <a:gd name="connsiteY137" fmla="*/ 6337312 h 6861098"/>
              <a:gd name="connsiteX138" fmla="*/ 1378747 w 4493080"/>
              <a:gd name="connsiteY138" fmla="*/ 6229697 h 6861098"/>
              <a:gd name="connsiteX139" fmla="*/ 1359945 w 4493080"/>
              <a:gd name="connsiteY139" fmla="*/ 6202569 h 6861098"/>
              <a:gd name="connsiteX140" fmla="*/ 1427183 w 4493080"/>
              <a:gd name="connsiteY140" fmla="*/ 6128975 h 6861098"/>
              <a:gd name="connsiteX141" fmla="*/ 1408023 w 4493080"/>
              <a:gd name="connsiteY141" fmla="*/ 6042221 h 6861098"/>
              <a:gd name="connsiteX142" fmla="*/ 1379552 w 4493080"/>
              <a:gd name="connsiteY142" fmla="*/ 5963882 h 6861098"/>
              <a:gd name="connsiteX143" fmla="*/ 1438732 w 4493080"/>
              <a:gd name="connsiteY143" fmla="*/ 5406468 h 6861098"/>
              <a:gd name="connsiteX144" fmla="*/ 1430943 w 4493080"/>
              <a:gd name="connsiteY144" fmla="*/ 5017998 h 6861098"/>
              <a:gd name="connsiteX145" fmla="*/ 1416528 w 4493080"/>
              <a:gd name="connsiteY145" fmla="*/ 4512779 h 6861098"/>
              <a:gd name="connsiteX146" fmla="*/ 1432196 w 4493080"/>
              <a:gd name="connsiteY146" fmla="*/ 4088407 h 6861098"/>
              <a:gd name="connsiteX147" fmla="*/ 1424317 w 4493080"/>
              <a:gd name="connsiteY147" fmla="*/ 3907109 h 6861098"/>
              <a:gd name="connsiteX148" fmla="*/ 1456101 w 4493080"/>
              <a:gd name="connsiteY148" fmla="*/ 3849720 h 6861098"/>
              <a:gd name="connsiteX149" fmla="*/ 1602572 w 4493080"/>
              <a:gd name="connsiteY149" fmla="*/ 3755266 h 6861098"/>
              <a:gd name="connsiteX150" fmla="*/ 1624865 w 4493080"/>
              <a:gd name="connsiteY150" fmla="*/ 3709964 h 6861098"/>
              <a:gd name="connsiteX151" fmla="*/ 1586456 w 4493080"/>
              <a:gd name="connsiteY151" fmla="*/ 3359364 h 6861098"/>
              <a:gd name="connsiteX152" fmla="*/ 1593887 w 4493080"/>
              <a:gd name="connsiteY152" fmla="*/ 3254256 h 6861098"/>
              <a:gd name="connsiteX153" fmla="*/ 1674464 w 4493080"/>
              <a:gd name="connsiteY153" fmla="*/ 2989963 h 6861098"/>
              <a:gd name="connsiteX154" fmla="*/ 1667481 w 4493080"/>
              <a:gd name="connsiteY154" fmla="*/ 2856295 h 6861098"/>
              <a:gd name="connsiteX155" fmla="*/ 1519398 w 4493080"/>
              <a:gd name="connsiteY155" fmla="*/ 2440249 h 6861098"/>
              <a:gd name="connsiteX156" fmla="*/ 1511520 w 4493080"/>
              <a:gd name="connsiteY156" fmla="*/ 2371848 h 6861098"/>
              <a:gd name="connsiteX157" fmla="*/ 1527098 w 4493080"/>
              <a:gd name="connsiteY157" fmla="*/ 2037274 h 6861098"/>
              <a:gd name="connsiteX158" fmla="*/ 1501045 w 4493080"/>
              <a:gd name="connsiteY158" fmla="*/ 1854185 h 6861098"/>
              <a:gd name="connsiteX159" fmla="*/ 1654141 w 4493080"/>
              <a:gd name="connsiteY159" fmla="*/ 1743437 h 6861098"/>
              <a:gd name="connsiteX160" fmla="*/ 1750565 w 4493080"/>
              <a:gd name="connsiteY160" fmla="*/ 1659995 h 6861098"/>
              <a:gd name="connsiteX161" fmla="*/ 2005278 w 4493080"/>
              <a:gd name="connsiteY161" fmla="*/ 1368574 h 6861098"/>
              <a:gd name="connsiteX162" fmla="*/ 2076365 w 4493080"/>
              <a:gd name="connsiteY162" fmla="*/ 1221208 h 6861098"/>
              <a:gd name="connsiteX163" fmla="*/ 2101612 w 4493080"/>
              <a:gd name="connsiteY163" fmla="*/ 1410653 h 6861098"/>
              <a:gd name="connsiteX164" fmla="*/ 2386228 w 4493080"/>
              <a:gd name="connsiteY164" fmla="*/ 1772713 h 6861098"/>
              <a:gd name="connsiteX165" fmla="*/ 2530640 w 4493080"/>
              <a:gd name="connsiteY165" fmla="*/ 1892325 h 6861098"/>
              <a:gd name="connsiteX166" fmla="*/ 2843547 w 4493080"/>
              <a:gd name="connsiteY166" fmla="*/ 2125730 h 6861098"/>
              <a:gd name="connsiteX167" fmla="*/ 2872287 w 4493080"/>
              <a:gd name="connsiteY167" fmla="*/ 2177747 h 6861098"/>
              <a:gd name="connsiteX168" fmla="*/ 2832714 w 4493080"/>
              <a:gd name="connsiteY168" fmla="*/ 2703378 h 6861098"/>
              <a:gd name="connsiteX169" fmla="*/ 2779354 w 4493080"/>
              <a:gd name="connsiteY169" fmla="*/ 2818961 h 6861098"/>
              <a:gd name="connsiteX170" fmla="*/ 2782936 w 4493080"/>
              <a:gd name="connsiteY170" fmla="*/ 2900523 h 6861098"/>
              <a:gd name="connsiteX171" fmla="*/ 2717489 w 4493080"/>
              <a:gd name="connsiteY171" fmla="*/ 3097578 h 6861098"/>
              <a:gd name="connsiteX172" fmla="*/ 2728680 w 4493080"/>
              <a:gd name="connsiteY172" fmla="*/ 3142075 h 6861098"/>
              <a:gd name="connsiteX173" fmla="*/ 2812212 w 4493080"/>
              <a:gd name="connsiteY173" fmla="*/ 3257479 h 6861098"/>
              <a:gd name="connsiteX174" fmla="*/ 2813644 w 4493080"/>
              <a:gd name="connsiteY174" fmla="*/ 3278877 h 6861098"/>
              <a:gd name="connsiteX175" fmla="*/ 2781056 w 4493080"/>
              <a:gd name="connsiteY175" fmla="*/ 3684089 h 6861098"/>
              <a:gd name="connsiteX176" fmla="*/ 2789024 w 4493080"/>
              <a:gd name="connsiteY176" fmla="*/ 4277853 h 6861098"/>
              <a:gd name="connsiteX177" fmla="*/ 2812928 w 4493080"/>
              <a:gd name="connsiteY177" fmla="*/ 4516987 h 6861098"/>
              <a:gd name="connsiteX178" fmla="*/ 2846412 w 4493080"/>
              <a:gd name="connsiteY178" fmla="*/ 4618246 h 6861098"/>
              <a:gd name="connsiteX179" fmla="*/ 2872645 w 4493080"/>
              <a:gd name="connsiteY179" fmla="*/ 4817540 h 6861098"/>
              <a:gd name="connsiteX180" fmla="*/ 2883120 w 4493080"/>
              <a:gd name="connsiteY180" fmla="*/ 4933212 h 6861098"/>
              <a:gd name="connsiteX181" fmla="*/ 2972113 w 4493080"/>
              <a:gd name="connsiteY181" fmla="*/ 5113526 h 6861098"/>
              <a:gd name="connsiteX182" fmla="*/ 3058778 w 4493080"/>
              <a:gd name="connsiteY182" fmla="*/ 5235645 h 6861098"/>
              <a:gd name="connsiteX183" fmla="*/ 3151620 w 4493080"/>
              <a:gd name="connsiteY183" fmla="*/ 5418465 h 6861098"/>
              <a:gd name="connsiteX184" fmla="*/ 3185015 w 4493080"/>
              <a:gd name="connsiteY184" fmla="*/ 5643633 h 6861098"/>
              <a:gd name="connsiteX185" fmla="*/ 3189670 w 4493080"/>
              <a:gd name="connsiteY185" fmla="*/ 6163534 h 6861098"/>
              <a:gd name="connsiteX186" fmla="*/ 3038633 w 4493080"/>
              <a:gd name="connsiteY186" fmla="*/ 6492825 h 6861098"/>
              <a:gd name="connsiteX187" fmla="*/ 3014908 w 4493080"/>
              <a:gd name="connsiteY187" fmla="*/ 6525146 h 6861098"/>
              <a:gd name="connsiteX188" fmla="*/ 2898429 w 4493080"/>
              <a:gd name="connsiteY188" fmla="*/ 6616556 h 6861098"/>
              <a:gd name="connsiteX189" fmla="*/ 2811048 w 4493080"/>
              <a:gd name="connsiteY189" fmla="*/ 6649951 h 6861098"/>
              <a:gd name="connsiteX190" fmla="*/ 2777743 w 4493080"/>
              <a:gd name="connsiteY190" fmla="*/ 6690149 h 6861098"/>
              <a:gd name="connsiteX191" fmla="*/ 2878106 w 4493080"/>
              <a:gd name="connsiteY191" fmla="*/ 6845753 h 6861098"/>
              <a:gd name="connsiteX192" fmla="*/ 2961280 w 4493080"/>
              <a:gd name="connsiteY192" fmla="*/ 6859093 h 6861098"/>
              <a:gd name="connsiteX193" fmla="*/ 3140160 w 4493080"/>
              <a:gd name="connsiteY193" fmla="*/ 6859361 h 6861098"/>
              <a:gd name="connsiteX194" fmla="*/ 3230675 w 4493080"/>
              <a:gd name="connsiteY194" fmla="*/ 6790423 h 6861098"/>
              <a:gd name="connsiteX195" fmla="*/ 3265502 w 4493080"/>
              <a:gd name="connsiteY195" fmla="*/ 6684599 h 6861098"/>
              <a:gd name="connsiteX196" fmla="*/ 3392188 w 4493080"/>
              <a:gd name="connsiteY196" fmla="*/ 6544037 h 6861098"/>
              <a:gd name="connsiteX197" fmla="*/ 3445010 w 4493080"/>
              <a:gd name="connsiteY197" fmla="*/ 6580744 h 6861098"/>
              <a:gd name="connsiteX198" fmla="*/ 3463901 w 4493080"/>
              <a:gd name="connsiteY198" fmla="*/ 6843694 h 6861098"/>
              <a:gd name="connsiteX199" fmla="*/ 3508666 w 4493080"/>
              <a:gd name="connsiteY199" fmla="*/ 6843694 h 6861098"/>
              <a:gd name="connsiteX200" fmla="*/ 3544478 w 4493080"/>
              <a:gd name="connsiteY200" fmla="*/ 6458715 h 6861098"/>
              <a:gd name="connsiteX201" fmla="*/ 3480374 w 4493080"/>
              <a:gd name="connsiteY201" fmla="*/ 6280550 h 6861098"/>
              <a:gd name="connsiteX202" fmla="*/ 3446711 w 4493080"/>
              <a:gd name="connsiteY202" fmla="*/ 6210179 h 6861098"/>
              <a:gd name="connsiteX203" fmla="*/ 3446711 w 4493080"/>
              <a:gd name="connsiteY203" fmla="*/ 6107399 h 6861098"/>
              <a:gd name="connsiteX204" fmla="*/ 3470705 w 4493080"/>
              <a:gd name="connsiteY204" fmla="*/ 5973551 h 6861098"/>
              <a:gd name="connsiteX205" fmla="*/ 3552267 w 4493080"/>
              <a:gd name="connsiteY205" fmla="*/ 6143121 h 6861098"/>
              <a:gd name="connsiteX206" fmla="*/ 3586826 w 4493080"/>
              <a:gd name="connsiteY206" fmla="*/ 6472592 h 6861098"/>
              <a:gd name="connsiteX207" fmla="*/ 3649318 w 4493080"/>
              <a:gd name="connsiteY207" fmla="*/ 6651831 h 6861098"/>
              <a:gd name="connsiteX208" fmla="*/ 3704737 w 4493080"/>
              <a:gd name="connsiteY208" fmla="*/ 6649861 h 6861098"/>
              <a:gd name="connsiteX209" fmla="*/ 3850939 w 4493080"/>
              <a:gd name="connsiteY209" fmla="*/ 6539202 h 6861098"/>
              <a:gd name="connsiteX210" fmla="*/ 3877350 w 4493080"/>
              <a:gd name="connsiteY210" fmla="*/ 6504823 h 6861098"/>
              <a:gd name="connsiteX211" fmla="*/ 3877261 w 4493080"/>
              <a:gd name="connsiteY211" fmla="*/ 6322450 h 6861098"/>
              <a:gd name="connsiteX212" fmla="*/ 3857027 w 4493080"/>
              <a:gd name="connsiteY212" fmla="*/ 6144643 h 6861098"/>
              <a:gd name="connsiteX213" fmla="*/ 3950228 w 4493080"/>
              <a:gd name="connsiteY213" fmla="*/ 6095939 h 6861098"/>
              <a:gd name="connsiteX214" fmla="*/ 4076018 w 4493080"/>
              <a:gd name="connsiteY214" fmla="*/ 6155029 h 6861098"/>
              <a:gd name="connsiteX215" fmla="*/ 4090432 w 4493080"/>
              <a:gd name="connsiteY215" fmla="*/ 6127364 h 6861098"/>
              <a:gd name="connsiteX216" fmla="*/ 3902419 w 4493080"/>
              <a:gd name="connsiteY216" fmla="*/ 5921445 h 6861098"/>
              <a:gd name="connsiteX217" fmla="*/ 3848432 w 4493080"/>
              <a:gd name="connsiteY217" fmla="*/ 5894138 h 6861098"/>
              <a:gd name="connsiteX218" fmla="*/ 3664359 w 4493080"/>
              <a:gd name="connsiteY218" fmla="*/ 5786075 h 6861098"/>
              <a:gd name="connsiteX219" fmla="*/ 3594883 w 4493080"/>
              <a:gd name="connsiteY219" fmla="*/ 5628413 h 6861098"/>
              <a:gd name="connsiteX220" fmla="*/ 3561936 w 4493080"/>
              <a:gd name="connsiteY220" fmla="*/ 5523126 h 6861098"/>
              <a:gd name="connsiteX221" fmla="*/ 3493983 w 4493080"/>
              <a:gd name="connsiteY221" fmla="*/ 5023728 h 6861098"/>
              <a:gd name="connsiteX222" fmla="*/ 3478494 w 4493080"/>
              <a:gd name="connsiteY222" fmla="*/ 4860156 h 6861098"/>
              <a:gd name="connsiteX223" fmla="*/ 3517619 w 4493080"/>
              <a:gd name="connsiteY223" fmla="*/ 4626751 h 6861098"/>
              <a:gd name="connsiteX224" fmla="*/ 3533824 w 4493080"/>
              <a:gd name="connsiteY224" fmla="*/ 4599534 h 6861098"/>
              <a:gd name="connsiteX225" fmla="*/ 3697843 w 4493080"/>
              <a:gd name="connsiteY225" fmla="*/ 4566587 h 6861098"/>
              <a:gd name="connsiteX226" fmla="*/ 3703842 w 4493080"/>
              <a:gd name="connsiteY226" fmla="*/ 4504364 h 6861098"/>
              <a:gd name="connsiteX227" fmla="*/ 3739116 w 4493080"/>
              <a:gd name="connsiteY227" fmla="*/ 3749446 h 6861098"/>
              <a:gd name="connsiteX228" fmla="*/ 3716644 w 4493080"/>
              <a:gd name="connsiteY228" fmla="*/ 3344144 h 6861098"/>
              <a:gd name="connsiteX229" fmla="*/ 3686562 w 4493080"/>
              <a:gd name="connsiteY229" fmla="*/ 2939379 h 6861098"/>
              <a:gd name="connsiteX230" fmla="*/ 3685936 w 4493080"/>
              <a:gd name="connsiteY230" fmla="*/ 2930515 h 6861098"/>
              <a:gd name="connsiteX231" fmla="*/ 3720315 w 4493080"/>
              <a:gd name="connsiteY231" fmla="*/ 2806427 h 6861098"/>
              <a:gd name="connsiteX232" fmla="*/ 3775018 w 4493080"/>
              <a:gd name="connsiteY232" fmla="*/ 2670251 h 6861098"/>
              <a:gd name="connsiteX233" fmla="*/ 3827124 w 4493080"/>
              <a:gd name="connsiteY233" fmla="*/ 2587078 h 6861098"/>
              <a:gd name="connsiteX234" fmla="*/ 3839748 w 4493080"/>
              <a:gd name="connsiteY234" fmla="*/ 2629515 h 6861098"/>
              <a:gd name="connsiteX235" fmla="*/ 3845836 w 4493080"/>
              <a:gd name="connsiteY235" fmla="*/ 2700333 h 6861098"/>
              <a:gd name="connsiteX236" fmla="*/ 3919788 w 4493080"/>
              <a:gd name="connsiteY236" fmla="*/ 3003303 h 6861098"/>
              <a:gd name="connsiteX237" fmla="*/ 4090522 w 4493080"/>
              <a:gd name="connsiteY237" fmla="*/ 3656514 h 6861098"/>
              <a:gd name="connsiteX238" fmla="*/ 4110755 w 4493080"/>
              <a:gd name="connsiteY238" fmla="*/ 3772277 h 6861098"/>
              <a:gd name="connsiteX239" fmla="*/ 4208164 w 4493080"/>
              <a:gd name="connsiteY239" fmla="*/ 3785527 h 6861098"/>
              <a:gd name="connsiteX240" fmla="*/ 4219893 w 4493080"/>
              <a:gd name="connsiteY240" fmla="*/ 3807999 h 6861098"/>
              <a:gd name="connsiteX241" fmla="*/ 4266359 w 4493080"/>
              <a:gd name="connsiteY241" fmla="*/ 3835664 h 6861098"/>
              <a:gd name="connsiteX242" fmla="*/ 4262956 w 4493080"/>
              <a:gd name="connsiteY242" fmla="*/ 3792868 h 6861098"/>
              <a:gd name="connsiteX243" fmla="*/ 4306647 w 4493080"/>
              <a:gd name="connsiteY243" fmla="*/ 3798777 h 6861098"/>
              <a:gd name="connsiteX244" fmla="*/ 4340221 w 4493080"/>
              <a:gd name="connsiteY244" fmla="*/ 3997713 h 6861098"/>
              <a:gd name="connsiteX245" fmla="*/ 4434048 w 4493080"/>
              <a:gd name="connsiteY245" fmla="*/ 3780961 h 6861098"/>
              <a:gd name="connsiteX246" fmla="*/ 4448642 w 4493080"/>
              <a:gd name="connsiteY246" fmla="*/ 3790630 h 6861098"/>
              <a:gd name="connsiteX247" fmla="*/ 4460549 w 4493080"/>
              <a:gd name="connsiteY247" fmla="*/ 3915346 h 6861098"/>
              <a:gd name="connsiteX248" fmla="*/ 4434496 w 4493080"/>
              <a:gd name="connsiteY248" fmla="*/ 3709516 h 6861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</a:cxnLst>
            <a:rect l="l" t="t" r="r" b="b"/>
            <a:pathLst>
              <a:path w="4493080" h="6861098">
                <a:moveTo>
                  <a:pt x="4434496" y="3709516"/>
                </a:moveTo>
                <a:cubicBezTo>
                  <a:pt x="4410502" y="3687671"/>
                  <a:pt x="4398057" y="3664303"/>
                  <a:pt x="4390626" y="3631267"/>
                </a:cubicBezTo>
                <a:cubicBezTo>
                  <a:pt x="4375138" y="3562150"/>
                  <a:pt x="4355083" y="3492943"/>
                  <a:pt x="4326433" y="3428392"/>
                </a:cubicBezTo>
                <a:cubicBezTo>
                  <a:pt x="4310408" y="3392401"/>
                  <a:pt x="4296351" y="3359364"/>
                  <a:pt x="4295187" y="3319613"/>
                </a:cubicBezTo>
                <a:cubicBezTo>
                  <a:pt x="4294113" y="3282816"/>
                  <a:pt x="4297873" y="3239215"/>
                  <a:pt x="4279967" y="3211102"/>
                </a:cubicBezTo>
                <a:cubicBezTo>
                  <a:pt x="4253735" y="3169829"/>
                  <a:pt x="4252213" y="3128377"/>
                  <a:pt x="4247289" y="3084328"/>
                </a:cubicBezTo>
                <a:cubicBezTo>
                  <a:pt x="4240932" y="3026849"/>
                  <a:pt x="4229741" y="2969998"/>
                  <a:pt x="4222399" y="2912609"/>
                </a:cubicBezTo>
                <a:cubicBezTo>
                  <a:pt x="4219266" y="2888078"/>
                  <a:pt x="4215326" y="2861846"/>
                  <a:pt x="4220430" y="2838210"/>
                </a:cubicBezTo>
                <a:cubicBezTo>
                  <a:pt x="4243529" y="2730057"/>
                  <a:pt x="4243170" y="2624054"/>
                  <a:pt x="4212193" y="2516618"/>
                </a:cubicBezTo>
                <a:cubicBezTo>
                  <a:pt x="4195093" y="2457528"/>
                  <a:pt x="4184886" y="2395126"/>
                  <a:pt x="4182111" y="2333708"/>
                </a:cubicBezTo>
                <a:cubicBezTo>
                  <a:pt x="4179514" y="2277752"/>
                  <a:pt x="4197779" y="2220721"/>
                  <a:pt x="4194556" y="2164854"/>
                </a:cubicBezTo>
                <a:cubicBezTo>
                  <a:pt x="4191512" y="2111405"/>
                  <a:pt x="4188378" y="2045959"/>
                  <a:pt x="4157669" y="2008356"/>
                </a:cubicBezTo>
                <a:cubicBezTo>
                  <a:pt x="4082016" y="1915782"/>
                  <a:pt x="4000365" y="1823924"/>
                  <a:pt x="3883618" y="1777906"/>
                </a:cubicBezTo>
                <a:cubicBezTo>
                  <a:pt x="3843777" y="1762238"/>
                  <a:pt x="3832854" y="1725351"/>
                  <a:pt x="3850044" y="1698582"/>
                </a:cubicBezTo>
                <a:cubicBezTo>
                  <a:pt x="3879589" y="1652564"/>
                  <a:pt x="3870636" y="1608246"/>
                  <a:pt x="3866517" y="1561512"/>
                </a:cubicBezTo>
                <a:cubicBezTo>
                  <a:pt x="3865622" y="1551395"/>
                  <a:pt x="3869114" y="1540920"/>
                  <a:pt x="3869024" y="1530624"/>
                </a:cubicBezTo>
                <a:cubicBezTo>
                  <a:pt x="3868935" y="1506272"/>
                  <a:pt x="3872785" y="1480487"/>
                  <a:pt x="3866070" y="1457836"/>
                </a:cubicBezTo>
                <a:cubicBezTo>
                  <a:pt x="3855953" y="1423546"/>
                  <a:pt x="3830079" y="1392568"/>
                  <a:pt x="3825423" y="1358189"/>
                </a:cubicBezTo>
                <a:cubicBezTo>
                  <a:pt x="3813784" y="1272867"/>
                  <a:pt x="3814859" y="1185844"/>
                  <a:pt x="3802325" y="1100701"/>
                </a:cubicBezTo>
                <a:cubicBezTo>
                  <a:pt x="3792566" y="1034717"/>
                  <a:pt x="3773496" y="966316"/>
                  <a:pt x="3706080" y="933906"/>
                </a:cubicBezTo>
                <a:cubicBezTo>
                  <a:pt x="3658897" y="911255"/>
                  <a:pt x="3606254" y="899885"/>
                  <a:pt x="3556475" y="882426"/>
                </a:cubicBezTo>
                <a:cubicBezTo>
                  <a:pt x="3506607" y="864878"/>
                  <a:pt x="3459604" y="862461"/>
                  <a:pt x="3412063" y="892633"/>
                </a:cubicBezTo>
                <a:cubicBezTo>
                  <a:pt x="3396216" y="902660"/>
                  <a:pt x="3372222" y="901407"/>
                  <a:pt x="3351809" y="902212"/>
                </a:cubicBezTo>
                <a:cubicBezTo>
                  <a:pt x="3299703" y="904182"/>
                  <a:pt x="3230675" y="971867"/>
                  <a:pt x="3225303" y="1024152"/>
                </a:cubicBezTo>
                <a:cubicBezTo>
                  <a:pt x="3222081" y="1055667"/>
                  <a:pt x="3212769" y="1086644"/>
                  <a:pt x="3206055" y="1117801"/>
                </a:cubicBezTo>
                <a:cubicBezTo>
                  <a:pt x="3196117" y="1163909"/>
                  <a:pt x="3174540" y="1211360"/>
                  <a:pt x="3179464" y="1255766"/>
                </a:cubicBezTo>
                <a:cubicBezTo>
                  <a:pt x="3184030" y="1296861"/>
                  <a:pt x="3172391" y="1322287"/>
                  <a:pt x="3151799" y="1352190"/>
                </a:cubicBezTo>
                <a:cubicBezTo>
                  <a:pt x="3136042" y="1375021"/>
                  <a:pt x="3126641" y="1402238"/>
                  <a:pt x="3113122" y="1429992"/>
                </a:cubicBezTo>
                <a:cubicBezTo>
                  <a:pt x="3138012" y="1438587"/>
                  <a:pt x="3153142" y="1443780"/>
                  <a:pt x="3169884" y="1449509"/>
                </a:cubicBezTo>
                <a:cubicBezTo>
                  <a:pt x="3169884" y="1499288"/>
                  <a:pt x="3170511" y="1547813"/>
                  <a:pt x="3169705" y="1596428"/>
                </a:cubicBezTo>
                <a:cubicBezTo>
                  <a:pt x="3169079" y="1632956"/>
                  <a:pt x="3187790" y="1650415"/>
                  <a:pt x="3222170" y="1655966"/>
                </a:cubicBezTo>
                <a:cubicBezTo>
                  <a:pt x="3244911" y="1659636"/>
                  <a:pt x="3267293" y="1665366"/>
                  <a:pt x="3289765" y="1670201"/>
                </a:cubicBezTo>
                <a:cubicBezTo>
                  <a:pt x="3289138" y="1673782"/>
                  <a:pt x="3288512" y="1677453"/>
                  <a:pt x="3287974" y="1681034"/>
                </a:cubicBezTo>
                <a:cubicBezTo>
                  <a:pt x="3237211" y="1675036"/>
                  <a:pt x="3185015" y="1674230"/>
                  <a:pt x="3135952" y="1661517"/>
                </a:cubicBezTo>
                <a:cubicBezTo>
                  <a:pt x="3094590" y="1650773"/>
                  <a:pt x="3060568" y="1654354"/>
                  <a:pt x="3026547" y="1677274"/>
                </a:cubicBezTo>
                <a:cubicBezTo>
                  <a:pt x="3016699" y="1683899"/>
                  <a:pt x="3006940" y="1691509"/>
                  <a:pt x="2996017" y="1695717"/>
                </a:cubicBezTo>
                <a:cubicBezTo>
                  <a:pt x="2932361" y="1720696"/>
                  <a:pt x="2768969" y="1676289"/>
                  <a:pt x="2730023" y="1618811"/>
                </a:cubicBezTo>
                <a:cubicBezTo>
                  <a:pt x="2709969" y="1589266"/>
                  <a:pt x="2685079" y="1583088"/>
                  <a:pt x="2654550" y="1573688"/>
                </a:cubicBezTo>
                <a:cubicBezTo>
                  <a:pt x="2623304" y="1564018"/>
                  <a:pt x="2581851" y="1544501"/>
                  <a:pt x="2571645" y="1518806"/>
                </a:cubicBezTo>
                <a:cubicBezTo>
                  <a:pt x="2552127" y="1469206"/>
                  <a:pt x="2520434" y="1453986"/>
                  <a:pt x="2474594" y="1441810"/>
                </a:cubicBezTo>
                <a:cubicBezTo>
                  <a:pt x="2454719" y="1436528"/>
                  <a:pt x="2426069" y="1405908"/>
                  <a:pt x="2427591" y="1389166"/>
                </a:cubicBezTo>
                <a:cubicBezTo>
                  <a:pt x="2433410" y="1326137"/>
                  <a:pt x="2401985" y="1278418"/>
                  <a:pt x="2378708" y="1225595"/>
                </a:cubicBezTo>
                <a:cubicBezTo>
                  <a:pt x="2335464" y="1127828"/>
                  <a:pt x="2288193" y="1030419"/>
                  <a:pt x="2258737" y="928266"/>
                </a:cubicBezTo>
                <a:cubicBezTo>
                  <a:pt x="2228208" y="822620"/>
                  <a:pt x="2201259" y="836408"/>
                  <a:pt x="2269481" y="605510"/>
                </a:cubicBezTo>
                <a:cubicBezTo>
                  <a:pt x="2282015" y="562894"/>
                  <a:pt x="2291147" y="518666"/>
                  <a:pt x="2294370" y="474707"/>
                </a:cubicBezTo>
                <a:cubicBezTo>
                  <a:pt x="2300458" y="392339"/>
                  <a:pt x="2307352" y="310240"/>
                  <a:pt x="2308785" y="227604"/>
                </a:cubicBezTo>
                <a:cubicBezTo>
                  <a:pt x="2309143" y="207728"/>
                  <a:pt x="2317738" y="111215"/>
                  <a:pt x="2293117" y="167081"/>
                </a:cubicBezTo>
                <a:cubicBezTo>
                  <a:pt x="2280493" y="183107"/>
                  <a:pt x="2267959" y="199223"/>
                  <a:pt x="2255156" y="215069"/>
                </a:cubicBezTo>
                <a:cubicBezTo>
                  <a:pt x="2253903" y="216681"/>
                  <a:pt x="2250859" y="216860"/>
                  <a:pt x="2241100" y="220620"/>
                </a:cubicBezTo>
                <a:cubicBezTo>
                  <a:pt x="2230356" y="159471"/>
                  <a:pt x="2220240" y="99934"/>
                  <a:pt x="2209406" y="40575"/>
                </a:cubicBezTo>
                <a:cubicBezTo>
                  <a:pt x="2207347" y="29026"/>
                  <a:pt x="2206094" y="14612"/>
                  <a:pt x="2198663" y="7628"/>
                </a:cubicBezTo>
                <a:cubicBezTo>
                  <a:pt x="2191769" y="1182"/>
                  <a:pt x="2170103" y="-2310"/>
                  <a:pt x="2167148" y="1719"/>
                </a:cubicBezTo>
                <a:cubicBezTo>
                  <a:pt x="2146019" y="30548"/>
                  <a:pt x="2123457" y="56243"/>
                  <a:pt x="2132590" y="100471"/>
                </a:cubicBezTo>
                <a:cubicBezTo>
                  <a:pt x="2146735" y="169051"/>
                  <a:pt x="2137424" y="238258"/>
                  <a:pt x="2109133" y="304241"/>
                </a:cubicBezTo>
                <a:cubicBezTo>
                  <a:pt x="2092659" y="294303"/>
                  <a:pt x="2066964" y="245420"/>
                  <a:pt x="2062129" y="275860"/>
                </a:cubicBezTo>
                <a:cubicBezTo>
                  <a:pt x="2064189" y="304331"/>
                  <a:pt x="2073768" y="328504"/>
                  <a:pt x="2065711" y="343097"/>
                </a:cubicBezTo>
                <a:cubicBezTo>
                  <a:pt x="2017722" y="430121"/>
                  <a:pt x="2031600" y="532095"/>
                  <a:pt x="1985044" y="623416"/>
                </a:cubicBezTo>
                <a:cubicBezTo>
                  <a:pt x="1933743" y="724048"/>
                  <a:pt x="1896051" y="832021"/>
                  <a:pt x="1832395" y="927639"/>
                </a:cubicBezTo>
                <a:cubicBezTo>
                  <a:pt x="1778767" y="1008126"/>
                  <a:pt x="1735524" y="1096313"/>
                  <a:pt x="1676434" y="1172325"/>
                </a:cubicBezTo>
                <a:cubicBezTo>
                  <a:pt x="1618150" y="1247261"/>
                  <a:pt x="1593529" y="1349236"/>
                  <a:pt x="1500239" y="1396866"/>
                </a:cubicBezTo>
                <a:cubicBezTo>
                  <a:pt x="1492271" y="1400895"/>
                  <a:pt x="1480095" y="1413518"/>
                  <a:pt x="1479020" y="1409848"/>
                </a:cubicBezTo>
                <a:cubicBezTo>
                  <a:pt x="1449923" y="1412444"/>
                  <a:pt x="1406143" y="1404297"/>
                  <a:pt x="1394683" y="1419875"/>
                </a:cubicBezTo>
                <a:cubicBezTo>
                  <a:pt x="1366392" y="1458373"/>
                  <a:pt x="1340696" y="1463745"/>
                  <a:pt x="1306944" y="1445212"/>
                </a:cubicBezTo>
                <a:cubicBezTo>
                  <a:pt x="1312674" y="1427217"/>
                  <a:pt x="1325118" y="1409311"/>
                  <a:pt x="1321627" y="1395523"/>
                </a:cubicBezTo>
                <a:cubicBezTo>
                  <a:pt x="1304974" y="1329629"/>
                  <a:pt x="1327894" y="1268838"/>
                  <a:pt x="1340159" y="1206525"/>
                </a:cubicBezTo>
                <a:cubicBezTo>
                  <a:pt x="1348307" y="1165252"/>
                  <a:pt x="1353141" y="1125769"/>
                  <a:pt x="1326640" y="1086465"/>
                </a:cubicBezTo>
                <a:cubicBezTo>
                  <a:pt x="1315718" y="1070260"/>
                  <a:pt x="1313121" y="1042416"/>
                  <a:pt x="1318135" y="1022809"/>
                </a:cubicBezTo>
                <a:cubicBezTo>
                  <a:pt x="1329595" y="977865"/>
                  <a:pt x="1318493" y="944381"/>
                  <a:pt x="1290739" y="907763"/>
                </a:cubicBezTo>
                <a:cubicBezTo>
                  <a:pt x="1263343" y="871593"/>
                  <a:pt x="1235320" y="832827"/>
                  <a:pt x="1272296" y="779019"/>
                </a:cubicBezTo>
                <a:cubicBezTo>
                  <a:pt x="1301482" y="736582"/>
                  <a:pt x="1255912" y="663704"/>
                  <a:pt x="1208282" y="660302"/>
                </a:cubicBezTo>
                <a:cubicBezTo>
                  <a:pt x="1168888" y="657527"/>
                  <a:pt x="1126630" y="658154"/>
                  <a:pt x="1091355" y="643560"/>
                </a:cubicBezTo>
                <a:cubicBezTo>
                  <a:pt x="976757" y="596020"/>
                  <a:pt x="872902" y="642217"/>
                  <a:pt x="767167" y="673016"/>
                </a:cubicBezTo>
                <a:cubicBezTo>
                  <a:pt x="750604" y="677850"/>
                  <a:pt x="736190" y="694861"/>
                  <a:pt x="724014" y="709007"/>
                </a:cubicBezTo>
                <a:cubicBezTo>
                  <a:pt x="665192" y="777676"/>
                  <a:pt x="647018" y="859148"/>
                  <a:pt x="640572" y="948141"/>
                </a:cubicBezTo>
                <a:cubicBezTo>
                  <a:pt x="628843" y="1110817"/>
                  <a:pt x="656329" y="1255587"/>
                  <a:pt x="795638" y="1361591"/>
                </a:cubicBezTo>
                <a:cubicBezTo>
                  <a:pt x="730370" y="1416652"/>
                  <a:pt x="711300" y="1500273"/>
                  <a:pt x="667341" y="1568226"/>
                </a:cubicBezTo>
                <a:cubicBezTo>
                  <a:pt x="607446" y="1660621"/>
                  <a:pt x="579781" y="1773519"/>
                  <a:pt x="522661" y="1871106"/>
                </a:cubicBezTo>
                <a:cubicBezTo>
                  <a:pt x="496786" y="1915245"/>
                  <a:pt x="482641" y="1966545"/>
                  <a:pt x="464914" y="2015250"/>
                </a:cubicBezTo>
                <a:cubicBezTo>
                  <a:pt x="447993" y="2061984"/>
                  <a:pt x="420507" y="2109614"/>
                  <a:pt x="420686" y="2156707"/>
                </a:cubicBezTo>
                <a:cubicBezTo>
                  <a:pt x="421044" y="2227346"/>
                  <a:pt x="413613" y="2288764"/>
                  <a:pt x="358910" y="2337916"/>
                </a:cubicBezTo>
                <a:cubicBezTo>
                  <a:pt x="354702" y="2341676"/>
                  <a:pt x="351300" y="2347764"/>
                  <a:pt x="350136" y="2353226"/>
                </a:cubicBezTo>
                <a:cubicBezTo>
                  <a:pt x="318174" y="2506591"/>
                  <a:pt x="261054" y="2651450"/>
                  <a:pt x="279855" y="2818334"/>
                </a:cubicBezTo>
                <a:cubicBezTo>
                  <a:pt x="303939" y="3031863"/>
                  <a:pt x="291673" y="3249421"/>
                  <a:pt x="294986" y="3465278"/>
                </a:cubicBezTo>
                <a:cubicBezTo>
                  <a:pt x="296060" y="3536813"/>
                  <a:pt x="296597" y="3608257"/>
                  <a:pt x="298030" y="3679792"/>
                </a:cubicBezTo>
                <a:cubicBezTo>
                  <a:pt x="298298" y="3691521"/>
                  <a:pt x="297493" y="3708263"/>
                  <a:pt x="304386" y="3713903"/>
                </a:cubicBezTo>
                <a:cubicBezTo>
                  <a:pt x="333484" y="3737897"/>
                  <a:pt x="347988" y="3728317"/>
                  <a:pt x="312176" y="3790183"/>
                </a:cubicBezTo>
                <a:cubicBezTo>
                  <a:pt x="299552" y="3812028"/>
                  <a:pt x="279139" y="3895112"/>
                  <a:pt x="276901" y="3912481"/>
                </a:cubicBezTo>
                <a:cubicBezTo>
                  <a:pt x="276274" y="3943189"/>
                  <a:pt x="287734" y="3916867"/>
                  <a:pt x="293195" y="3919106"/>
                </a:cubicBezTo>
                <a:cubicBezTo>
                  <a:pt x="317368" y="3887054"/>
                  <a:pt x="341452" y="3855092"/>
                  <a:pt x="365625" y="3823040"/>
                </a:cubicBezTo>
                <a:cubicBezTo>
                  <a:pt x="371355" y="3825995"/>
                  <a:pt x="377085" y="3829039"/>
                  <a:pt x="382725" y="3831993"/>
                </a:cubicBezTo>
                <a:cubicBezTo>
                  <a:pt x="360880" y="3882936"/>
                  <a:pt x="339124" y="3933878"/>
                  <a:pt x="316831" y="3985895"/>
                </a:cubicBezTo>
                <a:cubicBezTo>
                  <a:pt x="312176" y="4014724"/>
                  <a:pt x="356941" y="3996818"/>
                  <a:pt x="366968" y="3979628"/>
                </a:cubicBezTo>
                <a:cubicBezTo>
                  <a:pt x="390335" y="3939429"/>
                  <a:pt x="410659" y="3897350"/>
                  <a:pt x="436533" y="3847571"/>
                </a:cubicBezTo>
                <a:cubicBezTo>
                  <a:pt x="455424" y="3871565"/>
                  <a:pt x="419074" y="3914629"/>
                  <a:pt x="370818" y="4033167"/>
                </a:cubicBezTo>
                <a:cubicBezTo>
                  <a:pt x="437607" y="4041672"/>
                  <a:pt x="410748" y="4014813"/>
                  <a:pt x="487386" y="3918569"/>
                </a:cubicBezTo>
                <a:cubicBezTo>
                  <a:pt x="481208" y="3952590"/>
                  <a:pt x="456050" y="4017857"/>
                  <a:pt x="446560" y="4050625"/>
                </a:cubicBezTo>
                <a:cubicBezTo>
                  <a:pt x="464466" y="4059578"/>
                  <a:pt x="480402" y="4042568"/>
                  <a:pt x="489087" y="4033346"/>
                </a:cubicBezTo>
                <a:cubicBezTo>
                  <a:pt x="500726" y="4020991"/>
                  <a:pt x="509410" y="4005860"/>
                  <a:pt x="517378" y="3994669"/>
                </a:cubicBezTo>
                <a:cubicBezTo>
                  <a:pt x="585332" y="4127979"/>
                  <a:pt x="533494" y="4264065"/>
                  <a:pt x="527137" y="4397912"/>
                </a:cubicBezTo>
                <a:cubicBezTo>
                  <a:pt x="521049" y="4524956"/>
                  <a:pt x="490519" y="4650745"/>
                  <a:pt x="471629" y="4777162"/>
                </a:cubicBezTo>
                <a:cubicBezTo>
                  <a:pt x="464377" y="4825956"/>
                  <a:pt x="450858" y="4869825"/>
                  <a:pt x="423999" y="4913784"/>
                </a:cubicBezTo>
                <a:cubicBezTo>
                  <a:pt x="368400" y="5004658"/>
                  <a:pt x="322830" y="5101708"/>
                  <a:pt x="273767" y="5196520"/>
                </a:cubicBezTo>
                <a:cubicBezTo>
                  <a:pt x="269201" y="5205384"/>
                  <a:pt x="268933" y="5216575"/>
                  <a:pt x="267142" y="5226782"/>
                </a:cubicBezTo>
                <a:cubicBezTo>
                  <a:pt x="245028" y="5349796"/>
                  <a:pt x="221750" y="5472541"/>
                  <a:pt x="201696" y="5595914"/>
                </a:cubicBezTo>
                <a:cubicBezTo>
                  <a:pt x="195249" y="5635307"/>
                  <a:pt x="114851" y="5865847"/>
                  <a:pt x="109032" y="5918669"/>
                </a:cubicBezTo>
                <a:cubicBezTo>
                  <a:pt x="100348" y="5997098"/>
                  <a:pt x="93543" y="6072392"/>
                  <a:pt x="51912" y="6143121"/>
                </a:cubicBezTo>
                <a:cubicBezTo>
                  <a:pt x="1685" y="6228354"/>
                  <a:pt x="15563" y="6328269"/>
                  <a:pt x="1238" y="6421649"/>
                </a:cubicBezTo>
                <a:cubicBezTo>
                  <a:pt x="-4761" y="6460595"/>
                  <a:pt x="12787" y="6496944"/>
                  <a:pt x="16637" y="6533204"/>
                </a:cubicBezTo>
                <a:cubicBezTo>
                  <a:pt x="21651" y="6580028"/>
                  <a:pt x="15921" y="6675646"/>
                  <a:pt x="34812" y="6718531"/>
                </a:cubicBezTo>
                <a:cubicBezTo>
                  <a:pt x="72325" y="6803763"/>
                  <a:pt x="185580" y="6768847"/>
                  <a:pt x="261412" y="6748882"/>
                </a:cubicBezTo>
                <a:cubicBezTo>
                  <a:pt x="278333" y="6744405"/>
                  <a:pt x="301522" y="6745748"/>
                  <a:pt x="316294" y="6754164"/>
                </a:cubicBezTo>
                <a:cubicBezTo>
                  <a:pt x="370639" y="6785320"/>
                  <a:pt x="425968" y="6804122"/>
                  <a:pt x="490072" y="6798123"/>
                </a:cubicBezTo>
                <a:cubicBezTo>
                  <a:pt x="547908" y="6792661"/>
                  <a:pt x="606371" y="6790513"/>
                  <a:pt x="664387" y="6792214"/>
                </a:cubicBezTo>
                <a:cubicBezTo>
                  <a:pt x="748545" y="6794721"/>
                  <a:pt x="817304" y="6788275"/>
                  <a:pt x="894210" y="6763206"/>
                </a:cubicBezTo>
                <a:cubicBezTo>
                  <a:pt x="885257" y="6691582"/>
                  <a:pt x="826078" y="6649503"/>
                  <a:pt x="735026" y="6637058"/>
                </a:cubicBezTo>
                <a:cubicBezTo>
                  <a:pt x="724999" y="6635716"/>
                  <a:pt x="714165" y="6633746"/>
                  <a:pt x="705750" y="6628732"/>
                </a:cubicBezTo>
                <a:cubicBezTo>
                  <a:pt x="655881" y="6599098"/>
                  <a:pt x="605745" y="6569911"/>
                  <a:pt x="557846" y="6537322"/>
                </a:cubicBezTo>
                <a:cubicBezTo>
                  <a:pt x="544685" y="6528369"/>
                  <a:pt x="529554" y="6506524"/>
                  <a:pt x="531793" y="6493452"/>
                </a:cubicBezTo>
                <a:cubicBezTo>
                  <a:pt x="538149" y="6456656"/>
                  <a:pt x="522929" y="6395506"/>
                  <a:pt x="494906" y="6371960"/>
                </a:cubicBezTo>
                <a:cubicBezTo>
                  <a:pt x="482820" y="6361843"/>
                  <a:pt x="473151" y="6348951"/>
                  <a:pt x="457483" y="6332029"/>
                </a:cubicBezTo>
                <a:cubicBezTo>
                  <a:pt x="476821" y="6328269"/>
                  <a:pt x="485774" y="6324240"/>
                  <a:pt x="493921" y="6325404"/>
                </a:cubicBezTo>
                <a:cubicBezTo>
                  <a:pt x="546118" y="6332746"/>
                  <a:pt x="570559" y="6304902"/>
                  <a:pt x="590166" y="6260405"/>
                </a:cubicBezTo>
                <a:cubicBezTo>
                  <a:pt x="660268" y="6101311"/>
                  <a:pt x="733235" y="5943469"/>
                  <a:pt x="805486" y="5785270"/>
                </a:cubicBezTo>
                <a:cubicBezTo>
                  <a:pt x="810142" y="5775153"/>
                  <a:pt x="817662" y="5766379"/>
                  <a:pt x="823929" y="5757068"/>
                </a:cubicBezTo>
                <a:cubicBezTo>
                  <a:pt x="836463" y="5773273"/>
                  <a:pt x="838791" y="5785718"/>
                  <a:pt x="839866" y="5798251"/>
                </a:cubicBezTo>
                <a:cubicBezTo>
                  <a:pt x="853922" y="5964509"/>
                  <a:pt x="871917" y="6130050"/>
                  <a:pt x="921159" y="6290488"/>
                </a:cubicBezTo>
                <a:cubicBezTo>
                  <a:pt x="928411" y="6314213"/>
                  <a:pt x="941930" y="6339819"/>
                  <a:pt x="938438" y="6362380"/>
                </a:cubicBezTo>
                <a:cubicBezTo>
                  <a:pt x="928679" y="6426574"/>
                  <a:pt x="949540" y="6480829"/>
                  <a:pt x="973355" y="6538486"/>
                </a:cubicBezTo>
                <a:cubicBezTo>
                  <a:pt x="1003437" y="6611363"/>
                  <a:pt x="1047933" y="6638581"/>
                  <a:pt x="1126630" y="6629448"/>
                </a:cubicBezTo>
                <a:cubicBezTo>
                  <a:pt x="1202731" y="6620585"/>
                  <a:pt x="1203357" y="6626046"/>
                  <a:pt x="1223233" y="6556303"/>
                </a:cubicBezTo>
                <a:cubicBezTo>
                  <a:pt x="1223949" y="6553795"/>
                  <a:pt x="1226904" y="6551916"/>
                  <a:pt x="1234782" y="6542873"/>
                </a:cubicBezTo>
                <a:cubicBezTo>
                  <a:pt x="1284919" y="6569642"/>
                  <a:pt x="1336757" y="6597576"/>
                  <a:pt x="1388864" y="6624972"/>
                </a:cubicBezTo>
                <a:cubicBezTo>
                  <a:pt x="1403009" y="6632403"/>
                  <a:pt x="1417603" y="6643952"/>
                  <a:pt x="1432286" y="6644400"/>
                </a:cubicBezTo>
                <a:cubicBezTo>
                  <a:pt x="1499075" y="6646459"/>
                  <a:pt x="1566760" y="6651921"/>
                  <a:pt x="1632475" y="6643505"/>
                </a:cubicBezTo>
                <a:cubicBezTo>
                  <a:pt x="1702935" y="6634462"/>
                  <a:pt x="1777066" y="6627210"/>
                  <a:pt x="1843407" y="6611005"/>
                </a:cubicBezTo>
                <a:cubicBezTo>
                  <a:pt x="1843407" y="6548334"/>
                  <a:pt x="1784228" y="6530339"/>
                  <a:pt x="1744835" y="6519416"/>
                </a:cubicBezTo>
                <a:cubicBezTo>
                  <a:pt x="1698996" y="6506703"/>
                  <a:pt x="1653693" y="6491662"/>
                  <a:pt x="1607317" y="6481634"/>
                </a:cubicBezTo>
                <a:cubicBezTo>
                  <a:pt x="1526382" y="6464086"/>
                  <a:pt x="1483676" y="6410189"/>
                  <a:pt x="1454310" y="6337312"/>
                </a:cubicBezTo>
                <a:cubicBezTo>
                  <a:pt x="1438016" y="6296844"/>
                  <a:pt x="1432017" y="6246528"/>
                  <a:pt x="1378747" y="6229697"/>
                </a:cubicBezTo>
                <a:cubicBezTo>
                  <a:pt x="1370599" y="6227100"/>
                  <a:pt x="1366302" y="6212239"/>
                  <a:pt x="1359945" y="6202569"/>
                </a:cubicBezTo>
                <a:cubicBezTo>
                  <a:pt x="1415812" y="6177769"/>
                  <a:pt x="1432196" y="6160580"/>
                  <a:pt x="1427183" y="6128975"/>
                </a:cubicBezTo>
                <a:cubicBezTo>
                  <a:pt x="1422527" y="6099789"/>
                  <a:pt x="1416528" y="6070513"/>
                  <a:pt x="1408023" y="6042221"/>
                </a:cubicBezTo>
                <a:cubicBezTo>
                  <a:pt x="1399965" y="6015451"/>
                  <a:pt x="1378657" y="5989667"/>
                  <a:pt x="1379552" y="5963882"/>
                </a:cubicBezTo>
                <a:cubicBezTo>
                  <a:pt x="1381791" y="5896197"/>
                  <a:pt x="1437389" y="5484628"/>
                  <a:pt x="1438732" y="5406468"/>
                </a:cubicBezTo>
                <a:cubicBezTo>
                  <a:pt x="1440791" y="5277008"/>
                  <a:pt x="1434614" y="5147458"/>
                  <a:pt x="1430943" y="5017998"/>
                </a:cubicBezTo>
                <a:cubicBezTo>
                  <a:pt x="1426198" y="4849592"/>
                  <a:pt x="1416618" y="4681186"/>
                  <a:pt x="1416528" y="4512779"/>
                </a:cubicBezTo>
                <a:cubicBezTo>
                  <a:pt x="1416439" y="4371322"/>
                  <a:pt x="1428615" y="4229865"/>
                  <a:pt x="1432196" y="4088407"/>
                </a:cubicBezTo>
                <a:cubicBezTo>
                  <a:pt x="1433718" y="4028064"/>
                  <a:pt x="1427988" y="3967541"/>
                  <a:pt x="1424317" y="3907109"/>
                </a:cubicBezTo>
                <a:cubicBezTo>
                  <a:pt x="1422706" y="3880250"/>
                  <a:pt x="1432554" y="3863597"/>
                  <a:pt x="1456101" y="3849720"/>
                </a:cubicBezTo>
                <a:cubicBezTo>
                  <a:pt x="1506148" y="3820265"/>
                  <a:pt x="1555389" y="3789108"/>
                  <a:pt x="1602572" y="3755266"/>
                </a:cubicBezTo>
                <a:cubicBezTo>
                  <a:pt x="1614927" y="3746402"/>
                  <a:pt x="1626297" y="3724557"/>
                  <a:pt x="1624865" y="3709964"/>
                </a:cubicBezTo>
                <a:cubicBezTo>
                  <a:pt x="1613584" y="3592948"/>
                  <a:pt x="1597648" y="3476380"/>
                  <a:pt x="1586456" y="3359364"/>
                </a:cubicBezTo>
                <a:cubicBezTo>
                  <a:pt x="1583144" y="3324716"/>
                  <a:pt x="1585203" y="3287740"/>
                  <a:pt x="1593887" y="3254256"/>
                </a:cubicBezTo>
                <a:cubicBezTo>
                  <a:pt x="1617076" y="3164994"/>
                  <a:pt x="1637220" y="3073495"/>
                  <a:pt x="1674464" y="2989963"/>
                </a:cubicBezTo>
                <a:cubicBezTo>
                  <a:pt x="1697832" y="2937499"/>
                  <a:pt x="1683507" y="2900523"/>
                  <a:pt x="1667481" y="2856295"/>
                </a:cubicBezTo>
                <a:cubicBezTo>
                  <a:pt x="1617255" y="2717971"/>
                  <a:pt x="1567566" y="2579379"/>
                  <a:pt x="1519398" y="2440249"/>
                </a:cubicBezTo>
                <a:cubicBezTo>
                  <a:pt x="1512057" y="2419030"/>
                  <a:pt x="1510624" y="2394588"/>
                  <a:pt x="1511520" y="2371848"/>
                </a:cubicBezTo>
                <a:cubicBezTo>
                  <a:pt x="1516265" y="2260293"/>
                  <a:pt x="1526919" y="2148829"/>
                  <a:pt x="1527098" y="2037274"/>
                </a:cubicBezTo>
                <a:cubicBezTo>
                  <a:pt x="1527188" y="1977199"/>
                  <a:pt x="1510624" y="1917125"/>
                  <a:pt x="1501045" y="1854185"/>
                </a:cubicBezTo>
                <a:cubicBezTo>
                  <a:pt x="1546168" y="1816045"/>
                  <a:pt x="1584666" y="1763402"/>
                  <a:pt x="1654141" y="1743437"/>
                </a:cubicBezTo>
                <a:cubicBezTo>
                  <a:pt x="1691117" y="1732782"/>
                  <a:pt x="1715648" y="1684526"/>
                  <a:pt x="1750565" y="1659995"/>
                </a:cubicBezTo>
                <a:cubicBezTo>
                  <a:pt x="1859523" y="1583357"/>
                  <a:pt x="1943771" y="1486306"/>
                  <a:pt x="2005278" y="1368574"/>
                </a:cubicBezTo>
                <a:cubicBezTo>
                  <a:pt x="2017543" y="1345118"/>
                  <a:pt x="2058906" y="1250395"/>
                  <a:pt x="2076365" y="1221208"/>
                </a:cubicBezTo>
                <a:cubicBezTo>
                  <a:pt x="2085318" y="1292832"/>
                  <a:pt x="2089257" y="1372155"/>
                  <a:pt x="2101612" y="1410653"/>
                </a:cubicBezTo>
                <a:cubicBezTo>
                  <a:pt x="2151839" y="1566883"/>
                  <a:pt x="2256320" y="1678975"/>
                  <a:pt x="2386228" y="1772713"/>
                </a:cubicBezTo>
                <a:cubicBezTo>
                  <a:pt x="2436902" y="1809241"/>
                  <a:pt x="2487576" y="1847560"/>
                  <a:pt x="2530640" y="1892325"/>
                </a:cubicBezTo>
                <a:cubicBezTo>
                  <a:pt x="2622319" y="1987854"/>
                  <a:pt x="2722324" y="2070758"/>
                  <a:pt x="2843547" y="2125730"/>
                </a:cubicBezTo>
                <a:cubicBezTo>
                  <a:pt x="2868168" y="2136921"/>
                  <a:pt x="2874256" y="2152052"/>
                  <a:pt x="2872287" y="2177747"/>
                </a:cubicBezTo>
                <a:cubicBezTo>
                  <a:pt x="2859036" y="2352957"/>
                  <a:pt x="2849994" y="2528526"/>
                  <a:pt x="2832714" y="2703378"/>
                </a:cubicBezTo>
                <a:cubicBezTo>
                  <a:pt x="2828775" y="2743308"/>
                  <a:pt x="2797619" y="2780373"/>
                  <a:pt x="2779354" y="2818961"/>
                </a:cubicBezTo>
                <a:cubicBezTo>
                  <a:pt x="2766104" y="2847073"/>
                  <a:pt x="2737544" y="2875902"/>
                  <a:pt x="2782936" y="2900523"/>
                </a:cubicBezTo>
                <a:cubicBezTo>
                  <a:pt x="2760195" y="2967670"/>
                  <a:pt x="2737007" y="3032042"/>
                  <a:pt x="2717489" y="3097578"/>
                </a:cubicBezTo>
                <a:cubicBezTo>
                  <a:pt x="2713639" y="3110381"/>
                  <a:pt x="2720533" y="3129899"/>
                  <a:pt x="2728680" y="3142075"/>
                </a:cubicBezTo>
                <a:cubicBezTo>
                  <a:pt x="2755092" y="3181468"/>
                  <a:pt x="2784816" y="3218712"/>
                  <a:pt x="2812212" y="3257479"/>
                </a:cubicBezTo>
                <a:cubicBezTo>
                  <a:pt x="2815793" y="3262493"/>
                  <a:pt x="2814181" y="3271714"/>
                  <a:pt x="2813644" y="3278877"/>
                </a:cubicBezTo>
                <a:cubicBezTo>
                  <a:pt x="2802901" y="3413977"/>
                  <a:pt x="2792068" y="3548989"/>
                  <a:pt x="2781056" y="3684089"/>
                </a:cubicBezTo>
                <a:cubicBezTo>
                  <a:pt x="2764851" y="3882219"/>
                  <a:pt x="2769238" y="4080170"/>
                  <a:pt x="2789024" y="4277853"/>
                </a:cubicBezTo>
                <a:cubicBezTo>
                  <a:pt x="2796992" y="4357803"/>
                  <a:pt x="2818121" y="4438111"/>
                  <a:pt x="2812928" y="4516987"/>
                </a:cubicBezTo>
                <a:cubicBezTo>
                  <a:pt x="2809974" y="4562558"/>
                  <a:pt x="2840862" y="4583777"/>
                  <a:pt x="2846412" y="4618246"/>
                </a:cubicBezTo>
                <a:cubicBezTo>
                  <a:pt x="2856977" y="4684409"/>
                  <a:pt x="2864677" y="4751019"/>
                  <a:pt x="2872645" y="4817540"/>
                </a:cubicBezTo>
                <a:cubicBezTo>
                  <a:pt x="2877211" y="4855948"/>
                  <a:pt x="2881329" y="4894535"/>
                  <a:pt x="2883120" y="4933212"/>
                </a:cubicBezTo>
                <a:cubicBezTo>
                  <a:pt x="2886522" y="5006717"/>
                  <a:pt x="2931466" y="5058734"/>
                  <a:pt x="2972113" y="5113526"/>
                </a:cubicBezTo>
                <a:cubicBezTo>
                  <a:pt x="3001926" y="5153635"/>
                  <a:pt x="3034157" y="5192491"/>
                  <a:pt x="3058778" y="5235645"/>
                </a:cubicBezTo>
                <a:cubicBezTo>
                  <a:pt x="3092531" y="5295003"/>
                  <a:pt x="3114823" y="5361255"/>
                  <a:pt x="3151620" y="5418465"/>
                </a:cubicBezTo>
                <a:cubicBezTo>
                  <a:pt x="3197639" y="5490179"/>
                  <a:pt x="3188596" y="5565026"/>
                  <a:pt x="3185015" y="5643633"/>
                </a:cubicBezTo>
                <a:cubicBezTo>
                  <a:pt x="3186537" y="5832094"/>
                  <a:pt x="3197549" y="6030582"/>
                  <a:pt x="3189670" y="6163534"/>
                </a:cubicBezTo>
                <a:cubicBezTo>
                  <a:pt x="3182240" y="6290040"/>
                  <a:pt x="3146607" y="6409294"/>
                  <a:pt x="3038633" y="6492825"/>
                </a:cubicBezTo>
                <a:cubicBezTo>
                  <a:pt x="3028427" y="6500704"/>
                  <a:pt x="3021354" y="6513417"/>
                  <a:pt x="3014908" y="6525146"/>
                </a:cubicBezTo>
                <a:cubicBezTo>
                  <a:pt x="2989034" y="6572328"/>
                  <a:pt x="2947850" y="6599456"/>
                  <a:pt x="2898429" y="6616556"/>
                </a:cubicBezTo>
                <a:cubicBezTo>
                  <a:pt x="2868884" y="6626763"/>
                  <a:pt x="2838355" y="6635447"/>
                  <a:pt x="2811048" y="6649951"/>
                </a:cubicBezTo>
                <a:cubicBezTo>
                  <a:pt x="2796365" y="6657740"/>
                  <a:pt x="2776848" y="6677258"/>
                  <a:pt x="2777743" y="6690149"/>
                </a:cubicBezTo>
                <a:cubicBezTo>
                  <a:pt x="2782577" y="6758998"/>
                  <a:pt x="2793858" y="6827310"/>
                  <a:pt x="2878106" y="6845753"/>
                </a:cubicBezTo>
                <a:cubicBezTo>
                  <a:pt x="2905502" y="6851752"/>
                  <a:pt x="2933436" y="6858108"/>
                  <a:pt x="2961280" y="6859093"/>
                </a:cubicBezTo>
                <a:cubicBezTo>
                  <a:pt x="3020817" y="6861242"/>
                  <a:pt x="3080623" y="6862137"/>
                  <a:pt x="3140160" y="6859361"/>
                </a:cubicBezTo>
                <a:cubicBezTo>
                  <a:pt x="3183941" y="6857302"/>
                  <a:pt x="3219305" y="6840650"/>
                  <a:pt x="3230675" y="6790423"/>
                </a:cubicBezTo>
                <a:cubicBezTo>
                  <a:pt x="3238823" y="6754343"/>
                  <a:pt x="3255117" y="6720232"/>
                  <a:pt x="3265502" y="6684599"/>
                </a:cubicBezTo>
                <a:cubicBezTo>
                  <a:pt x="3285109" y="6616914"/>
                  <a:pt x="3329696" y="6572776"/>
                  <a:pt x="3392188" y="6544037"/>
                </a:cubicBezTo>
                <a:cubicBezTo>
                  <a:pt x="3435162" y="6524340"/>
                  <a:pt x="3439370" y="6532756"/>
                  <a:pt x="3445010" y="6580744"/>
                </a:cubicBezTo>
                <a:cubicBezTo>
                  <a:pt x="3454948" y="6664634"/>
                  <a:pt x="3463901" y="6745211"/>
                  <a:pt x="3463901" y="6843694"/>
                </a:cubicBezTo>
                <a:cubicBezTo>
                  <a:pt x="3481807" y="6843694"/>
                  <a:pt x="3490760" y="6843694"/>
                  <a:pt x="3508666" y="6843694"/>
                </a:cubicBezTo>
                <a:cubicBezTo>
                  <a:pt x="3517619" y="6798929"/>
                  <a:pt x="3517619" y="6566151"/>
                  <a:pt x="3544478" y="6458715"/>
                </a:cubicBezTo>
                <a:cubicBezTo>
                  <a:pt x="3561131" y="6392104"/>
                  <a:pt x="3540628" y="6324957"/>
                  <a:pt x="3480374" y="6280550"/>
                </a:cubicBezTo>
                <a:cubicBezTo>
                  <a:pt x="3452799" y="6260227"/>
                  <a:pt x="3446085" y="6239814"/>
                  <a:pt x="3446711" y="6210179"/>
                </a:cubicBezTo>
                <a:cubicBezTo>
                  <a:pt x="3447427" y="6175890"/>
                  <a:pt x="3442951" y="6141241"/>
                  <a:pt x="3446711" y="6107399"/>
                </a:cubicBezTo>
                <a:cubicBezTo>
                  <a:pt x="3451725" y="6062455"/>
                  <a:pt x="3462468" y="6018137"/>
                  <a:pt x="3470705" y="5973551"/>
                </a:cubicBezTo>
                <a:cubicBezTo>
                  <a:pt x="3505712" y="6030761"/>
                  <a:pt x="3534540" y="6085285"/>
                  <a:pt x="3552267" y="6143121"/>
                </a:cubicBezTo>
                <a:cubicBezTo>
                  <a:pt x="3585125" y="6250020"/>
                  <a:pt x="3629711" y="6355039"/>
                  <a:pt x="3586826" y="6472592"/>
                </a:cubicBezTo>
                <a:cubicBezTo>
                  <a:pt x="3541703" y="6596233"/>
                  <a:pt x="3544030" y="6588086"/>
                  <a:pt x="3649318" y="6651831"/>
                </a:cubicBezTo>
                <a:cubicBezTo>
                  <a:pt x="3671431" y="6665171"/>
                  <a:pt x="3685756" y="6664544"/>
                  <a:pt x="3704737" y="6649861"/>
                </a:cubicBezTo>
                <a:cubicBezTo>
                  <a:pt x="3753083" y="6612527"/>
                  <a:pt x="3802862" y="6576894"/>
                  <a:pt x="3850939" y="6539202"/>
                </a:cubicBezTo>
                <a:cubicBezTo>
                  <a:pt x="3861951" y="6530518"/>
                  <a:pt x="3869651" y="6516999"/>
                  <a:pt x="3877350" y="6504823"/>
                </a:cubicBezTo>
                <a:cubicBezTo>
                  <a:pt x="3915490" y="6444121"/>
                  <a:pt x="3915490" y="6385121"/>
                  <a:pt x="3877261" y="6322450"/>
                </a:cubicBezTo>
                <a:cubicBezTo>
                  <a:pt x="3844045" y="6268105"/>
                  <a:pt x="3829094" y="6209463"/>
                  <a:pt x="3857027" y="6144643"/>
                </a:cubicBezTo>
                <a:cubicBezTo>
                  <a:pt x="3876903" y="6098714"/>
                  <a:pt x="3904747" y="6078302"/>
                  <a:pt x="3950228" y="6095939"/>
                </a:cubicBezTo>
                <a:cubicBezTo>
                  <a:pt x="3989890" y="6111338"/>
                  <a:pt x="4027582" y="6132020"/>
                  <a:pt x="4076018" y="6155029"/>
                </a:cubicBezTo>
                <a:cubicBezTo>
                  <a:pt x="4099385" y="6136317"/>
                  <a:pt x="4099833" y="6135601"/>
                  <a:pt x="4090432" y="6127364"/>
                </a:cubicBezTo>
                <a:cubicBezTo>
                  <a:pt x="4018808" y="6064693"/>
                  <a:pt x="3956137" y="6019928"/>
                  <a:pt x="3902419" y="5921445"/>
                </a:cubicBezTo>
                <a:cubicBezTo>
                  <a:pt x="3894719" y="5907299"/>
                  <a:pt x="3875560" y="5894586"/>
                  <a:pt x="3848432" y="5894138"/>
                </a:cubicBezTo>
                <a:cubicBezTo>
                  <a:pt x="3723807" y="5892079"/>
                  <a:pt x="3723807" y="5894586"/>
                  <a:pt x="3664359" y="5786075"/>
                </a:cubicBezTo>
                <a:cubicBezTo>
                  <a:pt x="3660867" y="5779719"/>
                  <a:pt x="3599091" y="5638172"/>
                  <a:pt x="3594883" y="5628413"/>
                </a:cubicBezTo>
                <a:cubicBezTo>
                  <a:pt x="3580290" y="5594750"/>
                  <a:pt x="3565339" y="5559117"/>
                  <a:pt x="3561936" y="5523126"/>
                </a:cubicBezTo>
                <a:cubicBezTo>
                  <a:pt x="3546089" y="5355705"/>
                  <a:pt x="3537674" y="5187657"/>
                  <a:pt x="3493983" y="5023728"/>
                </a:cubicBezTo>
                <a:cubicBezTo>
                  <a:pt x="3480016" y="4971352"/>
                  <a:pt x="3474197" y="4914053"/>
                  <a:pt x="3478494" y="4860156"/>
                </a:cubicBezTo>
                <a:cubicBezTo>
                  <a:pt x="3484762" y="4781817"/>
                  <a:pt x="3503205" y="4704374"/>
                  <a:pt x="3517619" y="4626751"/>
                </a:cubicBezTo>
                <a:cubicBezTo>
                  <a:pt x="3519499" y="4616724"/>
                  <a:pt x="3526483" y="4601235"/>
                  <a:pt x="3533824" y="4599534"/>
                </a:cubicBezTo>
                <a:cubicBezTo>
                  <a:pt x="3586468" y="4587269"/>
                  <a:pt x="3639738" y="4577868"/>
                  <a:pt x="3697843" y="4566587"/>
                </a:cubicBezTo>
                <a:cubicBezTo>
                  <a:pt x="3699365" y="4551367"/>
                  <a:pt x="3702588" y="4527910"/>
                  <a:pt x="3703842" y="4504364"/>
                </a:cubicBezTo>
                <a:cubicBezTo>
                  <a:pt x="3716465" y="4252695"/>
                  <a:pt x="3733565" y="4001205"/>
                  <a:pt x="3739116" y="3749446"/>
                </a:cubicBezTo>
                <a:cubicBezTo>
                  <a:pt x="3742071" y="3614614"/>
                  <a:pt x="3725776" y="3479245"/>
                  <a:pt x="3716644" y="3344144"/>
                </a:cubicBezTo>
                <a:cubicBezTo>
                  <a:pt x="3707602" y="3209133"/>
                  <a:pt x="3696679" y="3074300"/>
                  <a:pt x="3686562" y="2939379"/>
                </a:cubicBezTo>
                <a:cubicBezTo>
                  <a:pt x="3686383" y="2936424"/>
                  <a:pt x="3687278" y="2932843"/>
                  <a:pt x="3685936" y="2930515"/>
                </a:cubicBezTo>
                <a:cubicBezTo>
                  <a:pt x="3654242" y="2877334"/>
                  <a:pt x="3689248" y="2839374"/>
                  <a:pt x="3720315" y="2806427"/>
                </a:cubicBezTo>
                <a:cubicBezTo>
                  <a:pt x="3757739" y="2766854"/>
                  <a:pt x="3777077" y="2722895"/>
                  <a:pt x="3775018" y="2670251"/>
                </a:cubicBezTo>
                <a:cubicBezTo>
                  <a:pt x="3773585" y="2632291"/>
                  <a:pt x="3792745" y="2610445"/>
                  <a:pt x="3827124" y="2587078"/>
                </a:cubicBezTo>
                <a:cubicBezTo>
                  <a:pt x="3832228" y="2603820"/>
                  <a:pt x="3837957" y="2616444"/>
                  <a:pt x="3839748" y="2629515"/>
                </a:cubicBezTo>
                <a:cubicBezTo>
                  <a:pt x="3842882" y="2652972"/>
                  <a:pt x="3840464" y="2677503"/>
                  <a:pt x="3845836" y="2700333"/>
                </a:cubicBezTo>
                <a:cubicBezTo>
                  <a:pt x="3869561" y="2801592"/>
                  <a:pt x="3897316" y="2901866"/>
                  <a:pt x="3919788" y="3003303"/>
                </a:cubicBezTo>
                <a:cubicBezTo>
                  <a:pt x="3968761" y="3223995"/>
                  <a:pt x="4040295" y="3436091"/>
                  <a:pt x="4090522" y="3656514"/>
                </a:cubicBezTo>
                <a:cubicBezTo>
                  <a:pt x="4100012" y="3698235"/>
                  <a:pt x="4098848" y="3745865"/>
                  <a:pt x="4110755" y="3772277"/>
                </a:cubicBezTo>
                <a:cubicBezTo>
                  <a:pt x="4145493" y="3777022"/>
                  <a:pt x="4177545" y="3781319"/>
                  <a:pt x="4208164" y="3785527"/>
                </a:cubicBezTo>
                <a:cubicBezTo>
                  <a:pt x="4210761" y="3792779"/>
                  <a:pt x="4214610" y="3800478"/>
                  <a:pt x="4219893" y="3807999"/>
                </a:cubicBezTo>
                <a:cubicBezTo>
                  <a:pt x="4235381" y="3830381"/>
                  <a:pt x="4256242" y="3842737"/>
                  <a:pt x="4266359" y="3835664"/>
                </a:cubicBezTo>
                <a:cubicBezTo>
                  <a:pt x="4274953" y="3829755"/>
                  <a:pt x="4273073" y="3811759"/>
                  <a:pt x="4262956" y="3792868"/>
                </a:cubicBezTo>
                <a:cubicBezTo>
                  <a:pt x="4277729" y="3794838"/>
                  <a:pt x="4292233" y="3796808"/>
                  <a:pt x="4306647" y="3798777"/>
                </a:cubicBezTo>
                <a:cubicBezTo>
                  <a:pt x="4421783" y="3826442"/>
                  <a:pt x="4314347" y="3978643"/>
                  <a:pt x="4340221" y="3997713"/>
                </a:cubicBezTo>
                <a:cubicBezTo>
                  <a:pt x="4403877" y="3942831"/>
                  <a:pt x="4448642" y="3915972"/>
                  <a:pt x="4434048" y="3780961"/>
                </a:cubicBezTo>
                <a:cubicBezTo>
                  <a:pt x="4438794" y="3781140"/>
                  <a:pt x="4443897" y="3790541"/>
                  <a:pt x="4448642" y="3790630"/>
                </a:cubicBezTo>
                <a:cubicBezTo>
                  <a:pt x="4466548" y="3844348"/>
                  <a:pt x="4448642" y="3907019"/>
                  <a:pt x="4460549" y="3915346"/>
                </a:cubicBezTo>
                <a:cubicBezTo>
                  <a:pt x="4511760" y="3827069"/>
                  <a:pt x="4502091" y="3771202"/>
                  <a:pt x="4434496" y="3709516"/>
                </a:cubicBezTo>
                <a:close/>
              </a:path>
            </a:pathLst>
          </a:custGeom>
          <a:solidFill>
            <a:schemeClr val="tx1"/>
          </a:solidFill>
          <a:ln w="8937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63" name="Graphic 234">
            <a:extLst>
              <a:ext uri="{FF2B5EF4-FFF2-40B4-BE49-F238E27FC236}">
                <a16:creationId xmlns:a16="http://schemas.microsoft.com/office/drawing/2014/main" id="{4B28F930-6117-46E4-A5FD-510BD3A2F6DC}"/>
              </a:ext>
            </a:extLst>
          </p:cNvPr>
          <p:cNvGrpSpPr/>
          <p:nvPr/>
        </p:nvGrpSpPr>
        <p:grpSpPr>
          <a:xfrm flipH="1">
            <a:off x="6609668" y="1329422"/>
            <a:ext cx="4733797" cy="1694054"/>
            <a:chOff x="7540326" y="1358451"/>
            <a:chExt cx="4257675" cy="1447800"/>
          </a:xfrm>
          <a:solidFill>
            <a:schemeClr val="accent3"/>
          </a:solidFill>
        </p:grpSpPr>
        <p:sp>
          <p:nvSpPr>
            <p:cNvPr id="74" name="Freeform: Shape 398">
              <a:extLst>
                <a:ext uri="{FF2B5EF4-FFF2-40B4-BE49-F238E27FC236}">
                  <a16:creationId xmlns:a16="http://schemas.microsoft.com/office/drawing/2014/main" id="{514EC936-33E6-4358-804D-35229117FC99}"/>
                </a:ext>
              </a:extLst>
            </p:cNvPr>
            <p:cNvSpPr/>
            <p:nvPr/>
          </p:nvSpPr>
          <p:spPr>
            <a:xfrm>
              <a:off x="8179930" y="1579907"/>
              <a:ext cx="3581400" cy="762000"/>
            </a:xfrm>
            <a:custGeom>
              <a:avLst/>
              <a:gdLst>
                <a:gd name="connsiteX0" fmla="*/ 37624 w 3581400"/>
                <a:gd name="connsiteY0" fmla="*/ 761524 h 762000"/>
                <a:gd name="connsiteX1" fmla="*/ 7144 w 3581400"/>
                <a:gd name="connsiteY1" fmla="*/ 731044 h 762000"/>
                <a:gd name="connsiteX2" fmla="*/ 37624 w 3581400"/>
                <a:gd name="connsiteY2" fmla="*/ 700564 h 762000"/>
                <a:gd name="connsiteX3" fmla="*/ 64294 w 3581400"/>
                <a:gd name="connsiteY3" fmla="*/ 715804 h 762000"/>
                <a:gd name="connsiteX4" fmla="*/ 1177766 w 3581400"/>
                <a:gd name="connsiteY4" fmla="*/ 715804 h 762000"/>
                <a:gd name="connsiteX5" fmla="*/ 1060609 w 3581400"/>
                <a:gd name="connsiteY5" fmla="*/ 597694 h 762000"/>
                <a:gd name="connsiteX6" fmla="*/ 376714 w 3581400"/>
                <a:gd name="connsiteY6" fmla="*/ 597694 h 762000"/>
                <a:gd name="connsiteX7" fmla="*/ 350044 w 3581400"/>
                <a:gd name="connsiteY7" fmla="*/ 612934 h 762000"/>
                <a:gd name="connsiteX8" fmla="*/ 319564 w 3581400"/>
                <a:gd name="connsiteY8" fmla="*/ 582454 h 762000"/>
                <a:gd name="connsiteX9" fmla="*/ 350044 w 3581400"/>
                <a:gd name="connsiteY9" fmla="*/ 551974 h 762000"/>
                <a:gd name="connsiteX10" fmla="*/ 376714 w 3581400"/>
                <a:gd name="connsiteY10" fmla="*/ 567214 h 762000"/>
                <a:gd name="connsiteX11" fmla="*/ 804386 w 3581400"/>
                <a:gd name="connsiteY11" fmla="*/ 567214 h 762000"/>
                <a:gd name="connsiteX12" fmla="*/ 755809 w 3581400"/>
                <a:gd name="connsiteY12" fmla="*/ 518636 h 762000"/>
                <a:gd name="connsiteX13" fmla="*/ 469106 w 3581400"/>
                <a:gd name="connsiteY13" fmla="*/ 518636 h 762000"/>
                <a:gd name="connsiteX14" fmla="*/ 442436 w 3581400"/>
                <a:gd name="connsiteY14" fmla="*/ 533876 h 762000"/>
                <a:gd name="connsiteX15" fmla="*/ 411956 w 3581400"/>
                <a:gd name="connsiteY15" fmla="*/ 503396 h 762000"/>
                <a:gd name="connsiteX16" fmla="*/ 442436 w 3581400"/>
                <a:gd name="connsiteY16" fmla="*/ 472916 h 762000"/>
                <a:gd name="connsiteX17" fmla="*/ 469106 w 3581400"/>
                <a:gd name="connsiteY17" fmla="*/ 488156 h 762000"/>
                <a:gd name="connsiteX18" fmla="*/ 768191 w 3581400"/>
                <a:gd name="connsiteY18" fmla="*/ 488156 h 762000"/>
                <a:gd name="connsiteX19" fmla="*/ 846296 w 3581400"/>
                <a:gd name="connsiteY19" fmla="*/ 566261 h 762000"/>
                <a:gd name="connsiteX20" fmla="*/ 1072039 w 3581400"/>
                <a:gd name="connsiteY20" fmla="*/ 566261 h 762000"/>
                <a:gd name="connsiteX21" fmla="*/ 1219676 w 3581400"/>
                <a:gd name="connsiteY21" fmla="*/ 713899 h 762000"/>
                <a:gd name="connsiteX22" fmla="*/ 1376839 w 3581400"/>
                <a:gd name="connsiteY22" fmla="*/ 713899 h 762000"/>
                <a:gd name="connsiteX23" fmla="*/ 1540669 w 3581400"/>
                <a:gd name="connsiteY23" fmla="*/ 550069 h 762000"/>
                <a:gd name="connsiteX24" fmla="*/ 2015014 w 3581400"/>
                <a:gd name="connsiteY24" fmla="*/ 550069 h 762000"/>
                <a:gd name="connsiteX25" fmla="*/ 2253139 w 3581400"/>
                <a:gd name="connsiteY25" fmla="*/ 311944 h 762000"/>
                <a:gd name="connsiteX26" fmla="*/ 2012156 w 3581400"/>
                <a:gd name="connsiteY26" fmla="*/ 311944 h 762000"/>
                <a:gd name="connsiteX27" fmla="*/ 1900714 w 3581400"/>
                <a:gd name="connsiteY27" fmla="*/ 426244 h 762000"/>
                <a:gd name="connsiteX28" fmla="*/ 1742599 w 3581400"/>
                <a:gd name="connsiteY28" fmla="*/ 426244 h 762000"/>
                <a:gd name="connsiteX29" fmla="*/ 1715929 w 3581400"/>
                <a:gd name="connsiteY29" fmla="*/ 441484 h 762000"/>
                <a:gd name="connsiteX30" fmla="*/ 1685449 w 3581400"/>
                <a:gd name="connsiteY30" fmla="*/ 411004 h 762000"/>
                <a:gd name="connsiteX31" fmla="*/ 1715929 w 3581400"/>
                <a:gd name="connsiteY31" fmla="*/ 380524 h 762000"/>
                <a:gd name="connsiteX32" fmla="*/ 1742599 w 3581400"/>
                <a:gd name="connsiteY32" fmla="*/ 395764 h 762000"/>
                <a:gd name="connsiteX33" fmla="*/ 1888331 w 3581400"/>
                <a:gd name="connsiteY33" fmla="*/ 395764 h 762000"/>
                <a:gd name="connsiteX34" fmla="*/ 1970246 w 3581400"/>
                <a:gd name="connsiteY34" fmla="*/ 313849 h 762000"/>
                <a:gd name="connsiteX35" fmla="*/ 1623536 w 3581400"/>
                <a:gd name="connsiteY35" fmla="*/ 313849 h 762000"/>
                <a:gd name="connsiteX36" fmla="*/ 1400651 w 3581400"/>
                <a:gd name="connsiteY36" fmla="*/ 536734 h 762000"/>
                <a:gd name="connsiteX37" fmla="*/ 1393031 w 3581400"/>
                <a:gd name="connsiteY37" fmla="*/ 566261 h 762000"/>
                <a:gd name="connsiteX38" fmla="*/ 1371124 w 3581400"/>
                <a:gd name="connsiteY38" fmla="*/ 574834 h 762000"/>
                <a:gd name="connsiteX39" fmla="*/ 1349216 w 3581400"/>
                <a:gd name="connsiteY39" fmla="*/ 566261 h 762000"/>
                <a:gd name="connsiteX40" fmla="*/ 1340644 w 3581400"/>
                <a:gd name="connsiteY40" fmla="*/ 544354 h 762000"/>
                <a:gd name="connsiteX41" fmla="*/ 1349216 w 3581400"/>
                <a:gd name="connsiteY41" fmla="*/ 522446 h 762000"/>
                <a:gd name="connsiteX42" fmla="*/ 1371124 w 3581400"/>
                <a:gd name="connsiteY42" fmla="*/ 513874 h 762000"/>
                <a:gd name="connsiteX43" fmla="*/ 1379696 w 3581400"/>
                <a:gd name="connsiteY43" fmla="*/ 514826 h 762000"/>
                <a:gd name="connsiteX44" fmla="*/ 1439704 w 3581400"/>
                <a:gd name="connsiteY44" fmla="*/ 454819 h 762000"/>
                <a:gd name="connsiteX45" fmla="*/ 1025366 w 3581400"/>
                <a:gd name="connsiteY45" fmla="*/ 454819 h 762000"/>
                <a:gd name="connsiteX46" fmla="*/ 988219 w 3581400"/>
                <a:gd name="connsiteY46" fmla="*/ 417671 h 762000"/>
                <a:gd name="connsiteX47" fmla="*/ 979646 w 3581400"/>
                <a:gd name="connsiteY47" fmla="*/ 418624 h 762000"/>
                <a:gd name="connsiteX48" fmla="*/ 957739 w 3581400"/>
                <a:gd name="connsiteY48" fmla="*/ 410051 h 762000"/>
                <a:gd name="connsiteX49" fmla="*/ 949166 w 3581400"/>
                <a:gd name="connsiteY49" fmla="*/ 388144 h 762000"/>
                <a:gd name="connsiteX50" fmla="*/ 957739 w 3581400"/>
                <a:gd name="connsiteY50" fmla="*/ 366236 h 762000"/>
                <a:gd name="connsiteX51" fmla="*/ 979646 w 3581400"/>
                <a:gd name="connsiteY51" fmla="*/ 357664 h 762000"/>
                <a:gd name="connsiteX52" fmla="*/ 1001554 w 3581400"/>
                <a:gd name="connsiteY52" fmla="*/ 366236 h 762000"/>
                <a:gd name="connsiteX53" fmla="*/ 1009174 w 3581400"/>
                <a:gd name="connsiteY53" fmla="*/ 395764 h 762000"/>
                <a:gd name="connsiteX54" fmla="*/ 1037749 w 3581400"/>
                <a:gd name="connsiteY54" fmla="*/ 424339 h 762000"/>
                <a:gd name="connsiteX55" fmla="*/ 1470184 w 3581400"/>
                <a:gd name="connsiteY55" fmla="*/ 424339 h 762000"/>
                <a:gd name="connsiteX56" fmla="*/ 1611154 w 3581400"/>
                <a:gd name="connsiteY56" fmla="*/ 283369 h 762000"/>
                <a:gd name="connsiteX57" fmla="*/ 2285524 w 3581400"/>
                <a:gd name="connsiteY57" fmla="*/ 283369 h 762000"/>
                <a:gd name="connsiteX58" fmla="*/ 2289334 w 3581400"/>
                <a:gd name="connsiteY58" fmla="*/ 279559 h 762000"/>
                <a:gd name="connsiteX59" fmla="*/ 2294096 w 3581400"/>
                <a:gd name="connsiteY59" fmla="*/ 283369 h 762000"/>
                <a:gd name="connsiteX60" fmla="*/ 2574131 w 3581400"/>
                <a:gd name="connsiteY60" fmla="*/ 283369 h 762000"/>
                <a:gd name="connsiteX61" fmla="*/ 2774156 w 3581400"/>
                <a:gd name="connsiteY61" fmla="*/ 83344 h 762000"/>
                <a:gd name="connsiteX62" fmla="*/ 2961799 w 3581400"/>
                <a:gd name="connsiteY62" fmla="*/ 83344 h 762000"/>
                <a:gd name="connsiteX63" fmla="*/ 3022759 w 3581400"/>
                <a:gd name="connsiteY63" fmla="*/ 22384 h 762000"/>
                <a:gd name="connsiteX64" fmla="*/ 3525679 w 3581400"/>
                <a:gd name="connsiteY64" fmla="*/ 22384 h 762000"/>
                <a:gd name="connsiteX65" fmla="*/ 3552349 w 3581400"/>
                <a:gd name="connsiteY65" fmla="*/ 7144 h 762000"/>
                <a:gd name="connsiteX66" fmla="*/ 3582829 w 3581400"/>
                <a:gd name="connsiteY66" fmla="*/ 37624 h 762000"/>
                <a:gd name="connsiteX67" fmla="*/ 3552349 w 3581400"/>
                <a:gd name="connsiteY67" fmla="*/ 68104 h 762000"/>
                <a:gd name="connsiteX68" fmla="*/ 3525679 w 3581400"/>
                <a:gd name="connsiteY68" fmla="*/ 52864 h 762000"/>
                <a:gd name="connsiteX69" fmla="*/ 3036094 w 3581400"/>
                <a:gd name="connsiteY69" fmla="*/ 52864 h 762000"/>
                <a:gd name="connsiteX70" fmla="*/ 2975134 w 3581400"/>
                <a:gd name="connsiteY70" fmla="*/ 113824 h 762000"/>
                <a:gd name="connsiteX71" fmla="*/ 2787491 w 3581400"/>
                <a:gd name="connsiteY71" fmla="*/ 113824 h 762000"/>
                <a:gd name="connsiteX72" fmla="*/ 2588419 w 3581400"/>
                <a:gd name="connsiteY72" fmla="*/ 312896 h 762000"/>
                <a:gd name="connsiteX73" fmla="*/ 2299811 w 3581400"/>
                <a:gd name="connsiteY73" fmla="*/ 312896 h 762000"/>
                <a:gd name="connsiteX74" fmla="*/ 2206466 w 3581400"/>
                <a:gd name="connsiteY74" fmla="*/ 406241 h 762000"/>
                <a:gd name="connsiteX75" fmla="*/ 2329339 w 3581400"/>
                <a:gd name="connsiteY75" fmla="*/ 406241 h 762000"/>
                <a:gd name="connsiteX76" fmla="*/ 2387441 w 3581400"/>
                <a:gd name="connsiteY76" fmla="*/ 464344 h 762000"/>
                <a:gd name="connsiteX77" fmla="*/ 2396014 w 3581400"/>
                <a:gd name="connsiteY77" fmla="*/ 463391 h 762000"/>
                <a:gd name="connsiteX78" fmla="*/ 2417921 w 3581400"/>
                <a:gd name="connsiteY78" fmla="*/ 471964 h 762000"/>
                <a:gd name="connsiteX79" fmla="*/ 2426494 w 3581400"/>
                <a:gd name="connsiteY79" fmla="*/ 493871 h 762000"/>
                <a:gd name="connsiteX80" fmla="*/ 2417921 w 3581400"/>
                <a:gd name="connsiteY80" fmla="*/ 515779 h 762000"/>
                <a:gd name="connsiteX81" fmla="*/ 2396014 w 3581400"/>
                <a:gd name="connsiteY81" fmla="*/ 524351 h 762000"/>
                <a:gd name="connsiteX82" fmla="*/ 2374106 w 3581400"/>
                <a:gd name="connsiteY82" fmla="*/ 515779 h 762000"/>
                <a:gd name="connsiteX83" fmla="*/ 2366486 w 3581400"/>
                <a:gd name="connsiteY83" fmla="*/ 486251 h 762000"/>
                <a:gd name="connsiteX84" fmla="*/ 2317909 w 3581400"/>
                <a:gd name="connsiteY84" fmla="*/ 437674 h 762000"/>
                <a:gd name="connsiteX85" fmla="*/ 2176939 w 3581400"/>
                <a:gd name="connsiteY85" fmla="*/ 437674 h 762000"/>
                <a:gd name="connsiteX86" fmla="*/ 2032159 w 3581400"/>
                <a:gd name="connsiteY86" fmla="*/ 582454 h 762000"/>
                <a:gd name="connsiteX87" fmla="*/ 1557814 w 3581400"/>
                <a:gd name="connsiteY87" fmla="*/ 582454 h 762000"/>
                <a:gd name="connsiteX88" fmla="*/ 1393984 w 3581400"/>
                <a:gd name="connsiteY88" fmla="*/ 746284 h 762000"/>
                <a:gd name="connsiteX89" fmla="*/ 64294 w 3581400"/>
                <a:gd name="connsiteY89" fmla="*/ 746284 h 762000"/>
                <a:gd name="connsiteX90" fmla="*/ 37624 w 3581400"/>
                <a:gd name="connsiteY90" fmla="*/ 761524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3581400" h="762000">
                  <a:moveTo>
                    <a:pt x="37624" y="761524"/>
                  </a:moveTo>
                  <a:cubicBezTo>
                    <a:pt x="20479" y="761524"/>
                    <a:pt x="7144" y="748189"/>
                    <a:pt x="7144" y="731044"/>
                  </a:cubicBezTo>
                  <a:cubicBezTo>
                    <a:pt x="7144" y="713899"/>
                    <a:pt x="20479" y="700564"/>
                    <a:pt x="37624" y="700564"/>
                  </a:cubicBezTo>
                  <a:cubicBezTo>
                    <a:pt x="49054" y="700564"/>
                    <a:pt x="58579" y="706279"/>
                    <a:pt x="64294" y="715804"/>
                  </a:cubicBezTo>
                  <a:lnTo>
                    <a:pt x="1177766" y="715804"/>
                  </a:lnTo>
                  <a:lnTo>
                    <a:pt x="1060609" y="597694"/>
                  </a:lnTo>
                  <a:lnTo>
                    <a:pt x="376714" y="597694"/>
                  </a:lnTo>
                  <a:cubicBezTo>
                    <a:pt x="370999" y="607219"/>
                    <a:pt x="361474" y="612934"/>
                    <a:pt x="350044" y="612934"/>
                  </a:cubicBezTo>
                  <a:cubicBezTo>
                    <a:pt x="332899" y="612934"/>
                    <a:pt x="319564" y="599599"/>
                    <a:pt x="319564" y="582454"/>
                  </a:cubicBezTo>
                  <a:cubicBezTo>
                    <a:pt x="319564" y="565309"/>
                    <a:pt x="332899" y="551974"/>
                    <a:pt x="350044" y="551974"/>
                  </a:cubicBezTo>
                  <a:cubicBezTo>
                    <a:pt x="361474" y="551974"/>
                    <a:pt x="370999" y="557689"/>
                    <a:pt x="376714" y="567214"/>
                  </a:cubicBezTo>
                  <a:lnTo>
                    <a:pt x="804386" y="567214"/>
                  </a:lnTo>
                  <a:lnTo>
                    <a:pt x="755809" y="518636"/>
                  </a:lnTo>
                  <a:lnTo>
                    <a:pt x="469106" y="518636"/>
                  </a:lnTo>
                  <a:cubicBezTo>
                    <a:pt x="463391" y="528161"/>
                    <a:pt x="453866" y="533876"/>
                    <a:pt x="442436" y="533876"/>
                  </a:cubicBezTo>
                  <a:cubicBezTo>
                    <a:pt x="425291" y="533876"/>
                    <a:pt x="411956" y="520541"/>
                    <a:pt x="411956" y="503396"/>
                  </a:cubicBezTo>
                  <a:cubicBezTo>
                    <a:pt x="411956" y="486251"/>
                    <a:pt x="425291" y="472916"/>
                    <a:pt x="442436" y="472916"/>
                  </a:cubicBezTo>
                  <a:cubicBezTo>
                    <a:pt x="453866" y="472916"/>
                    <a:pt x="463391" y="478631"/>
                    <a:pt x="469106" y="488156"/>
                  </a:cubicBezTo>
                  <a:lnTo>
                    <a:pt x="768191" y="488156"/>
                  </a:lnTo>
                  <a:lnTo>
                    <a:pt x="846296" y="566261"/>
                  </a:lnTo>
                  <a:lnTo>
                    <a:pt x="1072039" y="566261"/>
                  </a:lnTo>
                  <a:lnTo>
                    <a:pt x="1219676" y="713899"/>
                  </a:lnTo>
                  <a:lnTo>
                    <a:pt x="1376839" y="713899"/>
                  </a:lnTo>
                  <a:lnTo>
                    <a:pt x="1540669" y="550069"/>
                  </a:lnTo>
                  <a:lnTo>
                    <a:pt x="2015014" y="550069"/>
                  </a:lnTo>
                  <a:lnTo>
                    <a:pt x="2253139" y="311944"/>
                  </a:lnTo>
                  <a:lnTo>
                    <a:pt x="2012156" y="311944"/>
                  </a:lnTo>
                  <a:lnTo>
                    <a:pt x="1900714" y="426244"/>
                  </a:lnTo>
                  <a:lnTo>
                    <a:pt x="1742599" y="426244"/>
                  </a:lnTo>
                  <a:cubicBezTo>
                    <a:pt x="1736884" y="435769"/>
                    <a:pt x="1727359" y="441484"/>
                    <a:pt x="1715929" y="441484"/>
                  </a:cubicBezTo>
                  <a:cubicBezTo>
                    <a:pt x="1698784" y="441484"/>
                    <a:pt x="1685449" y="428149"/>
                    <a:pt x="1685449" y="411004"/>
                  </a:cubicBezTo>
                  <a:cubicBezTo>
                    <a:pt x="1685449" y="393859"/>
                    <a:pt x="1698784" y="380524"/>
                    <a:pt x="1715929" y="380524"/>
                  </a:cubicBezTo>
                  <a:cubicBezTo>
                    <a:pt x="1727359" y="380524"/>
                    <a:pt x="1736884" y="386239"/>
                    <a:pt x="1742599" y="395764"/>
                  </a:cubicBezTo>
                  <a:lnTo>
                    <a:pt x="1888331" y="395764"/>
                  </a:lnTo>
                  <a:lnTo>
                    <a:pt x="1970246" y="313849"/>
                  </a:lnTo>
                  <a:lnTo>
                    <a:pt x="1623536" y="313849"/>
                  </a:lnTo>
                  <a:lnTo>
                    <a:pt x="1400651" y="536734"/>
                  </a:lnTo>
                  <a:cubicBezTo>
                    <a:pt x="1403509" y="547211"/>
                    <a:pt x="1400651" y="558641"/>
                    <a:pt x="1393031" y="566261"/>
                  </a:cubicBezTo>
                  <a:cubicBezTo>
                    <a:pt x="1387316" y="571976"/>
                    <a:pt x="1379696" y="574834"/>
                    <a:pt x="1371124" y="574834"/>
                  </a:cubicBezTo>
                  <a:cubicBezTo>
                    <a:pt x="1362551" y="574834"/>
                    <a:pt x="1354931" y="571976"/>
                    <a:pt x="1349216" y="566261"/>
                  </a:cubicBezTo>
                  <a:cubicBezTo>
                    <a:pt x="1343501" y="560546"/>
                    <a:pt x="1340644" y="552926"/>
                    <a:pt x="1340644" y="544354"/>
                  </a:cubicBezTo>
                  <a:cubicBezTo>
                    <a:pt x="1340644" y="535781"/>
                    <a:pt x="1343501" y="528161"/>
                    <a:pt x="1349216" y="522446"/>
                  </a:cubicBezTo>
                  <a:cubicBezTo>
                    <a:pt x="1354931" y="516731"/>
                    <a:pt x="1362551" y="513874"/>
                    <a:pt x="1371124" y="513874"/>
                  </a:cubicBezTo>
                  <a:cubicBezTo>
                    <a:pt x="1373981" y="513874"/>
                    <a:pt x="1376839" y="513874"/>
                    <a:pt x="1379696" y="514826"/>
                  </a:cubicBezTo>
                  <a:lnTo>
                    <a:pt x="1439704" y="454819"/>
                  </a:lnTo>
                  <a:lnTo>
                    <a:pt x="1025366" y="454819"/>
                  </a:lnTo>
                  <a:lnTo>
                    <a:pt x="988219" y="417671"/>
                  </a:lnTo>
                  <a:cubicBezTo>
                    <a:pt x="985361" y="418624"/>
                    <a:pt x="982504" y="418624"/>
                    <a:pt x="979646" y="418624"/>
                  </a:cubicBezTo>
                  <a:cubicBezTo>
                    <a:pt x="971074" y="418624"/>
                    <a:pt x="963454" y="415766"/>
                    <a:pt x="957739" y="410051"/>
                  </a:cubicBezTo>
                  <a:cubicBezTo>
                    <a:pt x="952024" y="404336"/>
                    <a:pt x="949166" y="396716"/>
                    <a:pt x="949166" y="388144"/>
                  </a:cubicBezTo>
                  <a:cubicBezTo>
                    <a:pt x="949166" y="379571"/>
                    <a:pt x="952024" y="371951"/>
                    <a:pt x="957739" y="366236"/>
                  </a:cubicBezTo>
                  <a:cubicBezTo>
                    <a:pt x="963454" y="360521"/>
                    <a:pt x="971074" y="357664"/>
                    <a:pt x="979646" y="357664"/>
                  </a:cubicBezTo>
                  <a:cubicBezTo>
                    <a:pt x="988219" y="357664"/>
                    <a:pt x="995839" y="360521"/>
                    <a:pt x="1001554" y="366236"/>
                  </a:cubicBezTo>
                  <a:cubicBezTo>
                    <a:pt x="1009174" y="373856"/>
                    <a:pt x="1012031" y="385286"/>
                    <a:pt x="1009174" y="395764"/>
                  </a:cubicBezTo>
                  <a:lnTo>
                    <a:pt x="1037749" y="424339"/>
                  </a:lnTo>
                  <a:lnTo>
                    <a:pt x="1470184" y="424339"/>
                  </a:lnTo>
                  <a:lnTo>
                    <a:pt x="1611154" y="283369"/>
                  </a:lnTo>
                  <a:lnTo>
                    <a:pt x="2285524" y="283369"/>
                  </a:lnTo>
                  <a:lnTo>
                    <a:pt x="2289334" y="279559"/>
                  </a:lnTo>
                  <a:lnTo>
                    <a:pt x="2294096" y="283369"/>
                  </a:lnTo>
                  <a:lnTo>
                    <a:pt x="2574131" y="283369"/>
                  </a:lnTo>
                  <a:lnTo>
                    <a:pt x="2774156" y="83344"/>
                  </a:lnTo>
                  <a:lnTo>
                    <a:pt x="2961799" y="83344"/>
                  </a:lnTo>
                  <a:lnTo>
                    <a:pt x="3022759" y="22384"/>
                  </a:lnTo>
                  <a:lnTo>
                    <a:pt x="3525679" y="22384"/>
                  </a:lnTo>
                  <a:cubicBezTo>
                    <a:pt x="3531394" y="12859"/>
                    <a:pt x="3540919" y="7144"/>
                    <a:pt x="3552349" y="7144"/>
                  </a:cubicBezTo>
                  <a:cubicBezTo>
                    <a:pt x="3569494" y="7144"/>
                    <a:pt x="3582829" y="20479"/>
                    <a:pt x="3582829" y="37624"/>
                  </a:cubicBezTo>
                  <a:cubicBezTo>
                    <a:pt x="3582829" y="54769"/>
                    <a:pt x="3569494" y="68104"/>
                    <a:pt x="3552349" y="68104"/>
                  </a:cubicBezTo>
                  <a:cubicBezTo>
                    <a:pt x="3540919" y="68104"/>
                    <a:pt x="3531394" y="62389"/>
                    <a:pt x="3525679" y="52864"/>
                  </a:cubicBezTo>
                  <a:lnTo>
                    <a:pt x="3036094" y="52864"/>
                  </a:lnTo>
                  <a:lnTo>
                    <a:pt x="2975134" y="113824"/>
                  </a:lnTo>
                  <a:lnTo>
                    <a:pt x="2787491" y="113824"/>
                  </a:lnTo>
                  <a:lnTo>
                    <a:pt x="2588419" y="312896"/>
                  </a:lnTo>
                  <a:lnTo>
                    <a:pt x="2299811" y="312896"/>
                  </a:lnTo>
                  <a:lnTo>
                    <a:pt x="2206466" y="406241"/>
                  </a:lnTo>
                  <a:lnTo>
                    <a:pt x="2329339" y="406241"/>
                  </a:lnTo>
                  <a:lnTo>
                    <a:pt x="2387441" y="464344"/>
                  </a:lnTo>
                  <a:cubicBezTo>
                    <a:pt x="2390299" y="463391"/>
                    <a:pt x="2393156" y="463391"/>
                    <a:pt x="2396014" y="463391"/>
                  </a:cubicBezTo>
                  <a:cubicBezTo>
                    <a:pt x="2404586" y="463391"/>
                    <a:pt x="2412206" y="466249"/>
                    <a:pt x="2417921" y="471964"/>
                  </a:cubicBezTo>
                  <a:cubicBezTo>
                    <a:pt x="2423636" y="477679"/>
                    <a:pt x="2426494" y="485299"/>
                    <a:pt x="2426494" y="493871"/>
                  </a:cubicBezTo>
                  <a:cubicBezTo>
                    <a:pt x="2426494" y="502444"/>
                    <a:pt x="2423636" y="510064"/>
                    <a:pt x="2417921" y="515779"/>
                  </a:cubicBezTo>
                  <a:cubicBezTo>
                    <a:pt x="2412206" y="521494"/>
                    <a:pt x="2404586" y="524351"/>
                    <a:pt x="2396014" y="524351"/>
                  </a:cubicBezTo>
                  <a:cubicBezTo>
                    <a:pt x="2387441" y="524351"/>
                    <a:pt x="2379821" y="521494"/>
                    <a:pt x="2374106" y="515779"/>
                  </a:cubicBezTo>
                  <a:cubicBezTo>
                    <a:pt x="2366486" y="508159"/>
                    <a:pt x="2363629" y="496729"/>
                    <a:pt x="2366486" y="486251"/>
                  </a:cubicBezTo>
                  <a:lnTo>
                    <a:pt x="2317909" y="437674"/>
                  </a:lnTo>
                  <a:lnTo>
                    <a:pt x="2176939" y="437674"/>
                  </a:lnTo>
                  <a:lnTo>
                    <a:pt x="2032159" y="582454"/>
                  </a:lnTo>
                  <a:lnTo>
                    <a:pt x="1557814" y="582454"/>
                  </a:lnTo>
                  <a:lnTo>
                    <a:pt x="1393984" y="746284"/>
                  </a:lnTo>
                  <a:lnTo>
                    <a:pt x="64294" y="746284"/>
                  </a:lnTo>
                  <a:cubicBezTo>
                    <a:pt x="59531" y="754856"/>
                    <a:pt x="49054" y="761524"/>
                    <a:pt x="37624" y="7615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399">
              <a:extLst>
                <a:ext uri="{FF2B5EF4-FFF2-40B4-BE49-F238E27FC236}">
                  <a16:creationId xmlns:a16="http://schemas.microsoft.com/office/drawing/2014/main" id="{A6433E32-7573-4CC9-8FC3-40D12E7E9A80}"/>
                </a:ext>
              </a:extLst>
            </p:cNvPr>
            <p:cNvSpPr/>
            <p:nvPr/>
          </p:nvSpPr>
          <p:spPr>
            <a:xfrm>
              <a:off x="8190407" y="1590385"/>
              <a:ext cx="3562350" cy="742950"/>
            </a:xfrm>
            <a:custGeom>
              <a:avLst/>
              <a:gdLst>
                <a:gd name="connsiteX0" fmla="*/ 2567464 w 3562350"/>
                <a:gd name="connsiteY0" fmla="*/ 282416 h 742950"/>
                <a:gd name="connsiteX1" fmla="*/ 2279809 w 3562350"/>
                <a:gd name="connsiteY1" fmla="*/ 282416 h 742950"/>
                <a:gd name="connsiteX2" fmla="*/ 2278856 w 3562350"/>
                <a:gd name="connsiteY2" fmla="*/ 281464 h 742950"/>
                <a:gd name="connsiteX3" fmla="*/ 2277904 w 3562350"/>
                <a:gd name="connsiteY3" fmla="*/ 282416 h 742950"/>
                <a:gd name="connsiteX4" fmla="*/ 1603534 w 3562350"/>
                <a:gd name="connsiteY4" fmla="*/ 282416 h 742950"/>
                <a:gd name="connsiteX5" fmla="*/ 1461611 w 3562350"/>
                <a:gd name="connsiteY5" fmla="*/ 424339 h 742950"/>
                <a:gd name="connsiteX6" fmla="*/ 1021556 w 3562350"/>
                <a:gd name="connsiteY6" fmla="*/ 424339 h 742950"/>
                <a:gd name="connsiteX7" fmla="*/ 986314 w 3562350"/>
                <a:gd name="connsiteY7" fmla="*/ 389096 h 742950"/>
                <a:gd name="connsiteX8" fmla="*/ 982504 w 3562350"/>
                <a:gd name="connsiteY8" fmla="*/ 363379 h 742950"/>
                <a:gd name="connsiteX9" fmla="*/ 952024 w 3562350"/>
                <a:gd name="connsiteY9" fmla="*/ 363379 h 742950"/>
                <a:gd name="connsiteX10" fmla="*/ 952024 w 3562350"/>
                <a:gd name="connsiteY10" fmla="*/ 392906 h 742950"/>
                <a:gd name="connsiteX11" fmla="*/ 977741 w 3562350"/>
                <a:gd name="connsiteY11" fmla="*/ 396716 h 742950"/>
                <a:gd name="connsiteX12" fmla="*/ 1016794 w 3562350"/>
                <a:gd name="connsiteY12" fmla="*/ 435769 h 742950"/>
                <a:gd name="connsiteX13" fmla="*/ 1450181 w 3562350"/>
                <a:gd name="connsiteY13" fmla="*/ 435769 h 742950"/>
                <a:gd name="connsiteX14" fmla="*/ 1370171 w 3562350"/>
                <a:gd name="connsiteY14" fmla="*/ 515779 h 742950"/>
                <a:gd name="connsiteX15" fmla="*/ 1344454 w 3562350"/>
                <a:gd name="connsiteY15" fmla="*/ 519589 h 742950"/>
                <a:gd name="connsiteX16" fmla="*/ 1344454 w 3562350"/>
                <a:gd name="connsiteY16" fmla="*/ 549116 h 742950"/>
                <a:gd name="connsiteX17" fmla="*/ 1373981 w 3562350"/>
                <a:gd name="connsiteY17" fmla="*/ 549116 h 742950"/>
                <a:gd name="connsiteX18" fmla="*/ 1377791 w 3562350"/>
                <a:gd name="connsiteY18" fmla="*/ 523399 h 742950"/>
                <a:gd name="connsiteX19" fmla="*/ 1608296 w 3562350"/>
                <a:gd name="connsiteY19" fmla="*/ 292894 h 742950"/>
                <a:gd name="connsiteX20" fmla="*/ 1982629 w 3562350"/>
                <a:gd name="connsiteY20" fmla="*/ 292894 h 742950"/>
                <a:gd name="connsiteX21" fmla="*/ 1881664 w 3562350"/>
                <a:gd name="connsiteY21" fmla="*/ 393859 h 742950"/>
                <a:gd name="connsiteX22" fmla="*/ 1726406 w 3562350"/>
                <a:gd name="connsiteY22" fmla="*/ 393859 h 742950"/>
                <a:gd name="connsiteX23" fmla="*/ 1706404 w 3562350"/>
                <a:gd name="connsiteY23" fmla="*/ 378619 h 742950"/>
                <a:gd name="connsiteX24" fmla="*/ 1685449 w 3562350"/>
                <a:gd name="connsiteY24" fmla="*/ 399574 h 742950"/>
                <a:gd name="connsiteX25" fmla="*/ 1706404 w 3562350"/>
                <a:gd name="connsiteY25" fmla="*/ 420529 h 742950"/>
                <a:gd name="connsiteX26" fmla="*/ 1726406 w 3562350"/>
                <a:gd name="connsiteY26" fmla="*/ 405289 h 742950"/>
                <a:gd name="connsiteX27" fmla="*/ 1886426 w 3562350"/>
                <a:gd name="connsiteY27" fmla="*/ 405289 h 742950"/>
                <a:gd name="connsiteX28" fmla="*/ 1998821 w 3562350"/>
                <a:gd name="connsiteY28" fmla="*/ 292894 h 742950"/>
                <a:gd name="connsiteX29" fmla="*/ 2267426 w 3562350"/>
                <a:gd name="connsiteY29" fmla="*/ 292894 h 742950"/>
                <a:gd name="connsiteX30" fmla="*/ 2010251 w 3562350"/>
                <a:gd name="connsiteY30" fmla="*/ 550069 h 742950"/>
                <a:gd name="connsiteX31" fmla="*/ 1535906 w 3562350"/>
                <a:gd name="connsiteY31" fmla="*/ 550069 h 742950"/>
                <a:gd name="connsiteX32" fmla="*/ 1372076 w 3562350"/>
                <a:gd name="connsiteY32" fmla="*/ 713899 h 742950"/>
                <a:gd name="connsiteX33" fmla="*/ 1207294 w 3562350"/>
                <a:gd name="connsiteY33" fmla="*/ 713899 h 742950"/>
                <a:gd name="connsiteX34" fmla="*/ 1059656 w 3562350"/>
                <a:gd name="connsiteY34" fmla="*/ 566261 h 742950"/>
                <a:gd name="connsiteX35" fmla="*/ 833914 w 3562350"/>
                <a:gd name="connsiteY35" fmla="*/ 566261 h 742950"/>
                <a:gd name="connsiteX36" fmla="*/ 833914 w 3562350"/>
                <a:gd name="connsiteY36" fmla="*/ 566261 h 742950"/>
                <a:gd name="connsiteX37" fmla="*/ 755809 w 3562350"/>
                <a:gd name="connsiteY37" fmla="*/ 488156 h 742950"/>
                <a:gd name="connsiteX38" fmla="*/ 453866 w 3562350"/>
                <a:gd name="connsiteY38" fmla="*/ 488156 h 742950"/>
                <a:gd name="connsiteX39" fmla="*/ 433864 w 3562350"/>
                <a:gd name="connsiteY39" fmla="*/ 472916 h 742950"/>
                <a:gd name="connsiteX40" fmla="*/ 412909 w 3562350"/>
                <a:gd name="connsiteY40" fmla="*/ 493871 h 742950"/>
                <a:gd name="connsiteX41" fmla="*/ 433864 w 3562350"/>
                <a:gd name="connsiteY41" fmla="*/ 514826 h 742950"/>
                <a:gd name="connsiteX42" fmla="*/ 453866 w 3562350"/>
                <a:gd name="connsiteY42" fmla="*/ 499586 h 742950"/>
                <a:gd name="connsiteX43" fmla="*/ 750094 w 3562350"/>
                <a:gd name="connsiteY43" fmla="*/ 499586 h 742950"/>
                <a:gd name="connsiteX44" fmla="*/ 817721 w 3562350"/>
                <a:gd name="connsiteY44" fmla="*/ 567214 h 742950"/>
                <a:gd name="connsiteX45" fmla="*/ 360521 w 3562350"/>
                <a:gd name="connsiteY45" fmla="*/ 567214 h 742950"/>
                <a:gd name="connsiteX46" fmla="*/ 340519 w 3562350"/>
                <a:gd name="connsiteY46" fmla="*/ 551974 h 742950"/>
                <a:gd name="connsiteX47" fmla="*/ 319564 w 3562350"/>
                <a:gd name="connsiteY47" fmla="*/ 572929 h 742950"/>
                <a:gd name="connsiteX48" fmla="*/ 340519 w 3562350"/>
                <a:gd name="connsiteY48" fmla="*/ 593884 h 742950"/>
                <a:gd name="connsiteX49" fmla="*/ 360521 w 3562350"/>
                <a:gd name="connsiteY49" fmla="*/ 578644 h 742950"/>
                <a:gd name="connsiteX50" fmla="*/ 1054894 w 3562350"/>
                <a:gd name="connsiteY50" fmla="*/ 578644 h 742950"/>
                <a:gd name="connsiteX51" fmla="*/ 1191101 w 3562350"/>
                <a:gd name="connsiteY51" fmla="*/ 714851 h 742950"/>
                <a:gd name="connsiteX52" fmla="*/ 48101 w 3562350"/>
                <a:gd name="connsiteY52" fmla="*/ 714851 h 742950"/>
                <a:gd name="connsiteX53" fmla="*/ 28099 w 3562350"/>
                <a:gd name="connsiteY53" fmla="*/ 699611 h 742950"/>
                <a:gd name="connsiteX54" fmla="*/ 7144 w 3562350"/>
                <a:gd name="connsiteY54" fmla="*/ 720566 h 742950"/>
                <a:gd name="connsiteX55" fmla="*/ 28099 w 3562350"/>
                <a:gd name="connsiteY55" fmla="*/ 741521 h 742950"/>
                <a:gd name="connsiteX56" fmla="*/ 48101 w 3562350"/>
                <a:gd name="connsiteY56" fmla="*/ 726281 h 742950"/>
                <a:gd name="connsiteX57" fmla="*/ 1376839 w 3562350"/>
                <a:gd name="connsiteY57" fmla="*/ 726281 h 742950"/>
                <a:gd name="connsiteX58" fmla="*/ 1540669 w 3562350"/>
                <a:gd name="connsiteY58" fmla="*/ 561499 h 742950"/>
                <a:gd name="connsiteX59" fmla="*/ 2015014 w 3562350"/>
                <a:gd name="connsiteY59" fmla="*/ 561499 h 742950"/>
                <a:gd name="connsiteX60" fmla="*/ 2159794 w 3562350"/>
                <a:gd name="connsiteY60" fmla="*/ 417671 h 742950"/>
                <a:gd name="connsiteX61" fmla="*/ 2308384 w 3562350"/>
                <a:gd name="connsiteY61" fmla="*/ 417671 h 742950"/>
                <a:gd name="connsiteX62" fmla="*/ 2364581 w 3562350"/>
                <a:gd name="connsiteY62" fmla="*/ 473869 h 742950"/>
                <a:gd name="connsiteX63" fmla="*/ 2368391 w 3562350"/>
                <a:gd name="connsiteY63" fmla="*/ 499586 h 742950"/>
                <a:gd name="connsiteX64" fmla="*/ 2397919 w 3562350"/>
                <a:gd name="connsiteY64" fmla="*/ 499586 h 742950"/>
                <a:gd name="connsiteX65" fmla="*/ 2397919 w 3562350"/>
                <a:gd name="connsiteY65" fmla="*/ 470059 h 742950"/>
                <a:gd name="connsiteX66" fmla="*/ 2372201 w 3562350"/>
                <a:gd name="connsiteY66" fmla="*/ 466249 h 742950"/>
                <a:gd name="connsiteX67" fmla="*/ 2313146 w 3562350"/>
                <a:gd name="connsiteY67" fmla="*/ 407194 h 742950"/>
                <a:gd name="connsiteX68" fmla="*/ 2170271 w 3562350"/>
                <a:gd name="connsiteY68" fmla="*/ 407194 h 742950"/>
                <a:gd name="connsiteX69" fmla="*/ 2283619 w 3562350"/>
                <a:gd name="connsiteY69" fmla="*/ 293846 h 742950"/>
                <a:gd name="connsiteX70" fmla="*/ 2572226 w 3562350"/>
                <a:gd name="connsiteY70" fmla="*/ 293846 h 742950"/>
                <a:gd name="connsiteX71" fmla="*/ 2771299 w 3562350"/>
                <a:gd name="connsiteY71" fmla="*/ 94774 h 742950"/>
                <a:gd name="connsiteX72" fmla="*/ 2959894 w 3562350"/>
                <a:gd name="connsiteY72" fmla="*/ 94774 h 742950"/>
                <a:gd name="connsiteX73" fmla="*/ 3020854 w 3562350"/>
                <a:gd name="connsiteY73" fmla="*/ 33814 h 742950"/>
                <a:gd name="connsiteX74" fmla="*/ 3520916 w 3562350"/>
                <a:gd name="connsiteY74" fmla="*/ 33814 h 742950"/>
                <a:gd name="connsiteX75" fmla="*/ 3540919 w 3562350"/>
                <a:gd name="connsiteY75" fmla="*/ 49054 h 742950"/>
                <a:gd name="connsiteX76" fmla="*/ 3561874 w 3562350"/>
                <a:gd name="connsiteY76" fmla="*/ 28099 h 742950"/>
                <a:gd name="connsiteX77" fmla="*/ 3540919 w 3562350"/>
                <a:gd name="connsiteY77" fmla="*/ 7144 h 742950"/>
                <a:gd name="connsiteX78" fmla="*/ 3520916 w 3562350"/>
                <a:gd name="connsiteY78" fmla="*/ 22384 h 742950"/>
                <a:gd name="connsiteX79" fmla="*/ 3016091 w 3562350"/>
                <a:gd name="connsiteY79" fmla="*/ 22384 h 742950"/>
                <a:gd name="connsiteX80" fmla="*/ 2955131 w 3562350"/>
                <a:gd name="connsiteY80" fmla="*/ 83344 h 742950"/>
                <a:gd name="connsiteX81" fmla="*/ 2767489 w 3562350"/>
                <a:gd name="connsiteY81" fmla="*/ 83344 h 742950"/>
                <a:gd name="connsiteX82" fmla="*/ 2567464 w 3562350"/>
                <a:gd name="connsiteY82" fmla="*/ 282416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3562350" h="742950">
                  <a:moveTo>
                    <a:pt x="2567464" y="282416"/>
                  </a:moveTo>
                  <a:lnTo>
                    <a:pt x="2279809" y="282416"/>
                  </a:lnTo>
                  <a:lnTo>
                    <a:pt x="2278856" y="281464"/>
                  </a:lnTo>
                  <a:lnTo>
                    <a:pt x="2277904" y="282416"/>
                  </a:lnTo>
                  <a:lnTo>
                    <a:pt x="1603534" y="282416"/>
                  </a:lnTo>
                  <a:lnTo>
                    <a:pt x="1461611" y="424339"/>
                  </a:lnTo>
                  <a:lnTo>
                    <a:pt x="1021556" y="424339"/>
                  </a:lnTo>
                  <a:lnTo>
                    <a:pt x="986314" y="389096"/>
                  </a:lnTo>
                  <a:cubicBezTo>
                    <a:pt x="991076" y="381476"/>
                    <a:pt x="990124" y="370999"/>
                    <a:pt x="982504" y="363379"/>
                  </a:cubicBezTo>
                  <a:cubicBezTo>
                    <a:pt x="973931" y="354806"/>
                    <a:pt x="960596" y="354806"/>
                    <a:pt x="952024" y="363379"/>
                  </a:cubicBezTo>
                  <a:cubicBezTo>
                    <a:pt x="943451" y="371951"/>
                    <a:pt x="943451" y="385286"/>
                    <a:pt x="952024" y="392906"/>
                  </a:cubicBezTo>
                  <a:cubicBezTo>
                    <a:pt x="958691" y="399574"/>
                    <a:pt x="969169" y="400526"/>
                    <a:pt x="977741" y="396716"/>
                  </a:cubicBezTo>
                  <a:lnTo>
                    <a:pt x="1016794" y="435769"/>
                  </a:lnTo>
                  <a:lnTo>
                    <a:pt x="1450181" y="435769"/>
                  </a:lnTo>
                  <a:lnTo>
                    <a:pt x="1370171" y="515779"/>
                  </a:lnTo>
                  <a:cubicBezTo>
                    <a:pt x="1362551" y="511016"/>
                    <a:pt x="1352074" y="511969"/>
                    <a:pt x="1344454" y="519589"/>
                  </a:cubicBezTo>
                  <a:cubicBezTo>
                    <a:pt x="1335881" y="528161"/>
                    <a:pt x="1335881" y="541496"/>
                    <a:pt x="1344454" y="549116"/>
                  </a:cubicBezTo>
                  <a:cubicBezTo>
                    <a:pt x="1353026" y="557689"/>
                    <a:pt x="1366361" y="557689"/>
                    <a:pt x="1373981" y="549116"/>
                  </a:cubicBezTo>
                  <a:cubicBezTo>
                    <a:pt x="1380649" y="542449"/>
                    <a:pt x="1381601" y="531971"/>
                    <a:pt x="1377791" y="523399"/>
                  </a:cubicBezTo>
                  <a:lnTo>
                    <a:pt x="1608296" y="292894"/>
                  </a:lnTo>
                  <a:lnTo>
                    <a:pt x="1982629" y="292894"/>
                  </a:lnTo>
                  <a:lnTo>
                    <a:pt x="1881664" y="393859"/>
                  </a:lnTo>
                  <a:lnTo>
                    <a:pt x="1726406" y="393859"/>
                  </a:lnTo>
                  <a:cubicBezTo>
                    <a:pt x="1723549" y="385286"/>
                    <a:pt x="1715929" y="378619"/>
                    <a:pt x="1706404" y="378619"/>
                  </a:cubicBezTo>
                  <a:cubicBezTo>
                    <a:pt x="1694974" y="378619"/>
                    <a:pt x="1685449" y="388144"/>
                    <a:pt x="1685449" y="399574"/>
                  </a:cubicBezTo>
                  <a:cubicBezTo>
                    <a:pt x="1685449" y="411004"/>
                    <a:pt x="1694974" y="420529"/>
                    <a:pt x="1706404" y="420529"/>
                  </a:cubicBezTo>
                  <a:cubicBezTo>
                    <a:pt x="1715929" y="420529"/>
                    <a:pt x="1724501" y="413861"/>
                    <a:pt x="1726406" y="405289"/>
                  </a:cubicBezTo>
                  <a:lnTo>
                    <a:pt x="1886426" y="405289"/>
                  </a:lnTo>
                  <a:lnTo>
                    <a:pt x="1998821" y="292894"/>
                  </a:lnTo>
                  <a:lnTo>
                    <a:pt x="2267426" y="292894"/>
                  </a:lnTo>
                  <a:lnTo>
                    <a:pt x="2010251" y="550069"/>
                  </a:lnTo>
                  <a:lnTo>
                    <a:pt x="1535906" y="550069"/>
                  </a:lnTo>
                  <a:lnTo>
                    <a:pt x="1372076" y="713899"/>
                  </a:lnTo>
                  <a:lnTo>
                    <a:pt x="1207294" y="713899"/>
                  </a:lnTo>
                  <a:lnTo>
                    <a:pt x="1059656" y="566261"/>
                  </a:lnTo>
                  <a:lnTo>
                    <a:pt x="833914" y="566261"/>
                  </a:lnTo>
                  <a:lnTo>
                    <a:pt x="833914" y="566261"/>
                  </a:lnTo>
                  <a:lnTo>
                    <a:pt x="755809" y="488156"/>
                  </a:lnTo>
                  <a:lnTo>
                    <a:pt x="453866" y="488156"/>
                  </a:lnTo>
                  <a:cubicBezTo>
                    <a:pt x="451009" y="479584"/>
                    <a:pt x="443389" y="472916"/>
                    <a:pt x="433864" y="472916"/>
                  </a:cubicBezTo>
                  <a:cubicBezTo>
                    <a:pt x="422434" y="472916"/>
                    <a:pt x="412909" y="482441"/>
                    <a:pt x="412909" y="493871"/>
                  </a:cubicBezTo>
                  <a:cubicBezTo>
                    <a:pt x="412909" y="505301"/>
                    <a:pt x="422434" y="514826"/>
                    <a:pt x="433864" y="514826"/>
                  </a:cubicBezTo>
                  <a:cubicBezTo>
                    <a:pt x="443389" y="514826"/>
                    <a:pt x="451961" y="508159"/>
                    <a:pt x="453866" y="499586"/>
                  </a:cubicBezTo>
                  <a:lnTo>
                    <a:pt x="750094" y="499586"/>
                  </a:lnTo>
                  <a:lnTo>
                    <a:pt x="817721" y="567214"/>
                  </a:lnTo>
                  <a:lnTo>
                    <a:pt x="360521" y="567214"/>
                  </a:lnTo>
                  <a:cubicBezTo>
                    <a:pt x="357664" y="558641"/>
                    <a:pt x="350044" y="551974"/>
                    <a:pt x="340519" y="551974"/>
                  </a:cubicBezTo>
                  <a:cubicBezTo>
                    <a:pt x="329089" y="551974"/>
                    <a:pt x="319564" y="561499"/>
                    <a:pt x="319564" y="572929"/>
                  </a:cubicBezTo>
                  <a:cubicBezTo>
                    <a:pt x="319564" y="584359"/>
                    <a:pt x="329089" y="593884"/>
                    <a:pt x="340519" y="593884"/>
                  </a:cubicBezTo>
                  <a:cubicBezTo>
                    <a:pt x="350044" y="593884"/>
                    <a:pt x="358616" y="587216"/>
                    <a:pt x="360521" y="578644"/>
                  </a:cubicBezTo>
                  <a:lnTo>
                    <a:pt x="1054894" y="578644"/>
                  </a:lnTo>
                  <a:lnTo>
                    <a:pt x="1191101" y="714851"/>
                  </a:lnTo>
                  <a:lnTo>
                    <a:pt x="48101" y="714851"/>
                  </a:lnTo>
                  <a:cubicBezTo>
                    <a:pt x="45244" y="706279"/>
                    <a:pt x="37624" y="699611"/>
                    <a:pt x="28099" y="699611"/>
                  </a:cubicBezTo>
                  <a:cubicBezTo>
                    <a:pt x="16669" y="699611"/>
                    <a:pt x="7144" y="709136"/>
                    <a:pt x="7144" y="720566"/>
                  </a:cubicBezTo>
                  <a:cubicBezTo>
                    <a:pt x="7144" y="731996"/>
                    <a:pt x="16669" y="741521"/>
                    <a:pt x="28099" y="741521"/>
                  </a:cubicBezTo>
                  <a:cubicBezTo>
                    <a:pt x="37624" y="741521"/>
                    <a:pt x="46196" y="734854"/>
                    <a:pt x="48101" y="726281"/>
                  </a:cubicBezTo>
                  <a:lnTo>
                    <a:pt x="1376839" y="726281"/>
                  </a:lnTo>
                  <a:lnTo>
                    <a:pt x="1540669" y="561499"/>
                  </a:lnTo>
                  <a:lnTo>
                    <a:pt x="2015014" y="561499"/>
                  </a:lnTo>
                  <a:lnTo>
                    <a:pt x="2159794" y="417671"/>
                  </a:lnTo>
                  <a:lnTo>
                    <a:pt x="2308384" y="417671"/>
                  </a:lnTo>
                  <a:lnTo>
                    <a:pt x="2364581" y="473869"/>
                  </a:lnTo>
                  <a:cubicBezTo>
                    <a:pt x="2359819" y="481489"/>
                    <a:pt x="2360771" y="491966"/>
                    <a:pt x="2368391" y="499586"/>
                  </a:cubicBezTo>
                  <a:cubicBezTo>
                    <a:pt x="2376964" y="508159"/>
                    <a:pt x="2390299" y="508159"/>
                    <a:pt x="2397919" y="499586"/>
                  </a:cubicBezTo>
                  <a:cubicBezTo>
                    <a:pt x="2406491" y="491014"/>
                    <a:pt x="2406491" y="477679"/>
                    <a:pt x="2397919" y="470059"/>
                  </a:cubicBezTo>
                  <a:cubicBezTo>
                    <a:pt x="2391251" y="463391"/>
                    <a:pt x="2380774" y="462439"/>
                    <a:pt x="2372201" y="466249"/>
                  </a:cubicBezTo>
                  <a:lnTo>
                    <a:pt x="2313146" y="407194"/>
                  </a:lnTo>
                  <a:lnTo>
                    <a:pt x="2170271" y="407194"/>
                  </a:lnTo>
                  <a:lnTo>
                    <a:pt x="2283619" y="293846"/>
                  </a:lnTo>
                  <a:lnTo>
                    <a:pt x="2572226" y="293846"/>
                  </a:lnTo>
                  <a:lnTo>
                    <a:pt x="2771299" y="94774"/>
                  </a:lnTo>
                  <a:lnTo>
                    <a:pt x="2959894" y="94774"/>
                  </a:lnTo>
                  <a:lnTo>
                    <a:pt x="3020854" y="33814"/>
                  </a:lnTo>
                  <a:lnTo>
                    <a:pt x="3520916" y="33814"/>
                  </a:lnTo>
                  <a:cubicBezTo>
                    <a:pt x="3523774" y="42386"/>
                    <a:pt x="3531394" y="49054"/>
                    <a:pt x="3540919" y="49054"/>
                  </a:cubicBezTo>
                  <a:cubicBezTo>
                    <a:pt x="3552349" y="49054"/>
                    <a:pt x="3561874" y="39529"/>
                    <a:pt x="3561874" y="28099"/>
                  </a:cubicBezTo>
                  <a:cubicBezTo>
                    <a:pt x="3561874" y="16669"/>
                    <a:pt x="3552349" y="7144"/>
                    <a:pt x="3540919" y="7144"/>
                  </a:cubicBezTo>
                  <a:cubicBezTo>
                    <a:pt x="3531394" y="7144"/>
                    <a:pt x="3522821" y="13811"/>
                    <a:pt x="3520916" y="22384"/>
                  </a:cubicBezTo>
                  <a:lnTo>
                    <a:pt x="3016091" y="22384"/>
                  </a:lnTo>
                  <a:lnTo>
                    <a:pt x="2955131" y="83344"/>
                  </a:lnTo>
                  <a:lnTo>
                    <a:pt x="2767489" y="83344"/>
                  </a:lnTo>
                  <a:lnTo>
                    <a:pt x="2567464" y="28241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400">
              <a:extLst>
                <a:ext uri="{FF2B5EF4-FFF2-40B4-BE49-F238E27FC236}">
                  <a16:creationId xmlns:a16="http://schemas.microsoft.com/office/drawing/2014/main" id="{4787417D-D0F6-44FC-997C-B01EFA03662B}"/>
                </a:ext>
              </a:extLst>
            </p:cNvPr>
            <p:cNvSpPr/>
            <p:nvPr/>
          </p:nvSpPr>
          <p:spPr>
            <a:xfrm>
              <a:off x="7533182" y="1351307"/>
              <a:ext cx="3552825" cy="771525"/>
            </a:xfrm>
            <a:custGeom>
              <a:avLst/>
              <a:gdLst>
                <a:gd name="connsiteX0" fmla="*/ 271939 w 3552825"/>
                <a:gd name="connsiteY0" fmla="*/ 772954 h 771525"/>
                <a:gd name="connsiteX1" fmla="*/ 241459 w 3552825"/>
                <a:gd name="connsiteY1" fmla="*/ 742474 h 771525"/>
                <a:gd name="connsiteX2" fmla="*/ 271939 w 3552825"/>
                <a:gd name="connsiteY2" fmla="*/ 711994 h 771525"/>
                <a:gd name="connsiteX3" fmla="*/ 298609 w 3552825"/>
                <a:gd name="connsiteY3" fmla="*/ 727234 h 771525"/>
                <a:gd name="connsiteX4" fmla="*/ 817721 w 3552825"/>
                <a:gd name="connsiteY4" fmla="*/ 727234 h 771525"/>
                <a:gd name="connsiteX5" fmla="*/ 890111 w 3552825"/>
                <a:gd name="connsiteY5" fmla="*/ 653891 h 771525"/>
                <a:gd name="connsiteX6" fmla="*/ 64294 w 3552825"/>
                <a:gd name="connsiteY6" fmla="*/ 653891 h 771525"/>
                <a:gd name="connsiteX7" fmla="*/ 37624 w 3552825"/>
                <a:gd name="connsiteY7" fmla="*/ 669131 h 771525"/>
                <a:gd name="connsiteX8" fmla="*/ 7144 w 3552825"/>
                <a:gd name="connsiteY8" fmla="*/ 638651 h 771525"/>
                <a:gd name="connsiteX9" fmla="*/ 37624 w 3552825"/>
                <a:gd name="connsiteY9" fmla="*/ 608171 h 771525"/>
                <a:gd name="connsiteX10" fmla="*/ 64294 w 3552825"/>
                <a:gd name="connsiteY10" fmla="*/ 623411 h 771525"/>
                <a:gd name="connsiteX11" fmla="*/ 1397794 w 3552825"/>
                <a:gd name="connsiteY11" fmla="*/ 623411 h 771525"/>
                <a:gd name="connsiteX12" fmla="*/ 1762601 w 3552825"/>
                <a:gd name="connsiteY12" fmla="*/ 258604 h 771525"/>
                <a:gd name="connsiteX13" fmla="*/ 2255044 w 3552825"/>
                <a:gd name="connsiteY13" fmla="*/ 258604 h 771525"/>
                <a:gd name="connsiteX14" fmla="*/ 2179796 w 3552825"/>
                <a:gd name="connsiteY14" fmla="*/ 183356 h 771525"/>
                <a:gd name="connsiteX15" fmla="*/ 1637824 w 3552825"/>
                <a:gd name="connsiteY15" fmla="*/ 183356 h 771525"/>
                <a:gd name="connsiteX16" fmla="*/ 1289209 w 3552825"/>
                <a:gd name="connsiteY16" fmla="*/ 531971 h 771525"/>
                <a:gd name="connsiteX17" fmla="*/ 803434 w 3552825"/>
                <a:gd name="connsiteY17" fmla="*/ 531971 h 771525"/>
                <a:gd name="connsiteX18" fmla="*/ 776764 w 3552825"/>
                <a:gd name="connsiteY18" fmla="*/ 547211 h 771525"/>
                <a:gd name="connsiteX19" fmla="*/ 746284 w 3552825"/>
                <a:gd name="connsiteY19" fmla="*/ 516731 h 771525"/>
                <a:gd name="connsiteX20" fmla="*/ 776764 w 3552825"/>
                <a:gd name="connsiteY20" fmla="*/ 486251 h 771525"/>
                <a:gd name="connsiteX21" fmla="*/ 803434 w 3552825"/>
                <a:gd name="connsiteY21" fmla="*/ 501491 h 771525"/>
                <a:gd name="connsiteX22" fmla="*/ 1117759 w 3552825"/>
                <a:gd name="connsiteY22" fmla="*/ 501491 h 771525"/>
                <a:gd name="connsiteX23" fmla="*/ 1021556 w 3552825"/>
                <a:gd name="connsiteY23" fmla="*/ 405289 h 771525"/>
                <a:gd name="connsiteX24" fmla="*/ 211931 w 3552825"/>
                <a:gd name="connsiteY24" fmla="*/ 405289 h 771525"/>
                <a:gd name="connsiteX25" fmla="*/ 100489 w 3552825"/>
                <a:gd name="connsiteY25" fmla="*/ 294799 h 771525"/>
                <a:gd name="connsiteX26" fmla="*/ 91916 w 3552825"/>
                <a:gd name="connsiteY26" fmla="*/ 295751 h 771525"/>
                <a:gd name="connsiteX27" fmla="*/ 70009 w 3552825"/>
                <a:gd name="connsiteY27" fmla="*/ 287179 h 771525"/>
                <a:gd name="connsiteX28" fmla="*/ 70009 w 3552825"/>
                <a:gd name="connsiteY28" fmla="*/ 243364 h 771525"/>
                <a:gd name="connsiteX29" fmla="*/ 91916 w 3552825"/>
                <a:gd name="connsiteY29" fmla="*/ 234791 h 771525"/>
                <a:gd name="connsiteX30" fmla="*/ 113824 w 3552825"/>
                <a:gd name="connsiteY30" fmla="*/ 243364 h 771525"/>
                <a:gd name="connsiteX31" fmla="*/ 121444 w 3552825"/>
                <a:gd name="connsiteY31" fmla="*/ 272891 h 771525"/>
                <a:gd name="connsiteX32" fmla="*/ 224314 w 3552825"/>
                <a:gd name="connsiteY32" fmla="*/ 375761 h 771525"/>
                <a:gd name="connsiteX33" fmla="*/ 1033939 w 3552825"/>
                <a:gd name="connsiteY33" fmla="*/ 375761 h 771525"/>
                <a:gd name="connsiteX34" fmla="*/ 1160621 w 3552825"/>
                <a:gd name="connsiteY34" fmla="*/ 502444 h 771525"/>
                <a:gd name="connsiteX35" fmla="*/ 1276826 w 3552825"/>
                <a:gd name="connsiteY35" fmla="*/ 502444 h 771525"/>
                <a:gd name="connsiteX36" fmla="*/ 1625441 w 3552825"/>
                <a:gd name="connsiteY36" fmla="*/ 153829 h 771525"/>
                <a:gd name="connsiteX37" fmla="*/ 2193131 w 3552825"/>
                <a:gd name="connsiteY37" fmla="*/ 153829 h 771525"/>
                <a:gd name="connsiteX38" fmla="*/ 2298859 w 3552825"/>
                <a:gd name="connsiteY38" fmla="*/ 259556 h 771525"/>
                <a:gd name="connsiteX39" fmla="*/ 2721769 w 3552825"/>
                <a:gd name="connsiteY39" fmla="*/ 259556 h 771525"/>
                <a:gd name="connsiteX40" fmla="*/ 2973229 w 3552825"/>
                <a:gd name="connsiteY40" fmla="*/ 7144 h 771525"/>
                <a:gd name="connsiteX41" fmla="*/ 3548539 w 3552825"/>
                <a:gd name="connsiteY41" fmla="*/ 7144 h 771525"/>
                <a:gd name="connsiteX42" fmla="*/ 3548539 w 3552825"/>
                <a:gd name="connsiteY42" fmla="*/ 37624 h 771525"/>
                <a:gd name="connsiteX43" fmla="*/ 2985611 w 3552825"/>
                <a:gd name="connsiteY43" fmla="*/ 37624 h 771525"/>
                <a:gd name="connsiteX44" fmla="*/ 2733199 w 3552825"/>
                <a:gd name="connsiteY44" fmla="*/ 290036 h 771525"/>
                <a:gd name="connsiteX45" fmla="*/ 1774984 w 3552825"/>
                <a:gd name="connsiteY45" fmla="*/ 290036 h 771525"/>
                <a:gd name="connsiteX46" fmla="*/ 1635919 w 3552825"/>
                <a:gd name="connsiteY46" fmla="*/ 429101 h 771525"/>
                <a:gd name="connsiteX47" fmla="*/ 1871186 w 3552825"/>
                <a:gd name="connsiteY47" fmla="*/ 429101 h 771525"/>
                <a:gd name="connsiteX48" fmla="*/ 1968341 w 3552825"/>
                <a:gd name="connsiteY48" fmla="*/ 526256 h 771525"/>
                <a:gd name="connsiteX49" fmla="*/ 1976914 w 3552825"/>
                <a:gd name="connsiteY49" fmla="*/ 525304 h 771525"/>
                <a:gd name="connsiteX50" fmla="*/ 1998821 w 3552825"/>
                <a:gd name="connsiteY50" fmla="*/ 533876 h 771525"/>
                <a:gd name="connsiteX51" fmla="*/ 2007394 w 3552825"/>
                <a:gd name="connsiteY51" fmla="*/ 555784 h 771525"/>
                <a:gd name="connsiteX52" fmla="*/ 1998821 w 3552825"/>
                <a:gd name="connsiteY52" fmla="*/ 577691 h 771525"/>
                <a:gd name="connsiteX53" fmla="*/ 1976914 w 3552825"/>
                <a:gd name="connsiteY53" fmla="*/ 586264 h 771525"/>
                <a:gd name="connsiteX54" fmla="*/ 1955006 w 3552825"/>
                <a:gd name="connsiteY54" fmla="*/ 577691 h 771525"/>
                <a:gd name="connsiteX55" fmla="*/ 1947386 w 3552825"/>
                <a:gd name="connsiteY55" fmla="*/ 548164 h 771525"/>
                <a:gd name="connsiteX56" fmla="*/ 1859756 w 3552825"/>
                <a:gd name="connsiteY56" fmla="*/ 460534 h 771525"/>
                <a:gd name="connsiteX57" fmla="*/ 1606391 w 3552825"/>
                <a:gd name="connsiteY57" fmla="*/ 460534 h 771525"/>
                <a:gd name="connsiteX58" fmla="*/ 1410176 w 3552825"/>
                <a:gd name="connsiteY58" fmla="*/ 654844 h 771525"/>
                <a:gd name="connsiteX59" fmla="*/ 932974 w 3552825"/>
                <a:gd name="connsiteY59" fmla="*/ 654844 h 771525"/>
                <a:gd name="connsiteX60" fmla="*/ 830104 w 3552825"/>
                <a:gd name="connsiteY60" fmla="*/ 757714 h 771525"/>
                <a:gd name="connsiteX61" fmla="*/ 298609 w 3552825"/>
                <a:gd name="connsiteY61" fmla="*/ 757714 h 771525"/>
                <a:gd name="connsiteX62" fmla="*/ 271939 w 3552825"/>
                <a:gd name="connsiteY62" fmla="*/ 772954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3552825" h="771525">
                  <a:moveTo>
                    <a:pt x="271939" y="772954"/>
                  </a:moveTo>
                  <a:cubicBezTo>
                    <a:pt x="254794" y="772954"/>
                    <a:pt x="241459" y="759619"/>
                    <a:pt x="241459" y="742474"/>
                  </a:cubicBezTo>
                  <a:cubicBezTo>
                    <a:pt x="241459" y="725329"/>
                    <a:pt x="254794" y="711994"/>
                    <a:pt x="271939" y="711994"/>
                  </a:cubicBezTo>
                  <a:cubicBezTo>
                    <a:pt x="283369" y="711994"/>
                    <a:pt x="292894" y="717709"/>
                    <a:pt x="298609" y="727234"/>
                  </a:cubicBezTo>
                  <a:lnTo>
                    <a:pt x="817721" y="727234"/>
                  </a:lnTo>
                  <a:lnTo>
                    <a:pt x="890111" y="653891"/>
                  </a:lnTo>
                  <a:lnTo>
                    <a:pt x="64294" y="653891"/>
                  </a:lnTo>
                  <a:cubicBezTo>
                    <a:pt x="58579" y="663416"/>
                    <a:pt x="49054" y="669131"/>
                    <a:pt x="37624" y="669131"/>
                  </a:cubicBezTo>
                  <a:cubicBezTo>
                    <a:pt x="20479" y="669131"/>
                    <a:pt x="7144" y="655796"/>
                    <a:pt x="7144" y="638651"/>
                  </a:cubicBezTo>
                  <a:cubicBezTo>
                    <a:pt x="7144" y="621506"/>
                    <a:pt x="20479" y="608171"/>
                    <a:pt x="37624" y="608171"/>
                  </a:cubicBezTo>
                  <a:cubicBezTo>
                    <a:pt x="49054" y="608171"/>
                    <a:pt x="58579" y="613886"/>
                    <a:pt x="64294" y="623411"/>
                  </a:cubicBezTo>
                  <a:lnTo>
                    <a:pt x="1397794" y="623411"/>
                  </a:lnTo>
                  <a:lnTo>
                    <a:pt x="1762601" y="258604"/>
                  </a:lnTo>
                  <a:lnTo>
                    <a:pt x="2255044" y="258604"/>
                  </a:lnTo>
                  <a:lnTo>
                    <a:pt x="2179796" y="183356"/>
                  </a:lnTo>
                  <a:lnTo>
                    <a:pt x="1637824" y="183356"/>
                  </a:lnTo>
                  <a:lnTo>
                    <a:pt x="1289209" y="531971"/>
                  </a:lnTo>
                  <a:lnTo>
                    <a:pt x="803434" y="531971"/>
                  </a:lnTo>
                  <a:cubicBezTo>
                    <a:pt x="797719" y="541496"/>
                    <a:pt x="788194" y="547211"/>
                    <a:pt x="776764" y="547211"/>
                  </a:cubicBezTo>
                  <a:cubicBezTo>
                    <a:pt x="759619" y="547211"/>
                    <a:pt x="746284" y="533876"/>
                    <a:pt x="746284" y="516731"/>
                  </a:cubicBezTo>
                  <a:cubicBezTo>
                    <a:pt x="746284" y="499586"/>
                    <a:pt x="759619" y="486251"/>
                    <a:pt x="776764" y="486251"/>
                  </a:cubicBezTo>
                  <a:cubicBezTo>
                    <a:pt x="788194" y="486251"/>
                    <a:pt x="797719" y="491966"/>
                    <a:pt x="803434" y="501491"/>
                  </a:cubicBezTo>
                  <a:lnTo>
                    <a:pt x="1117759" y="501491"/>
                  </a:lnTo>
                  <a:lnTo>
                    <a:pt x="1021556" y="405289"/>
                  </a:lnTo>
                  <a:lnTo>
                    <a:pt x="211931" y="405289"/>
                  </a:lnTo>
                  <a:lnTo>
                    <a:pt x="100489" y="294799"/>
                  </a:lnTo>
                  <a:cubicBezTo>
                    <a:pt x="97631" y="295751"/>
                    <a:pt x="94774" y="295751"/>
                    <a:pt x="91916" y="295751"/>
                  </a:cubicBezTo>
                  <a:cubicBezTo>
                    <a:pt x="83344" y="295751"/>
                    <a:pt x="75724" y="292894"/>
                    <a:pt x="70009" y="287179"/>
                  </a:cubicBezTo>
                  <a:cubicBezTo>
                    <a:pt x="57626" y="274796"/>
                    <a:pt x="57626" y="255746"/>
                    <a:pt x="70009" y="243364"/>
                  </a:cubicBezTo>
                  <a:cubicBezTo>
                    <a:pt x="75724" y="237649"/>
                    <a:pt x="83344" y="234791"/>
                    <a:pt x="91916" y="234791"/>
                  </a:cubicBezTo>
                  <a:cubicBezTo>
                    <a:pt x="100489" y="234791"/>
                    <a:pt x="108109" y="237649"/>
                    <a:pt x="113824" y="243364"/>
                  </a:cubicBezTo>
                  <a:cubicBezTo>
                    <a:pt x="121444" y="250984"/>
                    <a:pt x="124301" y="262414"/>
                    <a:pt x="121444" y="272891"/>
                  </a:cubicBezTo>
                  <a:lnTo>
                    <a:pt x="224314" y="375761"/>
                  </a:lnTo>
                  <a:lnTo>
                    <a:pt x="1033939" y="375761"/>
                  </a:lnTo>
                  <a:lnTo>
                    <a:pt x="1160621" y="502444"/>
                  </a:lnTo>
                  <a:lnTo>
                    <a:pt x="1276826" y="502444"/>
                  </a:lnTo>
                  <a:lnTo>
                    <a:pt x="1625441" y="153829"/>
                  </a:lnTo>
                  <a:lnTo>
                    <a:pt x="2193131" y="153829"/>
                  </a:lnTo>
                  <a:lnTo>
                    <a:pt x="2298859" y="259556"/>
                  </a:lnTo>
                  <a:lnTo>
                    <a:pt x="2721769" y="259556"/>
                  </a:lnTo>
                  <a:lnTo>
                    <a:pt x="2973229" y="7144"/>
                  </a:lnTo>
                  <a:lnTo>
                    <a:pt x="3548539" y="7144"/>
                  </a:lnTo>
                  <a:lnTo>
                    <a:pt x="3548539" y="37624"/>
                  </a:lnTo>
                  <a:lnTo>
                    <a:pt x="2985611" y="37624"/>
                  </a:lnTo>
                  <a:lnTo>
                    <a:pt x="2733199" y="290036"/>
                  </a:lnTo>
                  <a:lnTo>
                    <a:pt x="1774984" y="290036"/>
                  </a:lnTo>
                  <a:lnTo>
                    <a:pt x="1635919" y="429101"/>
                  </a:lnTo>
                  <a:lnTo>
                    <a:pt x="1871186" y="429101"/>
                  </a:lnTo>
                  <a:lnTo>
                    <a:pt x="1968341" y="526256"/>
                  </a:lnTo>
                  <a:cubicBezTo>
                    <a:pt x="1971199" y="525304"/>
                    <a:pt x="1974056" y="525304"/>
                    <a:pt x="1976914" y="525304"/>
                  </a:cubicBezTo>
                  <a:cubicBezTo>
                    <a:pt x="1985486" y="525304"/>
                    <a:pt x="1993106" y="528161"/>
                    <a:pt x="1998821" y="533876"/>
                  </a:cubicBezTo>
                  <a:cubicBezTo>
                    <a:pt x="2004536" y="539591"/>
                    <a:pt x="2007394" y="547211"/>
                    <a:pt x="2007394" y="555784"/>
                  </a:cubicBezTo>
                  <a:cubicBezTo>
                    <a:pt x="2007394" y="564356"/>
                    <a:pt x="2004536" y="571976"/>
                    <a:pt x="1998821" y="577691"/>
                  </a:cubicBezTo>
                  <a:cubicBezTo>
                    <a:pt x="1993106" y="583406"/>
                    <a:pt x="1985486" y="586264"/>
                    <a:pt x="1976914" y="586264"/>
                  </a:cubicBezTo>
                  <a:cubicBezTo>
                    <a:pt x="1968341" y="586264"/>
                    <a:pt x="1960721" y="583406"/>
                    <a:pt x="1955006" y="577691"/>
                  </a:cubicBezTo>
                  <a:cubicBezTo>
                    <a:pt x="1947386" y="570071"/>
                    <a:pt x="1944529" y="558641"/>
                    <a:pt x="1947386" y="548164"/>
                  </a:cubicBezTo>
                  <a:lnTo>
                    <a:pt x="1859756" y="460534"/>
                  </a:lnTo>
                  <a:lnTo>
                    <a:pt x="1606391" y="460534"/>
                  </a:lnTo>
                  <a:lnTo>
                    <a:pt x="1410176" y="654844"/>
                  </a:lnTo>
                  <a:lnTo>
                    <a:pt x="932974" y="654844"/>
                  </a:lnTo>
                  <a:lnTo>
                    <a:pt x="830104" y="757714"/>
                  </a:lnTo>
                  <a:lnTo>
                    <a:pt x="298609" y="757714"/>
                  </a:lnTo>
                  <a:cubicBezTo>
                    <a:pt x="292894" y="767239"/>
                    <a:pt x="283369" y="772954"/>
                    <a:pt x="271939" y="7729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401">
              <a:extLst>
                <a:ext uri="{FF2B5EF4-FFF2-40B4-BE49-F238E27FC236}">
                  <a16:creationId xmlns:a16="http://schemas.microsoft.com/office/drawing/2014/main" id="{726CF17F-C1C9-4ACF-95FF-1D8DE83FD22B}"/>
                </a:ext>
              </a:extLst>
            </p:cNvPr>
            <p:cNvSpPr/>
            <p:nvPr/>
          </p:nvSpPr>
          <p:spPr>
            <a:xfrm>
              <a:off x="7543660" y="1360832"/>
              <a:ext cx="3533775" cy="752475"/>
            </a:xfrm>
            <a:custGeom>
              <a:avLst/>
              <a:gdLst>
                <a:gd name="connsiteX0" fmla="*/ 903446 w 3533775"/>
                <a:gd name="connsiteY0" fmla="*/ 634841 h 752475"/>
                <a:gd name="connsiteX1" fmla="*/ 812006 w 3533775"/>
                <a:gd name="connsiteY1" fmla="*/ 727234 h 752475"/>
                <a:gd name="connsiteX2" fmla="*/ 281464 w 3533775"/>
                <a:gd name="connsiteY2" fmla="*/ 727234 h 752475"/>
                <a:gd name="connsiteX3" fmla="*/ 261461 w 3533775"/>
                <a:gd name="connsiteY3" fmla="*/ 711994 h 752475"/>
                <a:gd name="connsiteX4" fmla="*/ 240506 w 3533775"/>
                <a:gd name="connsiteY4" fmla="*/ 732949 h 752475"/>
                <a:gd name="connsiteX5" fmla="*/ 261461 w 3533775"/>
                <a:gd name="connsiteY5" fmla="*/ 753904 h 752475"/>
                <a:gd name="connsiteX6" fmla="*/ 281464 w 3533775"/>
                <a:gd name="connsiteY6" fmla="*/ 738664 h 752475"/>
                <a:gd name="connsiteX7" fmla="*/ 815816 w 3533775"/>
                <a:gd name="connsiteY7" fmla="*/ 738664 h 752475"/>
                <a:gd name="connsiteX8" fmla="*/ 918686 w 3533775"/>
                <a:gd name="connsiteY8" fmla="*/ 635794 h 752475"/>
                <a:gd name="connsiteX9" fmla="*/ 917734 w 3533775"/>
                <a:gd name="connsiteY9" fmla="*/ 634841 h 752475"/>
                <a:gd name="connsiteX10" fmla="*/ 1395889 w 3533775"/>
                <a:gd name="connsiteY10" fmla="*/ 634841 h 752475"/>
                <a:gd name="connsiteX11" fmla="*/ 1591151 w 3533775"/>
                <a:gd name="connsiteY11" fmla="*/ 439579 h 752475"/>
                <a:gd name="connsiteX12" fmla="*/ 1852136 w 3533775"/>
                <a:gd name="connsiteY12" fmla="*/ 439579 h 752475"/>
                <a:gd name="connsiteX13" fmla="*/ 1947386 w 3533775"/>
                <a:gd name="connsiteY13" fmla="*/ 534829 h 752475"/>
                <a:gd name="connsiteX14" fmla="*/ 1951196 w 3533775"/>
                <a:gd name="connsiteY14" fmla="*/ 560546 h 752475"/>
                <a:gd name="connsiteX15" fmla="*/ 1980724 w 3533775"/>
                <a:gd name="connsiteY15" fmla="*/ 560546 h 752475"/>
                <a:gd name="connsiteX16" fmla="*/ 1980724 w 3533775"/>
                <a:gd name="connsiteY16" fmla="*/ 531019 h 752475"/>
                <a:gd name="connsiteX17" fmla="*/ 1955006 w 3533775"/>
                <a:gd name="connsiteY17" fmla="*/ 527209 h 752475"/>
                <a:gd name="connsiteX18" fmla="*/ 1856899 w 3533775"/>
                <a:gd name="connsiteY18" fmla="*/ 429101 h 752475"/>
                <a:gd name="connsiteX19" fmla="*/ 1602581 w 3533775"/>
                <a:gd name="connsiteY19" fmla="*/ 429101 h 752475"/>
                <a:gd name="connsiteX20" fmla="*/ 1760696 w 3533775"/>
                <a:gd name="connsiteY20" fmla="*/ 270986 h 752475"/>
                <a:gd name="connsiteX21" fmla="*/ 2718911 w 3533775"/>
                <a:gd name="connsiteY21" fmla="*/ 270986 h 752475"/>
                <a:gd name="connsiteX22" fmla="*/ 2971324 w 3533775"/>
                <a:gd name="connsiteY22" fmla="*/ 18574 h 752475"/>
                <a:gd name="connsiteX23" fmla="*/ 3528536 w 3533775"/>
                <a:gd name="connsiteY23" fmla="*/ 18574 h 752475"/>
                <a:gd name="connsiteX24" fmla="*/ 3528536 w 3533775"/>
                <a:gd name="connsiteY24" fmla="*/ 7144 h 752475"/>
                <a:gd name="connsiteX25" fmla="*/ 2966561 w 3533775"/>
                <a:gd name="connsiteY25" fmla="*/ 7144 h 752475"/>
                <a:gd name="connsiteX26" fmla="*/ 2714149 w 3533775"/>
                <a:gd name="connsiteY26" fmla="*/ 259556 h 752475"/>
                <a:gd name="connsiteX27" fmla="*/ 2282666 w 3533775"/>
                <a:gd name="connsiteY27" fmla="*/ 259556 h 752475"/>
                <a:gd name="connsiteX28" fmla="*/ 2282666 w 3533775"/>
                <a:gd name="connsiteY28" fmla="*/ 259556 h 752475"/>
                <a:gd name="connsiteX29" fmla="*/ 2177891 w 3533775"/>
                <a:gd name="connsiteY29" fmla="*/ 153829 h 752475"/>
                <a:gd name="connsiteX30" fmla="*/ 1617821 w 3533775"/>
                <a:gd name="connsiteY30" fmla="*/ 153829 h 752475"/>
                <a:gd name="connsiteX31" fmla="*/ 1270159 w 3533775"/>
                <a:gd name="connsiteY31" fmla="*/ 502444 h 752475"/>
                <a:gd name="connsiteX32" fmla="*/ 1146334 w 3533775"/>
                <a:gd name="connsiteY32" fmla="*/ 502444 h 752475"/>
                <a:gd name="connsiteX33" fmla="*/ 1020604 w 3533775"/>
                <a:gd name="connsiteY33" fmla="*/ 376714 h 752475"/>
                <a:gd name="connsiteX34" fmla="*/ 210979 w 3533775"/>
                <a:gd name="connsiteY34" fmla="*/ 376714 h 752475"/>
                <a:gd name="connsiteX35" fmla="*/ 100489 w 3533775"/>
                <a:gd name="connsiteY35" fmla="*/ 266224 h 752475"/>
                <a:gd name="connsiteX36" fmla="*/ 96679 w 3533775"/>
                <a:gd name="connsiteY36" fmla="*/ 240506 h 752475"/>
                <a:gd name="connsiteX37" fmla="*/ 67151 w 3533775"/>
                <a:gd name="connsiteY37" fmla="*/ 240506 h 752475"/>
                <a:gd name="connsiteX38" fmla="*/ 67151 w 3533775"/>
                <a:gd name="connsiteY38" fmla="*/ 270034 h 752475"/>
                <a:gd name="connsiteX39" fmla="*/ 92869 w 3533775"/>
                <a:gd name="connsiteY39" fmla="*/ 273844 h 752475"/>
                <a:gd name="connsiteX40" fmla="*/ 206216 w 3533775"/>
                <a:gd name="connsiteY40" fmla="*/ 387191 h 752475"/>
                <a:gd name="connsiteX41" fmla="*/ 1015841 w 3533775"/>
                <a:gd name="connsiteY41" fmla="*/ 387191 h 752475"/>
                <a:gd name="connsiteX42" fmla="*/ 1130141 w 3533775"/>
                <a:gd name="connsiteY42" fmla="*/ 502444 h 752475"/>
                <a:gd name="connsiteX43" fmla="*/ 786289 w 3533775"/>
                <a:gd name="connsiteY43" fmla="*/ 502444 h 752475"/>
                <a:gd name="connsiteX44" fmla="*/ 766286 w 3533775"/>
                <a:gd name="connsiteY44" fmla="*/ 487204 h 752475"/>
                <a:gd name="connsiteX45" fmla="*/ 745331 w 3533775"/>
                <a:gd name="connsiteY45" fmla="*/ 508159 h 752475"/>
                <a:gd name="connsiteX46" fmla="*/ 766286 w 3533775"/>
                <a:gd name="connsiteY46" fmla="*/ 529114 h 752475"/>
                <a:gd name="connsiteX47" fmla="*/ 786289 w 3533775"/>
                <a:gd name="connsiteY47" fmla="*/ 513874 h 752475"/>
                <a:gd name="connsiteX48" fmla="*/ 1274921 w 3533775"/>
                <a:gd name="connsiteY48" fmla="*/ 513874 h 752475"/>
                <a:gd name="connsiteX49" fmla="*/ 1623536 w 3533775"/>
                <a:gd name="connsiteY49" fmla="*/ 165259 h 752475"/>
                <a:gd name="connsiteX50" fmla="*/ 2174081 w 3533775"/>
                <a:gd name="connsiteY50" fmla="*/ 165259 h 752475"/>
                <a:gd name="connsiteX51" fmla="*/ 2268379 w 3533775"/>
                <a:gd name="connsiteY51" fmla="*/ 259556 h 752475"/>
                <a:gd name="connsiteX52" fmla="*/ 1756886 w 3533775"/>
                <a:gd name="connsiteY52" fmla="*/ 259556 h 752475"/>
                <a:gd name="connsiteX53" fmla="*/ 1392079 w 3533775"/>
                <a:gd name="connsiteY53" fmla="*/ 624364 h 752475"/>
                <a:gd name="connsiteX54" fmla="*/ 48101 w 3533775"/>
                <a:gd name="connsiteY54" fmla="*/ 624364 h 752475"/>
                <a:gd name="connsiteX55" fmla="*/ 28099 w 3533775"/>
                <a:gd name="connsiteY55" fmla="*/ 609124 h 752475"/>
                <a:gd name="connsiteX56" fmla="*/ 7144 w 3533775"/>
                <a:gd name="connsiteY56" fmla="*/ 630079 h 752475"/>
                <a:gd name="connsiteX57" fmla="*/ 28099 w 3533775"/>
                <a:gd name="connsiteY57" fmla="*/ 651034 h 752475"/>
                <a:gd name="connsiteX58" fmla="*/ 48101 w 3533775"/>
                <a:gd name="connsiteY58" fmla="*/ 635794 h 752475"/>
                <a:gd name="connsiteX59" fmla="*/ 903446 w 3533775"/>
                <a:gd name="connsiteY59" fmla="*/ 635794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3533775" h="752475">
                  <a:moveTo>
                    <a:pt x="903446" y="634841"/>
                  </a:moveTo>
                  <a:lnTo>
                    <a:pt x="812006" y="727234"/>
                  </a:lnTo>
                  <a:lnTo>
                    <a:pt x="281464" y="727234"/>
                  </a:lnTo>
                  <a:cubicBezTo>
                    <a:pt x="278606" y="718661"/>
                    <a:pt x="270986" y="711994"/>
                    <a:pt x="261461" y="711994"/>
                  </a:cubicBezTo>
                  <a:cubicBezTo>
                    <a:pt x="250031" y="711994"/>
                    <a:pt x="240506" y="721519"/>
                    <a:pt x="240506" y="732949"/>
                  </a:cubicBezTo>
                  <a:cubicBezTo>
                    <a:pt x="240506" y="744379"/>
                    <a:pt x="250031" y="753904"/>
                    <a:pt x="261461" y="753904"/>
                  </a:cubicBezTo>
                  <a:cubicBezTo>
                    <a:pt x="270986" y="753904"/>
                    <a:pt x="279559" y="747236"/>
                    <a:pt x="281464" y="738664"/>
                  </a:cubicBezTo>
                  <a:lnTo>
                    <a:pt x="815816" y="738664"/>
                  </a:lnTo>
                  <a:lnTo>
                    <a:pt x="918686" y="635794"/>
                  </a:lnTo>
                  <a:lnTo>
                    <a:pt x="917734" y="634841"/>
                  </a:lnTo>
                  <a:lnTo>
                    <a:pt x="1395889" y="634841"/>
                  </a:lnTo>
                  <a:lnTo>
                    <a:pt x="1591151" y="439579"/>
                  </a:lnTo>
                  <a:lnTo>
                    <a:pt x="1852136" y="439579"/>
                  </a:lnTo>
                  <a:lnTo>
                    <a:pt x="1947386" y="534829"/>
                  </a:lnTo>
                  <a:cubicBezTo>
                    <a:pt x="1942624" y="542449"/>
                    <a:pt x="1943576" y="552926"/>
                    <a:pt x="1951196" y="560546"/>
                  </a:cubicBezTo>
                  <a:cubicBezTo>
                    <a:pt x="1959769" y="569119"/>
                    <a:pt x="1973104" y="569119"/>
                    <a:pt x="1980724" y="560546"/>
                  </a:cubicBezTo>
                  <a:cubicBezTo>
                    <a:pt x="1989296" y="551974"/>
                    <a:pt x="1989296" y="538639"/>
                    <a:pt x="1980724" y="531019"/>
                  </a:cubicBezTo>
                  <a:cubicBezTo>
                    <a:pt x="1974056" y="524351"/>
                    <a:pt x="1963579" y="523399"/>
                    <a:pt x="1955006" y="527209"/>
                  </a:cubicBezTo>
                  <a:lnTo>
                    <a:pt x="1856899" y="429101"/>
                  </a:lnTo>
                  <a:lnTo>
                    <a:pt x="1602581" y="429101"/>
                  </a:lnTo>
                  <a:lnTo>
                    <a:pt x="1760696" y="270986"/>
                  </a:lnTo>
                  <a:lnTo>
                    <a:pt x="2718911" y="270986"/>
                  </a:lnTo>
                  <a:lnTo>
                    <a:pt x="2971324" y="18574"/>
                  </a:lnTo>
                  <a:lnTo>
                    <a:pt x="3528536" y="18574"/>
                  </a:lnTo>
                  <a:lnTo>
                    <a:pt x="3528536" y="7144"/>
                  </a:lnTo>
                  <a:lnTo>
                    <a:pt x="2966561" y="7144"/>
                  </a:lnTo>
                  <a:lnTo>
                    <a:pt x="2714149" y="259556"/>
                  </a:lnTo>
                  <a:lnTo>
                    <a:pt x="2282666" y="259556"/>
                  </a:lnTo>
                  <a:lnTo>
                    <a:pt x="2282666" y="259556"/>
                  </a:lnTo>
                  <a:lnTo>
                    <a:pt x="2177891" y="153829"/>
                  </a:lnTo>
                  <a:lnTo>
                    <a:pt x="1617821" y="153829"/>
                  </a:lnTo>
                  <a:lnTo>
                    <a:pt x="1270159" y="502444"/>
                  </a:lnTo>
                  <a:lnTo>
                    <a:pt x="1146334" y="502444"/>
                  </a:lnTo>
                  <a:lnTo>
                    <a:pt x="1020604" y="376714"/>
                  </a:lnTo>
                  <a:lnTo>
                    <a:pt x="210979" y="376714"/>
                  </a:lnTo>
                  <a:lnTo>
                    <a:pt x="100489" y="266224"/>
                  </a:lnTo>
                  <a:cubicBezTo>
                    <a:pt x="105251" y="258604"/>
                    <a:pt x="104299" y="248126"/>
                    <a:pt x="96679" y="240506"/>
                  </a:cubicBezTo>
                  <a:cubicBezTo>
                    <a:pt x="88106" y="231934"/>
                    <a:pt x="74771" y="231934"/>
                    <a:pt x="67151" y="240506"/>
                  </a:cubicBezTo>
                  <a:cubicBezTo>
                    <a:pt x="58579" y="249079"/>
                    <a:pt x="58579" y="262414"/>
                    <a:pt x="67151" y="270034"/>
                  </a:cubicBezTo>
                  <a:cubicBezTo>
                    <a:pt x="73819" y="276701"/>
                    <a:pt x="84296" y="277654"/>
                    <a:pt x="92869" y="273844"/>
                  </a:cubicBezTo>
                  <a:lnTo>
                    <a:pt x="206216" y="387191"/>
                  </a:lnTo>
                  <a:lnTo>
                    <a:pt x="1015841" y="387191"/>
                  </a:lnTo>
                  <a:lnTo>
                    <a:pt x="1130141" y="502444"/>
                  </a:lnTo>
                  <a:lnTo>
                    <a:pt x="786289" y="502444"/>
                  </a:lnTo>
                  <a:cubicBezTo>
                    <a:pt x="783431" y="493871"/>
                    <a:pt x="775811" y="487204"/>
                    <a:pt x="766286" y="487204"/>
                  </a:cubicBezTo>
                  <a:cubicBezTo>
                    <a:pt x="754856" y="487204"/>
                    <a:pt x="745331" y="496729"/>
                    <a:pt x="745331" y="508159"/>
                  </a:cubicBezTo>
                  <a:cubicBezTo>
                    <a:pt x="745331" y="519589"/>
                    <a:pt x="754856" y="529114"/>
                    <a:pt x="766286" y="529114"/>
                  </a:cubicBezTo>
                  <a:cubicBezTo>
                    <a:pt x="775811" y="529114"/>
                    <a:pt x="784384" y="522446"/>
                    <a:pt x="786289" y="513874"/>
                  </a:cubicBezTo>
                  <a:lnTo>
                    <a:pt x="1274921" y="513874"/>
                  </a:lnTo>
                  <a:lnTo>
                    <a:pt x="1623536" y="165259"/>
                  </a:lnTo>
                  <a:lnTo>
                    <a:pt x="2174081" y="165259"/>
                  </a:lnTo>
                  <a:lnTo>
                    <a:pt x="2268379" y="259556"/>
                  </a:lnTo>
                  <a:lnTo>
                    <a:pt x="1756886" y="259556"/>
                  </a:lnTo>
                  <a:lnTo>
                    <a:pt x="1392079" y="624364"/>
                  </a:lnTo>
                  <a:lnTo>
                    <a:pt x="48101" y="624364"/>
                  </a:lnTo>
                  <a:cubicBezTo>
                    <a:pt x="45244" y="615791"/>
                    <a:pt x="37624" y="609124"/>
                    <a:pt x="28099" y="609124"/>
                  </a:cubicBezTo>
                  <a:cubicBezTo>
                    <a:pt x="16669" y="609124"/>
                    <a:pt x="7144" y="618649"/>
                    <a:pt x="7144" y="630079"/>
                  </a:cubicBezTo>
                  <a:cubicBezTo>
                    <a:pt x="7144" y="641509"/>
                    <a:pt x="16669" y="651034"/>
                    <a:pt x="28099" y="651034"/>
                  </a:cubicBezTo>
                  <a:cubicBezTo>
                    <a:pt x="37624" y="651034"/>
                    <a:pt x="46196" y="644366"/>
                    <a:pt x="48101" y="635794"/>
                  </a:cubicBezTo>
                  <a:lnTo>
                    <a:pt x="903446" y="63579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" name="Freeform: Shape 402">
              <a:extLst>
                <a:ext uri="{FF2B5EF4-FFF2-40B4-BE49-F238E27FC236}">
                  <a16:creationId xmlns:a16="http://schemas.microsoft.com/office/drawing/2014/main" id="{14C3A04D-4940-4A4D-8E86-A076F0A25EA8}"/>
                </a:ext>
              </a:extLst>
            </p:cNvPr>
            <p:cNvSpPr/>
            <p:nvPr/>
          </p:nvSpPr>
          <p:spPr>
            <a:xfrm>
              <a:off x="7588427" y="1653250"/>
              <a:ext cx="4210050" cy="1152525"/>
            </a:xfrm>
            <a:custGeom>
              <a:avLst/>
              <a:gdLst>
                <a:gd name="connsiteX0" fmla="*/ 37624 w 4210050"/>
                <a:gd name="connsiteY0" fmla="*/ 1153954 h 1152525"/>
                <a:gd name="connsiteX1" fmla="*/ 15716 w 4210050"/>
                <a:gd name="connsiteY1" fmla="*/ 1145381 h 1152525"/>
                <a:gd name="connsiteX2" fmla="*/ 7144 w 4210050"/>
                <a:gd name="connsiteY2" fmla="*/ 1123474 h 1152525"/>
                <a:gd name="connsiteX3" fmla="*/ 16669 w 4210050"/>
                <a:gd name="connsiteY3" fmla="*/ 1101566 h 1152525"/>
                <a:gd name="connsiteX4" fmla="*/ 38576 w 4210050"/>
                <a:gd name="connsiteY4" fmla="*/ 1092994 h 1152525"/>
                <a:gd name="connsiteX5" fmla="*/ 47149 w 4210050"/>
                <a:gd name="connsiteY5" fmla="*/ 1093946 h 1152525"/>
                <a:gd name="connsiteX6" fmla="*/ 185261 w 4210050"/>
                <a:gd name="connsiteY6" fmla="*/ 955834 h 1152525"/>
                <a:gd name="connsiteX7" fmla="*/ 1015841 w 4210050"/>
                <a:gd name="connsiteY7" fmla="*/ 955834 h 1152525"/>
                <a:gd name="connsiteX8" fmla="*/ 1182529 w 4210050"/>
                <a:gd name="connsiteY8" fmla="*/ 789146 h 1152525"/>
                <a:gd name="connsiteX9" fmla="*/ 524351 w 4210050"/>
                <a:gd name="connsiteY9" fmla="*/ 789146 h 1152525"/>
                <a:gd name="connsiteX10" fmla="*/ 455771 w 4210050"/>
                <a:gd name="connsiteY10" fmla="*/ 720566 h 1152525"/>
                <a:gd name="connsiteX11" fmla="*/ 447199 w 4210050"/>
                <a:gd name="connsiteY11" fmla="*/ 721519 h 1152525"/>
                <a:gd name="connsiteX12" fmla="*/ 425291 w 4210050"/>
                <a:gd name="connsiteY12" fmla="*/ 712946 h 1152525"/>
                <a:gd name="connsiteX13" fmla="*/ 416719 w 4210050"/>
                <a:gd name="connsiteY13" fmla="*/ 691039 h 1152525"/>
                <a:gd name="connsiteX14" fmla="*/ 425291 w 4210050"/>
                <a:gd name="connsiteY14" fmla="*/ 669131 h 1152525"/>
                <a:gd name="connsiteX15" fmla="*/ 447199 w 4210050"/>
                <a:gd name="connsiteY15" fmla="*/ 660559 h 1152525"/>
                <a:gd name="connsiteX16" fmla="*/ 469106 w 4210050"/>
                <a:gd name="connsiteY16" fmla="*/ 669131 h 1152525"/>
                <a:gd name="connsiteX17" fmla="*/ 476726 w 4210050"/>
                <a:gd name="connsiteY17" fmla="*/ 698659 h 1152525"/>
                <a:gd name="connsiteX18" fmla="*/ 536734 w 4210050"/>
                <a:gd name="connsiteY18" fmla="*/ 758666 h 1152525"/>
                <a:gd name="connsiteX19" fmla="*/ 1423511 w 4210050"/>
                <a:gd name="connsiteY19" fmla="*/ 758666 h 1152525"/>
                <a:gd name="connsiteX20" fmla="*/ 1546384 w 4210050"/>
                <a:gd name="connsiteY20" fmla="*/ 881539 h 1152525"/>
                <a:gd name="connsiteX21" fmla="*/ 1890236 w 4210050"/>
                <a:gd name="connsiteY21" fmla="*/ 881539 h 1152525"/>
                <a:gd name="connsiteX22" fmla="*/ 1800701 w 4210050"/>
                <a:gd name="connsiteY22" fmla="*/ 792004 h 1152525"/>
                <a:gd name="connsiteX23" fmla="*/ 1578769 w 4210050"/>
                <a:gd name="connsiteY23" fmla="*/ 792004 h 1152525"/>
                <a:gd name="connsiteX24" fmla="*/ 1552099 w 4210050"/>
                <a:gd name="connsiteY24" fmla="*/ 807244 h 1152525"/>
                <a:gd name="connsiteX25" fmla="*/ 1521619 w 4210050"/>
                <a:gd name="connsiteY25" fmla="*/ 776764 h 1152525"/>
                <a:gd name="connsiteX26" fmla="*/ 1552099 w 4210050"/>
                <a:gd name="connsiteY26" fmla="*/ 746284 h 1152525"/>
                <a:gd name="connsiteX27" fmla="*/ 1578769 w 4210050"/>
                <a:gd name="connsiteY27" fmla="*/ 761524 h 1152525"/>
                <a:gd name="connsiteX28" fmla="*/ 1813084 w 4210050"/>
                <a:gd name="connsiteY28" fmla="*/ 761524 h 1152525"/>
                <a:gd name="connsiteX29" fmla="*/ 1932146 w 4210050"/>
                <a:gd name="connsiteY29" fmla="*/ 880586 h 1152525"/>
                <a:gd name="connsiteX30" fmla="*/ 2062639 w 4210050"/>
                <a:gd name="connsiteY30" fmla="*/ 880586 h 1152525"/>
                <a:gd name="connsiteX31" fmla="*/ 2237899 w 4210050"/>
                <a:gd name="connsiteY31" fmla="*/ 705326 h 1152525"/>
                <a:gd name="connsiteX32" fmla="*/ 2118836 w 4210050"/>
                <a:gd name="connsiteY32" fmla="*/ 705326 h 1152525"/>
                <a:gd name="connsiteX33" fmla="*/ 2095024 w 4210050"/>
                <a:gd name="connsiteY33" fmla="*/ 729139 h 1152525"/>
                <a:gd name="connsiteX34" fmla="*/ 2087404 w 4210050"/>
                <a:gd name="connsiteY34" fmla="*/ 758666 h 1152525"/>
                <a:gd name="connsiteX35" fmla="*/ 2065496 w 4210050"/>
                <a:gd name="connsiteY35" fmla="*/ 767239 h 1152525"/>
                <a:gd name="connsiteX36" fmla="*/ 2043589 w 4210050"/>
                <a:gd name="connsiteY36" fmla="*/ 758666 h 1152525"/>
                <a:gd name="connsiteX37" fmla="*/ 2035016 w 4210050"/>
                <a:gd name="connsiteY37" fmla="*/ 736759 h 1152525"/>
                <a:gd name="connsiteX38" fmla="*/ 2043589 w 4210050"/>
                <a:gd name="connsiteY38" fmla="*/ 714851 h 1152525"/>
                <a:gd name="connsiteX39" fmla="*/ 2065496 w 4210050"/>
                <a:gd name="connsiteY39" fmla="*/ 706279 h 1152525"/>
                <a:gd name="connsiteX40" fmla="*/ 2074069 w 4210050"/>
                <a:gd name="connsiteY40" fmla="*/ 707231 h 1152525"/>
                <a:gd name="connsiteX41" fmla="*/ 2107406 w 4210050"/>
                <a:gd name="connsiteY41" fmla="*/ 673894 h 1152525"/>
                <a:gd name="connsiteX42" fmla="*/ 2380774 w 4210050"/>
                <a:gd name="connsiteY42" fmla="*/ 673894 h 1152525"/>
                <a:gd name="connsiteX43" fmla="*/ 2480786 w 4210050"/>
                <a:gd name="connsiteY43" fmla="*/ 573881 h 1152525"/>
                <a:gd name="connsiteX44" fmla="*/ 2959894 w 4210050"/>
                <a:gd name="connsiteY44" fmla="*/ 573881 h 1152525"/>
                <a:gd name="connsiteX45" fmla="*/ 3093244 w 4210050"/>
                <a:gd name="connsiteY45" fmla="*/ 440531 h 1152525"/>
                <a:gd name="connsiteX46" fmla="*/ 3409474 w 4210050"/>
                <a:gd name="connsiteY46" fmla="*/ 440531 h 1152525"/>
                <a:gd name="connsiteX47" fmla="*/ 3698081 w 4210050"/>
                <a:gd name="connsiteY47" fmla="*/ 151924 h 1152525"/>
                <a:gd name="connsiteX48" fmla="*/ 3527584 w 4210050"/>
                <a:gd name="connsiteY48" fmla="*/ 151924 h 1152525"/>
                <a:gd name="connsiteX49" fmla="*/ 3337084 w 4210050"/>
                <a:gd name="connsiteY49" fmla="*/ 342424 h 1152525"/>
                <a:gd name="connsiteX50" fmla="*/ 3170396 w 4210050"/>
                <a:gd name="connsiteY50" fmla="*/ 342424 h 1152525"/>
                <a:gd name="connsiteX51" fmla="*/ 3143726 w 4210050"/>
                <a:gd name="connsiteY51" fmla="*/ 357664 h 1152525"/>
                <a:gd name="connsiteX52" fmla="*/ 3113246 w 4210050"/>
                <a:gd name="connsiteY52" fmla="*/ 327184 h 1152525"/>
                <a:gd name="connsiteX53" fmla="*/ 3143726 w 4210050"/>
                <a:gd name="connsiteY53" fmla="*/ 296704 h 1152525"/>
                <a:gd name="connsiteX54" fmla="*/ 3170396 w 4210050"/>
                <a:gd name="connsiteY54" fmla="*/ 311944 h 1152525"/>
                <a:gd name="connsiteX55" fmla="*/ 3323749 w 4210050"/>
                <a:gd name="connsiteY55" fmla="*/ 311944 h 1152525"/>
                <a:gd name="connsiteX56" fmla="*/ 3514249 w 4210050"/>
                <a:gd name="connsiteY56" fmla="*/ 121444 h 1152525"/>
                <a:gd name="connsiteX57" fmla="*/ 3727609 w 4210050"/>
                <a:gd name="connsiteY57" fmla="*/ 121444 h 1152525"/>
                <a:gd name="connsiteX58" fmla="*/ 3841909 w 4210050"/>
                <a:gd name="connsiteY58" fmla="*/ 7144 h 1152525"/>
                <a:gd name="connsiteX59" fmla="*/ 4072414 w 4210050"/>
                <a:gd name="connsiteY59" fmla="*/ 7144 h 1152525"/>
                <a:gd name="connsiteX60" fmla="*/ 4172426 w 4210050"/>
                <a:gd name="connsiteY60" fmla="*/ 107156 h 1152525"/>
                <a:gd name="connsiteX61" fmla="*/ 4180999 w 4210050"/>
                <a:gd name="connsiteY61" fmla="*/ 106204 h 1152525"/>
                <a:gd name="connsiteX62" fmla="*/ 4202906 w 4210050"/>
                <a:gd name="connsiteY62" fmla="*/ 114776 h 1152525"/>
                <a:gd name="connsiteX63" fmla="*/ 4211479 w 4210050"/>
                <a:gd name="connsiteY63" fmla="*/ 136684 h 1152525"/>
                <a:gd name="connsiteX64" fmla="*/ 4202906 w 4210050"/>
                <a:gd name="connsiteY64" fmla="*/ 158591 h 1152525"/>
                <a:gd name="connsiteX65" fmla="*/ 4180999 w 4210050"/>
                <a:gd name="connsiteY65" fmla="*/ 167164 h 1152525"/>
                <a:gd name="connsiteX66" fmla="*/ 4159091 w 4210050"/>
                <a:gd name="connsiteY66" fmla="*/ 158591 h 1152525"/>
                <a:gd name="connsiteX67" fmla="*/ 4151471 w 4210050"/>
                <a:gd name="connsiteY67" fmla="*/ 129064 h 1152525"/>
                <a:gd name="connsiteX68" fmla="*/ 4060984 w 4210050"/>
                <a:gd name="connsiteY68" fmla="*/ 38576 h 1152525"/>
                <a:gd name="connsiteX69" fmla="*/ 3856196 w 4210050"/>
                <a:gd name="connsiteY69" fmla="*/ 38576 h 1152525"/>
                <a:gd name="connsiteX70" fmla="*/ 3422809 w 4210050"/>
                <a:gd name="connsiteY70" fmla="*/ 471964 h 1152525"/>
                <a:gd name="connsiteX71" fmla="*/ 3104674 w 4210050"/>
                <a:gd name="connsiteY71" fmla="*/ 471964 h 1152525"/>
                <a:gd name="connsiteX72" fmla="*/ 2767489 w 4210050"/>
                <a:gd name="connsiteY72" fmla="*/ 809149 h 1152525"/>
                <a:gd name="connsiteX73" fmla="*/ 2343626 w 4210050"/>
                <a:gd name="connsiteY73" fmla="*/ 809149 h 1152525"/>
                <a:gd name="connsiteX74" fmla="*/ 2316956 w 4210050"/>
                <a:gd name="connsiteY74" fmla="*/ 824389 h 1152525"/>
                <a:gd name="connsiteX75" fmla="*/ 2286476 w 4210050"/>
                <a:gd name="connsiteY75" fmla="*/ 793909 h 1152525"/>
                <a:gd name="connsiteX76" fmla="*/ 2316956 w 4210050"/>
                <a:gd name="connsiteY76" fmla="*/ 763429 h 1152525"/>
                <a:gd name="connsiteX77" fmla="*/ 2343626 w 4210050"/>
                <a:gd name="connsiteY77" fmla="*/ 778669 h 1152525"/>
                <a:gd name="connsiteX78" fmla="*/ 2755106 w 4210050"/>
                <a:gd name="connsiteY78" fmla="*/ 778669 h 1152525"/>
                <a:gd name="connsiteX79" fmla="*/ 2928461 w 4210050"/>
                <a:gd name="connsiteY79" fmla="*/ 605314 h 1152525"/>
                <a:gd name="connsiteX80" fmla="*/ 2492216 w 4210050"/>
                <a:gd name="connsiteY80" fmla="*/ 605314 h 1152525"/>
                <a:gd name="connsiteX81" fmla="*/ 2392204 w 4210050"/>
                <a:gd name="connsiteY81" fmla="*/ 705326 h 1152525"/>
                <a:gd name="connsiteX82" fmla="*/ 2279809 w 4210050"/>
                <a:gd name="connsiteY82" fmla="*/ 705326 h 1152525"/>
                <a:gd name="connsiteX83" fmla="*/ 2075021 w 4210050"/>
                <a:gd name="connsiteY83" fmla="*/ 910114 h 1152525"/>
                <a:gd name="connsiteX84" fmla="*/ 1533049 w 4210050"/>
                <a:gd name="connsiteY84" fmla="*/ 910114 h 1152525"/>
                <a:gd name="connsiteX85" fmla="*/ 1410176 w 4210050"/>
                <a:gd name="connsiteY85" fmla="*/ 787241 h 1152525"/>
                <a:gd name="connsiteX86" fmla="*/ 1222534 w 4210050"/>
                <a:gd name="connsiteY86" fmla="*/ 787241 h 1152525"/>
                <a:gd name="connsiteX87" fmla="*/ 1026319 w 4210050"/>
                <a:gd name="connsiteY87" fmla="*/ 983456 h 1152525"/>
                <a:gd name="connsiteX88" fmla="*/ 195739 w 4210050"/>
                <a:gd name="connsiteY88" fmla="*/ 983456 h 1152525"/>
                <a:gd name="connsiteX89" fmla="*/ 67151 w 4210050"/>
                <a:gd name="connsiteY89" fmla="*/ 1114901 h 1152525"/>
                <a:gd name="connsiteX90" fmla="*/ 59531 w 4210050"/>
                <a:gd name="connsiteY90" fmla="*/ 1144429 h 1152525"/>
                <a:gd name="connsiteX91" fmla="*/ 37624 w 4210050"/>
                <a:gd name="connsiteY91" fmla="*/ 1153954 h 115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4210050" h="1152525">
                  <a:moveTo>
                    <a:pt x="37624" y="1153954"/>
                  </a:moveTo>
                  <a:cubicBezTo>
                    <a:pt x="29051" y="1153954"/>
                    <a:pt x="21431" y="1151096"/>
                    <a:pt x="15716" y="1145381"/>
                  </a:cubicBezTo>
                  <a:cubicBezTo>
                    <a:pt x="10001" y="1139666"/>
                    <a:pt x="7144" y="1132046"/>
                    <a:pt x="7144" y="1123474"/>
                  </a:cubicBezTo>
                  <a:cubicBezTo>
                    <a:pt x="7144" y="1114901"/>
                    <a:pt x="10001" y="1107281"/>
                    <a:pt x="16669" y="1101566"/>
                  </a:cubicBezTo>
                  <a:cubicBezTo>
                    <a:pt x="22384" y="1095851"/>
                    <a:pt x="30004" y="1092994"/>
                    <a:pt x="38576" y="1092994"/>
                  </a:cubicBezTo>
                  <a:cubicBezTo>
                    <a:pt x="41434" y="1092994"/>
                    <a:pt x="44291" y="1092994"/>
                    <a:pt x="47149" y="1093946"/>
                  </a:cubicBezTo>
                  <a:lnTo>
                    <a:pt x="185261" y="955834"/>
                  </a:lnTo>
                  <a:lnTo>
                    <a:pt x="1015841" y="955834"/>
                  </a:lnTo>
                  <a:lnTo>
                    <a:pt x="1182529" y="789146"/>
                  </a:lnTo>
                  <a:lnTo>
                    <a:pt x="524351" y="789146"/>
                  </a:lnTo>
                  <a:lnTo>
                    <a:pt x="455771" y="720566"/>
                  </a:lnTo>
                  <a:cubicBezTo>
                    <a:pt x="452914" y="721519"/>
                    <a:pt x="450056" y="721519"/>
                    <a:pt x="447199" y="721519"/>
                  </a:cubicBezTo>
                  <a:cubicBezTo>
                    <a:pt x="438626" y="721519"/>
                    <a:pt x="431006" y="718661"/>
                    <a:pt x="425291" y="712946"/>
                  </a:cubicBezTo>
                  <a:cubicBezTo>
                    <a:pt x="419576" y="707231"/>
                    <a:pt x="416719" y="699611"/>
                    <a:pt x="416719" y="691039"/>
                  </a:cubicBezTo>
                  <a:cubicBezTo>
                    <a:pt x="416719" y="682466"/>
                    <a:pt x="419576" y="674846"/>
                    <a:pt x="425291" y="669131"/>
                  </a:cubicBezTo>
                  <a:cubicBezTo>
                    <a:pt x="431006" y="663416"/>
                    <a:pt x="438626" y="660559"/>
                    <a:pt x="447199" y="660559"/>
                  </a:cubicBezTo>
                  <a:cubicBezTo>
                    <a:pt x="455771" y="660559"/>
                    <a:pt x="463391" y="663416"/>
                    <a:pt x="469106" y="669131"/>
                  </a:cubicBezTo>
                  <a:cubicBezTo>
                    <a:pt x="476726" y="676751"/>
                    <a:pt x="479584" y="688181"/>
                    <a:pt x="476726" y="698659"/>
                  </a:cubicBezTo>
                  <a:lnTo>
                    <a:pt x="536734" y="758666"/>
                  </a:lnTo>
                  <a:lnTo>
                    <a:pt x="1423511" y="758666"/>
                  </a:lnTo>
                  <a:lnTo>
                    <a:pt x="1546384" y="881539"/>
                  </a:lnTo>
                  <a:lnTo>
                    <a:pt x="1890236" y="881539"/>
                  </a:lnTo>
                  <a:lnTo>
                    <a:pt x="1800701" y="792004"/>
                  </a:lnTo>
                  <a:lnTo>
                    <a:pt x="1578769" y="792004"/>
                  </a:lnTo>
                  <a:cubicBezTo>
                    <a:pt x="1573054" y="801529"/>
                    <a:pt x="1563529" y="807244"/>
                    <a:pt x="1552099" y="807244"/>
                  </a:cubicBezTo>
                  <a:cubicBezTo>
                    <a:pt x="1534954" y="807244"/>
                    <a:pt x="1521619" y="793909"/>
                    <a:pt x="1521619" y="776764"/>
                  </a:cubicBezTo>
                  <a:cubicBezTo>
                    <a:pt x="1521619" y="759619"/>
                    <a:pt x="1534954" y="746284"/>
                    <a:pt x="1552099" y="746284"/>
                  </a:cubicBezTo>
                  <a:cubicBezTo>
                    <a:pt x="1563529" y="746284"/>
                    <a:pt x="1573054" y="751999"/>
                    <a:pt x="1578769" y="761524"/>
                  </a:cubicBezTo>
                  <a:lnTo>
                    <a:pt x="1813084" y="761524"/>
                  </a:lnTo>
                  <a:lnTo>
                    <a:pt x="1932146" y="880586"/>
                  </a:lnTo>
                  <a:lnTo>
                    <a:pt x="2062639" y="880586"/>
                  </a:lnTo>
                  <a:lnTo>
                    <a:pt x="2237899" y="705326"/>
                  </a:lnTo>
                  <a:lnTo>
                    <a:pt x="2118836" y="705326"/>
                  </a:lnTo>
                  <a:lnTo>
                    <a:pt x="2095024" y="729139"/>
                  </a:lnTo>
                  <a:cubicBezTo>
                    <a:pt x="2097881" y="739616"/>
                    <a:pt x="2095024" y="751046"/>
                    <a:pt x="2087404" y="758666"/>
                  </a:cubicBezTo>
                  <a:cubicBezTo>
                    <a:pt x="2081689" y="764381"/>
                    <a:pt x="2074069" y="767239"/>
                    <a:pt x="2065496" y="767239"/>
                  </a:cubicBezTo>
                  <a:cubicBezTo>
                    <a:pt x="2056924" y="767239"/>
                    <a:pt x="2049304" y="764381"/>
                    <a:pt x="2043589" y="758666"/>
                  </a:cubicBezTo>
                  <a:cubicBezTo>
                    <a:pt x="2037874" y="752951"/>
                    <a:pt x="2035016" y="745331"/>
                    <a:pt x="2035016" y="736759"/>
                  </a:cubicBezTo>
                  <a:cubicBezTo>
                    <a:pt x="2035016" y="728186"/>
                    <a:pt x="2037874" y="720566"/>
                    <a:pt x="2043589" y="714851"/>
                  </a:cubicBezTo>
                  <a:cubicBezTo>
                    <a:pt x="2049304" y="709136"/>
                    <a:pt x="2056924" y="706279"/>
                    <a:pt x="2065496" y="706279"/>
                  </a:cubicBezTo>
                  <a:cubicBezTo>
                    <a:pt x="2068354" y="706279"/>
                    <a:pt x="2071211" y="706279"/>
                    <a:pt x="2074069" y="707231"/>
                  </a:cubicBezTo>
                  <a:lnTo>
                    <a:pt x="2107406" y="673894"/>
                  </a:lnTo>
                  <a:lnTo>
                    <a:pt x="2380774" y="673894"/>
                  </a:lnTo>
                  <a:lnTo>
                    <a:pt x="2480786" y="573881"/>
                  </a:lnTo>
                  <a:lnTo>
                    <a:pt x="2959894" y="573881"/>
                  </a:lnTo>
                  <a:lnTo>
                    <a:pt x="3093244" y="440531"/>
                  </a:lnTo>
                  <a:lnTo>
                    <a:pt x="3409474" y="440531"/>
                  </a:lnTo>
                  <a:lnTo>
                    <a:pt x="3698081" y="151924"/>
                  </a:lnTo>
                  <a:lnTo>
                    <a:pt x="3527584" y="151924"/>
                  </a:lnTo>
                  <a:lnTo>
                    <a:pt x="3337084" y="342424"/>
                  </a:lnTo>
                  <a:lnTo>
                    <a:pt x="3170396" y="342424"/>
                  </a:lnTo>
                  <a:cubicBezTo>
                    <a:pt x="3164681" y="351949"/>
                    <a:pt x="3155156" y="357664"/>
                    <a:pt x="3143726" y="357664"/>
                  </a:cubicBezTo>
                  <a:cubicBezTo>
                    <a:pt x="3126581" y="357664"/>
                    <a:pt x="3113246" y="344329"/>
                    <a:pt x="3113246" y="327184"/>
                  </a:cubicBezTo>
                  <a:cubicBezTo>
                    <a:pt x="3113246" y="310039"/>
                    <a:pt x="3126581" y="296704"/>
                    <a:pt x="3143726" y="296704"/>
                  </a:cubicBezTo>
                  <a:cubicBezTo>
                    <a:pt x="3155156" y="296704"/>
                    <a:pt x="3164681" y="302419"/>
                    <a:pt x="3170396" y="311944"/>
                  </a:cubicBezTo>
                  <a:lnTo>
                    <a:pt x="3323749" y="311944"/>
                  </a:lnTo>
                  <a:lnTo>
                    <a:pt x="3514249" y="121444"/>
                  </a:lnTo>
                  <a:lnTo>
                    <a:pt x="3727609" y="121444"/>
                  </a:lnTo>
                  <a:lnTo>
                    <a:pt x="3841909" y="7144"/>
                  </a:lnTo>
                  <a:lnTo>
                    <a:pt x="4072414" y="7144"/>
                  </a:lnTo>
                  <a:lnTo>
                    <a:pt x="4172426" y="107156"/>
                  </a:lnTo>
                  <a:cubicBezTo>
                    <a:pt x="4175284" y="106204"/>
                    <a:pt x="4178141" y="106204"/>
                    <a:pt x="4180999" y="106204"/>
                  </a:cubicBezTo>
                  <a:cubicBezTo>
                    <a:pt x="4189571" y="106204"/>
                    <a:pt x="4197192" y="109061"/>
                    <a:pt x="4202906" y="114776"/>
                  </a:cubicBezTo>
                  <a:cubicBezTo>
                    <a:pt x="4208621" y="120491"/>
                    <a:pt x="4211479" y="128111"/>
                    <a:pt x="4211479" y="136684"/>
                  </a:cubicBezTo>
                  <a:cubicBezTo>
                    <a:pt x="4211479" y="145256"/>
                    <a:pt x="4208621" y="152876"/>
                    <a:pt x="4202906" y="158591"/>
                  </a:cubicBezTo>
                  <a:cubicBezTo>
                    <a:pt x="4197192" y="164306"/>
                    <a:pt x="4189571" y="167164"/>
                    <a:pt x="4180999" y="167164"/>
                  </a:cubicBezTo>
                  <a:cubicBezTo>
                    <a:pt x="4172426" y="167164"/>
                    <a:pt x="4164806" y="164306"/>
                    <a:pt x="4159091" y="158591"/>
                  </a:cubicBezTo>
                  <a:cubicBezTo>
                    <a:pt x="4151471" y="150971"/>
                    <a:pt x="4148614" y="139541"/>
                    <a:pt x="4151471" y="129064"/>
                  </a:cubicBezTo>
                  <a:lnTo>
                    <a:pt x="4060984" y="38576"/>
                  </a:lnTo>
                  <a:lnTo>
                    <a:pt x="3856196" y="38576"/>
                  </a:lnTo>
                  <a:lnTo>
                    <a:pt x="3422809" y="471964"/>
                  </a:lnTo>
                  <a:lnTo>
                    <a:pt x="3104674" y="471964"/>
                  </a:lnTo>
                  <a:lnTo>
                    <a:pt x="2767489" y="809149"/>
                  </a:lnTo>
                  <a:lnTo>
                    <a:pt x="2343626" y="809149"/>
                  </a:lnTo>
                  <a:cubicBezTo>
                    <a:pt x="2337911" y="818674"/>
                    <a:pt x="2328386" y="824389"/>
                    <a:pt x="2316956" y="824389"/>
                  </a:cubicBezTo>
                  <a:cubicBezTo>
                    <a:pt x="2299811" y="824389"/>
                    <a:pt x="2286476" y="811054"/>
                    <a:pt x="2286476" y="793909"/>
                  </a:cubicBezTo>
                  <a:cubicBezTo>
                    <a:pt x="2286476" y="776764"/>
                    <a:pt x="2299811" y="763429"/>
                    <a:pt x="2316956" y="763429"/>
                  </a:cubicBezTo>
                  <a:cubicBezTo>
                    <a:pt x="2328386" y="763429"/>
                    <a:pt x="2337911" y="769144"/>
                    <a:pt x="2343626" y="778669"/>
                  </a:cubicBezTo>
                  <a:lnTo>
                    <a:pt x="2755106" y="778669"/>
                  </a:lnTo>
                  <a:lnTo>
                    <a:pt x="2928461" y="605314"/>
                  </a:lnTo>
                  <a:lnTo>
                    <a:pt x="2492216" y="605314"/>
                  </a:lnTo>
                  <a:lnTo>
                    <a:pt x="2392204" y="705326"/>
                  </a:lnTo>
                  <a:lnTo>
                    <a:pt x="2279809" y="705326"/>
                  </a:lnTo>
                  <a:lnTo>
                    <a:pt x="2075021" y="910114"/>
                  </a:lnTo>
                  <a:lnTo>
                    <a:pt x="1533049" y="910114"/>
                  </a:lnTo>
                  <a:lnTo>
                    <a:pt x="1410176" y="787241"/>
                  </a:lnTo>
                  <a:lnTo>
                    <a:pt x="1222534" y="787241"/>
                  </a:lnTo>
                  <a:lnTo>
                    <a:pt x="1026319" y="983456"/>
                  </a:lnTo>
                  <a:lnTo>
                    <a:pt x="195739" y="983456"/>
                  </a:lnTo>
                  <a:lnTo>
                    <a:pt x="67151" y="1114901"/>
                  </a:lnTo>
                  <a:cubicBezTo>
                    <a:pt x="70009" y="1125379"/>
                    <a:pt x="67151" y="1136809"/>
                    <a:pt x="59531" y="1144429"/>
                  </a:cubicBezTo>
                  <a:cubicBezTo>
                    <a:pt x="52864" y="1150144"/>
                    <a:pt x="45244" y="1153954"/>
                    <a:pt x="37624" y="11539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403">
              <a:extLst>
                <a:ext uri="{FF2B5EF4-FFF2-40B4-BE49-F238E27FC236}">
                  <a16:creationId xmlns:a16="http://schemas.microsoft.com/office/drawing/2014/main" id="{BB71E4F5-F07B-4580-9D7A-F4DD9857256F}"/>
                </a:ext>
              </a:extLst>
            </p:cNvPr>
            <p:cNvSpPr/>
            <p:nvPr/>
          </p:nvSpPr>
          <p:spPr>
            <a:xfrm>
              <a:off x="7596285" y="1665632"/>
              <a:ext cx="4200525" cy="1133475"/>
            </a:xfrm>
            <a:custGeom>
              <a:avLst/>
              <a:gdLst>
                <a:gd name="connsiteX0" fmla="*/ 4187428 w 4200525"/>
                <a:gd name="connsiteY0" fmla="*/ 111919 h 1133475"/>
                <a:gd name="connsiteX1" fmla="*/ 4161711 w 4200525"/>
                <a:gd name="connsiteY1" fmla="*/ 108109 h 1133475"/>
                <a:gd name="connsiteX2" fmla="*/ 4060746 w 4200525"/>
                <a:gd name="connsiteY2" fmla="*/ 7144 h 1133475"/>
                <a:gd name="connsiteX3" fmla="*/ 3838813 w 4200525"/>
                <a:gd name="connsiteY3" fmla="*/ 7144 h 1133475"/>
                <a:gd name="connsiteX4" fmla="*/ 3724513 w 4200525"/>
                <a:gd name="connsiteY4" fmla="*/ 121444 h 1133475"/>
                <a:gd name="connsiteX5" fmla="*/ 3511153 w 4200525"/>
                <a:gd name="connsiteY5" fmla="*/ 121444 h 1133475"/>
                <a:gd name="connsiteX6" fmla="*/ 3320653 w 4200525"/>
                <a:gd name="connsiteY6" fmla="*/ 311944 h 1133475"/>
                <a:gd name="connsiteX7" fmla="*/ 3155871 w 4200525"/>
                <a:gd name="connsiteY7" fmla="*/ 311944 h 1133475"/>
                <a:gd name="connsiteX8" fmla="*/ 3135868 w 4200525"/>
                <a:gd name="connsiteY8" fmla="*/ 296704 h 1133475"/>
                <a:gd name="connsiteX9" fmla="*/ 3114913 w 4200525"/>
                <a:gd name="connsiteY9" fmla="*/ 317659 h 1133475"/>
                <a:gd name="connsiteX10" fmla="*/ 3135868 w 4200525"/>
                <a:gd name="connsiteY10" fmla="*/ 338614 h 1133475"/>
                <a:gd name="connsiteX11" fmla="*/ 3155871 w 4200525"/>
                <a:gd name="connsiteY11" fmla="*/ 323374 h 1133475"/>
                <a:gd name="connsiteX12" fmla="*/ 3325416 w 4200525"/>
                <a:gd name="connsiteY12" fmla="*/ 323374 h 1133475"/>
                <a:gd name="connsiteX13" fmla="*/ 3515916 w 4200525"/>
                <a:gd name="connsiteY13" fmla="*/ 132874 h 1133475"/>
                <a:gd name="connsiteX14" fmla="*/ 3713083 w 4200525"/>
                <a:gd name="connsiteY14" fmla="*/ 132874 h 1133475"/>
                <a:gd name="connsiteX15" fmla="*/ 3405426 w 4200525"/>
                <a:gd name="connsiteY15" fmla="*/ 440531 h 1133475"/>
                <a:gd name="connsiteX16" fmla="*/ 3089196 w 4200525"/>
                <a:gd name="connsiteY16" fmla="*/ 440531 h 1133475"/>
                <a:gd name="connsiteX17" fmla="*/ 2955846 w 4200525"/>
                <a:gd name="connsiteY17" fmla="*/ 573881 h 1133475"/>
                <a:gd name="connsiteX18" fmla="*/ 2476738 w 4200525"/>
                <a:gd name="connsiteY18" fmla="*/ 573881 h 1133475"/>
                <a:gd name="connsiteX19" fmla="*/ 2376726 w 4200525"/>
                <a:gd name="connsiteY19" fmla="*/ 673894 h 1133475"/>
                <a:gd name="connsiteX20" fmla="*/ 2102406 w 4200525"/>
                <a:gd name="connsiteY20" fmla="*/ 673894 h 1133475"/>
                <a:gd name="connsiteX21" fmla="*/ 2067163 w 4200525"/>
                <a:gd name="connsiteY21" fmla="*/ 709136 h 1133475"/>
                <a:gd name="connsiteX22" fmla="*/ 2041446 w 4200525"/>
                <a:gd name="connsiteY22" fmla="*/ 712946 h 1133475"/>
                <a:gd name="connsiteX23" fmla="*/ 2041446 w 4200525"/>
                <a:gd name="connsiteY23" fmla="*/ 742474 h 1133475"/>
                <a:gd name="connsiteX24" fmla="*/ 2070973 w 4200525"/>
                <a:gd name="connsiteY24" fmla="*/ 742474 h 1133475"/>
                <a:gd name="connsiteX25" fmla="*/ 2074783 w 4200525"/>
                <a:gd name="connsiteY25" fmla="*/ 716756 h 1133475"/>
                <a:gd name="connsiteX26" fmla="*/ 2106216 w 4200525"/>
                <a:gd name="connsiteY26" fmla="*/ 685324 h 1133475"/>
                <a:gd name="connsiteX27" fmla="*/ 2251948 w 4200525"/>
                <a:gd name="connsiteY27" fmla="*/ 685324 h 1133475"/>
                <a:gd name="connsiteX28" fmla="*/ 2058591 w 4200525"/>
                <a:gd name="connsiteY28" fmla="*/ 878681 h 1133475"/>
                <a:gd name="connsiteX29" fmla="*/ 1920478 w 4200525"/>
                <a:gd name="connsiteY29" fmla="*/ 878681 h 1133475"/>
                <a:gd name="connsiteX30" fmla="*/ 1801416 w 4200525"/>
                <a:gd name="connsiteY30" fmla="*/ 759619 h 1133475"/>
                <a:gd name="connsiteX31" fmla="*/ 1564243 w 4200525"/>
                <a:gd name="connsiteY31" fmla="*/ 759619 h 1133475"/>
                <a:gd name="connsiteX32" fmla="*/ 1544241 w 4200525"/>
                <a:gd name="connsiteY32" fmla="*/ 744379 h 1133475"/>
                <a:gd name="connsiteX33" fmla="*/ 1523286 w 4200525"/>
                <a:gd name="connsiteY33" fmla="*/ 765334 h 1133475"/>
                <a:gd name="connsiteX34" fmla="*/ 1544241 w 4200525"/>
                <a:gd name="connsiteY34" fmla="*/ 786289 h 1133475"/>
                <a:gd name="connsiteX35" fmla="*/ 1564243 w 4200525"/>
                <a:gd name="connsiteY35" fmla="*/ 771049 h 1133475"/>
                <a:gd name="connsiteX36" fmla="*/ 1796653 w 4200525"/>
                <a:gd name="connsiteY36" fmla="*/ 771049 h 1133475"/>
                <a:gd name="connsiteX37" fmla="*/ 1905238 w 4200525"/>
                <a:gd name="connsiteY37" fmla="*/ 879634 h 1133475"/>
                <a:gd name="connsiteX38" fmla="*/ 1533763 w 4200525"/>
                <a:gd name="connsiteY38" fmla="*/ 879634 h 1133475"/>
                <a:gd name="connsiteX39" fmla="*/ 1410891 w 4200525"/>
                <a:gd name="connsiteY39" fmla="*/ 755809 h 1133475"/>
                <a:gd name="connsiteX40" fmla="*/ 525066 w 4200525"/>
                <a:gd name="connsiteY40" fmla="*/ 755809 h 1133475"/>
                <a:gd name="connsiteX41" fmla="*/ 458391 w 4200525"/>
                <a:gd name="connsiteY41" fmla="*/ 689134 h 1133475"/>
                <a:gd name="connsiteX42" fmla="*/ 454581 w 4200525"/>
                <a:gd name="connsiteY42" fmla="*/ 663416 h 1133475"/>
                <a:gd name="connsiteX43" fmla="*/ 425053 w 4200525"/>
                <a:gd name="connsiteY43" fmla="*/ 663416 h 1133475"/>
                <a:gd name="connsiteX44" fmla="*/ 425053 w 4200525"/>
                <a:gd name="connsiteY44" fmla="*/ 692944 h 1133475"/>
                <a:gd name="connsiteX45" fmla="*/ 450771 w 4200525"/>
                <a:gd name="connsiteY45" fmla="*/ 696754 h 1133475"/>
                <a:gd name="connsiteX46" fmla="*/ 521256 w 4200525"/>
                <a:gd name="connsiteY46" fmla="*/ 767239 h 1133475"/>
                <a:gd name="connsiteX47" fmla="*/ 1195626 w 4200525"/>
                <a:gd name="connsiteY47" fmla="*/ 767239 h 1133475"/>
                <a:gd name="connsiteX48" fmla="*/ 1009888 w 4200525"/>
                <a:gd name="connsiteY48" fmla="*/ 952976 h 1133475"/>
                <a:gd name="connsiteX49" fmla="*/ 179308 w 4200525"/>
                <a:gd name="connsiteY49" fmla="*/ 952976 h 1133475"/>
                <a:gd name="connsiteX50" fmla="*/ 39291 w 4200525"/>
                <a:gd name="connsiteY50" fmla="*/ 1092041 h 1133475"/>
                <a:gd name="connsiteX51" fmla="*/ 13573 w 4200525"/>
                <a:gd name="connsiteY51" fmla="*/ 1095851 h 1133475"/>
                <a:gd name="connsiteX52" fmla="*/ 13573 w 4200525"/>
                <a:gd name="connsiteY52" fmla="*/ 1125379 h 1133475"/>
                <a:gd name="connsiteX53" fmla="*/ 43101 w 4200525"/>
                <a:gd name="connsiteY53" fmla="*/ 1125379 h 1133475"/>
                <a:gd name="connsiteX54" fmla="*/ 46911 w 4200525"/>
                <a:gd name="connsiteY54" fmla="*/ 1099661 h 1133475"/>
                <a:gd name="connsiteX55" fmla="*/ 183118 w 4200525"/>
                <a:gd name="connsiteY55" fmla="*/ 963454 h 1133475"/>
                <a:gd name="connsiteX56" fmla="*/ 1013698 w 4200525"/>
                <a:gd name="connsiteY56" fmla="*/ 963454 h 1133475"/>
                <a:gd name="connsiteX57" fmla="*/ 1209913 w 4200525"/>
                <a:gd name="connsiteY57" fmla="*/ 767239 h 1133475"/>
                <a:gd name="connsiteX58" fmla="*/ 1405176 w 4200525"/>
                <a:gd name="connsiteY58" fmla="*/ 767239 h 1133475"/>
                <a:gd name="connsiteX59" fmla="*/ 1528048 w 4200525"/>
                <a:gd name="connsiteY59" fmla="*/ 890111 h 1133475"/>
                <a:gd name="connsiteX60" fmla="*/ 2062401 w 4200525"/>
                <a:gd name="connsiteY60" fmla="*/ 890111 h 1133475"/>
                <a:gd name="connsiteX61" fmla="*/ 2267188 w 4200525"/>
                <a:gd name="connsiteY61" fmla="*/ 685324 h 1133475"/>
                <a:gd name="connsiteX62" fmla="*/ 2379583 w 4200525"/>
                <a:gd name="connsiteY62" fmla="*/ 685324 h 1133475"/>
                <a:gd name="connsiteX63" fmla="*/ 2479596 w 4200525"/>
                <a:gd name="connsiteY63" fmla="*/ 585311 h 1133475"/>
                <a:gd name="connsiteX64" fmla="*/ 2944416 w 4200525"/>
                <a:gd name="connsiteY64" fmla="*/ 585311 h 1133475"/>
                <a:gd name="connsiteX65" fmla="*/ 2752011 w 4200525"/>
                <a:gd name="connsiteY65" fmla="*/ 777716 h 1133475"/>
                <a:gd name="connsiteX66" fmla="*/ 2330053 w 4200525"/>
                <a:gd name="connsiteY66" fmla="*/ 777716 h 1133475"/>
                <a:gd name="connsiteX67" fmla="*/ 2310051 w 4200525"/>
                <a:gd name="connsiteY67" fmla="*/ 762476 h 1133475"/>
                <a:gd name="connsiteX68" fmla="*/ 2289096 w 4200525"/>
                <a:gd name="connsiteY68" fmla="*/ 783431 h 1133475"/>
                <a:gd name="connsiteX69" fmla="*/ 2310051 w 4200525"/>
                <a:gd name="connsiteY69" fmla="*/ 804386 h 1133475"/>
                <a:gd name="connsiteX70" fmla="*/ 2330053 w 4200525"/>
                <a:gd name="connsiteY70" fmla="*/ 789146 h 1133475"/>
                <a:gd name="connsiteX71" fmla="*/ 2756773 w 4200525"/>
                <a:gd name="connsiteY71" fmla="*/ 789146 h 1133475"/>
                <a:gd name="connsiteX72" fmla="*/ 3093958 w 4200525"/>
                <a:gd name="connsiteY72" fmla="*/ 451961 h 1133475"/>
                <a:gd name="connsiteX73" fmla="*/ 3410188 w 4200525"/>
                <a:gd name="connsiteY73" fmla="*/ 451961 h 1133475"/>
                <a:gd name="connsiteX74" fmla="*/ 3843576 w 4200525"/>
                <a:gd name="connsiteY74" fmla="*/ 18574 h 1133475"/>
                <a:gd name="connsiteX75" fmla="*/ 4056936 w 4200525"/>
                <a:gd name="connsiteY75" fmla="*/ 18574 h 1133475"/>
                <a:gd name="connsiteX76" fmla="*/ 4154091 w 4200525"/>
                <a:gd name="connsiteY76" fmla="*/ 116681 h 1133475"/>
                <a:gd name="connsiteX77" fmla="*/ 4157901 w 4200525"/>
                <a:gd name="connsiteY77" fmla="*/ 142399 h 1133475"/>
                <a:gd name="connsiteX78" fmla="*/ 4187428 w 4200525"/>
                <a:gd name="connsiteY78" fmla="*/ 142399 h 1133475"/>
                <a:gd name="connsiteX79" fmla="*/ 4187428 w 4200525"/>
                <a:gd name="connsiteY79" fmla="*/ 111919 h 1133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4200525" h="1133475">
                  <a:moveTo>
                    <a:pt x="4187428" y="111919"/>
                  </a:moveTo>
                  <a:cubicBezTo>
                    <a:pt x="4180761" y="105251"/>
                    <a:pt x="4170283" y="104299"/>
                    <a:pt x="4161711" y="108109"/>
                  </a:cubicBezTo>
                  <a:lnTo>
                    <a:pt x="4060746" y="7144"/>
                  </a:lnTo>
                  <a:lnTo>
                    <a:pt x="3838813" y="7144"/>
                  </a:lnTo>
                  <a:lnTo>
                    <a:pt x="3724513" y="121444"/>
                  </a:lnTo>
                  <a:lnTo>
                    <a:pt x="3511153" y="121444"/>
                  </a:lnTo>
                  <a:lnTo>
                    <a:pt x="3320653" y="311944"/>
                  </a:lnTo>
                  <a:lnTo>
                    <a:pt x="3155871" y="311944"/>
                  </a:lnTo>
                  <a:cubicBezTo>
                    <a:pt x="3153013" y="303371"/>
                    <a:pt x="3145393" y="296704"/>
                    <a:pt x="3135868" y="296704"/>
                  </a:cubicBezTo>
                  <a:cubicBezTo>
                    <a:pt x="3124438" y="296704"/>
                    <a:pt x="3114913" y="306229"/>
                    <a:pt x="3114913" y="317659"/>
                  </a:cubicBezTo>
                  <a:cubicBezTo>
                    <a:pt x="3114913" y="329089"/>
                    <a:pt x="3124438" y="338614"/>
                    <a:pt x="3135868" y="338614"/>
                  </a:cubicBezTo>
                  <a:cubicBezTo>
                    <a:pt x="3145393" y="338614"/>
                    <a:pt x="3153966" y="331946"/>
                    <a:pt x="3155871" y="323374"/>
                  </a:cubicBezTo>
                  <a:lnTo>
                    <a:pt x="3325416" y="323374"/>
                  </a:lnTo>
                  <a:lnTo>
                    <a:pt x="3515916" y="132874"/>
                  </a:lnTo>
                  <a:lnTo>
                    <a:pt x="3713083" y="132874"/>
                  </a:lnTo>
                  <a:lnTo>
                    <a:pt x="3405426" y="440531"/>
                  </a:lnTo>
                  <a:lnTo>
                    <a:pt x="3089196" y="440531"/>
                  </a:lnTo>
                  <a:lnTo>
                    <a:pt x="2955846" y="573881"/>
                  </a:lnTo>
                  <a:lnTo>
                    <a:pt x="2476738" y="573881"/>
                  </a:lnTo>
                  <a:lnTo>
                    <a:pt x="2376726" y="673894"/>
                  </a:lnTo>
                  <a:lnTo>
                    <a:pt x="2102406" y="673894"/>
                  </a:lnTo>
                  <a:lnTo>
                    <a:pt x="2067163" y="709136"/>
                  </a:lnTo>
                  <a:cubicBezTo>
                    <a:pt x="2059543" y="704374"/>
                    <a:pt x="2049066" y="705326"/>
                    <a:pt x="2041446" y="712946"/>
                  </a:cubicBezTo>
                  <a:cubicBezTo>
                    <a:pt x="2032873" y="721519"/>
                    <a:pt x="2032873" y="734854"/>
                    <a:pt x="2041446" y="742474"/>
                  </a:cubicBezTo>
                  <a:cubicBezTo>
                    <a:pt x="2050018" y="751046"/>
                    <a:pt x="2063353" y="751046"/>
                    <a:pt x="2070973" y="742474"/>
                  </a:cubicBezTo>
                  <a:cubicBezTo>
                    <a:pt x="2077641" y="735806"/>
                    <a:pt x="2078593" y="725329"/>
                    <a:pt x="2074783" y="716756"/>
                  </a:cubicBezTo>
                  <a:lnTo>
                    <a:pt x="2106216" y="685324"/>
                  </a:lnTo>
                  <a:lnTo>
                    <a:pt x="2251948" y="685324"/>
                  </a:lnTo>
                  <a:lnTo>
                    <a:pt x="2058591" y="878681"/>
                  </a:lnTo>
                  <a:lnTo>
                    <a:pt x="1920478" y="878681"/>
                  </a:lnTo>
                  <a:lnTo>
                    <a:pt x="1801416" y="759619"/>
                  </a:lnTo>
                  <a:lnTo>
                    <a:pt x="1564243" y="759619"/>
                  </a:lnTo>
                  <a:cubicBezTo>
                    <a:pt x="1561386" y="751046"/>
                    <a:pt x="1553766" y="744379"/>
                    <a:pt x="1544241" y="744379"/>
                  </a:cubicBezTo>
                  <a:cubicBezTo>
                    <a:pt x="1532811" y="744379"/>
                    <a:pt x="1523286" y="753904"/>
                    <a:pt x="1523286" y="765334"/>
                  </a:cubicBezTo>
                  <a:cubicBezTo>
                    <a:pt x="1523286" y="776764"/>
                    <a:pt x="1532811" y="786289"/>
                    <a:pt x="1544241" y="786289"/>
                  </a:cubicBezTo>
                  <a:cubicBezTo>
                    <a:pt x="1553766" y="786289"/>
                    <a:pt x="1562338" y="779621"/>
                    <a:pt x="1564243" y="771049"/>
                  </a:cubicBezTo>
                  <a:lnTo>
                    <a:pt x="1796653" y="771049"/>
                  </a:lnTo>
                  <a:lnTo>
                    <a:pt x="1905238" y="879634"/>
                  </a:lnTo>
                  <a:lnTo>
                    <a:pt x="1533763" y="879634"/>
                  </a:lnTo>
                  <a:lnTo>
                    <a:pt x="1410891" y="755809"/>
                  </a:lnTo>
                  <a:lnTo>
                    <a:pt x="525066" y="755809"/>
                  </a:lnTo>
                  <a:lnTo>
                    <a:pt x="458391" y="689134"/>
                  </a:lnTo>
                  <a:cubicBezTo>
                    <a:pt x="463153" y="681514"/>
                    <a:pt x="462201" y="671036"/>
                    <a:pt x="454581" y="663416"/>
                  </a:cubicBezTo>
                  <a:cubicBezTo>
                    <a:pt x="446008" y="654844"/>
                    <a:pt x="432673" y="654844"/>
                    <a:pt x="425053" y="663416"/>
                  </a:cubicBezTo>
                  <a:cubicBezTo>
                    <a:pt x="416481" y="671989"/>
                    <a:pt x="416481" y="685324"/>
                    <a:pt x="425053" y="692944"/>
                  </a:cubicBezTo>
                  <a:cubicBezTo>
                    <a:pt x="431721" y="699611"/>
                    <a:pt x="442198" y="700564"/>
                    <a:pt x="450771" y="696754"/>
                  </a:cubicBezTo>
                  <a:lnTo>
                    <a:pt x="521256" y="767239"/>
                  </a:lnTo>
                  <a:lnTo>
                    <a:pt x="1195626" y="767239"/>
                  </a:lnTo>
                  <a:lnTo>
                    <a:pt x="1009888" y="952976"/>
                  </a:lnTo>
                  <a:lnTo>
                    <a:pt x="179308" y="952976"/>
                  </a:lnTo>
                  <a:lnTo>
                    <a:pt x="39291" y="1092041"/>
                  </a:lnTo>
                  <a:cubicBezTo>
                    <a:pt x="31671" y="1087279"/>
                    <a:pt x="21193" y="1088231"/>
                    <a:pt x="13573" y="1095851"/>
                  </a:cubicBezTo>
                  <a:cubicBezTo>
                    <a:pt x="5001" y="1104424"/>
                    <a:pt x="5001" y="1117759"/>
                    <a:pt x="13573" y="1125379"/>
                  </a:cubicBezTo>
                  <a:cubicBezTo>
                    <a:pt x="22146" y="1133951"/>
                    <a:pt x="35481" y="1133951"/>
                    <a:pt x="43101" y="1125379"/>
                  </a:cubicBezTo>
                  <a:cubicBezTo>
                    <a:pt x="49768" y="1118711"/>
                    <a:pt x="50721" y="1108234"/>
                    <a:pt x="46911" y="1099661"/>
                  </a:cubicBezTo>
                  <a:lnTo>
                    <a:pt x="183118" y="963454"/>
                  </a:lnTo>
                  <a:lnTo>
                    <a:pt x="1013698" y="963454"/>
                  </a:lnTo>
                  <a:lnTo>
                    <a:pt x="1209913" y="767239"/>
                  </a:lnTo>
                  <a:lnTo>
                    <a:pt x="1405176" y="767239"/>
                  </a:lnTo>
                  <a:lnTo>
                    <a:pt x="1528048" y="890111"/>
                  </a:lnTo>
                  <a:lnTo>
                    <a:pt x="2062401" y="890111"/>
                  </a:lnTo>
                  <a:lnTo>
                    <a:pt x="2267188" y="685324"/>
                  </a:lnTo>
                  <a:lnTo>
                    <a:pt x="2379583" y="685324"/>
                  </a:lnTo>
                  <a:lnTo>
                    <a:pt x="2479596" y="585311"/>
                  </a:lnTo>
                  <a:lnTo>
                    <a:pt x="2944416" y="585311"/>
                  </a:lnTo>
                  <a:lnTo>
                    <a:pt x="2752011" y="777716"/>
                  </a:lnTo>
                  <a:lnTo>
                    <a:pt x="2330053" y="777716"/>
                  </a:lnTo>
                  <a:cubicBezTo>
                    <a:pt x="2327196" y="769144"/>
                    <a:pt x="2319576" y="762476"/>
                    <a:pt x="2310051" y="762476"/>
                  </a:cubicBezTo>
                  <a:cubicBezTo>
                    <a:pt x="2298621" y="762476"/>
                    <a:pt x="2289096" y="772001"/>
                    <a:pt x="2289096" y="783431"/>
                  </a:cubicBezTo>
                  <a:cubicBezTo>
                    <a:pt x="2289096" y="794861"/>
                    <a:pt x="2298621" y="804386"/>
                    <a:pt x="2310051" y="804386"/>
                  </a:cubicBezTo>
                  <a:cubicBezTo>
                    <a:pt x="2319576" y="804386"/>
                    <a:pt x="2328148" y="797719"/>
                    <a:pt x="2330053" y="789146"/>
                  </a:cubicBezTo>
                  <a:lnTo>
                    <a:pt x="2756773" y="789146"/>
                  </a:lnTo>
                  <a:lnTo>
                    <a:pt x="3093958" y="451961"/>
                  </a:lnTo>
                  <a:lnTo>
                    <a:pt x="3410188" y="451961"/>
                  </a:lnTo>
                  <a:lnTo>
                    <a:pt x="3843576" y="18574"/>
                  </a:lnTo>
                  <a:lnTo>
                    <a:pt x="4056936" y="18574"/>
                  </a:lnTo>
                  <a:lnTo>
                    <a:pt x="4154091" y="116681"/>
                  </a:lnTo>
                  <a:cubicBezTo>
                    <a:pt x="4149328" y="124301"/>
                    <a:pt x="4150281" y="134779"/>
                    <a:pt x="4157901" y="142399"/>
                  </a:cubicBezTo>
                  <a:cubicBezTo>
                    <a:pt x="4166473" y="150971"/>
                    <a:pt x="4179808" y="150971"/>
                    <a:pt x="4187428" y="142399"/>
                  </a:cubicBezTo>
                  <a:cubicBezTo>
                    <a:pt x="4196001" y="133826"/>
                    <a:pt x="4196001" y="120491"/>
                    <a:pt x="4187428" y="1119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4" name="Graphic 37">
            <a:extLst>
              <a:ext uri="{FF2B5EF4-FFF2-40B4-BE49-F238E27FC236}">
                <a16:creationId xmlns:a16="http://schemas.microsoft.com/office/drawing/2014/main" id="{54B44A01-F5D7-4811-B7A7-766867155705}"/>
              </a:ext>
            </a:extLst>
          </p:cNvPr>
          <p:cNvGrpSpPr/>
          <p:nvPr/>
        </p:nvGrpSpPr>
        <p:grpSpPr>
          <a:xfrm>
            <a:off x="2720266" y="1189213"/>
            <a:ext cx="2068164" cy="2995419"/>
            <a:chOff x="9804491" y="2080139"/>
            <a:chExt cx="1249528" cy="180975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65" name="Freeform: Shape 82">
              <a:extLst>
                <a:ext uri="{FF2B5EF4-FFF2-40B4-BE49-F238E27FC236}">
                  <a16:creationId xmlns:a16="http://schemas.microsoft.com/office/drawing/2014/main" id="{344279A3-CADB-45E8-AD0C-0D5B6EE3792C}"/>
                </a:ext>
              </a:extLst>
            </p:cNvPr>
            <p:cNvSpPr/>
            <p:nvPr/>
          </p:nvSpPr>
          <p:spPr>
            <a:xfrm>
              <a:off x="9857679" y="2296357"/>
              <a:ext cx="657225" cy="390525"/>
            </a:xfrm>
            <a:custGeom>
              <a:avLst/>
              <a:gdLst>
                <a:gd name="connsiteX0" fmla="*/ 558641 w 657225"/>
                <a:gd name="connsiteY0" fmla="*/ 7144 h 390525"/>
                <a:gd name="connsiteX1" fmla="*/ 7144 w 657225"/>
                <a:gd name="connsiteY1" fmla="*/ 382429 h 390525"/>
                <a:gd name="connsiteX2" fmla="*/ 220504 w 657225"/>
                <a:gd name="connsiteY2" fmla="*/ 390049 h 390525"/>
                <a:gd name="connsiteX3" fmla="*/ 651986 w 657225"/>
                <a:gd name="connsiteY3" fmla="*/ 100489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7225" h="390525">
                  <a:moveTo>
                    <a:pt x="558641" y="7144"/>
                  </a:moveTo>
                  <a:lnTo>
                    <a:pt x="7144" y="382429"/>
                  </a:lnTo>
                  <a:lnTo>
                    <a:pt x="220504" y="390049"/>
                  </a:lnTo>
                  <a:lnTo>
                    <a:pt x="651986" y="100489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83">
              <a:extLst>
                <a:ext uri="{FF2B5EF4-FFF2-40B4-BE49-F238E27FC236}">
                  <a16:creationId xmlns:a16="http://schemas.microsoft.com/office/drawing/2014/main" id="{B1972183-A395-4B10-96B3-987F86698D78}"/>
                </a:ext>
              </a:extLst>
            </p:cNvPr>
            <p:cNvSpPr/>
            <p:nvPr/>
          </p:nvSpPr>
          <p:spPr>
            <a:xfrm>
              <a:off x="10478709" y="2080139"/>
              <a:ext cx="371475" cy="171450"/>
            </a:xfrm>
            <a:custGeom>
              <a:avLst/>
              <a:gdLst>
                <a:gd name="connsiteX0" fmla="*/ 7144 w 371475"/>
                <a:gd name="connsiteY0" fmla="*/ 145256 h 171450"/>
                <a:gd name="connsiteX1" fmla="*/ 90011 w 371475"/>
                <a:gd name="connsiteY1" fmla="*/ 32861 h 171450"/>
                <a:gd name="connsiteX2" fmla="*/ 250984 w 371475"/>
                <a:gd name="connsiteY2" fmla="*/ 7144 h 171450"/>
                <a:gd name="connsiteX3" fmla="*/ 361474 w 371475"/>
                <a:gd name="connsiteY3" fmla="*/ 103346 h 171450"/>
                <a:gd name="connsiteX4" fmla="*/ 367189 w 371475"/>
                <a:gd name="connsiteY4" fmla="*/ 139541 h 171450"/>
                <a:gd name="connsiteX5" fmla="*/ 343376 w 371475"/>
                <a:gd name="connsiteY5" fmla="*/ 143351 h 171450"/>
                <a:gd name="connsiteX6" fmla="*/ 234791 w 371475"/>
                <a:gd name="connsiteY6" fmla="*/ 58579 h 171450"/>
                <a:gd name="connsiteX7" fmla="*/ 117634 w 371475"/>
                <a:gd name="connsiteY7" fmla="*/ 76676 h 171450"/>
                <a:gd name="connsiteX8" fmla="*/ 58579 w 371475"/>
                <a:gd name="connsiteY8" fmla="*/ 167164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1475" h="171450">
                  <a:moveTo>
                    <a:pt x="7144" y="145256"/>
                  </a:moveTo>
                  <a:lnTo>
                    <a:pt x="90011" y="32861"/>
                  </a:lnTo>
                  <a:lnTo>
                    <a:pt x="250984" y="7144"/>
                  </a:lnTo>
                  <a:lnTo>
                    <a:pt x="361474" y="103346"/>
                  </a:lnTo>
                  <a:lnTo>
                    <a:pt x="367189" y="139541"/>
                  </a:lnTo>
                  <a:lnTo>
                    <a:pt x="343376" y="143351"/>
                  </a:lnTo>
                  <a:lnTo>
                    <a:pt x="234791" y="58579"/>
                  </a:lnTo>
                  <a:lnTo>
                    <a:pt x="117634" y="76676"/>
                  </a:lnTo>
                  <a:lnTo>
                    <a:pt x="58579" y="167164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84">
              <a:extLst>
                <a:ext uri="{FF2B5EF4-FFF2-40B4-BE49-F238E27FC236}">
                  <a16:creationId xmlns:a16="http://schemas.microsoft.com/office/drawing/2014/main" id="{0F47D115-0D5D-41E8-A25A-961EE2EFC419}"/>
                </a:ext>
              </a:extLst>
            </p:cNvPr>
            <p:cNvSpPr/>
            <p:nvPr/>
          </p:nvSpPr>
          <p:spPr>
            <a:xfrm>
              <a:off x="10508237" y="2276354"/>
              <a:ext cx="361950" cy="200025"/>
            </a:xfrm>
            <a:custGeom>
              <a:avLst/>
              <a:gdLst>
                <a:gd name="connsiteX0" fmla="*/ 7144 w 361950"/>
                <a:gd name="connsiteY0" fmla="*/ 114776 h 200025"/>
                <a:gd name="connsiteX1" fmla="*/ 120491 w 361950"/>
                <a:gd name="connsiteY1" fmla="*/ 194786 h 200025"/>
                <a:gd name="connsiteX2" fmla="*/ 281464 w 361950"/>
                <a:gd name="connsiteY2" fmla="*/ 169069 h 200025"/>
                <a:gd name="connsiteX3" fmla="*/ 355759 w 361950"/>
                <a:gd name="connsiteY3" fmla="*/ 43339 h 200025"/>
                <a:gd name="connsiteX4" fmla="*/ 350044 w 361950"/>
                <a:gd name="connsiteY4" fmla="*/ 7144 h 200025"/>
                <a:gd name="connsiteX5" fmla="*/ 327184 w 361950"/>
                <a:gd name="connsiteY5" fmla="*/ 10954 h 200025"/>
                <a:gd name="connsiteX6" fmla="*/ 250031 w 361950"/>
                <a:gd name="connsiteY6" fmla="*/ 125254 h 200025"/>
                <a:gd name="connsiteX7" fmla="*/ 132874 w 361950"/>
                <a:gd name="connsiteY7" fmla="*/ 144304 h 200025"/>
                <a:gd name="connsiteX8" fmla="*/ 48101 w 361950"/>
                <a:gd name="connsiteY8" fmla="*/ 77629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1950" h="200025">
                  <a:moveTo>
                    <a:pt x="7144" y="114776"/>
                  </a:moveTo>
                  <a:lnTo>
                    <a:pt x="120491" y="194786"/>
                  </a:lnTo>
                  <a:lnTo>
                    <a:pt x="281464" y="169069"/>
                  </a:lnTo>
                  <a:lnTo>
                    <a:pt x="355759" y="43339"/>
                  </a:lnTo>
                  <a:lnTo>
                    <a:pt x="350044" y="7144"/>
                  </a:lnTo>
                  <a:lnTo>
                    <a:pt x="327184" y="10954"/>
                  </a:lnTo>
                  <a:lnTo>
                    <a:pt x="250031" y="125254"/>
                  </a:lnTo>
                  <a:lnTo>
                    <a:pt x="132874" y="144304"/>
                  </a:lnTo>
                  <a:lnTo>
                    <a:pt x="48101" y="77629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85">
              <a:extLst>
                <a:ext uri="{FF2B5EF4-FFF2-40B4-BE49-F238E27FC236}">
                  <a16:creationId xmlns:a16="http://schemas.microsoft.com/office/drawing/2014/main" id="{5945C9AB-4327-4E0F-8CB2-10A10834DD8F}"/>
                </a:ext>
              </a:extLst>
            </p:cNvPr>
            <p:cNvSpPr/>
            <p:nvPr/>
          </p:nvSpPr>
          <p:spPr>
            <a:xfrm>
              <a:off x="9804491" y="2617867"/>
              <a:ext cx="1190625" cy="561975"/>
            </a:xfrm>
            <a:custGeom>
              <a:avLst/>
              <a:gdLst>
                <a:gd name="connsiteX0" fmla="*/ 1037597 w 1190625"/>
                <a:gd name="connsiteY0" fmla="*/ 429536 h 561975"/>
                <a:gd name="connsiteX1" fmla="*/ 1146182 w 1190625"/>
                <a:gd name="connsiteY1" fmla="*/ 340953 h 561975"/>
                <a:gd name="connsiteX2" fmla="*/ 1179519 w 1190625"/>
                <a:gd name="connsiteY2" fmla="*/ 350478 h 561975"/>
                <a:gd name="connsiteX3" fmla="*/ 1187139 w 1190625"/>
                <a:gd name="connsiteY3" fmla="*/ 328571 h 561975"/>
                <a:gd name="connsiteX4" fmla="*/ 167012 w 1190625"/>
                <a:gd name="connsiteY4" fmla="*/ 13293 h 561975"/>
                <a:gd name="connsiteX5" fmla="*/ 13659 w 1190625"/>
                <a:gd name="connsiteY5" fmla="*/ 90446 h 561975"/>
                <a:gd name="connsiteX6" fmla="*/ 90812 w 1190625"/>
                <a:gd name="connsiteY6" fmla="*/ 244751 h 561975"/>
                <a:gd name="connsiteX7" fmla="*/ 1111892 w 1190625"/>
                <a:gd name="connsiteY7" fmla="*/ 560028 h 561975"/>
                <a:gd name="connsiteX8" fmla="*/ 1119512 w 1190625"/>
                <a:gd name="connsiteY8" fmla="*/ 537168 h 561975"/>
                <a:gd name="connsiteX9" fmla="*/ 1037597 w 1190625"/>
                <a:gd name="connsiteY9" fmla="*/ 429536 h 561975"/>
                <a:gd name="connsiteX10" fmla="*/ 153677 w 1190625"/>
                <a:gd name="connsiteY10" fmla="*/ 163788 h 561975"/>
                <a:gd name="connsiteX11" fmla="*/ 96527 w 1190625"/>
                <a:gd name="connsiteY11" fmla="*/ 93303 h 561975"/>
                <a:gd name="connsiteX12" fmla="*/ 153677 w 1190625"/>
                <a:gd name="connsiteY12" fmla="*/ 163788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90625" h="561975">
                  <a:moveTo>
                    <a:pt x="1037597" y="429536"/>
                  </a:moveTo>
                  <a:cubicBezTo>
                    <a:pt x="1043312" y="375243"/>
                    <a:pt x="1091889" y="335238"/>
                    <a:pt x="1146182" y="340953"/>
                  </a:cubicBezTo>
                  <a:cubicBezTo>
                    <a:pt x="1158564" y="341906"/>
                    <a:pt x="1169994" y="345716"/>
                    <a:pt x="1179519" y="350478"/>
                  </a:cubicBezTo>
                  <a:lnTo>
                    <a:pt x="1187139" y="328571"/>
                  </a:lnTo>
                  <a:lnTo>
                    <a:pt x="167012" y="13293"/>
                  </a:lnTo>
                  <a:cubicBezTo>
                    <a:pt x="103194" y="-7662"/>
                    <a:pt x="34614" y="26628"/>
                    <a:pt x="13659" y="90446"/>
                  </a:cubicBezTo>
                  <a:cubicBezTo>
                    <a:pt x="-8248" y="155216"/>
                    <a:pt x="26994" y="223796"/>
                    <a:pt x="90812" y="244751"/>
                  </a:cubicBezTo>
                  <a:lnTo>
                    <a:pt x="1111892" y="560028"/>
                  </a:lnTo>
                  <a:lnTo>
                    <a:pt x="1119512" y="537168"/>
                  </a:lnTo>
                  <a:cubicBezTo>
                    <a:pt x="1068077" y="527643"/>
                    <a:pt x="1032834" y="481923"/>
                    <a:pt x="1037597" y="429536"/>
                  </a:cubicBezTo>
                  <a:close/>
                  <a:moveTo>
                    <a:pt x="153677" y="163788"/>
                  </a:moveTo>
                  <a:cubicBezTo>
                    <a:pt x="103194" y="194268"/>
                    <a:pt x="56522" y="136166"/>
                    <a:pt x="96527" y="93303"/>
                  </a:cubicBezTo>
                  <a:cubicBezTo>
                    <a:pt x="147009" y="62823"/>
                    <a:pt x="194634" y="120926"/>
                    <a:pt x="153677" y="163788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86">
              <a:extLst>
                <a:ext uri="{FF2B5EF4-FFF2-40B4-BE49-F238E27FC236}">
                  <a16:creationId xmlns:a16="http://schemas.microsoft.com/office/drawing/2014/main" id="{8F322461-F66E-4D92-BBB6-0263E2F50F15}"/>
                </a:ext>
              </a:extLst>
            </p:cNvPr>
            <p:cNvSpPr/>
            <p:nvPr/>
          </p:nvSpPr>
          <p:spPr>
            <a:xfrm>
              <a:off x="10374710" y="2194776"/>
              <a:ext cx="238125" cy="238125"/>
            </a:xfrm>
            <a:custGeom>
              <a:avLst/>
              <a:gdLst>
                <a:gd name="connsiteX0" fmla="*/ 102790 w 238125"/>
                <a:gd name="connsiteY0" fmla="*/ 8493 h 238125"/>
                <a:gd name="connsiteX1" fmla="*/ 8493 w 238125"/>
                <a:gd name="connsiteY1" fmla="*/ 138985 h 238125"/>
                <a:gd name="connsiteX2" fmla="*/ 138985 w 238125"/>
                <a:gd name="connsiteY2" fmla="*/ 233283 h 238125"/>
                <a:gd name="connsiteX3" fmla="*/ 233283 w 238125"/>
                <a:gd name="connsiteY3" fmla="*/ 102790 h 238125"/>
                <a:gd name="connsiteX4" fmla="*/ 102790 w 238125"/>
                <a:gd name="connsiteY4" fmla="*/ 8493 h 238125"/>
                <a:gd name="connsiteX5" fmla="*/ 128508 w 238125"/>
                <a:gd name="connsiteY5" fmla="*/ 164703 h 238125"/>
                <a:gd name="connsiteX6" fmla="*/ 78025 w 238125"/>
                <a:gd name="connsiteY6" fmla="*/ 128508 h 238125"/>
                <a:gd name="connsiteX7" fmla="*/ 114220 w 238125"/>
                <a:gd name="connsiteY7" fmla="*/ 78025 h 238125"/>
                <a:gd name="connsiteX8" fmla="*/ 164703 w 238125"/>
                <a:gd name="connsiteY8" fmla="*/ 114220 h 238125"/>
                <a:gd name="connsiteX9" fmla="*/ 128508 w 238125"/>
                <a:gd name="connsiteY9" fmla="*/ 164703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8125" h="238125">
                  <a:moveTo>
                    <a:pt x="102790" y="8493"/>
                  </a:moveTo>
                  <a:cubicBezTo>
                    <a:pt x="40878" y="18018"/>
                    <a:pt x="-1032" y="77073"/>
                    <a:pt x="8493" y="138985"/>
                  </a:cubicBezTo>
                  <a:cubicBezTo>
                    <a:pt x="18018" y="200898"/>
                    <a:pt x="77073" y="242808"/>
                    <a:pt x="138985" y="233283"/>
                  </a:cubicBezTo>
                  <a:cubicBezTo>
                    <a:pt x="200898" y="223758"/>
                    <a:pt x="242808" y="164703"/>
                    <a:pt x="233283" y="102790"/>
                  </a:cubicBezTo>
                  <a:cubicBezTo>
                    <a:pt x="222805" y="40878"/>
                    <a:pt x="164703" y="-1032"/>
                    <a:pt x="102790" y="8493"/>
                  </a:cubicBezTo>
                  <a:close/>
                  <a:moveTo>
                    <a:pt x="128508" y="164703"/>
                  </a:moveTo>
                  <a:cubicBezTo>
                    <a:pt x="104695" y="168513"/>
                    <a:pt x="81835" y="152320"/>
                    <a:pt x="78025" y="128508"/>
                  </a:cubicBezTo>
                  <a:cubicBezTo>
                    <a:pt x="74215" y="104695"/>
                    <a:pt x="90408" y="81835"/>
                    <a:pt x="114220" y="78025"/>
                  </a:cubicBezTo>
                  <a:cubicBezTo>
                    <a:pt x="138033" y="74215"/>
                    <a:pt x="160893" y="90408"/>
                    <a:pt x="164703" y="114220"/>
                  </a:cubicBezTo>
                  <a:cubicBezTo>
                    <a:pt x="169465" y="138033"/>
                    <a:pt x="152320" y="160893"/>
                    <a:pt x="128508" y="16470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87">
              <a:extLst>
                <a:ext uri="{FF2B5EF4-FFF2-40B4-BE49-F238E27FC236}">
                  <a16:creationId xmlns:a16="http://schemas.microsoft.com/office/drawing/2014/main" id="{E220DA5D-CE8E-4412-A87E-D378F42E16AE}"/>
                </a:ext>
              </a:extLst>
            </p:cNvPr>
            <p:cNvSpPr/>
            <p:nvPr/>
          </p:nvSpPr>
          <p:spPr>
            <a:xfrm>
              <a:off x="10444419" y="2915839"/>
              <a:ext cx="609600" cy="666750"/>
            </a:xfrm>
            <a:custGeom>
              <a:avLst/>
              <a:gdLst>
                <a:gd name="connsiteX0" fmla="*/ 564356 w 609600"/>
                <a:gd name="connsiteY0" fmla="*/ 35362 h 666750"/>
                <a:gd name="connsiteX1" fmla="*/ 392906 w 609600"/>
                <a:gd name="connsiteY1" fmla="*/ 50602 h 666750"/>
                <a:gd name="connsiteX2" fmla="*/ 7144 w 609600"/>
                <a:gd name="connsiteY2" fmla="*/ 512564 h 666750"/>
                <a:gd name="connsiteX3" fmla="*/ 193834 w 609600"/>
                <a:gd name="connsiteY3" fmla="*/ 668774 h 666750"/>
                <a:gd name="connsiteX4" fmla="*/ 579596 w 609600"/>
                <a:gd name="connsiteY4" fmla="*/ 206812 h 666750"/>
                <a:gd name="connsiteX5" fmla="*/ 564356 w 609600"/>
                <a:gd name="connsiteY5" fmla="*/ 35362 h 666750"/>
                <a:gd name="connsiteX6" fmla="*/ 497681 w 609600"/>
                <a:gd name="connsiteY6" fmla="*/ 168712 h 666750"/>
                <a:gd name="connsiteX7" fmla="*/ 450056 w 609600"/>
                <a:gd name="connsiteY7" fmla="*/ 128707 h 666750"/>
                <a:gd name="connsiteX8" fmla="*/ 490061 w 609600"/>
                <a:gd name="connsiteY8" fmla="*/ 81082 h 666750"/>
                <a:gd name="connsiteX9" fmla="*/ 537686 w 609600"/>
                <a:gd name="connsiteY9" fmla="*/ 121087 h 666750"/>
                <a:gd name="connsiteX10" fmla="*/ 497681 w 609600"/>
                <a:gd name="connsiteY10" fmla="*/ 168712 h 666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09600" h="666750">
                  <a:moveTo>
                    <a:pt x="564356" y="35362"/>
                  </a:moveTo>
                  <a:cubicBezTo>
                    <a:pt x="512921" y="-7501"/>
                    <a:pt x="436721" y="-833"/>
                    <a:pt x="392906" y="50602"/>
                  </a:cubicBezTo>
                  <a:lnTo>
                    <a:pt x="7144" y="512564"/>
                  </a:lnTo>
                  <a:lnTo>
                    <a:pt x="193834" y="668774"/>
                  </a:lnTo>
                  <a:lnTo>
                    <a:pt x="579596" y="206812"/>
                  </a:lnTo>
                  <a:cubicBezTo>
                    <a:pt x="623411" y="155377"/>
                    <a:pt x="615791" y="78224"/>
                    <a:pt x="564356" y="35362"/>
                  </a:cubicBezTo>
                  <a:close/>
                  <a:moveTo>
                    <a:pt x="497681" y="168712"/>
                  </a:moveTo>
                  <a:cubicBezTo>
                    <a:pt x="473869" y="170617"/>
                    <a:pt x="451961" y="153472"/>
                    <a:pt x="450056" y="128707"/>
                  </a:cubicBezTo>
                  <a:cubicBezTo>
                    <a:pt x="448151" y="104894"/>
                    <a:pt x="465296" y="82987"/>
                    <a:pt x="490061" y="81082"/>
                  </a:cubicBezTo>
                  <a:cubicBezTo>
                    <a:pt x="513874" y="79177"/>
                    <a:pt x="535781" y="96322"/>
                    <a:pt x="537686" y="121087"/>
                  </a:cubicBezTo>
                  <a:cubicBezTo>
                    <a:pt x="539591" y="145852"/>
                    <a:pt x="522446" y="166807"/>
                    <a:pt x="497681" y="168712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88">
              <a:extLst>
                <a:ext uri="{FF2B5EF4-FFF2-40B4-BE49-F238E27FC236}">
                  <a16:creationId xmlns:a16="http://schemas.microsoft.com/office/drawing/2014/main" id="{D0E08061-F589-453D-903E-21FF0C2BAEB1}"/>
                </a:ext>
              </a:extLst>
            </p:cNvPr>
            <p:cNvSpPr/>
            <p:nvPr/>
          </p:nvSpPr>
          <p:spPr>
            <a:xfrm>
              <a:off x="10100567" y="3350774"/>
              <a:ext cx="590550" cy="476250"/>
            </a:xfrm>
            <a:custGeom>
              <a:avLst/>
              <a:gdLst>
                <a:gd name="connsiteX0" fmla="*/ 558641 w 590550"/>
                <a:gd name="connsiteY0" fmla="*/ 470059 h 476250"/>
                <a:gd name="connsiteX1" fmla="*/ 37624 w 590550"/>
                <a:gd name="connsiteY1" fmla="*/ 470059 h 476250"/>
                <a:gd name="connsiteX2" fmla="*/ 7144 w 590550"/>
                <a:gd name="connsiteY2" fmla="*/ 439579 h 476250"/>
                <a:gd name="connsiteX3" fmla="*/ 7144 w 590550"/>
                <a:gd name="connsiteY3" fmla="*/ 98584 h 476250"/>
                <a:gd name="connsiteX4" fmla="*/ 98584 w 590550"/>
                <a:gd name="connsiteY4" fmla="*/ 7144 h 476250"/>
                <a:gd name="connsiteX5" fmla="*/ 498634 w 590550"/>
                <a:gd name="connsiteY5" fmla="*/ 7144 h 476250"/>
                <a:gd name="connsiteX6" fmla="*/ 590074 w 590550"/>
                <a:gd name="connsiteY6" fmla="*/ 98584 h 476250"/>
                <a:gd name="connsiteX7" fmla="*/ 590074 w 590550"/>
                <a:gd name="connsiteY7" fmla="*/ 440531 h 476250"/>
                <a:gd name="connsiteX8" fmla="*/ 558641 w 590550"/>
                <a:gd name="connsiteY8" fmla="*/ 470059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0550" h="476250">
                  <a:moveTo>
                    <a:pt x="558641" y="470059"/>
                  </a:moveTo>
                  <a:lnTo>
                    <a:pt x="37624" y="470059"/>
                  </a:lnTo>
                  <a:cubicBezTo>
                    <a:pt x="20479" y="470059"/>
                    <a:pt x="7144" y="456724"/>
                    <a:pt x="7144" y="439579"/>
                  </a:cubicBezTo>
                  <a:lnTo>
                    <a:pt x="7144" y="98584"/>
                  </a:lnTo>
                  <a:cubicBezTo>
                    <a:pt x="7144" y="48101"/>
                    <a:pt x="48101" y="7144"/>
                    <a:pt x="98584" y="7144"/>
                  </a:cubicBezTo>
                  <a:lnTo>
                    <a:pt x="498634" y="7144"/>
                  </a:lnTo>
                  <a:cubicBezTo>
                    <a:pt x="549116" y="7144"/>
                    <a:pt x="590074" y="48101"/>
                    <a:pt x="590074" y="98584"/>
                  </a:cubicBezTo>
                  <a:lnTo>
                    <a:pt x="590074" y="440531"/>
                  </a:lnTo>
                  <a:cubicBezTo>
                    <a:pt x="589121" y="456724"/>
                    <a:pt x="574834" y="470059"/>
                    <a:pt x="558641" y="470059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89">
              <a:extLst>
                <a:ext uri="{FF2B5EF4-FFF2-40B4-BE49-F238E27FC236}">
                  <a16:creationId xmlns:a16="http://schemas.microsoft.com/office/drawing/2014/main" id="{E5BA2978-2AAA-4C94-86BD-9B07CD055C10}"/>
                </a:ext>
              </a:extLst>
            </p:cNvPr>
            <p:cNvSpPr/>
            <p:nvPr/>
          </p:nvSpPr>
          <p:spPr>
            <a:xfrm>
              <a:off x="10029129" y="3756539"/>
              <a:ext cx="742950" cy="133350"/>
            </a:xfrm>
            <a:custGeom>
              <a:avLst/>
              <a:gdLst>
                <a:gd name="connsiteX0" fmla="*/ 711994 w 742950"/>
                <a:gd name="connsiteY0" fmla="*/ 129064 h 133350"/>
                <a:gd name="connsiteX1" fmla="*/ 37624 w 742950"/>
                <a:gd name="connsiteY1" fmla="*/ 129064 h 133350"/>
                <a:gd name="connsiteX2" fmla="*/ 7144 w 742950"/>
                <a:gd name="connsiteY2" fmla="*/ 98584 h 133350"/>
                <a:gd name="connsiteX3" fmla="*/ 7144 w 742950"/>
                <a:gd name="connsiteY3" fmla="*/ 98584 h 133350"/>
                <a:gd name="connsiteX4" fmla="*/ 98584 w 742950"/>
                <a:gd name="connsiteY4" fmla="*/ 7144 h 133350"/>
                <a:gd name="connsiteX5" fmla="*/ 651986 w 742950"/>
                <a:gd name="connsiteY5" fmla="*/ 7144 h 133350"/>
                <a:gd name="connsiteX6" fmla="*/ 743426 w 742950"/>
                <a:gd name="connsiteY6" fmla="*/ 98584 h 133350"/>
                <a:gd name="connsiteX7" fmla="*/ 743426 w 742950"/>
                <a:gd name="connsiteY7" fmla="*/ 98584 h 133350"/>
                <a:gd name="connsiteX8" fmla="*/ 711994 w 742950"/>
                <a:gd name="connsiteY8" fmla="*/ 129064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2950" h="133350">
                  <a:moveTo>
                    <a:pt x="711994" y="129064"/>
                  </a:moveTo>
                  <a:lnTo>
                    <a:pt x="37624" y="129064"/>
                  </a:lnTo>
                  <a:cubicBezTo>
                    <a:pt x="20479" y="129064"/>
                    <a:pt x="7144" y="115729"/>
                    <a:pt x="7144" y="98584"/>
                  </a:cubicBezTo>
                  <a:lnTo>
                    <a:pt x="7144" y="98584"/>
                  </a:lnTo>
                  <a:cubicBezTo>
                    <a:pt x="7144" y="48101"/>
                    <a:pt x="48101" y="7144"/>
                    <a:pt x="98584" y="7144"/>
                  </a:cubicBezTo>
                  <a:lnTo>
                    <a:pt x="651986" y="7144"/>
                  </a:lnTo>
                  <a:cubicBezTo>
                    <a:pt x="702469" y="7144"/>
                    <a:pt x="743426" y="48101"/>
                    <a:pt x="743426" y="98584"/>
                  </a:cubicBezTo>
                  <a:lnTo>
                    <a:pt x="743426" y="98584"/>
                  </a:lnTo>
                  <a:cubicBezTo>
                    <a:pt x="742474" y="115729"/>
                    <a:pt x="729139" y="129064"/>
                    <a:pt x="711994" y="129064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90">
              <a:extLst>
                <a:ext uri="{FF2B5EF4-FFF2-40B4-BE49-F238E27FC236}">
                  <a16:creationId xmlns:a16="http://schemas.microsoft.com/office/drawing/2014/main" id="{AFD32700-98A8-4B05-B683-B23B9E285081}"/>
                </a:ext>
              </a:extLst>
            </p:cNvPr>
            <p:cNvSpPr/>
            <p:nvPr/>
          </p:nvSpPr>
          <p:spPr>
            <a:xfrm>
              <a:off x="10545384" y="34031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4771"/>
                    <a:pt x="74771" y="94774"/>
                    <a:pt x="50959" y="94774"/>
                  </a:cubicBezTo>
                  <a:cubicBezTo>
                    <a:pt x="27146" y="94774"/>
                    <a:pt x="7144" y="74771"/>
                    <a:pt x="7144" y="50959"/>
                  </a:cubicBezTo>
                  <a:cubicBezTo>
                    <a:pt x="7144" y="27146"/>
                    <a:pt x="27146" y="7144"/>
                    <a:pt x="50959" y="7144"/>
                  </a:cubicBezTo>
                  <a:cubicBezTo>
                    <a:pt x="74771" y="7144"/>
                    <a:pt x="94774" y="27146"/>
                    <a:pt x="94774" y="50959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86" name="자유형: 도형 85">
            <a:extLst>
              <a:ext uri="{FF2B5EF4-FFF2-40B4-BE49-F238E27FC236}">
                <a16:creationId xmlns:a16="http://schemas.microsoft.com/office/drawing/2014/main" id="{15BEE93A-7BF5-4317-80EE-AD08F3041C69}"/>
              </a:ext>
            </a:extLst>
          </p:cNvPr>
          <p:cNvSpPr/>
          <p:nvPr/>
        </p:nvSpPr>
        <p:spPr>
          <a:xfrm>
            <a:off x="10584502" y="3090614"/>
            <a:ext cx="1174205" cy="962801"/>
          </a:xfrm>
          <a:custGeom>
            <a:avLst/>
            <a:gdLst>
              <a:gd name="connsiteX0" fmla="*/ 556497 w 918613"/>
              <a:gd name="connsiteY0" fmla="*/ 158796 h 753229"/>
              <a:gd name="connsiteX1" fmla="*/ 290211 w 918613"/>
              <a:gd name="connsiteY1" fmla="*/ 312370 h 753229"/>
              <a:gd name="connsiteX2" fmla="*/ 374951 w 918613"/>
              <a:gd name="connsiteY2" fmla="*/ 361513 h 753229"/>
              <a:gd name="connsiteX3" fmla="*/ 641236 w 918613"/>
              <a:gd name="connsiteY3" fmla="*/ 207885 h 753229"/>
              <a:gd name="connsiteX4" fmla="*/ 696854 w 918613"/>
              <a:gd name="connsiteY4" fmla="*/ 0 h 753229"/>
              <a:gd name="connsiteX5" fmla="*/ 914177 w 918613"/>
              <a:gd name="connsiteY5" fmla="*/ 125892 h 753229"/>
              <a:gd name="connsiteX6" fmla="*/ 918613 w 918613"/>
              <a:gd name="connsiteY6" fmla="*/ 123333 h 753229"/>
              <a:gd name="connsiteX7" fmla="*/ 918613 w 918613"/>
              <a:gd name="connsiteY7" fmla="*/ 128462 h 753229"/>
              <a:gd name="connsiteX8" fmla="*/ 918613 w 918613"/>
              <a:gd name="connsiteY8" fmla="*/ 128462 h 753229"/>
              <a:gd name="connsiteX9" fmla="*/ 918613 w 918613"/>
              <a:gd name="connsiteY9" fmla="*/ 128463 h 753229"/>
              <a:gd name="connsiteX10" fmla="*/ 918613 w 918613"/>
              <a:gd name="connsiteY10" fmla="*/ 208736 h 753229"/>
              <a:gd name="connsiteX11" fmla="*/ 888452 w 918613"/>
              <a:gd name="connsiteY11" fmla="*/ 226086 h 753229"/>
              <a:gd name="connsiteX12" fmla="*/ 888256 w 918613"/>
              <a:gd name="connsiteY12" fmla="*/ 258757 h 753229"/>
              <a:gd name="connsiteX13" fmla="*/ 874261 w 918613"/>
              <a:gd name="connsiteY13" fmla="*/ 268230 h 753229"/>
              <a:gd name="connsiteX14" fmla="*/ 873903 w 918613"/>
              <a:gd name="connsiteY14" fmla="*/ 402721 h 753229"/>
              <a:gd name="connsiteX15" fmla="*/ 860195 w 918613"/>
              <a:gd name="connsiteY15" fmla="*/ 410687 h 753229"/>
              <a:gd name="connsiteX16" fmla="*/ 859334 w 918613"/>
              <a:gd name="connsiteY16" fmla="*/ 275837 h 753229"/>
              <a:gd name="connsiteX17" fmla="*/ 844622 w 918613"/>
              <a:gd name="connsiteY17" fmla="*/ 282512 h 753229"/>
              <a:gd name="connsiteX18" fmla="*/ 844546 w 918613"/>
              <a:gd name="connsiteY18" fmla="*/ 251345 h 753229"/>
              <a:gd name="connsiteX19" fmla="*/ 814338 w 918613"/>
              <a:gd name="connsiteY19" fmla="*/ 268723 h 753229"/>
              <a:gd name="connsiteX20" fmla="*/ 814121 w 918613"/>
              <a:gd name="connsiteY20" fmla="*/ 301601 h 753229"/>
              <a:gd name="connsiteX21" fmla="*/ 800126 w 918613"/>
              <a:gd name="connsiteY21" fmla="*/ 311075 h 753229"/>
              <a:gd name="connsiteX22" fmla="*/ 799768 w 918613"/>
              <a:gd name="connsiteY22" fmla="*/ 445565 h 753229"/>
              <a:gd name="connsiteX23" fmla="*/ 786060 w 918613"/>
              <a:gd name="connsiteY23" fmla="*/ 453460 h 753229"/>
              <a:gd name="connsiteX24" fmla="*/ 785199 w 918613"/>
              <a:gd name="connsiteY24" fmla="*/ 318682 h 753229"/>
              <a:gd name="connsiteX25" fmla="*/ 770486 w 918613"/>
              <a:gd name="connsiteY25" fmla="*/ 325356 h 753229"/>
              <a:gd name="connsiteX26" fmla="*/ 770410 w 918613"/>
              <a:gd name="connsiteY26" fmla="*/ 293994 h 753229"/>
              <a:gd name="connsiteX27" fmla="*/ 740256 w 918613"/>
              <a:gd name="connsiteY27" fmla="*/ 311341 h 753229"/>
              <a:gd name="connsiteX28" fmla="*/ 740058 w 918613"/>
              <a:gd name="connsiteY28" fmla="*/ 344446 h 753229"/>
              <a:gd name="connsiteX29" fmla="*/ 725992 w 918613"/>
              <a:gd name="connsiteY29" fmla="*/ 353919 h 753229"/>
              <a:gd name="connsiteX30" fmla="*/ 725633 w 918613"/>
              <a:gd name="connsiteY30" fmla="*/ 488338 h 753229"/>
              <a:gd name="connsiteX31" fmla="*/ 711997 w 918613"/>
              <a:gd name="connsiteY31" fmla="*/ 496304 h 753229"/>
              <a:gd name="connsiteX32" fmla="*/ 711065 w 918613"/>
              <a:gd name="connsiteY32" fmla="*/ 361527 h 753229"/>
              <a:gd name="connsiteX33" fmla="*/ 696352 w 918613"/>
              <a:gd name="connsiteY33" fmla="*/ 368201 h 753229"/>
              <a:gd name="connsiteX34" fmla="*/ 696275 w 918613"/>
              <a:gd name="connsiteY34" fmla="*/ 336643 h 753229"/>
              <a:gd name="connsiteX35" fmla="*/ 666122 w 918613"/>
              <a:gd name="connsiteY35" fmla="*/ 353989 h 753229"/>
              <a:gd name="connsiteX36" fmla="*/ 665923 w 918613"/>
              <a:gd name="connsiteY36" fmla="*/ 387219 h 753229"/>
              <a:gd name="connsiteX37" fmla="*/ 651929 w 918613"/>
              <a:gd name="connsiteY37" fmla="*/ 396692 h 753229"/>
              <a:gd name="connsiteX38" fmla="*/ 651498 w 918613"/>
              <a:gd name="connsiteY38" fmla="*/ 531183 h 753229"/>
              <a:gd name="connsiteX39" fmla="*/ 637862 w 918613"/>
              <a:gd name="connsiteY39" fmla="*/ 539149 h 753229"/>
              <a:gd name="connsiteX40" fmla="*/ 636929 w 918613"/>
              <a:gd name="connsiteY40" fmla="*/ 404371 h 753229"/>
              <a:gd name="connsiteX41" fmla="*/ 622217 w 918613"/>
              <a:gd name="connsiteY41" fmla="*/ 410974 h 753229"/>
              <a:gd name="connsiteX42" fmla="*/ 622159 w 918613"/>
              <a:gd name="connsiteY42" fmla="*/ 379281 h 753229"/>
              <a:gd name="connsiteX43" fmla="*/ 591988 w 918613"/>
              <a:gd name="connsiteY43" fmla="*/ 396637 h 753229"/>
              <a:gd name="connsiteX44" fmla="*/ 591788 w 918613"/>
              <a:gd name="connsiteY44" fmla="*/ 430063 h 753229"/>
              <a:gd name="connsiteX45" fmla="*/ 577793 w 918613"/>
              <a:gd name="connsiteY45" fmla="*/ 439537 h 753229"/>
              <a:gd name="connsiteX46" fmla="*/ 577363 w 918613"/>
              <a:gd name="connsiteY46" fmla="*/ 574027 h 753229"/>
              <a:gd name="connsiteX47" fmla="*/ 563727 w 918613"/>
              <a:gd name="connsiteY47" fmla="*/ 581922 h 753229"/>
              <a:gd name="connsiteX48" fmla="*/ 562866 w 918613"/>
              <a:gd name="connsiteY48" fmla="*/ 447144 h 753229"/>
              <a:gd name="connsiteX49" fmla="*/ 548082 w 918613"/>
              <a:gd name="connsiteY49" fmla="*/ 453818 h 753229"/>
              <a:gd name="connsiteX50" fmla="*/ 548024 w 918613"/>
              <a:gd name="connsiteY50" fmla="*/ 421929 h 753229"/>
              <a:gd name="connsiteX51" fmla="*/ 517854 w 918613"/>
              <a:gd name="connsiteY51" fmla="*/ 439285 h 753229"/>
              <a:gd name="connsiteX52" fmla="*/ 517653 w 918613"/>
              <a:gd name="connsiteY52" fmla="*/ 472909 h 753229"/>
              <a:gd name="connsiteX53" fmla="*/ 503658 w 918613"/>
              <a:gd name="connsiteY53" fmla="*/ 482381 h 753229"/>
              <a:gd name="connsiteX54" fmla="*/ 503300 w 918613"/>
              <a:gd name="connsiteY54" fmla="*/ 616800 h 753229"/>
              <a:gd name="connsiteX55" fmla="*/ 489592 w 918613"/>
              <a:gd name="connsiteY55" fmla="*/ 624767 h 753229"/>
              <a:gd name="connsiteX56" fmla="*/ 488731 w 918613"/>
              <a:gd name="connsiteY56" fmla="*/ 489989 h 753229"/>
              <a:gd name="connsiteX57" fmla="*/ 474019 w 918613"/>
              <a:gd name="connsiteY57" fmla="*/ 496663 h 753229"/>
              <a:gd name="connsiteX58" fmla="*/ 473941 w 918613"/>
              <a:gd name="connsiteY58" fmla="*/ 464548 h 753229"/>
              <a:gd name="connsiteX59" fmla="*/ 443741 w 918613"/>
              <a:gd name="connsiteY59" fmla="*/ 481921 h 753229"/>
              <a:gd name="connsiteX60" fmla="*/ 443518 w 918613"/>
              <a:gd name="connsiteY60" fmla="*/ 515682 h 753229"/>
              <a:gd name="connsiteX61" fmla="*/ 429524 w 918613"/>
              <a:gd name="connsiteY61" fmla="*/ 525154 h 753229"/>
              <a:gd name="connsiteX62" fmla="*/ 429165 w 918613"/>
              <a:gd name="connsiteY62" fmla="*/ 659645 h 753229"/>
              <a:gd name="connsiteX63" fmla="*/ 415458 w 918613"/>
              <a:gd name="connsiteY63" fmla="*/ 667611 h 753229"/>
              <a:gd name="connsiteX64" fmla="*/ 414596 w 918613"/>
              <a:gd name="connsiteY64" fmla="*/ 532834 h 753229"/>
              <a:gd name="connsiteX65" fmla="*/ 399884 w 918613"/>
              <a:gd name="connsiteY65" fmla="*/ 539508 h 753229"/>
              <a:gd name="connsiteX66" fmla="*/ 399805 w 918613"/>
              <a:gd name="connsiteY66" fmla="*/ 507197 h 753229"/>
              <a:gd name="connsiteX67" fmla="*/ 369659 w 918613"/>
              <a:gd name="connsiteY67" fmla="*/ 524540 h 753229"/>
              <a:gd name="connsiteX68" fmla="*/ 369455 w 918613"/>
              <a:gd name="connsiteY68" fmla="*/ 558526 h 753229"/>
              <a:gd name="connsiteX69" fmla="*/ 355460 w 918613"/>
              <a:gd name="connsiteY69" fmla="*/ 567999 h 753229"/>
              <a:gd name="connsiteX70" fmla="*/ 355029 w 918613"/>
              <a:gd name="connsiteY70" fmla="*/ 702490 h 753229"/>
              <a:gd name="connsiteX71" fmla="*/ 341394 w 918613"/>
              <a:gd name="connsiteY71" fmla="*/ 710384 h 753229"/>
              <a:gd name="connsiteX72" fmla="*/ 340461 w 918613"/>
              <a:gd name="connsiteY72" fmla="*/ 575606 h 753229"/>
              <a:gd name="connsiteX73" fmla="*/ 325748 w 918613"/>
              <a:gd name="connsiteY73" fmla="*/ 582281 h 753229"/>
              <a:gd name="connsiteX74" fmla="*/ 325670 w 918613"/>
              <a:gd name="connsiteY74" fmla="*/ 549846 h 753229"/>
              <a:gd name="connsiteX75" fmla="*/ 295525 w 918613"/>
              <a:gd name="connsiteY75" fmla="*/ 567188 h 753229"/>
              <a:gd name="connsiteX76" fmla="*/ 295320 w 918613"/>
              <a:gd name="connsiteY76" fmla="*/ 601371 h 753229"/>
              <a:gd name="connsiteX77" fmla="*/ 281326 w 918613"/>
              <a:gd name="connsiteY77" fmla="*/ 610844 h 753229"/>
              <a:gd name="connsiteX78" fmla="*/ 280895 w 918613"/>
              <a:gd name="connsiteY78" fmla="*/ 745335 h 753229"/>
              <a:gd name="connsiteX79" fmla="*/ 267260 w 918613"/>
              <a:gd name="connsiteY79" fmla="*/ 753229 h 753229"/>
              <a:gd name="connsiteX80" fmla="*/ 266326 w 918613"/>
              <a:gd name="connsiteY80" fmla="*/ 618451 h 753229"/>
              <a:gd name="connsiteX81" fmla="*/ 251614 w 918613"/>
              <a:gd name="connsiteY81" fmla="*/ 625126 h 753229"/>
              <a:gd name="connsiteX82" fmla="*/ 251554 w 918613"/>
              <a:gd name="connsiteY82" fmla="*/ 592483 h 753229"/>
              <a:gd name="connsiteX83" fmla="*/ 221759 w 918613"/>
              <a:gd name="connsiteY83" fmla="*/ 609624 h 753229"/>
              <a:gd name="connsiteX84" fmla="*/ 221759 w 918613"/>
              <a:gd name="connsiteY84" fmla="*/ 609624 h 753229"/>
              <a:gd name="connsiteX85" fmla="*/ 145560 w 918613"/>
              <a:gd name="connsiteY85" fmla="*/ 565828 h 753229"/>
              <a:gd name="connsiteX86" fmla="*/ 145543 w 918613"/>
              <a:gd name="connsiteY86" fmla="*/ 572339 h 753229"/>
              <a:gd name="connsiteX87" fmla="*/ 131835 w 918613"/>
              <a:gd name="connsiteY87" fmla="*/ 580305 h 753229"/>
              <a:gd name="connsiteX88" fmla="*/ 131692 w 918613"/>
              <a:gd name="connsiteY88" fmla="*/ 557857 h 753229"/>
              <a:gd name="connsiteX89" fmla="*/ 71653 w 918613"/>
              <a:gd name="connsiteY89" fmla="*/ 523349 h 753229"/>
              <a:gd name="connsiteX90" fmla="*/ 71408 w 918613"/>
              <a:gd name="connsiteY90" fmla="*/ 615184 h 753229"/>
              <a:gd name="connsiteX91" fmla="*/ 57701 w 918613"/>
              <a:gd name="connsiteY91" fmla="*/ 623150 h 753229"/>
              <a:gd name="connsiteX92" fmla="*/ 57009 w 918613"/>
              <a:gd name="connsiteY92" fmla="*/ 514933 h 753229"/>
              <a:gd name="connsiteX93" fmla="*/ 0 w 918613"/>
              <a:gd name="connsiteY93" fmla="*/ 482167 h 753229"/>
              <a:gd name="connsiteX94" fmla="*/ 0 w 918613"/>
              <a:gd name="connsiteY94" fmla="*/ 401893 h 753229"/>
              <a:gd name="connsiteX95" fmla="*/ 0 w 918613"/>
              <a:gd name="connsiteY95" fmla="*/ 396764 h 753229"/>
              <a:gd name="connsiteX96" fmla="*/ 4435 w 918613"/>
              <a:gd name="connsiteY96" fmla="*/ 399336 h 753229"/>
              <a:gd name="connsiteX97" fmla="*/ 41841 w 918613"/>
              <a:gd name="connsiteY97" fmla="*/ 377763 h 753229"/>
              <a:gd name="connsiteX98" fmla="*/ 41840 w 918613"/>
              <a:gd name="connsiteY98" fmla="*/ 377277 h 753229"/>
              <a:gd name="connsiteX99" fmla="*/ 86551 w 918613"/>
              <a:gd name="connsiteY99" fmla="*/ 351513 h 753229"/>
              <a:gd name="connsiteX100" fmla="*/ 86548 w 918613"/>
              <a:gd name="connsiteY100" fmla="*/ 351980 h 753229"/>
              <a:gd name="connsiteX101" fmla="*/ 115976 w 918613"/>
              <a:gd name="connsiteY101" fmla="*/ 335007 h 753229"/>
              <a:gd name="connsiteX102" fmla="*/ 115975 w 918613"/>
              <a:gd name="connsiteY102" fmla="*/ 334433 h 753229"/>
              <a:gd name="connsiteX103" fmla="*/ 160614 w 918613"/>
              <a:gd name="connsiteY103" fmla="*/ 308668 h 753229"/>
              <a:gd name="connsiteX104" fmla="*/ 160610 w 918613"/>
              <a:gd name="connsiteY104" fmla="*/ 309266 h 753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</a:cxnLst>
            <a:rect l="l" t="t" r="r" b="b"/>
            <a:pathLst>
              <a:path w="918613" h="753229">
                <a:moveTo>
                  <a:pt x="556497" y="158796"/>
                </a:moveTo>
                <a:lnTo>
                  <a:pt x="290211" y="312370"/>
                </a:lnTo>
                <a:lnTo>
                  <a:pt x="374951" y="361513"/>
                </a:lnTo>
                <a:lnTo>
                  <a:pt x="641236" y="207885"/>
                </a:lnTo>
                <a:close/>
                <a:moveTo>
                  <a:pt x="696854" y="0"/>
                </a:moveTo>
                <a:lnTo>
                  <a:pt x="914177" y="125892"/>
                </a:lnTo>
                <a:lnTo>
                  <a:pt x="918613" y="123333"/>
                </a:lnTo>
                <a:lnTo>
                  <a:pt x="918613" y="128462"/>
                </a:lnTo>
                <a:lnTo>
                  <a:pt x="918613" y="128462"/>
                </a:lnTo>
                <a:lnTo>
                  <a:pt x="918613" y="128463"/>
                </a:lnTo>
                <a:lnTo>
                  <a:pt x="918613" y="208736"/>
                </a:lnTo>
                <a:lnTo>
                  <a:pt x="888452" y="226086"/>
                </a:lnTo>
                <a:lnTo>
                  <a:pt x="888256" y="258757"/>
                </a:lnTo>
                <a:lnTo>
                  <a:pt x="874261" y="268230"/>
                </a:lnTo>
                <a:lnTo>
                  <a:pt x="873903" y="402721"/>
                </a:lnTo>
                <a:lnTo>
                  <a:pt x="860195" y="410687"/>
                </a:lnTo>
                <a:lnTo>
                  <a:pt x="859334" y="275837"/>
                </a:lnTo>
                <a:lnTo>
                  <a:pt x="844622" y="282512"/>
                </a:lnTo>
                <a:lnTo>
                  <a:pt x="844546" y="251345"/>
                </a:lnTo>
                <a:lnTo>
                  <a:pt x="814338" y="268723"/>
                </a:lnTo>
                <a:lnTo>
                  <a:pt x="814121" y="301601"/>
                </a:lnTo>
                <a:lnTo>
                  <a:pt x="800126" y="311075"/>
                </a:lnTo>
                <a:lnTo>
                  <a:pt x="799768" y="445565"/>
                </a:lnTo>
                <a:lnTo>
                  <a:pt x="786060" y="453460"/>
                </a:lnTo>
                <a:lnTo>
                  <a:pt x="785199" y="318682"/>
                </a:lnTo>
                <a:lnTo>
                  <a:pt x="770486" y="325356"/>
                </a:lnTo>
                <a:lnTo>
                  <a:pt x="770410" y="293994"/>
                </a:lnTo>
                <a:lnTo>
                  <a:pt x="740256" y="311341"/>
                </a:lnTo>
                <a:lnTo>
                  <a:pt x="740058" y="344446"/>
                </a:lnTo>
                <a:lnTo>
                  <a:pt x="725992" y="353919"/>
                </a:lnTo>
                <a:lnTo>
                  <a:pt x="725633" y="488338"/>
                </a:lnTo>
                <a:lnTo>
                  <a:pt x="711997" y="496304"/>
                </a:lnTo>
                <a:lnTo>
                  <a:pt x="711065" y="361527"/>
                </a:lnTo>
                <a:lnTo>
                  <a:pt x="696352" y="368201"/>
                </a:lnTo>
                <a:lnTo>
                  <a:pt x="696275" y="336643"/>
                </a:lnTo>
                <a:lnTo>
                  <a:pt x="666122" y="353989"/>
                </a:lnTo>
                <a:lnTo>
                  <a:pt x="665923" y="387219"/>
                </a:lnTo>
                <a:lnTo>
                  <a:pt x="651929" y="396692"/>
                </a:lnTo>
                <a:lnTo>
                  <a:pt x="651498" y="531183"/>
                </a:lnTo>
                <a:lnTo>
                  <a:pt x="637862" y="539149"/>
                </a:lnTo>
                <a:lnTo>
                  <a:pt x="636929" y="404371"/>
                </a:lnTo>
                <a:lnTo>
                  <a:pt x="622217" y="410974"/>
                </a:lnTo>
                <a:lnTo>
                  <a:pt x="622159" y="379281"/>
                </a:lnTo>
                <a:lnTo>
                  <a:pt x="591988" y="396637"/>
                </a:lnTo>
                <a:lnTo>
                  <a:pt x="591788" y="430063"/>
                </a:lnTo>
                <a:lnTo>
                  <a:pt x="577793" y="439537"/>
                </a:lnTo>
                <a:lnTo>
                  <a:pt x="577363" y="574027"/>
                </a:lnTo>
                <a:lnTo>
                  <a:pt x="563727" y="581922"/>
                </a:lnTo>
                <a:lnTo>
                  <a:pt x="562866" y="447144"/>
                </a:lnTo>
                <a:lnTo>
                  <a:pt x="548082" y="453818"/>
                </a:lnTo>
                <a:lnTo>
                  <a:pt x="548024" y="421929"/>
                </a:lnTo>
                <a:lnTo>
                  <a:pt x="517854" y="439285"/>
                </a:lnTo>
                <a:lnTo>
                  <a:pt x="517653" y="472909"/>
                </a:lnTo>
                <a:lnTo>
                  <a:pt x="503658" y="482381"/>
                </a:lnTo>
                <a:lnTo>
                  <a:pt x="503300" y="616800"/>
                </a:lnTo>
                <a:lnTo>
                  <a:pt x="489592" y="624767"/>
                </a:lnTo>
                <a:lnTo>
                  <a:pt x="488731" y="489989"/>
                </a:lnTo>
                <a:lnTo>
                  <a:pt x="474019" y="496663"/>
                </a:lnTo>
                <a:lnTo>
                  <a:pt x="473941" y="464548"/>
                </a:lnTo>
                <a:lnTo>
                  <a:pt x="443741" y="481921"/>
                </a:lnTo>
                <a:lnTo>
                  <a:pt x="443518" y="515682"/>
                </a:lnTo>
                <a:lnTo>
                  <a:pt x="429524" y="525154"/>
                </a:lnTo>
                <a:lnTo>
                  <a:pt x="429165" y="659645"/>
                </a:lnTo>
                <a:lnTo>
                  <a:pt x="415458" y="667611"/>
                </a:lnTo>
                <a:lnTo>
                  <a:pt x="414596" y="532834"/>
                </a:lnTo>
                <a:lnTo>
                  <a:pt x="399884" y="539508"/>
                </a:lnTo>
                <a:lnTo>
                  <a:pt x="399805" y="507197"/>
                </a:lnTo>
                <a:lnTo>
                  <a:pt x="369659" y="524540"/>
                </a:lnTo>
                <a:lnTo>
                  <a:pt x="369455" y="558526"/>
                </a:lnTo>
                <a:lnTo>
                  <a:pt x="355460" y="567999"/>
                </a:lnTo>
                <a:lnTo>
                  <a:pt x="355029" y="702490"/>
                </a:lnTo>
                <a:lnTo>
                  <a:pt x="341394" y="710384"/>
                </a:lnTo>
                <a:lnTo>
                  <a:pt x="340461" y="575606"/>
                </a:lnTo>
                <a:lnTo>
                  <a:pt x="325748" y="582281"/>
                </a:lnTo>
                <a:lnTo>
                  <a:pt x="325670" y="549846"/>
                </a:lnTo>
                <a:lnTo>
                  <a:pt x="295525" y="567188"/>
                </a:lnTo>
                <a:lnTo>
                  <a:pt x="295320" y="601371"/>
                </a:lnTo>
                <a:lnTo>
                  <a:pt x="281326" y="610844"/>
                </a:lnTo>
                <a:lnTo>
                  <a:pt x="280895" y="745335"/>
                </a:lnTo>
                <a:lnTo>
                  <a:pt x="267260" y="753229"/>
                </a:lnTo>
                <a:lnTo>
                  <a:pt x="266326" y="618451"/>
                </a:lnTo>
                <a:lnTo>
                  <a:pt x="251614" y="625126"/>
                </a:lnTo>
                <a:lnTo>
                  <a:pt x="251554" y="592483"/>
                </a:lnTo>
                <a:lnTo>
                  <a:pt x="221759" y="609624"/>
                </a:lnTo>
                <a:lnTo>
                  <a:pt x="221759" y="609624"/>
                </a:lnTo>
                <a:lnTo>
                  <a:pt x="145560" y="565828"/>
                </a:lnTo>
                <a:lnTo>
                  <a:pt x="145543" y="572339"/>
                </a:lnTo>
                <a:lnTo>
                  <a:pt x="131835" y="580305"/>
                </a:lnTo>
                <a:lnTo>
                  <a:pt x="131692" y="557857"/>
                </a:lnTo>
                <a:lnTo>
                  <a:pt x="71653" y="523349"/>
                </a:lnTo>
                <a:lnTo>
                  <a:pt x="71408" y="615184"/>
                </a:lnTo>
                <a:lnTo>
                  <a:pt x="57701" y="623150"/>
                </a:lnTo>
                <a:lnTo>
                  <a:pt x="57009" y="514933"/>
                </a:lnTo>
                <a:lnTo>
                  <a:pt x="0" y="482167"/>
                </a:lnTo>
                <a:lnTo>
                  <a:pt x="0" y="401893"/>
                </a:lnTo>
                <a:lnTo>
                  <a:pt x="0" y="396764"/>
                </a:lnTo>
                <a:lnTo>
                  <a:pt x="4435" y="399336"/>
                </a:lnTo>
                <a:lnTo>
                  <a:pt x="41841" y="377763"/>
                </a:lnTo>
                <a:lnTo>
                  <a:pt x="41840" y="377277"/>
                </a:lnTo>
                <a:lnTo>
                  <a:pt x="86551" y="351513"/>
                </a:lnTo>
                <a:lnTo>
                  <a:pt x="86548" y="351980"/>
                </a:lnTo>
                <a:lnTo>
                  <a:pt x="115976" y="335007"/>
                </a:lnTo>
                <a:lnTo>
                  <a:pt x="115975" y="334433"/>
                </a:lnTo>
                <a:lnTo>
                  <a:pt x="160614" y="308668"/>
                </a:lnTo>
                <a:lnTo>
                  <a:pt x="160610" y="309266"/>
                </a:lnTo>
                <a:close/>
              </a:path>
            </a:pathLst>
          </a:custGeom>
          <a:solidFill>
            <a:schemeClr val="accent4"/>
          </a:solidFill>
          <a:ln w="269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87" name="Freeform: Shape 405">
            <a:extLst>
              <a:ext uri="{FF2B5EF4-FFF2-40B4-BE49-F238E27FC236}">
                <a16:creationId xmlns:a16="http://schemas.microsoft.com/office/drawing/2014/main" id="{D55DF380-33E4-45A7-94BE-15DD21F39B80}"/>
              </a:ext>
            </a:extLst>
          </p:cNvPr>
          <p:cNvSpPr/>
          <p:nvPr/>
        </p:nvSpPr>
        <p:spPr>
          <a:xfrm>
            <a:off x="8215093" y="4088212"/>
            <a:ext cx="909998" cy="867312"/>
          </a:xfrm>
          <a:custGeom>
            <a:avLst/>
            <a:gdLst>
              <a:gd name="connsiteX0" fmla="*/ 1974854 w 2060566"/>
              <a:gd name="connsiteY0" fmla="*/ 1450956 h 1963921"/>
              <a:gd name="connsiteX1" fmla="*/ 1967399 w 2060566"/>
              <a:gd name="connsiteY1" fmla="*/ 1574493 h 1963921"/>
              <a:gd name="connsiteX2" fmla="*/ 1899030 w 2060566"/>
              <a:gd name="connsiteY2" fmla="*/ 1643077 h 1963921"/>
              <a:gd name="connsiteX3" fmla="*/ 1782820 w 2060566"/>
              <a:gd name="connsiteY3" fmla="*/ 1643077 h 1963921"/>
              <a:gd name="connsiteX4" fmla="*/ 2002045 w 2060566"/>
              <a:gd name="connsiteY4" fmla="*/ 1000353 h 1963921"/>
              <a:gd name="connsiteX5" fmla="*/ 1992141 w 2060566"/>
              <a:gd name="connsiteY5" fmla="*/ 1164486 h 1963921"/>
              <a:gd name="connsiteX6" fmla="*/ 1667719 w 2060566"/>
              <a:gd name="connsiteY6" fmla="*/ 1492532 h 1963921"/>
              <a:gd name="connsiteX7" fmla="*/ 1579024 w 2060566"/>
              <a:gd name="connsiteY7" fmla="*/ 1501429 h 1963921"/>
              <a:gd name="connsiteX8" fmla="*/ 1579024 w 2060566"/>
              <a:gd name="connsiteY8" fmla="*/ 1601079 h 1963921"/>
              <a:gd name="connsiteX9" fmla="*/ 1629582 w 2060566"/>
              <a:gd name="connsiteY9" fmla="*/ 1621097 h 1963921"/>
              <a:gd name="connsiteX10" fmla="*/ 1680137 w 2060566"/>
              <a:gd name="connsiteY10" fmla="*/ 1601079 h 1963921"/>
              <a:gd name="connsiteX11" fmla="*/ 1697877 w 2060566"/>
              <a:gd name="connsiteY11" fmla="*/ 1531680 h 1963921"/>
              <a:gd name="connsiteX12" fmla="*/ 1987441 w 2060566"/>
              <a:gd name="connsiteY12" fmla="*/ 1242370 h 1963921"/>
              <a:gd name="connsiteX13" fmla="*/ 1979310 w 2060566"/>
              <a:gd name="connsiteY13" fmla="*/ 1377100 h 1963921"/>
              <a:gd name="connsiteX14" fmla="*/ 1713514 w 2060566"/>
              <a:gd name="connsiteY14" fmla="*/ 1643077 h 1963921"/>
              <a:gd name="connsiteX15" fmla="*/ 1662558 w 2060566"/>
              <a:gd name="connsiteY15" fmla="*/ 1643077 h 1963921"/>
              <a:gd name="connsiteX16" fmla="*/ 1662558 w 2060566"/>
              <a:gd name="connsiteY16" fmla="*/ 1929895 h 1963921"/>
              <a:gd name="connsiteX17" fmla="*/ 1628527 w 2060566"/>
              <a:gd name="connsiteY17" fmla="*/ 1963921 h 1963921"/>
              <a:gd name="connsiteX18" fmla="*/ 1604222 w 2060566"/>
              <a:gd name="connsiteY18" fmla="*/ 1963921 h 1963921"/>
              <a:gd name="connsiteX19" fmla="*/ 1570190 w 2060566"/>
              <a:gd name="connsiteY19" fmla="*/ 1929895 h 1963921"/>
              <a:gd name="connsiteX20" fmla="*/ 1570190 w 2060566"/>
              <a:gd name="connsiteY20" fmla="*/ 1643077 h 1963921"/>
              <a:gd name="connsiteX21" fmla="*/ 1500974 w 2060566"/>
              <a:gd name="connsiteY21" fmla="*/ 1643077 h 1963921"/>
              <a:gd name="connsiteX22" fmla="*/ 1500974 w 2060566"/>
              <a:gd name="connsiteY22" fmla="*/ 1501429 h 1963921"/>
              <a:gd name="connsiteX23" fmla="*/ 2010389 w 2060566"/>
              <a:gd name="connsiteY23" fmla="*/ 862085 h 1963921"/>
              <a:gd name="connsiteX24" fmla="*/ 2006734 w 2060566"/>
              <a:gd name="connsiteY24" fmla="*/ 922657 h 1963921"/>
              <a:gd name="connsiteX25" fmla="*/ 1451305 w 2060566"/>
              <a:gd name="connsiteY25" fmla="*/ 1476517 h 1963921"/>
              <a:gd name="connsiteX26" fmla="*/ 1451305 w 2060566"/>
              <a:gd name="connsiteY26" fmla="*/ 1643077 h 1963921"/>
              <a:gd name="connsiteX27" fmla="*/ 1443798 w 2060566"/>
              <a:gd name="connsiteY27" fmla="*/ 1643077 h 1963921"/>
              <a:gd name="connsiteX28" fmla="*/ 1443798 w 2060566"/>
              <a:gd name="connsiteY28" fmla="*/ 1929895 h 1963921"/>
              <a:gd name="connsiteX29" fmla="*/ 1409771 w 2060566"/>
              <a:gd name="connsiteY29" fmla="*/ 1963921 h 1963921"/>
              <a:gd name="connsiteX30" fmla="*/ 1385462 w 2060566"/>
              <a:gd name="connsiteY30" fmla="*/ 1963921 h 1963921"/>
              <a:gd name="connsiteX31" fmla="*/ 1351436 w 2060566"/>
              <a:gd name="connsiteY31" fmla="*/ 1929895 h 1963921"/>
              <a:gd name="connsiteX32" fmla="*/ 1351436 w 2060566"/>
              <a:gd name="connsiteY32" fmla="*/ 1646247 h 1963921"/>
              <a:gd name="connsiteX33" fmla="*/ 1365105 w 2060566"/>
              <a:gd name="connsiteY33" fmla="*/ 1646247 h 1963921"/>
              <a:gd name="connsiteX34" fmla="*/ 1399865 w 2060566"/>
              <a:gd name="connsiteY34" fmla="*/ 1611756 h 1963921"/>
              <a:gd name="connsiteX35" fmla="*/ 1399865 w 2060566"/>
              <a:gd name="connsiteY35" fmla="*/ 1601079 h 1963921"/>
              <a:gd name="connsiteX36" fmla="*/ 1399865 w 2060566"/>
              <a:gd name="connsiteY36" fmla="*/ 1472957 h 1963921"/>
              <a:gd name="connsiteX37" fmla="*/ 2002983 w 2060566"/>
              <a:gd name="connsiteY37" fmla="*/ 711351 h 1963921"/>
              <a:gd name="connsiteX38" fmla="*/ 2018768 w 2060566"/>
              <a:gd name="connsiteY38" fmla="*/ 723227 h 1963921"/>
              <a:gd name="connsiteX39" fmla="*/ 2014954 w 2060566"/>
              <a:gd name="connsiteY39" fmla="*/ 786442 h 1963921"/>
              <a:gd name="connsiteX40" fmla="*/ 1350196 w 2060566"/>
              <a:gd name="connsiteY40" fmla="*/ 1451604 h 1963921"/>
              <a:gd name="connsiteX41" fmla="*/ 1350196 w 2060566"/>
              <a:gd name="connsiteY41" fmla="*/ 1462281 h 1963921"/>
              <a:gd name="connsiteX42" fmla="*/ 1350196 w 2060566"/>
              <a:gd name="connsiteY42" fmla="*/ 1590403 h 1963921"/>
              <a:gd name="connsiteX43" fmla="*/ 1297685 w 2060566"/>
              <a:gd name="connsiteY43" fmla="*/ 1643077 h 1963921"/>
              <a:gd name="connsiteX44" fmla="*/ 1225043 w 2060566"/>
              <a:gd name="connsiteY44" fmla="*/ 1643077 h 1963921"/>
              <a:gd name="connsiteX45" fmla="*/ 1225043 w 2060566"/>
              <a:gd name="connsiteY45" fmla="*/ 1929895 h 1963921"/>
              <a:gd name="connsiteX46" fmla="*/ 1191011 w 2060566"/>
              <a:gd name="connsiteY46" fmla="*/ 1963921 h 1963921"/>
              <a:gd name="connsiteX47" fmla="*/ 1166708 w 2060566"/>
              <a:gd name="connsiteY47" fmla="*/ 1963921 h 1963921"/>
              <a:gd name="connsiteX48" fmla="*/ 1132677 w 2060566"/>
              <a:gd name="connsiteY48" fmla="*/ 1929895 h 1963921"/>
              <a:gd name="connsiteX49" fmla="*/ 1132677 w 2060566"/>
              <a:gd name="connsiteY49" fmla="*/ 1646247 h 1963921"/>
              <a:gd name="connsiteX50" fmla="*/ 1177452 w 2060566"/>
              <a:gd name="connsiteY50" fmla="*/ 1646247 h 1963921"/>
              <a:gd name="connsiteX51" fmla="*/ 1281013 w 2060566"/>
              <a:gd name="connsiteY51" fmla="*/ 1542358 h 1963921"/>
              <a:gd name="connsiteX52" fmla="*/ 1282789 w 2060566"/>
              <a:gd name="connsiteY52" fmla="*/ 1537018 h 1963921"/>
              <a:gd name="connsiteX53" fmla="*/ 1320040 w 2060566"/>
              <a:gd name="connsiteY53" fmla="*/ 1400001 h 1963921"/>
              <a:gd name="connsiteX54" fmla="*/ 2018946 w 2060566"/>
              <a:gd name="connsiteY54" fmla="*/ 609920 h 1963921"/>
              <a:gd name="connsiteX55" fmla="*/ 2024887 w 2060566"/>
              <a:gd name="connsiteY55" fmla="*/ 621837 h 1963921"/>
              <a:gd name="connsiteX56" fmla="*/ 2023917 w 2060566"/>
              <a:gd name="connsiteY56" fmla="*/ 637913 h 1963921"/>
              <a:gd name="connsiteX57" fmla="*/ 1997659 w 2060566"/>
              <a:gd name="connsiteY57" fmla="*/ 668643 h 1963921"/>
              <a:gd name="connsiteX58" fmla="*/ 1981697 w 2060566"/>
              <a:gd name="connsiteY58" fmla="*/ 654406 h 1963921"/>
              <a:gd name="connsiteX59" fmla="*/ 38892 w 2060566"/>
              <a:gd name="connsiteY59" fmla="*/ 520127 h 1963921"/>
              <a:gd name="connsiteX60" fmla="*/ 259334 w 2060566"/>
              <a:gd name="connsiteY60" fmla="*/ 520127 h 1963921"/>
              <a:gd name="connsiteX61" fmla="*/ 259334 w 2060566"/>
              <a:gd name="connsiteY61" fmla="*/ 612487 h 1963921"/>
              <a:gd name="connsiteX62" fmla="*/ 38892 w 2060566"/>
              <a:gd name="connsiteY62" fmla="*/ 612487 h 1963921"/>
              <a:gd name="connsiteX63" fmla="*/ 4860 w 2060566"/>
              <a:gd name="connsiteY63" fmla="*/ 578462 h 1963921"/>
              <a:gd name="connsiteX64" fmla="*/ 4860 w 2060566"/>
              <a:gd name="connsiteY64" fmla="*/ 554153 h 1963921"/>
              <a:gd name="connsiteX65" fmla="*/ 38892 w 2060566"/>
              <a:gd name="connsiteY65" fmla="*/ 520127 h 1963921"/>
              <a:gd name="connsiteX66" fmla="*/ 1962181 w 2060566"/>
              <a:gd name="connsiteY66" fmla="*/ 515611 h 1963921"/>
              <a:gd name="connsiteX67" fmla="*/ 1994112 w 2060566"/>
              <a:gd name="connsiteY67" fmla="*/ 565435 h 1963921"/>
              <a:gd name="connsiteX68" fmla="*/ 1942668 w 2060566"/>
              <a:gd name="connsiteY68" fmla="*/ 617038 h 1963921"/>
              <a:gd name="connsiteX69" fmla="*/ 1898321 w 2060566"/>
              <a:gd name="connsiteY69" fmla="*/ 579668 h 1963921"/>
              <a:gd name="connsiteX70" fmla="*/ 1646433 w 2060566"/>
              <a:gd name="connsiteY70" fmla="*/ 391049 h 1963921"/>
              <a:gd name="connsiteX71" fmla="*/ 1697877 w 2060566"/>
              <a:gd name="connsiteY71" fmla="*/ 442653 h 1963921"/>
              <a:gd name="connsiteX72" fmla="*/ 1006065 w 2060566"/>
              <a:gd name="connsiteY72" fmla="*/ 1133082 h 1963921"/>
              <a:gd name="connsiteX73" fmla="*/ 1006065 w 2060566"/>
              <a:gd name="connsiteY73" fmla="*/ 1147319 h 1963921"/>
              <a:gd name="connsiteX74" fmla="*/ 1006065 w 2060566"/>
              <a:gd name="connsiteY74" fmla="*/ 1302131 h 1963921"/>
              <a:gd name="connsiteX75" fmla="*/ 984778 w 2060566"/>
              <a:gd name="connsiteY75" fmla="*/ 1316365 h 1963921"/>
              <a:gd name="connsiteX76" fmla="*/ 984778 w 2060566"/>
              <a:gd name="connsiteY76" fmla="*/ 1416016 h 1963921"/>
              <a:gd name="connsiteX77" fmla="*/ 1084116 w 2060566"/>
              <a:gd name="connsiteY77" fmla="*/ 1416016 h 1963921"/>
              <a:gd name="connsiteX78" fmla="*/ 1084116 w 2060566"/>
              <a:gd name="connsiteY78" fmla="*/ 1316365 h 1963921"/>
              <a:gd name="connsiteX79" fmla="*/ 1069925 w 2060566"/>
              <a:gd name="connsiteY79" fmla="*/ 1305689 h 1963921"/>
              <a:gd name="connsiteX80" fmla="*/ 1069925 w 2060566"/>
              <a:gd name="connsiteY80" fmla="*/ 1159773 h 1963921"/>
              <a:gd name="connsiteX81" fmla="*/ 1743997 w 2060566"/>
              <a:gd name="connsiteY81" fmla="*/ 485361 h 1963921"/>
              <a:gd name="connsiteX82" fmla="*/ 1795438 w 2060566"/>
              <a:gd name="connsiteY82" fmla="*/ 533406 h 1963921"/>
              <a:gd name="connsiteX83" fmla="*/ 1238440 w 2060566"/>
              <a:gd name="connsiteY83" fmla="*/ 1090376 h 1963921"/>
              <a:gd name="connsiteX84" fmla="*/ 1236670 w 2060566"/>
              <a:gd name="connsiteY84" fmla="*/ 1092156 h 1963921"/>
              <a:gd name="connsiteX85" fmla="*/ 1179904 w 2060566"/>
              <a:gd name="connsiteY85" fmla="*/ 1111729 h 1963921"/>
              <a:gd name="connsiteX86" fmla="*/ 1179904 w 2060566"/>
              <a:gd name="connsiteY86" fmla="*/ 1211378 h 1963921"/>
              <a:gd name="connsiteX87" fmla="*/ 1281013 w 2060566"/>
              <a:gd name="connsiteY87" fmla="*/ 1211378 h 1963921"/>
              <a:gd name="connsiteX88" fmla="*/ 1302300 w 2060566"/>
              <a:gd name="connsiteY88" fmla="*/ 1163333 h 1963921"/>
              <a:gd name="connsiteX89" fmla="*/ 1307624 w 2060566"/>
              <a:gd name="connsiteY89" fmla="*/ 1157995 h 1963921"/>
              <a:gd name="connsiteX90" fmla="*/ 1868169 w 2060566"/>
              <a:gd name="connsiteY90" fmla="*/ 597465 h 1963921"/>
              <a:gd name="connsiteX91" fmla="*/ 1912514 w 2060566"/>
              <a:gd name="connsiteY91" fmla="*/ 634835 h 1963921"/>
              <a:gd name="connsiteX92" fmla="*/ 1014934 w 2060566"/>
              <a:gd name="connsiteY92" fmla="*/ 1531680 h 1963921"/>
              <a:gd name="connsiteX93" fmla="*/ 904955 w 2060566"/>
              <a:gd name="connsiteY93" fmla="*/ 1531680 h 1963921"/>
              <a:gd name="connsiteX94" fmla="*/ 887217 w 2060566"/>
              <a:gd name="connsiteY94" fmla="*/ 1504989 h 1963921"/>
              <a:gd name="connsiteX95" fmla="*/ 787877 w 2060566"/>
              <a:gd name="connsiteY95" fmla="*/ 1504989 h 1963921"/>
              <a:gd name="connsiteX96" fmla="*/ 787877 w 2060566"/>
              <a:gd name="connsiteY96" fmla="*/ 1604638 h 1963921"/>
              <a:gd name="connsiteX97" fmla="*/ 888989 w 2060566"/>
              <a:gd name="connsiteY97" fmla="*/ 1604638 h 1963921"/>
              <a:gd name="connsiteX98" fmla="*/ 904955 w 2060566"/>
              <a:gd name="connsiteY98" fmla="*/ 1579725 h 1963921"/>
              <a:gd name="connsiteX99" fmla="*/ 1027350 w 2060566"/>
              <a:gd name="connsiteY99" fmla="*/ 1579725 h 1963921"/>
              <a:gd name="connsiteX100" fmla="*/ 1037996 w 2060566"/>
              <a:gd name="connsiteY100" fmla="*/ 1579725 h 1963921"/>
              <a:gd name="connsiteX101" fmla="*/ 1951539 w 2060566"/>
              <a:gd name="connsiteY101" fmla="*/ 666864 h 1963921"/>
              <a:gd name="connsiteX102" fmla="*/ 1967505 w 2060566"/>
              <a:gd name="connsiteY102" fmla="*/ 681101 h 1963921"/>
              <a:gd name="connsiteX103" fmla="*/ 1275693 w 2060566"/>
              <a:gd name="connsiteY103" fmla="*/ 1373308 h 1963921"/>
              <a:gd name="connsiteX104" fmla="*/ 1273918 w 2060566"/>
              <a:gd name="connsiteY104" fmla="*/ 1380426 h 1963921"/>
              <a:gd name="connsiteX105" fmla="*/ 1238440 w 2060566"/>
              <a:gd name="connsiteY105" fmla="*/ 1515665 h 1963921"/>
              <a:gd name="connsiteX106" fmla="*/ 1111432 w 2060566"/>
              <a:gd name="connsiteY106" fmla="*/ 1643077 h 1963921"/>
              <a:gd name="connsiteX107" fmla="*/ 1006283 w 2060566"/>
              <a:gd name="connsiteY107" fmla="*/ 1643077 h 1963921"/>
              <a:gd name="connsiteX108" fmla="*/ 1006283 w 2060566"/>
              <a:gd name="connsiteY108" fmla="*/ 1929895 h 1963921"/>
              <a:gd name="connsiteX109" fmla="*/ 972255 w 2060566"/>
              <a:gd name="connsiteY109" fmla="*/ 1963921 h 1963921"/>
              <a:gd name="connsiteX110" fmla="*/ 947947 w 2060566"/>
              <a:gd name="connsiteY110" fmla="*/ 1963921 h 1963921"/>
              <a:gd name="connsiteX111" fmla="*/ 909057 w 2060566"/>
              <a:gd name="connsiteY111" fmla="*/ 1929895 h 1963921"/>
              <a:gd name="connsiteX112" fmla="*/ 909057 w 2060566"/>
              <a:gd name="connsiteY112" fmla="*/ 1643077 h 1963921"/>
              <a:gd name="connsiteX113" fmla="*/ 782663 w 2060566"/>
              <a:gd name="connsiteY113" fmla="*/ 1643077 h 1963921"/>
              <a:gd name="connsiteX114" fmla="*/ 782663 w 2060566"/>
              <a:gd name="connsiteY114" fmla="*/ 1929895 h 1963921"/>
              <a:gd name="connsiteX115" fmla="*/ 748637 w 2060566"/>
              <a:gd name="connsiteY115" fmla="*/ 1963921 h 1963921"/>
              <a:gd name="connsiteX116" fmla="*/ 724329 w 2060566"/>
              <a:gd name="connsiteY116" fmla="*/ 1963921 h 1963921"/>
              <a:gd name="connsiteX117" fmla="*/ 690303 w 2060566"/>
              <a:gd name="connsiteY117" fmla="*/ 1929895 h 1963921"/>
              <a:gd name="connsiteX118" fmla="*/ 690303 w 2060566"/>
              <a:gd name="connsiteY118" fmla="*/ 1643077 h 1963921"/>
              <a:gd name="connsiteX119" fmla="*/ 663705 w 2060566"/>
              <a:gd name="connsiteY119" fmla="*/ 1643077 h 1963921"/>
              <a:gd name="connsiteX120" fmla="*/ 663705 w 2060566"/>
              <a:gd name="connsiteY120" fmla="*/ 1624213 h 1963921"/>
              <a:gd name="connsiteX121" fmla="*/ 663705 w 2060566"/>
              <a:gd name="connsiteY121" fmla="*/ 1373308 h 1963921"/>
              <a:gd name="connsiteX122" fmla="*/ 1862845 w 2060566"/>
              <a:gd name="connsiteY122" fmla="*/ 380372 h 1963921"/>
              <a:gd name="connsiteX123" fmla="*/ 1903647 w 2060566"/>
              <a:gd name="connsiteY123" fmla="*/ 435533 h 1963921"/>
              <a:gd name="connsiteX124" fmla="*/ 1823820 w 2060566"/>
              <a:gd name="connsiteY124" fmla="*/ 512051 h 1963921"/>
              <a:gd name="connsiteX125" fmla="*/ 1772378 w 2060566"/>
              <a:gd name="connsiteY125" fmla="*/ 465786 h 1963921"/>
              <a:gd name="connsiteX126" fmla="*/ 1767056 w 2060566"/>
              <a:gd name="connsiteY126" fmla="*/ 266485 h 1963921"/>
              <a:gd name="connsiteX127" fmla="*/ 1781247 w 2060566"/>
              <a:gd name="connsiteY127" fmla="*/ 284279 h 1963921"/>
              <a:gd name="connsiteX128" fmla="*/ 1680137 w 2060566"/>
              <a:gd name="connsiteY128" fmla="*/ 385710 h 1963921"/>
              <a:gd name="connsiteX129" fmla="*/ 1664171 w 2060566"/>
              <a:gd name="connsiteY129" fmla="*/ 369696 h 1963921"/>
              <a:gd name="connsiteX130" fmla="*/ 1665946 w 2060566"/>
              <a:gd name="connsiteY130" fmla="*/ 216660 h 1963921"/>
              <a:gd name="connsiteX131" fmla="*/ 1673042 w 2060566"/>
              <a:gd name="connsiteY131" fmla="*/ 220218 h 1963921"/>
              <a:gd name="connsiteX132" fmla="*/ 1596764 w 2060566"/>
              <a:gd name="connsiteY132" fmla="*/ 296736 h 1963921"/>
              <a:gd name="connsiteX133" fmla="*/ 1591444 w 2060566"/>
              <a:gd name="connsiteY133" fmla="*/ 291400 h 1963921"/>
              <a:gd name="connsiteX134" fmla="*/ 1642884 w 2060566"/>
              <a:gd name="connsiteY134" fmla="*/ 111675 h 1963921"/>
              <a:gd name="connsiteX135" fmla="*/ 1655304 w 2060566"/>
              <a:gd name="connsiteY135" fmla="*/ 127691 h 1963921"/>
              <a:gd name="connsiteX136" fmla="*/ 1641113 w 2060566"/>
              <a:gd name="connsiteY136" fmla="*/ 166837 h 1963921"/>
              <a:gd name="connsiteX137" fmla="*/ 1644659 w 2060566"/>
              <a:gd name="connsiteY137" fmla="*/ 184634 h 1963921"/>
              <a:gd name="connsiteX138" fmla="*/ 1561286 w 2060566"/>
              <a:gd name="connsiteY138" fmla="*/ 262926 h 1963921"/>
              <a:gd name="connsiteX139" fmla="*/ 1524036 w 2060566"/>
              <a:gd name="connsiteY139" fmla="*/ 223780 h 1963921"/>
              <a:gd name="connsiteX140" fmla="*/ 1555966 w 2060566"/>
              <a:gd name="connsiteY140" fmla="*/ 1349 h 1963921"/>
              <a:gd name="connsiteX141" fmla="*/ 1602086 w 2060566"/>
              <a:gd name="connsiteY141" fmla="*/ 54732 h 1963921"/>
              <a:gd name="connsiteX142" fmla="*/ 1506298 w 2060566"/>
              <a:gd name="connsiteY142" fmla="*/ 154379 h 1963921"/>
              <a:gd name="connsiteX143" fmla="*/ 1465496 w 2060566"/>
              <a:gd name="connsiteY143" fmla="*/ 95660 h 1963921"/>
              <a:gd name="connsiteX144" fmla="*/ 1986798 w 2060566"/>
              <a:gd name="connsiteY144" fmla="*/ 0 h 1963921"/>
              <a:gd name="connsiteX145" fmla="*/ 2049527 w 2060566"/>
              <a:gd name="connsiteY145" fmla="*/ 0 h 1963921"/>
              <a:gd name="connsiteX146" fmla="*/ 2056623 w 2060566"/>
              <a:gd name="connsiteY146" fmla="*/ 10602 h 1963921"/>
              <a:gd name="connsiteX147" fmla="*/ 2060566 w 2060566"/>
              <a:gd name="connsiteY147" fmla="*/ 30576 h 1963921"/>
              <a:gd name="connsiteX148" fmla="*/ 2028085 w 2060566"/>
              <a:gd name="connsiteY148" fmla="*/ 568836 h 1963921"/>
              <a:gd name="connsiteX149" fmla="*/ 1871716 w 2060566"/>
              <a:gd name="connsiteY149" fmla="*/ 335886 h 1963921"/>
              <a:gd name="connsiteX150" fmla="*/ 1878810 w 2060566"/>
              <a:gd name="connsiteY150" fmla="*/ 328766 h 1963921"/>
              <a:gd name="connsiteX151" fmla="*/ 1893001 w 2060566"/>
              <a:gd name="connsiteY151" fmla="*/ 314531 h 1963921"/>
              <a:gd name="connsiteX152" fmla="*/ 1893001 w 2060566"/>
              <a:gd name="connsiteY152" fmla="*/ 92101 h 1963921"/>
              <a:gd name="connsiteX153" fmla="*/ 1596480 w 2060566"/>
              <a:gd name="connsiteY153" fmla="*/ 0 h 1963921"/>
              <a:gd name="connsiteX154" fmla="*/ 1847021 w 2060566"/>
              <a:gd name="connsiteY154" fmla="*/ 0 h 1963921"/>
              <a:gd name="connsiteX155" fmla="*/ 1811405 w 2060566"/>
              <a:gd name="connsiteY155" fmla="*/ 35159 h 1963921"/>
              <a:gd name="connsiteX156" fmla="*/ 1797213 w 2060566"/>
              <a:gd name="connsiteY156" fmla="*/ 49395 h 1963921"/>
              <a:gd name="connsiteX157" fmla="*/ 1797213 w 2060566"/>
              <a:gd name="connsiteY157" fmla="*/ 232675 h 1963921"/>
              <a:gd name="connsiteX158" fmla="*/ 1768831 w 2060566"/>
              <a:gd name="connsiteY158" fmla="*/ 197087 h 1963921"/>
              <a:gd name="connsiteX159" fmla="*/ 1783022 w 2060566"/>
              <a:gd name="connsiteY159" fmla="*/ 154379 h 1963921"/>
              <a:gd name="connsiteX160" fmla="*/ 1712068 w 2060566"/>
              <a:gd name="connsiteY160" fmla="*/ 84983 h 1963921"/>
              <a:gd name="connsiteX161" fmla="*/ 1681909 w 2060566"/>
              <a:gd name="connsiteY161" fmla="*/ 92101 h 1963921"/>
              <a:gd name="connsiteX162" fmla="*/ 1433419 w 2060566"/>
              <a:gd name="connsiteY162" fmla="*/ 0 h 1963921"/>
              <a:gd name="connsiteX163" fmla="*/ 1512447 w 2060566"/>
              <a:gd name="connsiteY163" fmla="*/ 0 h 1963921"/>
              <a:gd name="connsiteX164" fmla="*/ 1417602 w 2060566"/>
              <a:gd name="connsiteY164" fmla="*/ 100998 h 1963921"/>
              <a:gd name="connsiteX165" fmla="*/ 1415829 w 2060566"/>
              <a:gd name="connsiteY165" fmla="*/ 100998 h 1963921"/>
              <a:gd name="connsiteX166" fmla="*/ 1380351 w 2060566"/>
              <a:gd name="connsiteY166" fmla="*/ 56510 h 1963921"/>
              <a:gd name="connsiteX167" fmla="*/ 1345879 w 2060566"/>
              <a:gd name="connsiteY167" fmla="*/ 0 h 1963921"/>
              <a:gd name="connsiteX168" fmla="*/ 1395885 w 2060566"/>
              <a:gd name="connsiteY168" fmla="*/ 0 h 1963921"/>
              <a:gd name="connsiteX169" fmla="*/ 1367933 w 2060566"/>
              <a:gd name="connsiteY169" fmla="*/ 29820 h 1963921"/>
              <a:gd name="connsiteX170" fmla="*/ 1168302 w 2060566"/>
              <a:gd name="connsiteY170" fmla="*/ 0 h 1963921"/>
              <a:gd name="connsiteX171" fmla="*/ 1255560 w 2060566"/>
              <a:gd name="connsiteY171" fmla="*/ 0 h 1963921"/>
              <a:gd name="connsiteX172" fmla="*/ 800293 w 2060566"/>
              <a:gd name="connsiteY172" fmla="*/ 453328 h 1963921"/>
              <a:gd name="connsiteX173" fmla="*/ 734661 w 2060566"/>
              <a:gd name="connsiteY173" fmla="*/ 453328 h 1963921"/>
              <a:gd name="connsiteX174" fmla="*/ 724017 w 2060566"/>
              <a:gd name="connsiteY174" fmla="*/ 453328 h 1963921"/>
              <a:gd name="connsiteX175" fmla="*/ 720470 w 2060566"/>
              <a:gd name="connsiteY175" fmla="*/ 462226 h 1963921"/>
              <a:gd name="connsiteX176" fmla="*/ 690314 w 2060566"/>
              <a:gd name="connsiteY176" fmla="*/ 513829 h 1963921"/>
              <a:gd name="connsiteX177" fmla="*/ 596300 w 2060566"/>
              <a:gd name="connsiteY177" fmla="*/ 519167 h 1963921"/>
              <a:gd name="connsiteX178" fmla="*/ 596300 w 2060566"/>
              <a:gd name="connsiteY178" fmla="*/ 618818 h 1963921"/>
              <a:gd name="connsiteX179" fmla="*/ 695636 w 2060566"/>
              <a:gd name="connsiteY179" fmla="*/ 618818 h 1963921"/>
              <a:gd name="connsiteX180" fmla="*/ 711601 w 2060566"/>
              <a:gd name="connsiteY180" fmla="*/ 542300 h 1963921"/>
              <a:gd name="connsiteX181" fmla="*/ 743530 w 2060566"/>
              <a:gd name="connsiteY181" fmla="*/ 487140 h 1963921"/>
              <a:gd name="connsiteX182" fmla="*/ 805615 w 2060566"/>
              <a:gd name="connsiteY182" fmla="*/ 487140 h 1963921"/>
              <a:gd name="connsiteX183" fmla="*/ 812711 w 2060566"/>
              <a:gd name="connsiteY183" fmla="*/ 487140 h 1963921"/>
              <a:gd name="connsiteX184" fmla="*/ 1298753 w 2060566"/>
              <a:gd name="connsiteY184" fmla="*/ 3127 h 1963921"/>
              <a:gd name="connsiteX185" fmla="*/ 1339551 w 2060566"/>
              <a:gd name="connsiteY185" fmla="*/ 56510 h 1963921"/>
              <a:gd name="connsiteX186" fmla="*/ 679670 w 2060566"/>
              <a:gd name="connsiteY186" fmla="*/ 714907 h 1963921"/>
              <a:gd name="connsiteX187" fmla="*/ 679670 w 2060566"/>
              <a:gd name="connsiteY187" fmla="*/ 722025 h 1963921"/>
              <a:gd name="connsiteX188" fmla="*/ 679670 w 2060566"/>
              <a:gd name="connsiteY188" fmla="*/ 926664 h 1963921"/>
              <a:gd name="connsiteX189" fmla="*/ 598072 w 2060566"/>
              <a:gd name="connsiteY189" fmla="*/ 939120 h 1963921"/>
              <a:gd name="connsiteX190" fmla="*/ 598072 w 2060566"/>
              <a:gd name="connsiteY190" fmla="*/ 1038769 h 1963921"/>
              <a:gd name="connsiteX191" fmla="*/ 699183 w 2060566"/>
              <a:gd name="connsiteY191" fmla="*/ 1038769 h 1963921"/>
              <a:gd name="connsiteX192" fmla="*/ 709826 w 2060566"/>
              <a:gd name="connsiteY192" fmla="*/ 955135 h 1963921"/>
              <a:gd name="connsiteX193" fmla="*/ 713374 w 2060566"/>
              <a:gd name="connsiteY193" fmla="*/ 944459 h 1963921"/>
              <a:gd name="connsiteX194" fmla="*/ 713374 w 2060566"/>
              <a:gd name="connsiteY194" fmla="*/ 729144 h 1963921"/>
              <a:gd name="connsiteX195" fmla="*/ 1360840 w 2060566"/>
              <a:gd name="connsiteY195" fmla="*/ 83203 h 1963921"/>
              <a:gd name="connsiteX196" fmla="*/ 1396316 w 2060566"/>
              <a:gd name="connsiteY196" fmla="*/ 127688 h 1963921"/>
              <a:gd name="connsiteX197" fmla="*/ 926238 w 2060566"/>
              <a:gd name="connsiteY197" fmla="*/ 595685 h 1963921"/>
              <a:gd name="connsiteX198" fmla="*/ 924465 w 2060566"/>
              <a:gd name="connsiteY198" fmla="*/ 599245 h 1963921"/>
              <a:gd name="connsiteX199" fmla="*/ 901406 w 2060566"/>
              <a:gd name="connsiteY199" fmla="*/ 684658 h 1963921"/>
              <a:gd name="connsiteX200" fmla="*/ 867702 w 2060566"/>
              <a:gd name="connsiteY200" fmla="*/ 718469 h 1963921"/>
              <a:gd name="connsiteX201" fmla="*/ 793201 w 2060566"/>
              <a:gd name="connsiteY201" fmla="*/ 734482 h 1963921"/>
              <a:gd name="connsiteX202" fmla="*/ 793201 w 2060566"/>
              <a:gd name="connsiteY202" fmla="*/ 834133 h 1963921"/>
              <a:gd name="connsiteX203" fmla="*/ 894309 w 2060566"/>
              <a:gd name="connsiteY203" fmla="*/ 834133 h 1963921"/>
              <a:gd name="connsiteX204" fmla="*/ 896086 w 2060566"/>
              <a:gd name="connsiteY204" fmla="*/ 736264 h 1963921"/>
              <a:gd name="connsiteX205" fmla="*/ 931564 w 2060566"/>
              <a:gd name="connsiteY205" fmla="*/ 700674 h 1963921"/>
              <a:gd name="connsiteX206" fmla="*/ 933335 w 2060566"/>
              <a:gd name="connsiteY206" fmla="*/ 697112 h 1963921"/>
              <a:gd name="connsiteX207" fmla="*/ 956394 w 2060566"/>
              <a:gd name="connsiteY207" fmla="*/ 611702 h 1963921"/>
              <a:gd name="connsiteX208" fmla="*/ 1417602 w 2060566"/>
              <a:gd name="connsiteY208" fmla="*/ 152601 h 1963921"/>
              <a:gd name="connsiteX209" fmla="*/ 1465496 w 2060566"/>
              <a:gd name="connsiteY209" fmla="*/ 207764 h 1963921"/>
              <a:gd name="connsiteX210" fmla="*/ 1098305 w 2060566"/>
              <a:gd name="connsiteY210" fmla="*/ 574332 h 1963921"/>
              <a:gd name="connsiteX211" fmla="*/ 1096530 w 2060566"/>
              <a:gd name="connsiteY211" fmla="*/ 583232 h 1963921"/>
              <a:gd name="connsiteX212" fmla="*/ 1061054 w 2060566"/>
              <a:gd name="connsiteY212" fmla="*/ 713129 h 1963921"/>
              <a:gd name="connsiteX213" fmla="*/ 635323 w 2060566"/>
              <a:gd name="connsiteY213" fmla="*/ 1136640 h 1963921"/>
              <a:gd name="connsiteX214" fmla="*/ 511153 w 2060566"/>
              <a:gd name="connsiteY214" fmla="*/ 1136640 h 1963921"/>
              <a:gd name="connsiteX215" fmla="*/ 504058 w 2060566"/>
              <a:gd name="connsiteY215" fmla="*/ 1125964 h 1963921"/>
              <a:gd name="connsiteX216" fmla="*/ 402946 w 2060566"/>
              <a:gd name="connsiteY216" fmla="*/ 1125964 h 1963921"/>
              <a:gd name="connsiteX217" fmla="*/ 402946 w 2060566"/>
              <a:gd name="connsiteY217" fmla="*/ 1225615 h 1963921"/>
              <a:gd name="connsiteX218" fmla="*/ 504058 w 2060566"/>
              <a:gd name="connsiteY218" fmla="*/ 1225615 h 1963921"/>
              <a:gd name="connsiteX219" fmla="*/ 520022 w 2060566"/>
              <a:gd name="connsiteY219" fmla="*/ 1198921 h 1963921"/>
              <a:gd name="connsiteX220" fmla="*/ 649514 w 2060566"/>
              <a:gd name="connsiteY220" fmla="*/ 1198921 h 1963921"/>
              <a:gd name="connsiteX221" fmla="*/ 663705 w 2060566"/>
              <a:gd name="connsiteY221" fmla="*/ 1198921 h 1963921"/>
              <a:gd name="connsiteX222" fmla="*/ 1119590 w 2060566"/>
              <a:gd name="connsiteY222" fmla="*/ 743381 h 1963921"/>
              <a:gd name="connsiteX223" fmla="*/ 1121366 w 2060566"/>
              <a:gd name="connsiteY223" fmla="*/ 734482 h 1963921"/>
              <a:gd name="connsiteX224" fmla="*/ 1156843 w 2060566"/>
              <a:gd name="connsiteY224" fmla="*/ 604582 h 1963921"/>
              <a:gd name="connsiteX225" fmla="*/ 1509843 w 2060566"/>
              <a:gd name="connsiteY225" fmla="*/ 252250 h 1963921"/>
              <a:gd name="connsiteX226" fmla="*/ 1586121 w 2060566"/>
              <a:gd name="connsiteY226" fmla="*/ 334106 h 1963921"/>
              <a:gd name="connsiteX227" fmla="*/ 578560 w 2060566"/>
              <a:gd name="connsiteY227" fmla="*/ 1341277 h 1963921"/>
              <a:gd name="connsiteX228" fmla="*/ 578560 w 2060566"/>
              <a:gd name="connsiteY228" fmla="*/ 1360852 h 1963921"/>
              <a:gd name="connsiteX229" fmla="*/ 578560 w 2060566"/>
              <a:gd name="connsiteY229" fmla="*/ 1609974 h 1963921"/>
              <a:gd name="connsiteX230" fmla="*/ 545559 w 2060566"/>
              <a:gd name="connsiteY230" fmla="*/ 1643077 h 1963921"/>
              <a:gd name="connsiteX231" fmla="*/ 393762 w 2060566"/>
              <a:gd name="connsiteY231" fmla="*/ 1643077 h 1963921"/>
              <a:gd name="connsiteX232" fmla="*/ 307476 w 2060566"/>
              <a:gd name="connsiteY232" fmla="*/ 1607835 h 1963921"/>
              <a:gd name="connsiteX233" fmla="*/ 287469 w 2060566"/>
              <a:gd name="connsiteY233" fmla="*/ 1577943 h 1963921"/>
              <a:gd name="connsiteX234" fmla="*/ 388755 w 2060566"/>
              <a:gd name="connsiteY234" fmla="*/ 1577943 h 1963921"/>
              <a:gd name="connsiteX235" fmla="*/ 406495 w 2060566"/>
              <a:gd name="connsiteY235" fmla="*/ 1609974 h 1963921"/>
              <a:gd name="connsiteX236" fmla="*/ 455497 w 2060566"/>
              <a:gd name="connsiteY236" fmla="*/ 1629992 h 1963921"/>
              <a:gd name="connsiteX237" fmla="*/ 505833 w 2060566"/>
              <a:gd name="connsiteY237" fmla="*/ 1609974 h 1963921"/>
              <a:gd name="connsiteX238" fmla="*/ 505833 w 2060566"/>
              <a:gd name="connsiteY238" fmla="*/ 1510323 h 1963921"/>
              <a:gd name="connsiteX239" fmla="*/ 404720 w 2060566"/>
              <a:gd name="connsiteY239" fmla="*/ 1510323 h 1963921"/>
              <a:gd name="connsiteX240" fmla="*/ 386980 w 2060566"/>
              <a:gd name="connsiteY240" fmla="*/ 1545913 h 1963921"/>
              <a:gd name="connsiteX241" fmla="*/ 277043 w 2060566"/>
              <a:gd name="connsiteY241" fmla="*/ 1545913 h 1963921"/>
              <a:gd name="connsiteX242" fmla="*/ 272232 w 2060566"/>
              <a:gd name="connsiteY242" fmla="*/ 1521549 h 1963921"/>
              <a:gd name="connsiteX243" fmla="*/ 272232 w 2060566"/>
              <a:gd name="connsiteY243" fmla="*/ 1428720 h 1963921"/>
              <a:gd name="connsiteX244" fmla="*/ 317799 w 2060566"/>
              <a:gd name="connsiteY244" fmla="*/ 1410676 h 1963921"/>
              <a:gd name="connsiteX245" fmla="*/ 317799 w 2060566"/>
              <a:gd name="connsiteY245" fmla="*/ 1311027 h 1963921"/>
              <a:gd name="connsiteX246" fmla="*/ 272232 w 2060566"/>
              <a:gd name="connsiteY246" fmla="*/ 1292983 h 1963921"/>
              <a:gd name="connsiteX247" fmla="*/ 272232 w 2060566"/>
              <a:gd name="connsiteY247" fmla="*/ 1273621 h 1963921"/>
              <a:gd name="connsiteX248" fmla="*/ 34028 w 2060566"/>
              <a:gd name="connsiteY248" fmla="*/ 1273621 h 1963921"/>
              <a:gd name="connsiteX249" fmla="*/ 0 w 2060566"/>
              <a:gd name="connsiteY249" fmla="*/ 1239595 h 1963921"/>
              <a:gd name="connsiteX250" fmla="*/ 0 w 2060566"/>
              <a:gd name="connsiteY250" fmla="*/ 1215286 h 1963921"/>
              <a:gd name="connsiteX251" fmla="*/ 34028 w 2060566"/>
              <a:gd name="connsiteY251" fmla="*/ 1181260 h 1963921"/>
              <a:gd name="connsiteX252" fmla="*/ 34028 w 2060566"/>
              <a:gd name="connsiteY252" fmla="*/ 1176396 h 1963921"/>
              <a:gd name="connsiteX253" fmla="*/ 277091 w 2060566"/>
              <a:gd name="connsiteY253" fmla="*/ 1176396 h 1963921"/>
              <a:gd name="connsiteX254" fmla="*/ 277091 w 2060566"/>
              <a:gd name="connsiteY254" fmla="*/ 1050003 h 1963921"/>
              <a:gd name="connsiteX255" fmla="*/ 38892 w 2060566"/>
              <a:gd name="connsiteY255" fmla="*/ 1050003 h 1963921"/>
              <a:gd name="connsiteX256" fmla="*/ 4860 w 2060566"/>
              <a:gd name="connsiteY256" fmla="*/ 1015977 h 1963921"/>
              <a:gd name="connsiteX257" fmla="*/ 4860 w 2060566"/>
              <a:gd name="connsiteY257" fmla="*/ 991668 h 1963921"/>
              <a:gd name="connsiteX258" fmla="*/ 38892 w 2060566"/>
              <a:gd name="connsiteY258" fmla="*/ 957640 h 1963921"/>
              <a:gd name="connsiteX259" fmla="*/ 259334 w 2060566"/>
              <a:gd name="connsiteY259" fmla="*/ 957640 h 1963921"/>
              <a:gd name="connsiteX260" fmla="*/ 259334 w 2060566"/>
              <a:gd name="connsiteY260" fmla="*/ 1031560 h 1963921"/>
              <a:gd name="connsiteX261" fmla="*/ 303608 w 2060566"/>
              <a:gd name="connsiteY261" fmla="*/ 1012078 h 1963921"/>
              <a:gd name="connsiteX262" fmla="*/ 317799 w 2060566"/>
              <a:gd name="connsiteY262" fmla="*/ 992505 h 1963921"/>
              <a:gd name="connsiteX263" fmla="*/ 456162 w 2060566"/>
              <a:gd name="connsiteY263" fmla="*/ 992505 h 1963921"/>
              <a:gd name="connsiteX264" fmla="*/ 456162 w 2060566"/>
              <a:gd name="connsiteY264" fmla="*/ 990725 h 1963921"/>
              <a:gd name="connsiteX265" fmla="*/ 463258 w 2060566"/>
              <a:gd name="connsiteY265" fmla="*/ 990725 h 1963921"/>
              <a:gd name="connsiteX266" fmla="*/ 630003 w 2060566"/>
              <a:gd name="connsiteY266" fmla="*/ 825236 h 1963921"/>
              <a:gd name="connsiteX267" fmla="*/ 630003 w 2060566"/>
              <a:gd name="connsiteY267" fmla="*/ 818116 h 1963921"/>
              <a:gd name="connsiteX268" fmla="*/ 630003 w 2060566"/>
              <a:gd name="connsiteY268" fmla="*/ 722025 h 1963921"/>
              <a:gd name="connsiteX269" fmla="*/ 630003 w 2060566"/>
              <a:gd name="connsiteY269" fmla="*/ 714907 h 1963921"/>
              <a:gd name="connsiteX270" fmla="*/ 527118 w 2060566"/>
              <a:gd name="connsiteY270" fmla="*/ 608142 h 1963921"/>
              <a:gd name="connsiteX271" fmla="*/ 527118 w 2060566"/>
              <a:gd name="connsiteY271" fmla="*/ 501372 h 1963921"/>
              <a:gd name="connsiteX272" fmla="*/ 628229 w 2060566"/>
              <a:gd name="connsiteY272" fmla="*/ 399945 h 1963921"/>
              <a:gd name="connsiteX273" fmla="*/ 729339 w 2060566"/>
              <a:gd name="connsiteY273" fmla="*/ 426635 h 1963921"/>
              <a:gd name="connsiteX274" fmla="*/ 738210 w 2060566"/>
              <a:gd name="connsiteY274" fmla="*/ 428417 h 1963921"/>
              <a:gd name="connsiteX275" fmla="*/ 873684 w 2060566"/>
              <a:gd name="connsiteY275" fmla="*/ 0 h 1963921"/>
              <a:gd name="connsiteX276" fmla="*/ 930997 w 2060566"/>
              <a:gd name="connsiteY276" fmla="*/ 0 h 1963921"/>
              <a:gd name="connsiteX277" fmla="*/ 686766 w 2060566"/>
              <a:gd name="connsiteY277" fmla="*/ 246913 h 1963921"/>
              <a:gd name="connsiteX278" fmla="*/ 606941 w 2060566"/>
              <a:gd name="connsiteY278" fmla="*/ 246913 h 1963921"/>
              <a:gd name="connsiteX279" fmla="*/ 599847 w 2060566"/>
              <a:gd name="connsiteY279" fmla="*/ 246913 h 1963921"/>
              <a:gd name="connsiteX280" fmla="*/ 406495 w 2060566"/>
              <a:gd name="connsiteY280" fmla="*/ 442653 h 1963921"/>
              <a:gd name="connsiteX281" fmla="*/ 406495 w 2060566"/>
              <a:gd name="connsiteY281" fmla="*/ 713129 h 1963921"/>
              <a:gd name="connsiteX282" fmla="*/ 399400 w 2060566"/>
              <a:gd name="connsiteY282" fmla="*/ 720247 h 1963921"/>
              <a:gd name="connsiteX283" fmla="*/ 399400 w 2060566"/>
              <a:gd name="connsiteY283" fmla="*/ 819896 h 1963921"/>
              <a:gd name="connsiteX284" fmla="*/ 449732 w 2060566"/>
              <a:gd name="connsiteY284" fmla="*/ 841249 h 1963921"/>
              <a:gd name="connsiteX285" fmla="*/ 498736 w 2060566"/>
              <a:gd name="connsiteY285" fmla="*/ 819896 h 1963921"/>
              <a:gd name="connsiteX286" fmla="*/ 498736 w 2060566"/>
              <a:gd name="connsiteY286" fmla="*/ 720247 h 1963921"/>
              <a:gd name="connsiteX287" fmla="*/ 438424 w 2060566"/>
              <a:gd name="connsiteY287" fmla="*/ 700674 h 1963921"/>
              <a:gd name="connsiteX288" fmla="*/ 438424 w 2060566"/>
              <a:gd name="connsiteY288" fmla="*/ 455108 h 1963921"/>
              <a:gd name="connsiteX289" fmla="*/ 612265 w 2060566"/>
              <a:gd name="connsiteY289" fmla="*/ 278941 h 1963921"/>
              <a:gd name="connsiteX290" fmla="*/ 692088 w 2060566"/>
              <a:gd name="connsiteY290" fmla="*/ 278941 h 1963921"/>
              <a:gd name="connsiteX291" fmla="*/ 699183 w 2060566"/>
              <a:gd name="connsiteY291" fmla="*/ 278941 h 1963921"/>
              <a:gd name="connsiteX292" fmla="*/ 975120 w 2060566"/>
              <a:gd name="connsiteY292" fmla="*/ 0 h 1963921"/>
              <a:gd name="connsiteX293" fmla="*/ 1106746 w 2060566"/>
              <a:gd name="connsiteY293" fmla="*/ 0 h 1963921"/>
              <a:gd name="connsiteX294" fmla="*/ 720470 w 2060566"/>
              <a:gd name="connsiteY294" fmla="*/ 387489 h 1963921"/>
              <a:gd name="connsiteX295" fmla="*/ 621132 w 2060566"/>
              <a:gd name="connsiteY295" fmla="*/ 359019 h 1963921"/>
              <a:gd name="connsiteX296" fmla="*/ 612265 w 2060566"/>
              <a:gd name="connsiteY296" fmla="*/ 357237 h 1963921"/>
              <a:gd name="connsiteX297" fmla="*/ 489867 w 2060566"/>
              <a:gd name="connsiteY297" fmla="*/ 481799 h 1963921"/>
              <a:gd name="connsiteX298" fmla="*/ 489867 w 2060566"/>
              <a:gd name="connsiteY298" fmla="*/ 488919 h 1963921"/>
              <a:gd name="connsiteX299" fmla="*/ 489867 w 2060566"/>
              <a:gd name="connsiteY299" fmla="*/ 611702 h 1963921"/>
              <a:gd name="connsiteX300" fmla="*/ 489867 w 2060566"/>
              <a:gd name="connsiteY300" fmla="*/ 618818 h 1963921"/>
              <a:gd name="connsiteX301" fmla="*/ 592751 w 2060566"/>
              <a:gd name="connsiteY301" fmla="*/ 723805 h 1963921"/>
              <a:gd name="connsiteX302" fmla="*/ 592751 w 2060566"/>
              <a:gd name="connsiteY302" fmla="*/ 807444 h 1963921"/>
              <a:gd name="connsiteX303" fmla="*/ 445518 w 2060566"/>
              <a:gd name="connsiteY303" fmla="*/ 956915 h 1963921"/>
              <a:gd name="connsiteX304" fmla="*/ 321348 w 2060566"/>
              <a:gd name="connsiteY304" fmla="*/ 956915 h 1963921"/>
              <a:gd name="connsiteX305" fmla="*/ 301835 w 2060566"/>
              <a:gd name="connsiteY305" fmla="*/ 908869 h 1963921"/>
              <a:gd name="connsiteX306" fmla="*/ 277091 w 2060566"/>
              <a:gd name="connsiteY306" fmla="*/ 898231 h 1963921"/>
              <a:gd name="connsiteX307" fmla="*/ 277091 w 2060566"/>
              <a:gd name="connsiteY307" fmla="*/ 831247 h 1963921"/>
              <a:gd name="connsiteX308" fmla="*/ 38892 w 2060566"/>
              <a:gd name="connsiteY308" fmla="*/ 831247 h 1963921"/>
              <a:gd name="connsiteX309" fmla="*/ 4860 w 2060566"/>
              <a:gd name="connsiteY309" fmla="*/ 797216 h 1963921"/>
              <a:gd name="connsiteX310" fmla="*/ 4860 w 2060566"/>
              <a:gd name="connsiteY310" fmla="*/ 772912 h 1963921"/>
              <a:gd name="connsiteX311" fmla="*/ 38892 w 2060566"/>
              <a:gd name="connsiteY311" fmla="*/ 738881 h 1963921"/>
              <a:gd name="connsiteX312" fmla="*/ 259334 w 2060566"/>
              <a:gd name="connsiteY312" fmla="*/ 738881 h 1963921"/>
              <a:gd name="connsiteX313" fmla="*/ 259334 w 2060566"/>
              <a:gd name="connsiteY313" fmla="*/ 758665 h 1963921"/>
              <a:gd name="connsiteX314" fmla="*/ 379886 w 2060566"/>
              <a:gd name="connsiteY314" fmla="*/ 636613 h 1963921"/>
              <a:gd name="connsiteX315" fmla="*/ 379886 w 2060566"/>
              <a:gd name="connsiteY315" fmla="*/ 629495 h 1963921"/>
              <a:gd name="connsiteX316" fmla="*/ 379886 w 2060566"/>
              <a:gd name="connsiteY316" fmla="*/ 426637 h 1963921"/>
              <a:gd name="connsiteX317" fmla="*/ 649514 w 2060566"/>
              <a:gd name="connsiteY317" fmla="*/ 154379 h 1963921"/>
              <a:gd name="connsiteX318" fmla="*/ 713374 w 2060566"/>
              <a:gd name="connsiteY318" fmla="*/ 154379 h 1963921"/>
              <a:gd name="connsiteX319" fmla="*/ 720470 w 2060566"/>
              <a:gd name="connsiteY319" fmla="*/ 154379 h 1963921"/>
              <a:gd name="connsiteX320" fmla="*/ 711041 w 2060566"/>
              <a:gd name="connsiteY320" fmla="*/ 0 h 1963921"/>
              <a:gd name="connsiteX321" fmla="*/ 838842 w 2060566"/>
              <a:gd name="connsiteY321" fmla="*/ 0 h 1963921"/>
              <a:gd name="connsiteX322" fmla="*/ 709826 w 2060566"/>
              <a:gd name="connsiteY322" fmla="*/ 127688 h 1963921"/>
              <a:gd name="connsiteX323" fmla="*/ 645968 w 2060566"/>
              <a:gd name="connsiteY323" fmla="*/ 127688 h 1963921"/>
              <a:gd name="connsiteX324" fmla="*/ 638872 w 2060566"/>
              <a:gd name="connsiteY324" fmla="*/ 127688 h 1963921"/>
              <a:gd name="connsiteX325" fmla="*/ 344408 w 2060566"/>
              <a:gd name="connsiteY325" fmla="*/ 419520 h 1963921"/>
              <a:gd name="connsiteX326" fmla="*/ 344408 w 2060566"/>
              <a:gd name="connsiteY326" fmla="*/ 426635 h 1963921"/>
              <a:gd name="connsiteX327" fmla="*/ 344408 w 2060566"/>
              <a:gd name="connsiteY327" fmla="*/ 629495 h 1963921"/>
              <a:gd name="connsiteX328" fmla="*/ 277091 w 2060566"/>
              <a:gd name="connsiteY328" fmla="*/ 696297 h 1963921"/>
              <a:gd name="connsiteX329" fmla="*/ 277091 w 2060566"/>
              <a:gd name="connsiteY329" fmla="*/ 641257 h 1963921"/>
              <a:gd name="connsiteX330" fmla="*/ 296515 w 2060566"/>
              <a:gd name="connsiteY330" fmla="*/ 633053 h 1963921"/>
              <a:gd name="connsiteX331" fmla="*/ 316026 w 2060566"/>
              <a:gd name="connsiteY331" fmla="*/ 568992 h 1963921"/>
              <a:gd name="connsiteX332" fmla="*/ 317799 w 2060566"/>
              <a:gd name="connsiteY332" fmla="*/ 558315 h 1963921"/>
              <a:gd name="connsiteX333" fmla="*/ 303608 w 2060566"/>
              <a:gd name="connsiteY333" fmla="*/ 476461 h 1963921"/>
              <a:gd name="connsiteX334" fmla="*/ 301835 w 2060566"/>
              <a:gd name="connsiteY334" fmla="*/ 417740 h 1963921"/>
              <a:gd name="connsiteX335" fmla="*/ 310706 w 2060566"/>
              <a:gd name="connsiteY335" fmla="*/ 391047 h 1963921"/>
              <a:gd name="connsiteX336" fmla="*/ 331992 w 2060566"/>
              <a:gd name="connsiteY336" fmla="*/ 373252 h 1963921"/>
              <a:gd name="connsiteX337" fmla="*/ 367470 w 2060566"/>
              <a:gd name="connsiteY337" fmla="*/ 339440 h 1963921"/>
              <a:gd name="connsiteX338" fmla="*/ 482771 w 2060566"/>
              <a:gd name="connsiteY338" fmla="*/ 227337 h 1963921"/>
              <a:gd name="connsiteX339" fmla="*/ 637541 w 2060566"/>
              <a:gd name="connsiteY339" fmla="*/ 73636 h 1963921"/>
              <a:gd name="connsiteX340" fmla="*/ 608601 w 2060566"/>
              <a:gd name="connsiteY340" fmla="*/ 0 h 1963921"/>
              <a:gd name="connsiteX341" fmla="*/ 666668 w 2060566"/>
              <a:gd name="connsiteY341" fmla="*/ 0 h 1963921"/>
              <a:gd name="connsiteX342" fmla="*/ 614481 w 2060566"/>
              <a:gd name="connsiteY342" fmla="*/ 52283 h 1963921"/>
              <a:gd name="connsiteX343" fmla="*/ 459709 w 2060566"/>
              <a:gd name="connsiteY343" fmla="*/ 205983 h 1963921"/>
              <a:gd name="connsiteX344" fmla="*/ 346182 w 2060566"/>
              <a:gd name="connsiteY344" fmla="*/ 316309 h 1963921"/>
              <a:gd name="connsiteX345" fmla="*/ 307157 w 2060566"/>
              <a:gd name="connsiteY345" fmla="*/ 350121 h 1963921"/>
              <a:gd name="connsiteX346" fmla="*/ 292968 w 2060566"/>
              <a:gd name="connsiteY346" fmla="*/ 362575 h 1963921"/>
              <a:gd name="connsiteX347" fmla="*/ 274563 w 2060566"/>
              <a:gd name="connsiteY347" fmla="*/ 384374 h 1963921"/>
              <a:gd name="connsiteX348" fmla="*/ 272544 w 2060566"/>
              <a:gd name="connsiteY348" fmla="*/ 393733 h 1963921"/>
              <a:gd name="connsiteX349" fmla="*/ 38892 w 2060566"/>
              <a:gd name="connsiteY349" fmla="*/ 393733 h 1963921"/>
              <a:gd name="connsiteX350" fmla="*/ 4860 w 2060566"/>
              <a:gd name="connsiteY350" fmla="*/ 359702 h 1963921"/>
              <a:gd name="connsiteX351" fmla="*/ 4860 w 2060566"/>
              <a:gd name="connsiteY351" fmla="*/ 335399 h 1963921"/>
              <a:gd name="connsiteX352" fmla="*/ 38892 w 2060566"/>
              <a:gd name="connsiteY352" fmla="*/ 301366 h 1963921"/>
              <a:gd name="connsiteX353" fmla="*/ 269178 w 2060566"/>
              <a:gd name="connsiteY353" fmla="*/ 301366 h 1963921"/>
              <a:gd name="connsiteX354" fmla="*/ 259334 w 2060566"/>
              <a:gd name="connsiteY354" fmla="*/ 310965 h 1963921"/>
              <a:gd name="connsiteX355" fmla="*/ 259334 w 2060566"/>
              <a:gd name="connsiteY355" fmla="*/ 369234 h 1963921"/>
              <a:gd name="connsiteX356" fmla="*/ 601620 w 2060566"/>
              <a:gd name="connsiteY356" fmla="*/ 29820 h 1963921"/>
              <a:gd name="connsiteX357" fmla="*/ 601620 w 2060566"/>
              <a:gd name="connsiteY357" fmla="*/ 26258 h 1963921"/>
              <a:gd name="connsiteX358" fmla="*/ 335539 w 2060566"/>
              <a:gd name="connsiteY358" fmla="*/ 0 h 1963921"/>
              <a:gd name="connsiteX359" fmla="*/ 412079 w 2060566"/>
              <a:gd name="connsiteY359" fmla="*/ 0 h 1963921"/>
              <a:gd name="connsiteX360" fmla="*/ 457050 w 2060566"/>
              <a:gd name="connsiteY360" fmla="*/ 17807 h 1963921"/>
              <a:gd name="connsiteX361" fmla="*/ 502021 w 2060566"/>
              <a:gd name="connsiteY361" fmla="*/ 0 h 1963921"/>
              <a:gd name="connsiteX362" fmla="*/ 575844 w 2060566"/>
              <a:gd name="connsiteY362" fmla="*/ 0 h 1963921"/>
              <a:gd name="connsiteX363" fmla="*/ 575012 w 2060566"/>
              <a:gd name="connsiteY363" fmla="*/ 3127 h 1963921"/>
              <a:gd name="connsiteX364" fmla="*/ 277091 w 2060566"/>
              <a:gd name="connsiteY364" fmla="*/ 293648 h 1963921"/>
              <a:gd name="connsiteX365" fmla="*/ 277091 w 2060566"/>
              <a:gd name="connsiteY365" fmla="*/ 265417 h 1963921"/>
              <a:gd name="connsiteX366" fmla="*/ 335539 w 2060566"/>
              <a:gd name="connsiteY366" fmla="*/ 207764 h 1963921"/>
              <a:gd name="connsiteX367" fmla="*/ 335539 w 2060566"/>
              <a:gd name="connsiteY367" fmla="*/ 195309 h 1963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</a:cxnLst>
            <a:rect l="l" t="t" r="r" b="b"/>
            <a:pathLst>
              <a:path w="2060566" h="1963921">
                <a:moveTo>
                  <a:pt x="1974854" y="1450956"/>
                </a:moveTo>
                <a:lnTo>
                  <a:pt x="1967399" y="1574493"/>
                </a:lnTo>
                <a:lnTo>
                  <a:pt x="1899030" y="1643077"/>
                </a:lnTo>
                <a:lnTo>
                  <a:pt x="1782820" y="1643077"/>
                </a:lnTo>
                <a:close/>
                <a:moveTo>
                  <a:pt x="2002045" y="1000353"/>
                </a:moveTo>
                <a:lnTo>
                  <a:pt x="1992141" y="1164486"/>
                </a:lnTo>
                <a:lnTo>
                  <a:pt x="1667719" y="1492532"/>
                </a:lnTo>
                <a:cubicBezTo>
                  <a:pt x="1639337" y="1474739"/>
                  <a:pt x="1603861" y="1476517"/>
                  <a:pt x="1579024" y="1501429"/>
                </a:cubicBezTo>
                <a:cubicBezTo>
                  <a:pt x="1550643" y="1528122"/>
                  <a:pt x="1550643" y="1574388"/>
                  <a:pt x="1579024" y="1601079"/>
                </a:cubicBezTo>
                <a:cubicBezTo>
                  <a:pt x="1593215" y="1614426"/>
                  <a:pt x="1611398" y="1621097"/>
                  <a:pt x="1629582" y="1621097"/>
                </a:cubicBezTo>
                <a:cubicBezTo>
                  <a:pt x="1647765" y="1621097"/>
                  <a:pt x="1665946" y="1614426"/>
                  <a:pt x="1680137" y="1601079"/>
                </a:cubicBezTo>
                <a:cubicBezTo>
                  <a:pt x="1699648" y="1583285"/>
                  <a:pt x="1704971" y="1556593"/>
                  <a:pt x="1697877" y="1531680"/>
                </a:cubicBezTo>
                <a:lnTo>
                  <a:pt x="1987441" y="1242370"/>
                </a:lnTo>
                <a:lnTo>
                  <a:pt x="1979310" y="1377100"/>
                </a:lnTo>
                <a:lnTo>
                  <a:pt x="1713514" y="1643077"/>
                </a:lnTo>
                <a:lnTo>
                  <a:pt x="1662558" y="1643077"/>
                </a:lnTo>
                <a:lnTo>
                  <a:pt x="1662558" y="1929895"/>
                </a:lnTo>
                <a:cubicBezTo>
                  <a:pt x="1662558" y="1949340"/>
                  <a:pt x="1647972" y="1963921"/>
                  <a:pt x="1628527" y="1963921"/>
                </a:cubicBezTo>
                <a:lnTo>
                  <a:pt x="1604222" y="1963921"/>
                </a:lnTo>
                <a:cubicBezTo>
                  <a:pt x="1584777" y="1963921"/>
                  <a:pt x="1570190" y="1949340"/>
                  <a:pt x="1570190" y="1929895"/>
                </a:cubicBezTo>
                <a:lnTo>
                  <a:pt x="1570190" y="1643077"/>
                </a:lnTo>
                <a:lnTo>
                  <a:pt x="1500974" y="1643077"/>
                </a:lnTo>
                <a:lnTo>
                  <a:pt x="1500974" y="1501429"/>
                </a:lnTo>
                <a:close/>
                <a:moveTo>
                  <a:pt x="2010389" y="862085"/>
                </a:moveTo>
                <a:lnTo>
                  <a:pt x="2006734" y="922657"/>
                </a:lnTo>
                <a:lnTo>
                  <a:pt x="1451305" y="1476517"/>
                </a:lnTo>
                <a:lnTo>
                  <a:pt x="1451305" y="1643077"/>
                </a:lnTo>
                <a:lnTo>
                  <a:pt x="1443798" y="1643077"/>
                </a:lnTo>
                <a:lnTo>
                  <a:pt x="1443798" y="1929895"/>
                </a:lnTo>
                <a:cubicBezTo>
                  <a:pt x="1443798" y="1949340"/>
                  <a:pt x="1429216" y="1963921"/>
                  <a:pt x="1409771" y="1963921"/>
                </a:cubicBezTo>
                <a:lnTo>
                  <a:pt x="1385462" y="1963921"/>
                </a:lnTo>
                <a:cubicBezTo>
                  <a:pt x="1366017" y="1963921"/>
                  <a:pt x="1351436" y="1949340"/>
                  <a:pt x="1351436" y="1929895"/>
                </a:cubicBezTo>
                <a:lnTo>
                  <a:pt x="1351436" y="1646247"/>
                </a:lnTo>
                <a:lnTo>
                  <a:pt x="1365105" y="1646247"/>
                </a:lnTo>
                <a:lnTo>
                  <a:pt x="1399865" y="1611756"/>
                </a:lnTo>
                <a:lnTo>
                  <a:pt x="1399865" y="1601079"/>
                </a:lnTo>
                <a:lnTo>
                  <a:pt x="1399865" y="1472957"/>
                </a:lnTo>
                <a:close/>
                <a:moveTo>
                  <a:pt x="2002983" y="711351"/>
                </a:moveTo>
                <a:lnTo>
                  <a:pt x="2018768" y="723227"/>
                </a:lnTo>
                <a:lnTo>
                  <a:pt x="2014954" y="786442"/>
                </a:lnTo>
                <a:lnTo>
                  <a:pt x="1350196" y="1451604"/>
                </a:lnTo>
                <a:lnTo>
                  <a:pt x="1350196" y="1462281"/>
                </a:lnTo>
                <a:lnTo>
                  <a:pt x="1350196" y="1590403"/>
                </a:lnTo>
                <a:lnTo>
                  <a:pt x="1297685" y="1643077"/>
                </a:lnTo>
                <a:lnTo>
                  <a:pt x="1225043" y="1643077"/>
                </a:lnTo>
                <a:lnTo>
                  <a:pt x="1225043" y="1929895"/>
                </a:lnTo>
                <a:cubicBezTo>
                  <a:pt x="1225043" y="1949340"/>
                  <a:pt x="1210456" y="1963921"/>
                  <a:pt x="1191011" y="1963921"/>
                </a:cubicBezTo>
                <a:lnTo>
                  <a:pt x="1166708" y="1963921"/>
                </a:lnTo>
                <a:cubicBezTo>
                  <a:pt x="1147263" y="1963921"/>
                  <a:pt x="1132677" y="1949340"/>
                  <a:pt x="1132677" y="1929895"/>
                </a:cubicBezTo>
                <a:lnTo>
                  <a:pt x="1132677" y="1646247"/>
                </a:lnTo>
                <a:lnTo>
                  <a:pt x="1177452" y="1646247"/>
                </a:lnTo>
                <a:lnTo>
                  <a:pt x="1281013" y="1542358"/>
                </a:lnTo>
                <a:lnTo>
                  <a:pt x="1282789" y="1537018"/>
                </a:lnTo>
                <a:lnTo>
                  <a:pt x="1320040" y="1400001"/>
                </a:lnTo>
                <a:close/>
                <a:moveTo>
                  <a:pt x="2018946" y="609920"/>
                </a:moveTo>
                <a:lnTo>
                  <a:pt x="2024887" y="621837"/>
                </a:lnTo>
                <a:lnTo>
                  <a:pt x="2023917" y="637913"/>
                </a:lnTo>
                <a:lnTo>
                  <a:pt x="1997659" y="668643"/>
                </a:lnTo>
                <a:cubicBezTo>
                  <a:pt x="1992339" y="663306"/>
                  <a:pt x="1987017" y="659744"/>
                  <a:pt x="1981697" y="654406"/>
                </a:cubicBezTo>
                <a:close/>
                <a:moveTo>
                  <a:pt x="38892" y="520127"/>
                </a:moveTo>
                <a:lnTo>
                  <a:pt x="259334" y="520127"/>
                </a:lnTo>
                <a:lnTo>
                  <a:pt x="259334" y="612487"/>
                </a:lnTo>
                <a:lnTo>
                  <a:pt x="38892" y="612487"/>
                </a:lnTo>
                <a:cubicBezTo>
                  <a:pt x="19447" y="612487"/>
                  <a:pt x="4860" y="597906"/>
                  <a:pt x="4860" y="578462"/>
                </a:cubicBezTo>
                <a:lnTo>
                  <a:pt x="4860" y="554153"/>
                </a:lnTo>
                <a:cubicBezTo>
                  <a:pt x="4860" y="534708"/>
                  <a:pt x="19447" y="520127"/>
                  <a:pt x="38892" y="520127"/>
                </a:cubicBezTo>
                <a:close/>
                <a:moveTo>
                  <a:pt x="1962181" y="515611"/>
                </a:moveTo>
                <a:cubicBezTo>
                  <a:pt x="1972826" y="533406"/>
                  <a:pt x="1983468" y="549419"/>
                  <a:pt x="1994112" y="565435"/>
                </a:cubicBezTo>
                <a:lnTo>
                  <a:pt x="1942668" y="617038"/>
                </a:lnTo>
                <a:cubicBezTo>
                  <a:pt x="1928479" y="604582"/>
                  <a:pt x="1912514" y="592129"/>
                  <a:pt x="1898321" y="579668"/>
                </a:cubicBezTo>
                <a:close/>
                <a:moveTo>
                  <a:pt x="1646433" y="391049"/>
                </a:moveTo>
                <a:cubicBezTo>
                  <a:pt x="1662399" y="408844"/>
                  <a:pt x="1680137" y="424858"/>
                  <a:pt x="1697877" y="442653"/>
                </a:cubicBezTo>
                <a:lnTo>
                  <a:pt x="1006065" y="1133082"/>
                </a:lnTo>
                <a:lnTo>
                  <a:pt x="1006065" y="1147319"/>
                </a:lnTo>
                <a:lnTo>
                  <a:pt x="1006065" y="1302131"/>
                </a:lnTo>
                <a:cubicBezTo>
                  <a:pt x="998969" y="1305689"/>
                  <a:pt x="991874" y="1309249"/>
                  <a:pt x="984778" y="1316365"/>
                </a:cubicBezTo>
                <a:cubicBezTo>
                  <a:pt x="956396" y="1343058"/>
                  <a:pt x="956396" y="1389325"/>
                  <a:pt x="984778" y="1416016"/>
                </a:cubicBezTo>
                <a:cubicBezTo>
                  <a:pt x="1011387" y="1442707"/>
                  <a:pt x="1055734" y="1442707"/>
                  <a:pt x="1084116" y="1416016"/>
                </a:cubicBezTo>
                <a:cubicBezTo>
                  <a:pt x="1110721" y="1389325"/>
                  <a:pt x="1112497" y="1343058"/>
                  <a:pt x="1084116" y="1316365"/>
                </a:cubicBezTo>
                <a:cubicBezTo>
                  <a:pt x="1080568" y="1312807"/>
                  <a:pt x="1075245" y="1309249"/>
                  <a:pt x="1069925" y="1305689"/>
                </a:cubicBezTo>
                <a:lnTo>
                  <a:pt x="1069925" y="1159773"/>
                </a:lnTo>
                <a:lnTo>
                  <a:pt x="1743997" y="485361"/>
                </a:lnTo>
                <a:cubicBezTo>
                  <a:pt x="1759960" y="503154"/>
                  <a:pt x="1777698" y="517391"/>
                  <a:pt x="1795438" y="533406"/>
                </a:cubicBezTo>
                <a:lnTo>
                  <a:pt x="1238440" y="1090376"/>
                </a:lnTo>
                <a:cubicBezTo>
                  <a:pt x="1236670" y="1092156"/>
                  <a:pt x="1236670" y="1092156"/>
                  <a:pt x="1236670" y="1092156"/>
                </a:cubicBezTo>
                <a:cubicBezTo>
                  <a:pt x="1215382" y="1090376"/>
                  <a:pt x="1195868" y="1095712"/>
                  <a:pt x="1179904" y="1111729"/>
                </a:cubicBezTo>
                <a:cubicBezTo>
                  <a:pt x="1151523" y="1138420"/>
                  <a:pt x="1151523" y="1184687"/>
                  <a:pt x="1179904" y="1211378"/>
                </a:cubicBezTo>
                <a:cubicBezTo>
                  <a:pt x="1208288" y="1238069"/>
                  <a:pt x="1252631" y="1238069"/>
                  <a:pt x="1281013" y="1211378"/>
                </a:cubicBezTo>
                <a:cubicBezTo>
                  <a:pt x="1295206" y="1197143"/>
                  <a:pt x="1302300" y="1181128"/>
                  <a:pt x="1302300" y="1163333"/>
                </a:cubicBezTo>
                <a:cubicBezTo>
                  <a:pt x="1304075" y="1161553"/>
                  <a:pt x="1305849" y="1159773"/>
                  <a:pt x="1307624" y="1157995"/>
                </a:cubicBezTo>
                <a:lnTo>
                  <a:pt x="1868169" y="597465"/>
                </a:lnTo>
                <a:cubicBezTo>
                  <a:pt x="1882360" y="609922"/>
                  <a:pt x="1898321" y="622378"/>
                  <a:pt x="1912514" y="634835"/>
                </a:cubicBezTo>
                <a:lnTo>
                  <a:pt x="1014934" y="1531680"/>
                </a:lnTo>
                <a:lnTo>
                  <a:pt x="904955" y="1531680"/>
                </a:lnTo>
                <a:cubicBezTo>
                  <a:pt x="901406" y="1522784"/>
                  <a:pt x="894309" y="1512105"/>
                  <a:pt x="887217" y="1504989"/>
                </a:cubicBezTo>
                <a:cubicBezTo>
                  <a:pt x="860608" y="1478297"/>
                  <a:pt x="816262" y="1478297"/>
                  <a:pt x="787877" y="1504989"/>
                </a:cubicBezTo>
                <a:cubicBezTo>
                  <a:pt x="759495" y="1531680"/>
                  <a:pt x="759495" y="1577946"/>
                  <a:pt x="787877" y="1604638"/>
                </a:cubicBezTo>
                <a:cubicBezTo>
                  <a:pt x="816262" y="1631331"/>
                  <a:pt x="860608" y="1631331"/>
                  <a:pt x="888989" y="1604638"/>
                </a:cubicBezTo>
                <a:cubicBezTo>
                  <a:pt x="896086" y="1597519"/>
                  <a:pt x="901406" y="1588623"/>
                  <a:pt x="904955" y="1579725"/>
                </a:cubicBezTo>
                <a:lnTo>
                  <a:pt x="1027350" y="1579725"/>
                </a:lnTo>
                <a:lnTo>
                  <a:pt x="1037996" y="1579725"/>
                </a:lnTo>
                <a:lnTo>
                  <a:pt x="1951539" y="666864"/>
                </a:lnTo>
                <a:cubicBezTo>
                  <a:pt x="1956861" y="672203"/>
                  <a:pt x="1962181" y="677541"/>
                  <a:pt x="1967505" y="681101"/>
                </a:cubicBezTo>
                <a:lnTo>
                  <a:pt x="1275693" y="1373308"/>
                </a:lnTo>
                <a:lnTo>
                  <a:pt x="1273918" y="1380426"/>
                </a:lnTo>
                <a:lnTo>
                  <a:pt x="1238440" y="1515665"/>
                </a:lnTo>
                <a:lnTo>
                  <a:pt x="1111432" y="1643077"/>
                </a:lnTo>
                <a:lnTo>
                  <a:pt x="1006283" y="1643077"/>
                </a:lnTo>
                <a:lnTo>
                  <a:pt x="1006283" y="1929895"/>
                </a:lnTo>
                <a:cubicBezTo>
                  <a:pt x="1006283" y="1949340"/>
                  <a:pt x="991702" y="1963921"/>
                  <a:pt x="972255" y="1963921"/>
                </a:cubicBezTo>
                <a:lnTo>
                  <a:pt x="947947" y="1963921"/>
                </a:lnTo>
                <a:cubicBezTo>
                  <a:pt x="928502" y="1963921"/>
                  <a:pt x="909057" y="1949340"/>
                  <a:pt x="909057" y="1929895"/>
                </a:cubicBezTo>
                <a:lnTo>
                  <a:pt x="909057" y="1643077"/>
                </a:lnTo>
                <a:lnTo>
                  <a:pt x="782663" y="1643077"/>
                </a:lnTo>
                <a:lnTo>
                  <a:pt x="782663" y="1929895"/>
                </a:lnTo>
                <a:cubicBezTo>
                  <a:pt x="782663" y="1949340"/>
                  <a:pt x="768082" y="1963921"/>
                  <a:pt x="748637" y="1963921"/>
                </a:cubicBezTo>
                <a:lnTo>
                  <a:pt x="724329" y="1963921"/>
                </a:lnTo>
                <a:cubicBezTo>
                  <a:pt x="704884" y="1963921"/>
                  <a:pt x="690303" y="1949340"/>
                  <a:pt x="690303" y="1929895"/>
                </a:cubicBezTo>
                <a:lnTo>
                  <a:pt x="690303" y="1643077"/>
                </a:lnTo>
                <a:lnTo>
                  <a:pt x="663705" y="1643077"/>
                </a:lnTo>
                <a:lnTo>
                  <a:pt x="663705" y="1624213"/>
                </a:lnTo>
                <a:lnTo>
                  <a:pt x="663705" y="1373308"/>
                </a:lnTo>
                <a:close/>
                <a:moveTo>
                  <a:pt x="1862845" y="380372"/>
                </a:moveTo>
                <a:cubicBezTo>
                  <a:pt x="1877036" y="398169"/>
                  <a:pt x="1889456" y="417740"/>
                  <a:pt x="1903647" y="435533"/>
                </a:cubicBezTo>
                <a:lnTo>
                  <a:pt x="1823820" y="512051"/>
                </a:lnTo>
                <a:cubicBezTo>
                  <a:pt x="1806080" y="496038"/>
                  <a:pt x="1790118" y="480021"/>
                  <a:pt x="1772378" y="465786"/>
                </a:cubicBezTo>
                <a:close/>
                <a:moveTo>
                  <a:pt x="1767056" y="266485"/>
                </a:moveTo>
                <a:cubicBezTo>
                  <a:pt x="1772376" y="271825"/>
                  <a:pt x="1775925" y="278941"/>
                  <a:pt x="1781247" y="284279"/>
                </a:cubicBezTo>
                <a:lnTo>
                  <a:pt x="1680137" y="385710"/>
                </a:lnTo>
                <a:cubicBezTo>
                  <a:pt x="1674815" y="380372"/>
                  <a:pt x="1669493" y="375032"/>
                  <a:pt x="1664171" y="369696"/>
                </a:cubicBezTo>
                <a:close/>
                <a:moveTo>
                  <a:pt x="1665946" y="216660"/>
                </a:moveTo>
                <a:cubicBezTo>
                  <a:pt x="1667719" y="216660"/>
                  <a:pt x="1671268" y="218440"/>
                  <a:pt x="1673042" y="220218"/>
                </a:cubicBezTo>
                <a:lnTo>
                  <a:pt x="1596764" y="296736"/>
                </a:lnTo>
                <a:cubicBezTo>
                  <a:pt x="1594992" y="294956"/>
                  <a:pt x="1593215" y="293178"/>
                  <a:pt x="1591444" y="291400"/>
                </a:cubicBezTo>
                <a:close/>
                <a:moveTo>
                  <a:pt x="1642884" y="111675"/>
                </a:moveTo>
                <a:cubicBezTo>
                  <a:pt x="1648208" y="117015"/>
                  <a:pt x="1651755" y="120573"/>
                  <a:pt x="1655304" y="127691"/>
                </a:cubicBezTo>
                <a:cubicBezTo>
                  <a:pt x="1646433" y="138368"/>
                  <a:pt x="1641113" y="152601"/>
                  <a:pt x="1641113" y="166837"/>
                </a:cubicBezTo>
                <a:cubicBezTo>
                  <a:pt x="1641113" y="173954"/>
                  <a:pt x="1642884" y="179292"/>
                  <a:pt x="1644659" y="184634"/>
                </a:cubicBezTo>
                <a:lnTo>
                  <a:pt x="1561286" y="262926"/>
                </a:lnTo>
                <a:cubicBezTo>
                  <a:pt x="1548872" y="250470"/>
                  <a:pt x="1536452" y="236235"/>
                  <a:pt x="1524036" y="223780"/>
                </a:cubicBezTo>
                <a:close/>
                <a:moveTo>
                  <a:pt x="1555966" y="1349"/>
                </a:moveTo>
                <a:cubicBezTo>
                  <a:pt x="1571930" y="19142"/>
                  <a:pt x="1587895" y="36937"/>
                  <a:pt x="1602086" y="54732"/>
                </a:cubicBezTo>
                <a:lnTo>
                  <a:pt x="1506298" y="154379"/>
                </a:lnTo>
                <a:cubicBezTo>
                  <a:pt x="1504523" y="127688"/>
                  <a:pt x="1488558" y="104556"/>
                  <a:pt x="1465496" y="95660"/>
                </a:cubicBezTo>
                <a:close/>
                <a:moveTo>
                  <a:pt x="1986798" y="0"/>
                </a:moveTo>
                <a:lnTo>
                  <a:pt x="2049527" y="0"/>
                </a:lnTo>
                <a:lnTo>
                  <a:pt x="2056623" y="10602"/>
                </a:lnTo>
                <a:lnTo>
                  <a:pt x="2060566" y="30576"/>
                </a:lnTo>
                <a:lnTo>
                  <a:pt x="2028085" y="568836"/>
                </a:lnTo>
                <a:lnTo>
                  <a:pt x="1871716" y="335886"/>
                </a:lnTo>
                <a:lnTo>
                  <a:pt x="1878810" y="328766"/>
                </a:lnTo>
                <a:lnTo>
                  <a:pt x="1893001" y="314531"/>
                </a:lnTo>
                <a:lnTo>
                  <a:pt x="1893001" y="92101"/>
                </a:lnTo>
                <a:close/>
                <a:moveTo>
                  <a:pt x="1596480" y="0"/>
                </a:moveTo>
                <a:lnTo>
                  <a:pt x="1847021" y="0"/>
                </a:lnTo>
                <a:lnTo>
                  <a:pt x="1811405" y="35159"/>
                </a:lnTo>
                <a:lnTo>
                  <a:pt x="1797213" y="49395"/>
                </a:lnTo>
                <a:lnTo>
                  <a:pt x="1797213" y="232675"/>
                </a:lnTo>
                <a:cubicBezTo>
                  <a:pt x="1786569" y="220218"/>
                  <a:pt x="1777698" y="209545"/>
                  <a:pt x="1768831" y="197087"/>
                </a:cubicBezTo>
                <a:cubicBezTo>
                  <a:pt x="1777698" y="184634"/>
                  <a:pt x="1783022" y="170396"/>
                  <a:pt x="1783022" y="154379"/>
                </a:cubicBezTo>
                <a:cubicBezTo>
                  <a:pt x="1783022" y="115233"/>
                  <a:pt x="1751091" y="84983"/>
                  <a:pt x="1712068" y="84983"/>
                </a:cubicBezTo>
                <a:cubicBezTo>
                  <a:pt x="1701424" y="84983"/>
                  <a:pt x="1690780" y="88543"/>
                  <a:pt x="1681909" y="92101"/>
                </a:cubicBezTo>
                <a:close/>
                <a:moveTo>
                  <a:pt x="1433419" y="0"/>
                </a:moveTo>
                <a:lnTo>
                  <a:pt x="1512447" y="0"/>
                </a:lnTo>
                <a:lnTo>
                  <a:pt x="1417602" y="100998"/>
                </a:lnTo>
                <a:cubicBezTo>
                  <a:pt x="1417602" y="100998"/>
                  <a:pt x="1415829" y="100998"/>
                  <a:pt x="1415829" y="100998"/>
                </a:cubicBezTo>
                <a:cubicBezTo>
                  <a:pt x="1403411" y="86761"/>
                  <a:pt x="1392769" y="72527"/>
                  <a:pt x="1380351" y="56510"/>
                </a:cubicBezTo>
                <a:close/>
                <a:moveTo>
                  <a:pt x="1345879" y="0"/>
                </a:moveTo>
                <a:lnTo>
                  <a:pt x="1395885" y="0"/>
                </a:lnTo>
                <a:lnTo>
                  <a:pt x="1367933" y="29820"/>
                </a:lnTo>
                <a:close/>
                <a:moveTo>
                  <a:pt x="1168302" y="0"/>
                </a:moveTo>
                <a:lnTo>
                  <a:pt x="1255560" y="0"/>
                </a:lnTo>
                <a:lnTo>
                  <a:pt x="800293" y="453328"/>
                </a:lnTo>
                <a:lnTo>
                  <a:pt x="734661" y="453328"/>
                </a:lnTo>
                <a:lnTo>
                  <a:pt x="724017" y="453328"/>
                </a:lnTo>
                <a:lnTo>
                  <a:pt x="720470" y="462226"/>
                </a:lnTo>
                <a:lnTo>
                  <a:pt x="690314" y="513829"/>
                </a:lnTo>
                <a:cubicBezTo>
                  <a:pt x="661932" y="492476"/>
                  <a:pt x="621132" y="492476"/>
                  <a:pt x="596300" y="519167"/>
                </a:cubicBezTo>
                <a:cubicBezTo>
                  <a:pt x="567918" y="547641"/>
                  <a:pt x="567918" y="592129"/>
                  <a:pt x="596300" y="618818"/>
                </a:cubicBezTo>
                <a:cubicBezTo>
                  <a:pt x="622907" y="645512"/>
                  <a:pt x="667254" y="645512"/>
                  <a:pt x="695636" y="618818"/>
                </a:cubicBezTo>
                <a:cubicBezTo>
                  <a:pt x="716923" y="597465"/>
                  <a:pt x="722245" y="567214"/>
                  <a:pt x="711601" y="542300"/>
                </a:cubicBezTo>
                <a:lnTo>
                  <a:pt x="743530" y="487140"/>
                </a:lnTo>
                <a:lnTo>
                  <a:pt x="805615" y="487140"/>
                </a:lnTo>
                <a:lnTo>
                  <a:pt x="812711" y="487140"/>
                </a:lnTo>
                <a:lnTo>
                  <a:pt x="1298753" y="3127"/>
                </a:lnTo>
                <a:cubicBezTo>
                  <a:pt x="1311169" y="20922"/>
                  <a:pt x="1325362" y="38717"/>
                  <a:pt x="1339551" y="56510"/>
                </a:cubicBezTo>
                <a:lnTo>
                  <a:pt x="679670" y="714907"/>
                </a:lnTo>
                <a:lnTo>
                  <a:pt x="679670" y="722025"/>
                </a:lnTo>
                <a:lnTo>
                  <a:pt x="679670" y="926664"/>
                </a:lnTo>
                <a:cubicBezTo>
                  <a:pt x="653063" y="912429"/>
                  <a:pt x="621132" y="915987"/>
                  <a:pt x="598072" y="939120"/>
                </a:cubicBezTo>
                <a:cubicBezTo>
                  <a:pt x="569691" y="967592"/>
                  <a:pt x="569691" y="1012078"/>
                  <a:pt x="598072" y="1038769"/>
                </a:cubicBezTo>
                <a:cubicBezTo>
                  <a:pt x="626454" y="1065461"/>
                  <a:pt x="670801" y="1065461"/>
                  <a:pt x="699183" y="1038769"/>
                </a:cubicBezTo>
                <a:cubicBezTo>
                  <a:pt x="722245" y="1017414"/>
                  <a:pt x="724017" y="981827"/>
                  <a:pt x="709826" y="955135"/>
                </a:cubicBezTo>
                <a:cubicBezTo>
                  <a:pt x="713374" y="951577"/>
                  <a:pt x="713374" y="948017"/>
                  <a:pt x="713374" y="944459"/>
                </a:cubicBezTo>
                <a:lnTo>
                  <a:pt x="713374" y="729144"/>
                </a:lnTo>
                <a:lnTo>
                  <a:pt x="1360840" y="83203"/>
                </a:lnTo>
                <a:cubicBezTo>
                  <a:pt x="1371484" y="99218"/>
                  <a:pt x="1383900" y="113455"/>
                  <a:pt x="1396316" y="127688"/>
                </a:cubicBezTo>
                <a:lnTo>
                  <a:pt x="926238" y="595685"/>
                </a:lnTo>
                <a:lnTo>
                  <a:pt x="924465" y="599245"/>
                </a:lnTo>
                <a:lnTo>
                  <a:pt x="901406" y="684658"/>
                </a:lnTo>
                <a:lnTo>
                  <a:pt x="867702" y="718469"/>
                </a:lnTo>
                <a:cubicBezTo>
                  <a:pt x="842868" y="709571"/>
                  <a:pt x="814484" y="714907"/>
                  <a:pt x="793201" y="734482"/>
                </a:cubicBezTo>
                <a:cubicBezTo>
                  <a:pt x="764815" y="762953"/>
                  <a:pt x="764815" y="807444"/>
                  <a:pt x="793201" y="834133"/>
                </a:cubicBezTo>
                <a:cubicBezTo>
                  <a:pt x="821580" y="860826"/>
                  <a:pt x="865928" y="860826"/>
                  <a:pt x="894309" y="834133"/>
                </a:cubicBezTo>
                <a:cubicBezTo>
                  <a:pt x="922693" y="807444"/>
                  <a:pt x="922693" y="762953"/>
                  <a:pt x="896086" y="736264"/>
                </a:cubicBezTo>
                <a:lnTo>
                  <a:pt x="931564" y="700674"/>
                </a:lnTo>
                <a:lnTo>
                  <a:pt x="933335" y="697112"/>
                </a:lnTo>
                <a:lnTo>
                  <a:pt x="956394" y="611702"/>
                </a:lnTo>
                <a:lnTo>
                  <a:pt x="1417602" y="152601"/>
                </a:lnTo>
                <a:cubicBezTo>
                  <a:pt x="1433569" y="170394"/>
                  <a:pt x="1449534" y="189969"/>
                  <a:pt x="1465496" y="207764"/>
                </a:cubicBezTo>
                <a:lnTo>
                  <a:pt x="1098305" y="574332"/>
                </a:lnTo>
                <a:lnTo>
                  <a:pt x="1096530" y="583232"/>
                </a:lnTo>
                <a:lnTo>
                  <a:pt x="1061054" y="713129"/>
                </a:lnTo>
                <a:lnTo>
                  <a:pt x="635323" y="1136640"/>
                </a:lnTo>
                <a:lnTo>
                  <a:pt x="511153" y="1136640"/>
                </a:lnTo>
                <a:cubicBezTo>
                  <a:pt x="509378" y="1133080"/>
                  <a:pt x="507605" y="1129522"/>
                  <a:pt x="504058" y="1125964"/>
                </a:cubicBezTo>
                <a:cubicBezTo>
                  <a:pt x="475676" y="1099272"/>
                  <a:pt x="431328" y="1099272"/>
                  <a:pt x="402946" y="1125964"/>
                </a:cubicBezTo>
                <a:cubicBezTo>
                  <a:pt x="374564" y="1152655"/>
                  <a:pt x="374564" y="1198921"/>
                  <a:pt x="402946" y="1225615"/>
                </a:cubicBezTo>
                <a:cubicBezTo>
                  <a:pt x="431328" y="1252304"/>
                  <a:pt x="475676" y="1252304"/>
                  <a:pt x="504058" y="1225615"/>
                </a:cubicBezTo>
                <a:cubicBezTo>
                  <a:pt x="511153" y="1218496"/>
                  <a:pt x="516473" y="1209596"/>
                  <a:pt x="520022" y="1198921"/>
                </a:cubicBezTo>
                <a:lnTo>
                  <a:pt x="649514" y="1198921"/>
                </a:lnTo>
                <a:lnTo>
                  <a:pt x="663705" y="1198921"/>
                </a:lnTo>
                <a:lnTo>
                  <a:pt x="1119590" y="743381"/>
                </a:lnTo>
                <a:lnTo>
                  <a:pt x="1121366" y="734482"/>
                </a:lnTo>
                <a:lnTo>
                  <a:pt x="1156843" y="604582"/>
                </a:lnTo>
                <a:lnTo>
                  <a:pt x="1509843" y="252250"/>
                </a:lnTo>
                <a:cubicBezTo>
                  <a:pt x="1534677" y="280721"/>
                  <a:pt x="1561286" y="307413"/>
                  <a:pt x="1586121" y="334106"/>
                </a:cubicBezTo>
                <a:lnTo>
                  <a:pt x="578560" y="1341277"/>
                </a:lnTo>
                <a:lnTo>
                  <a:pt x="578560" y="1360852"/>
                </a:lnTo>
                <a:lnTo>
                  <a:pt x="578560" y="1609974"/>
                </a:lnTo>
                <a:lnTo>
                  <a:pt x="545559" y="1643077"/>
                </a:lnTo>
                <a:lnTo>
                  <a:pt x="393762" y="1643077"/>
                </a:lnTo>
                <a:cubicBezTo>
                  <a:pt x="359732" y="1643077"/>
                  <a:pt x="329351" y="1629710"/>
                  <a:pt x="307476" y="1607835"/>
                </a:cubicBezTo>
                <a:lnTo>
                  <a:pt x="287469" y="1577943"/>
                </a:lnTo>
                <a:lnTo>
                  <a:pt x="388755" y="1577943"/>
                </a:lnTo>
                <a:cubicBezTo>
                  <a:pt x="390530" y="1590403"/>
                  <a:pt x="397626" y="1601078"/>
                  <a:pt x="406495" y="1609974"/>
                </a:cubicBezTo>
                <a:cubicBezTo>
                  <a:pt x="419799" y="1623319"/>
                  <a:pt x="437536" y="1629992"/>
                  <a:pt x="455497" y="1629992"/>
                </a:cubicBezTo>
                <a:cubicBezTo>
                  <a:pt x="473457" y="1629992"/>
                  <a:pt x="491642" y="1623319"/>
                  <a:pt x="505833" y="1609974"/>
                </a:cubicBezTo>
                <a:cubicBezTo>
                  <a:pt x="534213" y="1583283"/>
                  <a:pt x="534213" y="1537016"/>
                  <a:pt x="505833" y="1510323"/>
                </a:cubicBezTo>
                <a:cubicBezTo>
                  <a:pt x="477449" y="1483634"/>
                  <a:pt x="433102" y="1483634"/>
                  <a:pt x="404720" y="1510323"/>
                </a:cubicBezTo>
                <a:cubicBezTo>
                  <a:pt x="395850" y="1521002"/>
                  <a:pt x="390530" y="1533460"/>
                  <a:pt x="386980" y="1545913"/>
                </a:cubicBezTo>
                <a:lnTo>
                  <a:pt x="277043" y="1545913"/>
                </a:lnTo>
                <a:lnTo>
                  <a:pt x="272232" y="1521549"/>
                </a:lnTo>
                <a:lnTo>
                  <a:pt x="272232" y="1428720"/>
                </a:lnTo>
                <a:lnTo>
                  <a:pt x="317799" y="1410676"/>
                </a:lnTo>
                <a:cubicBezTo>
                  <a:pt x="346182" y="1383985"/>
                  <a:pt x="346182" y="1337717"/>
                  <a:pt x="317799" y="1311027"/>
                </a:cubicBezTo>
                <a:lnTo>
                  <a:pt x="272232" y="1292983"/>
                </a:lnTo>
                <a:lnTo>
                  <a:pt x="272232" y="1273621"/>
                </a:lnTo>
                <a:lnTo>
                  <a:pt x="34028" y="1273621"/>
                </a:lnTo>
                <a:cubicBezTo>
                  <a:pt x="14583" y="1273621"/>
                  <a:pt x="0" y="1259040"/>
                  <a:pt x="0" y="1239595"/>
                </a:cubicBezTo>
                <a:lnTo>
                  <a:pt x="0" y="1215286"/>
                </a:lnTo>
                <a:cubicBezTo>
                  <a:pt x="0" y="1195841"/>
                  <a:pt x="14583" y="1181260"/>
                  <a:pt x="34028" y="1181260"/>
                </a:cubicBezTo>
                <a:lnTo>
                  <a:pt x="34028" y="1176396"/>
                </a:lnTo>
                <a:lnTo>
                  <a:pt x="277091" y="1176396"/>
                </a:lnTo>
                <a:lnTo>
                  <a:pt x="277091" y="1050003"/>
                </a:lnTo>
                <a:lnTo>
                  <a:pt x="38892" y="1050003"/>
                </a:lnTo>
                <a:cubicBezTo>
                  <a:pt x="19447" y="1050003"/>
                  <a:pt x="4860" y="1035422"/>
                  <a:pt x="4860" y="1015977"/>
                </a:cubicBezTo>
                <a:lnTo>
                  <a:pt x="4860" y="991668"/>
                </a:lnTo>
                <a:cubicBezTo>
                  <a:pt x="4860" y="972221"/>
                  <a:pt x="19447" y="957640"/>
                  <a:pt x="38892" y="957640"/>
                </a:cubicBezTo>
                <a:lnTo>
                  <a:pt x="259334" y="957640"/>
                </a:lnTo>
                <a:lnTo>
                  <a:pt x="259334" y="1031560"/>
                </a:lnTo>
                <a:lnTo>
                  <a:pt x="303608" y="1012078"/>
                </a:lnTo>
                <a:cubicBezTo>
                  <a:pt x="308930" y="1006738"/>
                  <a:pt x="314254" y="999622"/>
                  <a:pt x="317799" y="992505"/>
                </a:cubicBezTo>
                <a:lnTo>
                  <a:pt x="456162" y="992505"/>
                </a:lnTo>
                <a:lnTo>
                  <a:pt x="456162" y="990725"/>
                </a:lnTo>
                <a:lnTo>
                  <a:pt x="463258" y="990725"/>
                </a:lnTo>
                <a:lnTo>
                  <a:pt x="630003" y="825236"/>
                </a:lnTo>
                <a:lnTo>
                  <a:pt x="630003" y="818116"/>
                </a:lnTo>
                <a:lnTo>
                  <a:pt x="630003" y="722025"/>
                </a:lnTo>
                <a:lnTo>
                  <a:pt x="630003" y="714907"/>
                </a:lnTo>
                <a:lnTo>
                  <a:pt x="527118" y="608142"/>
                </a:lnTo>
                <a:lnTo>
                  <a:pt x="527118" y="501372"/>
                </a:lnTo>
                <a:lnTo>
                  <a:pt x="628229" y="399945"/>
                </a:lnTo>
                <a:lnTo>
                  <a:pt x="729339" y="426635"/>
                </a:lnTo>
                <a:lnTo>
                  <a:pt x="738210" y="428417"/>
                </a:lnTo>
                <a:close/>
                <a:moveTo>
                  <a:pt x="873684" y="0"/>
                </a:moveTo>
                <a:lnTo>
                  <a:pt x="930997" y="0"/>
                </a:lnTo>
                <a:lnTo>
                  <a:pt x="686766" y="246913"/>
                </a:lnTo>
                <a:lnTo>
                  <a:pt x="606941" y="246913"/>
                </a:lnTo>
                <a:lnTo>
                  <a:pt x="599847" y="246913"/>
                </a:lnTo>
                <a:lnTo>
                  <a:pt x="406495" y="442653"/>
                </a:lnTo>
                <a:lnTo>
                  <a:pt x="406495" y="713129"/>
                </a:lnTo>
                <a:cubicBezTo>
                  <a:pt x="404720" y="714909"/>
                  <a:pt x="402948" y="716689"/>
                  <a:pt x="399400" y="720247"/>
                </a:cubicBezTo>
                <a:cubicBezTo>
                  <a:pt x="372790" y="746940"/>
                  <a:pt x="372790" y="791425"/>
                  <a:pt x="399400" y="819896"/>
                </a:cubicBezTo>
                <a:cubicBezTo>
                  <a:pt x="413589" y="834131"/>
                  <a:pt x="431771" y="841249"/>
                  <a:pt x="449732" y="841249"/>
                </a:cubicBezTo>
                <a:cubicBezTo>
                  <a:pt x="467692" y="841249"/>
                  <a:pt x="485432" y="834131"/>
                  <a:pt x="498736" y="819896"/>
                </a:cubicBezTo>
                <a:cubicBezTo>
                  <a:pt x="525344" y="793205"/>
                  <a:pt x="525344" y="748719"/>
                  <a:pt x="498736" y="720247"/>
                </a:cubicBezTo>
                <a:cubicBezTo>
                  <a:pt x="480996" y="704232"/>
                  <a:pt x="459709" y="697114"/>
                  <a:pt x="438424" y="700674"/>
                </a:cubicBezTo>
                <a:lnTo>
                  <a:pt x="438424" y="455108"/>
                </a:lnTo>
                <a:lnTo>
                  <a:pt x="612265" y="278941"/>
                </a:lnTo>
                <a:lnTo>
                  <a:pt x="692088" y="278941"/>
                </a:lnTo>
                <a:lnTo>
                  <a:pt x="699183" y="278941"/>
                </a:lnTo>
                <a:lnTo>
                  <a:pt x="975120" y="0"/>
                </a:lnTo>
                <a:lnTo>
                  <a:pt x="1106746" y="0"/>
                </a:lnTo>
                <a:lnTo>
                  <a:pt x="720470" y="387489"/>
                </a:lnTo>
                <a:lnTo>
                  <a:pt x="621132" y="359019"/>
                </a:lnTo>
                <a:lnTo>
                  <a:pt x="612265" y="357237"/>
                </a:lnTo>
                <a:lnTo>
                  <a:pt x="489867" y="481799"/>
                </a:lnTo>
                <a:lnTo>
                  <a:pt x="489867" y="488919"/>
                </a:lnTo>
                <a:lnTo>
                  <a:pt x="489867" y="611702"/>
                </a:lnTo>
                <a:lnTo>
                  <a:pt x="489867" y="618818"/>
                </a:lnTo>
                <a:lnTo>
                  <a:pt x="592751" y="723805"/>
                </a:lnTo>
                <a:lnTo>
                  <a:pt x="592751" y="807444"/>
                </a:lnTo>
                <a:lnTo>
                  <a:pt x="445518" y="956915"/>
                </a:lnTo>
                <a:lnTo>
                  <a:pt x="321348" y="956915"/>
                </a:lnTo>
                <a:cubicBezTo>
                  <a:pt x="321348" y="939120"/>
                  <a:pt x="314255" y="923107"/>
                  <a:pt x="301835" y="908869"/>
                </a:cubicBezTo>
                <a:lnTo>
                  <a:pt x="277091" y="898231"/>
                </a:lnTo>
                <a:lnTo>
                  <a:pt x="277091" y="831247"/>
                </a:lnTo>
                <a:lnTo>
                  <a:pt x="38892" y="831247"/>
                </a:lnTo>
                <a:cubicBezTo>
                  <a:pt x="19447" y="831247"/>
                  <a:pt x="4860" y="816662"/>
                  <a:pt x="4860" y="797216"/>
                </a:cubicBezTo>
                <a:lnTo>
                  <a:pt x="4860" y="772912"/>
                </a:lnTo>
                <a:cubicBezTo>
                  <a:pt x="4860" y="753467"/>
                  <a:pt x="19447" y="738881"/>
                  <a:pt x="38892" y="738881"/>
                </a:cubicBezTo>
                <a:lnTo>
                  <a:pt x="259334" y="738881"/>
                </a:lnTo>
                <a:lnTo>
                  <a:pt x="259334" y="758665"/>
                </a:lnTo>
                <a:lnTo>
                  <a:pt x="379886" y="636613"/>
                </a:lnTo>
                <a:lnTo>
                  <a:pt x="379886" y="629495"/>
                </a:lnTo>
                <a:lnTo>
                  <a:pt x="379886" y="426637"/>
                </a:lnTo>
                <a:lnTo>
                  <a:pt x="649514" y="154379"/>
                </a:lnTo>
                <a:lnTo>
                  <a:pt x="713374" y="154379"/>
                </a:lnTo>
                <a:lnTo>
                  <a:pt x="720470" y="154379"/>
                </a:lnTo>
                <a:close/>
                <a:moveTo>
                  <a:pt x="711041" y="0"/>
                </a:moveTo>
                <a:lnTo>
                  <a:pt x="838842" y="0"/>
                </a:lnTo>
                <a:lnTo>
                  <a:pt x="709826" y="127688"/>
                </a:lnTo>
                <a:lnTo>
                  <a:pt x="645968" y="127688"/>
                </a:lnTo>
                <a:lnTo>
                  <a:pt x="638872" y="127688"/>
                </a:lnTo>
                <a:lnTo>
                  <a:pt x="344408" y="419520"/>
                </a:lnTo>
                <a:lnTo>
                  <a:pt x="344408" y="426635"/>
                </a:lnTo>
                <a:lnTo>
                  <a:pt x="344408" y="629495"/>
                </a:lnTo>
                <a:lnTo>
                  <a:pt x="277091" y="696297"/>
                </a:lnTo>
                <a:lnTo>
                  <a:pt x="277091" y="641257"/>
                </a:lnTo>
                <a:lnTo>
                  <a:pt x="296515" y="633053"/>
                </a:lnTo>
                <a:cubicBezTo>
                  <a:pt x="314255" y="617038"/>
                  <a:pt x="321348" y="592129"/>
                  <a:pt x="316026" y="568992"/>
                </a:cubicBezTo>
                <a:cubicBezTo>
                  <a:pt x="317799" y="565435"/>
                  <a:pt x="317799" y="561873"/>
                  <a:pt x="317799" y="558315"/>
                </a:cubicBezTo>
                <a:cubicBezTo>
                  <a:pt x="317799" y="558315"/>
                  <a:pt x="308930" y="519167"/>
                  <a:pt x="303608" y="476461"/>
                </a:cubicBezTo>
                <a:cubicBezTo>
                  <a:pt x="301835" y="455108"/>
                  <a:pt x="300061" y="433753"/>
                  <a:pt x="301835" y="417740"/>
                </a:cubicBezTo>
                <a:cubicBezTo>
                  <a:pt x="303608" y="401725"/>
                  <a:pt x="308930" y="392827"/>
                  <a:pt x="310706" y="391047"/>
                </a:cubicBezTo>
                <a:cubicBezTo>
                  <a:pt x="317799" y="385710"/>
                  <a:pt x="323121" y="382149"/>
                  <a:pt x="331992" y="373252"/>
                </a:cubicBezTo>
                <a:cubicBezTo>
                  <a:pt x="340861" y="364354"/>
                  <a:pt x="353277" y="353679"/>
                  <a:pt x="367470" y="339440"/>
                </a:cubicBezTo>
                <a:cubicBezTo>
                  <a:pt x="397626" y="310971"/>
                  <a:pt x="436649" y="271825"/>
                  <a:pt x="482771" y="227337"/>
                </a:cubicBezTo>
                <a:cubicBezTo>
                  <a:pt x="528891" y="181960"/>
                  <a:pt x="581666" y="129468"/>
                  <a:pt x="637541" y="73636"/>
                </a:cubicBezTo>
                <a:close/>
                <a:moveTo>
                  <a:pt x="608601" y="0"/>
                </a:moveTo>
                <a:lnTo>
                  <a:pt x="666668" y="0"/>
                </a:lnTo>
                <a:lnTo>
                  <a:pt x="614481" y="52283"/>
                </a:lnTo>
                <a:cubicBezTo>
                  <a:pt x="558604" y="108114"/>
                  <a:pt x="505831" y="160607"/>
                  <a:pt x="459709" y="205983"/>
                </a:cubicBezTo>
                <a:cubicBezTo>
                  <a:pt x="415362" y="250466"/>
                  <a:pt x="374564" y="287838"/>
                  <a:pt x="346182" y="316309"/>
                </a:cubicBezTo>
                <a:cubicBezTo>
                  <a:pt x="330217" y="330546"/>
                  <a:pt x="317799" y="339440"/>
                  <a:pt x="307157" y="350121"/>
                </a:cubicBezTo>
                <a:cubicBezTo>
                  <a:pt x="298288" y="357235"/>
                  <a:pt x="291194" y="362575"/>
                  <a:pt x="292968" y="362575"/>
                </a:cubicBezTo>
                <a:cubicBezTo>
                  <a:pt x="284097" y="367914"/>
                  <a:pt x="278332" y="375477"/>
                  <a:pt x="274563" y="384374"/>
                </a:cubicBezTo>
                <a:lnTo>
                  <a:pt x="272544" y="393733"/>
                </a:lnTo>
                <a:lnTo>
                  <a:pt x="38892" y="393733"/>
                </a:lnTo>
                <a:cubicBezTo>
                  <a:pt x="19447" y="393733"/>
                  <a:pt x="4860" y="379147"/>
                  <a:pt x="4860" y="359702"/>
                </a:cubicBezTo>
                <a:lnTo>
                  <a:pt x="4860" y="335399"/>
                </a:lnTo>
                <a:cubicBezTo>
                  <a:pt x="4860" y="315952"/>
                  <a:pt x="19447" y="301366"/>
                  <a:pt x="38892" y="301366"/>
                </a:cubicBezTo>
                <a:lnTo>
                  <a:pt x="269178" y="301366"/>
                </a:lnTo>
                <a:lnTo>
                  <a:pt x="259334" y="310965"/>
                </a:lnTo>
                <a:lnTo>
                  <a:pt x="259334" y="369234"/>
                </a:lnTo>
                <a:lnTo>
                  <a:pt x="601620" y="29820"/>
                </a:lnTo>
                <a:lnTo>
                  <a:pt x="601620" y="26258"/>
                </a:lnTo>
                <a:close/>
                <a:moveTo>
                  <a:pt x="335539" y="0"/>
                </a:moveTo>
                <a:lnTo>
                  <a:pt x="412079" y="0"/>
                </a:lnTo>
                <a:lnTo>
                  <a:pt x="457050" y="17807"/>
                </a:lnTo>
                <a:lnTo>
                  <a:pt x="502021" y="0"/>
                </a:lnTo>
                <a:lnTo>
                  <a:pt x="575844" y="0"/>
                </a:lnTo>
                <a:lnTo>
                  <a:pt x="575012" y="3127"/>
                </a:lnTo>
                <a:lnTo>
                  <a:pt x="277091" y="293648"/>
                </a:lnTo>
                <a:lnTo>
                  <a:pt x="277091" y="265417"/>
                </a:lnTo>
                <a:lnTo>
                  <a:pt x="335539" y="207764"/>
                </a:lnTo>
                <a:lnTo>
                  <a:pt x="335539" y="195309"/>
                </a:ln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8" name="Freeform: Shape 406">
            <a:extLst>
              <a:ext uri="{FF2B5EF4-FFF2-40B4-BE49-F238E27FC236}">
                <a16:creationId xmlns:a16="http://schemas.microsoft.com/office/drawing/2014/main" id="{F9296D1D-E282-4A25-B804-FE89040A2092}"/>
              </a:ext>
            </a:extLst>
          </p:cNvPr>
          <p:cNvSpPr/>
          <p:nvPr/>
        </p:nvSpPr>
        <p:spPr>
          <a:xfrm flipH="1">
            <a:off x="8037078" y="2813685"/>
            <a:ext cx="1071189" cy="1096343"/>
          </a:xfrm>
          <a:custGeom>
            <a:avLst/>
            <a:gdLst>
              <a:gd name="connsiteX0" fmla="*/ 653869 w 938298"/>
              <a:gd name="connsiteY0" fmla="*/ 214587 h 960334"/>
              <a:gd name="connsiteX1" fmla="*/ 614070 w 938298"/>
              <a:gd name="connsiteY1" fmla="*/ 186052 h 960334"/>
              <a:gd name="connsiteX2" fmla="*/ 642605 w 938298"/>
              <a:gd name="connsiteY2" fmla="*/ 146253 h 960334"/>
              <a:gd name="connsiteX3" fmla="*/ 682403 w 938298"/>
              <a:gd name="connsiteY3" fmla="*/ 174788 h 960334"/>
              <a:gd name="connsiteX4" fmla="*/ 653869 w 938298"/>
              <a:gd name="connsiteY4" fmla="*/ 214587 h 960334"/>
              <a:gd name="connsiteX5" fmla="*/ 91029 w 938298"/>
              <a:gd name="connsiteY5" fmla="*/ 538973 h 960334"/>
              <a:gd name="connsiteX6" fmla="*/ 73748 w 938298"/>
              <a:gd name="connsiteY6" fmla="*/ 478357 h 960334"/>
              <a:gd name="connsiteX7" fmla="*/ 91029 w 938298"/>
              <a:gd name="connsiteY7" fmla="*/ 538973 h 960334"/>
              <a:gd name="connsiteX8" fmla="*/ 302174 w 938298"/>
              <a:gd name="connsiteY8" fmla="*/ 960334 h 960334"/>
              <a:gd name="connsiteX9" fmla="*/ 757490 w 938298"/>
              <a:gd name="connsiteY9" fmla="*/ 960334 h 960334"/>
              <a:gd name="connsiteX10" fmla="*/ 778712 w 938298"/>
              <a:gd name="connsiteY10" fmla="*/ 939755 h 960334"/>
              <a:gd name="connsiteX11" fmla="*/ 716974 w 938298"/>
              <a:gd name="connsiteY11" fmla="*/ 878017 h 960334"/>
              <a:gd name="connsiteX12" fmla="*/ 649504 w 938298"/>
              <a:gd name="connsiteY12" fmla="*/ 878017 h 960334"/>
              <a:gd name="connsiteX13" fmla="*/ 188639 w 938298"/>
              <a:gd name="connsiteY13" fmla="*/ 487210 h 960334"/>
              <a:gd name="connsiteX14" fmla="*/ 195548 w 938298"/>
              <a:gd name="connsiteY14" fmla="*/ 488035 h 960334"/>
              <a:gd name="connsiteX15" fmla="*/ 615442 w 938298"/>
              <a:gd name="connsiteY15" fmla="*/ 261952 h 960334"/>
              <a:gd name="connsiteX16" fmla="*/ 626519 w 938298"/>
              <a:gd name="connsiteY16" fmla="*/ 267069 h 960334"/>
              <a:gd name="connsiteX17" fmla="*/ 662128 w 938298"/>
              <a:gd name="connsiteY17" fmla="*/ 268653 h 960334"/>
              <a:gd name="connsiteX18" fmla="*/ 690002 w 938298"/>
              <a:gd name="connsiteY18" fmla="*/ 258280 h 960334"/>
              <a:gd name="connsiteX19" fmla="*/ 752822 w 938298"/>
              <a:gd name="connsiteY19" fmla="*/ 302625 h 960334"/>
              <a:gd name="connsiteX20" fmla="*/ 879726 w 938298"/>
              <a:gd name="connsiteY20" fmla="*/ 282350 h 960334"/>
              <a:gd name="connsiteX21" fmla="*/ 938298 w 938298"/>
              <a:gd name="connsiteY21" fmla="*/ 183229 h 960334"/>
              <a:gd name="connsiteX22" fmla="*/ 933792 w 938298"/>
              <a:gd name="connsiteY22" fmla="*/ 154694 h 960334"/>
              <a:gd name="connsiteX23" fmla="*/ 915770 w 938298"/>
              <a:gd name="connsiteY23" fmla="*/ 157698 h 960334"/>
              <a:gd name="connsiteX24" fmla="*/ 854946 w 938298"/>
              <a:gd name="connsiteY24" fmla="*/ 247808 h 960334"/>
              <a:gd name="connsiteX25" fmla="*/ 762584 w 938298"/>
              <a:gd name="connsiteY25" fmla="*/ 262827 h 960334"/>
              <a:gd name="connsiteX26" fmla="*/ 721449 w 938298"/>
              <a:gd name="connsiteY26" fmla="*/ 230472 h 960334"/>
              <a:gd name="connsiteX27" fmla="*/ 734885 w 938298"/>
              <a:gd name="connsiteY27" fmla="*/ 201387 h 960334"/>
              <a:gd name="connsiteX28" fmla="*/ 736469 w 938298"/>
              <a:gd name="connsiteY28" fmla="*/ 165777 h 960334"/>
              <a:gd name="connsiteX29" fmla="*/ 700237 w 938298"/>
              <a:gd name="connsiteY29" fmla="*/ 107487 h 960334"/>
              <a:gd name="connsiteX30" fmla="*/ 694626 w 938298"/>
              <a:gd name="connsiteY30" fmla="*/ 104880 h 960334"/>
              <a:gd name="connsiteX31" fmla="*/ 727298 w 938298"/>
              <a:gd name="connsiteY31" fmla="*/ 54816 h 960334"/>
              <a:gd name="connsiteX32" fmla="*/ 819660 w 938298"/>
              <a:gd name="connsiteY32" fmla="*/ 40549 h 960334"/>
              <a:gd name="connsiteX33" fmla="*/ 905264 w 938298"/>
              <a:gd name="connsiteY33" fmla="*/ 107380 h 960334"/>
              <a:gd name="connsiteX34" fmla="*/ 924037 w 938298"/>
              <a:gd name="connsiteY34" fmla="*/ 104376 h 960334"/>
              <a:gd name="connsiteX35" fmla="*/ 919531 w 938298"/>
              <a:gd name="connsiteY35" fmla="*/ 75842 h 960334"/>
              <a:gd name="connsiteX36" fmla="*/ 832426 w 938298"/>
              <a:gd name="connsiteY36" fmla="*/ 0 h 960334"/>
              <a:gd name="connsiteX37" fmla="*/ 705522 w 938298"/>
              <a:gd name="connsiteY37" fmla="*/ 20274 h 960334"/>
              <a:gd name="connsiteX38" fmla="*/ 652435 w 938298"/>
              <a:gd name="connsiteY38" fmla="*/ 92277 h 960334"/>
              <a:gd name="connsiteX39" fmla="*/ 633593 w 938298"/>
              <a:gd name="connsiteY39" fmla="*/ 91436 h 960334"/>
              <a:gd name="connsiteX40" fmla="*/ 560838 w 938298"/>
              <a:gd name="connsiteY40" fmla="*/ 158702 h 960334"/>
              <a:gd name="connsiteX41" fmla="*/ 560193 w 938298"/>
              <a:gd name="connsiteY41" fmla="*/ 173187 h 960334"/>
              <a:gd name="connsiteX42" fmla="*/ 556783 w 938298"/>
              <a:gd name="connsiteY42" fmla="*/ 170456 h 960334"/>
              <a:gd name="connsiteX43" fmla="*/ 86866 w 938298"/>
              <a:gd name="connsiteY43" fmla="*/ 426475 h 960334"/>
              <a:gd name="connsiteX44" fmla="*/ 79499 w 938298"/>
              <a:gd name="connsiteY44" fmla="*/ 425508 h 960334"/>
              <a:gd name="connsiteX45" fmla="*/ 21591 w 938298"/>
              <a:gd name="connsiteY45" fmla="*/ 453927 h 960334"/>
              <a:gd name="connsiteX46" fmla="*/ 14611 w 938298"/>
              <a:gd name="connsiteY46" fmla="*/ 465841 h 960334"/>
              <a:gd name="connsiteX47" fmla="*/ 13738 w 938298"/>
              <a:gd name="connsiteY47" fmla="*/ 466317 h 960334"/>
              <a:gd name="connsiteX48" fmla="*/ 14293 w 938298"/>
              <a:gd name="connsiteY48" fmla="*/ 466383 h 960334"/>
              <a:gd name="connsiteX49" fmla="*/ 4428 w 938298"/>
              <a:gd name="connsiteY49" fmla="*/ 483221 h 960334"/>
              <a:gd name="connsiteX50" fmla="*/ 28785 w 938298"/>
              <a:gd name="connsiteY50" fmla="*/ 573545 h 960334"/>
              <a:gd name="connsiteX51" fmla="*/ 390750 w 938298"/>
              <a:gd name="connsiteY51" fmla="*/ 878017 h 960334"/>
              <a:gd name="connsiteX52" fmla="*/ 343332 w 938298"/>
              <a:gd name="connsiteY52" fmla="*/ 878017 h 960334"/>
              <a:gd name="connsiteX53" fmla="*/ 281595 w 938298"/>
              <a:gd name="connsiteY53" fmla="*/ 939755 h 960334"/>
              <a:gd name="connsiteX54" fmla="*/ 302174 w 938298"/>
              <a:gd name="connsiteY54" fmla="*/ 960334 h 960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938298" h="960334">
                <a:moveTo>
                  <a:pt x="653869" y="214587"/>
                </a:moveTo>
                <a:cubicBezTo>
                  <a:pt x="635095" y="217591"/>
                  <a:pt x="617074" y="204825"/>
                  <a:pt x="614070" y="186052"/>
                </a:cubicBezTo>
                <a:cubicBezTo>
                  <a:pt x="611066" y="167279"/>
                  <a:pt x="623832" y="149257"/>
                  <a:pt x="642605" y="146253"/>
                </a:cubicBezTo>
                <a:cubicBezTo>
                  <a:pt x="661378" y="143249"/>
                  <a:pt x="679400" y="156015"/>
                  <a:pt x="682403" y="174788"/>
                </a:cubicBezTo>
                <a:cubicBezTo>
                  <a:pt x="686158" y="193561"/>
                  <a:pt x="672641" y="211583"/>
                  <a:pt x="653869" y="214587"/>
                </a:cubicBezTo>
                <a:close/>
                <a:moveTo>
                  <a:pt x="91029" y="538973"/>
                </a:moveTo>
                <a:cubicBezTo>
                  <a:pt x="50465" y="544673"/>
                  <a:pt x="36500" y="494826"/>
                  <a:pt x="73748" y="478357"/>
                </a:cubicBezTo>
                <a:cubicBezTo>
                  <a:pt x="114310" y="472656"/>
                  <a:pt x="128884" y="522764"/>
                  <a:pt x="91029" y="538973"/>
                </a:cubicBezTo>
                <a:close/>
                <a:moveTo>
                  <a:pt x="302174" y="960334"/>
                </a:moveTo>
                <a:lnTo>
                  <a:pt x="757490" y="960334"/>
                </a:lnTo>
                <a:cubicBezTo>
                  <a:pt x="769065" y="960334"/>
                  <a:pt x="778069" y="951331"/>
                  <a:pt x="778712" y="939755"/>
                </a:cubicBezTo>
                <a:cubicBezTo>
                  <a:pt x="778712" y="905670"/>
                  <a:pt x="751059" y="878017"/>
                  <a:pt x="716974" y="878017"/>
                </a:cubicBezTo>
                <a:lnTo>
                  <a:pt x="649504" y="878017"/>
                </a:lnTo>
                <a:lnTo>
                  <a:pt x="188639" y="487210"/>
                </a:lnTo>
                <a:lnTo>
                  <a:pt x="195548" y="488035"/>
                </a:lnTo>
                <a:lnTo>
                  <a:pt x="615442" y="261952"/>
                </a:lnTo>
                <a:lnTo>
                  <a:pt x="626519" y="267069"/>
                </a:lnTo>
                <a:cubicBezTo>
                  <a:pt x="637865" y="269873"/>
                  <a:pt x="649926" y="270530"/>
                  <a:pt x="662128" y="268653"/>
                </a:cubicBezTo>
                <a:lnTo>
                  <a:pt x="690002" y="258280"/>
                </a:lnTo>
                <a:lnTo>
                  <a:pt x="752822" y="302625"/>
                </a:lnTo>
                <a:lnTo>
                  <a:pt x="879726" y="282350"/>
                </a:lnTo>
                <a:lnTo>
                  <a:pt x="938298" y="183229"/>
                </a:lnTo>
                <a:lnTo>
                  <a:pt x="933792" y="154694"/>
                </a:lnTo>
                <a:lnTo>
                  <a:pt x="915770" y="157698"/>
                </a:lnTo>
                <a:lnTo>
                  <a:pt x="854946" y="247808"/>
                </a:lnTo>
                <a:lnTo>
                  <a:pt x="762584" y="262827"/>
                </a:lnTo>
                <a:lnTo>
                  <a:pt x="721449" y="230472"/>
                </a:lnTo>
                <a:lnTo>
                  <a:pt x="734885" y="201387"/>
                </a:lnTo>
                <a:cubicBezTo>
                  <a:pt x="737689" y="190041"/>
                  <a:pt x="738347" y="177979"/>
                  <a:pt x="736469" y="165777"/>
                </a:cubicBezTo>
                <a:cubicBezTo>
                  <a:pt x="732339" y="141372"/>
                  <a:pt x="718823" y="120910"/>
                  <a:pt x="700237" y="107487"/>
                </a:cubicBezTo>
                <a:lnTo>
                  <a:pt x="694626" y="104880"/>
                </a:lnTo>
                <a:lnTo>
                  <a:pt x="727298" y="54816"/>
                </a:lnTo>
                <a:lnTo>
                  <a:pt x="819660" y="40549"/>
                </a:lnTo>
                <a:lnTo>
                  <a:pt x="905264" y="107380"/>
                </a:lnTo>
                <a:lnTo>
                  <a:pt x="924037" y="104376"/>
                </a:lnTo>
                <a:lnTo>
                  <a:pt x="919531" y="75842"/>
                </a:lnTo>
                <a:lnTo>
                  <a:pt x="832426" y="0"/>
                </a:lnTo>
                <a:lnTo>
                  <a:pt x="705522" y="20274"/>
                </a:lnTo>
                <a:lnTo>
                  <a:pt x="652435" y="92277"/>
                </a:lnTo>
                <a:lnTo>
                  <a:pt x="633593" y="91436"/>
                </a:lnTo>
                <a:cubicBezTo>
                  <a:pt x="596987" y="97068"/>
                  <a:pt x="569250" y="124664"/>
                  <a:pt x="560838" y="158702"/>
                </a:cubicBezTo>
                <a:lnTo>
                  <a:pt x="560193" y="173187"/>
                </a:lnTo>
                <a:lnTo>
                  <a:pt x="556783" y="170456"/>
                </a:lnTo>
                <a:lnTo>
                  <a:pt x="86866" y="426475"/>
                </a:lnTo>
                <a:lnTo>
                  <a:pt x="79499" y="425508"/>
                </a:lnTo>
                <a:cubicBezTo>
                  <a:pt x="57977" y="426839"/>
                  <a:pt x="36988" y="436401"/>
                  <a:pt x="21591" y="453927"/>
                </a:cubicBezTo>
                <a:lnTo>
                  <a:pt x="14611" y="465841"/>
                </a:lnTo>
                <a:lnTo>
                  <a:pt x="13738" y="466317"/>
                </a:lnTo>
                <a:lnTo>
                  <a:pt x="14293" y="466383"/>
                </a:lnTo>
                <a:lnTo>
                  <a:pt x="4428" y="483221"/>
                </a:lnTo>
                <a:cubicBezTo>
                  <a:pt x="-6217" y="514624"/>
                  <a:pt x="2496" y="550449"/>
                  <a:pt x="28785" y="573545"/>
                </a:cubicBezTo>
                <a:lnTo>
                  <a:pt x="390750" y="878017"/>
                </a:lnTo>
                <a:lnTo>
                  <a:pt x="343332" y="878017"/>
                </a:lnTo>
                <a:cubicBezTo>
                  <a:pt x="309248" y="878017"/>
                  <a:pt x="281595" y="905670"/>
                  <a:pt x="281595" y="939755"/>
                </a:cubicBezTo>
                <a:cubicBezTo>
                  <a:pt x="281595" y="951331"/>
                  <a:pt x="290598" y="960334"/>
                  <a:pt x="302174" y="960334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89" name="그룹 88">
            <a:extLst>
              <a:ext uri="{FF2B5EF4-FFF2-40B4-BE49-F238E27FC236}">
                <a16:creationId xmlns:a16="http://schemas.microsoft.com/office/drawing/2014/main" id="{3977BF04-38AF-4AEF-BB24-A7162BC5590C}"/>
              </a:ext>
            </a:extLst>
          </p:cNvPr>
          <p:cNvGrpSpPr/>
          <p:nvPr/>
        </p:nvGrpSpPr>
        <p:grpSpPr>
          <a:xfrm rot="2461872">
            <a:off x="9435915" y="2870153"/>
            <a:ext cx="1008184" cy="1088618"/>
            <a:chOff x="2878799" y="-89349"/>
            <a:chExt cx="6434455" cy="6947831"/>
          </a:xfrm>
          <a:solidFill>
            <a:schemeClr val="accent3"/>
          </a:solidFill>
        </p:grpSpPr>
        <p:sp>
          <p:nvSpPr>
            <p:cNvPr id="90" name="자유형: 도형 89">
              <a:extLst>
                <a:ext uri="{FF2B5EF4-FFF2-40B4-BE49-F238E27FC236}">
                  <a16:creationId xmlns:a16="http://schemas.microsoft.com/office/drawing/2014/main" id="{6526C181-B7E1-4D8B-9836-AB9F613373BC}"/>
                </a:ext>
              </a:extLst>
            </p:cNvPr>
            <p:cNvSpPr/>
            <p:nvPr/>
          </p:nvSpPr>
          <p:spPr>
            <a:xfrm>
              <a:off x="2878799" y="2293182"/>
              <a:ext cx="4554801" cy="4565300"/>
            </a:xfrm>
            <a:custGeom>
              <a:avLst/>
              <a:gdLst>
                <a:gd name="connsiteX0" fmla="*/ 2291450 w 4554801"/>
                <a:gd name="connsiteY0" fmla="*/ 1732929 h 4565300"/>
                <a:gd name="connsiteX1" fmla="*/ 1754982 w 4554801"/>
                <a:gd name="connsiteY1" fmla="*/ 2269343 h 4565300"/>
                <a:gd name="connsiteX2" fmla="*/ 2302389 w 4554801"/>
                <a:gd name="connsiteY2" fmla="*/ 2815678 h 4565300"/>
                <a:gd name="connsiteX3" fmla="*/ 2837570 w 4554801"/>
                <a:gd name="connsiteY3" fmla="*/ 2272829 h 4565300"/>
                <a:gd name="connsiteX4" fmla="*/ 2291450 w 4554801"/>
                <a:gd name="connsiteY4" fmla="*/ 1732929 h 4565300"/>
                <a:gd name="connsiteX5" fmla="*/ 2286196 w 4554801"/>
                <a:gd name="connsiteY5" fmla="*/ 1550942 h 4565300"/>
                <a:gd name="connsiteX6" fmla="*/ 3019128 w 4554801"/>
                <a:gd name="connsiteY6" fmla="*/ 2274705 h 4565300"/>
                <a:gd name="connsiteX7" fmla="*/ 2309306 w 4554801"/>
                <a:gd name="connsiteY7" fmla="*/ 2995680 h 4565300"/>
                <a:gd name="connsiteX8" fmla="*/ 1574068 w 4554801"/>
                <a:gd name="connsiteY8" fmla="*/ 2297762 h 4565300"/>
                <a:gd name="connsiteX9" fmla="*/ 2286196 w 4554801"/>
                <a:gd name="connsiteY9" fmla="*/ 1550942 h 4565300"/>
                <a:gd name="connsiteX10" fmla="*/ 2293167 w 4554801"/>
                <a:gd name="connsiteY10" fmla="*/ 1431585 h 4565300"/>
                <a:gd name="connsiteX11" fmla="*/ 1444791 w 4554801"/>
                <a:gd name="connsiteY11" fmla="*/ 2284787 h 4565300"/>
                <a:gd name="connsiteX12" fmla="*/ 2295044 w 4554801"/>
                <a:gd name="connsiteY12" fmla="*/ 3114771 h 4565300"/>
                <a:gd name="connsiteX13" fmla="*/ 3133929 w 4554801"/>
                <a:gd name="connsiteY13" fmla="*/ 2262856 h 4565300"/>
                <a:gd name="connsiteX14" fmla="*/ 2293167 w 4554801"/>
                <a:gd name="connsiteY14" fmla="*/ 1431585 h 4565300"/>
                <a:gd name="connsiteX15" fmla="*/ 2572260 w 4554801"/>
                <a:gd name="connsiteY15" fmla="*/ 1325 h 4565300"/>
                <a:gd name="connsiteX16" fmla="*/ 2821754 w 4554801"/>
                <a:gd name="connsiteY16" fmla="*/ 50226 h 4565300"/>
                <a:gd name="connsiteX17" fmla="*/ 3206316 w 4554801"/>
                <a:gd name="connsiteY17" fmla="*/ 181113 h 4565300"/>
                <a:gd name="connsiteX18" fmla="*/ 3183206 w 4554801"/>
                <a:gd name="connsiteY18" fmla="*/ 335699 h 4565300"/>
                <a:gd name="connsiteX19" fmla="*/ 3118594 w 4554801"/>
                <a:gd name="connsiteY19" fmla="*/ 750986 h 4565300"/>
                <a:gd name="connsiteX20" fmla="*/ 3129747 w 4554801"/>
                <a:gd name="connsiteY20" fmla="*/ 778761 h 4565300"/>
                <a:gd name="connsiteX21" fmla="*/ 3527500 w 4554801"/>
                <a:gd name="connsiteY21" fmla="*/ 1094208 h 4565300"/>
                <a:gd name="connsiteX22" fmla="*/ 3759675 w 4554801"/>
                <a:gd name="connsiteY22" fmla="*/ 984769 h 4565300"/>
                <a:gd name="connsiteX23" fmla="*/ 4042735 w 4554801"/>
                <a:gd name="connsiteY23" fmla="*/ 856939 h 4565300"/>
                <a:gd name="connsiteX24" fmla="*/ 4076998 w 4554801"/>
                <a:gd name="connsiteY24" fmla="*/ 862248 h 4565300"/>
                <a:gd name="connsiteX25" fmla="*/ 4414268 w 4554801"/>
                <a:gd name="connsiteY25" fmla="*/ 1433944 h 4565300"/>
                <a:gd name="connsiteX26" fmla="*/ 4289334 w 4554801"/>
                <a:gd name="connsiteY26" fmla="*/ 1529066 h 4565300"/>
                <a:gd name="connsiteX27" fmla="*/ 3953243 w 4554801"/>
                <a:gd name="connsiteY27" fmla="*/ 1772930 h 4565300"/>
                <a:gd name="connsiteX28" fmla="*/ 3936514 w 4554801"/>
                <a:gd name="connsiteY28" fmla="*/ 1816416 h 4565300"/>
                <a:gd name="connsiteX29" fmla="*/ 3996139 w 4554801"/>
                <a:gd name="connsiteY29" fmla="*/ 2137010 h 4565300"/>
                <a:gd name="connsiteX30" fmla="*/ 4000482 w 4554801"/>
                <a:gd name="connsiteY30" fmla="*/ 2297441 h 4565300"/>
                <a:gd name="connsiteX31" fmla="*/ 4023593 w 4554801"/>
                <a:gd name="connsiteY31" fmla="*/ 2332294 h 4565300"/>
                <a:gd name="connsiteX32" fmla="*/ 4532340 w 4554801"/>
                <a:gd name="connsiteY32" fmla="*/ 2523718 h 4565300"/>
                <a:gd name="connsiteX33" fmla="*/ 4554270 w 4554801"/>
                <a:gd name="connsiteY33" fmla="*/ 2560823 h 4565300"/>
                <a:gd name="connsiteX34" fmla="*/ 4389388 w 4554801"/>
                <a:gd name="connsiteY34" fmla="*/ 3182332 h 4565300"/>
                <a:gd name="connsiteX35" fmla="*/ 4358986 w 4554801"/>
                <a:gd name="connsiteY35" fmla="*/ 3198418 h 4565300"/>
                <a:gd name="connsiteX36" fmla="*/ 3825359 w 4554801"/>
                <a:gd name="connsiteY36" fmla="*/ 3108873 h 4565300"/>
                <a:gd name="connsiteX37" fmla="*/ 3770720 w 4554801"/>
                <a:gd name="connsiteY37" fmla="*/ 3133967 h 4565300"/>
                <a:gd name="connsiteX38" fmla="*/ 3623158 w 4554801"/>
                <a:gd name="connsiteY38" fmla="*/ 3359654 h 4565300"/>
                <a:gd name="connsiteX39" fmla="*/ 3501763 w 4554801"/>
                <a:gd name="connsiteY39" fmla="*/ 3495098 h 4565300"/>
                <a:gd name="connsiteX40" fmla="*/ 3493988 w 4554801"/>
                <a:gd name="connsiteY40" fmla="*/ 3547752 h 4565300"/>
                <a:gd name="connsiteX41" fmla="*/ 3716779 w 4554801"/>
                <a:gd name="connsiteY41" fmla="*/ 4034461 h 4565300"/>
                <a:gd name="connsiteX42" fmla="*/ 3707181 w 4554801"/>
                <a:gd name="connsiteY42" fmla="*/ 4076339 h 4565300"/>
                <a:gd name="connsiteX43" fmla="*/ 3213180 w 4554801"/>
                <a:gd name="connsiteY43" fmla="*/ 4378863 h 4565300"/>
                <a:gd name="connsiteX44" fmla="*/ 3136181 w 4554801"/>
                <a:gd name="connsiteY44" fmla="*/ 4416183 h 4565300"/>
                <a:gd name="connsiteX45" fmla="*/ 3117950 w 4554801"/>
                <a:gd name="connsiteY45" fmla="*/ 4391678 h 4565300"/>
                <a:gd name="connsiteX46" fmla="*/ 2804756 w 4554801"/>
                <a:gd name="connsiteY46" fmla="*/ 3950493 h 4565300"/>
                <a:gd name="connsiteX47" fmla="*/ 2756283 w 4554801"/>
                <a:gd name="connsiteY47" fmla="*/ 3933441 h 4565300"/>
                <a:gd name="connsiteX48" fmla="*/ 2271022 w 4554801"/>
                <a:gd name="connsiteY48" fmla="*/ 4002504 h 4565300"/>
                <a:gd name="connsiteX49" fmla="*/ 2233756 w 4554801"/>
                <a:gd name="connsiteY49" fmla="*/ 4029368 h 4565300"/>
                <a:gd name="connsiteX50" fmla="*/ 2032145 w 4554801"/>
                <a:gd name="connsiteY50" fmla="*/ 4565300 h 4565300"/>
                <a:gd name="connsiteX51" fmla="*/ 2016059 w 4554801"/>
                <a:gd name="connsiteY51" fmla="*/ 4565300 h 4565300"/>
                <a:gd name="connsiteX52" fmla="*/ 2006568 w 4554801"/>
                <a:gd name="connsiteY52" fmla="*/ 4561064 h 4565300"/>
                <a:gd name="connsiteX53" fmla="*/ 1723508 w 4554801"/>
                <a:gd name="connsiteY53" fmla="*/ 4503261 h 4565300"/>
                <a:gd name="connsiteX54" fmla="*/ 1392083 w 4554801"/>
                <a:gd name="connsiteY54" fmla="*/ 4398863 h 4565300"/>
                <a:gd name="connsiteX55" fmla="*/ 1373959 w 4554801"/>
                <a:gd name="connsiteY55" fmla="*/ 4367067 h 4565300"/>
                <a:gd name="connsiteX56" fmla="*/ 1454014 w 4554801"/>
                <a:gd name="connsiteY56" fmla="*/ 3853977 h 4565300"/>
                <a:gd name="connsiteX57" fmla="*/ 1418947 w 4554801"/>
                <a:gd name="connsiteY57" fmla="*/ 3777836 h 4565300"/>
                <a:gd name="connsiteX58" fmla="*/ 1054974 w 4554801"/>
                <a:gd name="connsiteY58" fmla="*/ 3502605 h 4565300"/>
                <a:gd name="connsiteX59" fmla="*/ 1006984 w 4554801"/>
                <a:gd name="connsiteY59" fmla="*/ 3494508 h 4565300"/>
                <a:gd name="connsiteX60" fmla="*/ 515932 w 4554801"/>
                <a:gd name="connsiteY60" fmla="*/ 3721267 h 4565300"/>
                <a:gd name="connsiteX61" fmla="*/ 482151 w 4554801"/>
                <a:gd name="connsiteY61" fmla="*/ 3716334 h 4565300"/>
                <a:gd name="connsiteX62" fmla="*/ 156302 w 4554801"/>
                <a:gd name="connsiteY62" fmla="*/ 3161367 h 4565300"/>
                <a:gd name="connsiteX63" fmla="*/ 168742 w 4554801"/>
                <a:gd name="connsiteY63" fmla="*/ 3122760 h 4565300"/>
                <a:gd name="connsiteX64" fmla="*/ 606013 w 4554801"/>
                <a:gd name="connsiteY64" fmla="*/ 2808601 h 4565300"/>
                <a:gd name="connsiteX65" fmla="*/ 619579 w 4554801"/>
                <a:gd name="connsiteY65" fmla="*/ 2771603 h 4565300"/>
                <a:gd name="connsiteX66" fmla="*/ 548586 w 4554801"/>
                <a:gd name="connsiteY66" fmla="*/ 2267628 h 4565300"/>
                <a:gd name="connsiteX67" fmla="*/ 523010 w 4554801"/>
                <a:gd name="connsiteY67" fmla="*/ 2228593 h 4565300"/>
                <a:gd name="connsiteX68" fmla="*/ 160377 w 4554801"/>
                <a:gd name="connsiteY68" fmla="*/ 2089985 h 4565300"/>
                <a:gd name="connsiteX69" fmla="*/ 0 w 4554801"/>
                <a:gd name="connsiteY69" fmla="*/ 2030842 h 4565300"/>
                <a:gd name="connsiteX70" fmla="*/ 0 w 4554801"/>
                <a:gd name="connsiteY70" fmla="*/ 2004032 h 4565300"/>
                <a:gd name="connsiteX71" fmla="*/ 32011 w 4554801"/>
                <a:gd name="connsiteY71" fmla="*/ 1814646 h 4565300"/>
                <a:gd name="connsiteX72" fmla="*/ 159412 w 4554801"/>
                <a:gd name="connsiteY72" fmla="*/ 1382201 h 4565300"/>
                <a:gd name="connsiteX73" fmla="*/ 192925 w 4554801"/>
                <a:gd name="connsiteY73" fmla="*/ 1364024 h 4565300"/>
                <a:gd name="connsiteX74" fmla="*/ 737114 w 4554801"/>
                <a:gd name="connsiteY74" fmla="*/ 1455285 h 4565300"/>
                <a:gd name="connsiteX75" fmla="*/ 766874 w 4554801"/>
                <a:gd name="connsiteY75" fmla="*/ 1443381 h 4565300"/>
                <a:gd name="connsiteX76" fmla="*/ 933578 w 4554801"/>
                <a:gd name="connsiteY76" fmla="*/ 1195282 h 4565300"/>
                <a:gd name="connsiteX77" fmla="*/ 1078459 w 4554801"/>
                <a:gd name="connsiteY77" fmla="*/ 1033885 h 4565300"/>
                <a:gd name="connsiteX78" fmla="*/ 1080443 w 4554801"/>
                <a:gd name="connsiteY78" fmla="*/ 1004555 h 4565300"/>
                <a:gd name="connsiteX79" fmla="*/ 853952 w 4554801"/>
                <a:gd name="connsiteY79" fmla="*/ 519562 h 4565300"/>
                <a:gd name="connsiteX80" fmla="*/ 864301 w 4554801"/>
                <a:gd name="connsiteY80" fmla="*/ 470553 h 4565300"/>
                <a:gd name="connsiteX81" fmla="*/ 1100229 w 4554801"/>
                <a:gd name="connsiteY81" fmla="*/ 308835 h 4565300"/>
                <a:gd name="connsiteX82" fmla="*/ 1322109 w 4554801"/>
                <a:gd name="connsiteY82" fmla="*/ 190657 h 4565300"/>
                <a:gd name="connsiteX83" fmla="*/ 1413102 w 4554801"/>
                <a:gd name="connsiteY83" fmla="*/ 151997 h 4565300"/>
                <a:gd name="connsiteX84" fmla="*/ 1450529 w 4554801"/>
                <a:gd name="connsiteY84" fmla="*/ 163740 h 4565300"/>
                <a:gd name="connsiteX85" fmla="*/ 1723669 w 4554801"/>
                <a:gd name="connsiteY85" fmla="*/ 541386 h 4565300"/>
                <a:gd name="connsiteX86" fmla="*/ 1776753 w 4554801"/>
                <a:gd name="connsiteY86" fmla="*/ 615327 h 4565300"/>
                <a:gd name="connsiteX87" fmla="*/ 1802437 w 4554801"/>
                <a:gd name="connsiteY87" fmla="*/ 624068 h 4565300"/>
                <a:gd name="connsiteX88" fmla="*/ 2314830 w 4554801"/>
                <a:gd name="connsiteY88" fmla="*/ 552914 h 4565300"/>
                <a:gd name="connsiteX89" fmla="*/ 2350809 w 4554801"/>
                <a:gd name="connsiteY89" fmla="*/ 527820 h 4565300"/>
                <a:gd name="connsiteX90" fmla="*/ 2535154 w 4554801"/>
                <a:gd name="connsiteY90" fmla="*/ 22558 h 4565300"/>
                <a:gd name="connsiteX91" fmla="*/ 2572260 w 4554801"/>
                <a:gd name="connsiteY91" fmla="*/ 1325 h 45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4554801" h="4565300">
                  <a:moveTo>
                    <a:pt x="2291450" y="1732929"/>
                  </a:moveTo>
                  <a:cubicBezTo>
                    <a:pt x="2043404" y="1733411"/>
                    <a:pt x="1755679" y="1946176"/>
                    <a:pt x="1754982" y="2269343"/>
                  </a:cubicBezTo>
                  <a:cubicBezTo>
                    <a:pt x="1754285" y="2570044"/>
                    <a:pt x="1998739" y="2814337"/>
                    <a:pt x="2302389" y="2815678"/>
                  </a:cubicBezTo>
                  <a:cubicBezTo>
                    <a:pt x="2585020" y="2816965"/>
                    <a:pt x="2842450" y="2567095"/>
                    <a:pt x="2837570" y="2272829"/>
                  </a:cubicBezTo>
                  <a:cubicBezTo>
                    <a:pt x="2837838" y="1979045"/>
                    <a:pt x="2589524" y="1732339"/>
                    <a:pt x="2291450" y="1732929"/>
                  </a:cubicBezTo>
                  <a:close/>
                  <a:moveTo>
                    <a:pt x="2286196" y="1550942"/>
                  </a:moveTo>
                  <a:cubicBezTo>
                    <a:pt x="2686201" y="1545205"/>
                    <a:pt x="3017895" y="1877274"/>
                    <a:pt x="3019128" y="2274705"/>
                  </a:cubicBezTo>
                  <a:cubicBezTo>
                    <a:pt x="3020361" y="2667525"/>
                    <a:pt x="2698534" y="2992302"/>
                    <a:pt x="2309306" y="2995680"/>
                  </a:cubicBezTo>
                  <a:cubicBezTo>
                    <a:pt x="1899756" y="2999273"/>
                    <a:pt x="1567044" y="2659161"/>
                    <a:pt x="1574068" y="2297762"/>
                  </a:cubicBezTo>
                  <a:cubicBezTo>
                    <a:pt x="1583934" y="1791750"/>
                    <a:pt x="1943028" y="1555822"/>
                    <a:pt x="2286196" y="1550942"/>
                  </a:cubicBezTo>
                  <a:close/>
                  <a:moveTo>
                    <a:pt x="2293167" y="1431585"/>
                  </a:moveTo>
                  <a:cubicBezTo>
                    <a:pt x="1924262" y="1424025"/>
                    <a:pt x="1453156" y="1696843"/>
                    <a:pt x="1444791" y="2284787"/>
                  </a:cubicBezTo>
                  <a:cubicBezTo>
                    <a:pt x="1438411" y="2735838"/>
                    <a:pt x="1831392" y="3114074"/>
                    <a:pt x="2295044" y="3114771"/>
                  </a:cubicBezTo>
                  <a:cubicBezTo>
                    <a:pt x="2757946" y="3115414"/>
                    <a:pt x="3133554" y="2733962"/>
                    <a:pt x="3133929" y="2262856"/>
                  </a:cubicBezTo>
                  <a:cubicBezTo>
                    <a:pt x="3131302" y="1895773"/>
                    <a:pt x="2850547" y="1443006"/>
                    <a:pt x="2293167" y="1431585"/>
                  </a:cubicBezTo>
                  <a:close/>
                  <a:moveTo>
                    <a:pt x="2572260" y="1325"/>
                  </a:moveTo>
                  <a:cubicBezTo>
                    <a:pt x="2655317" y="18161"/>
                    <a:pt x="2739500" y="30172"/>
                    <a:pt x="2821754" y="50226"/>
                  </a:cubicBezTo>
                  <a:cubicBezTo>
                    <a:pt x="2952533" y="82184"/>
                    <a:pt x="3080148" y="124812"/>
                    <a:pt x="3206316" y="181113"/>
                  </a:cubicBezTo>
                  <a:cubicBezTo>
                    <a:pt x="3198702" y="232212"/>
                    <a:pt x="3191303" y="284009"/>
                    <a:pt x="3183206" y="335699"/>
                  </a:cubicBezTo>
                  <a:cubicBezTo>
                    <a:pt x="3161597" y="474146"/>
                    <a:pt x="3139452" y="612486"/>
                    <a:pt x="3118594" y="750986"/>
                  </a:cubicBezTo>
                  <a:cubicBezTo>
                    <a:pt x="3117253" y="759726"/>
                    <a:pt x="3122723" y="774311"/>
                    <a:pt x="3129747" y="778761"/>
                  </a:cubicBezTo>
                  <a:cubicBezTo>
                    <a:pt x="3273341" y="869593"/>
                    <a:pt x="3414898" y="962839"/>
                    <a:pt x="3527500" y="1094208"/>
                  </a:cubicBezTo>
                  <a:cubicBezTo>
                    <a:pt x="3606643" y="1056835"/>
                    <a:pt x="3682837" y="1020051"/>
                    <a:pt x="3759675" y="984769"/>
                  </a:cubicBezTo>
                  <a:cubicBezTo>
                    <a:pt x="3853778" y="941552"/>
                    <a:pt x="3948471" y="899728"/>
                    <a:pt x="4042735" y="856939"/>
                  </a:cubicBezTo>
                  <a:cubicBezTo>
                    <a:pt x="4055979" y="850934"/>
                    <a:pt x="4065309" y="848092"/>
                    <a:pt x="4076998" y="862248"/>
                  </a:cubicBezTo>
                  <a:cubicBezTo>
                    <a:pt x="4219413" y="1034261"/>
                    <a:pt x="4330138" y="1224773"/>
                    <a:pt x="4414268" y="1433944"/>
                  </a:cubicBezTo>
                  <a:cubicBezTo>
                    <a:pt x="4372713" y="1465687"/>
                    <a:pt x="4331586" y="1498127"/>
                    <a:pt x="4289334" y="1529066"/>
                  </a:cubicBezTo>
                  <a:cubicBezTo>
                    <a:pt x="4177697" y="1610890"/>
                    <a:pt x="4065845" y="1692500"/>
                    <a:pt x="3953243" y="1772930"/>
                  </a:cubicBezTo>
                  <a:cubicBezTo>
                    <a:pt x="3935977" y="1785263"/>
                    <a:pt x="3932278" y="1795451"/>
                    <a:pt x="3936514" y="1816416"/>
                  </a:cubicBezTo>
                  <a:cubicBezTo>
                    <a:pt x="3958122" y="1922959"/>
                    <a:pt x="3980000" y="2029555"/>
                    <a:pt x="3996139" y="2137010"/>
                  </a:cubicBezTo>
                  <a:cubicBezTo>
                    <a:pt x="4004021" y="2189558"/>
                    <a:pt x="4000536" y="2243928"/>
                    <a:pt x="4000482" y="2297441"/>
                  </a:cubicBezTo>
                  <a:cubicBezTo>
                    <a:pt x="4000482" y="2315886"/>
                    <a:pt x="4004772" y="2325324"/>
                    <a:pt x="4023593" y="2332294"/>
                  </a:cubicBezTo>
                  <a:cubicBezTo>
                    <a:pt x="4193407" y="2395458"/>
                    <a:pt x="4362632" y="2460231"/>
                    <a:pt x="4532340" y="2523718"/>
                  </a:cubicBezTo>
                  <a:cubicBezTo>
                    <a:pt x="4551750" y="2530956"/>
                    <a:pt x="4556576" y="2539964"/>
                    <a:pt x="4554270" y="2560823"/>
                  </a:cubicBezTo>
                  <a:cubicBezTo>
                    <a:pt x="4529980" y="2776214"/>
                    <a:pt x="4466869" y="2981096"/>
                    <a:pt x="4389388" y="3182332"/>
                  </a:cubicBezTo>
                  <a:cubicBezTo>
                    <a:pt x="4383061" y="3198740"/>
                    <a:pt x="4374321" y="3200992"/>
                    <a:pt x="4358986" y="3198418"/>
                  </a:cubicBezTo>
                  <a:cubicBezTo>
                    <a:pt x="4181128" y="3168552"/>
                    <a:pt x="4003056" y="3139865"/>
                    <a:pt x="3825359" y="3108873"/>
                  </a:cubicBezTo>
                  <a:cubicBezTo>
                    <a:pt x="3798067" y="3104101"/>
                    <a:pt x="3785144" y="3110535"/>
                    <a:pt x="3770720" y="3133967"/>
                  </a:cubicBezTo>
                  <a:cubicBezTo>
                    <a:pt x="3723589" y="3210537"/>
                    <a:pt x="3675974" y="3287052"/>
                    <a:pt x="3623158" y="3359654"/>
                  </a:cubicBezTo>
                  <a:cubicBezTo>
                    <a:pt x="3587662" y="3408448"/>
                    <a:pt x="3544337" y="3451933"/>
                    <a:pt x="3501763" y="3495098"/>
                  </a:cubicBezTo>
                  <a:cubicBezTo>
                    <a:pt x="3483853" y="3513275"/>
                    <a:pt x="3484014" y="3526144"/>
                    <a:pt x="3493988" y="3547752"/>
                  </a:cubicBezTo>
                  <a:cubicBezTo>
                    <a:pt x="3568895" y="3709685"/>
                    <a:pt x="3642032" y="3872422"/>
                    <a:pt x="3716779" y="4034461"/>
                  </a:cubicBezTo>
                  <a:cubicBezTo>
                    <a:pt x="3725412" y="4053228"/>
                    <a:pt x="3723374" y="4063095"/>
                    <a:pt x="3707181" y="4076339"/>
                  </a:cubicBezTo>
                  <a:cubicBezTo>
                    <a:pt x="3556133" y="4199504"/>
                    <a:pt x="3393236" y="4303045"/>
                    <a:pt x="3213180" y="4378863"/>
                  </a:cubicBezTo>
                  <a:cubicBezTo>
                    <a:pt x="3187764" y="4389534"/>
                    <a:pt x="3163474" y="4402831"/>
                    <a:pt x="3136181" y="4416183"/>
                  </a:cubicBezTo>
                  <a:cubicBezTo>
                    <a:pt x="3130337" y="4408354"/>
                    <a:pt x="3123956" y="4400150"/>
                    <a:pt x="3117950" y="4391678"/>
                  </a:cubicBezTo>
                  <a:cubicBezTo>
                    <a:pt x="3013391" y="4244760"/>
                    <a:pt x="2908511" y="4098001"/>
                    <a:pt x="2804756" y="3950493"/>
                  </a:cubicBezTo>
                  <a:cubicBezTo>
                    <a:pt x="2791244" y="3931296"/>
                    <a:pt x="2779072" y="3925667"/>
                    <a:pt x="2756283" y="3933441"/>
                  </a:cubicBezTo>
                  <a:cubicBezTo>
                    <a:pt x="2598962" y="3987008"/>
                    <a:pt x="2436923" y="4009314"/>
                    <a:pt x="2271022" y="4002504"/>
                  </a:cubicBezTo>
                  <a:cubicBezTo>
                    <a:pt x="2248984" y="4001592"/>
                    <a:pt x="2241156" y="4009421"/>
                    <a:pt x="2233756" y="4029368"/>
                  </a:cubicBezTo>
                  <a:cubicBezTo>
                    <a:pt x="2167375" y="4208298"/>
                    <a:pt x="2099545" y="4386745"/>
                    <a:pt x="2032145" y="4565300"/>
                  </a:cubicBezTo>
                  <a:cubicBezTo>
                    <a:pt x="2026783" y="4565300"/>
                    <a:pt x="2021421" y="4565300"/>
                    <a:pt x="2016059" y="4565300"/>
                  </a:cubicBezTo>
                  <a:cubicBezTo>
                    <a:pt x="2012895" y="4563852"/>
                    <a:pt x="2009839" y="4561761"/>
                    <a:pt x="2006568" y="4561064"/>
                  </a:cubicBezTo>
                  <a:cubicBezTo>
                    <a:pt x="1912090" y="4542136"/>
                    <a:pt x="1816324" y="4528195"/>
                    <a:pt x="1723508" y="4503261"/>
                  </a:cubicBezTo>
                  <a:cubicBezTo>
                    <a:pt x="1611764" y="4473288"/>
                    <a:pt x="1502540" y="4433823"/>
                    <a:pt x="1392083" y="4398863"/>
                  </a:cubicBezTo>
                  <a:cubicBezTo>
                    <a:pt x="1375300" y="4393555"/>
                    <a:pt x="1371225" y="4384386"/>
                    <a:pt x="1373959" y="4367067"/>
                  </a:cubicBezTo>
                  <a:cubicBezTo>
                    <a:pt x="1401038" y="4196126"/>
                    <a:pt x="1427204" y="4024970"/>
                    <a:pt x="1454014" y="3853977"/>
                  </a:cubicBezTo>
                  <a:cubicBezTo>
                    <a:pt x="1461896" y="3803735"/>
                    <a:pt x="1463129" y="3802608"/>
                    <a:pt x="1418947" y="3777836"/>
                  </a:cubicBezTo>
                  <a:cubicBezTo>
                    <a:pt x="1284950" y="3702714"/>
                    <a:pt x="1161249" y="3614027"/>
                    <a:pt x="1054974" y="3502605"/>
                  </a:cubicBezTo>
                  <a:cubicBezTo>
                    <a:pt x="1039317" y="3486143"/>
                    <a:pt x="1026770" y="3485285"/>
                    <a:pt x="1006984" y="3494508"/>
                  </a:cubicBezTo>
                  <a:cubicBezTo>
                    <a:pt x="843550" y="3570648"/>
                    <a:pt x="679634" y="3645716"/>
                    <a:pt x="515932" y="3721267"/>
                  </a:cubicBezTo>
                  <a:cubicBezTo>
                    <a:pt x="503170" y="3727165"/>
                    <a:pt x="493840" y="3731777"/>
                    <a:pt x="482151" y="3716334"/>
                  </a:cubicBezTo>
                  <a:cubicBezTo>
                    <a:pt x="351908" y="3543945"/>
                    <a:pt x="240325" y="3360887"/>
                    <a:pt x="156302" y="3161367"/>
                  </a:cubicBezTo>
                  <a:cubicBezTo>
                    <a:pt x="148098" y="3141903"/>
                    <a:pt x="153621" y="3133592"/>
                    <a:pt x="168742" y="3122760"/>
                  </a:cubicBezTo>
                  <a:cubicBezTo>
                    <a:pt x="314696" y="3018309"/>
                    <a:pt x="460006" y="2912945"/>
                    <a:pt x="606013" y="2808601"/>
                  </a:cubicBezTo>
                  <a:cubicBezTo>
                    <a:pt x="620598" y="2798145"/>
                    <a:pt x="624888" y="2789780"/>
                    <a:pt x="619579" y="2771603"/>
                  </a:cubicBezTo>
                  <a:cubicBezTo>
                    <a:pt x="571321" y="2607150"/>
                    <a:pt x="542313" y="2439749"/>
                    <a:pt x="548586" y="2267628"/>
                  </a:cubicBezTo>
                  <a:cubicBezTo>
                    <a:pt x="549337" y="2246824"/>
                    <a:pt x="543707" y="2236314"/>
                    <a:pt x="523010" y="2228593"/>
                  </a:cubicBezTo>
                  <a:cubicBezTo>
                    <a:pt x="401775" y="2183338"/>
                    <a:pt x="281291" y="2136098"/>
                    <a:pt x="160377" y="2089985"/>
                  </a:cubicBezTo>
                  <a:cubicBezTo>
                    <a:pt x="107133" y="2069717"/>
                    <a:pt x="53459" y="2050521"/>
                    <a:pt x="0" y="2030842"/>
                  </a:cubicBezTo>
                  <a:cubicBezTo>
                    <a:pt x="0" y="2021888"/>
                    <a:pt x="0" y="2012987"/>
                    <a:pt x="0" y="2004032"/>
                  </a:cubicBezTo>
                  <a:cubicBezTo>
                    <a:pt x="10724" y="1940922"/>
                    <a:pt x="22574" y="1877971"/>
                    <a:pt x="32011" y="1814646"/>
                  </a:cubicBezTo>
                  <a:cubicBezTo>
                    <a:pt x="54371" y="1664510"/>
                    <a:pt x="97481" y="1520755"/>
                    <a:pt x="159412" y="1382201"/>
                  </a:cubicBezTo>
                  <a:cubicBezTo>
                    <a:pt x="167134" y="1364882"/>
                    <a:pt x="174211" y="1360807"/>
                    <a:pt x="192925" y="1364024"/>
                  </a:cubicBezTo>
                  <a:cubicBezTo>
                    <a:pt x="374214" y="1395070"/>
                    <a:pt x="555718" y="1424829"/>
                    <a:pt x="737114" y="1455285"/>
                  </a:cubicBezTo>
                  <a:cubicBezTo>
                    <a:pt x="750251" y="1457483"/>
                    <a:pt x="759099" y="1459146"/>
                    <a:pt x="766874" y="1443381"/>
                  </a:cubicBezTo>
                  <a:cubicBezTo>
                    <a:pt x="811164" y="1353246"/>
                    <a:pt x="867089" y="1270564"/>
                    <a:pt x="933578" y="1195282"/>
                  </a:cubicBezTo>
                  <a:cubicBezTo>
                    <a:pt x="981461" y="1141125"/>
                    <a:pt x="1030952" y="1088417"/>
                    <a:pt x="1078459" y="1033885"/>
                  </a:cubicBezTo>
                  <a:cubicBezTo>
                    <a:pt x="1083714" y="1027826"/>
                    <a:pt x="1084197" y="1012598"/>
                    <a:pt x="1080443" y="1004555"/>
                  </a:cubicBezTo>
                  <a:cubicBezTo>
                    <a:pt x="1005751" y="842515"/>
                    <a:pt x="930629" y="680637"/>
                    <a:pt x="853952" y="519562"/>
                  </a:cubicBezTo>
                  <a:cubicBezTo>
                    <a:pt x="843389" y="497310"/>
                    <a:pt x="846499" y="485835"/>
                    <a:pt x="864301" y="470553"/>
                  </a:cubicBezTo>
                  <a:cubicBezTo>
                    <a:pt x="937171" y="408086"/>
                    <a:pt x="1015241" y="353554"/>
                    <a:pt x="1100229" y="308835"/>
                  </a:cubicBezTo>
                  <a:cubicBezTo>
                    <a:pt x="1174386" y="269800"/>
                    <a:pt x="1247631" y="229049"/>
                    <a:pt x="1322109" y="190657"/>
                  </a:cubicBezTo>
                  <a:cubicBezTo>
                    <a:pt x="1351332" y="175590"/>
                    <a:pt x="1383182" y="165724"/>
                    <a:pt x="1413102" y="151997"/>
                  </a:cubicBezTo>
                  <a:cubicBezTo>
                    <a:pt x="1430421" y="144061"/>
                    <a:pt x="1439912" y="148994"/>
                    <a:pt x="1450529" y="163740"/>
                  </a:cubicBezTo>
                  <a:cubicBezTo>
                    <a:pt x="1541147" y="289908"/>
                    <a:pt x="1632569" y="415539"/>
                    <a:pt x="1723669" y="541386"/>
                  </a:cubicBezTo>
                  <a:cubicBezTo>
                    <a:pt x="1741471" y="565997"/>
                    <a:pt x="1757825" y="591681"/>
                    <a:pt x="1776753" y="615327"/>
                  </a:cubicBezTo>
                  <a:cubicBezTo>
                    <a:pt x="1781686" y="621440"/>
                    <a:pt x="1795359" y="626427"/>
                    <a:pt x="1802437" y="624068"/>
                  </a:cubicBezTo>
                  <a:cubicBezTo>
                    <a:pt x="1968981" y="569161"/>
                    <a:pt x="2140726" y="552217"/>
                    <a:pt x="2314830" y="552914"/>
                  </a:cubicBezTo>
                  <a:cubicBezTo>
                    <a:pt x="2334991" y="553021"/>
                    <a:pt x="2343785" y="547391"/>
                    <a:pt x="2350809" y="527820"/>
                  </a:cubicBezTo>
                  <a:cubicBezTo>
                    <a:pt x="2411614" y="359131"/>
                    <a:pt x="2474135" y="191140"/>
                    <a:pt x="2535154" y="22558"/>
                  </a:cubicBezTo>
                  <a:cubicBezTo>
                    <a:pt x="2542393" y="2504"/>
                    <a:pt x="2551670" y="-2858"/>
                    <a:pt x="2572260" y="1325"/>
                  </a:cubicBezTo>
                  <a:close/>
                </a:path>
              </a:pathLst>
            </a:custGeom>
            <a:grpFill/>
            <a:ln w="53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/>
            </a:p>
          </p:txBody>
        </p:sp>
        <p:sp>
          <p:nvSpPr>
            <p:cNvPr id="91" name="자유형: 도형 90">
              <a:extLst>
                <a:ext uri="{FF2B5EF4-FFF2-40B4-BE49-F238E27FC236}">
                  <a16:creationId xmlns:a16="http://schemas.microsoft.com/office/drawing/2014/main" id="{A390560D-4C34-458E-A228-5FD6F0CCC2D8}"/>
                </a:ext>
              </a:extLst>
            </p:cNvPr>
            <p:cNvSpPr/>
            <p:nvPr/>
          </p:nvSpPr>
          <p:spPr>
            <a:xfrm>
              <a:off x="5768729" y="-89349"/>
              <a:ext cx="3544525" cy="3539619"/>
            </a:xfrm>
            <a:custGeom>
              <a:avLst/>
              <a:gdLst>
                <a:gd name="connsiteX0" fmla="*/ 1793403 w 3544526"/>
                <a:gd name="connsiteY0" fmla="*/ 1349025 h 3539619"/>
                <a:gd name="connsiteX1" fmla="*/ 1371306 w 3544526"/>
                <a:gd name="connsiteY1" fmla="*/ 1757181 h 3539619"/>
                <a:gd name="connsiteX2" fmla="*/ 1783590 w 3544526"/>
                <a:gd name="connsiteY2" fmla="*/ 2186409 h 3539619"/>
                <a:gd name="connsiteX3" fmla="*/ 2200968 w 3544526"/>
                <a:gd name="connsiteY3" fmla="*/ 1766832 h 3539619"/>
                <a:gd name="connsiteX4" fmla="*/ 1793403 w 3544526"/>
                <a:gd name="connsiteY4" fmla="*/ 1349025 h 3539619"/>
                <a:gd name="connsiteX5" fmla="*/ 1787183 w 3544526"/>
                <a:gd name="connsiteY5" fmla="*/ 1208165 h 3539619"/>
                <a:gd name="connsiteX6" fmla="*/ 2342204 w 3544526"/>
                <a:gd name="connsiteY6" fmla="*/ 1763133 h 3539619"/>
                <a:gd name="connsiteX7" fmla="*/ 1786914 w 3544526"/>
                <a:gd name="connsiteY7" fmla="*/ 2326786 h 3539619"/>
                <a:gd name="connsiteX8" fmla="*/ 1231357 w 3544526"/>
                <a:gd name="connsiteY8" fmla="*/ 1762864 h 3539619"/>
                <a:gd name="connsiteX9" fmla="*/ 1787183 w 3544526"/>
                <a:gd name="connsiteY9" fmla="*/ 1208165 h 3539619"/>
                <a:gd name="connsiteX10" fmla="*/ 1717381 w 3544526"/>
                <a:gd name="connsiteY10" fmla="*/ 1116737 h 3539619"/>
                <a:gd name="connsiteX11" fmla="*/ 1131410 w 3544526"/>
                <a:gd name="connsiteY11" fmla="*/ 1764582 h 3539619"/>
                <a:gd name="connsiteX12" fmla="*/ 1782893 w 3544526"/>
                <a:gd name="connsiteY12" fmla="*/ 2416977 h 3539619"/>
                <a:gd name="connsiteX13" fmla="*/ 2434323 w 3544526"/>
                <a:gd name="connsiteY13" fmla="*/ 1761097 h 3539619"/>
                <a:gd name="connsiteX14" fmla="*/ 1782089 w 3544526"/>
                <a:gd name="connsiteY14" fmla="*/ 1117228 h 3539619"/>
                <a:gd name="connsiteX15" fmla="*/ 1717381 w 3544526"/>
                <a:gd name="connsiteY15" fmla="*/ 1116737 h 3539619"/>
                <a:gd name="connsiteX16" fmla="*/ 1783872 w 3544526"/>
                <a:gd name="connsiteY16" fmla="*/ 34 h 3539619"/>
                <a:gd name="connsiteX17" fmla="*/ 2025578 w 3544526"/>
                <a:gd name="connsiteY17" fmla="*/ 16891 h 3539619"/>
                <a:gd name="connsiteX18" fmla="*/ 2049653 w 3544526"/>
                <a:gd name="connsiteY18" fmla="*/ 41932 h 3539619"/>
                <a:gd name="connsiteX19" fmla="*/ 2091048 w 3544526"/>
                <a:gd name="connsiteY19" fmla="*/ 441347 h 3539619"/>
                <a:gd name="connsiteX20" fmla="*/ 2132389 w 3544526"/>
                <a:gd name="connsiteY20" fmla="*/ 491857 h 3539619"/>
                <a:gd name="connsiteX21" fmla="*/ 2443492 w 3544526"/>
                <a:gd name="connsiteY21" fmla="*/ 625961 h 3539619"/>
                <a:gd name="connsiteX22" fmla="*/ 2489552 w 3544526"/>
                <a:gd name="connsiteY22" fmla="*/ 622208 h 3539619"/>
                <a:gd name="connsiteX23" fmla="*/ 2821781 w 3544526"/>
                <a:gd name="connsiteY23" fmla="*/ 345904 h 3539619"/>
                <a:gd name="connsiteX24" fmla="*/ 3092455 w 3544526"/>
                <a:gd name="connsiteY24" fmla="*/ 588427 h 3539619"/>
                <a:gd name="connsiteX25" fmla="*/ 3186451 w 3544526"/>
                <a:gd name="connsiteY25" fmla="*/ 698348 h 3539619"/>
                <a:gd name="connsiteX26" fmla="*/ 3186236 w 3544526"/>
                <a:gd name="connsiteY26" fmla="*/ 741137 h 3539619"/>
                <a:gd name="connsiteX27" fmla="*/ 2927091 w 3544526"/>
                <a:gd name="connsiteY27" fmla="*/ 1055243 h 3539619"/>
                <a:gd name="connsiteX28" fmla="*/ 2922641 w 3544526"/>
                <a:gd name="connsiteY28" fmla="*/ 1097066 h 3539619"/>
                <a:gd name="connsiteX29" fmla="*/ 3042910 w 3544526"/>
                <a:gd name="connsiteY29" fmla="*/ 1370850 h 3539619"/>
                <a:gd name="connsiteX30" fmla="*/ 3059693 w 3544526"/>
                <a:gd name="connsiteY30" fmla="*/ 1440878 h 3539619"/>
                <a:gd name="connsiteX31" fmla="*/ 3086825 w 3544526"/>
                <a:gd name="connsiteY31" fmla="*/ 1463666 h 3539619"/>
                <a:gd name="connsiteX32" fmla="*/ 3492461 w 3544526"/>
                <a:gd name="connsiteY32" fmla="*/ 1499860 h 3539619"/>
                <a:gd name="connsiteX33" fmla="*/ 3529244 w 3544526"/>
                <a:gd name="connsiteY33" fmla="*/ 1536429 h 3539619"/>
                <a:gd name="connsiteX34" fmla="*/ 3544526 w 3544526"/>
                <a:gd name="connsiteY34" fmla="*/ 1682383 h 3539619"/>
                <a:gd name="connsiteX35" fmla="*/ 3544472 w 3544526"/>
                <a:gd name="connsiteY35" fmla="*/ 1864637 h 3539619"/>
                <a:gd name="connsiteX36" fmla="*/ 3529727 w 3544526"/>
                <a:gd name="connsiteY36" fmla="*/ 2007642 h 3539619"/>
                <a:gd name="connsiteX37" fmla="*/ 3488922 w 3544526"/>
                <a:gd name="connsiteY37" fmla="*/ 2048607 h 3539619"/>
                <a:gd name="connsiteX38" fmla="*/ 3085914 w 3544526"/>
                <a:gd name="connsiteY38" fmla="*/ 2084372 h 3539619"/>
                <a:gd name="connsiteX39" fmla="*/ 3058353 w 3544526"/>
                <a:gd name="connsiteY39" fmla="*/ 2107321 h 3539619"/>
                <a:gd name="connsiteX40" fmla="*/ 2924625 w 3544526"/>
                <a:gd name="connsiteY40" fmla="*/ 2443787 h 3539619"/>
                <a:gd name="connsiteX41" fmla="*/ 2932882 w 3544526"/>
                <a:gd name="connsiteY41" fmla="*/ 2474779 h 3539619"/>
                <a:gd name="connsiteX42" fmla="*/ 3195996 w 3544526"/>
                <a:gd name="connsiteY42" fmla="*/ 2789100 h 3539619"/>
                <a:gd name="connsiteX43" fmla="*/ 3214227 w 3544526"/>
                <a:gd name="connsiteY43" fmla="*/ 2811942 h 3539619"/>
                <a:gd name="connsiteX44" fmla="*/ 3138193 w 3544526"/>
                <a:gd name="connsiteY44" fmla="*/ 2905509 h 3539619"/>
                <a:gd name="connsiteX45" fmla="*/ 2925483 w 3544526"/>
                <a:gd name="connsiteY45" fmla="*/ 3128139 h 3539619"/>
                <a:gd name="connsiteX46" fmla="*/ 2866125 w 3544526"/>
                <a:gd name="connsiteY46" fmla="*/ 3173716 h 3539619"/>
                <a:gd name="connsiteX47" fmla="*/ 2818403 w 3544526"/>
                <a:gd name="connsiteY47" fmla="*/ 3173019 h 3539619"/>
                <a:gd name="connsiteX48" fmla="*/ 2508426 w 3544526"/>
                <a:gd name="connsiteY48" fmla="*/ 2917359 h 3539619"/>
                <a:gd name="connsiteX49" fmla="*/ 2454109 w 3544526"/>
                <a:gd name="connsiteY49" fmla="*/ 2913659 h 3539619"/>
                <a:gd name="connsiteX50" fmla="*/ 2169226 w 3544526"/>
                <a:gd name="connsiteY50" fmla="*/ 3040417 h 3539619"/>
                <a:gd name="connsiteX51" fmla="*/ 2089975 w 3544526"/>
                <a:gd name="connsiteY51" fmla="*/ 3133286 h 3539619"/>
                <a:gd name="connsiteX52" fmla="*/ 2053353 w 3544526"/>
                <a:gd name="connsiteY52" fmla="*/ 3522836 h 3539619"/>
                <a:gd name="connsiteX53" fmla="*/ 1881662 w 3544526"/>
                <a:gd name="connsiteY53" fmla="*/ 3539619 h 3539619"/>
                <a:gd name="connsiteX54" fmla="*/ 1541711 w 3544526"/>
                <a:gd name="connsiteY54" fmla="*/ 3530611 h 3539619"/>
                <a:gd name="connsiteX55" fmla="*/ 1516187 w 3544526"/>
                <a:gd name="connsiteY55" fmla="*/ 3505034 h 3539619"/>
                <a:gd name="connsiteX56" fmla="*/ 1474632 w 3544526"/>
                <a:gd name="connsiteY56" fmla="*/ 3119077 h 3539619"/>
                <a:gd name="connsiteX57" fmla="*/ 1424658 w 3544526"/>
                <a:gd name="connsiteY57" fmla="*/ 3057361 h 3539619"/>
                <a:gd name="connsiteX58" fmla="*/ 1104708 w 3544526"/>
                <a:gd name="connsiteY58" fmla="*/ 2924061 h 3539619"/>
                <a:gd name="connsiteX59" fmla="*/ 1067656 w 3544526"/>
                <a:gd name="connsiteY59" fmla="*/ 2929209 h 3539619"/>
                <a:gd name="connsiteX60" fmla="*/ 736767 w 3544526"/>
                <a:gd name="connsiteY60" fmla="*/ 3207979 h 3539619"/>
                <a:gd name="connsiteX61" fmla="*/ 359014 w 3544526"/>
                <a:gd name="connsiteY61" fmla="*/ 2828832 h 3539619"/>
                <a:gd name="connsiteX62" fmla="*/ 646310 w 3544526"/>
                <a:gd name="connsiteY62" fmla="*/ 2480409 h 3539619"/>
                <a:gd name="connsiteX63" fmla="*/ 474726 w 3544526"/>
                <a:gd name="connsiteY63" fmla="*/ 2079707 h 3539619"/>
                <a:gd name="connsiteX64" fmla="*/ 238476 w 3544526"/>
                <a:gd name="connsiteY64" fmla="*/ 2057615 h 3539619"/>
                <a:gd name="connsiteX65" fmla="*/ 48983 w 3544526"/>
                <a:gd name="connsiteY65" fmla="*/ 2040511 h 3539619"/>
                <a:gd name="connsiteX66" fmla="*/ 24479 w 3544526"/>
                <a:gd name="connsiteY66" fmla="*/ 2018955 h 3539619"/>
                <a:gd name="connsiteX67" fmla="*/ 16865 w 3544526"/>
                <a:gd name="connsiteY67" fmla="*/ 1531281 h 3539619"/>
                <a:gd name="connsiteX68" fmla="*/ 50860 w 3544526"/>
                <a:gd name="connsiteY68" fmla="*/ 1506562 h 3539619"/>
                <a:gd name="connsiteX69" fmla="*/ 458479 w 3544526"/>
                <a:gd name="connsiteY69" fmla="*/ 1463291 h 3539619"/>
                <a:gd name="connsiteX70" fmla="*/ 473439 w 3544526"/>
                <a:gd name="connsiteY70" fmla="*/ 1461683 h 3539619"/>
                <a:gd name="connsiteX71" fmla="*/ 502769 w 3544526"/>
                <a:gd name="connsiteY71" fmla="*/ 1372459 h 3539619"/>
                <a:gd name="connsiteX72" fmla="*/ 627650 w 3544526"/>
                <a:gd name="connsiteY72" fmla="*/ 1095619 h 3539619"/>
                <a:gd name="connsiteX73" fmla="*/ 625720 w 3544526"/>
                <a:gd name="connsiteY73" fmla="*/ 1056691 h 3539619"/>
                <a:gd name="connsiteX74" fmla="*/ 347432 w 3544526"/>
                <a:gd name="connsiteY74" fmla="*/ 721673 h 3539619"/>
                <a:gd name="connsiteX75" fmla="*/ 717035 w 3544526"/>
                <a:gd name="connsiteY75" fmla="*/ 345153 h 3539619"/>
                <a:gd name="connsiteX76" fmla="*/ 816768 w 3544526"/>
                <a:gd name="connsiteY76" fmla="*/ 426655 h 3539619"/>
                <a:gd name="connsiteX77" fmla="*/ 1054787 w 3544526"/>
                <a:gd name="connsiteY77" fmla="*/ 622315 h 3539619"/>
                <a:gd name="connsiteX78" fmla="*/ 1098220 w 3544526"/>
                <a:gd name="connsiteY78" fmla="*/ 626390 h 3539619"/>
                <a:gd name="connsiteX79" fmla="*/ 1476563 w 3544526"/>
                <a:gd name="connsiteY79" fmla="*/ 475342 h 3539619"/>
                <a:gd name="connsiteX80" fmla="*/ 1485571 w 3544526"/>
                <a:gd name="connsiteY80" fmla="*/ 340863 h 3539619"/>
                <a:gd name="connsiteX81" fmla="*/ 1516134 w 3544526"/>
                <a:gd name="connsiteY81" fmla="*/ 42629 h 3539619"/>
                <a:gd name="connsiteX82" fmla="*/ 1542086 w 3544526"/>
                <a:gd name="connsiteY82" fmla="*/ 16194 h 3539619"/>
                <a:gd name="connsiteX83" fmla="*/ 1783872 w 3544526"/>
                <a:gd name="connsiteY83" fmla="*/ 34 h 3539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3544526" h="3539619">
                  <a:moveTo>
                    <a:pt x="1793403" y="1349025"/>
                  </a:moveTo>
                  <a:cubicBezTo>
                    <a:pt x="1559619" y="1348703"/>
                    <a:pt x="1376614" y="1526615"/>
                    <a:pt x="1371306" y="1757181"/>
                  </a:cubicBezTo>
                  <a:cubicBezTo>
                    <a:pt x="1365622" y="2003029"/>
                    <a:pt x="1574097" y="2184211"/>
                    <a:pt x="1783590" y="2186409"/>
                  </a:cubicBezTo>
                  <a:cubicBezTo>
                    <a:pt x="1977534" y="2188447"/>
                    <a:pt x="2209923" y="2020294"/>
                    <a:pt x="2200968" y="1766832"/>
                  </a:cubicBezTo>
                  <a:cubicBezTo>
                    <a:pt x="2208582" y="1491815"/>
                    <a:pt x="1971260" y="1349293"/>
                    <a:pt x="1793403" y="1349025"/>
                  </a:cubicBezTo>
                  <a:close/>
                  <a:moveTo>
                    <a:pt x="1787183" y="1208165"/>
                  </a:moveTo>
                  <a:cubicBezTo>
                    <a:pt x="2051690" y="1205270"/>
                    <a:pt x="2346922" y="1423611"/>
                    <a:pt x="2342204" y="1763133"/>
                  </a:cubicBezTo>
                  <a:cubicBezTo>
                    <a:pt x="2350032" y="2087266"/>
                    <a:pt x="2058393" y="2330647"/>
                    <a:pt x="1786914" y="2326786"/>
                  </a:cubicBezTo>
                  <a:cubicBezTo>
                    <a:pt x="1482299" y="2322443"/>
                    <a:pt x="1230982" y="2071340"/>
                    <a:pt x="1231357" y="1762864"/>
                  </a:cubicBezTo>
                  <a:cubicBezTo>
                    <a:pt x="1231733" y="1454603"/>
                    <a:pt x="1478653" y="1211490"/>
                    <a:pt x="1787183" y="1208165"/>
                  </a:cubicBezTo>
                  <a:close/>
                  <a:moveTo>
                    <a:pt x="1717381" y="1116737"/>
                  </a:moveTo>
                  <a:cubicBezTo>
                    <a:pt x="1396918" y="1134181"/>
                    <a:pt x="1127590" y="1443867"/>
                    <a:pt x="1131410" y="1764582"/>
                  </a:cubicBezTo>
                  <a:cubicBezTo>
                    <a:pt x="1135754" y="2128876"/>
                    <a:pt x="1421334" y="2418264"/>
                    <a:pt x="1782893" y="2416977"/>
                  </a:cubicBezTo>
                  <a:cubicBezTo>
                    <a:pt x="2146973" y="2415690"/>
                    <a:pt x="2432286" y="2125498"/>
                    <a:pt x="2434323" y="1761097"/>
                  </a:cubicBezTo>
                  <a:cubicBezTo>
                    <a:pt x="2436254" y="1407205"/>
                    <a:pt x="2118233" y="1094975"/>
                    <a:pt x="1782089" y="1117228"/>
                  </a:cubicBezTo>
                  <a:cubicBezTo>
                    <a:pt x="1760336" y="1115710"/>
                    <a:pt x="1738745" y="1115574"/>
                    <a:pt x="1717381" y="1116737"/>
                  </a:cubicBezTo>
                  <a:close/>
                  <a:moveTo>
                    <a:pt x="1783872" y="34"/>
                  </a:moveTo>
                  <a:cubicBezTo>
                    <a:pt x="1864450" y="537"/>
                    <a:pt x="1945014" y="6543"/>
                    <a:pt x="2025578" y="16891"/>
                  </a:cubicBezTo>
                  <a:cubicBezTo>
                    <a:pt x="2041074" y="18875"/>
                    <a:pt x="2047937" y="25041"/>
                    <a:pt x="2049653" y="41932"/>
                  </a:cubicBezTo>
                  <a:cubicBezTo>
                    <a:pt x="2063058" y="175124"/>
                    <a:pt x="2078554" y="308101"/>
                    <a:pt x="2091048" y="441347"/>
                  </a:cubicBezTo>
                  <a:cubicBezTo>
                    <a:pt x="2093782" y="470570"/>
                    <a:pt x="2099681" y="485155"/>
                    <a:pt x="2132389" y="491857"/>
                  </a:cubicBezTo>
                  <a:cubicBezTo>
                    <a:pt x="2244937" y="514860"/>
                    <a:pt x="2343652" y="572395"/>
                    <a:pt x="2443492" y="625961"/>
                  </a:cubicBezTo>
                  <a:cubicBezTo>
                    <a:pt x="2461562" y="635666"/>
                    <a:pt x="2472447" y="636685"/>
                    <a:pt x="2489552" y="622208"/>
                  </a:cubicBezTo>
                  <a:cubicBezTo>
                    <a:pt x="2599312" y="529391"/>
                    <a:pt x="2710412" y="438184"/>
                    <a:pt x="2821781" y="345904"/>
                  </a:cubicBezTo>
                  <a:cubicBezTo>
                    <a:pt x="2920281" y="420328"/>
                    <a:pt x="3011007" y="499257"/>
                    <a:pt x="3092455" y="588427"/>
                  </a:cubicBezTo>
                  <a:cubicBezTo>
                    <a:pt x="3124949" y="623977"/>
                    <a:pt x="3154333" y="662369"/>
                    <a:pt x="3186451" y="698348"/>
                  </a:cubicBezTo>
                  <a:cubicBezTo>
                    <a:pt x="3200499" y="714059"/>
                    <a:pt x="3199802" y="724836"/>
                    <a:pt x="3186236" y="741137"/>
                  </a:cubicBezTo>
                  <a:cubicBezTo>
                    <a:pt x="3099319" y="845428"/>
                    <a:pt x="3013902" y="950898"/>
                    <a:pt x="2927091" y="1055243"/>
                  </a:cubicBezTo>
                  <a:cubicBezTo>
                    <a:pt x="2914973" y="1069774"/>
                    <a:pt x="2913043" y="1080712"/>
                    <a:pt x="2922641" y="1097066"/>
                  </a:cubicBezTo>
                  <a:cubicBezTo>
                    <a:pt x="2973365" y="1183609"/>
                    <a:pt x="3013580" y="1274924"/>
                    <a:pt x="3042910" y="1370850"/>
                  </a:cubicBezTo>
                  <a:cubicBezTo>
                    <a:pt x="3049935" y="1393800"/>
                    <a:pt x="3054867" y="1417392"/>
                    <a:pt x="3059693" y="1440878"/>
                  </a:cubicBezTo>
                  <a:cubicBezTo>
                    <a:pt x="3062857" y="1456374"/>
                    <a:pt x="3070417" y="1462272"/>
                    <a:pt x="3086825" y="1463666"/>
                  </a:cubicBezTo>
                  <a:cubicBezTo>
                    <a:pt x="3222055" y="1475356"/>
                    <a:pt x="3357177" y="1488975"/>
                    <a:pt x="3492461" y="1499860"/>
                  </a:cubicBezTo>
                  <a:cubicBezTo>
                    <a:pt x="3518949" y="1502005"/>
                    <a:pt x="3527260" y="1512032"/>
                    <a:pt x="3529244" y="1536429"/>
                  </a:cubicBezTo>
                  <a:cubicBezTo>
                    <a:pt x="3533158" y="1585169"/>
                    <a:pt x="3539325" y="1633749"/>
                    <a:pt x="3544526" y="1682383"/>
                  </a:cubicBezTo>
                  <a:cubicBezTo>
                    <a:pt x="3544472" y="1743134"/>
                    <a:pt x="3544472" y="1803886"/>
                    <a:pt x="3544472" y="1864637"/>
                  </a:cubicBezTo>
                  <a:cubicBezTo>
                    <a:pt x="3539378" y="1912305"/>
                    <a:pt x="3532997" y="1959866"/>
                    <a:pt x="3529727" y="2007642"/>
                  </a:cubicBezTo>
                  <a:cubicBezTo>
                    <a:pt x="3527850" y="2035202"/>
                    <a:pt x="3519807" y="2046302"/>
                    <a:pt x="3488922" y="2048607"/>
                  </a:cubicBezTo>
                  <a:cubicBezTo>
                    <a:pt x="3354443" y="2058581"/>
                    <a:pt x="3220286" y="2072736"/>
                    <a:pt x="3085914" y="2084372"/>
                  </a:cubicBezTo>
                  <a:cubicBezTo>
                    <a:pt x="3069506" y="2085819"/>
                    <a:pt x="3061409" y="2092522"/>
                    <a:pt x="3058353" y="2107321"/>
                  </a:cubicBezTo>
                  <a:cubicBezTo>
                    <a:pt x="3033527" y="2227323"/>
                    <a:pt x="2983017" y="2337029"/>
                    <a:pt x="2924625" y="2443787"/>
                  </a:cubicBezTo>
                  <a:cubicBezTo>
                    <a:pt x="2920817" y="2450757"/>
                    <a:pt x="2926501" y="2467058"/>
                    <a:pt x="2932882" y="2474779"/>
                  </a:cubicBezTo>
                  <a:cubicBezTo>
                    <a:pt x="3020068" y="2579982"/>
                    <a:pt x="3108166" y="2684433"/>
                    <a:pt x="3195996" y="2789100"/>
                  </a:cubicBezTo>
                  <a:cubicBezTo>
                    <a:pt x="3201679" y="2795909"/>
                    <a:pt x="3207095" y="2802934"/>
                    <a:pt x="3214227" y="2811942"/>
                  </a:cubicBezTo>
                  <a:cubicBezTo>
                    <a:pt x="3188811" y="2843470"/>
                    <a:pt x="3165379" y="2876232"/>
                    <a:pt x="3138193" y="2905509"/>
                  </a:cubicBezTo>
                  <a:cubicBezTo>
                    <a:pt x="3068326" y="2980684"/>
                    <a:pt x="2997333" y="3054840"/>
                    <a:pt x="2925483" y="3128139"/>
                  </a:cubicBezTo>
                  <a:cubicBezTo>
                    <a:pt x="2908217" y="3145780"/>
                    <a:pt x="2885268" y="3157737"/>
                    <a:pt x="2866125" y="3173716"/>
                  </a:cubicBezTo>
                  <a:cubicBezTo>
                    <a:pt x="2849181" y="3187925"/>
                    <a:pt x="2836313" y="3187979"/>
                    <a:pt x="2818403" y="3173019"/>
                  </a:cubicBezTo>
                  <a:cubicBezTo>
                    <a:pt x="2715560" y="3087227"/>
                    <a:pt x="2611109" y="3003365"/>
                    <a:pt x="2508426" y="2917359"/>
                  </a:cubicBezTo>
                  <a:cubicBezTo>
                    <a:pt x="2488855" y="2901005"/>
                    <a:pt x="2476522" y="2899021"/>
                    <a:pt x="2454109" y="2913659"/>
                  </a:cubicBezTo>
                  <a:cubicBezTo>
                    <a:pt x="2366226" y="2971140"/>
                    <a:pt x="2271640" y="3014625"/>
                    <a:pt x="2169226" y="3040417"/>
                  </a:cubicBezTo>
                  <a:cubicBezTo>
                    <a:pt x="2097000" y="3058647"/>
                    <a:pt x="2097000" y="3059237"/>
                    <a:pt x="2089975" y="3133286"/>
                  </a:cubicBezTo>
                  <a:cubicBezTo>
                    <a:pt x="2077803" y="3261170"/>
                    <a:pt x="2065900" y="3389108"/>
                    <a:pt x="2053353" y="3522836"/>
                  </a:cubicBezTo>
                  <a:cubicBezTo>
                    <a:pt x="1996194" y="3528734"/>
                    <a:pt x="1938928" y="3539565"/>
                    <a:pt x="1881662" y="3539619"/>
                  </a:cubicBezTo>
                  <a:cubicBezTo>
                    <a:pt x="1768363" y="3539673"/>
                    <a:pt x="1655063" y="3533506"/>
                    <a:pt x="1541711" y="3530611"/>
                  </a:cubicBezTo>
                  <a:cubicBezTo>
                    <a:pt x="1523373" y="3530128"/>
                    <a:pt x="1517957" y="3522407"/>
                    <a:pt x="1516187" y="3505034"/>
                  </a:cubicBezTo>
                  <a:cubicBezTo>
                    <a:pt x="1502890" y="3376346"/>
                    <a:pt x="1488680" y="3247712"/>
                    <a:pt x="1474632" y="3119077"/>
                  </a:cubicBezTo>
                  <a:cubicBezTo>
                    <a:pt x="1467983" y="3058165"/>
                    <a:pt x="1477849" y="3070712"/>
                    <a:pt x="1424658" y="3057361"/>
                  </a:cubicBezTo>
                  <a:cubicBezTo>
                    <a:pt x="1311037" y="3028888"/>
                    <a:pt x="1204173" y="2985563"/>
                    <a:pt x="1104708" y="2924061"/>
                  </a:cubicBezTo>
                  <a:cubicBezTo>
                    <a:pt x="1089051" y="2914410"/>
                    <a:pt x="1079935" y="2918806"/>
                    <a:pt x="1067656" y="2929209"/>
                  </a:cubicBezTo>
                  <a:cubicBezTo>
                    <a:pt x="957467" y="3022615"/>
                    <a:pt x="846742" y="3115431"/>
                    <a:pt x="736767" y="3207979"/>
                  </a:cubicBezTo>
                  <a:cubicBezTo>
                    <a:pt x="622824" y="3137737"/>
                    <a:pt x="428827" y="2943257"/>
                    <a:pt x="359014" y="2828832"/>
                  </a:cubicBezTo>
                  <a:cubicBezTo>
                    <a:pt x="453653" y="2714032"/>
                    <a:pt x="549043" y="2598320"/>
                    <a:pt x="646310" y="2480409"/>
                  </a:cubicBezTo>
                  <a:cubicBezTo>
                    <a:pt x="558373" y="2361319"/>
                    <a:pt x="513225" y="2223033"/>
                    <a:pt x="474726" y="2079707"/>
                  </a:cubicBezTo>
                  <a:cubicBezTo>
                    <a:pt x="396548" y="2072414"/>
                    <a:pt x="317512" y="2064961"/>
                    <a:pt x="238476" y="2057615"/>
                  </a:cubicBezTo>
                  <a:cubicBezTo>
                    <a:pt x="175312" y="2051771"/>
                    <a:pt x="112201" y="2045658"/>
                    <a:pt x="48983" y="2040511"/>
                  </a:cubicBezTo>
                  <a:cubicBezTo>
                    <a:pt x="34291" y="2039331"/>
                    <a:pt x="27160" y="2034344"/>
                    <a:pt x="24479" y="2018955"/>
                  </a:cubicBezTo>
                  <a:cubicBezTo>
                    <a:pt x="-3404" y="1856755"/>
                    <a:pt x="-9516" y="1694393"/>
                    <a:pt x="16865" y="1531281"/>
                  </a:cubicBezTo>
                  <a:cubicBezTo>
                    <a:pt x="20511" y="1508868"/>
                    <a:pt x="35042" y="1508278"/>
                    <a:pt x="50860" y="1506562"/>
                  </a:cubicBezTo>
                  <a:cubicBezTo>
                    <a:pt x="186733" y="1492085"/>
                    <a:pt x="322606" y="1477715"/>
                    <a:pt x="458479" y="1463291"/>
                  </a:cubicBezTo>
                  <a:cubicBezTo>
                    <a:pt x="463734" y="1462755"/>
                    <a:pt x="469042" y="1462165"/>
                    <a:pt x="473439" y="1461683"/>
                  </a:cubicBezTo>
                  <a:cubicBezTo>
                    <a:pt x="483573" y="1431173"/>
                    <a:pt x="495263" y="1402325"/>
                    <a:pt x="502769" y="1372459"/>
                  </a:cubicBezTo>
                  <a:cubicBezTo>
                    <a:pt x="527810" y="1272565"/>
                    <a:pt x="571832" y="1181411"/>
                    <a:pt x="627650" y="1095619"/>
                  </a:cubicBezTo>
                  <a:cubicBezTo>
                    <a:pt x="637516" y="1080498"/>
                    <a:pt x="637892" y="1071222"/>
                    <a:pt x="625720" y="1056691"/>
                  </a:cubicBezTo>
                  <a:cubicBezTo>
                    <a:pt x="532689" y="945965"/>
                    <a:pt x="440731" y="834275"/>
                    <a:pt x="347432" y="721673"/>
                  </a:cubicBezTo>
                  <a:cubicBezTo>
                    <a:pt x="453439" y="578668"/>
                    <a:pt x="572744" y="451052"/>
                    <a:pt x="717035" y="345153"/>
                  </a:cubicBezTo>
                  <a:cubicBezTo>
                    <a:pt x="750601" y="372553"/>
                    <a:pt x="783738" y="399577"/>
                    <a:pt x="816768" y="426655"/>
                  </a:cubicBezTo>
                  <a:cubicBezTo>
                    <a:pt x="896233" y="491750"/>
                    <a:pt x="975966" y="556469"/>
                    <a:pt x="1054787" y="622315"/>
                  </a:cubicBezTo>
                  <a:cubicBezTo>
                    <a:pt x="1069908" y="634969"/>
                    <a:pt x="1079667" y="636363"/>
                    <a:pt x="1098220" y="626390"/>
                  </a:cubicBezTo>
                  <a:cubicBezTo>
                    <a:pt x="1217578" y="562207"/>
                    <a:pt x="1336882" y="497166"/>
                    <a:pt x="1476563" y="475342"/>
                  </a:cubicBezTo>
                  <a:cubicBezTo>
                    <a:pt x="1479458" y="430945"/>
                    <a:pt x="1481227" y="385797"/>
                    <a:pt x="1485571" y="340863"/>
                  </a:cubicBezTo>
                  <a:cubicBezTo>
                    <a:pt x="1495222" y="241398"/>
                    <a:pt x="1506590" y="142094"/>
                    <a:pt x="1516134" y="42629"/>
                  </a:cubicBezTo>
                  <a:cubicBezTo>
                    <a:pt x="1517850" y="24720"/>
                    <a:pt x="1525464" y="18607"/>
                    <a:pt x="1542086" y="16194"/>
                  </a:cubicBezTo>
                  <a:cubicBezTo>
                    <a:pt x="1622704" y="4532"/>
                    <a:pt x="1703295" y="-468"/>
                    <a:pt x="1783872" y="34"/>
                  </a:cubicBezTo>
                  <a:close/>
                </a:path>
              </a:pathLst>
            </a:custGeom>
            <a:grpFill/>
            <a:ln w="53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92" name="Group 25">
            <a:extLst>
              <a:ext uri="{FF2B5EF4-FFF2-40B4-BE49-F238E27FC236}">
                <a16:creationId xmlns:a16="http://schemas.microsoft.com/office/drawing/2014/main" id="{187F003C-C379-4FF6-A949-337090A7886A}"/>
              </a:ext>
            </a:extLst>
          </p:cNvPr>
          <p:cNvGrpSpPr/>
          <p:nvPr/>
        </p:nvGrpSpPr>
        <p:grpSpPr>
          <a:xfrm>
            <a:off x="654629" y="1224240"/>
            <a:ext cx="1816583" cy="1527654"/>
            <a:chOff x="8768009" y="-131344"/>
            <a:chExt cx="2605668" cy="2191234"/>
          </a:xfrm>
        </p:grpSpPr>
        <p:sp>
          <p:nvSpPr>
            <p:cNvPr id="93" name="Freeform: Shape 3">
              <a:extLst>
                <a:ext uri="{FF2B5EF4-FFF2-40B4-BE49-F238E27FC236}">
                  <a16:creationId xmlns:a16="http://schemas.microsoft.com/office/drawing/2014/main" id="{704206BB-2169-4EF2-B0A0-3D79A7B338C3}"/>
                </a:ext>
              </a:extLst>
            </p:cNvPr>
            <p:cNvSpPr/>
            <p:nvPr/>
          </p:nvSpPr>
          <p:spPr>
            <a:xfrm>
              <a:off x="8774169" y="-131344"/>
              <a:ext cx="2594208" cy="2188201"/>
            </a:xfrm>
            <a:custGeom>
              <a:avLst/>
              <a:gdLst>
                <a:gd name="connsiteX0" fmla="*/ 2517826 w 2546370"/>
                <a:gd name="connsiteY0" fmla="*/ 72718 h 2147850"/>
                <a:gd name="connsiteX1" fmla="*/ 2287009 w 2546370"/>
                <a:gd name="connsiteY1" fmla="*/ 3994 h 2147850"/>
                <a:gd name="connsiteX2" fmla="*/ 1806226 w 2546370"/>
                <a:gd name="connsiteY2" fmla="*/ 54146 h 2147850"/>
                <a:gd name="connsiteX3" fmla="*/ 1175204 w 2546370"/>
                <a:gd name="connsiteY3" fmla="*/ 313507 h 2147850"/>
                <a:gd name="connsiteX4" fmla="*/ 1117608 w 2546370"/>
                <a:gd name="connsiteY4" fmla="*/ 280120 h 2147850"/>
                <a:gd name="connsiteX5" fmla="*/ 666888 w 2546370"/>
                <a:gd name="connsiteY5" fmla="*/ 378112 h 2147850"/>
                <a:gd name="connsiteX6" fmla="*/ 232644 w 2546370"/>
                <a:gd name="connsiteY6" fmla="*/ 515489 h 2147850"/>
                <a:gd name="connsiteX7" fmla="*/ 204894 w 2546370"/>
                <a:gd name="connsiteY7" fmla="*/ 586093 h 2147850"/>
                <a:gd name="connsiteX8" fmla="*/ 366119 w 2546370"/>
                <a:gd name="connsiteY8" fmla="*/ 840250 h 2147850"/>
                <a:gd name="connsiteX9" fmla="*/ 310113 w 2546370"/>
                <a:gd name="connsiteY9" fmla="*/ 885489 h 2147850"/>
                <a:gd name="connsiteX10" fmla="*/ 238787 w 2546370"/>
                <a:gd name="connsiteY10" fmla="*/ 1043606 h 2147850"/>
                <a:gd name="connsiteX11" fmla="*/ 227947 w 2546370"/>
                <a:gd name="connsiteY11" fmla="*/ 1185680 h 2147850"/>
                <a:gd name="connsiteX12" fmla="*/ 124029 w 2546370"/>
                <a:gd name="connsiteY12" fmla="*/ 1264377 h 2147850"/>
                <a:gd name="connsiteX13" fmla="*/ 34565 w 2546370"/>
                <a:gd name="connsiteY13" fmla="*/ 1363308 h 2147850"/>
                <a:gd name="connsiteX14" fmla="*/ 323627 w 2546370"/>
                <a:gd name="connsiteY14" fmla="*/ 2005099 h 2147850"/>
                <a:gd name="connsiteX15" fmla="*/ 548372 w 2546370"/>
                <a:gd name="connsiteY15" fmla="*/ 2069054 h 2147850"/>
                <a:gd name="connsiteX16" fmla="*/ 746886 w 2546370"/>
                <a:gd name="connsiteY16" fmla="*/ 1994259 h 2147850"/>
                <a:gd name="connsiteX17" fmla="*/ 804409 w 2546370"/>
                <a:gd name="connsiteY17" fmla="*/ 1972507 h 2147850"/>
                <a:gd name="connsiteX18" fmla="*/ 833099 w 2546370"/>
                <a:gd name="connsiteY18" fmla="*/ 1983202 h 2147850"/>
                <a:gd name="connsiteX19" fmla="*/ 984929 w 2546370"/>
                <a:gd name="connsiteY19" fmla="*/ 2034439 h 2147850"/>
                <a:gd name="connsiteX20" fmla="*/ 1187633 w 2546370"/>
                <a:gd name="connsiteY20" fmla="*/ 1969183 h 2147850"/>
                <a:gd name="connsiteX21" fmla="*/ 1369598 w 2546370"/>
                <a:gd name="connsiteY21" fmla="*/ 2124626 h 2147850"/>
                <a:gd name="connsiteX22" fmla="*/ 1565582 w 2546370"/>
                <a:gd name="connsiteY22" fmla="*/ 2082495 h 2147850"/>
                <a:gd name="connsiteX23" fmla="*/ 1957551 w 2546370"/>
                <a:gd name="connsiteY23" fmla="*/ 1386795 h 2147850"/>
                <a:gd name="connsiteX24" fmla="*/ 1959790 w 2546370"/>
                <a:gd name="connsiteY24" fmla="*/ 1314674 h 2147850"/>
                <a:gd name="connsiteX25" fmla="*/ 2181140 w 2546370"/>
                <a:gd name="connsiteY25" fmla="*/ 1066948 h 2147850"/>
                <a:gd name="connsiteX26" fmla="*/ 2382328 w 2546370"/>
                <a:gd name="connsiteY26" fmla="*/ 774633 h 2147850"/>
                <a:gd name="connsiteX27" fmla="*/ 2510960 w 2546370"/>
                <a:gd name="connsiteY27" fmla="*/ 482681 h 2147850"/>
                <a:gd name="connsiteX28" fmla="*/ 2546370 w 2546370"/>
                <a:gd name="connsiteY28" fmla="*/ 139997 h 2147850"/>
                <a:gd name="connsiteX29" fmla="*/ 2517826 w 2546370"/>
                <a:gd name="connsiteY29" fmla="*/ 72718 h 2147850"/>
                <a:gd name="connsiteX30" fmla="*/ 1099253 w 2546370"/>
                <a:gd name="connsiteY30" fmla="*/ 1095059 h 2147850"/>
                <a:gd name="connsiteX31" fmla="*/ 1099036 w 2546370"/>
                <a:gd name="connsiteY31" fmla="*/ 1094119 h 2147850"/>
                <a:gd name="connsiteX32" fmla="*/ 1100409 w 2546370"/>
                <a:gd name="connsiteY32" fmla="*/ 1094192 h 2147850"/>
                <a:gd name="connsiteX33" fmla="*/ 1099253 w 2546370"/>
                <a:gd name="connsiteY33" fmla="*/ 1095059 h 2147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546370" h="2147850">
                  <a:moveTo>
                    <a:pt x="2517826" y="72718"/>
                  </a:moveTo>
                  <a:cubicBezTo>
                    <a:pt x="2446138" y="31671"/>
                    <a:pt x="2368018" y="10208"/>
                    <a:pt x="2287009" y="3994"/>
                  </a:cubicBezTo>
                  <a:cubicBezTo>
                    <a:pt x="2124122" y="-8436"/>
                    <a:pt x="1963188" y="8113"/>
                    <a:pt x="1806226" y="54146"/>
                  </a:cubicBezTo>
                  <a:cubicBezTo>
                    <a:pt x="1586106" y="118679"/>
                    <a:pt x="1377186" y="204675"/>
                    <a:pt x="1175204" y="313507"/>
                  </a:cubicBezTo>
                  <a:cubicBezTo>
                    <a:pt x="1163135" y="290021"/>
                    <a:pt x="1147237" y="273905"/>
                    <a:pt x="1117608" y="280120"/>
                  </a:cubicBezTo>
                  <a:cubicBezTo>
                    <a:pt x="969030" y="311194"/>
                    <a:pt x="816116" y="342558"/>
                    <a:pt x="666888" y="378112"/>
                  </a:cubicBezTo>
                  <a:cubicBezTo>
                    <a:pt x="523657" y="412222"/>
                    <a:pt x="360048" y="438671"/>
                    <a:pt x="232644" y="515489"/>
                  </a:cubicBezTo>
                  <a:cubicBezTo>
                    <a:pt x="205834" y="531677"/>
                    <a:pt x="195499" y="555958"/>
                    <a:pt x="204894" y="586093"/>
                  </a:cubicBezTo>
                  <a:cubicBezTo>
                    <a:pt x="231488" y="671221"/>
                    <a:pt x="271307" y="805708"/>
                    <a:pt x="366119" y="840250"/>
                  </a:cubicBezTo>
                  <a:cubicBezTo>
                    <a:pt x="360988" y="838372"/>
                    <a:pt x="317701" y="878913"/>
                    <a:pt x="310113" y="885489"/>
                  </a:cubicBezTo>
                  <a:cubicBezTo>
                    <a:pt x="265163" y="924801"/>
                    <a:pt x="237558" y="983481"/>
                    <a:pt x="238787" y="1043606"/>
                  </a:cubicBezTo>
                  <a:cubicBezTo>
                    <a:pt x="235174" y="1090940"/>
                    <a:pt x="231561" y="1138274"/>
                    <a:pt x="227947" y="1185680"/>
                  </a:cubicBezTo>
                  <a:cubicBezTo>
                    <a:pt x="226791" y="1200928"/>
                    <a:pt x="139493" y="1251803"/>
                    <a:pt x="124029" y="1264377"/>
                  </a:cubicBezTo>
                  <a:cubicBezTo>
                    <a:pt x="88764" y="1292994"/>
                    <a:pt x="56244" y="1322623"/>
                    <a:pt x="34565" y="1363308"/>
                  </a:cubicBezTo>
                  <a:cubicBezTo>
                    <a:pt x="-88576" y="1594414"/>
                    <a:pt x="143179" y="1879574"/>
                    <a:pt x="323627" y="2005099"/>
                  </a:cubicBezTo>
                  <a:cubicBezTo>
                    <a:pt x="384908" y="2047735"/>
                    <a:pt x="472711" y="2080327"/>
                    <a:pt x="548372" y="2069054"/>
                  </a:cubicBezTo>
                  <a:cubicBezTo>
                    <a:pt x="619843" y="2058431"/>
                    <a:pt x="687989" y="2036607"/>
                    <a:pt x="746886" y="1994259"/>
                  </a:cubicBezTo>
                  <a:cubicBezTo>
                    <a:pt x="765386" y="1980962"/>
                    <a:pt x="781357" y="1969905"/>
                    <a:pt x="804409" y="1972507"/>
                  </a:cubicBezTo>
                  <a:cubicBezTo>
                    <a:pt x="813948" y="1976048"/>
                    <a:pt x="823559" y="1979445"/>
                    <a:pt x="833099" y="1983202"/>
                  </a:cubicBezTo>
                  <a:cubicBezTo>
                    <a:pt x="882818" y="2002859"/>
                    <a:pt x="931958" y="2025116"/>
                    <a:pt x="984929" y="2034439"/>
                  </a:cubicBezTo>
                  <a:cubicBezTo>
                    <a:pt x="1063409" y="2048314"/>
                    <a:pt x="1127942" y="2015505"/>
                    <a:pt x="1187633" y="1969183"/>
                  </a:cubicBezTo>
                  <a:cubicBezTo>
                    <a:pt x="1183297" y="1972579"/>
                    <a:pt x="1350520" y="2113642"/>
                    <a:pt x="1369598" y="2124626"/>
                  </a:cubicBezTo>
                  <a:cubicBezTo>
                    <a:pt x="1439334" y="2165095"/>
                    <a:pt x="1518537" y="2153677"/>
                    <a:pt x="1565582" y="2082495"/>
                  </a:cubicBezTo>
                  <a:cubicBezTo>
                    <a:pt x="1712281" y="1860568"/>
                    <a:pt x="1817428" y="1612914"/>
                    <a:pt x="1957551" y="1386795"/>
                  </a:cubicBezTo>
                  <a:cubicBezTo>
                    <a:pt x="1973449" y="1361141"/>
                    <a:pt x="1978001" y="1339389"/>
                    <a:pt x="1959790" y="1314674"/>
                  </a:cubicBezTo>
                  <a:cubicBezTo>
                    <a:pt x="1960080" y="1315107"/>
                    <a:pt x="2163290" y="1088627"/>
                    <a:pt x="2181140" y="1066948"/>
                  </a:cubicBezTo>
                  <a:cubicBezTo>
                    <a:pt x="2255574" y="976182"/>
                    <a:pt x="2325816" y="877684"/>
                    <a:pt x="2382328" y="774633"/>
                  </a:cubicBezTo>
                  <a:cubicBezTo>
                    <a:pt x="2432624" y="682928"/>
                    <a:pt x="2480681" y="584792"/>
                    <a:pt x="2510960" y="482681"/>
                  </a:cubicBezTo>
                  <a:cubicBezTo>
                    <a:pt x="2543841" y="371681"/>
                    <a:pt x="2545648" y="254827"/>
                    <a:pt x="2546370" y="139997"/>
                  </a:cubicBezTo>
                  <a:cubicBezTo>
                    <a:pt x="2543190" y="114993"/>
                    <a:pt x="2545286" y="88472"/>
                    <a:pt x="2517826" y="72718"/>
                  </a:cubicBezTo>
                  <a:close/>
                  <a:moveTo>
                    <a:pt x="1099253" y="1095059"/>
                  </a:moveTo>
                  <a:cubicBezTo>
                    <a:pt x="1099180" y="1094770"/>
                    <a:pt x="1099108" y="1094408"/>
                    <a:pt x="1099036" y="1094119"/>
                  </a:cubicBezTo>
                  <a:cubicBezTo>
                    <a:pt x="1099470" y="1094119"/>
                    <a:pt x="1099903" y="1094192"/>
                    <a:pt x="1100409" y="1094192"/>
                  </a:cubicBezTo>
                  <a:cubicBezTo>
                    <a:pt x="1100047" y="1094481"/>
                    <a:pt x="1099686" y="1094770"/>
                    <a:pt x="1099253" y="1095059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7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4">
              <a:extLst>
                <a:ext uri="{FF2B5EF4-FFF2-40B4-BE49-F238E27FC236}">
                  <a16:creationId xmlns:a16="http://schemas.microsoft.com/office/drawing/2014/main" id="{D33BA442-7DB0-4B15-9B72-A3151EFFF499}"/>
                </a:ext>
              </a:extLst>
            </p:cNvPr>
            <p:cNvSpPr/>
            <p:nvPr/>
          </p:nvSpPr>
          <p:spPr>
            <a:xfrm>
              <a:off x="8930713" y="-56305"/>
              <a:ext cx="2437663" cy="2116158"/>
            </a:xfrm>
            <a:custGeom>
              <a:avLst/>
              <a:gdLst>
                <a:gd name="connsiteX0" fmla="*/ 2365613 w 2392711"/>
                <a:gd name="connsiteY0" fmla="*/ 0 h 2077135"/>
                <a:gd name="connsiteX1" fmla="*/ 0 w 2392711"/>
                <a:gd name="connsiteY1" fmla="*/ 1766459 h 2077135"/>
                <a:gd name="connsiteX2" fmla="*/ 97775 w 2392711"/>
                <a:gd name="connsiteY2" fmla="*/ 1873557 h 2077135"/>
                <a:gd name="connsiteX3" fmla="*/ 110855 w 2392711"/>
                <a:gd name="connsiteY3" fmla="*/ 1880494 h 2077135"/>
                <a:gd name="connsiteX4" fmla="*/ 236380 w 2392711"/>
                <a:gd name="connsiteY4" fmla="*/ 1967646 h 2077135"/>
                <a:gd name="connsiteX5" fmla="*/ 368048 w 2392711"/>
                <a:gd name="connsiteY5" fmla="*/ 1999443 h 2077135"/>
                <a:gd name="connsiteX6" fmla="*/ 436556 w 2392711"/>
                <a:gd name="connsiteY6" fmla="*/ 1986435 h 2077135"/>
                <a:gd name="connsiteX7" fmla="*/ 593300 w 2392711"/>
                <a:gd name="connsiteY7" fmla="*/ 1920529 h 2077135"/>
                <a:gd name="connsiteX8" fmla="*/ 650823 w 2392711"/>
                <a:gd name="connsiteY8" fmla="*/ 1898777 h 2077135"/>
                <a:gd name="connsiteX9" fmla="*/ 650823 w 2392711"/>
                <a:gd name="connsiteY9" fmla="*/ 1898777 h 2077135"/>
                <a:gd name="connsiteX10" fmla="*/ 650823 w 2392711"/>
                <a:gd name="connsiteY10" fmla="*/ 1898777 h 2077135"/>
                <a:gd name="connsiteX11" fmla="*/ 679513 w 2392711"/>
                <a:gd name="connsiteY11" fmla="*/ 1909473 h 2077135"/>
                <a:gd name="connsiteX12" fmla="*/ 831342 w 2392711"/>
                <a:gd name="connsiteY12" fmla="*/ 1960709 h 2077135"/>
                <a:gd name="connsiteX13" fmla="*/ 1034047 w 2392711"/>
                <a:gd name="connsiteY13" fmla="*/ 1895453 h 2077135"/>
                <a:gd name="connsiteX14" fmla="*/ 1034047 w 2392711"/>
                <a:gd name="connsiteY14" fmla="*/ 1895453 h 2077135"/>
                <a:gd name="connsiteX15" fmla="*/ 1132762 w 2392711"/>
                <a:gd name="connsiteY15" fmla="*/ 1990699 h 2077135"/>
                <a:gd name="connsiteX16" fmla="*/ 1257565 w 2392711"/>
                <a:gd name="connsiteY16" fmla="*/ 2072070 h 2077135"/>
                <a:gd name="connsiteX17" fmla="*/ 1419439 w 2392711"/>
                <a:gd name="connsiteY17" fmla="*/ 1998937 h 2077135"/>
                <a:gd name="connsiteX18" fmla="*/ 1499655 w 2392711"/>
                <a:gd name="connsiteY18" fmla="*/ 1852383 h 2077135"/>
                <a:gd name="connsiteX19" fmla="*/ 1706551 w 2392711"/>
                <a:gd name="connsiteY19" fmla="*/ 1484045 h 2077135"/>
                <a:gd name="connsiteX20" fmla="*/ 1803965 w 2392711"/>
                <a:gd name="connsiteY20" fmla="*/ 1313282 h 2077135"/>
                <a:gd name="connsiteX21" fmla="*/ 1806205 w 2392711"/>
                <a:gd name="connsiteY21" fmla="*/ 1241161 h 2077135"/>
                <a:gd name="connsiteX22" fmla="*/ 1806205 w 2392711"/>
                <a:gd name="connsiteY22" fmla="*/ 1241161 h 2077135"/>
                <a:gd name="connsiteX23" fmla="*/ 1806205 w 2392711"/>
                <a:gd name="connsiteY23" fmla="*/ 1241161 h 2077135"/>
                <a:gd name="connsiteX24" fmla="*/ 2085728 w 2392711"/>
                <a:gd name="connsiteY24" fmla="*/ 920808 h 2077135"/>
                <a:gd name="connsiteX25" fmla="*/ 2164136 w 2392711"/>
                <a:gd name="connsiteY25" fmla="*/ 803376 h 2077135"/>
                <a:gd name="connsiteX26" fmla="*/ 2164136 w 2392711"/>
                <a:gd name="connsiteY26" fmla="*/ 803376 h 2077135"/>
                <a:gd name="connsiteX27" fmla="*/ 2228670 w 2392711"/>
                <a:gd name="connsiteY27" fmla="*/ 701193 h 2077135"/>
                <a:gd name="connsiteX28" fmla="*/ 2361927 w 2392711"/>
                <a:gd name="connsiteY28" fmla="*/ 393486 h 2077135"/>
                <a:gd name="connsiteX29" fmla="*/ 2391628 w 2392711"/>
                <a:gd name="connsiteY29" fmla="*/ 237609 h 2077135"/>
                <a:gd name="connsiteX30" fmla="*/ 2392712 w 2392711"/>
                <a:gd name="connsiteY30" fmla="*/ 66557 h 2077135"/>
                <a:gd name="connsiteX31" fmla="*/ 2365613 w 2392711"/>
                <a:gd name="connsiteY31" fmla="*/ 0 h 2077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392711" h="2077135">
                  <a:moveTo>
                    <a:pt x="2365613" y="0"/>
                  </a:moveTo>
                  <a:lnTo>
                    <a:pt x="0" y="1766459"/>
                  </a:lnTo>
                  <a:cubicBezTo>
                    <a:pt x="30134" y="1804109"/>
                    <a:pt x="63088" y="1839519"/>
                    <a:pt x="97775" y="1873557"/>
                  </a:cubicBezTo>
                  <a:cubicBezTo>
                    <a:pt x="102184" y="1875797"/>
                    <a:pt x="107459" y="1877170"/>
                    <a:pt x="110855" y="1880494"/>
                  </a:cubicBezTo>
                  <a:cubicBezTo>
                    <a:pt x="148000" y="1916338"/>
                    <a:pt x="185650" y="1951892"/>
                    <a:pt x="236380" y="1967646"/>
                  </a:cubicBezTo>
                  <a:cubicBezTo>
                    <a:pt x="279450" y="1981088"/>
                    <a:pt x="320498" y="2000383"/>
                    <a:pt x="368048" y="1999443"/>
                  </a:cubicBezTo>
                  <a:cubicBezTo>
                    <a:pt x="392474" y="1998937"/>
                    <a:pt x="413142" y="1988097"/>
                    <a:pt x="436556" y="1986435"/>
                  </a:cubicBezTo>
                  <a:cubicBezTo>
                    <a:pt x="496031" y="1982172"/>
                    <a:pt x="546617" y="1954133"/>
                    <a:pt x="593300" y="1920529"/>
                  </a:cubicBezTo>
                  <a:cubicBezTo>
                    <a:pt x="611799" y="1907232"/>
                    <a:pt x="627771" y="1896176"/>
                    <a:pt x="650823" y="1898777"/>
                  </a:cubicBezTo>
                  <a:cubicBezTo>
                    <a:pt x="650823" y="1898777"/>
                    <a:pt x="650823" y="1898777"/>
                    <a:pt x="650823" y="1898777"/>
                  </a:cubicBezTo>
                  <a:cubicBezTo>
                    <a:pt x="650823" y="1898777"/>
                    <a:pt x="650823" y="1898777"/>
                    <a:pt x="650823" y="1898777"/>
                  </a:cubicBezTo>
                  <a:cubicBezTo>
                    <a:pt x="660363" y="1902318"/>
                    <a:pt x="669974" y="1905715"/>
                    <a:pt x="679513" y="1909473"/>
                  </a:cubicBezTo>
                  <a:cubicBezTo>
                    <a:pt x="729231" y="1929129"/>
                    <a:pt x="778372" y="1951387"/>
                    <a:pt x="831342" y="1960709"/>
                  </a:cubicBezTo>
                  <a:cubicBezTo>
                    <a:pt x="909823" y="1974584"/>
                    <a:pt x="974356" y="1941775"/>
                    <a:pt x="1034047" y="1895453"/>
                  </a:cubicBezTo>
                  <a:lnTo>
                    <a:pt x="1034047" y="1895453"/>
                  </a:lnTo>
                  <a:cubicBezTo>
                    <a:pt x="1066856" y="1927322"/>
                    <a:pt x="1098653" y="1960275"/>
                    <a:pt x="1132762" y="1990699"/>
                  </a:cubicBezTo>
                  <a:cubicBezTo>
                    <a:pt x="1170051" y="2023941"/>
                    <a:pt x="1210448" y="2054076"/>
                    <a:pt x="1257565" y="2072070"/>
                  </a:cubicBezTo>
                  <a:cubicBezTo>
                    <a:pt x="1308512" y="2091509"/>
                    <a:pt x="1393207" y="2052414"/>
                    <a:pt x="1419439" y="1998937"/>
                  </a:cubicBezTo>
                  <a:cubicBezTo>
                    <a:pt x="1443937" y="1948857"/>
                    <a:pt x="1471254" y="1899933"/>
                    <a:pt x="1499655" y="1852383"/>
                  </a:cubicBezTo>
                  <a:cubicBezTo>
                    <a:pt x="1571848" y="1731338"/>
                    <a:pt x="1637032" y="1606535"/>
                    <a:pt x="1706551" y="1484045"/>
                  </a:cubicBezTo>
                  <a:cubicBezTo>
                    <a:pt x="1738926" y="1427028"/>
                    <a:pt x="1769422" y="1368926"/>
                    <a:pt x="1803965" y="1313282"/>
                  </a:cubicBezTo>
                  <a:cubicBezTo>
                    <a:pt x="1819863" y="1287627"/>
                    <a:pt x="1824416" y="1265876"/>
                    <a:pt x="1806205" y="1241161"/>
                  </a:cubicBezTo>
                  <a:lnTo>
                    <a:pt x="1806205" y="1241161"/>
                  </a:lnTo>
                  <a:cubicBezTo>
                    <a:pt x="1806205" y="1241161"/>
                    <a:pt x="1806205" y="1241161"/>
                    <a:pt x="1806205" y="1241161"/>
                  </a:cubicBezTo>
                  <a:cubicBezTo>
                    <a:pt x="1907955" y="1141868"/>
                    <a:pt x="1997564" y="1031952"/>
                    <a:pt x="2085728" y="920808"/>
                  </a:cubicBezTo>
                  <a:cubicBezTo>
                    <a:pt x="2109432" y="880050"/>
                    <a:pt x="2143251" y="846013"/>
                    <a:pt x="2164136" y="803376"/>
                  </a:cubicBezTo>
                  <a:cubicBezTo>
                    <a:pt x="2164136" y="803376"/>
                    <a:pt x="2164136" y="803376"/>
                    <a:pt x="2164136" y="803376"/>
                  </a:cubicBezTo>
                  <a:cubicBezTo>
                    <a:pt x="2185743" y="769339"/>
                    <a:pt x="2209302" y="736458"/>
                    <a:pt x="2228670" y="701193"/>
                  </a:cubicBezTo>
                  <a:cubicBezTo>
                    <a:pt x="2282579" y="602839"/>
                    <a:pt x="2333165" y="502679"/>
                    <a:pt x="2361927" y="393486"/>
                  </a:cubicBezTo>
                  <a:cubicBezTo>
                    <a:pt x="2375368" y="342322"/>
                    <a:pt x="2391195" y="291302"/>
                    <a:pt x="2391628" y="237609"/>
                  </a:cubicBezTo>
                  <a:cubicBezTo>
                    <a:pt x="2392062" y="180592"/>
                    <a:pt x="2392350" y="123574"/>
                    <a:pt x="2392712" y="66557"/>
                  </a:cubicBezTo>
                  <a:cubicBezTo>
                    <a:pt x="2389532" y="41769"/>
                    <a:pt x="2391483" y="15826"/>
                    <a:pt x="2365613" y="0"/>
                  </a:cubicBezTo>
                  <a:close/>
                </a:path>
              </a:pathLst>
            </a:custGeom>
            <a:solidFill>
              <a:schemeClr val="accent3"/>
            </a:solidFill>
            <a:ln w="7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8">
              <a:extLst>
                <a:ext uri="{FF2B5EF4-FFF2-40B4-BE49-F238E27FC236}">
                  <a16:creationId xmlns:a16="http://schemas.microsoft.com/office/drawing/2014/main" id="{4B6AD69F-8BB6-4970-8BDA-F0585B0B2D97}"/>
                </a:ext>
              </a:extLst>
            </p:cNvPr>
            <p:cNvSpPr/>
            <p:nvPr/>
          </p:nvSpPr>
          <p:spPr>
            <a:xfrm>
              <a:off x="8768009" y="1076673"/>
              <a:ext cx="825607" cy="911522"/>
            </a:xfrm>
            <a:custGeom>
              <a:avLst/>
              <a:gdLst>
                <a:gd name="connsiteX0" fmla="*/ 250036 w 810382"/>
                <a:gd name="connsiteY0" fmla="*/ 768915 h 894713"/>
                <a:gd name="connsiteX1" fmla="*/ 175169 w 810382"/>
                <a:gd name="connsiteY1" fmla="*/ 689351 h 894713"/>
                <a:gd name="connsiteX2" fmla="*/ 33456 w 810382"/>
                <a:gd name="connsiteY2" fmla="*/ 184865 h 894713"/>
                <a:gd name="connsiteX3" fmla="*/ 121548 w 810382"/>
                <a:gd name="connsiteY3" fmla="*/ 84994 h 894713"/>
                <a:gd name="connsiteX4" fmla="*/ 233993 w 810382"/>
                <a:gd name="connsiteY4" fmla="*/ 10 h 894713"/>
                <a:gd name="connsiteX5" fmla="*/ 240496 w 810382"/>
                <a:gd name="connsiteY5" fmla="*/ 59990 h 894713"/>
                <a:gd name="connsiteX6" fmla="*/ 775478 w 810382"/>
                <a:gd name="connsiteY6" fmla="*/ 767831 h 894713"/>
                <a:gd name="connsiteX7" fmla="*/ 810382 w 810382"/>
                <a:gd name="connsiteY7" fmla="*/ 786765 h 894713"/>
                <a:gd name="connsiteX8" fmla="*/ 691000 w 810382"/>
                <a:gd name="connsiteY8" fmla="*/ 849491 h 894713"/>
                <a:gd name="connsiteX9" fmla="*/ 520381 w 810382"/>
                <a:gd name="connsiteY9" fmla="*/ 894657 h 894713"/>
                <a:gd name="connsiteX10" fmla="*/ 250036 w 810382"/>
                <a:gd name="connsiteY10" fmla="*/ 768915 h 894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10382" h="894713">
                  <a:moveTo>
                    <a:pt x="250036" y="768915"/>
                  </a:moveTo>
                  <a:cubicBezTo>
                    <a:pt x="223442" y="743550"/>
                    <a:pt x="198583" y="716306"/>
                    <a:pt x="175169" y="689351"/>
                  </a:cubicBezTo>
                  <a:cubicBezTo>
                    <a:pt x="60122" y="556671"/>
                    <a:pt x="-59983" y="360181"/>
                    <a:pt x="33456" y="184865"/>
                  </a:cubicBezTo>
                  <a:cubicBezTo>
                    <a:pt x="54557" y="145191"/>
                    <a:pt x="87077" y="113105"/>
                    <a:pt x="121548" y="84994"/>
                  </a:cubicBezTo>
                  <a:cubicBezTo>
                    <a:pt x="128846" y="79068"/>
                    <a:pt x="233849" y="-1002"/>
                    <a:pt x="233993" y="10"/>
                  </a:cubicBezTo>
                  <a:cubicBezTo>
                    <a:pt x="238690" y="25664"/>
                    <a:pt x="238184" y="42718"/>
                    <a:pt x="240496" y="59990"/>
                  </a:cubicBezTo>
                  <a:cubicBezTo>
                    <a:pt x="273955" y="307499"/>
                    <a:pt x="501447" y="627563"/>
                    <a:pt x="775478" y="767831"/>
                  </a:cubicBezTo>
                  <a:cubicBezTo>
                    <a:pt x="787258" y="773829"/>
                    <a:pt x="798748" y="780477"/>
                    <a:pt x="810382" y="786765"/>
                  </a:cubicBezTo>
                  <a:cubicBezTo>
                    <a:pt x="784150" y="772456"/>
                    <a:pt x="712535" y="838796"/>
                    <a:pt x="691000" y="849491"/>
                  </a:cubicBezTo>
                  <a:cubicBezTo>
                    <a:pt x="640848" y="874495"/>
                    <a:pt x="576676" y="893501"/>
                    <a:pt x="520381" y="894657"/>
                  </a:cubicBezTo>
                  <a:cubicBezTo>
                    <a:pt x="412561" y="896753"/>
                    <a:pt x="324469" y="839952"/>
                    <a:pt x="250036" y="768915"/>
                  </a:cubicBezTo>
                  <a:close/>
                </a:path>
              </a:pathLst>
            </a:custGeom>
            <a:solidFill>
              <a:schemeClr val="accent4"/>
            </a:solidFill>
            <a:ln w="7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21">
              <a:extLst>
                <a:ext uri="{FF2B5EF4-FFF2-40B4-BE49-F238E27FC236}">
                  <a16:creationId xmlns:a16="http://schemas.microsoft.com/office/drawing/2014/main" id="{A108BBD6-37DC-4C4C-BCF4-0539C015A752}"/>
                </a:ext>
              </a:extLst>
            </p:cNvPr>
            <p:cNvSpPr/>
            <p:nvPr/>
          </p:nvSpPr>
          <p:spPr>
            <a:xfrm>
              <a:off x="8979447" y="-131272"/>
              <a:ext cx="2394230" cy="2191162"/>
            </a:xfrm>
            <a:custGeom>
              <a:avLst/>
              <a:gdLst>
                <a:gd name="connsiteX0" fmla="*/ 1754931 w 2394230"/>
                <a:gd name="connsiteY0" fmla="*/ 1327151 h 2191162"/>
                <a:gd name="connsiteX1" fmla="*/ 1791255 w 2394230"/>
                <a:gd name="connsiteY1" fmla="*/ 1339372 h 2191162"/>
                <a:gd name="connsiteX2" fmla="*/ 1788973 w 2394230"/>
                <a:gd name="connsiteY2" fmla="*/ 1412848 h 2191162"/>
                <a:gd name="connsiteX3" fmla="*/ 1689729 w 2394230"/>
                <a:gd name="connsiteY3" fmla="*/ 1586820 h 2191162"/>
                <a:gd name="connsiteX4" fmla="*/ 1478946 w 2394230"/>
                <a:gd name="connsiteY4" fmla="*/ 1962077 h 2191162"/>
                <a:gd name="connsiteX5" fmla="*/ 1397224 w 2394230"/>
                <a:gd name="connsiteY5" fmla="*/ 2111385 h 2191162"/>
                <a:gd name="connsiteX6" fmla="*/ 1236947 w 2394230"/>
                <a:gd name="connsiteY6" fmla="*/ 2187511 h 2191162"/>
                <a:gd name="connsiteX7" fmla="*/ 1106928 w 2394230"/>
                <a:gd name="connsiteY7" fmla="*/ 2107999 h 2191162"/>
                <a:gd name="connsiteX8" fmla="*/ 1004665 w 2394230"/>
                <a:gd name="connsiteY8" fmla="*/ 2006104 h 2191162"/>
                <a:gd name="connsiteX9" fmla="*/ 1118045 w 2394230"/>
                <a:gd name="connsiteY9" fmla="*/ 1841703 h 2191162"/>
                <a:gd name="connsiteX10" fmla="*/ 1287966 w 2394230"/>
                <a:gd name="connsiteY10" fmla="*/ 1683340 h 2191162"/>
                <a:gd name="connsiteX11" fmla="*/ 1719546 w 2394230"/>
                <a:gd name="connsiteY11" fmla="*/ 1343200 h 2191162"/>
                <a:gd name="connsiteX12" fmla="*/ 1754931 w 2394230"/>
                <a:gd name="connsiteY12" fmla="*/ 1327151 h 2191162"/>
                <a:gd name="connsiteX13" fmla="*/ 914404 w 2394230"/>
                <a:gd name="connsiteY13" fmla="*/ 1114601 h 2191162"/>
                <a:gd name="connsiteX14" fmla="*/ 914625 w 2394230"/>
                <a:gd name="connsiteY14" fmla="*/ 1115557 h 2191162"/>
                <a:gd name="connsiteX15" fmla="*/ 915803 w 2394230"/>
                <a:gd name="connsiteY15" fmla="*/ 1114674 h 2191162"/>
                <a:gd name="connsiteX16" fmla="*/ 914404 w 2394230"/>
                <a:gd name="connsiteY16" fmla="*/ 1114601 h 2191162"/>
                <a:gd name="connsiteX17" fmla="*/ 1319699 w 2394230"/>
                <a:gd name="connsiteY17" fmla="*/ 810712 h 2191162"/>
                <a:gd name="connsiteX18" fmla="*/ 1353124 w 2394230"/>
                <a:gd name="connsiteY18" fmla="*/ 822317 h 2191162"/>
                <a:gd name="connsiteX19" fmla="*/ 1370574 w 2394230"/>
                <a:gd name="connsiteY19" fmla="*/ 843225 h 2191162"/>
                <a:gd name="connsiteX20" fmla="*/ 1351946 w 2394230"/>
                <a:gd name="connsiteY20" fmla="*/ 909707 h 2191162"/>
                <a:gd name="connsiteX21" fmla="*/ 954086 w 2394230"/>
                <a:gd name="connsiteY21" fmla="*/ 1310144 h 2191162"/>
                <a:gd name="connsiteX22" fmla="*/ 746028 w 2394230"/>
                <a:gd name="connsiteY22" fmla="*/ 1505834 h 2191162"/>
                <a:gd name="connsiteX23" fmla="*/ 569774 w 2394230"/>
                <a:gd name="connsiteY23" fmla="*/ 1573788 h 2191162"/>
                <a:gd name="connsiteX24" fmla="*/ 471193 w 2394230"/>
                <a:gd name="connsiteY24" fmla="*/ 1476753 h 2191162"/>
                <a:gd name="connsiteX25" fmla="*/ 409937 w 2394230"/>
                <a:gd name="connsiteY25" fmla="*/ 1381853 h 2191162"/>
                <a:gd name="connsiteX26" fmla="*/ 368709 w 2394230"/>
                <a:gd name="connsiteY26" fmla="*/ 1300204 h 2191162"/>
                <a:gd name="connsiteX27" fmla="*/ 391312 w 2394230"/>
                <a:gd name="connsiteY27" fmla="*/ 1231294 h 2191162"/>
                <a:gd name="connsiteX28" fmla="*/ 830032 w 2394230"/>
                <a:gd name="connsiteY28" fmla="*/ 1015430 h 2191162"/>
                <a:gd name="connsiteX29" fmla="*/ 1284728 w 2394230"/>
                <a:gd name="connsiteY29" fmla="*/ 817384 h 2191162"/>
                <a:gd name="connsiteX30" fmla="*/ 1319699 w 2394230"/>
                <a:gd name="connsiteY30" fmla="*/ 810712 h 2191162"/>
                <a:gd name="connsiteX31" fmla="*/ 953467 w 2394230"/>
                <a:gd name="connsiteY31" fmla="*/ 284618 h 2191162"/>
                <a:gd name="connsiteX32" fmla="*/ 992002 w 2394230"/>
                <a:gd name="connsiteY32" fmla="*/ 319322 h 2191162"/>
                <a:gd name="connsiteX33" fmla="*/ 961080 w 2394230"/>
                <a:gd name="connsiteY33" fmla="*/ 379104 h 2191162"/>
                <a:gd name="connsiteX34" fmla="*/ 305171 w 2394230"/>
                <a:gd name="connsiteY34" fmla="*/ 830267 h 2191162"/>
                <a:gd name="connsiteX35" fmla="*/ 167717 w 2394230"/>
                <a:gd name="connsiteY35" fmla="*/ 855962 h 2191162"/>
                <a:gd name="connsiteX36" fmla="*/ 3464 w 2394230"/>
                <a:gd name="connsiteY36" fmla="*/ 597029 h 2191162"/>
                <a:gd name="connsiteX37" fmla="*/ 31734 w 2394230"/>
                <a:gd name="connsiteY37" fmla="*/ 525100 h 2191162"/>
                <a:gd name="connsiteX38" fmla="*/ 442184 w 2394230"/>
                <a:gd name="connsiteY38" fmla="*/ 389779 h 2191162"/>
                <a:gd name="connsiteX39" fmla="*/ 933325 w 2394230"/>
                <a:gd name="connsiteY39" fmla="*/ 285309 h 2191162"/>
                <a:gd name="connsiteX40" fmla="*/ 953467 w 2394230"/>
                <a:gd name="connsiteY40" fmla="*/ 284618 h 2191162"/>
                <a:gd name="connsiteX41" fmla="*/ 2000566 w 2394230"/>
                <a:gd name="connsiteY41" fmla="*/ 115 h 2191162"/>
                <a:gd name="connsiteX42" fmla="*/ 2124621 w 2394230"/>
                <a:gd name="connsiteY42" fmla="*/ 4069 h 2191162"/>
                <a:gd name="connsiteX43" fmla="*/ 2359775 w 2394230"/>
                <a:gd name="connsiteY43" fmla="*/ 74084 h 2191162"/>
                <a:gd name="connsiteX44" fmla="*/ 2388782 w 2394230"/>
                <a:gd name="connsiteY44" fmla="*/ 142701 h 2191162"/>
                <a:gd name="connsiteX45" fmla="*/ 2221731 w 2394230"/>
                <a:gd name="connsiteY45" fmla="*/ 789260 h 2191162"/>
                <a:gd name="connsiteX46" fmla="*/ 2155986 w 2394230"/>
                <a:gd name="connsiteY46" fmla="*/ 893436 h 2191162"/>
                <a:gd name="connsiteX47" fmla="*/ 1912293 w 2394230"/>
                <a:gd name="connsiteY47" fmla="*/ 736104 h 2191162"/>
                <a:gd name="connsiteX48" fmla="*/ 1741414 w 2394230"/>
                <a:gd name="connsiteY48" fmla="*/ 573544 h 2191162"/>
                <a:gd name="connsiteX49" fmla="*/ 1601823 w 2394230"/>
                <a:gd name="connsiteY49" fmla="*/ 360699 h 2191162"/>
                <a:gd name="connsiteX50" fmla="*/ 1523120 w 2394230"/>
                <a:gd name="connsiteY50" fmla="*/ 92711 h 2191162"/>
                <a:gd name="connsiteX51" fmla="*/ 1634807 w 2394230"/>
                <a:gd name="connsiteY51" fmla="*/ 55163 h 2191162"/>
                <a:gd name="connsiteX52" fmla="*/ 2000566 w 2394230"/>
                <a:gd name="connsiteY52" fmla="*/ 115 h 2191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394230" h="2191162">
                  <a:moveTo>
                    <a:pt x="1754931" y="1327151"/>
                  </a:moveTo>
                  <a:cubicBezTo>
                    <a:pt x="1766775" y="1326083"/>
                    <a:pt x="1778776" y="1329727"/>
                    <a:pt x="1791255" y="1339372"/>
                  </a:cubicBezTo>
                  <a:cubicBezTo>
                    <a:pt x="1809808" y="1364478"/>
                    <a:pt x="1805170" y="1386712"/>
                    <a:pt x="1788973" y="1412848"/>
                  </a:cubicBezTo>
                  <a:cubicBezTo>
                    <a:pt x="1753855" y="1469538"/>
                    <a:pt x="1722712" y="1528805"/>
                    <a:pt x="1689729" y="1586820"/>
                  </a:cubicBezTo>
                  <a:cubicBezTo>
                    <a:pt x="1618904" y="1711611"/>
                    <a:pt x="1552496" y="1838759"/>
                    <a:pt x="1478946" y="1962077"/>
                  </a:cubicBezTo>
                  <a:cubicBezTo>
                    <a:pt x="1450012" y="2010521"/>
                    <a:pt x="1422182" y="2060364"/>
                    <a:pt x="1397224" y="2111385"/>
                  </a:cubicBezTo>
                  <a:cubicBezTo>
                    <a:pt x="1371162" y="2164615"/>
                    <a:pt x="1294962" y="2203561"/>
                    <a:pt x="1236947" y="2187511"/>
                  </a:cubicBezTo>
                  <a:cubicBezTo>
                    <a:pt x="1187618" y="2173891"/>
                    <a:pt x="1144549" y="2141644"/>
                    <a:pt x="1106928" y="2107999"/>
                  </a:cubicBezTo>
                  <a:cubicBezTo>
                    <a:pt x="1093822" y="2096292"/>
                    <a:pt x="1003267" y="2021049"/>
                    <a:pt x="1004665" y="2006104"/>
                  </a:cubicBezTo>
                  <a:cubicBezTo>
                    <a:pt x="1011438" y="1934247"/>
                    <a:pt x="1070116" y="1889043"/>
                    <a:pt x="1118045" y="1841703"/>
                  </a:cubicBezTo>
                  <a:cubicBezTo>
                    <a:pt x="1173189" y="1787296"/>
                    <a:pt x="1229804" y="1734508"/>
                    <a:pt x="1287966" y="1683340"/>
                  </a:cubicBezTo>
                  <a:cubicBezTo>
                    <a:pt x="1425863" y="1561935"/>
                    <a:pt x="1575097" y="1455918"/>
                    <a:pt x="1719546" y="1343200"/>
                  </a:cubicBezTo>
                  <a:cubicBezTo>
                    <a:pt x="1731399" y="1333998"/>
                    <a:pt x="1743087" y="1328218"/>
                    <a:pt x="1754931" y="1327151"/>
                  </a:cubicBezTo>
                  <a:close/>
                  <a:moveTo>
                    <a:pt x="914404" y="1114601"/>
                  </a:moveTo>
                  <a:cubicBezTo>
                    <a:pt x="914477" y="1114895"/>
                    <a:pt x="914552" y="1115263"/>
                    <a:pt x="914625" y="1115557"/>
                  </a:cubicBezTo>
                  <a:cubicBezTo>
                    <a:pt x="915066" y="1115263"/>
                    <a:pt x="915435" y="1114968"/>
                    <a:pt x="915803" y="1114674"/>
                  </a:cubicBezTo>
                  <a:cubicBezTo>
                    <a:pt x="915287" y="1114674"/>
                    <a:pt x="914846" y="1114601"/>
                    <a:pt x="914404" y="1114601"/>
                  </a:cubicBezTo>
                  <a:close/>
                  <a:moveTo>
                    <a:pt x="1319699" y="810712"/>
                  </a:moveTo>
                  <a:cubicBezTo>
                    <a:pt x="1331056" y="811457"/>
                    <a:pt x="1342154" y="815249"/>
                    <a:pt x="1353124" y="822317"/>
                  </a:cubicBezTo>
                  <a:cubicBezTo>
                    <a:pt x="1362548" y="826292"/>
                    <a:pt x="1369984" y="831887"/>
                    <a:pt x="1370574" y="843225"/>
                  </a:cubicBezTo>
                  <a:cubicBezTo>
                    <a:pt x="1370941" y="870760"/>
                    <a:pt x="1372634" y="887914"/>
                    <a:pt x="1351946" y="909707"/>
                  </a:cubicBezTo>
                  <a:cubicBezTo>
                    <a:pt x="1222370" y="1046131"/>
                    <a:pt x="1089701" y="1179684"/>
                    <a:pt x="954086" y="1310144"/>
                  </a:cubicBezTo>
                  <a:cubicBezTo>
                    <a:pt x="885470" y="1376183"/>
                    <a:pt x="816117" y="1441414"/>
                    <a:pt x="746028" y="1505834"/>
                  </a:cubicBezTo>
                  <a:cubicBezTo>
                    <a:pt x="692651" y="1554868"/>
                    <a:pt x="641483" y="1629227"/>
                    <a:pt x="569774" y="1573788"/>
                  </a:cubicBezTo>
                  <a:cubicBezTo>
                    <a:pt x="533036" y="1545370"/>
                    <a:pt x="504396" y="1508705"/>
                    <a:pt x="471193" y="1476753"/>
                  </a:cubicBezTo>
                  <a:cubicBezTo>
                    <a:pt x="450726" y="1445095"/>
                    <a:pt x="429964" y="1413732"/>
                    <a:pt x="409937" y="1381853"/>
                  </a:cubicBezTo>
                  <a:cubicBezTo>
                    <a:pt x="393667" y="1356011"/>
                    <a:pt x="380121" y="1328697"/>
                    <a:pt x="368709" y="1300204"/>
                  </a:cubicBezTo>
                  <a:cubicBezTo>
                    <a:pt x="356634" y="1270166"/>
                    <a:pt x="362746" y="1249404"/>
                    <a:pt x="391312" y="1231294"/>
                  </a:cubicBezTo>
                  <a:cubicBezTo>
                    <a:pt x="528103" y="1144712"/>
                    <a:pt x="682638" y="1081912"/>
                    <a:pt x="830032" y="1015430"/>
                  </a:cubicBezTo>
                  <a:cubicBezTo>
                    <a:pt x="980738" y="947476"/>
                    <a:pt x="1132623" y="882171"/>
                    <a:pt x="1284728" y="817384"/>
                  </a:cubicBezTo>
                  <a:cubicBezTo>
                    <a:pt x="1296729" y="812267"/>
                    <a:pt x="1308343" y="809966"/>
                    <a:pt x="1319699" y="810712"/>
                  </a:cubicBezTo>
                  <a:close/>
                  <a:moveTo>
                    <a:pt x="953467" y="284618"/>
                  </a:moveTo>
                  <a:cubicBezTo>
                    <a:pt x="971323" y="287697"/>
                    <a:pt x="982781" y="301377"/>
                    <a:pt x="992002" y="319322"/>
                  </a:cubicBezTo>
                  <a:cubicBezTo>
                    <a:pt x="997081" y="347226"/>
                    <a:pt x="983167" y="364012"/>
                    <a:pt x="961080" y="379104"/>
                  </a:cubicBezTo>
                  <a:cubicBezTo>
                    <a:pt x="742124" y="529002"/>
                    <a:pt x="523316" y="679119"/>
                    <a:pt x="305171" y="830267"/>
                  </a:cubicBezTo>
                  <a:cubicBezTo>
                    <a:pt x="262249" y="860010"/>
                    <a:pt x="217633" y="869140"/>
                    <a:pt x="167717" y="855962"/>
                  </a:cubicBezTo>
                  <a:cubicBezTo>
                    <a:pt x="65233" y="818634"/>
                    <a:pt x="32397" y="689573"/>
                    <a:pt x="3464" y="597029"/>
                  </a:cubicBezTo>
                  <a:cubicBezTo>
                    <a:pt x="-6108" y="566328"/>
                    <a:pt x="4421" y="541591"/>
                    <a:pt x="31734" y="525100"/>
                  </a:cubicBezTo>
                  <a:cubicBezTo>
                    <a:pt x="151005" y="453169"/>
                    <a:pt x="307969" y="424236"/>
                    <a:pt x="442184" y="389779"/>
                  </a:cubicBezTo>
                  <a:cubicBezTo>
                    <a:pt x="604597" y="348109"/>
                    <a:pt x="769586" y="319543"/>
                    <a:pt x="933325" y="285309"/>
                  </a:cubicBezTo>
                  <a:cubicBezTo>
                    <a:pt x="940853" y="283744"/>
                    <a:pt x="947516" y="283592"/>
                    <a:pt x="953467" y="284618"/>
                  </a:cubicBezTo>
                  <a:close/>
                  <a:moveTo>
                    <a:pt x="2000566" y="115"/>
                  </a:moveTo>
                  <a:cubicBezTo>
                    <a:pt x="2041772" y="-417"/>
                    <a:pt x="2083135" y="903"/>
                    <a:pt x="2124621" y="4069"/>
                  </a:cubicBezTo>
                  <a:cubicBezTo>
                    <a:pt x="2206197" y="10326"/>
                    <a:pt x="2288728" y="33370"/>
                    <a:pt x="2359775" y="74084"/>
                  </a:cubicBezTo>
                  <a:cubicBezTo>
                    <a:pt x="2387750" y="90134"/>
                    <a:pt x="2385616" y="117080"/>
                    <a:pt x="2388782" y="142701"/>
                  </a:cubicBezTo>
                  <a:cubicBezTo>
                    <a:pt x="2417053" y="375939"/>
                    <a:pt x="2331429" y="589225"/>
                    <a:pt x="2221731" y="789260"/>
                  </a:cubicBezTo>
                  <a:cubicBezTo>
                    <a:pt x="2202000" y="825187"/>
                    <a:pt x="2177999" y="858760"/>
                    <a:pt x="2155986" y="893436"/>
                  </a:cubicBezTo>
                  <a:cubicBezTo>
                    <a:pt x="2139789" y="918763"/>
                    <a:pt x="1932539" y="751859"/>
                    <a:pt x="1912293" y="736104"/>
                  </a:cubicBezTo>
                  <a:cubicBezTo>
                    <a:pt x="1849934" y="687659"/>
                    <a:pt x="1792360" y="633326"/>
                    <a:pt x="1741414" y="573544"/>
                  </a:cubicBezTo>
                  <a:cubicBezTo>
                    <a:pt x="1686342" y="508829"/>
                    <a:pt x="1639003" y="437709"/>
                    <a:pt x="1601823" y="360699"/>
                  </a:cubicBezTo>
                  <a:cubicBezTo>
                    <a:pt x="1588129" y="332280"/>
                    <a:pt x="1486456" y="118479"/>
                    <a:pt x="1523120" y="92711"/>
                  </a:cubicBezTo>
                  <a:cubicBezTo>
                    <a:pt x="1556619" y="69226"/>
                    <a:pt x="1597333" y="66133"/>
                    <a:pt x="1634807" y="55163"/>
                  </a:cubicBezTo>
                  <a:cubicBezTo>
                    <a:pt x="1754740" y="19990"/>
                    <a:pt x="1876949" y="1713"/>
                    <a:pt x="2000566" y="115"/>
                  </a:cubicBezTo>
                  <a:close/>
                </a:path>
              </a:pathLst>
            </a:custGeom>
            <a:solidFill>
              <a:schemeClr val="accent1"/>
            </a:solidFill>
            <a:ln w="7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24">
              <a:extLst>
                <a:ext uri="{FF2B5EF4-FFF2-40B4-BE49-F238E27FC236}">
                  <a16:creationId xmlns:a16="http://schemas.microsoft.com/office/drawing/2014/main" id="{09D0B819-6481-434A-BEE0-E0809EFDD771}"/>
                </a:ext>
              </a:extLst>
            </p:cNvPr>
            <p:cNvSpPr/>
            <p:nvPr/>
          </p:nvSpPr>
          <p:spPr>
            <a:xfrm>
              <a:off x="8830635" y="-95620"/>
              <a:ext cx="2383721" cy="1860601"/>
            </a:xfrm>
            <a:custGeom>
              <a:avLst/>
              <a:gdLst>
                <a:gd name="connsiteX0" fmla="*/ 115613 w 2383721"/>
                <a:gd name="connsiteY0" fmla="*/ 1324334 h 1860601"/>
                <a:gd name="connsiteX1" fmla="*/ 156989 w 2383721"/>
                <a:gd name="connsiteY1" fmla="*/ 1366888 h 1860601"/>
                <a:gd name="connsiteX2" fmla="*/ 351280 w 2383721"/>
                <a:gd name="connsiteY2" fmla="*/ 1708058 h 1860601"/>
                <a:gd name="connsiteX3" fmla="*/ 366226 w 2383721"/>
                <a:gd name="connsiteY3" fmla="*/ 1770859 h 1860601"/>
                <a:gd name="connsiteX4" fmla="*/ 258736 w 2383721"/>
                <a:gd name="connsiteY4" fmla="*/ 1853096 h 1860601"/>
                <a:gd name="connsiteX5" fmla="*/ 208673 w 2383721"/>
                <a:gd name="connsiteY5" fmla="*/ 1851035 h 1860601"/>
                <a:gd name="connsiteX6" fmla="*/ 16663 w 2383721"/>
                <a:gd name="connsiteY6" fmla="*/ 1605796 h 1860601"/>
                <a:gd name="connsiteX7" fmla="*/ 63341 w 2383721"/>
                <a:gd name="connsiteY7" fmla="*/ 1344728 h 1860601"/>
                <a:gd name="connsiteX8" fmla="*/ 115613 w 2383721"/>
                <a:gd name="connsiteY8" fmla="*/ 1324334 h 1860601"/>
                <a:gd name="connsiteX9" fmla="*/ 1437223 w 2383721"/>
                <a:gd name="connsiteY9" fmla="*/ 852411 h 1860601"/>
                <a:gd name="connsiteX10" fmla="*/ 1374496 w 2383721"/>
                <a:gd name="connsiteY10" fmla="*/ 909837 h 1860601"/>
                <a:gd name="connsiteX11" fmla="*/ 733238 w 2383721"/>
                <a:gd name="connsiteY11" fmla="*/ 1388020 h 1860601"/>
                <a:gd name="connsiteX12" fmla="*/ 679345 w 2383721"/>
                <a:gd name="connsiteY12" fmla="*/ 1389272 h 1860601"/>
                <a:gd name="connsiteX13" fmla="*/ 690537 w 2383721"/>
                <a:gd name="connsiteY13" fmla="*/ 1346644 h 1860601"/>
                <a:gd name="connsiteX14" fmla="*/ 1066677 w 2383721"/>
                <a:gd name="connsiteY14" fmla="*/ 1081968 h 1860601"/>
                <a:gd name="connsiteX15" fmla="*/ 1393271 w 2383721"/>
                <a:gd name="connsiteY15" fmla="*/ 866767 h 1860601"/>
                <a:gd name="connsiteX16" fmla="*/ 1437223 w 2383721"/>
                <a:gd name="connsiteY16" fmla="*/ 852411 h 1860601"/>
                <a:gd name="connsiteX17" fmla="*/ 1012122 w 2383721"/>
                <a:gd name="connsiteY17" fmla="*/ 306348 h 1860601"/>
                <a:gd name="connsiteX18" fmla="*/ 1035239 w 2383721"/>
                <a:gd name="connsiteY18" fmla="*/ 322692 h 1860601"/>
                <a:gd name="connsiteX19" fmla="*/ 1018306 w 2383721"/>
                <a:gd name="connsiteY19" fmla="*/ 343380 h 1860601"/>
                <a:gd name="connsiteX20" fmla="*/ 772626 w 2383721"/>
                <a:gd name="connsiteY20" fmla="*/ 425911 h 1860601"/>
                <a:gd name="connsiteX21" fmla="*/ 343550 w 2383721"/>
                <a:gd name="connsiteY21" fmla="*/ 626460 h 1860601"/>
                <a:gd name="connsiteX22" fmla="*/ 302689 w 2383721"/>
                <a:gd name="connsiteY22" fmla="*/ 656278 h 1860601"/>
                <a:gd name="connsiteX23" fmla="*/ 253583 w 2383721"/>
                <a:gd name="connsiteY23" fmla="*/ 644572 h 1860601"/>
                <a:gd name="connsiteX24" fmla="*/ 212132 w 2383721"/>
                <a:gd name="connsiteY24" fmla="*/ 562556 h 1860601"/>
                <a:gd name="connsiteX25" fmla="*/ 229802 w 2383721"/>
                <a:gd name="connsiteY25" fmla="*/ 514774 h 1860601"/>
                <a:gd name="connsiteX26" fmla="*/ 420340 w 2383721"/>
                <a:gd name="connsiteY26" fmla="*/ 446379 h 1860601"/>
                <a:gd name="connsiteX27" fmla="*/ 894104 w 2383721"/>
                <a:gd name="connsiteY27" fmla="*/ 326005 h 1860601"/>
                <a:gd name="connsiteX28" fmla="*/ 1012122 w 2383721"/>
                <a:gd name="connsiteY28" fmla="*/ 306348 h 1860601"/>
                <a:gd name="connsiteX29" fmla="*/ 2142532 w 2383721"/>
                <a:gd name="connsiteY29" fmla="*/ 0 h 1860601"/>
                <a:gd name="connsiteX30" fmla="*/ 2340285 w 2383721"/>
                <a:gd name="connsiteY30" fmla="*/ 23044 h 1860601"/>
                <a:gd name="connsiteX31" fmla="*/ 2383428 w 2383721"/>
                <a:gd name="connsiteY31" fmla="*/ 61697 h 1860601"/>
                <a:gd name="connsiteX32" fmla="*/ 2349119 w 2383721"/>
                <a:gd name="connsiteY32" fmla="*/ 108595 h 1860601"/>
                <a:gd name="connsiteX33" fmla="*/ 1857611 w 2383721"/>
                <a:gd name="connsiteY33" fmla="*/ 316801 h 1860601"/>
                <a:gd name="connsiteX34" fmla="*/ 1792013 w 2383721"/>
                <a:gd name="connsiteY34" fmla="*/ 294787 h 1860601"/>
                <a:gd name="connsiteX35" fmla="*/ 1725899 w 2383721"/>
                <a:gd name="connsiteY35" fmla="*/ 128325 h 1860601"/>
                <a:gd name="connsiteX36" fmla="*/ 1757484 w 2383721"/>
                <a:gd name="connsiteY36" fmla="*/ 70163 h 1860601"/>
                <a:gd name="connsiteX37" fmla="*/ 2142532 w 2383721"/>
                <a:gd name="connsiteY37" fmla="*/ 0 h 1860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383721" h="1860601">
                  <a:moveTo>
                    <a:pt x="115613" y="1324334"/>
                  </a:moveTo>
                  <a:cubicBezTo>
                    <a:pt x="137331" y="1330740"/>
                    <a:pt x="151394" y="1343108"/>
                    <a:pt x="156989" y="1366888"/>
                  </a:cubicBezTo>
                  <a:cubicBezTo>
                    <a:pt x="188131" y="1499631"/>
                    <a:pt x="253804" y="1612937"/>
                    <a:pt x="351280" y="1708058"/>
                  </a:cubicBezTo>
                  <a:cubicBezTo>
                    <a:pt x="368950" y="1725360"/>
                    <a:pt x="391331" y="1750613"/>
                    <a:pt x="366226" y="1770859"/>
                  </a:cubicBezTo>
                  <a:cubicBezTo>
                    <a:pt x="335156" y="1792504"/>
                    <a:pt x="291056" y="1833218"/>
                    <a:pt x="258736" y="1853096"/>
                  </a:cubicBezTo>
                  <a:cubicBezTo>
                    <a:pt x="242613" y="1862962"/>
                    <a:pt x="225458" y="1863918"/>
                    <a:pt x="208673" y="1851035"/>
                  </a:cubicBezTo>
                  <a:cubicBezTo>
                    <a:pt x="123342" y="1785878"/>
                    <a:pt x="54212" y="1708279"/>
                    <a:pt x="16663" y="1605796"/>
                  </a:cubicBezTo>
                  <a:cubicBezTo>
                    <a:pt x="-18602" y="1509717"/>
                    <a:pt x="4516" y="1423578"/>
                    <a:pt x="63341" y="1344728"/>
                  </a:cubicBezTo>
                  <a:cubicBezTo>
                    <a:pt x="75047" y="1329046"/>
                    <a:pt x="93010" y="1317707"/>
                    <a:pt x="115613" y="1324334"/>
                  </a:cubicBezTo>
                  <a:close/>
                  <a:moveTo>
                    <a:pt x="1437223" y="852411"/>
                  </a:moveTo>
                  <a:cubicBezTo>
                    <a:pt x="1417860" y="871406"/>
                    <a:pt x="1392459" y="895701"/>
                    <a:pt x="1374496" y="909837"/>
                  </a:cubicBezTo>
                  <a:cubicBezTo>
                    <a:pt x="1256626" y="1002897"/>
                    <a:pt x="793314" y="1341195"/>
                    <a:pt x="733238" y="1388020"/>
                  </a:cubicBezTo>
                  <a:cubicBezTo>
                    <a:pt x="704672" y="1410254"/>
                    <a:pt x="691788" y="1412905"/>
                    <a:pt x="679345" y="1389272"/>
                  </a:cubicBezTo>
                  <a:cubicBezTo>
                    <a:pt x="666829" y="1365638"/>
                    <a:pt x="673750" y="1358423"/>
                    <a:pt x="690537" y="1346644"/>
                  </a:cubicBezTo>
                  <a:cubicBezTo>
                    <a:pt x="815769" y="1258296"/>
                    <a:pt x="940488" y="1168991"/>
                    <a:pt x="1066677" y="1081968"/>
                  </a:cubicBezTo>
                  <a:cubicBezTo>
                    <a:pt x="1174020" y="1007976"/>
                    <a:pt x="1282467" y="935531"/>
                    <a:pt x="1393271" y="866767"/>
                  </a:cubicBezTo>
                  <a:cubicBezTo>
                    <a:pt x="1401000" y="861982"/>
                    <a:pt x="1419406" y="849392"/>
                    <a:pt x="1437223" y="852411"/>
                  </a:cubicBezTo>
                  <a:close/>
                  <a:moveTo>
                    <a:pt x="1012122" y="306348"/>
                  </a:moveTo>
                  <a:cubicBezTo>
                    <a:pt x="1025300" y="303770"/>
                    <a:pt x="1031633" y="312090"/>
                    <a:pt x="1035239" y="322692"/>
                  </a:cubicBezTo>
                  <a:cubicBezTo>
                    <a:pt x="1040319" y="337784"/>
                    <a:pt x="1028540" y="339993"/>
                    <a:pt x="1018306" y="343380"/>
                  </a:cubicBezTo>
                  <a:cubicBezTo>
                    <a:pt x="936363" y="370694"/>
                    <a:pt x="853685" y="396168"/>
                    <a:pt x="772626" y="425911"/>
                  </a:cubicBezTo>
                  <a:cubicBezTo>
                    <a:pt x="623980" y="480392"/>
                    <a:pt x="476734" y="538481"/>
                    <a:pt x="343550" y="626460"/>
                  </a:cubicBezTo>
                  <a:cubicBezTo>
                    <a:pt x="329487" y="635737"/>
                    <a:pt x="316088" y="646044"/>
                    <a:pt x="302689" y="656278"/>
                  </a:cubicBezTo>
                  <a:cubicBezTo>
                    <a:pt x="274860" y="677481"/>
                    <a:pt x="269927" y="676524"/>
                    <a:pt x="253583" y="644572"/>
                  </a:cubicBezTo>
                  <a:cubicBezTo>
                    <a:pt x="239668" y="617258"/>
                    <a:pt x="228036" y="588619"/>
                    <a:pt x="212132" y="562556"/>
                  </a:cubicBezTo>
                  <a:cubicBezTo>
                    <a:pt x="196377" y="536714"/>
                    <a:pt x="205506" y="523609"/>
                    <a:pt x="229802" y="514774"/>
                  </a:cubicBezTo>
                  <a:cubicBezTo>
                    <a:pt x="293192" y="491657"/>
                    <a:pt x="355919" y="466477"/>
                    <a:pt x="420340" y="446379"/>
                  </a:cubicBezTo>
                  <a:cubicBezTo>
                    <a:pt x="576052" y="397787"/>
                    <a:pt x="733974" y="357294"/>
                    <a:pt x="894104" y="326005"/>
                  </a:cubicBezTo>
                  <a:cubicBezTo>
                    <a:pt x="933271" y="318421"/>
                    <a:pt x="972807" y="312900"/>
                    <a:pt x="1012122" y="306348"/>
                  </a:cubicBezTo>
                  <a:close/>
                  <a:moveTo>
                    <a:pt x="2142532" y="0"/>
                  </a:moveTo>
                  <a:cubicBezTo>
                    <a:pt x="2207027" y="6626"/>
                    <a:pt x="2274465" y="7067"/>
                    <a:pt x="2340285" y="23044"/>
                  </a:cubicBezTo>
                  <a:cubicBezTo>
                    <a:pt x="2363035" y="28566"/>
                    <a:pt x="2380850" y="36591"/>
                    <a:pt x="2383428" y="61697"/>
                  </a:cubicBezTo>
                  <a:cubicBezTo>
                    <a:pt x="2386079" y="86802"/>
                    <a:pt x="2370471" y="99612"/>
                    <a:pt x="2349119" y="108595"/>
                  </a:cubicBezTo>
                  <a:cubicBezTo>
                    <a:pt x="2245311" y="152326"/>
                    <a:pt x="1917835" y="291622"/>
                    <a:pt x="1857611" y="316801"/>
                  </a:cubicBezTo>
                  <a:cubicBezTo>
                    <a:pt x="1825143" y="330421"/>
                    <a:pt x="1810934" y="324900"/>
                    <a:pt x="1792013" y="294787"/>
                  </a:cubicBezTo>
                  <a:cubicBezTo>
                    <a:pt x="1759618" y="243325"/>
                    <a:pt x="1740329" y="186783"/>
                    <a:pt x="1725899" y="128325"/>
                  </a:cubicBezTo>
                  <a:cubicBezTo>
                    <a:pt x="1718979" y="100349"/>
                    <a:pt x="1732230" y="79366"/>
                    <a:pt x="1757484" y="70163"/>
                  </a:cubicBezTo>
                  <a:cubicBezTo>
                    <a:pt x="1856727" y="33793"/>
                    <a:pt x="2115071" y="1914"/>
                    <a:pt x="2142532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7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6" name="Graphic 1">
            <a:extLst>
              <a:ext uri="{FF2B5EF4-FFF2-40B4-BE49-F238E27FC236}">
                <a16:creationId xmlns:a16="http://schemas.microsoft.com/office/drawing/2014/main" id="{C0A64D12-7944-4B77-997D-A173278F4223}"/>
              </a:ext>
            </a:extLst>
          </p:cNvPr>
          <p:cNvGrpSpPr/>
          <p:nvPr/>
        </p:nvGrpSpPr>
        <p:grpSpPr>
          <a:xfrm>
            <a:off x="4739874" y="1203786"/>
            <a:ext cx="1642124" cy="1433884"/>
            <a:chOff x="330380" y="314633"/>
            <a:chExt cx="5252873" cy="4586748"/>
          </a:xfrm>
        </p:grpSpPr>
        <p:sp>
          <p:nvSpPr>
            <p:cNvPr id="57" name="Freeform: Shape 192">
              <a:extLst>
                <a:ext uri="{FF2B5EF4-FFF2-40B4-BE49-F238E27FC236}">
                  <a16:creationId xmlns:a16="http://schemas.microsoft.com/office/drawing/2014/main" id="{CA286766-4C25-4F10-A909-A67E17B1EBF9}"/>
                </a:ext>
              </a:extLst>
            </p:cNvPr>
            <p:cNvSpPr/>
            <p:nvPr/>
          </p:nvSpPr>
          <p:spPr>
            <a:xfrm>
              <a:off x="330576" y="314800"/>
              <a:ext cx="5249394" cy="4584820"/>
            </a:xfrm>
            <a:custGeom>
              <a:avLst/>
              <a:gdLst>
                <a:gd name="connsiteX0" fmla="*/ 5215088 w 5249394"/>
                <a:gd name="connsiteY0" fmla="*/ 1737040 h 4584820"/>
                <a:gd name="connsiteX1" fmla="*/ 5191251 w 5249394"/>
                <a:gd name="connsiteY1" fmla="*/ 1710252 h 4584820"/>
                <a:gd name="connsiteX2" fmla="*/ 5191251 w 5249394"/>
                <a:gd name="connsiteY2" fmla="*/ 1710252 h 4584820"/>
                <a:gd name="connsiteX3" fmla="*/ 5184114 w 5249394"/>
                <a:gd name="connsiteY3" fmla="*/ 1686272 h 4584820"/>
                <a:gd name="connsiteX4" fmla="*/ 5178261 w 5249394"/>
                <a:gd name="connsiteY4" fmla="*/ 1485102 h 4584820"/>
                <a:gd name="connsiteX5" fmla="*/ 5165843 w 5249394"/>
                <a:gd name="connsiteY5" fmla="*/ 1448227 h 4584820"/>
                <a:gd name="connsiteX6" fmla="*/ 5165843 w 5249394"/>
                <a:gd name="connsiteY6" fmla="*/ 1448227 h 4584820"/>
                <a:gd name="connsiteX7" fmla="*/ 5138294 w 5249394"/>
                <a:gd name="connsiteY7" fmla="*/ 1392130 h 4584820"/>
                <a:gd name="connsiteX8" fmla="*/ 5045845 w 5249394"/>
                <a:gd name="connsiteY8" fmla="*/ 1274416 h 4584820"/>
                <a:gd name="connsiteX9" fmla="*/ 5042229 w 5249394"/>
                <a:gd name="connsiteY9" fmla="*/ 1262806 h 4584820"/>
                <a:gd name="connsiteX10" fmla="*/ 5050889 w 5249394"/>
                <a:gd name="connsiteY10" fmla="*/ 1198668 h 4584820"/>
                <a:gd name="connsiteX11" fmla="*/ 4999454 w 5249394"/>
                <a:gd name="connsiteY11" fmla="*/ 1100605 h 4584820"/>
                <a:gd name="connsiteX12" fmla="*/ 4988701 w 5249394"/>
                <a:gd name="connsiteY12" fmla="*/ 1081906 h 4584820"/>
                <a:gd name="connsiteX13" fmla="*/ 4896919 w 5249394"/>
                <a:gd name="connsiteY13" fmla="*/ 951869 h 4584820"/>
                <a:gd name="connsiteX14" fmla="*/ 4866229 w 5249394"/>
                <a:gd name="connsiteY14" fmla="*/ 929125 h 4584820"/>
                <a:gd name="connsiteX15" fmla="*/ 4866229 w 5249394"/>
                <a:gd name="connsiteY15" fmla="*/ 929125 h 4584820"/>
                <a:gd name="connsiteX16" fmla="*/ 4866229 w 5249394"/>
                <a:gd name="connsiteY16" fmla="*/ 929125 h 4584820"/>
                <a:gd name="connsiteX17" fmla="*/ 4844152 w 5249394"/>
                <a:gd name="connsiteY17" fmla="*/ 916374 h 4584820"/>
                <a:gd name="connsiteX18" fmla="*/ 4783535 w 5249394"/>
                <a:gd name="connsiteY18" fmla="*/ 870030 h 4584820"/>
                <a:gd name="connsiteX19" fmla="*/ 4730387 w 5249394"/>
                <a:gd name="connsiteY19" fmla="*/ 754315 h 4584820"/>
                <a:gd name="connsiteX20" fmla="*/ 4680666 w 5249394"/>
                <a:gd name="connsiteY20" fmla="*/ 675094 h 4584820"/>
                <a:gd name="connsiteX21" fmla="*/ 4619382 w 5249394"/>
                <a:gd name="connsiteY21" fmla="*/ 653349 h 4584820"/>
                <a:gd name="connsiteX22" fmla="*/ 4602824 w 5249394"/>
                <a:gd name="connsiteY22" fmla="*/ 640312 h 4584820"/>
                <a:gd name="connsiteX23" fmla="*/ 4539971 w 5249394"/>
                <a:gd name="connsiteY23" fmla="*/ 525977 h 4584820"/>
                <a:gd name="connsiteX24" fmla="*/ 4539971 w 5249394"/>
                <a:gd name="connsiteY24" fmla="*/ 525977 h 4584820"/>
                <a:gd name="connsiteX25" fmla="*/ 4536783 w 5249394"/>
                <a:gd name="connsiteY25" fmla="*/ 500854 h 4584820"/>
                <a:gd name="connsiteX26" fmla="*/ 4526791 w 5249394"/>
                <a:gd name="connsiteY26" fmla="*/ 477540 h 4584820"/>
                <a:gd name="connsiteX27" fmla="*/ 4501716 w 5249394"/>
                <a:gd name="connsiteY27" fmla="*/ 481632 h 4584820"/>
                <a:gd name="connsiteX28" fmla="*/ 4501716 w 5249394"/>
                <a:gd name="connsiteY28" fmla="*/ 481632 h 4584820"/>
                <a:gd name="connsiteX29" fmla="*/ 4501716 w 5249394"/>
                <a:gd name="connsiteY29" fmla="*/ 481632 h 4584820"/>
                <a:gd name="connsiteX30" fmla="*/ 4364066 w 5249394"/>
                <a:gd name="connsiteY30" fmla="*/ 478777 h 4584820"/>
                <a:gd name="connsiteX31" fmla="*/ 4362591 w 5249394"/>
                <a:gd name="connsiteY31" fmla="*/ 476683 h 4584820"/>
                <a:gd name="connsiteX32" fmla="*/ 4361164 w 5249394"/>
                <a:gd name="connsiteY32" fmla="*/ 468642 h 4584820"/>
                <a:gd name="connsiteX33" fmla="*/ 4321387 w 5249394"/>
                <a:gd name="connsiteY33" fmla="*/ 391848 h 4584820"/>
                <a:gd name="connsiteX34" fmla="*/ 4217661 w 5249394"/>
                <a:gd name="connsiteY34" fmla="*/ 353117 h 4584820"/>
                <a:gd name="connsiteX35" fmla="*/ 4135918 w 5249394"/>
                <a:gd name="connsiteY35" fmla="*/ 352261 h 4584820"/>
                <a:gd name="connsiteX36" fmla="*/ 4102469 w 5249394"/>
                <a:gd name="connsiteY36" fmla="*/ 339557 h 4584820"/>
                <a:gd name="connsiteX37" fmla="*/ 4093286 w 5249394"/>
                <a:gd name="connsiteY37" fmla="*/ 347645 h 4584820"/>
                <a:gd name="connsiteX38" fmla="*/ 4093286 w 5249394"/>
                <a:gd name="connsiteY38" fmla="*/ 347645 h 4584820"/>
                <a:gd name="connsiteX39" fmla="*/ 4054223 w 5249394"/>
                <a:gd name="connsiteY39" fmla="*/ 341888 h 4584820"/>
                <a:gd name="connsiteX40" fmla="*/ 3927326 w 5249394"/>
                <a:gd name="connsiteY40" fmla="*/ 312055 h 4584820"/>
                <a:gd name="connsiteX41" fmla="*/ 3891783 w 5249394"/>
                <a:gd name="connsiteY41" fmla="*/ 285934 h 4584820"/>
                <a:gd name="connsiteX42" fmla="*/ 3824124 w 5249394"/>
                <a:gd name="connsiteY42" fmla="*/ 214896 h 4584820"/>
                <a:gd name="connsiteX43" fmla="*/ 3732341 w 5249394"/>
                <a:gd name="connsiteY43" fmla="*/ 157372 h 4584820"/>
                <a:gd name="connsiteX44" fmla="*/ 3646126 w 5249394"/>
                <a:gd name="connsiteY44" fmla="*/ 156658 h 4584820"/>
                <a:gd name="connsiteX45" fmla="*/ 3505145 w 5249394"/>
                <a:gd name="connsiteY45" fmla="*/ 184159 h 4584820"/>
                <a:gd name="connsiteX46" fmla="*/ 3478881 w 5249394"/>
                <a:gd name="connsiteY46" fmla="*/ 172217 h 4584820"/>
                <a:gd name="connsiteX47" fmla="*/ 3457660 w 5249394"/>
                <a:gd name="connsiteY47" fmla="*/ 150139 h 4584820"/>
                <a:gd name="connsiteX48" fmla="*/ 3457660 w 5249394"/>
                <a:gd name="connsiteY48" fmla="*/ 150139 h 4584820"/>
                <a:gd name="connsiteX49" fmla="*/ 3445908 w 5249394"/>
                <a:gd name="connsiteY49" fmla="*/ 138577 h 4584820"/>
                <a:gd name="connsiteX50" fmla="*/ 3445908 w 5249394"/>
                <a:gd name="connsiteY50" fmla="*/ 138577 h 4584820"/>
                <a:gd name="connsiteX51" fmla="*/ 3439294 w 5249394"/>
                <a:gd name="connsiteY51" fmla="*/ 128871 h 4584820"/>
                <a:gd name="connsiteX52" fmla="*/ 3359501 w 5249394"/>
                <a:gd name="connsiteY52" fmla="*/ 69728 h 4584820"/>
                <a:gd name="connsiteX53" fmla="*/ 3139585 w 5249394"/>
                <a:gd name="connsiteY53" fmla="*/ 72345 h 4584820"/>
                <a:gd name="connsiteX54" fmla="*/ 3047850 w 5249394"/>
                <a:gd name="connsiteY54" fmla="*/ 96278 h 4584820"/>
                <a:gd name="connsiteX55" fmla="*/ 3033766 w 5249394"/>
                <a:gd name="connsiteY55" fmla="*/ 92662 h 4584820"/>
                <a:gd name="connsiteX56" fmla="*/ 2937559 w 5249394"/>
                <a:gd name="connsiteY56" fmla="*/ 41942 h 4584820"/>
                <a:gd name="connsiteX57" fmla="*/ 2900399 w 5249394"/>
                <a:gd name="connsiteY57" fmla="*/ 28238 h 4584820"/>
                <a:gd name="connsiteX58" fmla="*/ 2900399 w 5249394"/>
                <a:gd name="connsiteY58" fmla="*/ 28238 h 4584820"/>
                <a:gd name="connsiteX59" fmla="*/ 2769981 w 5249394"/>
                <a:gd name="connsiteY59" fmla="*/ 1308 h 4584820"/>
                <a:gd name="connsiteX60" fmla="*/ 2598073 w 5249394"/>
                <a:gd name="connsiteY60" fmla="*/ 22434 h 4584820"/>
                <a:gd name="connsiteX61" fmla="*/ 2570000 w 5249394"/>
                <a:gd name="connsiteY61" fmla="*/ 32996 h 4584820"/>
                <a:gd name="connsiteX62" fmla="*/ 2563625 w 5249394"/>
                <a:gd name="connsiteY62" fmla="*/ 34900 h 4584820"/>
                <a:gd name="connsiteX63" fmla="*/ 2446815 w 5249394"/>
                <a:gd name="connsiteY63" fmla="*/ 106223 h 4584820"/>
                <a:gd name="connsiteX64" fmla="*/ 2435110 w 5249394"/>
                <a:gd name="connsiteY64" fmla="*/ 107650 h 4584820"/>
                <a:gd name="connsiteX65" fmla="*/ 2307024 w 5249394"/>
                <a:gd name="connsiteY65" fmla="*/ 101084 h 4584820"/>
                <a:gd name="connsiteX66" fmla="*/ 2291608 w 5249394"/>
                <a:gd name="connsiteY66" fmla="*/ 101607 h 4584820"/>
                <a:gd name="connsiteX67" fmla="*/ 2228611 w 5249394"/>
                <a:gd name="connsiteY67" fmla="*/ 77246 h 4584820"/>
                <a:gd name="connsiteX68" fmla="*/ 2192355 w 5249394"/>
                <a:gd name="connsiteY68" fmla="*/ 74391 h 4584820"/>
                <a:gd name="connsiteX69" fmla="*/ 2192355 w 5249394"/>
                <a:gd name="connsiteY69" fmla="*/ 74391 h 4584820"/>
                <a:gd name="connsiteX70" fmla="*/ 2093816 w 5249394"/>
                <a:gd name="connsiteY70" fmla="*/ 131345 h 4584820"/>
                <a:gd name="connsiteX71" fmla="*/ 2070359 w 5249394"/>
                <a:gd name="connsiteY71" fmla="*/ 148046 h 4584820"/>
                <a:gd name="connsiteX72" fmla="*/ 1846160 w 5249394"/>
                <a:gd name="connsiteY72" fmla="*/ 186110 h 4584820"/>
                <a:gd name="connsiteX73" fmla="*/ 1770174 w 5249394"/>
                <a:gd name="connsiteY73" fmla="*/ 193295 h 4584820"/>
                <a:gd name="connsiteX74" fmla="*/ 1648321 w 5249394"/>
                <a:gd name="connsiteY74" fmla="*/ 252199 h 4584820"/>
                <a:gd name="connsiteX75" fmla="*/ 1611732 w 5249394"/>
                <a:gd name="connsiteY75" fmla="*/ 301921 h 4584820"/>
                <a:gd name="connsiteX76" fmla="*/ 1607021 w 5249394"/>
                <a:gd name="connsiteY76" fmla="*/ 322380 h 4584820"/>
                <a:gd name="connsiteX77" fmla="*/ 1584040 w 5249394"/>
                <a:gd name="connsiteY77" fmla="*/ 321904 h 4584820"/>
                <a:gd name="connsiteX78" fmla="*/ 1319779 w 5249394"/>
                <a:gd name="connsiteY78" fmla="*/ 465692 h 4584820"/>
                <a:gd name="connsiteX79" fmla="*/ 1176466 w 5249394"/>
                <a:gd name="connsiteY79" fmla="*/ 606435 h 4584820"/>
                <a:gd name="connsiteX80" fmla="*/ 1136404 w 5249394"/>
                <a:gd name="connsiteY80" fmla="*/ 618568 h 4584820"/>
                <a:gd name="connsiteX81" fmla="*/ 1053519 w 5249394"/>
                <a:gd name="connsiteY81" fmla="*/ 643405 h 4584820"/>
                <a:gd name="connsiteX82" fmla="*/ 1019356 w 5249394"/>
                <a:gd name="connsiteY82" fmla="*/ 692841 h 4584820"/>
                <a:gd name="connsiteX83" fmla="*/ 1008032 w 5249394"/>
                <a:gd name="connsiteY83" fmla="*/ 702881 h 4584820"/>
                <a:gd name="connsiteX84" fmla="*/ 897360 w 5249394"/>
                <a:gd name="connsiteY84" fmla="*/ 716726 h 4584820"/>
                <a:gd name="connsiteX85" fmla="*/ 696190 w 5249394"/>
                <a:gd name="connsiteY85" fmla="*/ 902718 h 4584820"/>
                <a:gd name="connsiteX86" fmla="*/ 684200 w 5249394"/>
                <a:gd name="connsiteY86" fmla="*/ 913614 h 4584820"/>
                <a:gd name="connsiteX87" fmla="*/ 571387 w 5249394"/>
                <a:gd name="connsiteY87" fmla="*/ 989362 h 4584820"/>
                <a:gd name="connsiteX88" fmla="*/ 551831 w 5249394"/>
                <a:gd name="connsiteY88" fmla="*/ 1019813 h 4584820"/>
                <a:gd name="connsiteX89" fmla="*/ 551831 w 5249394"/>
                <a:gd name="connsiteY89" fmla="*/ 1019813 h 4584820"/>
                <a:gd name="connsiteX90" fmla="*/ 551831 w 5249394"/>
                <a:gd name="connsiteY90" fmla="*/ 1019813 h 4584820"/>
                <a:gd name="connsiteX91" fmla="*/ 539889 w 5249394"/>
                <a:gd name="connsiteY91" fmla="*/ 1114023 h 4584820"/>
                <a:gd name="connsiteX92" fmla="*/ 539889 w 5249394"/>
                <a:gd name="connsiteY92" fmla="*/ 1114023 h 4584820"/>
                <a:gd name="connsiteX93" fmla="*/ 538271 w 5249394"/>
                <a:gd name="connsiteY93" fmla="*/ 1120351 h 4584820"/>
                <a:gd name="connsiteX94" fmla="*/ 519191 w 5249394"/>
                <a:gd name="connsiteY94" fmla="*/ 1150564 h 4584820"/>
                <a:gd name="connsiteX95" fmla="*/ 515670 w 5249394"/>
                <a:gd name="connsiteY95" fmla="*/ 1194719 h 4584820"/>
                <a:gd name="connsiteX96" fmla="*/ 515670 w 5249394"/>
                <a:gd name="connsiteY96" fmla="*/ 1194719 h 4584820"/>
                <a:gd name="connsiteX97" fmla="*/ 515670 w 5249394"/>
                <a:gd name="connsiteY97" fmla="*/ 1194719 h 4584820"/>
                <a:gd name="connsiteX98" fmla="*/ 464283 w 5249394"/>
                <a:gd name="connsiteY98" fmla="*/ 1200619 h 4584820"/>
                <a:gd name="connsiteX99" fmla="*/ 322161 w 5249394"/>
                <a:gd name="connsiteY99" fmla="*/ 1323329 h 4584820"/>
                <a:gd name="connsiteX100" fmla="*/ 317641 w 5249394"/>
                <a:gd name="connsiteY100" fmla="*/ 1333225 h 4584820"/>
                <a:gd name="connsiteX101" fmla="*/ 241893 w 5249394"/>
                <a:gd name="connsiteY101" fmla="*/ 1470114 h 4584820"/>
                <a:gd name="connsiteX102" fmla="*/ 199356 w 5249394"/>
                <a:gd name="connsiteY102" fmla="*/ 1526544 h 4584820"/>
                <a:gd name="connsiteX103" fmla="*/ 166716 w 5249394"/>
                <a:gd name="connsiteY103" fmla="*/ 1578692 h 4584820"/>
                <a:gd name="connsiteX104" fmla="*/ 188412 w 5249394"/>
                <a:gd name="connsiteY104" fmla="*/ 1666431 h 4584820"/>
                <a:gd name="connsiteX105" fmla="*/ 141022 w 5249394"/>
                <a:gd name="connsiteY105" fmla="*/ 1711775 h 4584820"/>
                <a:gd name="connsiteX106" fmla="*/ 82308 w 5249394"/>
                <a:gd name="connsiteY106" fmla="*/ 1868695 h 4584820"/>
                <a:gd name="connsiteX107" fmla="*/ 128604 w 5249394"/>
                <a:gd name="connsiteY107" fmla="*/ 1994830 h 4584820"/>
                <a:gd name="connsiteX108" fmla="*/ 125701 w 5249394"/>
                <a:gd name="connsiteY108" fmla="*/ 2014862 h 4584820"/>
                <a:gd name="connsiteX109" fmla="*/ 92966 w 5249394"/>
                <a:gd name="connsiteY109" fmla="*/ 2089944 h 4584820"/>
                <a:gd name="connsiteX110" fmla="*/ 130317 w 5249394"/>
                <a:gd name="connsiteY110" fmla="*/ 2163122 h 4584820"/>
                <a:gd name="connsiteX111" fmla="*/ 151347 w 5249394"/>
                <a:gd name="connsiteY111" fmla="*/ 2239822 h 4584820"/>
                <a:gd name="connsiteX112" fmla="*/ 93537 w 5249394"/>
                <a:gd name="connsiteY112" fmla="*/ 2316236 h 4584820"/>
                <a:gd name="connsiteX113" fmla="*/ 78882 w 5249394"/>
                <a:gd name="connsiteY113" fmla="*/ 2325942 h 4584820"/>
                <a:gd name="connsiteX114" fmla="*/ 9320 w 5249394"/>
                <a:gd name="connsiteY114" fmla="*/ 2432332 h 4584820"/>
                <a:gd name="connsiteX115" fmla="*/ 53950 w 5249394"/>
                <a:gd name="connsiteY115" fmla="*/ 2585398 h 4584820"/>
                <a:gd name="connsiteX116" fmla="*/ 122418 w 5249394"/>
                <a:gd name="connsiteY116" fmla="*/ 2624319 h 4584820"/>
                <a:gd name="connsiteX117" fmla="*/ 126748 w 5249394"/>
                <a:gd name="connsiteY117" fmla="*/ 2636309 h 4584820"/>
                <a:gd name="connsiteX118" fmla="*/ 92728 w 5249394"/>
                <a:gd name="connsiteY118" fmla="*/ 2708774 h 4584820"/>
                <a:gd name="connsiteX119" fmla="*/ 79644 w 5249394"/>
                <a:gd name="connsiteY119" fmla="*/ 2743270 h 4584820"/>
                <a:gd name="connsiteX120" fmla="*/ 79644 w 5249394"/>
                <a:gd name="connsiteY120" fmla="*/ 2743270 h 4584820"/>
                <a:gd name="connsiteX121" fmla="*/ 79644 w 5249394"/>
                <a:gd name="connsiteY121" fmla="*/ 2743270 h 4584820"/>
                <a:gd name="connsiteX122" fmla="*/ 60278 w 5249394"/>
                <a:gd name="connsiteY122" fmla="*/ 2814069 h 4584820"/>
                <a:gd name="connsiteX123" fmla="*/ 57091 w 5249394"/>
                <a:gd name="connsiteY123" fmla="*/ 2831579 h 4584820"/>
                <a:gd name="connsiteX124" fmla="*/ 57091 w 5249394"/>
                <a:gd name="connsiteY124" fmla="*/ 2831579 h 4584820"/>
                <a:gd name="connsiteX125" fmla="*/ 52428 w 5249394"/>
                <a:gd name="connsiteY125" fmla="*/ 2900475 h 4584820"/>
                <a:gd name="connsiteX126" fmla="*/ 55140 w 5249394"/>
                <a:gd name="connsiteY126" fmla="*/ 2933924 h 4584820"/>
                <a:gd name="connsiteX127" fmla="*/ 55140 w 5249394"/>
                <a:gd name="connsiteY127" fmla="*/ 2933924 h 4584820"/>
                <a:gd name="connsiteX128" fmla="*/ 74267 w 5249394"/>
                <a:gd name="connsiteY128" fmla="*/ 3001584 h 4584820"/>
                <a:gd name="connsiteX129" fmla="*/ 67416 w 5249394"/>
                <a:gd name="connsiteY129" fmla="*/ 3026801 h 4584820"/>
                <a:gd name="connsiteX130" fmla="*/ 89683 w 5249394"/>
                <a:gd name="connsiteY130" fmla="*/ 3038268 h 4584820"/>
                <a:gd name="connsiteX131" fmla="*/ 97391 w 5249394"/>
                <a:gd name="connsiteY131" fmla="*/ 3040029 h 4584820"/>
                <a:gd name="connsiteX132" fmla="*/ 97391 w 5249394"/>
                <a:gd name="connsiteY132" fmla="*/ 3040029 h 4584820"/>
                <a:gd name="connsiteX133" fmla="*/ 131792 w 5249394"/>
                <a:gd name="connsiteY133" fmla="*/ 3078283 h 4584820"/>
                <a:gd name="connsiteX134" fmla="*/ 283668 w 5249394"/>
                <a:gd name="connsiteY134" fmla="*/ 3153270 h 4584820"/>
                <a:gd name="connsiteX135" fmla="*/ 283668 w 5249394"/>
                <a:gd name="connsiteY135" fmla="*/ 3153270 h 4584820"/>
                <a:gd name="connsiteX136" fmla="*/ 324921 w 5249394"/>
                <a:gd name="connsiteY136" fmla="*/ 3159551 h 4584820"/>
                <a:gd name="connsiteX137" fmla="*/ 321400 w 5249394"/>
                <a:gd name="connsiteY137" fmla="*/ 3166259 h 4584820"/>
                <a:gd name="connsiteX138" fmla="*/ 225763 w 5249394"/>
                <a:gd name="connsiteY138" fmla="*/ 3288018 h 4584820"/>
                <a:gd name="connsiteX139" fmla="*/ 218388 w 5249394"/>
                <a:gd name="connsiteY139" fmla="*/ 3319325 h 4584820"/>
                <a:gd name="connsiteX140" fmla="*/ 218388 w 5249394"/>
                <a:gd name="connsiteY140" fmla="*/ 3319325 h 4584820"/>
                <a:gd name="connsiteX141" fmla="*/ 218388 w 5249394"/>
                <a:gd name="connsiteY141" fmla="*/ 3319325 h 4584820"/>
                <a:gd name="connsiteX142" fmla="*/ 216532 w 5249394"/>
                <a:gd name="connsiteY142" fmla="*/ 3322846 h 4584820"/>
                <a:gd name="connsiteX143" fmla="*/ 235612 w 5249394"/>
                <a:gd name="connsiteY143" fmla="*/ 3493755 h 4584820"/>
                <a:gd name="connsiteX144" fmla="*/ 235612 w 5249394"/>
                <a:gd name="connsiteY144" fmla="*/ 3493755 h 4584820"/>
                <a:gd name="connsiteX145" fmla="*/ 248697 w 5249394"/>
                <a:gd name="connsiteY145" fmla="*/ 3527775 h 4584820"/>
                <a:gd name="connsiteX146" fmla="*/ 292709 w 5249394"/>
                <a:gd name="connsiteY146" fmla="*/ 3616988 h 4584820"/>
                <a:gd name="connsiteX147" fmla="*/ 287617 w 5249394"/>
                <a:gd name="connsiteY147" fmla="*/ 3642824 h 4584820"/>
                <a:gd name="connsiteX148" fmla="*/ 309171 w 5249394"/>
                <a:gd name="connsiteY148" fmla="*/ 3653245 h 4584820"/>
                <a:gd name="connsiteX149" fmla="*/ 315642 w 5249394"/>
                <a:gd name="connsiteY149" fmla="*/ 3654672 h 4584820"/>
                <a:gd name="connsiteX150" fmla="*/ 459573 w 5249394"/>
                <a:gd name="connsiteY150" fmla="*/ 3836619 h 4584820"/>
                <a:gd name="connsiteX151" fmla="*/ 459573 w 5249394"/>
                <a:gd name="connsiteY151" fmla="*/ 3836619 h 4584820"/>
                <a:gd name="connsiteX152" fmla="*/ 459573 w 5249394"/>
                <a:gd name="connsiteY152" fmla="*/ 3836619 h 4584820"/>
                <a:gd name="connsiteX153" fmla="*/ 489691 w 5249394"/>
                <a:gd name="connsiteY153" fmla="*/ 3866214 h 4584820"/>
                <a:gd name="connsiteX154" fmla="*/ 489691 w 5249394"/>
                <a:gd name="connsiteY154" fmla="*/ 3866214 h 4584820"/>
                <a:gd name="connsiteX155" fmla="*/ 489691 w 5249394"/>
                <a:gd name="connsiteY155" fmla="*/ 3866214 h 4584820"/>
                <a:gd name="connsiteX156" fmla="*/ 494021 w 5249394"/>
                <a:gd name="connsiteY156" fmla="*/ 3871305 h 4584820"/>
                <a:gd name="connsiteX157" fmla="*/ 937613 w 5249394"/>
                <a:gd name="connsiteY157" fmla="*/ 4163877 h 4584820"/>
                <a:gd name="connsiteX158" fmla="*/ 1270580 w 5249394"/>
                <a:gd name="connsiteY158" fmla="*/ 4240386 h 4584820"/>
                <a:gd name="connsiteX159" fmla="*/ 1508149 w 5249394"/>
                <a:gd name="connsiteY159" fmla="*/ 4222877 h 4584820"/>
                <a:gd name="connsiteX160" fmla="*/ 1531226 w 5249394"/>
                <a:gd name="connsiteY160" fmla="*/ 4225018 h 4584820"/>
                <a:gd name="connsiteX161" fmla="*/ 1531226 w 5249394"/>
                <a:gd name="connsiteY161" fmla="*/ 4225018 h 4584820"/>
                <a:gd name="connsiteX162" fmla="*/ 1531226 w 5249394"/>
                <a:gd name="connsiteY162" fmla="*/ 4225018 h 4584820"/>
                <a:gd name="connsiteX163" fmla="*/ 1534271 w 5249394"/>
                <a:gd name="connsiteY163" fmla="*/ 4227730 h 4584820"/>
                <a:gd name="connsiteX164" fmla="*/ 1935897 w 5249394"/>
                <a:gd name="connsiteY164" fmla="*/ 4315754 h 4584820"/>
                <a:gd name="connsiteX165" fmla="*/ 2274717 w 5249394"/>
                <a:gd name="connsiteY165" fmla="*/ 4122625 h 4584820"/>
                <a:gd name="connsiteX166" fmla="*/ 2295557 w 5249394"/>
                <a:gd name="connsiteY166" fmla="*/ 4128620 h 4584820"/>
                <a:gd name="connsiteX167" fmla="*/ 2296841 w 5249394"/>
                <a:gd name="connsiteY167" fmla="*/ 4228872 h 4584820"/>
                <a:gd name="connsiteX168" fmla="*/ 2272052 w 5249394"/>
                <a:gd name="connsiteY168" fmla="*/ 4255374 h 4584820"/>
                <a:gd name="connsiteX169" fmla="*/ 2294415 w 5249394"/>
                <a:gd name="connsiteY169" fmla="*/ 4270267 h 4584820"/>
                <a:gd name="connsiteX170" fmla="*/ 2294415 w 5249394"/>
                <a:gd name="connsiteY170" fmla="*/ 4270267 h 4584820"/>
                <a:gd name="connsiteX171" fmla="*/ 2252211 w 5249394"/>
                <a:gd name="connsiteY171" fmla="*/ 4465537 h 4584820"/>
                <a:gd name="connsiteX172" fmla="*/ 2234083 w 5249394"/>
                <a:gd name="connsiteY172" fmla="*/ 4503506 h 4584820"/>
                <a:gd name="connsiteX173" fmla="*/ 2234083 w 5249394"/>
                <a:gd name="connsiteY173" fmla="*/ 4503506 h 4584820"/>
                <a:gd name="connsiteX174" fmla="*/ 2234083 w 5249394"/>
                <a:gd name="connsiteY174" fmla="*/ 4503506 h 4584820"/>
                <a:gd name="connsiteX175" fmla="*/ 2173466 w 5249394"/>
                <a:gd name="connsiteY175" fmla="*/ 4584821 h 4584820"/>
                <a:gd name="connsiteX176" fmla="*/ 2695660 w 5249394"/>
                <a:gd name="connsiteY176" fmla="*/ 4584821 h 4584820"/>
                <a:gd name="connsiteX177" fmla="*/ 2696897 w 5249394"/>
                <a:gd name="connsiteY177" fmla="*/ 4526582 h 4584820"/>
                <a:gd name="connsiteX178" fmla="*/ 2733867 w 5249394"/>
                <a:gd name="connsiteY178" fmla="*/ 4385506 h 4584820"/>
                <a:gd name="connsiteX179" fmla="*/ 2744620 w 5249394"/>
                <a:gd name="connsiteY179" fmla="*/ 4384793 h 4584820"/>
                <a:gd name="connsiteX180" fmla="*/ 2771408 w 5249394"/>
                <a:gd name="connsiteY180" fmla="*/ 4367807 h 4584820"/>
                <a:gd name="connsiteX181" fmla="*/ 2752424 w 5249394"/>
                <a:gd name="connsiteY181" fmla="*/ 4343921 h 4584820"/>
                <a:gd name="connsiteX182" fmla="*/ 2752424 w 5249394"/>
                <a:gd name="connsiteY182" fmla="*/ 4343921 h 4584820"/>
                <a:gd name="connsiteX183" fmla="*/ 2752424 w 5249394"/>
                <a:gd name="connsiteY183" fmla="*/ 4343921 h 4584820"/>
                <a:gd name="connsiteX184" fmla="*/ 2817942 w 5249394"/>
                <a:gd name="connsiteY184" fmla="*/ 4233535 h 4584820"/>
                <a:gd name="connsiteX185" fmla="*/ 2855197 w 5249394"/>
                <a:gd name="connsiteY185" fmla="*/ 4166256 h 4584820"/>
                <a:gd name="connsiteX186" fmla="*/ 2867140 w 5249394"/>
                <a:gd name="connsiteY186" fmla="*/ 4164543 h 4584820"/>
                <a:gd name="connsiteX187" fmla="*/ 2892310 w 5249394"/>
                <a:gd name="connsiteY187" fmla="*/ 4147462 h 4584820"/>
                <a:gd name="connsiteX188" fmla="*/ 2870328 w 5249394"/>
                <a:gd name="connsiteY188" fmla="*/ 4125051 h 4584820"/>
                <a:gd name="connsiteX189" fmla="*/ 2877512 w 5249394"/>
                <a:gd name="connsiteY189" fmla="*/ 3996822 h 4584820"/>
                <a:gd name="connsiteX190" fmla="*/ 2758133 w 5249394"/>
                <a:gd name="connsiteY190" fmla="*/ 3805882 h 4584820"/>
                <a:gd name="connsiteX191" fmla="*/ 2758133 w 5249394"/>
                <a:gd name="connsiteY191" fmla="*/ 3805882 h 4584820"/>
                <a:gd name="connsiteX192" fmla="*/ 2758133 w 5249394"/>
                <a:gd name="connsiteY192" fmla="*/ 3805882 h 4584820"/>
                <a:gd name="connsiteX193" fmla="*/ 2764890 w 5249394"/>
                <a:gd name="connsiteY193" fmla="*/ 3799507 h 4584820"/>
                <a:gd name="connsiteX194" fmla="*/ 2825983 w 5249394"/>
                <a:gd name="connsiteY194" fmla="*/ 3795986 h 4584820"/>
                <a:gd name="connsiteX195" fmla="*/ 3014020 w 5249394"/>
                <a:gd name="connsiteY195" fmla="*/ 3670897 h 4584820"/>
                <a:gd name="connsiteX196" fmla="*/ 3014020 w 5249394"/>
                <a:gd name="connsiteY196" fmla="*/ 3670897 h 4584820"/>
                <a:gd name="connsiteX197" fmla="*/ 3014020 w 5249394"/>
                <a:gd name="connsiteY197" fmla="*/ 3670897 h 4584820"/>
                <a:gd name="connsiteX198" fmla="*/ 3017827 w 5249394"/>
                <a:gd name="connsiteY198" fmla="*/ 3667233 h 4584820"/>
                <a:gd name="connsiteX199" fmla="*/ 3050372 w 5249394"/>
                <a:gd name="connsiteY199" fmla="*/ 3600668 h 4584820"/>
                <a:gd name="connsiteX200" fmla="*/ 3067025 w 5249394"/>
                <a:gd name="connsiteY200" fmla="*/ 3554087 h 4584820"/>
                <a:gd name="connsiteX201" fmla="*/ 3067025 w 5249394"/>
                <a:gd name="connsiteY201" fmla="*/ 3554087 h 4584820"/>
                <a:gd name="connsiteX202" fmla="*/ 3067025 w 5249394"/>
                <a:gd name="connsiteY202" fmla="*/ 3554087 h 4584820"/>
                <a:gd name="connsiteX203" fmla="*/ 3084915 w 5249394"/>
                <a:gd name="connsiteY203" fmla="*/ 3480433 h 4584820"/>
                <a:gd name="connsiteX204" fmla="*/ 3091386 w 5249394"/>
                <a:gd name="connsiteY204" fmla="*/ 3473629 h 4584820"/>
                <a:gd name="connsiteX205" fmla="*/ 3302643 w 5249394"/>
                <a:gd name="connsiteY205" fmla="*/ 3430188 h 4584820"/>
                <a:gd name="connsiteX206" fmla="*/ 3372872 w 5249394"/>
                <a:gd name="connsiteY206" fmla="*/ 3455358 h 4584820"/>
                <a:gd name="connsiteX207" fmla="*/ 3563336 w 5249394"/>
                <a:gd name="connsiteY207" fmla="*/ 3463303 h 4584820"/>
                <a:gd name="connsiteX208" fmla="*/ 3734197 w 5249394"/>
                <a:gd name="connsiteY208" fmla="*/ 3376660 h 4584820"/>
                <a:gd name="connsiteX209" fmla="*/ 3781302 w 5249394"/>
                <a:gd name="connsiteY209" fmla="*/ 3322180 h 4584820"/>
                <a:gd name="connsiteX210" fmla="*/ 3781302 w 5249394"/>
                <a:gd name="connsiteY210" fmla="*/ 3322180 h 4584820"/>
                <a:gd name="connsiteX211" fmla="*/ 3821697 w 5249394"/>
                <a:gd name="connsiteY211" fmla="*/ 3253950 h 4584820"/>
                <a:gd name="connsiteX212" fmla="*/ 3821697 w 5249394"/>
                <a:gd name="connsiteY212" fmla="*/ 3253950 h 4584820"/>
                <a:gd name="connsiteX213" fmla="*/ 3841015 w 5249394"/>
                <a:gd name="connsiteY213" fmla="*/ 3176727 h 4584820"/>
                <a:gd name="connsiteX214" fmla="*/ 3841015 w 5249394"/>
                <a:gd name="connsiteY214" fmla="*/ 3176727 h 4584820"/>
                <a:gd name="connsiteX215" fmla="*/ 3841158 w 5249394"/>
                <a:gd name="connsiteY215" fmla="*/ 3096602 h 4584820"/>
                <a:gd name="connsiteX216" fmla="*/ 3868611 w 5249394"/>
                <a:gd name="connsiteY216" fmla="*/ 3037792 h 4584820"/>
                <a:gd name="connsiteX217" fmla="*/ 3899253 w 5249394"/>
                <a:gd name="connsiteY217" fmla="*/ 3017951 h 4584820"/>
                <a:gd name="connsiteX218" fmla="*/ 3899253 w 5249394"/>
                <a:gd name="connsiteY218" fmla="*/ 3017951 h 4584820"/>
                <a:gd name="connsiteX219" fmla="*/ 3957206 w 5249394"/>
                <a:gd name="connsiteY219" fmla="*/ 2994256 h 4584820"/>
                <a:gd name="connsiteX220" fmla="*/ 3957206 w 5249394"/>
                <a:gd name="connsiteY220" fmla="*/ 2994256 h 4584820"/>
                <a:gd name="connsiteX221" fmla="*/ 4025532 w 5249394"/>
                <a:gd name="connsiteY221" fmla="*/ 2894528 h 4584820"/>
                <a:gd name="connsiteX222" fmla="*/ 4105562 w 5249394"/>
                <a:gd name="connsiteY222" fmla="*/ 2925170 h 4584820"/>
                <a:gd name="connsiteX223" fmla="*/ 4177836 w 5249394"/>
                <a:gd name="connsiteY223" fmla="*/ 2885726 h 4584820"/>
                <a:gd name="connsiteX224" fmla="*/ 4249825 w 5249394"/>
                <a:gd name="connsiteY224" fmla="*/ 2922267 h 4584820"/>
                <a:gd name="connsiteX225" fmla="*/ 4288270 w 5249394"/>
                <a:gd name="connsiteY225" fmla="*/ 2905091 h 4584820"/>
                <a:gd name="connsiteX226" fmla="*/ 4300879 w 5249394"/>
                <a:gd name="connsiteY226" fmla="*/ 2900618 h 4584820"/>
                <a:gd name="connsiteX227" fmla="*/ 4496006 w 5249394"/>
                <a:gd name="connsiteY227" fmla="*/ 2893481 h 4584820"/>
                <a:gd name="connsiteX228" fmla="*/ 4682093 w 5249394"/>
                <a:gd name="connsiteY228" fmla="*/ 2841809 h 4584820"/>
                <a:gd name="connsiteX229" fmla="*/ 4710118 w 5249394"/>
                <a:gd name="connsiteY229" fmla="*/ 2840048 h 4584820"/>
                <a:gd name="connsiteX230" fmla="*/ 4737096 w 5249394"/>
                <a:gd name="connsiteY230" fmla="*/ 2826773 h 4584820"/>
                <a:gd name="connsiteX231" fmla="*/ 4726533 w 5249394"/>
                <a:gd name="connsiteY231" fmla="*/ 2800128 h 4584820"/>
                <a:gd name="connsiteX232" fmla="*/ 4726533 w 5249394"/>
                <a:gd name="connsiteY232" fmla="*/ 2800128 h 4584820"/>
                <a:gd name="connsiteX233" fmla="*/ 4738904 w 5249394"/>
                <a:gd name="connsiteY233" fmla="*/ 2787948 h 4584820"/>
                <a:gd name="connsiteX234" fmla="*/ 4829687 w 5249394"/>
                <a:gd name="connsiteY234" fmla="*/ 2737988 h 4584820"/>
                <a:gd name="connsiteX235" fmla="*/ 4844532 w 5249394"/>
                <a:gd name="connsiteY235" fmla="*/ 2736704 h 4584820"/>
                <a:gd name="connsiteX236" fmla="*/ 4966101 w 5249394"/>
                <a:gd name="connsiteY236" fmla="*/ 2736656 h 4584820"/>
                <a:gd name="connsiteX237" fmla="*/ 4986750 w 5249394"/>
                <a:gd name="connsiteY237" fmla="*/ 2722334 h 4584820"/>
                <a:gd name="connsiteX238" fmla="*/ 4978186 w 5249394"/>
                <a:gd name="connsiteY238" fmla="*/ 2699972 h 4584820"/>
                <a:gd name="connsiteX239" fmla="*/ 4963912 w 5249394"/>
                <a:gd name="connsiteY239" fmla="*/ 2695594 h 4584820"/>
                <a:gd name="connsiteX240" fmla="*/ 4963912 w 5249394"/>
                <a:gd name="connsiteY240" fmla="*/ 2695594 h 4584820"/>
                <a:gd name="connsiteX241" fmla="*/ 4991413 w 5249394"/>
                <a:gd name="connsiteY241" fmla="*/ 2625080 h 4584820"/>
                <a:gd name="connsiteX242" fmla="*/ 5003451 w 5249394"/>
                <a:gd name="connsiteY242" fmla="*/ 2621416 h 4584820"/>
                <a:gd name="connsiteX243" fmla="*/ 5063355 w 5249394"/>
                <a:gd name="connsiteY243" fmla="*/ 2621369 h 4584820"/>
                <a:gd name="connsiteX244" fmla="*/ 5089714 w 5249394"/>
                <a:gd name="connsiteY244" fmla="*/ 2606904 h 4584820"/>
                <a:gd name="connsiteX245" fmla="*/ 5077201 w 5249394"/>
                <a:gd name="connsiteY245" fmla="*/ 2581164 h 4584820"/>
                <a:gd name="connsiteX246" fmla="*/ 5120309 w 5249394"/>
                <a:gd name="connsiteY246" fmla="*/ 2523782 h 4584820"/>
                <a:gd name="connsiteX247" fmla="*/ 5147477 w 5249394"/>
                <a:gd name="connsiteY247" fmla="*/ 2523068 h 4584820"/>
                <a:gd name="connsiteX248" fmla="*/ 5164844 w 5249394"/>
                <a:gd name="connsiteY248" fmla="*/ 2508508 h 4584820"/>
                <a:gd name="connsiteX249" fmla="*/ 5155851 w 5249394"/>
                <a:gd name="connsiteY249" fmla="*/ 2486383 h 4584820"/>
                <a:gd name="connsiteX250" fmla="*/ 5140245 w 5249394"/>
                <a:gd name="connsiteY250" fmla="*/ 2482339 h 4584820"/>
                <a:gd name="connsiteX251" fmla="*/ 5140245 w 5249394"/>
                <a:gd name="connsiteY251" fmla="*/ 2482339 h 4584820"/>
                <a:gd name="connsiteX252" fmla="*/ 5140245 w 5249394"/>
                <a:gd name="connsiteY252" fmla="*/ 2482339 h 4584820"/>
                <a:gd name="connsiteX253" fmla="*/ 5172694 w 5249394"/>
                <a:gd name="connsiteY253" fmla="*/ 2374760 h 4584820"/>
                <a:gd name="connsiteX254" fmla="*/ 5192583 w 5249394"/>
                <a:gd name="connsiteY254" fmla="*/ 2245865 h 4584820"/>
                <a:gd name="connsiteX255" fmla="*/ 5197008 w 5249394"/>
                <a:gd name="connsiteY255" fmla="*/ 2231353 h 4584820"/>
                <a:gd name="connsiteX256" fmla="*/ 5237641 w 5249394"/>
                <a:gd name="connsiteY256" fmla="*/ 2181488 h 4584820"/>
                <a:gd name="connsiteX257" fmla="*/ 5249394 w 5249394"/>
                <a:gd name="connsiteY257" fmla="*/ 2159839 h 4584820"/>
                <a:gd name="connsiteX258" fmla="*/ 5249394 w 5249394"/>
                <a:gd name="connsiteY258" fmla="*/ 2140712 h 4584820"/>
                <a:gd name="connsiteX259" fmla="*/ 5249394 w 5249394"/>
                <a:gd name="connsiteY259" fmla="*/ 1905617 h 4584820"/>
                <a:gd name="connsiteX260" fmla="*/ 5249394 w 5249394"/>
                <a:gd name="connsiteY260" fmla="*/ 1886490 h 4584820"/>
                <a:gd name="connsiteX261" fmla="*/ 5249394 w 5249394"/>
                <a:gd name="connsiteY261" fmla="*/ 1837292 h 4584820"/>
                <a:gd name="connsiteX262" fmla="*/ 5248014 w 5249394"/>
                <a:gd name="connsiteY262" fmla="*/ 1842764 h 4584820"/>
                <a:gd name="connsiteX263" fmla="*/ 5249394 w 5249394"/>
                <a:gd name="connsiteY263" fmla="*/ 1837292 h 4584820"/>
                <a:gd name="connsiteX264" fmla="*/ 5249394 w 5249394"/>
                <a:gd name="connsiteY264" fmla="*/ 1818165 h 4584820"/>
                <a:gd name="connsiteX265" fmla="*/ 5215088 w 5249394"/>
                <a:gd name="connsiteY265" fmla="*/ 1737040 h 4584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</a:cxnLst>
              <a:rect l="l" t="t" r="r" b="b"/>
              <a:pathLst>
                <a:path w="5249394" h="4584820">
                  <a:moveTo>
                    <a:pt x="5215088" y="1737040"/>
                  </a:moveTo>
                  <a:cubicBezTo>
                    <a:pt x="5214613" y="1721434"/>
                    <a:pt x="5206619" y="1712584"/>
                    <a:pt x="5191251" y="1710252"/>
                  </a:cubicBezTo>
                  <a:cubicBezTo>
                    <a:pt x="5191251" y="1710252"/>
                    <a:pt x="5191251" y="1710252"/>
                    <a:pt x="5191251" y="1710252"/>
                  </a:cubicBezTo>
                  <a:cubicBezTo>
                    <a:pt x="5182163" y="1704257"/>
                    <a:pt x="5181211" y="1697120"/>
                    <a:pt x="5184114" y="1686272"/>
                  </a:cubicBezTo>
                  <a:cubicBezTo>
                    <a:pt x="5202290" y="1618755"/>
                    <a:pt x="5199625" y="1551572"/>
                    <a:pt x="5178261" y="1485102"/>
                  </a:cubicBezTo>
                  <a:cubicBezTo>
                    <a:pt x="5188063" y="1467830"/>
                    <a:pt x="5186588" y="1463405"/>
                    <a:pt x="5165843" y="1448227"/>
                  </a:cubicBezTo>
                  <a:cubicBezTo>
                    <a:pt x="5165843" y="1448227"/>
                    <a:pt x="5165843" y="1448227"/>
                    <a:pt x="5165843" y="1448227"/>
                  </a:cubicBezTo>
                  <a:cubicBezTo>
                    <a:pt x="5158183" y="1428767"/>
                    <a:pt x="5148762" y="1410210"/>
                    <a:pt x="5138294" y="1392130"/>
                  </a:cubicBezTo>
                  <a:cubicBezTo>
                    <a:pt x="5113029" y="1348499"/>
                    <a:pt x="5081626" y="1309816"/>
                    <a:pt x="5045845" y="1274416"/>
                  </a:cubicBezTo>
                  <a:cubicBezTo>
                    <a:pt x="5042943" y="1271514"/>
                    <a:pt x="5037185" y="1269848"/>
                    <a:pt x="5042229" y="1262806"/>
                  </a:cubicBezTo>
                  <a:cubicBezTo>
                    <a:pt x="5056218" y="1243203"/>
                    <a:pt x="5055837" y="1220936"/>
                    <a:pt x="5050889" y="1198668"/>
                  </a:cubicBezTo>
                  <a:cubicBezTo>
                    <a:pt x="5042610" y="1161413"/>
                    <a:pt x="5022103" y="1130343"/>
                    <a:pt x="4999454" y="1100605"/>
                  </a:cubicBezTo>
                  <a:cubicBezTo>
                    <a:pt x="4994982" y="1094753"/>
                    <a:pt x="4991651" y="1088567"/>
                    <a:pt x="4988701" y="1081906"/>
                  </a:cubicBezTo>
                  <a:cubicBezTo>
                    <a:pt x="4966672" y="1032565"/>
                    <a:pt x="4939218" y="986935"/>
                    <a:pt x="4896919" y="951869"/>
                  </a:cubicBezTo>
                  <a:cubicBezTo>
                    <a:pt x="4889306" y="940735"/>
                    <a:pt x="4879266" y="932932"/>
                    <a:pt x="4866229" y="929125"/>
                  </a:cubicBezTo>
                  <a:lnTo>
                    <a:pt x="4866229" y="929125"/>
                  </a:lnTo>
                  <a:cubicBezTo>
                    <a:pt x="4866229" y="929125"/>
                    <a:pt x="4866229" y="929125"/>
                    <a:pt x="4866229" y="929125"/>
                  </a:cubicBezTo>
                  <a:cubicBezTo>
                    <a:pt x="4859949" y="922987"/>
                    <a:pt x="4852146" y="918467"/>
                    <a:pt x="4844152" y="916374"/>
                  </a:cubicBezTo>
                  <a:cubicBezTo>
                    <a:pt x="4817269" y="909284"/>
                    <a:pt x="4800093" y="890062"/>
                    <a:pt x="4783535" y="870030"/>
                  </a:cubicBezTo>
                  <a:cubicBezTo>
                    <a:pt x="4755605" y="836201"/>
                    <a:pt x="4733099" y="799040"/>
                    <a:pt x="4730387" y="754315"/>
                  </a:cubicBezTo>
                  <a:cubicBezTo>
                    <a:pt x="4728151" y="717726"/>
                    <a:pt x="4710689" y="692936"/>
                    <a:pt x="4680666" y="675094"/>
                  </a:cubicBezTo>
                  <a:cubicBezTo>
                    <a:pt x="4661729" y="663817"/>
                    <a:pt x="4641031" y="657061"/>
                    <a:pt x="4619382" y="653349"/>
                  </a:cubicBezTo>
                  <a:cubicBezTo>
                    <a:pt x="4611198" y="651922"/>
                    <a:pt x="4606393" y="648496"/>
                    <a:pt x="4602824" y="640312"/>
                  </a:cubicBezTo>
                  <a:cubicBezTo>
                    <a:pt x="4585505" y="600250"/>
                    <a:pt x="4564617" y="562090"/>
                    <a:pt x="4539971" y="525977"/>
                  </a:cubicBezTo>
                  <a:cubicBezTo>
                    <a:pt x="4539971" y="525977"/>
                    <a:pt x="4539971" y="525977"/>
                    <a:pt x="4539971" y="525977"/>
                  </a:cubicBezTo>
                  <a:cubicBezTo>
                    <a:pt x="4536259" y="517936"/>
                    <a:pt x="4536878" y="509276"/>
                    <a:pt x="4536783" y="500854"/>
                  </a:cubicBezTo>
                  <a:cubicBezTo>
                    <a:pt x="4536640" y="491528"/>
                    <a:pt x="4536450" y="482536"/>
                    <a:pt x="4526791" y="477540"/>
                  </a:cubicBezTo>
                  <a:cubicBezTo>
                    <a:pt x="4517513" y="472734"/>
                    <a:pt x="4509377" y="476065"/>
                    <a:pt x="4501716" y="481632"/>
                  </a:cubicBezTo>
                  <a:cubicBezTo>
                    <a:pt x="4501716" y="481632"/>
                    <a:pt x="4501716" y="481632"/>
                    <a:pt x="4501716" y="481632"/>
                  </a:cubicBezTo>
                  <a:cubicBezTo>
                    <a:pt x="4501716" y="481632"/>
                    <a:pt x="4501716" y="481632"/>
                    <a:pt x="4501716" y="481632"/>
                  </a:cubicBezTo>
                  <a:cubicBezTo>
                    <a:pt x="4463652" y="431910"/>
                    <a:pt x="4416975" y="430959"/>
                    <a:pt x="4364066" y="478777"/>
                  </a:cubicBezTo>
                  <a:cubicBezTo>
                    <a:pt x="4363543" y="478063"/>
                    <a:pt x="4362781" y="477445"/>
                    <a:pt x="4362591" y="476683"/>
                  </a:cubicBezTo>
                  <a:cubicBezTo>
                    <a:pt x="4362020" y="474019"/>
                    <a:pt x="4361544" y="471354"/>
                    <a:pt x="4361164" y="468642"/>
                  </a:cubicBezTo>
                  <a:cubicBezTo>
                    <a:pt x="4357262" y="438191"/>
                    <a:pt x="4344177" y="412307"/>
                    <a:pt x="4321387" y="391848"/>
                  </a:cubicBezTo>
                  <a:cubicBezTo>
                    <a:pt x="4291982" y="365488"/>
                    <a:pt x="4256011" y="355258"/>
                    <a:pt x="4217661" y="353117"/>
                  </a:cubicBezTo>
                  <a:cubicBezTo>
                    <a:pt x="4190493" y="351595"/>
                    <a:pt x="4163182" y="352451"/>
                    <a:pt x="4135918" y="352261"/>
                  </a:cubicBezTo>
                  <a:cubicBezTo>
                    <a:pt x="4127116" y="335322"/>
                    <a:pt x="4114507" y="330469"/>
                    <a:pt x="4102469" y="339557"/>
                  </a:cubicBezTo>
                  <a:cubicBezTo>
                    <a:pt x="4099234" y="341983"/>
                    <a:pt x="4096331" y="344933"/>
                    <a:pt x="4093286" y="347645"/>
                  </a:cubicBezTo>
                  <a:cubicBezTo>
                    <a:pt x="4093286" y="347645"/>
                    <a:pt x="4093286" y="347645"/>
                    <a:pt x="4093286" y="347645"/>
                  </a:cubicBezTo>
                  <a:cubicBezTo>
                    <a:pt x="4080249" y="345742"/>
                    <a:pt x="4067212" y="343982"/>
                    <a:pt x="4054223" y="341888"/>
                  </a:cubicBezTo>
                  <a:cubicBezTo>
                    <a:pt x="4011210" y="334894"/>
                    <a:pt x="3968245" y="327900"/>
                    <a:pt x="3927326" y="312055"/>
                  </a:cubicBezTo>
                  <a:cubicBezTo>
                    <a:pt x="3913052" y="306536"/>
                    <a:pt x="3901347" y="298447"/>
                    <a:pt x="3891783" y="285934"/>
                  </a:cubicBezTo>
                  <a:cubicBezTo>
                    <a:pt x="3871847" y="259860"/>
                    <a:pt x="3848866" y="236450"/>
                    <a:pt x="3824124" y="214896"/>
                  </a:cubicBezTo>
                  <a:cubicBezTo>
                    <a:pt x="3796575" y="190916"/>
                    <a:pt x="3767075" y="169790"/>
                    <a:pt x="3732341" y="157372"/>
                  </a:cubicBezTo>
                  <a:cubicBezTo>
                    <a:pt x="3703841" y="147189"/>
                    <a:pt x="3675721" y="145096"/>
                    <a:pt x="3646126" y="156658"/>
                  </a:cubicBezTo>
                  <a:cubicBezTo>
                    <a:pt x="3601019" y="174263"/>
                    <a:pt x="3553725" y="182922"/>
                    <a:pt x="3505145" y="184159"/>
                  </a:cubicBezTo>
                  <a:cubicBezTo>
                    <a:pt x="3493868" y="184445"/>
                    <a:pt x="3485542" y="182589"/>
                    <a:pt x="3478881" y="172217"/>
                  </a:cubicBezTo>
                  <a:cubicBezTo>
                    <a:pt x="3473409" y="163795"/>
                    <a:pt x="3467461" y="154850"/>
                    <a:pt x="3457660" y="150139"/>
                  </a:cubicBezTo>
                  <a:cubicBezTo>
                    <a:pt x="3457660" y="150139"/>
                    <a:pt x="3457660" y="150139"/>
                    <a:pt x="3457660" y="150139"/>
                  </a:cubicBezTo>
                  <a:cubicBezTo>
                    <a:pt x="3454424" y="145572"/>
                    <a:pt x="3451570" y="140623"/>
                    <a:pt x="3445908" y="138577"/>
                  </a:cubicBezTo>
                  <a:cubicBezTo>
                    <a:pt x="3445908" y="138577"/>
                    <a:pt x="3445908" y="138577"/>
                    <a:pt x="3445908" y="138577"/>
                  </a:cubicBezTo>
                  <a:cubicBezTo>
                    <a:pt x="3446241" y="133629"/>
                    <a:pt x="3442101" y="131535"/>
                    <a:pt x="3439294" y="128871"/>
                  </a:cubicBezTo>
                  <a:cubicBezTo>
                    <a:pt x="3415171" y="105842"/>
                    <a:pt x="3388954" y="85573"/>
                    <a:pt x="3359501" y="69728"/>
                  </a:cubicBezTo>
                  <a:cubicBezTo>
                    <a:pt x="3285752" y="30142"/>
                    <a:pt x="3210813" y="26192"/>
                    <a:pt x="3139585" y="72345"/>
                  </a:cubicBezTo>
                  <a:cubicBezTo>
                    <a:pt x="3109942" y="91520"/>
                    <a:pt x="3081014" y="98086"/>
                    <a:pt x="3047850" y="96278"/>
                  </a:cubicBezTo>
                  <a:cubicBezTo>
                    <a:pt x="3042807" y="95993"/>
                    <a:pt x="3038239" y="95660"/>
                    <a:pt x="3033766" y="92662"/>
                  </a:cubicBezTo>
                  <a:cubicBezTo>
                    <a:pt x="3003553" y="72250"/>
                    <a:pt x="2970817" y="56549"/>
                    <a:pt x="2937559" y="41942"/>
                  </a:cubicBezTo>
                  <a:cubicBezTo>
                    <a:pt x="2929185" y="20150"/>
                    <a:pt x="2918622" y="16296"/>
                    <a:pt x="2900399" y="28238"/>
                  </a:cubicBezTo>
                  <a:lnTo>
                    <a:pt x="2900399" y="28238"/>
                  </a:lnTo>
                  <a:cubicBezTo>
                    <a:pt x="2857957" y="14202"/>
                    <a:pt x="2814564" y="4496"/>
                    <a:pt x="2769981" y="1308"/>
                  </a:cubicBezTo>
                  <a:cubicBezTo>
                    <a:pt x="2711409" y="-2832"/>
                    <a:pt x="2653789" y="2497"/>
                    <a:pt x="2598073" y="22434"/>
                  </a:cubicBezTo>
                  <a:cubicBezTo>
                    <a:pt x="2586511" y="20102"/>
                    <a:pt x="2576852" y="22814"/>
                    <a:pt x="2570000" y="32996"/>
                  </a:cubicBezTo>
                  <a:cubicBezTo>
                    <a:pt x="2567859" y="33615"/>
                    <a:pt x="2565623" y="34043"/>
                    <a:pt x="2563625" y="34900"/>
                  </a:cubicBezTo>
                  <a:cubicBezTo>
                    <a:pt x="2521088" y="52790"/>
                    <a:pt x="2482548" y="77199"/>
                    <a:pt x="2446815" y="106223"/>
                  </a:cubicBezTo>
                  <a:cubicBezTo>
                    <a:pt x="2443294" y="109077"/>
                    <a:pt x="2440820" y="113693"/>
                    <a:pt x="2435110" y="107650"/>
                  </a:cubicBezTo>
                  <a:cubicBezTo>
                    <a:pt x="2395904" y="66208"/>
                    <a:pt x="2347705" y="69300"/>
                    <a:pt x="2307024" y="101084"/>
                  </a:cubicBezTo>
                  <a:cubicBezTo>
                    <a:pt x="2301409" y="105461"/>
                    <a:pt x="2297555" y="105128"/>
                    <a:pt x="2291608" y="101607"/>
                  </a:cubicBezTo>
                  <a:cubicBezTo>
                    <a:pt x="2272052" y="89998"/>
                    <a:pt x="2251117" y="81433"/>
                    <a:pt x="2228611" y="77246"/>
                  </a:cubicBezTo>
                  <a:cubicBezTo>
                    <a:pt x="2214861" y="62211"/>
                    <a:pt x="2207676" y="61640"/>
                    <a:pt x="2192355" y="74391"/>
                  </a:cubicBezTo>
                  <a:lnTo>
                    <a:pt x="2192355" y="74391"/>
                  </a:lnTo>
                  <a:cubicBezTo>
                    <a:pt x="2148962" y="75105"/>
                    <a:pt x="2117511" y="96944"/>
                    <a:pt x="2093816" y="131345"/>
                  </a:cubicBezTo>
                  <a:cubicBezTo>
                    <a:pt x="2087678" y="140290"/>
                    <a:pt x="2080398" y="145191"/>
                    <a:pt x="2070359" y="148046"/>
                  </a:cubicBezTo>
                  <a:cubicBezTo>
                    <a:pt x="1997038" y="169076"/>
                    <a:pt x="1921718" y="178497"/>
                    <a:pt x="1846160" y="186110"/>
                  </a:cubicBezTo>
                  <a:cubicBezTo>
                    <a:pt x="1820800" y="188679"/>
                    <a:pt x="1794488" y="186967"/>
                    <a:pt x="1770174" y="193295"/>
                  </a:cubicBezTo>
                  <a:cubicBezTo>
                    <a:pt x="1726115" y="204762"/>
                    <a:pt x="1684530" y="223651"/>
                    <a:pt x="1648321" y="252199"/>
                  </a:cubicBezTo>
                  <a:cubicBezTo>
                    <a:pt x="1631715" y="265284"/>
                    <a:pt x="1618060" y="280700"/>
                    <a:pt x="1611732" y="301921"/>
                  </a:cubicBezTo>
                  <a:cubicBezTo>
                    <a:pt x="1609638" y="308915"/>
                    <a:pt x="1615253" y="319145"/>
                    <a:pt x="1607021" y="322380"/>
                  </a:cubicBezTo>
                  <a:cubicBezTo>
                    <a:pt x="1600408" y="324950"/>
                    <a:pt x="1591795" y="322000"/>
                    <a:pt x="1584040" y="321904"/>
                  </a:cubicBezTo>
                  <a:cubicBezTo>
                    <a:pt x="1469228" y="320715"/>
                    <a:pt x="1378540" y="362300"/>
                    <a:pt x="1319779" y="465692"/>
                  </a:cubicBezTo>
                  <a:cubicBezTo>
                    <a:pt x="1285711" y="525691"/>
                    <a:pt x="1237227" y="572796"/>
                    <a:pt x="1176466" y="606435"/>
                  </a:cubicBezTo>
                  <a:cubicBezTo>
                    <a:pt x="1164191" y="613239"/>
                    <a:pt x="1150916" y="617188"/>
                    <a:pt x="1136404" y="618568"/>
                  </a:cubicBezTo>
                  <a:cubicBezTo>
                    <a:pt x="1107332" y="621328"/>
                    <a:pt x="1078927" y="628037"/>
                    <a:pt x="1053519" y="643405"/>
                  </a:cubicBezTo>
                  <a:cubicBezTo>
                    <a:pt x="1034867" y="654682"/>
                    <a:pt x="1020403" y="669622"/>
                    <a:pt x="1019356" y="692841"/>
                  </a:cubicBezTo>
                  <a:cubicBezTo>
                    <a:pt x="1018975" y="701691"/>
                    <a:pt x="1015883" y="703071"/>
                    <a:pt x="1008032" y="702881"/>
                  </a:cubicBezTo>
                  <a:cubicBezTo>
                    <a:pt x="970491" y="701881"/>
                    <a:pt x="933521" y="706877"/>
                    <a:pt x="897360" y="716726"/>
                  </a:cubicBezTo>
                  <a:cubicBezTo>
                    <a:pt x="798107" y="743800"/>
                    <a:pt x="726404" y="801039"/>
                    <a:pt x="696190" y="902718"/>
                  </a:cubicBezTo>
                  <a:cubicBezTo>
                    <a:pt x="694144" y="909570"/>
                    <a:pt x="689862" y="911425"/>
                    <a:pt x="684200" y="913614"/>
                  </a:cubicBezTo>
                  <a:cubicBezTo>
                    <a:pt x="640854" y="930220"/>
                    <a:pt x="600887" y="952059"/>
                    <a:pt x="571387" y="989362"/>
                  </a:cubicBezTo>
                  <a:cubicBezTo>
                    <a:pt x="552212" y="993930"/>
                    <a:pt x="547930" y="1000591"/>
                    <a:pt x="551831" y="1019813"/>
                  </a:cubicBezTo>
                  <a:cubicBezTo>
                    <a:pt x="551831" y="1019813"/>
                    <a:pt x="551831" y="1019813"/>
                    <a:pt x="551831" y="1019813"/>
                  </a:cubicBezTo>
                  <a:cubicBezTo>
                    <a:pt x="551831" y="1019813"/>
                    <a:pt x="551831" y="1019813"/>
                    <a:pt x="551831" y="1019813"/>
                  </a:cubicBezTo>
                  <a:cubicBezTo>
                    <a:pt x="535511" y="1049646"/>
                    <a:pt x="533513" y="1081287"/>
                    <a:pt x="539889" y="1114023"/>
                  </a:cubicBezTo>
                  <a:cubicBezTo>
                    <a:pt x="539889" y="1114023"/>
                    <a:pt x="539889" y="1114023"/>
                    <a:pt x="539889" y="1114023"/>
                  </a:cubicBezTo>
                  <a:cubicBezTo>
                    <a:pt x="539365" y="1116116"/>
                    <a:pt x="538794" y="1118257"/>
                    <a:pt x="538271" y="1120351"/>
                  </a:cubicBezTo>
                  <a:cubicBezTo>
                    <a:pt x="527994" y="1127964"/>
                    <a:pt x="523378" y="1139050"/>
                    <a:pt x="519191" y="1150564"/>
                  </a:cubicBezTo>
                  <a:cubicBezTo>
                    <a:pt x="514005" y="1165029"/>
                    <a:pt x="517669" y="1180112"/>
                    <a:pt x="515670" y="1194719"/>
                  </a:cubicBezTo>
                  <a:cubicBezTo>
                    <a:pt x="515670" y="1194719"/>
                    <a:pt x="515670" y="1194719"/>
                    <a:pt x="515670" y="1194719"/>
                  </a:cubicBezTo>
                  <a:cubicBezTo>
                    <a:pt x="515670" y="1194719"/>
                    <a:pt x="515670" y="1194719"/>
                    <a:pt x="515670" y="1194719"/>
                  </a:cubicBezTo>
                  <a:cubicBezTo>
                    <a:pt x="498256" y="1194338"/>
                    <a:pt x="481127" y="1196860"/>
                    <a:pt x="464283" y="1200619"/>
                  </a:cubicBezTo>
                  <a:cubicBezTo>
                    <a:pt x="395006" y="1215987"/>
                    <a:pt x="344762" y="1253671"/>
                    <a:pt x="322161" y="1323329"/>
                  </a:cubicBezTo>
                  <a:cubicBezTo>
                    <a:pt x="321066" y="1326754"/>
                    <a:pt x="319258" y="1329990"/>
                    <a:pt x="317641" y="1333225"/>
                  </a:cubicBezTo>
                  <a:cubicBezTo>
                    <a:pt x="294374" y="1379949"/>
                    <a:pt x="269585" y="1425864"/>
                    <a:pt x="241893" y="1470114"/>
                  </a:cubicBezTo>
                  <a:cubicBezTo>
                    <a:pt x="229379" y="1490193"/>
                    <a:pt x="217579" y="1511319"/>
                    <a:pt x="199356" y="1526544"/>
                  </a:cubicBezTo>
                  <a:cubicBezTo>
                    <a:pt x="182370" y="1540771"/>
                    <a:pt x="173472" y="1558947"/>
                    <a:pt x="166716" y="1578692"/>
                  </a:cubicBezTo>
                  <a:cubicBezTo>
                    <a:pt x="155249" y="1612141"/>
                    <a:pt x="158960" y="1642403"/>
                    <a:pt x="188412" y="1666431"/>
                  </a:cubicBezTo>
                  <a:cubicBezTo>
                    <a:pt x="171093" y="1680277"/>
                    <a:pt x="155059" y="1695027"/>
                    <a:pt x="141022" y="1711775"/>
                  </a:cubicBezTo>
                  <a:cubicBezTo>
                    <a:pt x="102958" y="1757166"/>
                    <a:pt x="79501" y="1808173"/>
                    <a:pt x="82308" y="1868695"/>
                  </a:cubicBezTo>
                  <a:cubicBezTo>
                    <a:pt x="84449" y="1915466"/>
                    <a:pt x="102197" y="1956909"/>
                    <a:pt x="128604" y="1994830"/>
                  </a:cubicBezTo>
                  <a:cubicBezTo>
                    <a:pt x="134599" y="2003490"/>
                    <a:pt x="136978" y="2007582"/>
                    <a:pt x="125701" y="2014862"/>
                  </a:cubicBezTo>
                  <a:cubicBezTo>
                    <a:pt x="98866" y="2032181"/>
                    <a:pt x="87542" y="2057827"/>
                    <a:pt x="92966" y="2089944"/>
                  </a:cubicBezTo>
                  <a:cubicBezTo>
                    <a:pt x="97724" y="2118254"/>
                    <a:pt x="113283" y="2141045"/>
                    <a:pt x="130317" y="2163122"/>
                  </a:cubicBezTo>
                  <a:cubicBezTo>
                    <a:pt x="147731" y="2185771"/>
                    <a:pt x="154916" y="2211464"/>
                    <a:pt x="151347" y="2239822"/>
                  </a:cubicBezTo>
                  <a:cubicBezTo>
                    <a:pt x="146732" y="2276221"/>
                    <a:pt x="123132" y="2298488"/>
                    <a:pt x="93537" y="2316236"/>
                  </a:cubicBezTo>
                  <a:cubicBezTo>
                    <a:pt x="88494" y="2319234"/>
                    <a:pt x="82879" y="2321850"/>
                    <a:pt x="78882" y="2325942"/>
                  </a:cubicBezTo>
                  <a:cubicBezTo>
                    <a:pt x="48669" y="2356774"/>
                    <a:pt x="23927" y="2391365"/>
                    <a:pt x="9320" y="2432332"/>
                  </a:cubicBezTo>
                  <a:cubicBezTo>
                    <a:pt x="-12139" y="2492426"/>
                    <a:pt x="3753" y="2546002"/>
                    <a:pt x="53950" y="2585398"/>
                  </a:cubicBezTo>
                  <a:cubicBezTo>
                    <a:pt x="74838" y="2601766"/>
                    <a:pt x="97915" y="2614375"/>
                    <a:pt x="122418" y="2624319"/>
                  </a:cubicBezTo>
                  <a:cubicBezTo>
                    <a:pt x="129460" y="2627174"/>
                    <a:pt x="130745" y="2629077"/>
                    <a:pt x="126748" y="2636309"/>
                  </a:cubicBezTo>
                  <a:cubicBezTo>
                    <a:pt x="113759" y="2659671"/>
                    <a:pt x="101245" y="2683318"/>
                    <a:pt x="92728" y="2708774"/>
                  </a:cubicBezTo>
                  <a:cubicBezTo>
                    <a:pt x="73601" y="2715102"/>
                    <a:pt x="69985" y="2724618"/>
                    <a:pt x="79644" y="2743270"/>
                  </a:cubicBezTo>
                  <a:cubicBezTo>
                    <a:pt x="79644" y="2743270"/>
                    <a:pt x="79644" y="2743270"/>
                    <a:pt x="79644" y="2743270"/>
                  </a:cubicBezTo>
                  <a:cubicBezTo>
                    <a:pt x="79644" y="2743270"/>
                    <a:pt x="79644" y="2743270"/>
                    <a:pt x="79644" y="2743270"/>
                  </a:cubicBezTo>
                  <a:cubicBezTo>
                    <a:pt x="70699" y="2766203"/>
                    <a:pt x="64132" y="2789756"/>
                    <a:pt x="60278" y="2814069"/>
                  </a:cubicBezTo>
                  <a:cubicBezTo>
                    <a:pt x="58280" y="2819731"/>
                    <a:pt x="56853" y="2825536"/>
                    <a:pt x="57091" y="2831579"/>
                  </a:cubicBezTo>
                  <a:cubicBezTo>
                    <a:pt x="57091" y="2831579"/>
                    <a:pt x="57091" y="2831579"/>
                    <a:pt x="57091" y="2831579"/>
                  </a:cubicBezTo>
                  <a:cubicBezTo>
                    <a:pt x="52237" y="2854322"/>
                    <a:pt x="51095" y="2877304"/>
                    <a:pt x="52428" y="2900475"/>
                  </a:cubicBezTo>
                  <a:cubicBezTo>
                    <a:pt x="42959" y="2914845"/>
                    <a:pt x="43387" y="2920221"/>
                    <a:pt x="55140" y="2933924"/>
                  </a:cubicBezTo>
                  <a:lnTo>
                    <a:pt x="55140" y="2933924"/>
                  </a:lnTo>
                  <a:cubicBezTo>
                    <a:pt x="57519" y="2957619"/>
                    <a:pt x="64561" y="2979982"/>
                    <a:pt x="74267" y="3001584"/>
                  </a:cubicBezTo>
                  <a:cubicBezTo>
                    <a:pt x="67558" y="3008816"/>
                    <a:pt x="62515" y="3016429"/>
                    <a:pt x="67416" y="3026801"/>
                  </a:cubicBezTo>
                  <a:cubicBezTo>
                    <a:pt x="71936" y="3036413"/>
                    <a:pt x="80072" y="3038506"/>
                    <a:pt x="89683" y="3038268"/>
                  </a:cubicBezTo>
                  <a:cubicBezTo>
                    <a:pt x="92252" y="3038173"/>
                    <a:pt x="94822" y="3039410"/>
                    <a:pt x="97391" y="3040029"/>
                  </a:cubicBezTo>
                  <a:lnTo>
                    <a:pt x="97391" y="3040029"/>
                  </a:lnTo>
                  <a:cubicBezTo>
                    <a:pt x="106669" y="3054778"/>
                    <a:pt x="118850" y="3066911"/>
                    <a:pt x="131792" y="3078283"/>
                  </a:cubicBezTo>
                  <a:cubicBezTo>
                    <a:pt x="175708" y="3116776"/>
                    <a:pt x="227999" y="3138472"/>
                    <a:pt x="283668" y="3153270"/>
                  </a:cubicBezTo>
                  <a:cubicBezTo>
                    <a:pt x="283668" y="3153270"/>
                    <a:pt x="283668" y="3153270"/>
                    <a:pt x="283668" y="3153270"/>
                  </a:cubicBezTo>
                  <a:cubicBezTo>
                    <a:pt x="297086" y="3157552"/>
                    <a:pt x="310504" y="3161787"/>
                    <a:pt x="324921" y="3159551"/>
                  </a:cubicBezTo>
                  <a:cubicBezTo>
                    <a:pt x="325444" y="3163642"/>
                    <a:pt x="325444" y="3163642"/>
                    <a:pt x="321400" y="3166259"/>
                  </a:cubicBezTo>
                  <a:cubicBezTo>
                    <a:pt x="275437" y="3195759"/>
                    <a:pt x="243082" y="3236012"/>
                    <a:pt x="225763" y="3288018"/>
                  </a:cubicBezTo>
                  <a:cubicBezTo>
                    <a:pt x="216913" y="3296963"/>
                    <a:pt x="212393" y="3306859"/>
                    <a:pt x="218388" y="3319325"/>
                  </a:cubicBezTo>
                  <a:cubicBezTo>
                    <a:pt x="218388" y="3319325"/>
                    <a:pt x="218388" y="3319325"/>
                    <a:pt x="218388" y="3319325"/>
                  </a:cubicBezTo>
                  <a:cubicBezTo>
                    <a:pt x="218388" y="3319325"/>
                    <a:pt x="218388" y="3319325"/>
                    <a:pt x="218388" y="3319325"/>
                  </a:cubicBezTo>
                  <a:cubicBezTo>
                    <a:pt x="217769" y="3320515"/>
                    <a:pt x="216723" y="3321609"/>
                    <a:pt x="216532" y="3322846"/>
                  </a:cubicBezTo>
                  <a:cubicBezTo>
                    <a:pt x="207587" y="3381513"/>
                    <a:pt x="215724" y="3438276"/>
                    <a:pt x="235612" y="3493755"/>
                  </a:cubicBezTo>
                  <a:lnTo>
                    <a:pt x="235612" y="3493755"/>
                  </a:lnTo>
                  <a:cubicBezTo>
                    <a:pt x="226429" y="3512264"/>
                    <a:pt x="229950" y="3521447"/>
                    <a:pt x="248697" y="3527775"/>
                  </a:cubicBezTo>
                  <a:cubicBezTo>
                    <a:pt x="260164" y="3559083"/>
                    <a:pt x="276055" y="3588250"/>
                    <a:pt x="292709" y="3616988"/>
                  </a:cubicBezTo>
                  <a:cubicBezTo>
                    <a:pt x="286428" y="3624696"/>
                    <a:pt x="282622" y="3633118"/>
                    <a:pt x="287617" y="3642824"/>
                  </a:cubicBezTo>
                  <a:cubicBezTo>
                    <a:pt x="292090" y="3651484"/>
                    <a:pt x="299941" y="3653815"/>
                    <a:pt x="309171" y="3653245"/>
                  </a:cubicBezTo>
                  <a:cubicBezTo>
                    <a:pt x="311265" y="3653102"/>
                    <a:pt x="313454" y="3654149"/>
                    <a:pt x="315642" y="3654672"/>
                  </a:cubicBezTo>
                  <a:cubicBezTo>
                    <a:pt x="358417" y="3719429"/>
                    <a:pt x="404142" y="3781854"/>
                    <a:pt x="459573" y="3836619"/>
                  </a:cubicBezTo>
                  <a:cubicBezTo>
                    <a:pt x="459573" y="3836619"/>
                    <a:pt x="459573" y="3836619"/>
                    <a:pt x="459573" y="3836619"/>
                  </a:cubicBezTo>
                  <a:cubicBezTo>
                    <a:pt x="459573" y="3836619"/>
                    <a:pt x="459573" y="3836619"/>
                    <a:pt x="459573" y="3836619"/>
                  </a:cubicBezTo>
                  <a:cubicBezTo>
                    <a:pt x="458241" y="3859886"/>
                    <a:pt x="463237" y="3864787"/>
                    <a:pt x="489691" y="3866214"/>
                  </a:cubicBezTo>
                  <a:cubicBezTo>
                    <a:pt x="489691" y="3866214"/>
                    <a:pt x="489691" y="3866214"/>
                    <a:pt x="489691" y="3866214"/>
                  </a:cubicBezTo>
                  <a:cubicBezTo>
                    <a:pt x="489691" y="3866214"/>
                    <a:pt x="489691" y="3866214"/>
                    <a:pt x="489691" y="3866214"/>
                  </a:cubicBezTo>
                  <a:cubicBezTo>
                    <a:pt x="491119" y="3867927"/>
                    <a:pt x="492403" y="3869783"/>
                    <a:pt x="494021" y="3871305"/>
                  </a:cubicBezTo>
                  <a:cubicBezTo>
                    <a:pt x="624629" y="3994967"/>
                    <a:pt x="770511" y="4095599"/>
                    <a:pt x="937613" y="4163877"/>
                  </a:cubicBezTo>
                  <a:cubicBezTo>
                    <a:pt x="1044383" y="4207508"/>
                    <a:pt x="1155150" y="4234201"/>
                    <a:pt x="1270580" y="4240386"/>
                  </a:cubicBezTo>
                  <a:cubicBezTo>
                    <a:pt x="1350563" y="4244669"/>
                    <a:pt x="1429689" y="4238483"/>
                    <a:pt x="1508149" y="4222877"/>
                  </a:cubicBezTo>
                  <a:cubicBezTo>
                    <a:pt x="1515619" y="4225827"/>
                    <a:pt x="1523613" y="4223591"/>
                    <a:pt x="1531226" y="4225018"/>
                  </a:cubicBezTo>
                  <a:cubicBezTo>
                    <a:pt x="1531226" y="4225018"/>
                    <a:pt x="1531226" y="4225018"/>
                    <a:pt x="1531226" y="4225018"/>
                  </a:cubicBezTo>
                  <a:cubicBezTo>
                    <a:pt x="1531226" y="4225018"/>
                    <a:pt x="1531226" y="4225018"/>
                    <a:pt x="1531226" y="4225018"/>
                  </a:cubicBezTo>
                  <a:cubicBezTo>
                    <a:pt x="1532225" y="4225922"/>
                    <a:pt x="1533129" y="4227064"/>
                    <a:pt x="1534271" y="4227730"/>
                  </a:cubicBezTo>
                  <a:cubicBezTo>
                    <a:pt x="1658360" y="4301670"/>
                    <a:pt x="1791395" y="4337593"/>
                    <a:pt x="1935897" y="4315754"/>
                  </a:cubicBezTo>
                  <a:cubicBezTo>
                    <a:pt x="2073023" y="4295008"/>
                    <a:pt x="2182696" y="4223686"/>
                    <a:pt x="2274717" y="4122625"/>
                  </a:cubicBezTo>
                  <a:cubicBezTo>
                    <a:pt x="2282615" y="4121293"/>
                    <a:pt x="2291703" y="4115916"/>
                    <a:pt x="2295557" y="4128620"/>
                  </a:cubicBezTo>
                  <a:cubicBezTo>
                    <a:pt x="2297746" y="4162021"/>
                    <a:pt x="2297413" y="4195423"/>
                    <a:pt x="2296841" y="4228872"/>
                  </a:cubicBezTo>
                  <a:cubicBezTo>
                    <a:pt x="2276953" y="4230204"/>
                    <a:pt x="2267627" y="4240196"/>
                    <a:pt x="2272052" y="4255374"/>
                  </a:cubicBezTo>
                  <a:cubicBezTo>
                    <a:pt x="2275383" y="4266651"/>
                    <a:pt x="2285708" y="4267222"/>
                    <a:pt x="2294415" y="4270267"/>
                  </a:cubicBezTo>
                  <a:cubicBezTo>
                    <a:pt x="2294415" y="4270267"/>
                    <a:pt x="2294415" y="4270267"/>
                    <a:pt x="2294415" y="4270267"/>
                  </a:cubicBezTo>
                  <a:cubicBezTo>
                    <a:pt x="2289657" y="4337355"/>
                    <a:pt x="2276763" y="4402731"/>
                    <a:pt x="2252211" y="4465537"/>
                  </a:cubicBezTo>
                  <a:cubicBezTo>
                    <a:pt x="2224139" y="4470961"/>
                    <a:pt x="2218144" y="4483475"/>
                    <a:pt x="2234083" y="4503506"/>
                  </a:cubicBezTo>
                  <a:lnTo>
                    <a:pt x="2234083" y="4503506"/>
                  </a:lnTo>
                  <a:lnTo>
                    <a:pt x="2234083" y="4503506"/>
                  </a:lnTo>
                  <a:cubicBezTo>
                    <a:pt x="2218286" y="4533910"/>
                    <a:pt x="2197541" y="4560602"/>
                    <a:pt x="2173466" y="4584821"/>
                  </a:cubicBezTo>
                  <a:cubicBezTo>
                    <a:pt x="2347515" y="4584821"/>
                    <a:pt x="2521611" y="4584821"/>
                    <a:pt x="2695660" y="4584821"/>
                  </a:cubicBezTo>
                  <a:cubicBezTo>
                    <a:pt x="2695375" y="4565408"/>
                    <a:pt x="2694090" y="4545948"/>
                    <a:pt x="2696897" y="4526582"/>
                  </a:cubicBezTo>
                  <a:cubicBezTo>
                    <a:pt x="2703844" y="4478146"/>
                    <a:pt x="2717595" y="4431517"/>
                    <a:pt x="2733867" y="4385506"/>
                  </a:cubicBezTo>
                  <a:cubicBezTo>
                    <a:pt x="2737436" y="4385269"/>
                    <a:pt x="2741052" y="4384840"/>
                    <a:pt x="2744620" y="4384793"/>
                  </a:cubicBezTo>
                  <a:cubicBezTo>
                    <a:pt x="2761274" y="4384412"/>
                    <a:pt x="2769981" y="4379226"/>
                    <a:pt x="2771408" y="4367807"/>
                  </a:cubicBezTo>
                  <a:cubicBezTo>
                    <a:pt x="2773216" y="4353723"/>
                    <a:pt x="2764176" y="4347585"/>
                    <a:pt x="2752424" y="4343921"/>
                  </a:cubicBezTo>
                  <a:lnTo>
                    <a:pt x="2752424" y="4343921"/>
                  </a:lnTo>
                  <a:cubicBezTo>
                    <a:pt x="2752424" y="4343921"/>
                    <a:pt x="2752424" y="4343921"/>
                    <a:pt x="2752424" y="4343921"/>
                  </a:cubicBezTo>
                  <a:cubicBezTo>
                    <a:pt x="2769695" y="4304430"/>
                    <a:pt x="2792011" y="4267936"/>
                    <a:pt x="2817942" y="4233535"/>
                  </a:cubicBezTo>
                  <a:cubicBezTo>
                    <a:pt x="2833501" y="4212885"/>
                    <a:pt x="2845871" y="4190379"/>
                    <a:pt x="2855197" y="4166256"/>
                  </a:cubicBezTo>
                  <a:cubicBezTo>
                    <a:pt x="2859194" y="4165685"/>
                    <a:pt x="2863143" y="4164686"/>
                    <a:pt x="2867140" y="4164543"/>
                  </a:cubicBezTo>
                  <a:cubicBezTo>
                    <a:pt x="2883270" y="4163972"/>
                    <a:pt x="2891025" y="4158833"/>
                    <a:pt x="2892310" y="4147462"/>
                  </a:cubicBezTo>
                  <a:cubicBezTo>
                    <a:pt x="2893642" y="4135709"/>
                    <a:pt x="2885934" y="4127859"/>
                    <a:pt x="2870328" y="4125051"/>
                  </a:cubicBezTo>
                  <a:cubicBezTo>
                    <a:pt x="2880891" y="4082752"/>
                    <a:pt x="2885411" y="4040121"/>
                    <a:pt x="2877512" y="3996822"/>
                  </a:cubicBezTo>
                  <a:cubicBezTo>
                    <a:pt x="2863000" y="3917411"/>
                    <a:pt x="2818798" y="3856460"/>
                    <a:pt x="2758133" y="3805882"/>
                  </a:cubicBezTo>
                  <a:cubicBezTo>
                    <a:pt x="2758133" y="3805882"/>
                    <a:pt x="2758133" y="3805882"/>
                    <a:pt x="2758133" y="3805882"/>
                  </a:cubicBezTo>
                  <a:cubicBezTo>
                    <a:pt x="2758133" y="3805882"/>
                    <a:pt x="2758133" y="3805882"/>
                    <a:pt x="2758133" y="3805882"/>
                  </a:cubicBezTo>
                  <a:cubicBezTo>
                    <a:pt x="2754517" y="3797461"/>
                    <a:pt x="2761987" y="3800934"/>
                    <a:pt x="2764890" y="3799507"/>
                  </a:cubicBezTo>
                  <a:cubicBezTo>
                    <a:pt x="2785397" y="3800648"/>
                    <a:pt x="2805761" y="3799364"/>
                    <a:pt x="2825983" y="3795986"/>
                  </a:cubicBezTo>
                  <a:cubicBezTo>
                    <a:pt x="2907298" y="3782377"/>
                    <a:pt x="2968486" y="3738413"/>
                    <a:pt x="3014020" y="3670897"/>
                  </a:cubicBezTo>
                  <a:cubicBezTo>
                    <a:pt x="3014020" y="3670897"/>
                    <a:pt x="3014020" y="3670897"/>
                    <a:pt x="3014020" y="3670897"/>
                  </a:cubicBezTo>
                  <a:cubicBezTo>
                    <a:pt x="3014020" y="3670897"/>
                    <a:pt x="3014020" y="3670897"/>
                    <a:pt x="3014020" y="3670897"/>
                  </a:cubicBezTo>
                  <a:cubicBezTo>
                    <a:pt x="3015305" y="3669660"/>
                    <a:pt x="3016304" y="3667899"/>
                    <a:pt x="3017827" y="3667233"/>
                  </a:cubicBezTo>
                  <a:cubicBezTo>
                    <a:pt x="3052656" y="3651865"/>
                    <a:pt x="3059888" y="3637210"/>
                    <a:pt x="3050372" y="3600668"/>
                  </a:cubicBezTo>
                  <a:cubicBezTo>
                    <a:pt x="3057271" y="3585633"/>
                    <a:pt x="3062790" y="3570074"/>
                    <a:pt x="3067025" y="3554087"/>
                  </a:cubicBezTo>
                  <a:cubicBezTo>
                    <a:pt x="3067025" y="3554087"/>
                    <a:pt x="3067025" y="3554087"/>
                    <a:pt x="3067025" y="3554087"/>
                  </a:cubicBezTo>
                  <a:cubicBezTo>
                    <a:pt x="3067025" y="3554087"/>
                    <a:pt x="3067025" y="3554087"/>
                    <a:pt x="3067025" y="3554087"/>
                  </a:cubicBezTo>
                  <a:cubicBezTo>
                    <a:pt x="3097857" y="3531058"/>
                    <a:pt x="3101663" y="3515404"/>
                    <a:pt x="3084915" y="3480433"/>
                  </a:cubicBezTo>
                  <a:cubicBezTo>
                    <a:pt x="3087056" y="3478149"/>
                    <a:pt x="3088817" y="3475294"/>
                    <a:pt x="3091386" y="3473629"/>
                  </a:cubicBezTo>
                  <a:cubicBezTo>
                    <a:pt x="3156143" y="3431853"/>
                    <a:pt x="3225563" y="3413202"/>
                    <a:pt x="3302643" y="3430188"/>
                  </a:cubicBezTo>
                  <a:cubicBezTo>
                    <a:pt x="3327290" y="3435612"/>
                    <a:pt x="3348796" y="3449029"/>
                    <a:pt x="3372872" y="3455358"/>
                  </a:cubicBezTo>
                  <a:cubicBezTo>
                    <a:pt x="3435678" y="3471963"/>
                    <a:pt x="3499435" y="3475199"/>
                    <a:pt x="3563336" y="3463303"/>
                  </a:cubicBezTo>
                  <a:cubicBezTo>
                    <a:pt x="3628473" y="3451171"/>
                    <a:pt x="3686426" y="3423669"/>
                    <a:pt x="3734197" y="3376660"/>
                  </a:cubicBezTo>
                  <a:cubicBezTo>
                    <a:pt x="3765219" y="3369951"/>
                    <a:pt x="3779636" y="3353298"/>
                    <a:pt x="3781302" y="3322180"/>
                  </a:cubicBezTo>
                  <a:lnTo>
                    <a:pt x="3781302" y="3322180"/>
                  </a:lnTo>
                  <a:cubicBezTo>
                    <a:pt x="3798002" y="3301340"/>
                    <a:pt x="3810849" y="3278264"/>
                    <a:pt x="3821697" y="3253950"/>
                  </a:cubicBezTo>
                  <a:cubicBezTo>
                    <a:pt x="3821697" y="3253950"/>
                    <a:pt x="3821697" y="3253950"/>
                    <a:pt x="3821697" y="3253950"/>
                  </a:cubicBezTo>
                  <a:cubicBezTo>
                    <a:pt x="3856907" y="3238296"/>
                    <a:pt x="3864044" y="3209653"/>
                    <a:pt x="3841015" y="3176727"/>
                  </a:cubicBezTo>
                  <a:cubicBezTo>
                    <a:pt x="3841015" y="3176727"/>
                    <a:pt x="3841015" y="3176727"/>
                    <a:pt x="3841015" y="3176727"/>
                  </a:cubicBezTo>
                  <a:cubicBezTo>
                    <a:pt x="3841205" y="3149987"/>
                    <a:pt x="3842680" y="3123199"/>
                    <a:pt x="3841158" y="3096602"/>
                  </a:cubicBezTo>
                  <a:cubicBezTo>
                    <a:pt x="3839683" y="3071241"/>
                    <a:pt x="3850816" y="3053399"/>
                    <a:pt x="3868611" y="3037792"/>
                  </a:cubicBezTo>
                  <a:cubicBezTo>
                    <a:pt x="3877890" y="3029656"/>
                    <a:pt x="3888881" y="3024280"/>
                    <a:pt x="3899253" y="3017951"/>
                  </a:cubicBezTo>
                  <a:cubicBezTo>
                    <a:pt x="3899253" y="3017951"/>
                    <a:pt x="3899253" y="3017951"/>
                    <a:pt x="3899253" y="3017951"/>
                  </a:cubicBezTo>
                  <a:cubicBezTo>
                    <a:pt x="3923472" y="3021996"/>
                    <a:pt x="3943408" y="3015715"/>
                    <a:pt x="3957206" y="2994256"/>
                  </a:cubicBezTo>
                  <a:cubicBezTo>
                    <a:pt x="3957206" y="2994256"/>
                    <a:pt x="3957206" y="2994256"/>
                    <a:pt x="3957206" y="2994256"/>
                  </a:cubicBezTo>
                  <a:cubicBezTo>
                    <a:pt x="3993891" y="2970942"/>
                    <a:pt x="4014303" y="2936161"/>
                    <a:pt x="4025532" y="2894528"/>
                  </a:cubicBezTo>
                  <a:cubicBezTo>
                    <a:pt x="4050511" y="2911514"/>
                    <a:pt x="4075681" y="2924599"/>
                    <a:pt x="4105562" y="2925170"/>
                  </a:cubicBezTo>
                  <a:cubicBezTo>
                    <a:pt x="4136727" y="2925788"/>
                    <a:pt x="4159185" y="2909658"/>
                    <a:pt x="4177836" y="2885726"/>
                  </a:cubicBezTo>
                  <a:cubicBezTo>
                    <a:pt x="4192206" y="2921744"/>
                    <a:pt x="4213998" y="2932449"/>
                    <a:pt x="4249825" y="2922267"/>
                  </a:cubicBezTo>
                  <a:cubicBezTo>
                    <a:pt x="4263434" y="2918413"/>
                    <a:pt x="4276090" y="2912228"/>
                    <a:pt x="4288270" y="2905091"/>
                  </a:cubicBezTo>
                  <a:cubicBezTo>
                    <a:pt x="4292267" y="2902759"/>
                    <a:pt x="4296121" y="2900999"/>
                    <a:pt x="4300879" y="2900618"/>
                  </a:cubicBezTo>
                  <a:cubicBezTo>
                    <a:pt x="4365826" y="2895574"/>
                    <a:pt x="4430869" y="2893338"/>
                    <a:pt x="4496006" y="2893481"/>
                  </a:cubicBezTo>
                  <a:cubicBezTo>
                    <a:pt x="4562857" y="2893624"/>
                    <a:pt x="4625901" y="2880063"/>
                    <a:pt x="4682093" y="2841809"/>
                  </a:cubicBezTo>
                  <a:cubicBezTo>
                    <a:pt x="4691229" y="2838050"/>
                    <a:pt x="4700792" y="2840238"/>
                    <a:pt x="4710118" y="2840048"/>
                  </a:cubicBezTo>
                  <a:cubicBezTo>
                    <a:pt x="4721395" y="2839810"/>
                    <a:pt x="4732243" y="2839097"/>
                    <a:pt x="4737096" y="2826773"/>
                  </a:cubicBezTo>
                  <a:cubicBezTo>
                    <a:pt x="4741711" y="2814973"/>
                    <a:pt x="4734812" y="2807123"/>
                    <a:pt x="4726533" y="2800128"/>
                  </a:cubicBezTo>
                  <a:cubicBezTo>
                    <a:pt x="4726533" y="2800128"/>
                    <a:pt x="4726533" y="2800128"/>
                    <a:pt x="4726533" y="2800128"/>
                  </a:cubicBezTo>
                  <a:cubicBezTo>
                    <a:pt x="4729483" y="2794895"/>
                    <a:pt x="4734099" y="2791374"/>
                    <a:pt x="4738904" y="2787948"/>
                  </a:cubicBezTo>
                  <a:cubicBezTo>
                    <a:pt x="4767167" y="2767678"/>
                    <a:pt x="4797666" y="2751454"/>
                    <a:pt x="4829687" y="2737988"/>
                  </a:cubicBezTo>
                  <a:cubicBezTo>
                    <a:pt x="4834636" y="2737560"/>
                    <a:pt x="4839584" y="2736751"/>
                    <a:pt x="4844532" y="2736704"/>
                  </a:cubicBezTo>
                  <a:cubicBezTo>
                    <a:pt x="4885071" y="2736609"/>
                    <a:pt x="4925610" y="2736609"/>
                    <a:pt x="4966101" y="2736656"/>
                  </a:cubicBezTo>
                  <a:cubicBezTo>
                    <a:pt x="4976378" y="2736656"/>
                    <a:pt x="4984038" y="2732421"/>
                    <a:pt x="4986750" y="2722334"/>
                  </a:cubicBezTo>
                  <a:cubicBezTo>
                    <a:pt x="4989177" y="2713294"/>
                    <a:pt x="4987036" y="2704777"/>
                    <a:pt x="4978186" y="2699972"/>
                  </a:cubicBezTo>
                  <a:cubicBezTo>
                    <a:pt x="4973904" y="2697640"/>
                    <a:pt x="4968670" y="2697022"/>
                    <a:pt x="4963912" y="2695594"/>
                  </a:cubicBezTo>
                  <a:cubicBezTo>
                    <a:pt x="4963912" y="2695594"/>
                    <a:pt x="4963912" y="2695594"/>
                    <a:pt x="4963912" y="2695594"/>
                  </a:cubicBezTo>
                  <a:cubicBezTo>
                    <a:pt x="4987178" y="2677609"/>
                    <a:pt x="4995553" y="2653771"/>
                    <a:pt x="4991413" y="2625080"/>
                  </a:cubicBezTo>
                  <a:cubicBezTo>
                    <a:pt x="4994125" y="2619608"/>
                    <a:pt x="4999216" y="2621464"/>
                    <a:pt x="5003451" y="2621416"/>
                  </a:cubicBezTo>
                  <a:cubicBezTo>
                    <a:pt x="5023435" y="2621226"/>
                    <a:pt x="5043419" y="2621226"/>
                    <a:pt x="5063355" y="2621369"/>
                  </a:cubicBezTo>
                  <a:cubicBezTo>
                    <a:pt x="5074964" y="2621464"/>
                    <a:pt x="5085480" y="2619513"/>
                    <a:pt x="5089714" y="2606904"/>
                  </a:cubicBezTo>
                  <a:cubicBezTo>
                    <a:pt x="5093806" y="2594581"/>
                    <a:pt x="5085813" y="2587587"/>
                    <a:pt x="5077201" y="2581164"/>
                  </a:cubicBezTo>
                  <a:cubicBezTo>
                    <a:pt x="5094758" y="2564463"/>
                    <a:pt x="5108889" y="2545145"/>
                    <a:pt x="5120309" y="2523782"/>
                  </a:cubicBezTo>
                  <a:cubicBezTo>
                    <a:pt x="5129349" y="2523591"/>
                    <a:pt x="5138484" y="2523877"/>
                    <a:pt x="5147477" y="2523068"/>
                  </a:cubicBezTo>
                  <a:cubicBezTo>
                    <a:pt x="5156327" y="2522307"/>
                    <a:pt x="5162893" y="2517739"/>
                    <a:pt x="5164844" y="2508508"/>
                  </a:cubicBezTo>
                  <a:cubicBezTo>
                    <a:pt x="5166794" y="2499230"/>
                    <a:pt x="5164701" y="2490951"/>
                    <a:pt x="5155851" y="2486383"/>
                  </a:cubicBezTo>
                  <a:cubicBezTo>
                    <a:pt x="5151188" y="2484004"/>
                    <a:pt x="5145478" y="2483624"/>
                    <a:pt x="5140245" y="2482339"/>
                  </a:cubicBezTo>
                  <a:lnTo>
                    <a:pt x="5140245" y="2482339"/>
                  </a:lnTo>
                  <a:lnTo>
                    <a:pt x="5140245" y="2482339"/>
                  </a:lnTo>
                  <a:cubicBezTo>
                    <a:pt x="5154709" y="2447558"/>
                    <a:pt x="5164796" y="2411444"/>
                    <a:pt x="5172694" y="2374760"/>
                  </a:cubicBezTo>
                  <a:cubicBezTo>
                    <a:pt x="5181877" y="2332175"/>
                    <a:pt x="5188444" y="2289210"/>
                    <a:pt x="5192583" y="2245865"/>
                  </a:cubicBezTo>
                  <a:cubicBezTo>
                    <a:pt x="5193059" y="2240821"/>
                    <a:pt x="5191441" y="2232970"/>
                    <a:pt x="5197008" y="2231353"/>
                  </a:cubicBezTo>
                  <a:cubicBezTo>
                    <a:pt x="5222368" y="2223930"/>
                    <a:pt x="5231075" y="2203756"/>
                    <a:pt x="5237641" y="2181488"/>
                  </a:cubicBezTo>
                  <a:cubicBezTo>
                    <a:pt x="5241543" y="2174256"/>
                    <a:pt x="5245492" y="2167071"/>
                    <a:pt x="5249394" y="2159839"/>
                  </a:cubicBezTo>
                  <a:cubicBezTo>
                    <a:pt x="5249394" y="2153463"/>
                    <a:pt x="5249394" y="2147088"/>
                    <a:pt x="5249394" y="2140712"/>
                  </a:cubicBezTo>
                  <a:cubicBezTo>
                    <a:pt x="5249394" y="2062347"/>
                    <a:pt x="5249394" y="1983982"/>
                    <a:pt x="5249394" y="1905617"/>
                  </a:cubicBezTo>
                  <a:cubicBezTo>
                    <a:pt x="5249394" y="1899242"/>
                    <a:pt x="5249394" y="1892866"/>
                    <a:pt x="5249394" y="1886490"/>
                  </a:cubicBezTo>
                  <a:cubicBezTo>
                    <a:pt x="5249394" y="1870075"/>
                    <a:pt x="5249394" y="1853707"/>
                    <a:pt x="5249394" y="1837292"/>
                  </a:cubicBezTo>
                  <a:cubicBezTo>
                    <a:pt x="5248918" y="1839100"/>
                    <a:pt x="5248490" y="1840956"/>
                    <a:pt x="5248014" y="1842764"/>
                  </a:cubicBezTo>
                  <a:cubicBezTo>
                    <a:pt x="5248252" y="1840908"/>
                    <a:pt x="5248680" y="1839100"/>
                    <a:pt x="5249394" y="1837292"/>
                  </a:cubicBezTo>
                  <a:cubicBezTo>
                    <a:pt x="5249394" y="1830916"/>
                    <a:pt x="5249394" y="1824540"/>
                    <a:pt x="5249394" y="1818165"/>
                  </a:cubicBezTo>
                  <a:cubicBezTo>
                    <a:pt x="5243827" y="1788570"/>
                    <a:pt x="5233835" y="1760973"/>
                    <a:pt x="5215088" y="1737040"/>
                  </a:cubicBezTo>
                  <a:close/>
                </a:path>
              </a:pathLst>
            </a:custGeom>
            <a:solidFill>
              <a:srgbClr val="05090B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193">
              <a:extLst>
                <a:ext uri="{FF2B5EF4-FFF2-40B4-BE49-F238E27FC236}">
                  <a16:creationId xmlns:a16="http://schemas.microsoft.com/office/drawing/2014/main" id="{961E988C-494B-4728-A348-C94B0798739F}"/>
                </a:ext>
              </a:extLst>
            </p:cNvPr>
            <p:cNvSpPr/>
            <p:nvPr/>
          </p:nvSpPr>
          <p:spPr>
            <a:xfrm>
              <a:off x="4134335" y="1144243"/>
              <a:ext cx="522063" cy="483750"/>
            </a:xfrm>
            <a:custGeom>
              <a:avLst/>
              <a:gdLst>
                <a:gd name="connsiteX0" fmla="*/ 341960 w 522063"/>
                <a:gd name="connsiteY0" fmla="*/ 480991 h 483750"/>
                <a:gd name="connsiteX1" fmla="*/ 501830 w 522063"/>
                <a:gd name="connsiteY1" fmla="*/ 480895 h 483750"/>
                <a:gd name="connsiteX2" fmla="*/ 522004 w 522063"/>
                <a:gd name="connsiteY2" fmla="*/ 461102 h 483750"/>
                <a:gd name="connsiteX3" fmla="*/ 521909 w 522063"/>
                <a:gd name="connsiteY3" fmla="*/ 74369 h 483750"/>
                <a:gd name="connsiteX4" fmla="*/ 519054 w 522063"/>
                <a:gd name="connsiteY4" fmla="*/ 14370 h 483750"/>
                <a:gd name="connsiteX5" fmla="*/ 508682 w 522063"/>
                <a:gd name="connsiteY5" fmla="*/ 2713 h 483750"/>
                <a:gd name="connsiteX6" fmla="*/ 441879 w 522063"/>
                <a:gd name="connsiteY6" fmla="*/ 334 h 483750"/>
                <a:gd name="connsiteX7" fmla="*/ 426844 w 522063"/>
                <a:gd name="connsiteY7" fmla="*/ 10373 h 483750"/>
                <a:gd name="connsiteX8" fmla="*/ 365798 w 522063"/>
                <a:gd name="connsiteY8" fmla="*/ 43870 h 483750"/>
                <a:gd name="connsiteX9" fmla="*/ 215492 w 522063"/>
                <a:gd name="connsiteY9" fmla="*/ 43870 h 483750"/>
                <a:gd name="connsiteX10" fmla="*/ 159727 w 522063"/>
                <a:gd name="connsiteY10" fmla="*/ 11515 h 483750"/>
                <a:gd name="connsiteX11" fmla="*/ 140220 w 522063"/>
                <a:gd name="connsiteY11" fmla="*/ 1 h 483750"/>
                <a:gd name="connsiteX12" fmla="*/ 19936 w 522063"/>
                <a:gd name="connsiteY12" fmla="*/ 143 h 483750"/>
                <a:gd name="connsiteX13" fmla="*/ 2998 w 522063"/>
                <a:gd name="connsiteY13" fmla="*/ 19128 h 483750"/>
                <a:gd name="connsiteX14" fmla="*/ 2855 w 522063"/>
                <a:gd name="connsiteY14" fmla="*/ 277394 h 483750"/>
                <a:gd name="connsiteX15" fmla="*/ 0 w 522063"/>
                <a:gd name="connsiteY15" fmla="*/ 306751 h 483750"/>
                <a:gd name="connsiteX16" fmla="*/ 16082 w 522063"/>
                <a:gd name="connsiteY16" fmla="*/ 303516 h 483750"/>
                <a:gd name="connsiteX17" fmla="*/ 182851 w 522063"/>
                <a:gd name="connsiteY17" fmla="*/ 303563 h 483750"/>
                <a:gd name="connsiteX18" fmla="*/ 306846 w 522063"/>
                <a:gd name="connsiteY18" fmla="*/ 370366 h 483750"/>
                <a:gd name="connsiteX19" fmla="*/ 325260 w 522063"/>
                <a:gd name="connsiteY19" fmla="*/ 432554 h 483750"/>
                <a:gd name="connsiteX20" fmla="*/ 325260 w 522063"/>
                <a:gd name="connsiteY20" fmla="*/ 469476 h 483750"/>
                <a:gd name="connsiteX21" fmla="*/ 322309 w 522063"/>
                <a:gd name="connsiteY21" fmla="*/ 483750 h 483750"/>
                <a:gd name="connsiteX22" fmla="*/ 341960 w 522063"/>
                <a:gd name="connsiteY22" fmla="*/ 480991 h 483750"/>
                <a:gd name="connsiteX23" fmla="*/ 283056 w 522063"/>
                <a:gd name="connsiteY23" fmla="*/ 302041 h 483750"/>
                <a:gd name="connsiteX24" fmla="*/ 165342 w 522063"/>
                <a:gd name="connsiteY24" fmla="*/ 182614 h 483750"/>
                <a:gd name="connsiteX25" fmla="*/ 283341 w 522063"/>
                <a:gd name="connsiteY25" fmla="*/ 64472 h 483750"/>
                <a:gd name="connsiteX26" fmla="*/ 402768 w 522063"/>
                <a:gd name="connsiteY26" fmla="*/ 182900 h 483750"/>
                <a:gd name="connsiteX27" fmla="*/ 283056 w 522063"/>
                <a:gd name="connsiteY27" fmla="*/ 302041 h 483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2063" h="483750">
                  <a:moveTo>
                    <a:pt x="341960" y="480991"/>
                  </a:moveTo>
                  <a:cubicBezTo>
                    <a:pt x="395250" y="480848"/>
                    <a:pt x="448540" y="480943"/>
                    <a:pt x="501830" y="480895"/>
                  </a:cubicBezTo>
                  <a:cubicBezTo>
                    <a:pt x="521243" y="480848"/>
                    <a:pt x="522004" y="480134"/>
                    <a:pt x="522004" y="461102"/>
                  </a:cubicBezTo>
                  <a:cubicBezTo>
                    <a:pt x="522052" y="332207"/>
                    <a:pt x="522147" y="203311"/>
                    <a:pt x="521909" y="74369"/>
                  </a:cubicBezTo>
                  <a:cubicBezTo>
                    <a:pt x="521861" y="54385"/>
                    <a:pt x="518388" y="34449"/>
                    <a:pt x="519054" y="14370"/>
                  </a:cubicBezTo>
                  <a:cubicBezTo>
                    <a:pt x="519292" y="7376"/>
                    <a:pt x="515914" y="3855"/>
                    <a:pt x="508682" y="2713"/>
                  </a:cubicBezTo>
                  <a:cubicBezTo>
                    <a:pt x="486462" y="-808"/>
                    <a:pt x="464194" y="143"/>
                    <a:pt x="441879" y="334"/>
                  </a:cubicBezTo>
                  <a:cubicBezTo>
                    <a:pt x="434647" y="381"/>
                    <a:pt x="430031" y="4378"/>
                    <a:pt x="426844" y="10373"/>
                  </a:cubicBezTo>
                  <a:cubicBezTo>
                    <a:pt x="413902" y="35067"/>
                    <a:pt x="392490" y="43965"/>
                    <a:pt x="365798" y="43870"/>
                  </a:cubicBezTo>
                  <a:cubicBezTo>
                    <a:pt x="315696" y="43679"/>
                    <a:pt x="265594" y="43727"/>
                    <a:pt x="215492" y="43870"/>
                  </a:cubicBezTo>
                  <a:cubicBezTo>
                    <a:pt x="190464" y="43917"/>
                    <a:pt x="171242" y="34020"/>
                    <a:pt x="159727" y="11515"/>
                  </a:cubicBezTo>
                  <a:cubicBezTo>
                    <a:pt x="155350" y="2998"/>
                    <a:pt x="149402" y="-47"/>
                    <a:pt x="140220" y="1"/>
                  </a:cubicBezTo>
                  <a:cubicBezTo>
                    <a:pt x="100109" y="238"/>
                    <a:pt x="60046" y="1"/>
                    <a:pt x="19936" y="143"/>
                  </a:cubicBezTo>
                  <a:cubicBezTo>
                    <a:pt x="4282" y="191"/>
                    <a:pt x="2998" y="1618"/>
                    <a:pt x="2998" y="19128"/>
                  </a:cubicBezTo>
                  <a:cubicBezTo>
                    <a:pt x="2903" y="105201"/>
                    <a:pt x="3045" y="191321"/>
                    <a:pt x="2855" y="277394"/>
                  </a:cubicBezTo>
                  <a:cubicBezTo>
                    <a:pt x="2855" y="287196"/>
                    <a:pt x="4949" y="297425"/>
                    <a:pt x="0" y="306751"/>
                  </a:cubicBezTo>
                  <a:cubicBezTo>
                    <a:pt x="4710" y="302897"/>
                    <a:pt x="10515" y="303516"/>
                    <a:pt x="16082" y="303516"/>
                  </a:cubicBezTo>
                  <a:cubicBezTo>
                    <a:pt x="71656" y="303421"/>
                    <a:pt x="127277" y="303230"/>
                    <a:pt x="182851" y="303563"/>
                  </a:cubicBezTo>
                  <a:cubicBezTo>
                    <a:pt x="235904" y="303849"/>
                    <a:pt x="278345" y="324546"/>
                    <a:pt x="306846" y="370366"/>
                  </a:cubicBezTo>
                  <a:cubicBezTo>
                    <a:pt x="318598" y="389303"/>
                    <a:pt x="324688" y="410191"/>
                    <a:pt x="325260" y="432554"/>
                  </a:cubicBezTo>
                  <a:cubicBezTo>
                    <a:pt x="325592" y="444830"/>
                    <a:pt x="325402" y="457153"/>
                    <a:pt x="325260" y="469476"/>
                  </a:cubicBezTo>
                  <a:cubicBezTo>
                    <a:pt x="325212" y="474424"/>
                    <a:pt x="325355" y="479516"/>
                    <a:pt x="322309" y="483750"/>
                  </a:cubicBezTo>
                  <a:cubicBezTo>
                    <a:pt x="328210" y="479849"/>
                    <a:pt x="335299" y="480991"/>
                    <a:pt x="341960" y="480991"/>
                  </a:cubicBezTo>
                  <a:close/>
                  <a:moveTo>
                    <a:pt x="283056" y="302041"/>
                  </a:moveTo>
                  <a:cubicBezTo>
                    <a:pt x="217823" y="301946"/>
                    <a:pt x="165247" y="248608"/>
                    <a:pt x="165342" y="182614"/>
                  </a:cubicBezTo>
                  <a:cubicBezTo>
                    <a:pt x="165437" y="118047"/>
                    <a:pt x="218679" y="64805"/>
                    <a:pt x="283341" y="64472"/>
                  </a:cubicBezTo>
                  <a:cubicBezTo>
                    <a:pt x="348288" y="64186"/>
                    <a:pt x="402435" y="117905"/>
                    <a:pt x="402768" y="182900"/>
                  </a:cubicBezTo>
                  <a:cubicBezTo>
                    <a:pt x="403196" y="248751"/>
                    <a:pt x="349526" y="302136"/>
                    <a:pt x="283056" y="302041"/>
                  </a:cubicBezTo>
                  <a:close/>
                </a:path>
              </a:pathLst>
            </a:custGeom>
            <a:noFill/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194">
              <a:extLst>
                <a:ext uri="{FF2B5EF4-FFF2-40B4-BE49-F238E27FC236}">
                  <a16:creationId xmlns:a16="http://schemas.microsoft.com/office/drawing/2014/main" id="{EACDF140-6EC2-4203-8783-F8B76EDAB166}"/>
                </a:ext>
              </a:extLst>
            </p:cNvPr>
            <p:cNvSpPr/>
            <p:nvPr/>
          </p:nvSpPr>
          <p:spPr>
            <a:xfrm>
              <a:off x="4466827" y="1669008"/>
              <a:ext cx="10800" cy="348"/>
            </a:xfrm>
            <a:custGeom>
              <a:avLst/>
              <a:gdLst>
                <a:gd name="connsiteX0" fmla="*/ 10801 w 10800"/>
                <a:gd name="connsiteY0" fmla="*/ 0 h 348"/>
                <a:gd name="connsiteX1" fmla="*/ 0 w 10800"/>
                <a:gd name="connsiteY1" fmla="*/ 48 h 348"/>
                <a:gd name="connsiteX2" fmla="*/ 10801 w 10800"/>
                <a:gd name="connsiteY2" fmla="*/ 0 h 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800" h="348">
                  <a:moveTo>
                    <a:pt x="10801" y="0"/>
                  </a:moveTo>
                  <a:cubicBezTo>
                    <a:pt x="7185" y="0"/>
                    <a:pt x="3616" y="48"/>
                    <a:pt x="0" y="48"/>
                  </a:cubicBezTo>
                  <a:cubicBezTo>
                    <a:pt x="3331" y="523"/>
                    <a:pt x="7042" y="381"/>
                    <a:pt x="10801" y="0"/>
                  </a:cubicBezTo>
                  <a:close/>
                </a:path>
              </a:pathLst>
            </a:custGeom>
            <a:noFill/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195">
              <a:extLst>
                <a:ext uri="{FF2B5EF4-FFF2-40B4-BE49-F238E27FC236}">
                  <a16:creationId xmlns:a16="http://schemas.microsoft.com/office/drawing/2014/main" id="{7FBCF6E0-9C1C-4F9B-ADE8-DA4CE408F1D2}"/>
                </a:ext>
              </a:extLst>
            </p:cNvPr>
            <p:cNvSpPr/>
            <p:nvPr/>
          </p:nvSpPr>
          <p:spPr>
            <a:xfrm>
              <a:off x="1875980" y="3858354"/>
              <a:ext cx="496977" cy="235302"/>
            </a:xfrm>
            <a:custGeom>
              <a:avLst/>
              <a:gdLst>
                <a:gd name="connsiteX0" fmla="*/ 249940 w 496977"/>
                <a:gd name="connsiteY0" fmla="*/ 166833 h 235302"/>
                <a:gd name="connsiteX1" fmla="*/ 344958 w 496977"/>
                <a:gd name="connsiteY1" fmla="*/ 91704 h 235302"/>
                <a:gd name="connsiteX2" fmla="*/ 484131 w 496977"/>
                <a:gd name="connsiteY2" fmla="*/ 91514 h 235302"/>
                <a:gd name="connsiteX3" fmla="*/ 496978 w 496977"/>
                <a:gd name="connsiteY3" fmla="*/ 89896 h 235302"/>
                <a:gd name="connsiteX4" fmla="*/ 494836 w 496977"/>
                <a:gd name="connsiteY4" fmla="*/ 70436 h 235302"/>
                <a:gd name="connsiteX5" fmla="*/ 495122 w 496977"/>
                <a:gd name="connsiteY5" fmla="*/ 14053 h 235302"/>
                <a:gd name="connsiteX6" fmla="*/ 490649 w 496977"/>
                <a:gd name="connsiteY6" fmla="*/ 2253 h 235302"/>
                <a:gd name="connsiteX7" fmla="*/ 474377 w 496977"/>
                <a:gd name="connsiteY7" fmla="*/ 730 h 235302"/>
                <a:gd name="connsiteX8" fmla="*/ 305038 w 496977"/>
                <a:gd name="connsiteY8" fmla="*/ 1254 h 235302"/>
                <a:gd name="connsiteX9" fmla="*/ 127611 w 496977"/>
                <a:gd name="connsiteY9" fmla="*/ 3443 h 235302"/>
                <a:gd name="connsiteX10" fmla="*/ 103631 w 496977"/>
                <a:gd name="connsiteY10" fmla="*/ 8153 h 235302"/>
                <a:gd name="connsiteX11" fmla="*/ 12752 w 496977"/>
                <a:gd name="connsiteY11" fmla="*/ 24949 h 235302"/>
                <a:gd name="connsiteX12" fmla="*/ 0 w 496977"/>
                <a:gd name="connsiteY12" fmla="*/ 37462 h 235302"/>
                <a:gd name="connsiteX13" fmla="*/ 238 w 496977"/>
                <a:gd name="connsiteY13" fmla="*/ 219077 h 235302"/>
                <a:gd name="connsiteX14" fmla="*/ 15654 w 496977"/>
                <a:gd name="connsiteY14" fmla="*/ 235302 h 235302"/>
                <a:gd name="connsiteX15" fmla="*/ 187515 w 496977"/>
                <a:gd name="connsiteY15" fmla="*/ 230734 h 235302"/>
                <a:gd name="connsiteX16" fmla="*/ 247181 w 496977"/>
                <a:gd name="connsiteY16" fmla="*/ 233399 h 235302"/>
                <a:gd name="connsiteX17" fmla="*/ 247181 w 496977"/>
                <a:gd name="connsiteY17" fmla="*/ 233256 h 235302"/>
                <a:gd name="connsiteX18" fmla="*/ 249940 w 496977"/>
                <a:gd name="connsiteY18" fmla="*/ 166833 h 235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96977" h="235302">
                  <a:moveTo>
                    <a:pt x="249940" y="166833"/>
                  </a:moveTo>
                  <a:cubicBezTo>
                    <a:pt x="261264" y="122203"/>
                    <a:pt x="298853" y="92132"/>
                    <a:pt x="344958" y="91704"/>
                  </a:cubicBezTo>
                  <a:cubicBezTo>
                    <a:pt x="391349" y="91276"/>
                    <a:pt x="437740" y="91609"/>
                    <a:pt x="484131" y="91514"/>
                  </a:cubicBezTo>
                  <a:cubicBezTo>
                    <a:pt x="488461" y="91514"/>
                    <a:pt x="493124" y="92703"/>
                    <a:pt x="496978" y="89896"/>
                  </a:cubicBezTo>
                  <a:cubicBezTo>
                    <a:pt x="494265" y="83663"/>
                    <a:pt x="494884" y="77002"/>
                    <a:pt x="494836" y="70436"/>
                  </a:cubicBezTo>
                  <a:cubicBezTo>
                    <a:pt x="495455" y="51642"/>
                    <a:pt x="494979" y="32847"/>
                    <a:pt x="495122" y="14053"/>
                  </a:cubicBezTo>
                  <a:cubicBezTo>
                    <a:pt x="495169" y="9533"/>
                    <a:pt x="495217" y="5013"/>
                    <a:pt x="490649" y="2253"/>
                  </a:cubicBezTo>
                  <a:cubicBezTo>
                    <a:pt x="485320" y="302"/>
                    <a:pt x="479849" y="730"/>
                    <a:pt x="474377" y="730"/>
                  </a:cubicBezTo>
                  <a:cubicBezTo>
                    <a:pt x="417946" y="730"/>
                    <a:pt x="361373" y="-1220"/>
                    <a:pt x="305038" y="1254"/>
                  </a:cubicBezTo>
                  <a:cubicBezTo>
                    <a:pt x="245848" y="3871"/>
                    <a:pt x="186753" y="2586"/>
                    <a:pt x="127611" y="3443"/>
                  </a:cubicBezTo>
                  <a:cubicBezTo>
                    <a:pt x="119285" y="3585"/>
                    <a:pt x="111386" y="5155"/>
                    <a:pt x="103631" y="8153"/>
                  </a:cubicBezTo>
                  <a:cubicBezTo>
                    <a:pt x="74369" y="19382"/>
                    <a:pt x="43774" y="23712"/>
                    <a:pt x="12752" y="24949"/>
                  </a:cubicBezTo>
                  <a:cubicBezTo>
                    <a:pt x="3426" y="25329"/>
                    <a:pt x="-47" y="27946"/>
                    <a:pt x="0" y="37462"/>
                  </a:cubicBezTo>
                  <a:cubicBezTo>
                    <a:pt x="334" y="97985"/>
                    <a:pt x="48" y="158555"/>
                    <a:pt x="238" y="219077"/>
                  </a:cubicBezTo>
                  <a:cubicBezTo>
                    <a:pt x="286" y="233446"/>
                    <a:pt x="1904" y="235349"/>
                    <a:pt x="15654" y="235302"/>
                  </a:cubicBezTo>
                  <a:cubicBezTo>
                    <a:pt x="72989" y="235111"/>
                    <a:pt x="130228" y="232827"/>
                    <a:pt x="187515" y="230734"/>
                  </a:cubicBezTo>
                  <a:cubicBezTo>
                    <a:pt x="207356" y="230020"/>
                    <a:pt x="227577" y="226547"/>
                    <a:pt x="247181" y="233399"/>
                  </a:cubicBezTo>
                  <a:cubicBezTo>
                    <a:pt x="247181" y="233351"/>
                    <a:pt x="247181" y="233303"/>
                    <a:pt x="247181" y="233256"/>
                  </a:cubicBezTo>
                  <a:cubicBezTo>
                    <a:pt x="247704" y="211131"/>
                    <a:pt x="244373" y="188816"/>
                    <a:pt x="249940" y="166833"/>
                  </a:cubicBezTo>
                  <a:close/>
                </a:path>
              </a:pathLst>
            </a:custGeom>
            <a:noFill/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196">
              <a:extLst>
                <a:ext uri="{FF2B5EF4-FFF2-40B4-BE49-F238E27FC236}">
                  <a16:creationId xmlns:a16="http://schemas.microsoft.com/office/drawing/2014/main" id="{6E131699-D2FA-4D37-B1EE-1E0B00F1E97E}"/>
                </a:ext>
              </a:extLst>
            </p:cNvPr>
            <p:cNvSpPr/>
            <p:nvPr/>
          </p:nvSpPr>
          <p:spPr>
            <a:xfrm>
              <a:off x="2185491" y="2548579"/>
              <a:ext cx="11419" cy="869"/>
            </a:xfrm>
            <a:custGeom>
              <a:avLst/>
              <a:gdLst>
                <a:gd name="connsiteX0" fmla="*/ 11419 w 11419"/>
                <a:gd name="connsiteY0" fmla="*/ 856 h 869"/>
                <a:gd name="connsiteX1" fmla="*/ 0 w 11419"/>
                <a:gd name="connsiteY1" fmla="*/ 0 h 869"/>
                <a:gd name="connsiteX2" fmla="*/ 11419 w 11419"/>
                <a:gd name="connsiteY2" fmla="*/ 856 h 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19" h="869">
                  <a:moveTo>
                    <a:pt x="11419" y="856"/>
                  </a:moveTo>
                  <a:cubicBezTo>
                    <a:pt x="7613" y="619"/>
                    <a:pt x="3806" y="333"/>
                    <a:pt x="0" y="0"/>
                  </a:cubicBezTo>
                  <a:cubicBezTo>
                    <a:pt x="3759" y="856"/>
                    <a:pt x="7613" y="904"/>
                    <a:pt x="11419" y="856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197">
              <a:extLst>
                <a:ext uri="{FF2B5EF4-FFF2-40B4-BE49-F238E27FC236}">
                  <a16:creationId xmlns:a16="http://schemas.microsoft.com/office/drawing/2014/main" id="{0428CB8E-2AEF-49FB-B567-A4D460DFD671}"/>
                </a:ext>
              </a:extLst>
            </p:cNvPr>
            <p:cNvSpPr/>
            <p:nvPr/>
          </p:nvSpPr>
          <p:spPr>
            <a:xfrm>
              <a:off x="848292" y="1216752"/>
              <a:ext cx="3569051" cy="2114090"/>
            </a:xfrm>
            <a:custGeom>
              <a:avLst/>
              <a:gdLst>
                <a:gd name="connsiteX0" fmla="*/ 3560772 w 3569051"/>
                <a:gd name="connsiteY0" fmla="*/ 1611599 h 2114090"/>
                <a:gd name="connsiteX1" fmla="*/ 3486690 w 3569051"/>
                <a:gd name="connsiteY1" fmla="*/ 1535090 h 2114090"/>
                <a:gd name="connsiteX2" fmla="*/ 3367834 w 3569051"/>
                <a:gd name="connsiteY2" fmla="*/ 1412523 h 2114090"/>
                <a:gd name="connsiteX3" fmla="*/ 3228757 w 3569051"/>
                <a:gd name="connsiteY3" fmla="*/ 1267879 h 2114090"/>
                <a:gd name="connsiteX4" fmla="*/ 3088632 w 3569051"/>
                <a:gd name="connsiteY4" fmla="*/ 1122283 h 2114090"/>
                <a:gd name="connsiteX5" fmla="*/ 2953314 w 3569051"/>
                <a:gd name="connsiteY5" fmla="*/ 981588 h 2114090"/>
                <a:gd name="connsiteX6" fmla="*/ 2812238 w 3569051"/>
                <a:gd name="connsiteY6" fmla="*/ 835040 h 2114090"/>
                <a:gd name="connsiteX7" fmla="*/ 2675016 w 3569051"/>
                <a:gd name="connsiteY7" fmla="*/ 692394 h 2114090"/>
                <a:gd name="connsiteX8" fmla="*/ 2532989 w 3569051"/>
                <a:gd name="connsiteY8" fmla="*/ 544847 h 2114090"/>
                <a:gd name="connsiteX9" fmla="*/ 2397575 w 3569051"/>
                <a:gd name="connsiteY9" fmla="*/ 404200 h 2114090"/>
                <a:gd name="connsiteX10" fmla="*/ 2279576 w 3569051"/>
                <a:gd name="connsiteY10" fmla="*/ 280967 h 2114090"/>
                <a:gd name="connsiteX11" fmla="*/ 2275722 w 3569051"/>
                <a:gd name="connsiteY11" fmla="*/ 275400 h 2114090"/>
                <a:gd name="connsiteX12" fmla="*/ 2242796 w 3569051"/>
                <a:gd name="connsiteY12" fmla="*/ 329070 h 2114090"/>
                <a:gd name="connsiteX13" fmla="*/ 2237467 w 3569051"/>
                <a:gd name="connsiteY13" fmla="*/ 418569 h 2114090"/>
                <a:gd name="connsiteX14" fmla="*/ 2220100 w 3569051"/>
                <a:gd name="connsiteY14" fmla="*/ 433557 h 2114090"/>
                <a:gd name="connsiteX15" fmla="*/ 2210727 w 3569051"/>
                <a:gd name="connsiteY15" fmla="*/ 426515 h 2114090"/>
                <a:gd name="connsiteX16" fmla="*/ 2188745 w 3569051"/>
                <a:gd name="connsiteY16" fmla="*/ 398633 h 2114090"/>
                <a:gd name="connsiteX17" fmla="*/ 2179514 w 3569051"/>
                <a:gd name="connsiteY17" fmla="*/ 372749 h 2114090"/>
                <a:gd name="connsiteX18" fmla="*/ 2179895 w 3569051"/>
                <a:gd name="connsiteY18" fmla="*/ 147218 h 2114090"/>
                <a:gd name="connsiteX19" fmla="*/ 2173139 w 3569051"/>
                <a:gd name="connsiteY19" fmla="*/ 125902 h 2114090"/>
                <a:gd name="connsiteX20" fmla="*/ 2102148 w 3569051"/>
                <a:gd name="connsiteY20" fmla="*/ 25793 h 2114090"/>
                <a:gd name="connsiteX21" fmla="*/ 2083307 w 3569051"/>
                <a:gd name="connsiteY21" fmla="*/ 15944 h 2114090"/>
                <a:gd name="connsiteX22" fmla="*/ 1734780 w 3569051"/>
                <a:gd name="connsiteY22" fmla="*/ 11804 h 2114090"/>
                <a:gd name="connsiteX23" fmla="*/ 1289238 w 3569051"/>
                <a:gd name="connsiteY23" fmla="*/ 6047 h 2114090"/>
                <a:gd name="connsiteX24" fmla="*/ 838223 w 3569051"/>
                <a:gd name="connsiteY24" fmla="*/ 5 h 2114090"/>
                <a:gd name="connsiteX25" fmla="*/ 826471 w 3569051"/>
                <a:gd name="connsiteY25" fmla="*/ 12233 h 2114090"/>
                <a:gd name="connsiteX26" fmla="*/ 826519 w 3569051"/>
                <a:gd name="connsiteY26" fmla="*/ 333448 h 2114090"/>
                <a:gd name="connsiteX27" fmla="*/ 822570 w 3569051"/>
                <a:gd name="connsiteY27" fmla="*/ 344439 h 2114090"/>
                <a:gd name="connsiteX28" fmla="*/ 807724 w 3569051"/>
                <a:gd name="connsiteY28" fmla="*/ 338634 h 2114090"/>
                <a:gd name="connsiteX29" fmla="*/ 803204 w 3569051"/>
                <a:gd name="connsiteY29" fmla="*/ 331878 h 2114090"/>
                <a:gd name="connsiteX30" fmla="*/ 738638 w 3569051"/>
                <a:gd name="connsiteY30" fmla="*/ 325169 h 2114090"/>
                <a:gd name="connsiteX31" fmla="*/ 732881 w 3569051"/>
                <a:gd name="connsiteY31" fmla="*/ 389926 h 2114090"/>
                <a:gd name="connsiteX32" fmla="*/ 797019 w 3569051"/>
                <a:gd name="connsiteY32" fmla="*/ 394446 h 2114090"/>
                <a:gd name="connsiteX33" fmla="*/ 830420 w 3569051"/>
                <a:gd name="connsiteY33" fmla="*/ 382313 h 2114090"/>
                <a:gd name="connsiteX34" fmla="*/ 849548 w 3569051"/>
                <a:gd name="connsiteY34" fmla="*/ 382503 h 2114090"/>
                <a:gd name="connsiteX35" fmla="*/ 863489 w 3569051"/>
                <a:gd name="connsiteY35" fmla="*/ 368182 h 2114090"/>
                <a:gd name="connsiteX36" fmla="*/ 862918 w 3569051"/>
                <a:gd name="connsiteY36" fmla="*/ 52438 h 2114090"/>
                <a:gd name="connsiteX37" fmla="*/ 878096 w 3569051"/>
                <a:gd name="connsiteY37" fmla="*/ 37783 h 2114090"/>
                <a:gd name="connsiteX38" fmla="*/ 1226575 w 3569051"/>
                <a:gd name="connsiteY38" fmla="*/ 42684 h 2114090"/>
                <a:gd name="connsiteX39" fmla="*/ 1666645 w 3569051"/>
                <a:gd name="connsiteY39" fmla="*/ 48156 h 2114090"/>
                <a:gd name="connsiteX40" fmla="*/ 2064370 w 3569051"/>
                <a:gd name="connsiteY40" fmla="*/ 52438 h 2114090"/>
                <a:gd name="connsiteX41" fmla="*/ 2082260 w 3569051"/>
                <a:gd name="connsiteY41" fmla="*/ 61621 h 2114090"/>
                <a:gd name="connsiteX42" fmla="*/ 2136692 w 3569051"/>
                <a:gd name="connsiteY42" fmla="*/ 138368 h 2114090"/>
                <a:gd name="connsiteX43" fmla="*/ 2142116 w 3569051"/>
                <a:gd name="connsiteY43" fmla="*/ 157400 h 2114090"/>
                <a:gd name="connsiteX44" fmla="*/ 2141164 w 3569051"/>
                <a:gd name="connsiteY44" fmla="*/ 343249 h 2114090"/>
                <a:gd name="connsiteX45" fmla="*/ 2176326 w 3569051"/>
                <a:gd name="connsiteY45" fmla="*/ 444072 h 2114090"/>
                <a:gd name="connsiteX46" fmla="*/ 2228617 w 3569051"/>
                <a:gd name="connsiteY46" fmla="*/ 470051 h 2114090"/>
                <a:gd name="connsiteX47" fmla="*/ 2237515 w 3569051"/>
                <a:gd name="connsiteY47" fmla="*/ 477949 h 2114090"/>
                <a:gd name="connsiteX48" fmla="*/ 2237372 w 3569051"/>
                <a:gd name="connsiteY48" fmla="*/ 529907 h 2114090"/>
                <a:gd name="connsiteX49" fmla="*/ 2231519 w 3569051"/>
                <a:gd name="connsiteY49" fmla="*/ 538186 h 2114090"/>
                <a:gd name="connsiteX50" fmla="*/ 2132885 w 3569051"/>
                <a:gd name="connsiteY50" fmla="*/ 510161 h 2114090"/>
                <a:gd name="connsiteX51" fmla="*/ 2120800 w 3569051"/>
                <a:gd name="connsiteY51" fmla="*/ 499170 h 2114090"/>
                <a:gd name="connsiteX52" fmla="*/ 2112093 w 3569051"/>
                <a:gd name="connsiteY52" fmla="*/ 479234 h 2114090"/>
                <a:gd name="connsiteX53" fmla="*/ 2112474 w 3569051"/>
                <a:gd name="connsiteY53" fmla="*/ 177146 h 2114090"/>
                <a:gd name="connsiteX54" fmla="*/ 2104527 w 3569051"/>
                <a:gd name="connsiteY54" fmla="*/ 153546 h 2114090"/>
                <a:gd name="connsiteX55" fmla="*/ 2057423 w 3569051"/>
                <a:gd name="connsiteY55" fmla="*/ 89979 h 2114090"/>
                <a:gd name="connsiteX56" fmla="*/ 2036202 w 3569051"/>
                <a:gd name="connsiteY56" fmla="*/ 78893 h 2114090"/>
                <a:gd name="connsiteX57" fmla="*/ 1649421 w 3569051"/>
                <a:gd name="connsiteY57" fmla="*/ 74753 h 2114090"/>
                <a:gd name="connsiteX58" fmla="*/ 937333 w 3569051"/>
                <a:gd name="connsiteY58" fmla="*/ 67569 h 2114090"/>
                <a:gd name="connsiteX59" fmla="*/ 900696 w 3569051"/>
                <a:gd name="connsiteY59" fmla="*/ 64286 h 2114090"/>
                <a:gd name="connsiteX60" fmla="*/ 881807 w 3569051"/>
                <a:gd name="connsiteY60" fmla="*/ 80701 h 2114090"/>
                <a:gd name="connsiteX61" fmla="*/ 879523 w 3569051"/>
                <a:gd name="connsiteY61" fmla="*/ 397777 h 2114090"/>
                <a:gd name="connsiteX62" fmla="*/ 841602 w 3569051"/>
                <a:gd name="connsiteY62" fmla="*/ 456586 h 2114090"/>
                <a:gd name="connsiteX63" fmla="*/ 839318 w 3569051"/>
                <a:gd name="connsiteY63" fmla="*/ 458108 h 2114090"/>
                <a:gd name="connsiteX64" fmla="*/ 809057 w 3569051"/>
                <a:gd name="connsiteY64" fmla="*/ 448497 h 2114090"/>
                <a:gd name="connsiteX65" fmla="*/ 742254 w 3569051"/>
                <a:gd name="connsiteY65" fmla="*/ 436983 h 2114090"/>
                <a:gd name="connsiteX66" fmla="*/ 736592 w 3569051"/>
                <a:gd name="connsiteY66" fmla="*/ 503690 h 2114090"/>
                <a:gd name="connsiteX67" fmla="*/ 803299 w 3569051"/>
                <a:gd name="connsiteY67" fmla="*/ 504309 h 2114090"/>
                <a:gd name="connsiteX68" fmla="*/ 818049 w 3569051"/>
                <a:gd name="connsiteY68" fmla="*/ 497219 h 2114090"/>
                <a:gd name="connsiteX69" fmla="*/ 870626 w 3569051"/>
                <a:gd name="connsiteY69" fmla="*/ 483421 h 2114090"/>
                <a:gd name="connsiteX70" fmla="*/ 906501 w 3569051"/>
                <a:gd name="connsiteY70" fmla="*/ 463913 h 2114090"/>
                <a:gd name="connsiteX71" fmla="*/ 916874 w 3569051"/>
                <a:gd name="connsiteY71" fmla="*/ 445975 h 2114090"/>
                <a:gd name="connsiteX72" fmla="*/ 918920 w 3569051"/>
                <a:gd name="connsiteY72" fmla="*/ 119336 h 2114090"/>
                <a:gd name="connsiteX73" fmla="*/ 934288 w 3569051"/>
                <a:gd name="connsiteY73" fmla="*/ 103587 h 2114090"/>
                <a:gd name="connsiteX74" fmla="*/ 1347000 w 3569051"/>
                <a:gd name="connsiteY74" fmla="*/ 108535 h 2114090"/>
                <a:gd name="connsiteX75" fmla="*/ 1780267 w 3569051"/>
                <a:gd name="connsiteY75" fmla="*/ 113531 h 2114090"/>
                <a:gd name="connsiteX76" fmla="*/ 2018074 w 3569051"/>
                <a:gd name="connsiteY76" fmla="*/ 116434 h 2114090"/>
                <a:gd name="connsiteX77" fmla="*/ 2038248 w 3569051"/>
                <a:gd name="connsiteY77" fmla="*/ 126616 h 2114090"/>
                <a:gd name="connsiteX78" fmla="*/ 2069080 w 3569051"/>
                <a:gd name="connsiteY78" fmla="*/ 168249 h 2114090"/>
                <a:gd name="connsiteX79" fmla="*/ 2075979 w 3569051"/>
                <a:gd name="connsiteY79" fmla="*/ 189422 h 2114090"/>
                <a:gd name="connsiteX80" fmla="*/ 2075646 w 3569051"/>
                <a:gd name="connsiteY80" fmla="*/ 491510 h 2114090"/>
                <a:gd name="connsiteX81" fmla="*/ 2086970 w 3569051"/>
                <a:gd name="connsiteY81" fmla="*/ 518583 h 2114090"/>
                <a:gd name="connsiteX82" fmla="*/ 2140118 w 3569051"/>
                <a:gd name="connsiteY82" fmla="*/ 567781 h 2114090"/>
                <a:gd name="connsiteX83" fmla="*/ 2158341 w 3569051"/>
                <a:gd name="connsiteY83" fmla="*/ 574918 h 2114090"/>
                <a:gd name="connsiteX84" fmla="*/ 2228046 w 3569051"/>
                <a:gd name="connsiteY84" fmla="*/ 574633 h 2114090"/>
                <a:gd name="connsiteX85" fmla="*/ 2237420 w 3569051"/>
                <a:gd name="connsiteY85" fmla="*/ 583911 h 2114090"/>
                <a:gd name="connsiteX86" fmla="*/ 2237420 w 3569051"/>
                <a:gd name="connsiteY86" fmla="*/ 646765 h 2114090"/>
                <a:gd name="connsiteX87" fmla="*/ 2227570 w 3569051"/>
                <a:gd name="connsiteY87" fmla="*/ 656852 h 2114090"/>
                <a:gd name="connsiteX88" fmla="*/ 2125035 w 3569051"/>
                <a:gd name="connsiteY88" fmla="*/ 656804 h 2114090"/>
                <a:gd name="connsiteX89" fmla="*/ 2110570 w 3569051"/>
                <a:gd name="connsiteY89" fmla="*/ 650999 h 2114090"/>
                <a:gd name="connsiteX90" fmla="*/ 2060040 w 3569051"/>
                <a:gd name="connsiteY90" fmla="*/ 605084 h 2114090"/>
                <a:gd name="connsiteX91" fmla="*/ 2050952 w 3569051"/>
                <a:gd name="connsiteY91" fmla="*/ 584006 h 2114090"/>
                <a:gd name="connsiteX92" fmla="*/ 2052094 w 3569051"/>
                <a:gd name="connsiteY92" fmla="*/ 268310 h 2114090"/>
                <a:gd name="connsiteX93" fmla="*/ 2014363 w 3569051"/>
                <a:gd name="connsiteY93" fmla="*/ 151263 h 2114090"/>
                <a:gd name="connsiteX94" fmla="*/ 1994188 w 3569051"/>
                <a:gd name="connsiteY94" fmla="*/ 140938 h 2114090"/>
                <a:gd name="connsiteX95" fmla="*/ 1822043 w 3569051"/>
                <a:gd name="connsiteY95" fmla="*/ 137417 h 2114090"/>
                <a:gd name="connsiteX96" fmla="*/ 1528234 w 3569051"/>
                <a:gd name="connsiteY96" fmla="*/ 132088 h 2114090"/>
                <a:gd name="connsiteX97" fmla="*/ 954272 w 3569051"/>
                <a:gd name="connsiteY97" fmla="*/ 121763 h 2114090"/>
                <a:gd name="connsiteX98" fmla="*/ 938523 w 3569051"/>
                <a:gd name="connsiteY98" fmla="*/ 136846 h 2114090"/>
                <a:gd name="connsiteX99" fmla="*/ 938856 w 3569051"/>
                <a:gd name="connsiteY99" fmla="*/ 470337 h 2114090"/>
                <a:gd name="connsiteX100" fmla="*/ 932718 w 3569051"/>
                <a:gd name="connsiteY100" fmla="*/ 488560 h 2114090"/>
                <a:gd name="connsiteX101" fmla="*/ 843838 w 3569051"/>
                <a:gd name="connsiteY101" fmla="*/ 563213 h 2114090"/>
                <a:gd name="connsiteX102" fmla="*/ 810341 w 3569051"/>
                <a:gd name="connsiteY102" fmla="*/ 556933 h 2114090"/>
                <a:gd name="connsiteX103" fmla="*/ 763237 w 3569051"/>
                <a:gd name="connsiteY103" fmla="*/ 533761 h 2114090"/>
                <a:gd name="connsiteX104" fmla="*/ 725268 w 3569051"/>
                <a:gd name="connsiteY104" fmla="*/ 573015 h 2114090"/>
                <a:gd name="connsiteX105" fmla="*/ 751865 w 3569051"/>
                <a:gd name="connsiteY105" fmla="*/ 620690 h 2114090"/>
                <a:gd name="connsiteX106" fmla="*/ 804774 w 3569051"/>
                <a:gd name="connsiteY106" fmla="*/ 608082 h 2114090"/>
                <a:gd name="connsiteX107" fmla="*/ 827518 w 3569051"/>
                <a:gd name="connsiteY107" fmla="*/ 598185 h 2114090"/>
                <a:gd name="connsiteX108" fmla="*/ 862680 w 3569051"/>
                <a:gd name="connsiteY108" fmla="*/ 588574 h 2114090"/>
                <a:gd name="connsiteX109" fmla="*/ 960362 w 3569051"/>
                <a:gd name="connsiteY109" fmla="*/ 505308 h 2114090"/>
                <a:gd name="connsiteX110" fmla="*/ 969736 w 3569051"/>
                <a:gd name="connsiteY110" fmla="*/ 484468 h 2114090"/>
                <a:gd name="connsiteX111" fmla="*/ 969212 w 3569051"/>
                <a:gd name="connsiteY111" fmla="*/ 167345 h 2114090"/>
                <a:gd name="connsiteX112" fmla="*/ 984390 w 3569051"/>
                <a:gd name="connsiteY112" fmla="*/ 152738 h 2114090"/>
                <a:gd name="connsiteX113" fmla="*/ 1089591 w 3569051"/>
                <a:gd name="connsiteY113" fmla="*/ 155212 h 2114090"/>
                <a:gd name="connsiteX114" fmla="*/ 1528234 w 3569051"/>
                <a:gd name="connsiteY114" fmla="*/ 163253 h 2114090"/>
                <a:gd name="connsiteX115" fmla="*/ 1962786 w 3569051"/>
                <a:gd name="connsiteY115" fmla="*/ 170580 h 2114090"/>
                <a:gd name="connsiteX116" fmla="*/ 2007273 w 3569051"/>
                <a:gd name="connsiteY116" fmla="*/ 195132 h 2114090"/>
                <a:gd name="connsiteX117" fmla="*/ 2020167 w 3569051"/>
                <a:gd name="connsiteY117" fmla="*/ 222823 h 2114090"/>
                <a:gd name="connsiteX118" fmla="*/ 2019597 w 3569051"/>
                <a:gd name="connsiteY118" fmla="*/ 597329 h 2114090"/>
                <a:gd name="connsiteX119" fmla="*/ 2028922 w 3569051"/>
                <a:gd name="connsiteY119" fmla="*/ 618454 h 2114090"/>
                <a:gd name="connsiteX120" fmla="*/ 2097486 w 3569051"/>
                <a:gd name="connsiteY120" fmla="*/ 681213 h 2114090"/>
                <a:gd name="connsiteX121" fmla="*/ 2115804 w 3569051"/>
                <a:gd name="connsiteY121" fmla="*/ 688207 h 2114090"/>
                <a:gd name="connsiteX122" fmla="*/ 2203304 w 3569051"/>
                <a:gd name="connsiteY122" fmla="*/ 688064 h 2114090"/>
                <a:gd name="connsiteX123" fmla="*/ 2237420 w 3569051"/>
                <a:gd name="connsiteY123" fmla="*/ 723036 h 2114090"/>
                <a:gd name="connsiteX124" fmla="*/ 2225715 w 3569051"/>
                <a:gd name="connsiteY124" fmla="*/ 734312 h 2114090"/>
                <a:gd name="connsiteX125" fmla="*/ 2120467 w 3569051"/>
                <a:gd name="connsiteY125" fmla="*/ 734122 h 2114090"/>
                <a:gd name="connsiteX126" fmla="*/ 2052950 w 3569051"/>
                <a:gd name="connsiteY126" fmla="*/ 731886 h 2114090"/>
                <a:gd name="connsiteX127" fmla="*/ 2002468 w 3569051"/>
                <a:gd name="connsiteY127" fmla="*/ 685019 h 2114090"/>
                <a:gd name="connsiteX128" fmla="*/ 1994188 w 3569051"/>
                <a:gd name="connsiteY128" fmla="*/ 664893 h 2114090"/>
                <a:gd name="connsiteX129" fmla="*/ 1997567 w 3569051"/>
                <a:gd name="connsiteY129" fmla="*/ 293147 h 2114090"/>
                <a:gd name="connsiteX130" fmla="*/ 1968400 w 3569051"/>
                <a:gd name="connsiteY130" fmla="*/ 200794 h 2114090"/>
                <a:gd name="connsiteX131" fmla="*/ 1967591 w 3569051"/>
                <a:gd name="connsiteY131" fmla="*/ 199699 h 2114090"/>
                <a:gd name="connsiteX132" fmla="*/ 1950986 w 3569051"/>
                <a:gd name="connsiteY132" fmla="*/ 190945 h 2114090"/>
                <a:gd name="connsiteX133" fmla="*/ 1590184 w 3569051"/>
                <a:gd name="connsiteY133" fmla="*/ 185330 h 2114090"/>
                <a:gd name="connsiteX134" fmla="*/ 1005326 w 3569051"/>
                <a:gd name="connsiteY134" fmla="*/ 174482 h 2114090"/>
                <a:gd name="connsiteX135" fmla="*/ 991194 w 3569051"/>
                <a:gd name="connsiteY135" fmla="*/ 188661 h 2114090"/>
                <a:gd name="connsiteX136" fmla="*/ 991670 w 3569051"/>
                <a:gd name="connsiteY136" fmla="*/ 501692 h 2114090"/>
                <a:gd name="connsiteX137" fmla="*/ 983534 w 3569051"/>
                <a:gd name="connsiteY137" fmla="*/ 522104 h 2114090"/>
                <a:gd name="connsiteX138" fmla="*/ 849833 w 3569051"/>
                <a:gd name="connsiteY138" fmla="*/ 660848 h 2114090"/>
                <a:gd name="connsiteX139" fmla="*/ 804013 w 3569051"/>
                <a:gd name="connsiteY139" fmla="*/ 658945 h 2114090"/>
                <a:gd name="connsiteX140" fmla="*/ 737401 w 3569051"/>
                <a:gd name="connsiteY140" fmla="*/ 651618 h 2114090"/>
                <a:gd name="connsiteX141" fmla="*/ 734165 w 3569051"/>
                <a:gd name="connsiteY141" fmla="*/ 717659 h 2114090"/>
                <a:gd name="connsiteX142" fmla="*/ 799588 w 3569051"/>
                <a:gd name="connsiteY142" fmla="*/ 717707 h 2114090"/>
                <a:gd name="connsiteX143" fmla="*/ 828660 w 3569051"/>
                <a:gd name="connsiteY143" fmla="*/ 705812 h 2114090"/>
                <a:gd name="connsiteX144" fmla="*/ 842315 w 3569051"/>
                <a:gd name="connsiteY144" fmla="*/ 705955 h 2114090"/>
                <a:gd name="connsiteX145" fmla="*/ 868294 w 3569051"/>
                <a:gd name="connsiteY145" fmla="*/ 695201 h 2114090"/>
                <a:gd name="connsiteX146" fmla="*/ 1021884 w 3569051"/>
                <a:gd name="connsiteY146" fmla="*/ 535712 h 2114090"/>
                <a:gd name="connsiteX147" fmla="*/ 1029021 w 3569051"/>
                <a:gd name="connsiteY147" fmla="*/ 516299 h 2114090"/>
                <a:gd name="connsiteX148" fmla="*/ 1028878 w 3569051"/>
                <a:gd name="connsiteY148" fmla="*/ 230627 h 2114090"/>
                <a:gd name="connsiteX149" fmla="*/ 1046816 w 3569051"/>
                <a:gd name="connsiteY149" fmla="*/ 212832 h 2114090"/>
                <a:gd name="connsiteX150" fmla="*/ 1669976 w 3569051"/>
                <a:gd name="connsiteY150" fmla="*/ 223680 h 2114090"/>
                <a:gd name="connsiteX151" fmla="*/ 1929622 w 3569051"/>
                <a:gd name="connsiteY151" fmla="*/ 227344 h 2114090"/>
                <a:gd name="connsiteX152" fmla="*/ 1948702 w 3569051"/>
                <a:gd name="connsiteY152" fmla="*/ 237050 h 2114090"/>
                <a:gd name="connsiteX153" fmla="*/ 1960882 w 3569051"/>
                <a:gd name="connsiteY153" fmla="*/ 277351 h 2114090"/>
                <a:gd name="connsiteX154" fmla="*/ 1957790 w 3569051"/>
                <a:gd name="connsiteY154" fmla="*/ 680547 h 2114090"/>
                <a:gd name="connsiteX155" fmla="*/ 1966164 w 3569051"/>
                <a:gd name="connsiteY155" fmla="*/ 700721 h 2114090"/>
                <a:gd name="connsiteX156" fmla="*/ 2026543 w 3569051"/>
                <a:gd name="connsiteY156" fmla="*/ 762099 h 2114090"/>
                <a:gd name="connsiteX157" fmla="*/ 2047955 w 3569051"/>
                <a:gd name="connsiteY157" fmla="*/ 770807 h 2114090"/>
                <a:gd name="connsiteX158" fmla="*/ 2224287 w 3569051"/>
                <a:gd name="connsiteY158" fmla="*/ 770331 h 2114090"/>
                <a:gd name="connsiteX159" fmla="*/ 2237420 w 3569051"/>
                <a:gd name="connsiteY159" fmla="*/ 784034 h 2114090"/>
                <a:gd name="connsiteX160" fmla="*/ 2237562 w 3569051"/>
                <a:gd name="connsiteY160" fmla="*/ 1021841 h 2114090"/>
                <a:gd name="connsiteX161" fmla="*/ 2222384 w 3569051"/>
                <a:gd name="connsiteY161" fmla="*/ 1036353 h 2114090"/>
                <a:gd name="connsiteX162" fmla="*/ 1637336 w 3569051"/>
                <a:gd name="connsiteY162" fmla="*/ 1036115 h 2114090"/>
                <a:gd name="connsiteX163" fmla="*/ 1415897 w 3569051"/>
                <a:gd name="connsiteY163" fmla="*/ 1036162 h 2114090"/>
                <a:gd name="connsiteX164" fmla="*/ 1399291 w 3569051"/>
                <a:gd name="connsiteY164" fmla="*/ 1029691 h 2114090"/>
                <a:gd name="connsiteX165" fmla="*/ 1323258 w 3569051"/>
                <a:gd name="connsiteY165" fmla="*/ 941953 h 2114090"/>
                <a:gd name="connsiteX166" fmla="*/ 1301514 w 3569051"/>
                <a:gd name="connsiteY166" fmla="*/ 931724 h 2114090"/>
                <a:gd name="connsiteX167" fmla="*/ 1050004 w 3569051"/>
                <a:gd name="connsiteY167" fmla="*/ 933484 h 2114090"/>
                <a:gd name="connsiteX168" fmla="*/ 693246 w 3569051"/>
                <a:gd name="connsiteY168" fmla="*/ 934483 h 2114090"/>
                <a:gd name="connsiteX169" fmla="*/ 672691 w 3569051"/>
                <a:gd name="connsiteY169" fmla="*/ 942381 h 2114090"/>
                <a:gd name="connsiteX170" fmla="*/ 580956 w 3569051"/>
                <a:gd name="connsiteY170" fmla="*/ 1028359 h 2114090"/>
                <a:gd name="connsiteX171" fmla="*/ 560402 w 3569051"/>
                <a:gd name="connsiteY171" fmla="*/ 1036305 h 2114090"/>
                <a:gd name="connsiteX172" fmla="*/ 472996 w 3569051"/>
                <a:gd name="connsiteY172" fmla="*/ 1036733 h 2114090"/>
                <a:gd name="connsiteX173" fmla="*/ 396059 w 3569051"/>
                <a:gd name="connsiteY173" fmla="*/ 1000620 h 2114090"/>
                <a:gd name="connsiteX174" fmla="*/ 354997 w 3569051"/>
                <a:gd name="connsiteY174" fmla="*/ 949614 h 2114090"/>
                <a:gd name="connsiteX175" fmla="*/ 351714 w 3569051"/>
                <a:gd name="connsiteY175" fmla="*/ 929106 h 2114090"/>
                <a:gd name="connsiteX176" fmla="*/ 366226 w 3569051"/>
                <a:gd name="connsiteY176" fmla="*/ 926252 h 2114090"/>
                <a:gd name="connsiteX177" fmla="*/ 457818 w 3569051"/>
                <a:gd name="connsiteY177" fmla="*/ 926014 h 2114090"/>
                <a:gd name="connsiteX178" fmla="*/ 515295 w 3569051"/>
                <a:gd name="connsiteY178" fmla="*/ 902224 h 2114090"/>
                <a:gd name="connsiteX179" fmla="*/ 479848 w 3569051"/>
                <a:gd name="connsiteY179" fmla="*/ 849457 h 2114090"/>
                <a:gd name="connsiteX180" fmla="*/ 322357 w 3569051"/>
                <a:gd name="connsiteY180" fmla="*/ 631015 h 2114090"/>
                <a:gd name="connsiteX181" fmla="*/ 104534 w 3569051"/>
                <a:gd name="connsiteY181" fmla="*/ 328595 h 2114090"/>
                <a:gd name="connsiteX182" fmla="*/ 22601 w 3569051"/>
                <a:gd name="connsiteY182" fmla="*/ 214973 h 2114090"/>
                <a:gd name="connsiteX183" fmla="*/ 22601 w 3569051"/>
                <a:gd name="connsiteY183" fmla="*/ 214973 h 2114090"/>
                <a:gd name="connsiteX184" fmla="*/ 3521 w 3569051"/>
                <a:gd name="connsiteY184" fmla="*/ 245186 h 2114090"/>
                <a:gd name="connsiteX185" fmla="*/ 0 w 3569051"/>
                <a:gd name="connsiteY185" fmla="*/ 289341 h 2114090"/>
                <a:gd name="connsiteX186" fmla="*/ 523 w 3569051"/>
                <a:gd name="connsiteY186" fmla="*/ 371322 h 2114090"/>
                <a:gd name="connsiteX187" fmla="*/ 571 w 3569051"/>
                <a:gd name="connsiteY187" fmla="*/ 849742 h 2114090"/>
                <a:gd name="connsiteX188" fmla="*/ 63567 w 3569051"/>
                <a:gd name="connsiteY188" fmla="*/ 924063 h 2114090"/>
                <a:gd name="connsiteX189" fmla="*/ 150877 w 3569051"/>
                <a:gd name="connsiteY189" fmla="*/ 925871 h 2114090"/>
                <a:gd name="connsiteX190" fmla="*/ 162487 w 3569051"/>
                <a:gd name="connsiteY190" fmla="*/ 937005 h 2114090"/>
                <a:gd name="connsiteX191" fmla="*/ 164533 w 3569051"/>
                <a:gd name="connsiteY191" fmla="*/ 1073656 h 2114090"/>
                <a:gd name="connsiteX192" fmla="*/ 172479 w 3569051"/>
                <a:gd name="connsiteY192" fmla="*/ 1091165 h 2114090"/>
                <a:gd name="connsiteX193" fmla="*/ 247228 w 3569051"/>
                <a:gd name="connsiteY193" fmla="*/ 1159300 h 2114090"/>
                <a:gd name="connsiteX194" fmla="*/ 255364 w 3569051"/>
                <a:gd name="connsiteY194" fmla="*/ 1177999 h 2114090"/>
                <a:gd name="connsiteX195" fmla="*/ 254936 w 3569051"/>
                <a:gd name="connsiteY195" fmla="*/ 1279155 h 2114090"/>
                <a:gd name="connsiteX196" fmla="*/ 252509 w 3569051"/>
                <a:gd name="connsiteY196" fmla="*/ 1592139 h 2114090"/>
                <a:gd name="connsiteX197" fmla="*/ 249845 w 3569051"/>
                <a:gd name="connsiteY197" fmla="*/ 1603035 h 2114090"/>
                <a:gd name="connsiteX198" fmla="*/ 221201 w 3569051"/>
                <a:gd name="connsiteY198" fmla="*/ 1603606 h 2114090"/>
                <a:gd name="connsiteX199" fmla="*/ 212827 w 3569051"/>
                <a:gd name="connsiteY199" fmla="*/ 1594090 h 2114090"/>
                <a:gd name="connsiteX200" fmla="*/ 146928 w 3569051"/>
                <a:gd name="connsiteY200" fmla="*/ 1582242 h 2114090"/>
                <a:gd name="connsiteX201" fmla="*/ 140648 w 3569051"/>
                <a:gd name="connsiteY201" fmla="*/ 1649759 h 2114090"/>
                <a:gd name="connsiteX202" fmla="*/ 206737 w 3569051"/>
                <a:gd name="connsiteY202" fmla="*/ 1649521 h 2114090"/>
                <a:gd name="connsiteX203" fmla="*/ 243231 w 3569051"/>
                <a:gd name="connsiteY203" fmla="*/ 1634343 h 2114090"/>
                <a:gd name="connsiteX204" fmla="*/ 270542 w 3569051"/>
                <a:gd name="connsiteY204" fmla="*/ 1634628 h 2114090"/>
                <a:gd name="connsiteX205" fmla="*/ 283341 w 3569051"/>
                <a:gd name="connsiteY205" fmla="*/ 1621972 h 2114090"/>
                <a:gd name="connsiteX206" fmla="*/ 285910 w 3569051"/>
                <a:gd name="connsiteY206" fmla="*/ 1164106 h 2114090"/>
                <a:gd name="connsiteX207" fmla="*/ 277822 w 3569051"/>
                <a:gd name="connsiteY207" fmla="*/ 1145312 h 2114090"/>
                <a:gd name="connsiteX208" fmla="*/ 202026 w 3569051"/>
                <a:gd name="connsiteY208" fmla="*/ 1076320 h 2114090"/>
                <a:gd name="connsiteX209" fmla="*/ 194937 w 3569051"/>
                <a:gd name="connsiteY209" fmla="*/ 1064045 h 2114090"/>
                <a:gd name="connsiteX210" fmla="*/ 192510 w 3569051"/>
                <a:gd name="connsiteY210" fmla="*/ 935625 h 2114090"/>
                <a:gd name="connsiteX211" fmla="*/ 201265 w 3569051"/>
                <a:gd name="connsiteY211" fmla="*/ 926014 h 2114090"/>
                <a:gd name="connsiteX212" fmla="*/ 258695 w 3569051"/>
                <a:gd name="connsiteY212" fmla="*/ 926014 h 2114090"/>
                <a:gd name="connsiteX213" fmla="*/ 268163 w 3569051"/>
                <a:gd name="connsiteY213" fmla="*/ 936577 h 2114090"/>
                <a:gd name="connsiteX214" fmla="*/ 267830 w 3569051"/>
                <a:gd name="connsiteY214" fmla="*/ 984395 h 2114090"/>
                <a:gd name="connsiteX215" fmla="*/ 276252 w 3569051"/>
                <a:gd name="connsiteY215" fmla="*/ 1006329 h 2114090"/>
                <a:gd name="connsiteX216" fmla="*/ 380691 w 3569051"/>
                <a:gd name="connsiteY216" fmla="*/ 1123710 h 2114090"/>
                <a:gd name="connsiteX217" fmla="*/ 396963 w 3569051"/>
                <a:gd name="connsiteY217" fmla="*/ 1131180 h 2114090"/>
                <a:gd name="connsiteX218" fmla="*/ 604747 w 3569051"/>
                <a:gd name="connsiteY218" fmla="*/ 1131228 h 2114090"/>
                <a:gd name="connsiteX219" fmla="*/ 622351 w 3569051"/>
                <a:gd name="connsiteY219" fmla="*/ 1123282 h 2114090"/>
                <a:gd name="connsiteX220" fmla="*/ 696053 w 3569051"/>
                <a:gd name="connsiteY220" fmla="*/ 1044394 h 2114090"/>
                <a:gd name="connsiteX221" fmla="*/ 716227 w 3569051"/>
                <a:gd name="connsiteY221" fmla="*/ 1036115 h 2114090"/>
                <a:gd name="connsiteX222" fmla="*/ 1246653 w 3569051"/>
                <a:gd name="connsiteY222" fmla="*/ 1036067 h 2114090"/>
                <a:gd name="connsiteX223" fmla="*/ 1266494 w 3569051"/>
                <a:gd name="connsiteY223" fmla="*/ 1044965 h 2114090"/>
                <a:gd name="connsiteX224" fmla="*/ 1331394 w 3569051"/>
                <a:gd name="connsiteY224" fmla="*/ 1118905 h 2114090"/>
                <a:gd name="connsiteX225" fmla="*/ 1359324 w 3569051"/>
                <a:gd name="connsiteY225" fmla="*/ 1131275 h 2114090"/>
                <a:gd name="connsiteX226" fmla="*/ 2223288 w 3569051"/>
                <a:gd name="connsiteY226" fmla="*/ 1130800 h 2114090"/>
                <a:gd name="connsiteX227" fmla="*/ 2237515 w 3569051"/>
                <a:gd name="connsiteY227" fmla="*/ 1144884 h 2114090"/>
                <a:gd name="connsiteX228" fmla="*/ 2237515 w 3569051"/>
                <a:gd name="connsiteY228" fmla="*/ 1293858 h 2114090"/>
                <a:gd name="connsiteX229" fmla="*/ 2222194 w 3569051"/>
                <a:gd name="connsiteY229" fmla="*/ 1309512 h 2114090"/>
                <a:gd name="connsiteX230" fmla="*/ 1642665 w 3569051"/>
                <a:gd name="connsiteY230" fmla="*/ 1304278 h 2114090"/>
                <a:gd name="connsiteX231" fmla="*/ 1302322 w 3569051"/>
                <a:gd name="connsiteY231" fmla="*/ 1301899 h 2114090"/>
                <a:gd name="connsiteX232" fmla="*/ 1288191 w 3569051"/>
                <a:gd name="connsiteY232" fmla="*/ 1287577 h 2114090"/>
                <a:gd name="connsiteX233" fmla="*/ 1288381 w 3569051"/>
                <a:gd name="connsiteY233" fmla="*/ 1235667 h 2114090"/>
                <a:gd name="connsiteX234" fmla="*/ 1238517 w 3569051"/>
                <a:gd name="connsiteY234" fmla="*/ 1163059 h 2114090"/>
                <a:gd name="connsiteX235" fmla="*/ 1220341 w 3569051"/>
                <a:gd name="connsiteY235" fmla="*/ 1134654 h 2114090"/>
                <a:gd name="connsiteX236" fmla="*/ 1220341 w 3569051"/>
                <a:gd name="connsiteY236" fmla="*/ 1133274 h 2114090"/>
                <a:gd name="connsiteX237" fmla="*/ 1199216 w 3569051"/>
                <a:gd name="connsiteY237" fmla="*/ 1111768 h 2114090"/>
                <a:gd name="connsiteX238" fmla="*/ 1173808 w 3569051"/>
                <a:gd name="connsiteY238" fmla="*/ 1137223 h 2114090"/>
                <a:gd name="connsiteX239" fmla="*/ 1154633 w 3569051"/>
                <a:gd name="connsiteY239" fmla="*/ 1156921 h 2114090"/>
                <a:gd name="connsiteX240" fmla="*/ 1141073 w 3569051"/>
                <a:gd name="connsiteY240" fmla="*/ 1143742 h 2114090"/>
                <a:gd name="connsiteX241" fmla="*/ 1141215 w 3569051"/>
                <a:gd name="connsiteY241" fmla="*/ 1130086 h 2114090"/>
                <a:gd name="connsiteX242" fmla="*/ 1122373 w 3569051"/>
                <a:gd name="connsiteY242" fmla="*/ 1111768 h 2114090"/>
                <a:gd name="connsiteX243" fmla="*/ 1095015 w 3569051"/>
                <a:gd name="connsiteY243" fmla="*/ 1139459 h 2114090"/>
                <a:gd name="connsiteX244" fmla="*/ 1080170 w 3569051"/>
                <a:gd name="connsiteY244" fmla="*/ 1157350 h 2114090"/>
                <a:gd name="connsiteX245" fmla="*/ 1064516 w 3569051"/>
                <a:gd name="connsiteY245" fmla="*/ 1140459 h 2114090"/>
                <a:gd name="connsiteX246" fmla="*/ 1064563 w 3569051"/>
                <a:gd name="connsiteY246" fmla="*/ 1132275 h 2114090"/>
                <a:gd name="connsiteX247" fmla="*/ 1043771 w 3569051"/>
                <a:gd name="connsiteY247" fmla="*/ 1111768 h 2114090"/>
                <a:gd name="connsiteX248" fmla="*/ 1018220 w 3569051"/>
                <a:gd name="connsiteY248" fmla="*/ 1137271 h 2114090"/>
                <a:gd name="connsiteX249" fmla="*/ 998902 w 3569051"/>
                <a:gd name="connsiteY249" fmla="*/ 1156921 h 2114090"/>
                <a:gd name="connsiteX250" fmla="*/ 987673 w 3569051"/>
                <a:gd name="connsiteY250" fmla="*/ 1145407 h 2114090"/>
                <a:gd name="connsiteX251" fmla="*/ 985818 w 3569051"/>
                <a:gd name="connsiteY251" fmla="*/ 1113909 h 2114090"/>
                <a:gd name="connsiteX252" fmla="*/ 952940 w 3569051"/>
                <a:gd name="connsiteY252" fmla="*/ 1111768 h 2114090"/>
                <a:gd name="connsiteX253" fmla="*/ 950228 w 3569051"/>
                <a:gd name="connsiteY253" fmla="*/ 1111768 h 2114090"/>
                <a:gd name="connsiteX254" fmla="*/ 941425 w 3569051"/>
                <a:gd name="connsiteY254" fmla="*/ 1121188 h 2114090"/>
                <a:gd name="connsiteX255" fmla="*/ 941520 w 3569051"/>
                <a:gd name="connsiteY255" fmla="*/ 1136224 h 2114090"/>
                <a:gd name="connsiteX256" fmla="*/ 920538 w 3569051"/>
                <a:gd name="connsiteY256" fmla="*/ 1156874 h 2114090"/>
                <a:gd name="connsiteX257" fmla="*/ 911212 w 3569051"/>
                <a:gd name="connsiteY257" fmla="*/ 1147691 h 2114090"/>
                <a:gd name="connsiteX258" fmla="*/ 911355 w 3569051"/>
                <a:gd name="connsiteY258" fmla="*/ 1119000 h 2114090"/>
                <a:gd name="connsiteX259" fmla="*/ 905978 w 3569051"/>
                <a:gd name="connsiteY259" fmla="*/ 1111768 h 2114090"/>
                <a:gd name="connsiteX260" fmla="*/ 867200 w 3569051"/>
                <a:gd name="connsiteY260" fmla="*/ 1113909 h 2114090"/>
                <a:gd name="connsiteX261" fmla="*/ 864964 w 3569051"/>
                <a:gd name="connsiteY261" fmla="*/ 1144884 h 2114090"/>
                <a:gd name="connsiteX262" fmla="*/ 864916 w 3569051"/>
                <a:gd name="connsiteY262" fmla="*/ 1151735 h 2114090"/>
                <a:gd name="connsiteX263" fmla="*/ 859968 w 3569051"/>
                <a:gd name="connsiteY263" fmla="*/ 1156779 h 2114090"/>
                <a:gd name="connsiteX264" fmla="*/ 834798 w 3569051"/>
                <a:gd name="connsiteY264" fmla="*/ 1137699 h 2114090"/>
                <a:gd name="connsiteX265" fmla="*/ 834798 w 3569051"/>
                <a:gd name="connsiteY265" fmla="*/ 1133607 h 2114090"/>
                <a:gd name="connsiteX266" fmla="*/ 812625 w 3569051"/>
                <a:gd name="connsiteY266" fmla="*/ 1111768 h 2114090"/>
                <a:gd name="connsiteX267" fmla="*/ 788312 w 3569051"/>
                <a:gd name="connsiteY267" fmla="*/ 1136938 h 2114090"/>
                <a:gd name="connsiteX268" fmla="*/ 770754 w 3569051"/>
                <a:gd name="connsiteY268" fmla="*/ 1156684 h 2114090"/>
                <a:gd name="connsiteX269" fmla="*/ 753007 w 3569051"/>
                <a:gd name="connsiteY269" fmla="*/ 1138508 h 2114090"/>
                <a:gd name="connsiteX270" fmla="*/ 753102 w 3569051"/>
                <a:gd name="connsiteY270" fmla="*/ 1127612 h 2114090"/>
                <a:gd name="connsiteX271" fmla="*/ 737115 w 3569051"/>
                <a:gd name="connsiteY271" fmla="*/ 1111435 h 2114090"/>
                <a:gd name="connsiteX272" fmla="*/ 706854 w 3569051"/>
                <a:gd name="connsiteY272" fmla="*/ 1141791 h 2114090"/>
                <a:gd name="connsiteX273" fmla="*/ 692723 w 3569051"/>
                <a:gd name="connsiteY273" fmla="*/ 1158729 h 2114090"/>
                <a:gd name="connsiteX274" fmla="*/ 629441 w 3569051"/>
                <a:gd name="connsiteY274" fmla="*/ 1219299 h 2114090"/>
                <a:gd name="connsiteX275" fmla="*/ 627395 w 3569051"/>
                <a:gd name="connsiteY275" fmla="*/ 1322882 h 2114090"/>
                <a:gd name="connsiteX276" fmla="*/ 1273346 w 3569051"/>
                <a:gd name="connsiteY276" fmla="*/ 1323120 h 2114090"/>
                <a:gd name="connsiteX277" fmla="*/ 1288810 w 3569051"/>
                <a:gd name="connsiteY277" fmla="*/ 1331922 h 2114090"/>
                <a:gd name="connsiteX278" fmla="*/ 1337056 w 3569051"/>
                <a:gd name="connsiteY278" fmla="*/ 1331779 h 2114090"/>
                <a:gd name="connsiteX279" fmla="*/ 1442351 w 3569051"/>
                <a:gd name="connsiteY279" fmla="*/ 1331589 h 2114090"/>
                <a:gd name="connsiteX280" fmla="*/ 1447252 w 3569051"/>
                <a:gd name="connsiteY280" fmla="*/ 1333492 h 2114090"/>
                <a:gd name="connsiteX281" fmla="*/ 1717842 w 3569051"/>
                <a:gd name="connsiteY281" fmla="*/ 1335633 h 2114090"/>
                <a:gd name="connsiteX282" fmla="*/ 2223526 w 3569051"/>
                <a:gd name="connsiteY282" fmla="*/ 1339154 h 2114090"/>
                <a:gd name="connsiteX283" fmla="*/ 2237467 w 3569051"/>
                <a:gd name="connsiteY283" fmla="*/ 1353476 h 2114090"/>
                <a:gd name="connsiteX284" fmla="*/ 2236848 w 3569051"/>
                <a:gd name="connsiteY284" fmla="*/ 1528429 h 2114090"/>
                <a:gd name="connsiteX285" fmla="*/ 2338861 w 3569051"/>
                <a:gd name="connsiteY285" fmla="*/ 1660417 h 2114090"/>
                <a:gd name="connsiteX286" fmla="*/ 2352849 w 3569051"/>
                <a:gd name="connsiteY286" fmla="*/ 1671551 h 2114090"/>
                <a:gd name="connsiteX287" fmla="*/ 2387869 w 3569051"/>
                <a:gd name="connsiteY287" fmla="*/ 1733120 h 2114090"/>
                <a:gd name="connsiteX288" fmla="*/ 2393340 w 3569051"/>
                <a:gd name="connsiteY288" fmla="*/ 1753674 h 2114090"/>
                <a:gd name="connsiteX289" fmla="*/ 2393388 w 3569051"/>
                <a:gd name="connsiteY289" fmla="*/ 2010608 h 2114090"/>
                <a:gd name="connsiteX290" fmla="*/ 2382635 w 3569051"/>
                <a:gd name="connsiteY290" fmla="*/ 2028927 h 2114090"/>
                <a:gd name="connsiteX291" fmla="*/ 2366124 w 3569051"/>
                <a:gd name="connsiteY291" fmla="*/ 2094207 h 2114090"/>
                <a:gd name="connsiteX292" fmla="*/ 2432356 w 3569051"/>
                <a:gd name="connsiteY292" fmla="*/ 2104675 h 2114090"/>
                <a:gd name="connsiteX293" fmla="*/ 2437495 w 3569051"/>
                <a:gd name="connsiteY293" fmla="*/ 2038205 h 2114090"/>
                <a:gd name="connsiteX294" fmla="*/ 2430596 w 3569051"/>
                <a:gd name="connsiteY294" fmla="*/ 2020172 h 2114090"/>
                <a:gd name="connsiteX295" fmla="*/ 2431357 w 3569051"/>
                <a:gd name="connsiteY295" fmla="*/ 1789217 h 2114090"/>
                <a:gd name="connsiteX296" fmla="*/ 2404094 w 3569051"/>
                <a:gd name="connsiteY296" fmla="*/ 1686872 h 2114090"/>
                <a:gd name="connsiteX297" fmla="*/ 2395957 w 3569051"/>
                <a:gd name="connsiteY297" fmla="*/ 1672740 h 2114090"/>
                <a:gd name="connsiteX298" fmla="*/ 2401381 w 3569051"/>
                <a:gd name="connsiteY298" fmla="*/ 1663652 h 2114090"/>
                <a:gd name="connsiteX299" fmla="*/ 2458811 w 3569051"/>
                <a:gd name="connsiteY299" fmla="*/ 1663605 h 2114090"/>
                <a:gd name="connsiteX300" fmla="*/ 2471182 w 3569051"/>
                <a:gd name="connsiteY300" fmla="*/ 1671836 h 2114090"/>
                <a:gd name="connsiteX301" fmla="*/ 2500396 w 3569051"/>
                <a:gd name="connsiteY301" fmla="*/ 1730313 h 2114090"/>
                <a:gd name="connsiteX302" fmla="*/ 2506487 w 3569051"/>
                <a:gd name="connsiteY302" fmla="*/ 1756386 h 2114090"/>
                <a:gd name="connsiteX303" fmla="*/ 2506534 w 3569051"/>
                <a:gd name="connsiteY303" fmla="*/ 2011988 h 2114090"/>
                <a:gd name="connsiteX304" fmla="*/ 2496733 w 3569051"/>
                <a:gd name="connsiteY304" fmla="*/ 2033495 h 2114090"/>
                <a:gd name="connsiteX305" fmla="*/ 2492450 w 3569051"/>
                <a:gd name="connsiteY305" fmla="*/ 2100916 h 2114090"/>
                <a:gd name="connsiteX306" fmla="*/ 2558492 w 3569051"/>
                <a:gd name="connsiteY306" fmla="*/ 2099679 h 2114090"/>
                <a:gd name="connsiteX307" fmla="*/ 2552259 w 3569051"/>
                <a:gd name="connsiteY307" fmla="*/ 2032543 h 2114090"/>
                <a:gd name="connsiteX308" fmla="*/ 2543456 w 3569051"/>
                <a:gd name="connsiteY308" fmla="*/ 2014938 h 2114090"/>
                <a:gd name="connsiteX309" fmla="*/ 2543789 w 3569051"/>
                <a:gd name="connsiteY309" fmla="*/ 1745681 h 2114090"/>
                <a:gd name="connsiteX310" fmla="*/ 2538460 w 3569051"/>
                <a:gd name="connsiteY310" fmla="*/ 1723604 h 2114090"/>
                <a:gd name="connsiteX311" fmla="*/ 2508580 w 3569051"/>
                <a:gd name="connsiteY311" fmla="*/ 1663748 h 2114090"/>
                <a:gd name="connsiteX312" fmla="*/ 2566200 w 3569051"/>
                <a:gd name="connsiteY312" fmla="*/ 1663509 h 2114090"/>
                <a:gd name="connsiteX313" fmla="*/ 2581616 w 3569051"/>
                <a:gd name="connsiteY313" fmla="*/ 1673644 h 2114090"/>
                <a:gd name="connsiteX314" fmla="*/ 2613162 w 3569051"/>
                <a:gd name="connsiteY314" fmla="*/ 1737069 h 2114090"/>
                <a:gd name="connsiteX315" fmla="*/ 2617967 w 3569051"/>
                <a:gd name="connsiteY315" fmla="*/ 1757909 h 2114090"/>
                <a:gd name="connsiteX316" fmla="*/ 2618063 w 3569051"/>
                <a:gd name="connsiteY316" fmla="*/ 2014843 h 2114090"/>
                <a:gd name="connsiteX317" fmla="*/ 2609355 w 3569051"/>
                <a:gd name="connsiteY317" fmla="*/ 2032590 h 2114090"/>
                <a:gd name="connsiteX318" fmla="*/ 2603360 w 3569051"/>
                <a:gd name="connsiteY318" fmla="*/ 2099917 h 2114090"/>
                <a:gd name="connsiteX319" fmla="*/ 2670448 w 3569051"/>
                <a:gd name="connsiteY319" fmla="*/ 2099679 h 2114090"/>
                <a:gd name="connsiteX320" fmla="*/ 2664025 w 3569051"/>
                <a:gd name="connsiteY320" fmla="*/ 2032448 h 2114090"/>
                <a:gd name="connsiteX321" fmla="*/ 2655365 w 3569051"/>
                <a:gd name="connsiteY321" fmla="*/ 2014748 h 2114090"/>
                <a:gd name="connsiteX322" fmla="*/ 2655651 w 3569051"/>
                <a:gd name="connsiteY322" fmla="*/ 1750962 h 2114090"/>
                <a:gd name="connsiteX323" fmla="*/ 2650512 w 3569051"/>
                <a:gd name="connsiteY323" fmla="*/ 1728790 h 2114090"/>
                <a:gd name="connsiteX324" fmla="*/ 2617920 w 3569051"/>
                <a:gd name="connsiteY324" fmla="*/ 1663700 h 2114090"/>
                <a:gd name="connsiteX325" fmla="*/ 2642376 w 3569051"/>
                <a:gd name="connsiteY325" fmla="*/ 1663700 h 2114090"/>
                <a:gd name="connsiteX326" fmla="*/ 2696094 w 3569051"/>
                <a:gd name="connsiteY326" fmla="*/ 1666031 h 2114090"/>
                <a:gd name="connsiteX327" fmla="*/ 2723120 w 3569051"/>
                <a:gd name="connsiteY327" fmla="*/ 1713422 h 2114090"/>
                <a:gd name="connsiteX328" fmla="*/ 2732493 w 3569051"/>
                <a:gd name="connsiteY328" fmla="*/ 1752342 h 2114090"/>
                <a:gd name="connsiteX329" fmla="*/ 2732398 w 3569051"/>
                <a:gd name="connsiteY329" fmla="*/ 2013416 h 2114090"/>
                <a:gd name="connsiteX330" fmla="*/ 2723405 w 3569051"/>
                <a:gd name="connsiteY330" fmla="*/ 2030925 h 2114090"/>
                <a:gd name="connsiteX331" fmla="*/ 2712795 w 3569051"/>
                <a:gd name="connsiteY331" fmla="*/ 2097538 h 2114090"/>
                <a:gd name="connsiteX332" fmla="*/ 2779693 w 3569051"/>
                <a:gd name="connsiteY332" fmla="*/ 2101915 h 2114090"/>
                <a:gd name="connsiteX333" fmla="*/ 2777742 w 3569051"/>
                <a:gd name="connsiteY333" fmla="*/ 2034446 h 2114090"/>
                <a:gd name="connsiteX334" fmla="*/ 2768702 w 3569051"/>
                <a:gd name="connsiteY334" fmla="*/ 2013654 h 2114090"/>
                <a:gd name="connsiteX335" fmla="*/ 2769463 w 3569051"/>
                <a:gd name="connsiteY335" fmla="*/ 1781319 h 2114090"/>
                <a:gd name="connsiteX336" fmla="*/ 2743865 w 3569051"/>
                <a:gd name="connsiteY336" fmla="*/ 1672407 h 2114090"/>
                <a:gd name="connsiteX337" fmla="*/ 2740058 w 3569051"/>
                <a:gd name="connsiteY337" fmla="*/ 1663748 h 2114090"/>
                <a:gd name="connsiteX338" fmla="*/ 2795299 w 3569051"/>
                <a:gd name="connsiteY338" fmla="*/ 1663700 h 2114090"/>
                <a:gd name="connsiteX339" fmla="*/ 2804625 w 3569051"/>
                <a:gd name="connsiteY339" fmla="*/ 1672169 h 2114090"/>
                <a:gd name="connsiteX340" fmla="*/ 2832745 w 3569051"/>
                <a:gd name="connsiteY340" fmla="*/ 1727981 h 2114090"/>
                <a:gd name="connsiteX341" fmla="*/ 2839787 w 3569051"/>
                <a:gd name="connsiteY341" fmla="*/ 1757909 h 2114090"/>
                <a:gd name="connsiteX342" fmla="*/ 2839739 w 3569051"/>
                <a:gd name="connsiteY342" fmla="*/ 2010751 h 2114090"/>
                <a:gd name="connsiteX343" fmla="*/ 2829510 w 3569051"/>
                <a:gd name="connsiteY343" fmla="*/ 2030116 h 2114090"/>
                <a:gd name="connsiteX344" fmla="*/ 2817139 w 3569051"/>
                <a:gd name="connsiteY344" fmla="*/ 2096396 h 2114090"/>
                <a:gd name="connsiteX345" fmla="*/ 2882657 w 3569051"/>
                <a:gd name="connsiteY345" fmla="*/ 2103438 h 2114090"/>
                <a:gd name="connsiteX346" fmla="*/ 2884846 w 3569051"/>
                <a:gd name="connsiteY346" fmla="*/ 2036016 h 2114090"/>
                <a:gd name="connsiteX347" fmla="*/ 2876947 w 3569051"/>
                <a:gd name="connsiteY347" fmla="*/ 2017508 h 2114090"/>
                <a:gd name="connsiteX348" fmla="*/ 2877185 w 3569051"/>
                <a:gd name="connsiteY348" fmla="*/ 1745538 h 2114090"/>
                <a:gd name="connsiteX349" fmla="*/ 2872285 w 3569051"/>
                <a:gd name="connsiteY349" fmla="*/ 1724746 h 2114090"/>
                <a:gd name="connsiteX350" fmla="*/ 2841785 w 3569051"/>
                <a:gd name="connsiteY350" fmla="*/ 1663700 h 2114090"/>
                <a:gd name="connsiteX351" fmla="*/ 2902070 w 3569051"/>
                <a:gd name="connsiteY351" fmla="*/ 1663605 h 2114090"/>
                <a:gd name="connsiteX352" fmla="*/ 2912395 w 3569051"/>
                <a:gd name="connsiteY352" fmla="*/ 1672550 h 2114090"/>
                <a:gd name="connsiteX353" fmla="*/ 2943370 w 3569051"/>
                <a:gd name="connsiteY353" fmla="*/ 1734547 h 2114090"/>
                <a:gd name="connsiteX354" fmla="*/ 2947889 w 3569051"/>
                <a:gd name="connsiteY354" fmla="*/ 1754007 h 2114090"/>
                <a:gd name="connsiteX355" fmla="*/ 2947937 w 3569051"/>
                <a:gd name="connsiteY355" fmla="*/ 2013701 h 2114090"/>
                <a:gd name="connsiteX356" fmla="*/ 2939420 w 3569051"/>
                <a:gd name="connsiteY356" fmla="*/ 2029926 h 2114090"/>
                <a:gd name="connsiteX357" fmla="*/ 2918485 w 3569051"/>
                <a:gd name="connsiteY357" fmla="*/ 2080409 h 2114090"/>
                <a:gd name="connsiteX358" fmla="*/ 2958833 w 3569051"/>
                <a:gd name="connsiteY358" fmla="*/ 2113763 h 2114090"/>
                <a:gd name="connsiteX359" fmla="*/ 3004891 w 3569051"/>
                <a:gd name="connsiteY359" fmla="*/ 2086547 h 2114090"/>
                <a:gd name="connsiteX360" fmla="*/ 2991711 w 3569051"/>
                <a:gd name="connsiteY360" fmla="*/ 2033733 h 2114090"/>
                <a:gd name="connsiteX361" fmla="*/ 2984003 w 3569051"/>
                <a:gd name="connsiteY361" fmla="*/ 2016556 h 2114090"/>
                <a:gd name="connsiteX362" fmla="*/ 2984193 w 3569051"/>
                <a:gd name="connsiteY362" fmla="*/ 1744587 h 2114090"/>
                <a:gd name="connsiteX363" fmla="*/ 2979340 w 3569051"/>
                <a:gd name="connsiteY363" fmla="*/ 1723842 h 2114090"/>
                <a:gd name="connsiteX364" fmla="*/ 2949555 w 3569051"/>
                <a:gd name="connsiteY364" fmla="*/ 1663843 h 2114090"/>
                <a:gd name="connsiteX365" fmla="*/ 3004558 w 3569051"/>
                <a:gd name="connsiteY365" fmla="*/ 1663795 h 2114090"/>
                <a:gd name="connsiteX366" fmla="*/ 3014217 w 3569051"/>
                <a:gd name="connsiteY366" fmla="*/ 1671693 h 2114090"/>
                <a:gd name="connsiteX367" fmla="*/ 3039196 w 3569051"/>
                <a:gd name="connsiteY367" fmla="*/ 1721463 h 2114090"/>
                <a:gd name="connsiteX368" fmla="*/ 3044145 w 3569051"/>
                <a:gd name="connsiteY368" fmla="*/ 1742255 h 2114090"/>
                <a:gd name="connsiteX369" fmla="*/ 3044192 w 3569051"/>
                <a:gd name="connsiteY369" fmla="*/ 2015604 h 2114090"/>
                <a:gd name="connsiteX370" fmla="*/ 3036199 w 3569051"/>
                <a:gd name="connsiteY370" fmla="*/ 2032210 h 2114090"/>
                <a:gd name="connsiteX371" fmla="*/ 3028919 w 3569051"/>
                <a:gd name="connsiteY371" fmla="*/ 2099346 h 2114090"/>
                <a:gd name="connsiteX372" fmla="*/ 3096007 w 3569051"/>
                <a:gd name="connsiteY372" fmla="*/ 2100393 h 2114090"/>
                <a:gd name="connsiteX373" fmla="*/ 3089774 w 3569051"/>
                <a:gd name="connsiteY373" fmla="*/ 2032162 h 2114090"/>
                <a:gd name="connsiteX374" fmla="*/ 3081686 w 3569051"/>
                <a:gd name="connsiteY374" fmla="*/ 2015509 h 2114090"/>
                <a:gd name="connsiteX375" fmla="*/ 3082399 w 3569051"/>
                <a:gd name="connsiteY375" fmla="*/ 1779082 h 2114090"/>
                <a:gd name="connsiteX376" fmla="*/ 3057800 w 3569051"/>
                <a:gd name="connsiteY376" fmla="*/ 1675547 h 2114090"/>
                <a:gd name="connsiteX377" fmla="*/ 3052376 w 3569051"/>
                <a:gd name="connsiteY377" fmla="*/ 1663748 h 2114090"/>
                <a:gd name="connsiteX378" fmla="*/ 3065794 w 3569051"/>
                <a:gd name="connsiteY378" fmla="*/ 1663748 h 2114090"/>
                <a:gd name="connsiteX379" fmla="*/ 3123271 w 3569051"/>
                <a:gd name="connsiteY379" fmla="*/ 1666555 h 2114090"/>
                <a:gd name="connsiteX380" fmla="*/ 3150534 w 3569051"/>
                <a:gd name="connsiteY380" fmla="*/ 1715515 h 2114090"/>
                <a:gd name="connsiteX381" fmla="*/ 3158861 w 3569051"/>
                <a:gd name="connsiteY381" fmla="*/ 1750534 h 2114090"/>
                <a:gd name="connsiteX382" fmla="*/ 3158813 w 3569051"/>
                <a:gd name="connsiteY382" fmla="*/ 2014320 h 2114090"/>
                <a:gd name="connsiteX383" fmla="*/ 3150249 w 3569051"/>
                <a:gd name="connsiteY383" fmla="*/ 2032067 h 2114090"/>
                <a:gd name="connsiteX384" fmla="*/ 3133738 w 3569051"/>
                <a:gd name="connsiteY384" fmla="*/ 2082645 h 2114090"/>
                <a:gd name="connsiteX385" fmla="*/ 3176847 w 3569051"/>
                <a:gd name="connsiteY385" fmla="*/ 2113906 h 2114090"/>
                <a:gd name="connsiteX386" fmla="*/ 3220335 w 3569051"/>
                <a:gd name="connsiteY386" fmla="*/ 2082978 h 2114090"/>
                <a:gd name="connsiteX387" fmla="*/ 3203872 w 3569051"/>
                <a:gd name="connsiteY387" fmla="*/ 2032115 h 2114090"/>
                <a:gd name="connsiteX388" fmla="*/ 3195022 w 3569051"/>
                <a:gd name="connsiteY388" fmla="*/ 2014320 h 2114090"/>
                <a:gd name="connsiteX389" fmla="*/ 3195307 w 3569051"/>
                <a:gd name="connsiteY389" fmla="*/ 1735499 h 2114090"/>
                <a:gd name="connsiteX390" fmla="*/ 3189408 w 3569051"/>
                <a:gd name="connsiteY390" fmla="*/ 1710757 h 2114090"/>
                <a:gd name="connsiteX391" fmla="*/ 3166046 w 3569051"/>
                <a:gd name="connsiteY391" fmla="*/ 1663748 h 2114090"/>
                <a:gd name="connsiteX392" fmla="*/ 3220097 w 3569051"/>
                <a:gd name="connsiteY392" fmla="*/ 1663557 h 2114090"/>
                <a:gd name="connsiteX393" fmla="*/ 3232230 w 3569051"/>
                <a:gd name="connsiteY393" fmla="*/ 1671979 h 2114090"/>
                <a:gd name="connsiteX394" fmla="*/ 3265060 w 3569051"/>
                <a:gd name="connsiteY394" fmla="*/ 1737640 h 2114090"/>
                <a:gd name="connsiteX395" fmla="*/ 3270294 w 3569051"/>
                <a:gd name="connsiteY395" fmla="*/ 1759765 h 2114090"/>
                <a:gd name="connsiteX396" fmla="*/ 3270294 w 3569051"/>
                <a:gd name="connsiteY396" fmla="*/ 2012607 h 2114090"/>
                <a:gd name="connsiteX397" fmla="*/ 3260635 w 3569051"/>
                <a:gd name="connsiteY397" fmla="*/ 2032781 h 2114090"/>
                <a:gd name="connsiteX398" fmla="*/ 3255164 w 3569051"/>
                <a:gd name="connsiteY398" fmla="*/ 2100107 h 2114090"/>
                <a:gd name="connsiteX399" fmla="*/ 3322918 w 3569051"/>
                <a:gd name="connsiteY399" fmla="*/ 2098204 h 2114090"/>
                <a:gd name="connsiteX400" fmla="*/ 3315210 w 3569051"/>
                <a:gd name="connsiteY400" fmla="*/ 2032210 h 2114090"/>
                <a:gd name="connsiteX401" fmla="*/ 3306455 w 3569051"/>
                <a:gd name="connsiteY401" fmla="*/ 2014605 h 2114090"/>
                <a:gd name="connsiteX402" fmla="*/ 3306741 w 3569051"/>
                <a:gd name="connsiteY402" fmla="*/ 1749440 h 2114090"/>
                <a:gd name="connsiteX403" fmla="*/ 3301840 w 3569051"/>
                <a:gd name="connsiteY403" fmla="*/ 1728695 h 2114090"/>
                <a:gd name="connsiteX404" fmla="*/ 3269628 w 3569051"/>
                <a:gd name="connsiteY404" fmla="*/ 1663795 h 2114090"/>
                <a:gd name="connsiteX405" fmla="*/ 3342331 w 3569051"/>
                <a:gd name="connsiteY405" fmla="*/ 1663795 h 2114090"/>
                <a:gd name="connsiteX406" fmla="*/ 3350657 w 3569051"/>
                <a:gd name="connsiteY406" fmla="*/ 1671503 h 2114090"/>
                <a:gd name="connsiteX407" fmla="*/ 3372116 w 3569051"/>
                <a:gd name="connsiteY407" fmla="*/ 1713945 h 2114090"/>
                <a:gd name="connsiteX408" fmla="*/ 3380824 w 3569051"/>
                <a:gd name="connsiteY408" fmla="*/ 1750249 h 2114090"/>
                <a:gd name="connsiteX409" fmla="*/ 3380728 w 3569051"/>
                <a:gd name="connsiteY409" fmla="*/ 2011322 h 2114090"/>
                <a:gd name="connsiteX410" fmla="*/ 3370594 w 3569051"/>
                <a:gd name="connsiteY410" fmla="*/ 2033875 h 2114090"/>
                <a:gd name="connsiteX411" fmla="*/ 3355606 w 3569051"/>
                <a:gd name="connsiteY411" fmla="*/ 2055953 h 2114090"/>
                <a:gd name="connsiteX412" fmla="*/ 3383583 w 3569051"/>
                <a:gd name="connsiteY412" fmla="*/ 2112859 h 2114090"/>
                <a:gd name="connsiteX413" fmla="*/ 3441536 w 3569051"/>
                <a:gd name="connsiteY413" fmla="*/ 2089164 h 2114090"/>
                <a:gd name="connsiteX414" fmla="*/ 3426025 w 3569051"/>
                <a:gd name="connsiteY414" fmla="*/ 2032115 h 2114090"/>
                <a:gd name="connsiteX415" fmla="*/ 3418174 w 3569051"/>
                <a:gd name="connsiteY415" fmla="*/ 2015366 h 2114090"/>
                <a:gd name="connsiteX416" fmla="*/ 3418888 w 3569051"/>
                <a:gd name="connsiteY416" fmla="*/ 1780748 h 2114090"/>
                <a:gd name="connsiteX417" fmla="*/ 3393861 w 3569051"/>
                <a:gd name="connsiteY417" fmla="*/ 1674786 h 2114090"/>
                <a:gd name="connsiteX418" fmla="*/ 3388484 w 3569051"/>
                <a:gd name="connsiteY418" fmla="*/ 1663748 h 2114090"/>
                <a:gd name="connsiteX419" fmla="*/ 3469799 w 3569051"/>
                <a:gd name="connsiteY419" fmla="*/ 1663748 h 2114090"/>
                <a:gd name="connsiteX420" fmla="*/ 3569051 w 3569051"/>
                <a:gd name="connsiteY420" fmla="*/ 1623875 h 2114090"/>
                <a:gd name="connsiteX421" fmla="*/ 3569051 w 3569051"/>
                <a:gd name="connsiteY421" fmla="*/ 1623875 h 2114090"/>
                <a:gd name="connsiteX422" fmla="*/ 3569051 w 3569051"/>
                <a:gd name="connsiteY422" fmla="*/ 1623875 h 2114090"/>
                <a:gd name="connsiteX423" fmla="*/ 3560772 w 3569051"/>
                <a:gd name="connsiteY423" fmla="*/ 1611599 h 2114090"/>
                <a:gd name="connsiteX424" fmla="*/ 767900 w 3569051"/>
                <a:gd name="connsiteY424" fmla="*/ 367515 h 2114090"/>
                <a:gd name="connsiteX425" fmla="*/ 761048 w 3569051"/>
                <a:gd name="connsiteY425" fmla="*/ 360949 h 2114090"/>
                <a:gd name="connsiteX426" fmla="*/ 768328 w 3569051"/>
                <a:gd name="connsiteY426" fmla="*/ 353527 h 2114090"/>
                <a:gd name="connsiteX427" fmla="*/ 774799 w 3569051"/>
                <a:gd name="connsiteY427" fmla="*/ 359236 h 2114090"/>
                <a:gd name="connsiteX428" fmla="*/ 767900 w 3569051"/>
                <a:gd name="connsiteY428" fmla="*/ 367515 h 2114090"/>
                <a:gd name="connsiteX429" fmla="*/ 770992 w 3569051"/>
                <a:gd name="connsiteY429" fmla="*/ 480043 h 2114090"/>
                <a:gd name="connsiteX430" fmla="*/ 763665 w 3569051"/>
                <a:gd name="connsiteY430" fmla="*/ 473953 h 2114090"/>
                <a:gd name="connsiteX431" fmla="*/ 770517 w 3569051"/>
                <a:gd name="connsiteY431" fmla="*/ 465912 h 2114090"/>
                <a:gd name="connsiteX432" fmla="*/ 777511 w 3569051"/>
                <a:gd name="connsiteY432" fmla="*/ 472573 h 2114090"/>
                <a:gd name="connsiteX433" fmla="*/ 770992 w 3569051"/>
                <a:gd name="connsiteY433" fmla="*/ 480043 h 2114090"/>
                <a:gd name="connsiteX434" fmla="*/ 770517 w 3569051"/>
                <a:gd name="connsiteY434" fmla="*/ 585767 h 2114090"/>
                <a:gd name="connsiteX435" fmla="*/ 763713 w 3569051"/>
                <a:gd name="connsiteY435" fmla="*/ 579296 h 2114090"/>
                <a:gd name="connsiteX436" fmla="*/ 769184 w 3569051"/>
                <a:gd name="connsiteY436" fmla="*/ 571730 h 2114090"/>
                <a:gd name="connsiteX437" fmla="*/ 777273 w 3569051"/>
                <a:gd name="connsiteY437" fmla="*/ 577868 h 2114090"/>
                <a:gd name="connsiteX438" fmla="*/ 770517 w 3569051"/>
                <a:gd name="connsiteY438" fmla="*/ 585767 h 2114090"/>
                <a:gd name="connsiteX439" fmla="*/ 774513 w 3569051"/>
                <a:gd name="connsiteY439" fmla="*/ 687398 h 2114090"/>
                <a:gd name="connsiteX440" fmla="*/ 766948 w 3569051"/>
                <a:gd name="connsiteY440" fmla="*/ 693584 h 2114090"/>
                <a:gd name="connsiteX441" fmla="*/ 760858 w 3569051"/>
                <a:gd name="connsiteY441" fmla="*/ 686066 h 2114090"/>
                <a:gd name="connsiteX442" fmla="*/ 767567 w 3569051"/>
                <a:gd name="connsiteY442" fmla="*/ 679500 h 2114090"/>
                <a:gd name="connsiteX443" fmla="*/ 774513 w 3569051"/>
                <a:gd name="connsiteY443" fmla="*/ 687398 h 2114090"/>
                <a:gd name="connsiteX444" fmla="*/ 174144 w 3569051"/>
                <a:gd name="connsiteY444" fmla="*/ 1625969 h 2114090"/>
                <a:gd name="connsiteX445" fmla="*/ 167626 w 3569051"/>
                <a:gd name="connsiteY445" fmla="*/ 1618879 h 2114090"/>
                <a:gd name="connsiteX446" fmla="*/ 174572 w 3569051"/>
                <a:gd name="connsiteY446" fmla="*/ 1612218 h 2114090"/>
                <a:gd name="connsiteX447" fmla="*/ 181281 w 3569051"/>
                <a:gd name="connsiteY447" fmla="*/ 1619260 h 2114090"/>
                <a:gd name="connsiteX448" fmla="*/ 174144 w 3569051"/>
                <a:gd name="connsiteY448" fmla="*/ 1625969 h 2114090"/>
                <a:gd name="connsiteX449" fmla="*/ 2236040 w 3569051"/>
                <a:gd name="connsiteY449" fmla="*/ 1097636 h 2114090"/>
                <a:gd name="connsiteX450" fmla="*/ 2223621 w 3569051"/>
                <a:gd name="connsiteY450" fmla="*/ 1099777 h 2114090"/>
                <a:gd name="connsiteX451" fmla="*/ 1899694 w 3569051"/>
                <a:gd name="connsiteY451" fmla="*/ 1099873 h 2114090"/>
                <a:gd name="connsiteX452" fmla="*/ 1794446 w 3569051"/>
                <a:gd name="connsiteY452" fmla="*/ 1099873 h 2114090"/>
                <a:gd name="connsiteX453" fmla="*/ 1372123 w 3569051"/>
                <a:gd name="connsiteY453" fmla="*/ 1100206 h 2114090"/>
                <a:gd name="connsiteX454" fmla="*/ 1344336 w 3569051"/>
                <a:gd name="connsiteY454" fmla="*/ 1087311 h 2114090"/>
                <a:gd name="connsiteX455" fmla="*/ 1279436 w 3569051"/>
                <a:gd name="connsiteY455" fmla="*/ 1013419 h 2114090"/>
                <a:gd name="connsiteX456" fmla="*/ 1261927 w 3569051"/>
                <a:gd name="connsiteY456" fmla="*/ 1005806 h 2114090"/>
                <a:gd name="connsiteX457" fmla="*/ 701573 w 3569051"/>
                <a:gd name="connsiteY457" fmla="*/ 1005759 h 2114090"/>
                <a:gd name="connsiteX458" fmla="*/ 682731 w 3569051"/>
                <a:gd name="connsiteY458" fmla="*/ 1013752 h 2114090"/>
                <a:gd name="connsiteX459" fmla="*/ 608934 w 3569051"/>
                <a:gd name="connsiteY459" fmla="*/ 1092545 h 2114090"/>
                <a:gd name="connsiteX460" fmla="*/ 591091 w 3569051"/>
                <a:gd name="connsiteY460" fmla="*/ 1099968 h 2114090"/>
                <a:gd name="connsiteX461" fmla="*/ 412046 w 3569051"/>
                <a:gd name="connsiteY461" fmla="*/ 1100015 h 2114090"/>
                <a:gd name="connsiteX462" fmla="*/ 393442 w 3569051"/>
                <a:gd name="connsiteY462" fmla="*/ 1091403 h 2114090"/>
                <a:gd name="connsiteX463" fmla="*/ 305371 w 3569051"/>
                <a:gd name="connsiteY463" fmla="*/ 992388 h 2114090"/>
                <a:gd name="connsiteX464" fmla="*/ 298519 w 3569051"/>
                <a:gd name="connsiteY464" fmla="*/ 974260 h 2114090"/>
                <a:gd name="connsiteX465" fmla="*/ 298472 w 3569051"/>
                <a:gd name="connsiteY465" fmla="*/ 934626 h 2114090"/>
                <a:gd name="connsiteX466" fmla="*/ 309843 w 3569051"/>
                <a:gd name="connsiteY466" fmla="*/ 926204 h 2114090"/>
                <a:gd name="connsiteX467" fmla="*/ 320406 w 3569051"/>
                <a:gd name="connsiteY467" fmla="*/ 935102 h 2114090"/>
                <a:gd name="connsiteX468" fmla="*/ 334585 w 3569051"/>
                <a:gd name="connsiteY468" fmla="*/ 974117 h 2114090"/>
                <a:gd name="connsiteX469" fmla="*/ 405670 w 3569051"/>
                <a:gd name="connsiteY469" fmla="*/ 1060619 h 2114090"/>
                <a:gd name="connsiteX470" fmla="*/ 420801 w 3569051"/>
                <a:gd name="connsiteY470" fmla="*/ 1067423 h 2114090"/>
                <a:gd name="connsiteX471" fmla="*/ 575247 w 3569051"/>
                <a:gd name="connsiteY471" fmla="*/ 1067470 h 2114090"/>
                <a:gd name="connsiteX472" fmla="*/ 590853 w 3569051"/>
                <a:gd name="connsiteY472" fmla="*/ 1060999 h 2114090"/>
                <a:gd name="connsiteX473" fmla="*/ 685966 w 3569051"/>
                <a:gd name="connsiteY473" fmla="*/ 972690 h 2114090"/>
                <a:gd name="connsiteX474" fmla="*/ 705141 w 3569051"/>
                <a:gd name="connsiteY474" fmla="*/ 965125 h 2114090"/>
                <a:gd name="connsiteX475" fmla="*/ 1115141 w 3569051"/>
                <a:gd name="connsiteY475" fmla="*/ 964126 h 2114090"/>
                <a:gd name="connsiteX476" fmla="*/ 1287335 w 3569051"/>
                <a:gd name="connsiteY476" fmla="*/ 962651 h 2114090"/>
                <a:gd name="connsiteX477" fmla="*/ 1308318 w 3569051"/>
                <a:gd name="connsiteY477" fmla="*/ 972119 h 2114090"/>
                <a:gd name="connsiteX478" fmla="*/ 1382638 w 3569051"/>
                <a:gd name="connsiteY478" fmla="*/ 1057716 h 2114090"/>
                <a:gd name="connsiteX479" fmla="*/ 1404811 w 3569051"/>
                <a:gd name="connsiteY479" fmla="*/ 1067565 h 2114090"/>
                <a:gd name="connsiteX480" fmla="*/ 2222099 w 3569051"/>
                <a:gd name="connsiteY480" fmla="*/ 1067470 h 2114090"/>
                <a:gd name="connsiteX481" fmla="*/ 2236420 w 3569051"/>
                <a:gd name="connsiteY481" fmla="*/ 1070801 h 2114090"/>
                <a:gd name="connsiteX482" fmla="*/ 2236040 w 3569051"/>
                <a:gd name="connsiteY482" fmla="*/ 1097636 h 2114090"/>
                <a:gd name="connsiteX483" fmla="*/ 2404950 w 3569051"/>
                <a:gd name="connsiteY483" fmla="*/ 2061662 h 2114090"/>
                <a:gd name="connsiteX484" fmla="*/ 2411088 w 3569051"/>
                <a:gd name="connsiteY484" fmla="*/ 2069180 h 2114090"/>
                <a:gd name="connsiteX485" fmla="*/ 2403903 w 3569051"/>
                <a:gd name="connsiteY485" fmla="*/ 2075270 h 2114090"/>
                <a:gd name="connsiteX486" fmla="*/ 2397052 w 3569051"/>
                <a:gd name="connsiteY486" fmla="*/ 2068799 h 2114090"/>
                <a:gd name="connsiteX487" fmla="*/ 2404950 w 3569051"/>
                <a:gd name="connsiteY487" fmla="*/ 2061662 h 2114090"/>
                <a:gd name="connsiteX488" fmla="*/ 2525471 w 3569051"/>
                <a:gd name="connsiteY488" fmla="*/ 2061519 h 2114090"/>
                <a:gd name="connsiteX489" fmla="*/ 2532180 w 3569051"/>
                <a:gd name="connsiteY489" fmla="*/ 2068894 h 2114090"/>
                <a:gd name="connsiteX490" fmla="*/ 2524948 w 3569051"/>
                <a:gd name="connsiteY490" fmla="*/ 2075270 h 2114090"/>
                <a:gd name="connsiteX491" fmla="*/ 2518524 w 3569051"/>
                <a:gd name="connsiteY491" fmla="*/ 2068466 h 2114090"/>
                <a:gd name="connsiteX492" fmla="*/ 2525471 w 3569051"/>
                <a:gd name="connsiteY492" fmla="*/ 2061519 h 2114090"/>
                <a:gd name="connsiteX493" fmla="*/ 2637190 w 3569051"/>
                <a:gd name="connsiteY493" fmla="*/ 2061615 h 2114090"/>
                <a:gd name="connsiteX494" fmla="*/ 2644374 w 3569051"/>
                <a:gd name="connsiteY494" fmla="*/ 2068181 h 2114090"/>
                <a:gd name="connsiteX495" fmla="*/ 2637333 w 3569051"/>
                <a:gd name="connsiteY495" fmla="*/ 2075318 h 2114090"/>
                <a:gd name="connsiteX496" fmla="*/ 2630053 w 3569051"/>
                <a:gd name="connsiteY496" fmla="*/ 2069370 h 2114090"/>
                <a:gd name="connsiteX497" fmla="*/ 2637190 w 3569051"/>
                <a:gd name="connsiteY497" fmla="*/ 2061615 h 2114090"/>
                <a:gd name="connsiteX498" fmla="*/ 2747909 w 3569051"/>
                <a:gd name="connsiteY498" fmla="*/ 2061662 h 2114090"/>
                <a:gd name="connsiteX499" fmla="*/ 2755094 w 3569051"/>
                <a:gd name="connsiteY499" fmla="*/ 2068228 h 2114090"/>
                <a:gd name="connsiteX500" fmla="*/ 2750574 w 3569051"/>
                <a:gd name="connsiteY500" fmla="*/ 2075223 h 2114090"/>
                <a:gd name="connsiteX501" fmla="*/ 2741343 w 3569051"/>
                <a:gd name="connsiteY501" fmla="*/ 2069085 h 2114090"/>
                <a:gd name="connsiteX502" fmla="*/ 2747909 w 3569051"/>
                <a:gd name="connsiteY502" fmla="*/ 2061662 h 2114090"/>
                <a:gd name="connsiteX503" fmla="*/ 2853823 w 3569051"/>
                <a:gd name="connsiteY503" fmla="*/ 2061615 h 2114090"/>
                <a:gd name="connsiteX504" fmla="*/ 2860770 w 3569051"/>
                <a:gd name="connsiteY504" fmla="*/ 2068419 h 2114090"/>
                <a:gd name="connsiteX505" fmla="*/ 2853252 w 3569051"/>
                <a:gd name="connsiteY505" fmla="*/ 2075223 h 2114090"/>
                <a:gd name="connsiteX506" fmla="*/ 2846876 w 3569051"/>
                <a:gd name="connsiteY506" fmla="*/ 2068276 h 2114090"/>
                <a:gd name="connsiteX507" fmla="*/ 2853823 w 3569051"/>
                <a:gd name="connsiteY507" fmla="*/ 2061615 h 2114090"/>
                <a:gd name="connsiteX508" fmla="*/ 2962830 w 3569051"/>
                <a:gd name="connsiteY508" fmla="*/ 2061615 h 2114090"/>
                <a:gd name="connsiteX509" fmla="*/ 2970110 w 3569051"/>
                <a:gd name="connsiteY509" fmla="*/ 2068181 h 2114090"/>
                <a:gd name="connsiteX510" fmla="*/ 2963401 w 3569051"/>
                <a:gd name="connsiteY510" fmla="*/ 2075175 h 2114090"/>
                <a:gd name="connsiteX511" fmla="*/ 2956407 w 3569051"/>
                <a:gd name="connsiteY511" fmla="*/ 2068847 h 2114090"/>
                <a:gd name="connsiteX512" fmla="*/ 2962830 w 3569051"/>
                <a:gd name="connsiteY512" fmla="*/ 2061615 h 2114090"/>
                <a:gd name="connsiteX513" fmla="*/ 3063890 w 3569051"/>
                <a:gd name="connsiteY513" fmla="*/ 2061662 h 2114090"/>
                <a:gd name="connsiteX514" fmla="*/ 3069981 w 3569051"/>
                <a:gd name="connsiteY514" fmla="*/ 2069180 h 2114090"/>
                <a:gd name="connsiteX515" fmla="*/ 3062796 w 3569051"/>
                <a:gd name="connsiteY515" fmla="*/ 2075270 h 2114090"/>
                <a:gd name="connsiteX516" fmla="*/ 3055945 w 3569051"/>
                <a:gd name="connsiteY516" fmla="*/ 2068799 h 2114090"/>
                <a:gd name="connsiteX517" fmla="*/ 3063890 w 3569051"/>
                <a:gd name="connsiteY517" fmla="*/ 2061662 h 2114090"/>
                <a:gd name="connsiteX518" fmla="*/ 3170138 w 3569051"/>
                <a:gd name="connsiteY518" fmla="*/ 2068228 h 2114090"/>
                <a:gd name="connsiteX519" fmla="*/ 3177275 w 3569051"/>
                <a:gd name="connsiteY519" fmla="*/ 2061615 h 2114090"/>
                <a:gd name="connsiteX520" fmla="*/ 3183698 w 3569051"/>
                <a:gd name="connsiteY520" fmla="*/ 2068799 h 2114090"/>
                <a:gd name="connsiteX521" fmla="*/ 3176656 w 3569051"/>
                <a:gd name="connsiteY521" fmla="*/ 2075127 h 2114090"/>
                <a:gd name="connsiteX522" fmla="*/ 3170138 w 3569051"/>
                <a:gd name="connsiteY522" fmla="*/ 2068228 h 2114090"/>
                <a:gd name="connsiteX523" fmla="*/ 3287709 w 3569051"/>
                <a:gd name="connsiteY523" fmla="*/ 2061472 h 2114090"/>
                <a:gd name="connsiteX524" fmla="*/ 3295226 w 3569051"/>
                <a:gd name="connsiteY524" fmla="*/ 2068038 h 2114090"/>
                <a:gd name="connsiteX525" fmla="*/ 3288898 w 3569051"/>
                <a:gd name="connsiteY525" fmla="*/ 2075127 h 2114090"/>
                <a:gd name="connsiteX526" fmla="*/ 3281666 w 3569051"/>
                <a:gd name="connsiteY526" fmla="*/ 2069085 h 2114090"/>
                <a:gd name="connsiteX527" fmla="*/ 3287709 w 3569051"/>
                <a:gd name="connsiteY527" fmla="*/ 2061472 h 2114090"/>
                <a:gd name="connsiteX528" fmla="*/ 3400331 w 3569051"/>
                <a:gd name="connsiteY528" fmla="*/ 2061662 h 2114090"/>
                <a:gd name="connsiteX529" fmla="*/ 3406612 w 3569051"/>
                <a:gd name="connsiteY529" fmla="*/ 2069180 h 2114090"/>
                <a:gd name="connsiteX530" fmla="*/ 3399094 w 3569051"/>
                <a:gd name="connsiteY530" fmla="*/ 2075318 h 2114090"/>
                <a:gd name="connsiteX531" fmla="*/ 3392338 w 3569051"/>
                <a:gd name="connsiteY531" fmla="*/ 2068752 h 2114090"/>
                <a:gd name="connsiteX532" fmla="*/ 3400331 w 3569051"/>
                <a:gd name="connsiteY532" fmla="*/ 2061662 h 2114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</a:cxnLst>
              <a:rect l="l" t="t" r="r" b="b"/>
              <a:pathLst>
                <a:path w="3569051" h="2114090">
                  <a:moveTo>
                    <a:pt x="3560772" y="1611599"/>
                  </a:moveTo>
                  <a:cubicBezTo>
                    <a:pt x="3535840" y="1586287"/>
                    <a:pt x="3511003" y="1560974"/>
                    <a:pt x="3486690" y="1535090"/>
                  </a:cubicBezTo>
                  <a:cubicBezTo>
                    <a:pt x="3447674" y="1493648"/>
                    <a:pt x="3406945" y="1453871"/>
                    <a:pt x="3367834" y="1412523"/>
                  </a:cubicBezTo>
                  <a:cubicBezTo>
                    <a:pt x="3321824" y="1363944"/>
                    <a:pt x="3275005" y="1316125"/>
                    <a:pt x="3228757" y="1267879"/>
                  </a:cubicBezTo>
                  <a:cubicBezTo>
                    <a:pt x="3182128" y="1219252"/>
                    <a:pt x="3135261" y="1170862"/>
                    <a:pt x="3088632" y="1122283"/>
                  </a:cubicBezTo>
                  <a:cubicBezTo>
                    <a:pt x="3043574" y="1075321"/>
                    <a:pt x="2998372" y="1028502"/>
                    <a:pt x="2953314" y="981588"/>
                  </a:cubicBezTo>
                  <a:cubicBezTo>
                    <a:pt x="2906352" y="932675"/>
                    <a:pt x="2859200" y="883953"/>
                    <a:pt x="2812238" y="835040"/>
                  </a:cubicBezTo>
                  <a:cubicBezTo>
                    <a:pt x="2766513" y="787460"/>
                    <a:pt x="2720693" y="739975"/>
                    <a:pt x="2675016" y="692394"/>
                  </a:cubicBezTo>
                  <a:cubicBezTo>
                    <a:pt x="2627721" y="643148"/>
                    <a:pt x="2580284" y="594093"/>
                    <a:pt x="2532989" y="544847"/>
                  </a:cubicBezTo>
                  <a:cubicBezTo>
                    <a:pt x="2487882" y="497933"/>
                    <a:pt x="2443062" y="450781"/>
                    <a:pt x="2397575" y="404200"/>
                  </a:cubicBezTo>
                  <a:cubicBezTo>
                    <a:pt x="2357846" y="363519"/>
                    <a:pt x="2318830" y="322124"/>
                    <a:pt x="2279576" y="280967"/>
                  </a:cubicBezTo>
                  <a:cubicBezTo>
                    <a:pt x="2278053" y="279349"/>
                    <a:pt x="2277006" y="277255"/>
                    <a:pt x="2275722" y="275400"/>
                  </a:cubicBezTo>
                  <a:cubicBezTo>
                    <a:pt x="2258973" y="289769"/>
                    <a:pt x="2249362" y="308421"/>
                    <a:pt x="2242796" y="329070"/>
                  </a:cubicBezTo>
                  <a:cubicBezTo>
                    <a:pt x="2233423" y="358475"/>
                    <a:pt x="2238656" y="388736"/>
                    <a:pt x="2237467" y="418569"/>
                  </a:cubicBezTo>
                  <a:cubicBezTo>
                    <a:pt x="2236896" y="433605"/>
                    <a:pt x="2234755" y="435650"/>
                    <a:pt x="2220100" y="433557"/>
                  </a:cubicBezTo>
                  <a:cubicBezTo>
                    <a:pt x="2215247" y="432843"/>
                    <a:pt x="2213201" y="429703"/>
                    <a:pt x="2210727" y="426515"/>
                  </a:cubicBezTo>
                  <a:cubicBezTo>
                    <a:pt x="2203447" y="417189"/>
                    <a:pt x="2196691" y="407388"/>
                    <a:pt x="2188745" y="398633"/>
                  </a:cubicBezTo>
                  <a:cubicBezTo>
                    <a:pt x="2181846" y="391020"/>
                    <a:pt x="2179466" y="382979"/>
                    <a:pt x="2179514" y="372749"/>
                  </a:cubicBezTo>
                  <a:cubicBezTo>
                    <a:pt x="2179895" y="297572"/>
                    <a:pt x="2179609" y="222395"/>
                    <a:pt x="2179895" y="147218"/>
                  </a:cubicBezTo>
                  <a:cubicBezTo>
                    <a:pt x="2179942" y="139034"/>
                    <a:pt x="2177897" y="132468"/>
                    <a:pt x="2173139" y="125902"/>
                  </a:cubicBezTo>
                  <a:cubicBezTo>
                    <a:pt x="2149205" y="92691"/>
                    <a:pt x="2125368" y="59432"/>
                    <a:pt x="2102148" y="25793"/>
                  </a:cubicBezTo>
                  <a:cubicBezTo>
                    <a:pt x="2097153" y="18513"/>
                    <a:pt x="2092014" y="16039"/>
                    <a:pt x="2083307" y="15944"/>
                  </a:cubicBezTo>
                  <a:cubicBezTo>
                    <a:pt x="1967116" y="14802"/>
                    <a:pt x="1850972" y="13279"/>
                    <a:pt x="1734780" y="11804"/>
                  </a:cubicBezTo>
                  <a:cubicBezTo>
                    <a:pt x="1586282" y="9901"/>
                    <a:pt x="1437736" y="7998"/>
                    <a:pt x="1289238" y="6047"/>
                  </a:cubicBezTo>
                  <a:cubicBezTo>
                    <a:pt x="1138884" y="4096"/>
                    <a:pt x="988577" y="2288"/>
                    <a:pt x="838223" y="5"/>
                  </a:cubicBezTo>
                  <a:cubicBezTo>
                    <a:pt x="828279" y="-138"/>
                    <a:pt x="826424" y="3050"/>
                    <a:pt x="826471" y="12233"/>
                  </a:cubicBezTo>
                  <a:cubicBezTo>
                    <a:pt x="826804" y="119289"/>
                    <a:pt x="826709" y="226392"/>
                    <a:pt x="826519" y="333448"/>
                  </a:cubicBezTo>
                  <a:cubicBezTo>
                    <a:pt x="826519" y="337207"/>
                    <a:pt x="829849" y="343487"/>
                    <a:pt x="822570" y="344439"/>
                  </a:cubicBezTo>
                  <a:cubicBezTo>
                    <a:pt x="816955" y="345200"/>
                    <a:pt x="810532" y="346437"/>
                    <a:pt x="807724" y="338634"/>
                  </a:cubicBezTo>
                  <a:cubicBezTo>
                    <a:pt x="806820" y="336160"/>
                    <a:pt x="804917" y="333971"/>
                    <a:pt x="803204" y="331878"/>
                  </a:cubicBezTo>
                  <a:cubicBezTo>
                    <a:pt x="787503" y="312037"/>
                    <a:pt x="758717" y="309087"/>
                    <a:pt x="738638" y="325169"/>
                  </a:cubicBezTo>
                  <a:cubicBezTo>
                    <a:pt x="719415" y="340537"/>
                    <a:pt x="716751" y="370418"/>
                    <a:pt x="732881" y="389926"/>
                  </a:cubicBezTo>
                  <a:cubicBezTo>
                    <a:pt x="748867" y="409243"/>
                    <a:pt x="780271" y="413002"/>
                    <a:pt x="797019" y="394446"/>
                  </a:cubicBezTo>
                  <a:cubicBezTo>
                    <a:pt x="807296" y="383074"/>
                    <a:pt x="817574" y="381742"/>
                    <a:pt x="830420" y="382313"/>
                  </a:cubicBezTo>
                  <a:cubicBezTo>
                    <a:pt x="836796" y="382598"/>
                    <a:pt x="843267" y="381599"/>
                    <a:pt x="849548" y="382503"/>
                  </a:cubicBezTo>
                  <a:cubicBezTo>
                    <a:pt x="861395" y="384216"/>
                    <a:pt x="863536" y="379173"/>
                    <a:pt x="863489" y="368182"/>
                  </a:cubicBezTo>
                  <a:cubicBezTo>
                    <a:pt x="863060" y="262934"/>
                    <a:pt x="863489" y="157686"/>
                    <a:pt x="862918" y="52438"/>
                  </a:cubicBezTo>
                  <a:cubicBezTo>
                    <a:pt x="862870" y="39924"/>
                    <a:pt x="866439" y="37593"/>
                    <a:pt x="878096" y="37783"/>
                  </a:cubicBezTo>
                  <a:cubicBezTo>
                    <a:pt x="994239" y="39734"/>
                    <a:pt x="1110431" y="41209"/>
                    <a:pt x="1226575" y="42684"/>
                  </a:cubicBezTo>
                  <a:cubicBezTo>
                    <a:pt x="1373265" y="44587"/>
                    <a:pt x="1519955" y="46443"/>
                    <a:pt x="1666645" y="48156"/>
                  </a:cubicBezTo>
                  <a:cubicBezTo>
                    <a:pt x="1799204" y="49726"/>
                    <a:pt x="1931811" y="51201"/>
                    <a:pt x="2064370" y="52438"/>
                  </a:cubicBezTo>
                  <a:cubicBezTo>
                    <a:pt x="2072458" y="52533"/>
                    <a:pt x="2077549" y="54770"/>
                    <a:pt x="2082260" y="61621"/>
                  </a:cubicBezTo>
                  <a:cubicBezTo>
                    <a:pt x="2099960" y="87505"/>
                    <a:pt x="2118231" y="113008"/>
                    <a:pt x="2136692" y="138368"/>
                  </a:cubicBezTo>
                  <a:cubicBezTo>
                    <a:pt x="2141022" y="144316"/>
                    <a:pt x="2142116" y="150359"/>
                    <a:pt x="2142116" y="157400"/>
                  </a:cubicBezTo>
                  <a:cubicBezTo>
                    <a:pt x="2141973" y="219350"/>
                    <a:pt x="2144447" y="281442"/>
                    <a:pt x="2141164" y="343249"/>
                  </a:cubicBezTo>
                  <a:cubicBezTo>
                    <a:pt x="2139023" y="383312"/>
                    <a:pt x="2149681" y="414620"/>
                    <a:pt x="2176326" y="444072"/>
                  </a:cubicBezTo>
                  <a:cubicBezTo>
                    <a:pt x="2191457" y="460773"/>
                    <a:pt x="2204018" y="475332"/>
                    <a:pt x="2228617" y="470051"/>
                  </a:cubicBezTo>
                  <a:cubicBezTo>
                    <a:pt x="2234517" y="468766"/>
                    <a:pt x="2237705" y="470765"/>
                    <a:pt x="2237515" y="477949"/>
                  </a:cubicBezTo>
                  <a:cubicBezTo>
                    <a:pt x="2237039" y="495269"/>
                    <a:pt x="2237372" y="512588"/>
                    <a:pt x="2237372" y="529907"/>
                  </a:cubicBezTo>
                  <a:cubicBezTo>
                    <a:pt x="2237372" y="534047"/>
                    <a:pt x="2237895" y="538329"/>
                    <a:pt x="2231519" y="538186"/>
                  </a:cubicBezTo>
                  <a:cubicBezTo>
                    <a:pt x="2196215" y="537377"/>
                    <a:pt x="2157960" y="547417"/>
                    <a:pt x="2132885" y="510161"/>
                  </a:cubicBezTo>
                  <a:cubicBezTo>
                    <a:pt x="2129935" y="505784"/>
                    <a:pt x="2125177" y="502358"/>
                    <a:pt x="2120800" y="499170"/>
                  </a:cubicBezTo>
                  <a:cubicBezTo>
                    <a:pt x="2113853" y="494127"/>
                    <a:pt x="2112093" y="487751"/>
                    <a:pt x="2112093" y="479234"/>
                  </a:cubicBezTo>
                  <a:cubicBezTo>
                    <a:pt x="2112378" y="378554"/>
                    <a:pt x="2112188" y="277826"/>
                    <a:pt x="2112474" y="177146"/>
                  </a:cubicBezTo>
                  <a:cubicBezTo>
                    <a:pt x="2112521" y="167963"/>
                    <a:pt x="2110142" y="160826"/>
                    <a:pt x="2104527" y="153546"/>
                  </a:cubicBezTo>
                  <a:cubicBezTo>
                    <a:pt x="2088350" y="132706"/>
                    <a:pt x="2072601" y="111533"/>
                    <a:pt x="2057423" y="89979"/>
                  </a:cubicBezTo>
                  <a:cubicBezTo>
                    <a:pt x="2051903" y="82128"/>
                    <a:pt x="2046004" y="78988"/>
                    <a:pt x="2036202" y="78893"/>
                  </a:cubicBezTo>
                  <a:cubicBezTo>
                    <a:pt x="1907259" y="77751"/>
                    <a:pt x="1778364" y="75943"/>
                    <a:pt x="1649421" y="74753"/>
                  </a:cubicBezTo>
                  <a:cubicBezTo>
                    <a:pt x="1412043" y="72565"/>
                    <a:pt x="1174712" y="67474"/>
                    <a:pt x="937333" y="67569"/>
                  </a:cubicBezTo>
                  <a:cubicBezTo>
                    <a:pt x="924962" y="67569"/>
                    <a:pt x="912830" y="65999"/>
                    <a:pt x="900696" y="64286"/>
                  </a:cubicBezTo>
                  <a:cubicBezTo>
                    <a:pt x="881807" y="61621"/>
                    <a:pt x="881950" y="61193"/>
                    <a:pt x="881807" y="80701"/>
                  </a:cubicBezTo>
                  <a:cubicBezTo>
                    <a:pt x="881093" y="186377"/>
                    <a:pt x="880427" y="292100"/>
                    <a:pt x="879523" y="397777"/>
                  </a:cubicBezTo>
                  <a:cubicBezTo>
                    <a:pt x="879143" y="438505"/>
                    <a:pt x="878857" y="438505"/>
                    <a:pt x="841602" y="456586"/>
                  </a:cubicBezTo>
                  <a:cubicBezTo>
                    <a:pt x="840793" y="456967"/>
                    <a:pt x="840174" y="457775"/>
                    <a:pt x="839318" y="458108"/>
                  </a:cubicBezTo>
                  <a:cubicBezTo>
                    <a:pt x="827423" y="462914"/>
                    <a:pt x="816051" y="459298"/>
                    <a:pt x="809057" y="448497"/>
                  </a:cubicBezTo>
                  <a:cubicBezTo>
                    <a:pt x="794259" y="425611"/>
                    <a:pt x="763808" y="420377"/>
                    <a:pt x="742254" y="436983"/>
                  </a:cubicBezTo>
                  <a:cubicBezTo>
                    <a:pt x="721747" y="452779"/>
                    <a:pt x="719082" y="484040"/>
                    <a:pt x="736592" y="503690"/>
                  </a:cubicBezTo>
                  <a:cubicBezTo>
                    <a:pt x="753911" y="523151"/>
                    <a:pt x="785029" y="523722"/>
                    <a:pt x="803299" y="504309"/>
                  </a:cubicBezTo>
                  <a:cubicBezTo>
                    <a:pt x="807629" y="499694"/>
                    <a:pt x="811388" y="496125"/>
                    <a:pt x="818049" y="497219"/>
                  </a:cubicBezTo>
                  <a:cubicBezTo>
                    <a:pt x="837605" y="500407"/>
                    <a:pt x="854353" y="493318"/>
                    <a:pt x="870626" y="483421"/>
                  </a:cubicBezTo>
                  <a:cubicBezTo>
                    <a:pt x="882235" y="476332"/>
                    <a:pt x="894178" y="469670"/>
                    <a:pt x="906501" y="463913"/>
                  </a:cubicBezTo>
                  <a:cubicBezTo>
                    <a:pt x="914828" y="460059"/>
                    <a:pt x="916826" y="454778"/>
                    <a:pt x="916874" y="445975"/>
                  </a:cubicBezTo>
                  <a:cubicBezTo>
                    <a:pt x="917397" y="337112"/>
                    <a:pt x="918492" y="228200"/>
                    <a:pt x="918920" y="119336"/>
                  </a:cubicBezTo>
                  <a:cubicBezTo>
                    <a:pt x="918967" y="107536"/>
                    <a:pt x="921251" y="103349"/>
                    <a:pt x="934288" y="103587"/>
                  </a:cubicBezTo>
                  <a:cubicBezTo>
                    <a:pt x="1071843" y="105681"/>
                    <a:pt x="1209446" y="106965"/>
                    <a:pt x="1347000" y="108535"/>
                  </a:cubicBezTo>
                  <a:cubicBezTo>
                    <a:pt x="1491407" y="110201"/>
                    <a:pt x="1635861" y="111818"/>
                    <a:pt x="1780267" y="113531"/>
                  </a:cubicBezTo>
                  <a:cubicBezTo>
                    <a:pt x="1859536" y="114483"/>
                    <a:pt x="1938805" y="115672"/>
                    <a:pt x="2018074" y="116434"/>
                  </a:cubicBezTo>
                  <a:cubicBezTo>
                    <a:pt x="2026971" y="116529"/>
                    <a:pt x="2033062" y="118622"/>
                    <a:pt x="2038248" y="126616"/>
                  </a:cubicBezTo>
                  <a:cubicBezTo>
                    <a:pt x="2047669" y="141033"/>
                    <a:pt x="2058232" y="154831"/>
                    <a:pt x="2069080" y="168249"/>
                  </a:cubicBezTo>
                  <a:cubicBezTo>
                    <a:pt x="2074362" y="174767"/>
                    <a:pt x="2075979" y="181286"/>
                    <a:pt x="2075979" y="189422"/>
                  </a:cubicBezTo>
                  <a:cubicBezTo>
                    <a:pt x="2075789" y="290102"/>
                    <a:pt x="2075979" y="390830"/>
                    <a:pt x="2075646" y="491510"/>
                  </a:cubicBezTo>
                  <a:cubicBezTo>
                    <a:pt x="2075599" y="502691"/>
                    <a:pt x="2077882" y="510923"/>
                    <a:pt x="2086970" y="518583"/>
                  </a:cubicBezTo>
                  <a:cubicBezTo>
                    <a:pt x="2105384" y="534142"/>
                    <a:pt x="2122656" y="551081"/>
                    <a:pt x="2140118" y="567781"/>
                  </a:cubicBezTo>
                  <a:cubicBezTo>
                    <a:pt x="2145447" y="572872"/>
                    <a:pt x="2150918" y="575013"/>
                    <a:pt x="2158341" y="574918"/>
                  </a:cubicBezTo>
                  <a:cubicBezTo>
                    <a:pt x="2181560" y="574490"/>
                    <a:pt x="2204827" y="574966"/>
                    <a:pt x="2228046" y="574633"/>
                  </a:cubicBezTo>
                  <a:cubicBezTo>
                    <a:pt x="2235136" y="574538"/>
                    <a:pt x="2237562" y="576679"/>
                    <a:pt x="2237420" y="583911"/>
                  </a:cubicBezTo>
                  <a:cubicBezTo>
                    <a:pt x="2236991" y="604846"/>
                    <a:pt x="2236944" y="625829"/>
                    <a:pt x="2237420" y="646765"/>
                  </a:cubicBezTo>
                  <a:cubicBezTo>
                    <a:pt x="2237610" y="654377"/>
                    <a:pt x="2235469" y="656947"/>
                    <a:pt x="2227570" y="656852"/>
                  </a:cubicBezTo>
                  <a:cubicBezTo>
                    <a:pt x="2193408" y="656471"/>
                    <a:pt x="2159245" y="656614"/>
                    <a:pt x="2125035" y="656804"/>
                  </a:cubicBezTo>
                  <a:cubicBezTo>
                    <a:pt x="2119182" y="656852"/>
                    <a:pt x="2114948" y="655091"/>
                    <a:pt x="2110570" y="650999"/>
                  </a:cubicBezTo>
                  <a:cubicBezTo>
                    <a:pt x="2094012" y="635345"/>
                    <a:pt x="2077312" y="619834"/>
                    <a:pt x="2060040" y="605084"/>
                  </a:cubicBezTo>
                  <a:cubicBezTo>
                    <a:pt x="2053093" y="599137"/>
                    <a:pt x="2050904" y="592904"/>
                    <a:pt x="2050952" y="584006"/>
                  </a:cubicBezTo>
                  <a:cubicBezTo>
                    <a:pt x="2051238" y="478758"/>
                    <a:pt x="2049049" y="373463"/>
                    <a:pt x="2052094" y="268310"/>
                  </a:cubicBezTo>
                  <a:cubicBezTo>
                    <a:pt x="2053378" y="223061"/>
                    <a:pt x="2045100" y="184759"/>
                    <a:pt x="2014363" y="151263"/>
                  </a:cubicBezTo>
                  <a:cubicBezTo>
                    <a:pt x="2008225" y="144601"/>
                    <a:pt x="2003229" y="141080"/>
                    <a:pt x="1994188" y="140938"/>
                  </a:cubicBezTo>
                  <a:cubicBezTo>
                    <a:pt x="1936807" y="140034"/>
                    <a:pt x="1879425" y="138511"/>
                    <a:pt x="1822043" y="137417"/>
                  </a:cubicBezTo>
                  <a:cubicBezTo>
                    <a:pt x="1724122" y="135561"/>
                    <a:pt x="1626154" y="133801"/>
                    <a:pt x="1528234" y="132088"/>
                  </a:cubicBezTo>
                  <a:cubicBezTo>
                    <a:pt x="1336913" y="128709"/>
                    <a:pt x="1145593" y="125474"/>
                    <a:pt x="954272" y="121763"/>
                  </a:cubicBezTo>
                  <a:cubicBezTo>
                    <a:pt x="942091" y="121525"/>
                    <a:pt x="938428" y="123999"/>
                    <a:pt x="938523" y="136846"/>
                  </a:cubicBezTo>
                  <a:cubicBezTo>
                    <a:pt x="939094" y="247993"/>
                    <a:pt x="938856" y="359189"/>
                    <a:pt x="938856" y="470337"/>
                  </a:cubicBezTo>
                  <a:cubicBezTo>
                    <a:pt x="938856" y="477141"/>
                    <a:pt x="939141" y="483278"/>
                    <a:pt x="932718" y="488560"/>
                  </a:cubicBezTo>
                  <a:cubicBezTo>
                    <a:pt x="902885" y="513159"/>
                    <a:pt x="873528" y="538424"/>
                    <a:pt x="843838" y="563213"/>
                  </a:cubicBezTo>
                  <a:cubicBezTo>
                    <a:pt x="833275" y="572016"/>
                    <a:pt x="816955" y="568685"/>
                    <a:pt x="810341" y="556933"/>
                  </a:cubicBezTo>
                  <a:cubicBezTo>
                    <a:pt x="800873" y="540137"/>
                    <a:pt x="780746" y="530240"/>
                    <a:pt x="763237" y="533761"/>
                  </a:cubicBezTo>
                  <a:cubicBezTo>
                    <a:pt x="742159" y="538043"/>
                    <a:pt x="727076" y="553650"/>
                    <a:pt x="725268" y="573015"/>
                  </a:cubicBezTo>
                  <a:cubicBezTo>
                    <a:pt x="723269" y="594569"/>
                    <a:pt x="733261" y="612459"/>
                    <a:pt x="751865" y="620690"/>
                  </a:cubicBezTo>
                  <a:cubicBezTo>
                    <a:pt x="770374" y="628874"/>
                    <a:pt x="792499" y="624592"/>
                    <a:pt x="804774" y="608082"/>
                  </a:cubicBezTo>
                  <a:cubicBezTo>
                    <a:pt x="811198" y="599422"/>
                    <a:pt x="818049" y="597709"/>
                    <a:pt x="827518" y="598185"/>
                  </a:cubicBezTo>
                  <a:cubicBezTo>
                    <a:pt x="840127" y="598804"/>
                    <a:pt x="851641" y="598566"/>
                    <a:pt x="862680" y="588574"/>
                  </a:cubicBezTo>
                  <a:cubicBezTo>
                    <a:pt x="894416" y="559883"/>
                    <a:pt x="927341" y="532524"/>
                    <a:pt x="960362" y="505308"/>
                  </a:cubicBezTo>
                  <a:cubicBezTo>
                    <a:pt x="967547" y="499361"/>
                    <a:pt x="969736" y="493318"/>
                    <a:pt x="969736" y="484468"/>
                  </a:cubicBezTo>
                  <a:cubicBezTo>
                    <a:pt x="969498" y="378744"/>
                    <a:pt x="969831" y="273068"/>
                    <a:pt x="969212" y="167345"/>
                  </a:cubicBezTo>
                  <a:cubicBezTo>
                    <a:pt x="969117" y="154736"/>
                    <a:pt x="972828" y="152262"/>
                    <a:pt x="984390" y="152738"/>
                  </a:cubicBezTo>
                  <a:cubicBezTo>
                    <a:pt x="1019410" y="154165"/>
                    <a:pt x="1054524" y="154546"/>
                    <a:pt x="1089591" y="155212"/>
                  </a:cubicBezTo>
                  <a:cubicBezTo>
                    <a:pt x="1235805" y="157924"/>
                    <a:pt x="1382020" y="160588"/>
                    <a:pt x="1528234" y="163253"/>
                  </a:cubicBezTo>
                  <a:cubicBezTo>
                    <a:pt x="1673069" y="165870"/>
                    <a:pt x="1817951" y="168962"/>
                    <a:pt x="1962786" y="170580"/>
                  </a:cubicBezTo>
                  <a:cubicBezTo>
                    <a:pt x="1983816" y="170818"/>
                    <a:pt x="1998138" y="176433"/>
                    <a:pt x="2007273" y="195132"/>
                  </a:cubicBezTo>
                  <a:cubicBezTo>
                    <a:pt x="2011746" y="204267"/>
                    <a:pt x="2020215" y="210690"/>
                    <a:pt x="2020167" y="222823"/>
                  </a:cubicBezTo>
                  <a:cubicBezTo>
                    <a:pt x="2019692" y="347674"/>
                    <a:pt x="2019930" y="472525"/>
                    <a:pt x="2019597" y="597329"/>
                  </a:cubicBezTo>
                  <a:cubicBezTo>
                    <a:pt x="2019549" y="606416"/>
                    <a:pt x="2022356" y="612554"/>
                    <a:pt x="2028922" y="618454"/>
                  </a:cubicBezTo>
                  <a:cubicBezTo>
                    <a:pt x="2051999" y="639104"/>
                    <a:pt x="2074837" y="660087"/>
                    <a:pt x="2097486" y="681213"/>
                  </a:cubicBezTo>
                  <a:cubicBezTo>
                    <a:pt x="2102862" y="686256"/>
                    <a:pt x="2108477" y="688302"/>
                    <a:pt x="2115804" y="688207"/>
                  </a:cubicBezTo>
                  <a:cubicBezTo>
                    <a:pt x="2144971" y="687874"/>
                    <a:pt x="2174138" y="688064"/>
                    <a:pt x="2203304" y="688064"/>
                  </a:cubicBezTo>
                  <a:cubicBezTo>
                    <a:pt x="2237752" y="688064"/>
                    <a:pt x="2237372" y="688064"/>
                    <a:pt x="2237420" y="723036"/>
                  </a:cubicBezTo>
                  <a:cubicBezTo>
                    <a:pt x="2237420" y="732457"/>
                    <a:pt x="2234279" y="734408"/>
                    <a:pt x="2225715" y="734312"/>
                  </a:cubicBezTo>
                  <a:cubicBezTo>
                    <a:pt x="2190648" y="733932"/>
                    <a:pt x="2155534" y="734217"/>
                    <a:pt x="2120467" y="734122"/>
                  </a:cubicBezTo>
                  <a:cubicBezTo>
                    <a:pt x="2097723" y="734075"/>
                    <a:pt x="2072316" y="740070"/>
                    <a:pt x="2052950" y="731886"/>
                  </a:cubicBezTo>
                  <a:cubicBezTo>
                    <a:pt x="2033062" y="723512"/>
                    <a:pt x="2019359" y="700911"/>
                    <a:pt x="2002468" y="685019"/>
                  </a:cubicBezTo>
                  <a:cubicBezTo>
                    <a:pt x="1996330" y="679262"/>
                    <a:pt x="1994141" y="673410"/>
                    <a:pt x="1994188" y="664893"/>
                  </a:cubicBezTo>
                  <a:cubicBezTo>
                    <a:pt x="1995331" y="540993"/>
                    <a:pt x="1994998" y="417047"/>
                    <a:pt x="1997567" y="293147"/>
                  </a:cubicBezTo>
                  <a:cubicBezTo>
                    <a:pt x="1998328" y="257747"/>
                    <a:pt x="1992619" y="227010"/>
                    <a:pt x="1968400" y="200794"/>
                  </a:cubicBezTo>
                  <a:cubicBezTo>
                    <a:pt x="1968115" y="200461"/>
                    <a:pt x="1967781" y="200080"/>
                    <a:pt x="1967591" y="199699"/>
                  </a:cubicBezTo>
                  <a:cubicBezTo>
                    <a:pt x="1964261" y="192562"/>
                    <a:pt x="1958646" y="191040"/>
                    <a:pt x="1950986" y="190945"/>
                  </a:cubicBezTo>
                  <a:cubicBezTo>
                    <a:pt x="1830702" y="189279"/>
                    <a:pt x="1710467" y="187424"/>
                    <a:pt x="1590184" y="185330"/>
                  </a:cubicBezTo>
                  <a:cubicBezTo>
                    <a:pt x="1395199" y="181904"/>
                    <a:pt x="1200262" y="178336"/>
                    <a:pt x="1005326" y="174482"/>
                  </a:cubicBezTo>
                  <a:cubicBezTo>
                    <a:pt x="993954" y="174244"/>
                    <a:pt x="991147" y="177289"/>
                    <a:pt x="991194" y="188661"/>
                  </a:cubicBezTo>
                  <a:cubicBezTo>
                    <a:pt x="991670" y="293004"/>
                    <a:pt x="991385" y="397348"/>
                    <a:pt x="991670" y="501692"/>
                  </a:cubicBezTo>
                  <a:cubicBezTo>
                    <a:pt x="991670" y="510066"/>
                    <a:pt x="989434" y="516061"/>
                    <a:pt x="983534" y="522104"/>
                  </a:cubicBezTo>
                  <a:cubicBezTo>
                    <a:pt x="938761" y="568162"/>
                    <a:pt x="894368" y="614553"/>
                    <a:pt x="849833" y="660848"/>
                  </a:cubicBezTo>
                  <a:cubicBezTo>
                    <a:pt x="837034" y="674171"/>
                    <a:pt x="814957" y="673219"/>
                    <a:pt x="804013" y="658945"/>
                  </a:cubicBezTo>
                  <a:cubicBezTo>
                    <a:pt x="787788" y="637819"/>
                    <a:pt x="757432" y="634489"/>
                    <a:pt x="737401" y="651618"/>
                  </a:cubicBezTo>
                  <a:cubicBezTo>
                    <a:pt x="718273" y="667985"/>
                    <a:pt x="716751" y="698960"/>
                    <a:pt x="734165" y="717659"/>
                  </a:cubicBezTo>
                  <a:cubicBezTo>
                    <a:pt x="751484" y="736311"/>
                    <a:pt x="783458" y="737453"/>
                    <a:pt x="799588" y="717707"/>
                  </a:cubicBezTo>
                  <a:cubicBezTo>
                    <a:pt x="808105" y="707239"/>
                    <a:pt x="816907" y="704908"/>
                    <a:pt x="828660" y="705812"/>
                  </a:cubicBezTo>
                  <a:cubicBezTo>
                    <a:pt x="833180" y="706145"/>
                    <a:pt x="837843" y="705336"/>
                    <a:pt x="842315" y="705955"/>
                  </a:cubicBezTo>
                  <a:cubicBezTo>
                    <a:pt x="853259" y="707525"/>
                    <a:pt x="860777" y="703147"/>
                    <a:pt x="868294" y="695201"/>
                  </a:cubicBezTo>
                  <a:cubicBezTo>
                    <a:pt x="919158" y="641721"/>
                    <a:pt x="970449" y="588621"/>
                    <a:pt x="1021884" y="535712"/>
                  </a:cubicBezTo>
                  <a:cubicBezTo>
                    <a:pt x="1027546" y="529907"/>
                    <a:pt x="1029021" y="524007"/>
                    <a:pt x="1029021" y="516299"/>
                  </a:cubicBezTo>
                  <a:cubicBezTo>
                    <a:pt x="1028830" y="421091"/>
                    <a:pt x="1028878" y="325835"/>
                    <a:pt x="1028878" y="230627"/>
                  </a:cubicBezTo>
                  <a:cubicBezTo>
                    <a:pt x="1028878" y="212594"/>
                    <a:pt x="1028878" y="212498"/>
                    <a:pt x="1046816" y="212832"/>
                  </a:cubicBezTo>
                  <a:cubicBezTo>
                    <a:pt x="1254552" y="216448"/>
                    <a:pt x="1462240" y="220159"/>
                    <a:pt x="1669976" y="223680"/>
                  </a:cubicBezTo>
                  <a:cubicBezTo>
                    <a:pt x="1756525" y="225155"/>
                    <a:pt x="1843073" y="226392"/>
                    <a:pt x="1929622" y="227344"/>
                  </a:cubicBezTo>
                  <a:cubicBezTo>
                    <a:pt x="1938187" y="227439"/>
                    <a:pt x="1943420" y="230008"/>
                    <a:pt x="1948702" y="237050"/>
                  </a:cubicBezTo>
                  <a:cubicBezTo>
                    <a:pt x="1957837" y="249326"/>
                    <a:pt x="1961025" y="262030"/>
                    <a:pt x="1960882" y="277351"/>
                  </a:cubicBezTo>
                  <a:cubicBezTo>
                    <a:pt x="1959502" y="411718"/>
                    <a:pt x="1958932" y="546132"/>
                    <a:pt x="1957790" y="680547"/>
                  </a:cubicBezTo>
                  <a:cubicBezTo>
                    <a:pt x="1957742" y="689016"/>
                    <a:pt x="1960169" y="694868"/>
                    <a:pt x="1966164" y="700721"/>
                  </a:cubicBezTo>
                  <a:cubicBezTo>
                    <a:pt x="1986671" y="720800"/>
                    <a:pt x="2006845" y="741259"/>
                    <a:pt x="2026543" y="762099"/>
                  </a:cubicBezTo>
                  <a:cubicBezTo>
                    <a:pt x="2032776" y="768713"/>
                    <a:pt x="2039152" y="770854"/>
                    <a:pt x="2047955" y="770807"/>
                  </a:cubicBezTo>
                  <a:cubicBezTo>
                    <a:pt x="2106716" y="770474"/>
                    <a:pt x="2165525" y="770949"/>
                    <a:pt x="2224287" y="770331"/>
                  </a:cubicBezTo>
                  <a:cubicBezTo>
                    <a:pt x="2235516" y="770188"/>
                    <a:pt x="2237467" y="773804"/>
                    <a:pt x="2237420" y="784034"/>
                  </a:cubicBezTo>
                  <a:cubicBezTo>
                    <a:pt x="2236991" y="863303"/>
                    <a:pt x="2236848" y="942572"/>
                    <a:pt x="2237562" y="1021841"/>
                  </a:cubicBezTo>
                  <a:cubicBezTo>
                    <a:pt x="2237657" y="1034545"/>
                    <a:pt x="2233708" y="1036353"/>
                    <a:pt x="2222384" y="1036353"/>
                  </a:cubicBezTo>
                  <a:cubicBezTo>
                    <a:pt x="2027352" y="1036020"/>
                    <a:pt x="1832320" y="1036115"/>
                    <a:pt x="1637336" y="1036115"/>
                  </a:cubicBezTo>
                  <a:cubicBezTo>
                    <a:pt x="1563539" y="1036115"/>
                    <a:pt x="1489694" y="1036067"/>
                    <a:pt x="1415897" y="1036162"/>
                  </a:cubicBezTo>
                  <a:cubicBezTo>
                    <a:pt x="1409331" y="1036162"/>
                    <a:pt x="1404144" y="1035401"/>
                    <a:pt x="1399291" y="1029691"/>
                  </a:cubicBezTo>
                  <a:cubicBezTo>
                    <a:pt x="1374216" y="1000239"/>
                    <a:pt x="1348237" y="971501"/>
                    <a:pt x="1323258" y="941953"/>
                  </a:cubicBezTo>
                  <a:cubicBezTo>
                    <a:pt x="1317120" y="934673"/>
                    <a:pt x="1311172" y="931581"/>
                    <a:pt x="1301514" y="931724"/>
                  </a:cubicBezTo>
                  <a:cubicBezTo>
                    <a:pt x="1217677" y="932627"/>
                    <a:pt x="1133840" y="933103"/>
                    <a:pt x="1050004" y="933484"/>
                  </a:cubicBezTo>
                  <a:cubicBezTo>
                    <a:pt x="931100" y="934007"/>
                    <a:pt x="812149" y="934340"/>
                    <a:pt x="693246" y="934483"/>
                  </a:cubicBezTo>
                  <a:cubicBezTo>
                    <a:pt x="684919" y="934483"/>
                    <a:pt x="678829" y="936577"/>
                    <a:pt x="672691" y="942381"/>
                  </a:cubicBezTo>
                  <a:cubicBezTo>
                    <a:pt x="642335" y="971263"/>
                    <a:pt x="611360" y="999478"/>
                    <a:pt x="580956" y="1028359"/>
                  </a:cubicBezTo>
                  <a:cubicBezTo>
                    <a:pt x="574866" y="1034164"/>
                    <a:pt x="568728" y="1036448"/>
                    <a:pt x="560402" y="1036305"/>
                  </a:cubicBezTo>
                  <a:cubicBezTo>
                    <a:pt x="531235" y="1035829"/>
                    <a:pt x="501830" y="1033783"/>
                    <a:pt x="472996" y="1036733"/>
                  </a:cubicBezTo>
                  <a:cubicBezTo>
                    <a:pt x="438786" y="1040254"/>
                    <a:pt x="414282" y="1030643"/>
                    <a:pt x="396059" y="1000620"/>
                  </a:cubicBezTo>
                  <a:cubicBezTo>
                    <a:pt x="384830" y="982111"/>
                    <a:pt x="369129" y="966267"/>
                    <a:pt x="354997" y="949614"/>
                  </a:cubicBezTo>
                  <a:cubicBezTo>
                    <a:pt x="349478" y="943095"/>
                    <a:pt x="349668" y="935482"/>
                    <a:pt x="351714" y="929106"/>
                  </a:cubicBezTo>
                  <a:cubicBezTo>
                    <a:pt x="353665" y="923016"/>
                    <a:pt x="361230" y="926299"/>
                    <a:pt x="366226" y="926252"/>
                  </a:cubicBezTo>
                  <a:cubicBezTo>
                    <a:pt x="396773" y="925966"/>
                    <a:pt x="427272" y="926347"/>
                    <a:pt x="457818" y="926014"/>
                  </a:cubicBezTo>
                  <a:cubicBezTo>
                    <a:pt x="479991" y="925776"/>
                    <a:pt x="499689" y="918734"/>
                    <a:pt x="515295" y="902224"/>
                  </a:cubicBezTo>
                  <a:cubicBezTo>
                    <a:pt x="506731" y="882478"/>
                    <a:pt x="492171" y="866681"/>
                    <a:pt x="479848" y="849457"/>
                  </a:cubicBezTo>
                  <a:cubicBezTo>
                    <a:pt x="427652" y="776421"/>
                    <a:pt x="374838" y="703813"/>
                    <a:pt x="322357" y="631015"/>
                  </a:cubicBezTo>
                  <a:cubicBezTo>
                    <a:pt x="249702" y="530240"/>
                    <a:pt x="177142" y="429417"/>
                    <a:pt x="104534" y="328595"/>
                  </a:cubicBezTo>
                  <a:cubicBezTo>
                    <a:pt x="77223" y="290721"/>
                    <a:pt x="49912" y="252847"/>
                    <a:pt x="22601" y="214973"/>
                  </a:cubicBezTo>
                  <a:cubicBezTo>
                    <a:pt x="22601" y="214973"/>
                    <a:pt x="22601" y="214973"/>
                    <a:pt x="22601" y="214973"/>
                  </a:cubicBezTo>
                  <a:cubicBezTo>
                    <a:pt x="12323" y="222586"/>
                    <a:pt x="7708" y="233672"/>
                    <a:pt x="3521" y="245186"/>
                  </a:cubicBezTo>
                  <a:cubicBezTo>
                    <a:pt x="-1665" y="259651"/>
                    <a:pt x="1998" y="274734"/>
                    <a:pt x="0" y="289341"/>
                  </a:cubicBezTo>
                  <a:cubicBezTo>
                    <a:pt x="190" y="316652"/>
                    <a:pt x="523" y="343963"/>
                    <a:pt x="523" y="371322"/>
                  </a:cubicBezTo>
                  <a:cubicBezTo>
                    <a:pt x="571" y="530811"/>
                    <a:pt x="381" y="690253"/>
                    <a:pt x="571" y="849742"/>
                  </a:cubicBezTo>
                  <a:cubicBezTo>
                    <a:pt x="619" y="887569"/>
                    <a:pt x="26360" y="917925"/>
                    <a:pt x="63567" y="924063"/>
                  </a:cubicBezTo>
                  <a:cubicBezTo>
                    <a:pt x="92496" y="928869"/>
                    <a:pt x="121758" y="925395"/>
                    <a:pt x="150877" y="925871"/>
                  </a:cubicBezTo>
                  <a:cubicBezTo>
                    <a:pt x="159394" y="926014"/>
                    <a:pt x="162439" y="927679"/>
                    <a:pt x="162487" y="937005"/>
                  </a:cubicBezTo>
                  <a:cubicBezTo>
                    <a:pt x="162772" y="982539"/>
                    <a:pt x="164105" y="1028121"/>
                    <a:pt x="164533" y="1073656"/>
                  </a:cubicBezTo>
                  <a:cubicBezTo>
                    <a:pt x="164628" y="1081173"/>
                    <a:pt x="167007" y="1086264"/>
                    <a:pt x="172479" y="1091165"/>
                  </a:cubicBezTo>
                  <a:cubicBezTo>
                    <a:pt x="197506" y="1113718"/>
                    <a:pt x="222010" y="1136890"/>
                    <a:pt x="247228" y="1159300"/>
                  </a:cubicBezTo>
                  <a:cubicBezTo>
                    <a:pt x="253318" y="1164725"/>
                    <a:pt x="255459" y="1170054"/>
                    <a:pt x="255364" y="1177999"/>
                  </a:cubicBezTo>
                  <a:cubicBezTo>
                    <a:pt x="254888" y="1211734"/>
                    <a:pt x="255174" y="1245421"/>
                    <a:pt x="254936" y="1279155"/>
                  </a:cubicBezTo>
                  <a:cubicBezTo>
                    <a:pt x="254222" y="1383499"/>
                    <a:pt x="253413" y="1487795"/>
                    <a:pt x="252509" y="1592139"/>
                  </a:cubicBezTo>
                  <a:cubicBezTo>
                    <a:pt x="252461" y="1595946"/>
                    <a:pt x="254507" y="1602321"/>
                    <a:pt x="249845" y="1603035"/>
                  </a:cubicBezTo>
                  <a:cubicBezTo>
                    <a:pt x="240471" y="1604415"/>
                    <a:pt x="230765" y="1603749"/>
                    <a:pt x="221201" y="1603606"/>
                  </a:cubicBezTo>
                  <a:cubicBezTo>
                    <a:pt x="215206" y="1603511"/>
                    <a:pt x="215158" y="1597611"/>
                    <a:pt x="212827" y="1594090"/>
                  </a:cubicBezTo>
                  <a:cubicBezTo>
                    <a:pt x="197934" y="1571917"/>
                    <a:pt x="167768" y="1566446"/>
                    <a:pt x="146928" y="1582242"/>
                  </a:cubicBezTo>
                  <a:cubicBezTo>
                    <a:pt x="125374" y="1598562"/>
                    <a:pt x="122472" y="1629775"/>
                    <a:pt x="140648" y="1649759"/>
                  </a:cubicBezTo>
                  <a:cubicBezTo>
                    <a:pt x="158157" y="1669029"/>
                    <a:pt x="192034" y="1670837"/>
                    <a:pt x="206737" y="1649521"/>
                  </a:cubicBezTo>
                  <a:cubicBezTo>
                    <a:pt x="217157" y="1634438"/>
                    <a:pt x="228576" y="1633677"/>
                    <a:pt x="243231" y="1634343"/>
                  </a:cubicBezTo>
                  <a:cubicBezTo>
                    <a:pt x="252319" y="1634771"/>
                    <a:pt x="261549" y="1633677"/>
                    <a:pt x="270542" y="1634628"/>
                  </a:cubicBezTo>
                  <a:cubicBezTo>
                    <a:pt x="280915" y="1635723"/>
                    <a:pt x="283294" y="1632107"/>
                    <a:pt x="283341" y="1621972"/>
                  </a:cubicBezTo>
                  <a:cubicBezTo>
                    <a:pt x="283864" y="1469334"/>
                    <a:pt x="284816" y="1316744"/>
                    <a:pt x="285910" y="1164106"/>
                  </a:cubicBezTo>
                  <a:cubicBezTo>
                    <a:pt x="285958" y="1156208"/>
                    <a:pt x="283912" y="1150688"/>
                    <a:pt x="277822" y="1145312"/>
                  </a:cubicBezTo>
                  <a:cubicBezTo>
                    <a:pt x="252271" y="1122663"/>
                    <a:pt x="227244" y="1099397"/>
                    <a:pt x="202026" y="1076320"/>
                  </a:cubicBezTo>
                  <a:cubicBezTo>
                    <a:pt x="198410" y="1072990"/>
                    <a:pt x="195032" y="1070087"/>
                    <a:pt x="194937" y="1064045"/>
                  </a:cubicBezTo>
                  <a:cubicBezTo>
                    <a:pt x="194413" y="1021222"/>
                    <a:pt x="193557" y="978400"/>
                    <a:pt x="192510" y="935625"/>
                  </a:cubicBezTo>
                  <a:cubicBezTo>
                    <a:pt x="192367" y="928964"/>
                    <a:pt x="193605" y="925823"/>
                    <a:pt x="201265" y="926014"/>
                  </a:cubicBezTo>
                  <a:cubicBezTo>
                    <a:pt x="220392" y="926537"/>
                    <a:pt x="239567" y="926585"/>
                    <a:pt x="258695" y="926014"/>
                  </a:cubicBezTo>
                  <a:cubicBezTo>
                    <a:pt x="267164" y="925776"/>
                    <a:pt x="268353" y="929487"/>
                    <a:pt x="268163" y="936577"/>
                  </a:cubicBezTo>
                  <a:cubicBezTo>
                    <a:pt x="267735" y="952516"/>
                    <a:pt x="268496" y="968503"/>
                    <a:pt x="267830" y="984395"/>
                  </a:cubicBezTo>
                  <a:cubicBezTo>
                    <a:pt x="267449" y="993340"/>
                    <a:pt x="270399" y="999811"/>
                    <a:pt x="276252" y="1006329"/>
                  </a:cubicBezTo>
                  <a:cubicBezTo>
                    <a:pt x="311271" y="1045250"/>
                    <a:pt x="346100" y="1084409"/>
                    <a:pt x="380691" y="1123710"/>
                  </a:cubicBezTo>
                  <a:cubicBezTo>
                    <a:pt x="385306" y="1128944"/>
                    <a:pt x="389874" y="1131228"/>
                    <a:pt x="396963" y="1131180"/>
                  </a:cubicBezTo>
                  <a:cubicBezTo>
                    <a:pt x="466240" y="1130943"/>
                    <a:pt x="535470" y="1130895"/>
                    <a:pt x="604747" y="1131228"/>
                  </a:cubicBezTo>
                  <a:cubicBezTo>
                    <a:pt x="612359" y="1131275"/>
                    <a:pt x="617355" y="1128706"/>
                    <a:pt x="622351" y="1123282"/>
                  </a:cubicBezTo>
                  <a:cubicBezTo>
                    <a:pt x="646760" y="1096875"/>
                    <a:pt x="671787" y="1070944"/>
                    <a:pt x="696053" y="1044394"/>
                  </a:cubicBezTo>
                  <a:cubicBezTo>
                    <a:pt x="701906" y="1038018"/>
                    <a:pt x="707901" y="1036115"/>
                    <a:pt x="716227" y="1036115"/>
                  </a:cubicBezTo>
                  <a:cubicBezTo>
                    <a:pt x="893036" y="1036353"/>
                    <a:pt x="1069845" y="1036353"/>
                    <a:pt x="1246653" y="1036067"/>
                  </a:cubicBezTo>
                  <a:cubicBezTo>
                    <a:pt x="1255313" y="1036067"/>
                    <a:pt x="1261023" y="1038637"/>
                    <a:pt x="1266494" y="1044965"/>
                  </a:cubicBezTo>
                  <a:cubicBezTo>
                    <a:pt x="1288001" y="1069707"/>
                    <a:pt x="1310363" y="1093735"/>
                    <a:pt x="1331394" y="1118905"/>
                  </a:cubicBezTo>
                  <a:cubicBezTo>
                    <a:pt x="1339245" y="1128326"/>
                    <a:pt x="1347476" y="1131275"/>
                    <a:pt x="1359324" y="1131275"/>
                  </a:cubicBezTo>
                  <a:cubicBezTo>
                    <a:pt x="1647328" y="1130990"/>
                    <a:pt x="1935284" y="1131133"/>
                    <a:pt x="2223288" y="1130800"/>
                  </a:cubicBezTo>
                  <a:cubicBezTo>
                    <a:pt x="2234565" y="1130800"/>
                    <a:pt x="2237705" y="1133322"/>
                    <a:pt x="2237515" y="1144884"/>
                  </a:cubicBezTo>
                  <a:cubicBezTo>
                    <a:pt x="2236801" y="1194557"/>
                    <a:pt x="2236801" y="1244231"/>
                    <a:pt x="2237515" y="1293858"/>
                  </a:cubicBezTo>
                  <a:cubicBezTo>
                    <a:pt x="2237705" y="1305943"/>
                    <a:pt x="2235088" y="1309654"/>
                    <a:pt x="2222194" y="1309512"/>
                  </a:cubicBezTo>
                  <a:cubicBezTo>
                    <a:pt x="2029017" y="1307418"/>
                    <a:pt x="1835841" y="1305848"/>
                    <a:pt x="1642665" y="1304278"/>
                  </a:cubicBezTo>
                  <a:cubicBezTo>
                    <a:pt x="1529233" y="1303326"/>
                    <a:pt x="1415754" y="1302327"/>
                    <a:pt x="1302322" y="1301899"/>
                  </a:cubicBezTo>
                  <a:cubicBezTo>
                    <a:pt x="1290951" y="1301851"/>
                    <a:pt x="1287477" y="1299044"/>
                    <a:pt x="1288191" y="1287577"/>
                  </a:cubicBezTo>
                  <a:cubicBezTo>
                    <a:pt x="1289238" y="1270305"/>
                    <a:pt x="1288667" y="1252939"/>
                    <a:pt x="1288381" y="1235667"/>
                  </a:cubicBezTo>
                  <a:cubicBezTo>
                    <a:pt x="1287810" y="1202313"/>
                    <a:pt x="1269016" y="1171386"/>
                    <a:pt x="1238517" y="1163059"/>
                  </a:cubicBezTo>
                  <a:cubicBezTo>
                    <a:pt x="1220199" y="1158063"/>
                    <a:pt x="1218866" y="1148928"/>
                    <a:pt x="1220341" y="1134654"/>
                  </a:cubicBezTo>
                  <a:cubicBezTo>
                    <a:pt x="1220389" y="1134226"/>
                    <a:pt x="1220341" y="1133750"/>
                    <a:pt x="1220341" y="1133274"/>
                  </a:cubicBezTo>
                  <a:cubicBezTo>
                    <a:pt x="1220341" y="1111768"/>
                    <a:pt x="1220341" y="1111768"/>
                    <a:pt x="1199216" y="1111768"/>
                  </a:cubicBezTo>
                  <a:cubicBezTo>
                    <a:pt x="1173808" y="1111768"/>
                    <a:pt x="1173808" y="1111768"/>
                    <a:pt x="1173808" y="1137223"/>
                  </a:cubicBezTo>
                  <a:cubicBezTo>
                    <a:pt x="1173808" y="1156779"/>
                    <a:pt x="1173808" y="1156255"/>
                    <a:pt x="1154633" y="1156921"/>
                  </a:cubicBezTo>
                  <a:cubicBezTo>
                    <a:pt x="1144451" y="1157302"/>
                    <a:pt x="1139217" y="1155066"/>
                    <a:pt x="1141073" y="1143742"/>
                  </a:cubicBezTo>
                  <a:cubicBezTo>
                    <a:pt x="1141786" y="1139317"/>
                    <a:pt x="1141215" y="1134654"/>
                    <a:pt x="1141215" y="1130086"/>
                  </a:cubicBezTo>
                  <a:cubicBezTo>
                    <a:pt x="1141215" y="1111768"/>
                    <a:pt x="1141215" y="1111768"/>
                    <a:pt x="1122373" y="1111768"/>
                  </a:cubicBezTo>
                  <a:cubicBezTo>
                    <a:pt x="1094872" y="1111768"/>
                    <a:pt x="1094539" y="1111768"/>
                    <a:pt x="1095015" y="1139459"/>
                  </a:cubicBezTo>
                  <a:cubicBezTo>
                    <a:pt x="1095205" y="1150355"/>
                    <a:pt x="1095681" y="1157730"/>
                    <a:pt x="1080170" y="1157350"/>
                  </a:cubicBezTo>
                  <a:cubicBezTo>
                    <a:pt x="1066514" y="1157016"/>
                    <a:pt x="1062375" y="1153115"/>
                    <a:pt x="1064516" y="1140459"/>
                  </a:cubicBezTo>
                  <a:cubicBezTo>
                    <a:pt x="1064991" y="1137794"/>
                    <a:pt x="1064563" y="1134987"/>
                    <a:pt x="1064563" y="1132275"/>
                  </a:cubicBezTo>
                  <a:cubicBezTo>
                    <a:pt x="1064563" y="1111768"/>
                    <a:pt x="1064563" y="1111768"/>
                    <a:pt x="1043771" y="1111768"/>
                  </a:cubicBezTo>
                  <a:cubicBezTo>
                    <a:pt x="1018220" y="1111768"/>
                    <a:pt x="1018220" y="1111768"/>
                    <a:pt x="1018220" y="1137271"/>
                  </a:cubicBezTo>
                  <a:cubicBezTo>
                    <a:pt x="1018220" y="1157016"/>
                    <a:pt x="1018220" y="1156493"/>
                    <a:pt x="998902" y="1156921"/>
                  </a:cubicBezTo>
                  <a:cubicBezTo>
                    <a:pt x="989672" y="1157112"/>
                    <a:pt x="987436" y="1154114"/>
                    <a:pt x="987673" y="1145407"/>
                  </a:cubicBezTo>
                  <a:cubicBezTo>
                    <a:pt x="987959" y="1134654"/>
                    <a:pt x="992574" y="1120237"/>
                    <a:pt x="985818" y="1113909"/>
                  </a:cubicBezTo>
                  <a:cubicBezTo>
                    <a:pt x="978538" y="1107057"/>
                    <a:pt x="964169" y="1112529"/>
                    <a:pt x="952940" y="1111768"/>
                  </a:cubicBezTo>
                  <a:cubicBezTo>
                    <a:pt x="952036" y="1111720"/>
                    <a:pt x="951084" y="1111863"/>
                    <a:pt x="950228" y="1111768"/>
                  </a:cubicBezTo>
                  <a:cubicBezTo>
                    <a:pt x="942615" y="1110578"/>
                    <a:pt x="940807" y="1114432"/>
                    <a:pt x="941425" y="1121188"/>
                  </a:cubicBezTo>
                  <a:cubicBezTo>
                    <a:pt x="941901" y="1126137"/>
                    <a:pt x="941520" y="1131228"/>
                    <a:pt x="941520" y="1136224"/>
                  </a:cubicBezTo>
                  <a:cubicBezTo>
                    <a:pt x="941520" y="1157588"/>
                    <a:pt x="941520" y="1157254"/>
                    <a:pt x="920538" y="1156874"/>
                  </a:cubicBezTo>
                  <a:cubicBezTo>
                    <a:pt x="913543" y="1156731"/>
                    <a:pt x="910783" y="1155066"/>
                    <a:pt x="911212" y="1147691"/>
                  </a:cubicBezTo>
                  <a:cubicBezTo>
                    <a:pt x="911783" y="1138175"/>
                    <a:pt x="911307" y="1128564"/>
                    <a:pt x="911355" y="1119000"/>
                  </a:cubicBezTo>
                  <a:cubicBezTo>
                    <a:pt x="911355" y="1115193"/>
                    <a:pt x="911497" y="1111625"/>
                    <a:pt x="905978" y="1111768"/>
                  </a:cubicBezTo>
                  <a:cubicBezTo>
                    <a:pt x="892798" y="1112101"/>
                    <a:pt x="877715" y="1108485"/>
                    <a:pt x="867200" y="1113909"/>
                  </a:cubicBezTo>
                  <a:cubicBezTo>
                    <a:pt x="860063" y="1117572"/>
                    <a:pt x="865820" y="1134130"/>
                    <a:pt x="864964" y="1144884"/>
                  </a:cubicBezTo>
                  <a:cubicBezTo>
                    <a:pt x="864773" y="1147167"/>
                    <a:pt x="864868" y="1149451"/>
                    <a:pt x="864916" y="1151735"/>
                  </a:cubicBezTo>
                  <a:cubicBezTo>
                    <a:pt x="864916" y="1155066"/>
                    <a:pt x="863156" y="1156065"/>
                    <a:pt x="859968" y="1156779"/>
                  </a:cubicBezTo>
                  <a:cubicBezTo>
                    <a:pt x="840507" y="1161061"/>
                    <a:pt x="834798" y="1156874"/>
                    <a:pt x="834798" y="1137699"/>
                  </a:cubicBezTo>
                  <a:cubicBezTo>
                    <a:pt x="834798" y="1136319"/>
                    <a:pt x="834798" y="1134987"/>
                    <a:pt x="834798" y="1133607"/>
                  </a:cubicBezTo>
                  <a:cubicBezTo>
                    <a:pt x="834798" y="1111768"/>
                    <a:pt x="834798" y="1111768"/>
                    <a:pt x="812625" y="1111768"/>
                  </a:cubicBezTo>
                  <a:cubicBezTo>
                    <a:pt x="788312" y="1111768"/>
                    <a:pt x="788312" y="1111768"/>
                    <a:pt x="788312" y="1136938"/>
                  </a:cubicBezTo>
                  <a:cubicBezTo>
                    <a:pt x="788312" y="1156684"/>
                    <a:pt x="788312" y="1156684"/>
                    <a:pt x="770754" y="1156684"/>
                  </a:cubicBezTo>
                  <a:cubicBezTo>
                    <a:pt x="753007" y="1156684"/>
                    <a:pt x="753007" y="1156684"/>
                    <a:pt x="753007" y="1138508"/>
                  </a:cubicBezTo>
                  <a:cubicBezTo>
                    <a:pt x="753007" y="1134844"/>
                    <a:pt x="752484" y="1131133"/>
                    <a:pt x="753102" y="1127612"/>
                  </a:cubicBezTo>
                  <a:cubicBezTo>
                    <a:pt x="755481" y="1114385"/>
                    <a:pt x="750342" y="1110959"/>
                    <a:pt x="737115" y="1111435"/>
                  </a:cubicBezTo>
                  <a:cubicBezTo>
                    <a:pt x="706569" y="1112529"/>
                    <a:pt x="705950" y="1111768"/>
                    <a:pt x="706854" y="1141791"/>
                  </a:cubicBezTo>
                  <a:cubicBezTo>
                    <a:pt x="707187" y="1153115"/>
                    <a:pt x="704332" y="1157159"/>
                    <a:pt x="692723" y="1158729"/>
                  </a:cubicBezTo>
                  <a:cubicBezTo>
                    <a:pt x="659559" y="1163202"/>
                    <a:pt x="635055" y="1186088"/>
                    <a:pt x="629441" y="1219299"/>
                  </a:cubicBezTo>
                  <a:cubicBezTo>
                    <a:pt x="623684" y="1253557"/>
                    <a:pt x="627633" y="1288338"/>
                    <a:pt x="627395" y="1322882"/>
                  </a:cubicBezTo>
                  <a:cubicBezTo>
                    <a:pt x="842696" y="1322929"/>
                    <a:pt x="1058045" y="1322929"/>
                    <a:pt x="1273346" y="1323120"/>
                  </a:cubicBezTo>
                  <a:cubicBezTo>
                    <a:pt x="1279722" y="1323120"/>
                    <a:pt x="1289190" y="1319361"/>
                    <a:pt x="1288810" y="1331922"/>
                  </a:cubicBezTo>
                  <a:cubicBezTo>
                    <a:pt x="1304892" y="1331874"/>
                    <a:pt x="1320974" y="1331827"/>
                    <a:pt x="1337056" y="1331779"/>
                  </a:cubicBezTo>
                  <a:cubicBezTo>
                    <a:pt x="1372170" y="1331684"/>
                    <a:pt x="1407237" y="1331541"/>
                    <a:pt x="1442351" y="1331589"/>
                  </a:cubicBezTo>
                  <a:cubicBezTo>
                    <a:pt x="1443969" y="1331589"/>
                    <a:pt x="1445634" y="1332826"/>
                    <a:pt x="1447252" y="1333492"/>
                  </a:cubicBezTo>
                  <a:cubicBezTo>
                    <a:pt x="1537465" y="1334206"/>
                    <a:pt x="1627629" y="1334967"/>
                    <a:pt x="1717842" y="1335633"/>
                  </a:cubicBezTo>
                  <a:cubicBezTo>
                    <a:pt x="1886419" y="1336918"/>
                    <a:pt x="2054996" y="1338298"/>
                    <a:pt x="2223526" y="1339154"/>
                  </a:cubicBezTo>
                  <a:cubicBezTo>
                    <a:pt x="2235136" y="1339202"/>
                    <a:pt x="2237562" y="1342342"/>
                    <a:pt x="2237467" y="1353476"/>
                  </a:cubicBezTo>
                  <a:cubicBezTo>
                    <a:pt x="2236848" y="1411809"/>
                    <a:pt x="2238466" y="1470143"/>
                    <a:pt x="2236848" y="1528429"/>
                  </a:cubicBezTo>
                  <a:cubicBezTo>
                    <a:pt x="2234945" y="1597040"/>
                    <a:pt x="2284715" y="1650378"/>
                    <a:pt x="2338861" y="1660417"/>
                  </a:cubicBezTo>
                  <a:cubicBezTo>
                    <a:pt x="2345712" y="1661702"/>
                    <a:pt x="2349566" y="1665556"/>
                    <a:pt x="2352849" y="1671551"/>
                  </a:cubicBezTo>
                  <a:cubicBezTo>
                    <a:pt x="2364174" y="1692248"/>
                    <a:pt x="2375878" y="1712755"/>
                    <a:pt x="2387869" y="1733120"/>
                  </a:cubicBezTo>
                  <a:cubicBezTo>
                    <a:pt x="2391723" y="1739638"/>
                    <a:pt x="2393340" y="1746109"/>
                    <a:pt x="2393340" y="1753674"/>
                  </a:cubicBezTo>
                  <a:cubicBezTo>
                    <a:pt x="2393150" y="1839319"/>
                    <a:pt x="2393102" y="1924964"/>
                    <a:pt x="2393388" y="2010608"/>
                  </a:cubicBezTo>
                  <a:cubicBezTo>
                    <a:pt x="2393436" y="2019411"/>
                    <a:pt x="2392008" y="2024454"/>
                    <a:pt x="2382635" y="2028927"/>
                  </a:cubicBezTo>
                  <a:cubicBezTo>
                    <a:pt x="2358178" y="2040584"/>
                    <a:pt x="2351232" y="2071464"/>
                    <a:pt x="2366124" y="2094207"/>
                  </a:cubicBezTo>
                  <a:cubicBezTo>
                    <a:pt x="2380208" y="2115714"/>
                    <a:pt x="2411516" y="2120662"/>
                    <a:pt x="2432356" y="2104675"/>
                  </a:cubicBezTo>
                  <a:cubicBezTo>
                    <a:pt x="2452863" y="2088926"/>
                    <a:pt x="2455671" y="2057475"/>
                    <a:pt x="2437495" y="2038205"/>
                  </a:cubicBezTo>
                  <a:cubicBezTo>
                    <a:pt x="2432261" y="2032686"/>
                    <a:pt x="2430596" y="2027357"/>
                    <a:pt x="2430596" y="2020172"/>
                  </a:cubicBezTo>
                  <a:cubicBezTo>
                    <a:pt x="2430786" y="1943187"/>
                    <a:pt x="2429216" y="1866154"/>
                    <a:pt x="2431357" y="1789217"/>
                  </a:cubicBezTo>
                  <a:cubicBezTo>
                    <a:pt x="2432404" y="1751438"/>
                    <a:pt x="2427265" y="1717323"/>
                    <a:pt x="2404094" y="1686872"/>
                  </a:cubicBezTo>
                  <a:cubicBezTo>
                    <a:pt x="2400810" y="1682589"/>
                    <a:pt x="2398955" y="1677213"/>
                    <a:pt x="2395957" y="1672740"/>
                  </a:cubicBezTo>
                  <a:cubicBezTo>
                    <a:pt x="2391009" y="1665413"/>
                    <a:pt x="2393531" y="1663557"/>
                    <a:pt x="2401381" y="1663652"/>
                  </a:cubicBezTo>
                  <a:cubicBezTo>
                    <a:pt x="2420509" y="1663938"/>
                    <a:pt x="2439636" y="1663985"/>
                    <a:pt x="2458811" y="1663605"/>
                  </a:cubicBezTo>
                  <a:cubicBezTo>
                    <a:pt x="2465377" y="1663462"/>
                    <a:pt x="2468517" y="1666317"/>
                    <a:pt x="2471182" y="1671836"/>
                  </a:cubicBezTo>
                  <a:cubicBezTo>
                    <a:pt x="2480650" y="1691439"/>
                    <a:pt x="2490214" y="1711043"/>
                    <a:pt x="2500396" y="1730313"/>
                  </a:cubicBezTo>
                  <a:cubicBezTo>
                    <a:pt x="2504821" y="1738687"/>
                    <a:pt x="2506487" y="1747013"/>
                    <a:pt x="2506487" y="1756386"/>
                  </a:cubicBezTo>
                  <a:cubicBezTo>
                    <a:pt x="2506296" y="1841603"/>
                    <a:pt x="2506249" y="1926772"/>
                    <a:pt x="2506534" y="2011988"/>
                  </a:cubicBezTo>
                  <a:cubicBezTo>
                    <a:pt x="2506582" y="2021171"/>
                    <a:pt x="2504821" y="2027309"/>
                    <a:pt x="2496733" y="2033495"/>
                  </a:cubicBezTo>
                  <a:cubicBezTo>
                    <a:pt x="2475179" y="2049910"/>
                    <a:pt x="2473847" y="2081979"/>
                    <a:pt x="2492450" y="2100916"/>
                  </a:cubicBezTo>
                  <a:cubicBezTo>
                    <a:pt x="2510150" y="2118901"/>
                    <a:pt x="2541315" y="2118330"/>
                    <a:pt x="2558492" y="2099679"/>
                  </a:cubicBezTo>
                  <a:cubicBezTo>
                    <a:pt x="2577048" y="2079552"/>
                    <a:pt x="2574622" y="2049053"/>
                    <a:pt x="2552259" y="2032543"/>
                  </a:cubicBezTo>
                  <a:cubicBezTo>
                    <a:pt x="2545645" y="2027642"/>
                    <a:pt x="2543409" y="2023027"/>
                    <a:pt x="2543456" y="2014938"/>
                  </a:cubicBezTo>
                  <a:cubicBezTo>
                    <a:pt x="2543789" y="1925202"/>
                    <a:pt x="2543599" y="1835417"/>
                    <a:pt x="2543789" y="1745681"/>
                  </a:cubicBezTo>
                  <a:cubicBezTo>
                    <a:pt x="2543789" y="1737687"/>
                    <a:pt x="2542172" y="1730693"/>
                    <a:pt x="2538460" y="1723604"/>
                  </a:cubicBezTo>
                  <a:cubicBezTo>
                    <a:pt x="2528469" y="1704381"/>
                    <a:pt x="2519048" y="1684826"/>
                    <a:pt x="2508580" y="1663748"/>
                  </a:cubicBezTo>
                  <a:cubicBezTo>
                    <a:pt x="2529040" y="1663748"/>
                    <a:pt x="2547643" y="1664223"/>
                    <a:pt x="2566200" y="1663509"/>
                  </a:cubicBezTo>
                  <a:cubicBezTo>
                    <a:pt x="2574574" y="1663177"/>
                    <a:pt x="2578285" y="1666698"/>
                    <a:pt x="2581616" y="1673644"/>
                  </a:cubicBezTo>
                  <a:cubicBezTo>
                    <a:pt x="2591751" y="1694960"/>
                    <a:pt x="2602266" y="1716086"/>
                    <a:pt x="2613162" y="1737069"/>
                  </a:cubicBezTo>
                  <a:cubicBezTo>
                    <a:pt x="2616635" y="1743778"/>
                    <a:pt x="2618015" y="1750439"/>
                    <a:pt x="2617967" y="1757909"/>
                  </a:cubicBezTo>
                  <a:cubicBezTo>
                    <a:pt x="2617824" y="1843554"/>
                    <a:pt x="2617777" y="1929198"/>
                    <a:pt x="2618063" y="2014843"/>
                  </a:cubicBezTo>
                  <a:cubicBezTo>
                    <a:pt x="2618110" y="2022837"/>
                    <a:pt x="2616016" y="2027547"/>
                    <a:pt x="2609355" y="2032590"/>
                  </a:cubicBezTo>
                  <a:cubicBezTo>
                    <a:pt x="2587326" y="2049244"/>
                    <a:pt x="2585042" y="2080124"/>
                    <a:pt x="2603360" y="2099917"/>
                  </a:cubicBezTo>
                  <a:cubicBezTo>
                    <a:pt x="2620822" y="2118759"/>
                    <a:pt x="2652986" y="2118616"/>
                    <a:pt x="2670448" y="2099679"/>
                  </a:cubicBezTo>
                  <a:cubicBezTo>
                    <a:pt x="2688815" y="2079743"/>
                    <a:pt x="2686293" y="2048958"/>
                    <a:pt x="2664025" y="2032448"/>
                  </a:cubicBezTo>
                  <a:cubicBezTo>
                    <a:pt x="2657316" y="2027452"/>
                    <a:pt x="2655365" y="2022694"/>
                    <a:pt x="2655365" y="2014748"/>
                  </a:cubicBezTo>
                  <a:cubicBezTo>
                    <a:pt x="2655651" y="1926819"/>
                    <a:pt x="2655461" y="1838891"/>
                    <a:pt x="2655651" y="1750962"/>
                  </a:cubicBezTo>
                  <a:cubicBezTo>
                    <a:pt x="2655651" y="1743016"/>
                    <a:pt x="2654224" y="1735927"/>
                    <a:pt x="2650512" y="1728790"/>
                  </a:cubicBezTo>
                  <a:cubicBezTo>
                    <a:pt x="2639664" y="1707902"/>
                    <a:pt x="2629434" y="1686729"/>
                    <a:pt x="2617920" y="1663700"/>
                  </a:cubicBezTo>
                  <a:cubicBezTo>
                    <a:pt x="2627293" y="1663700"/>
                    <a:pt x="2634858" y="1663605"/>
                    <a:pt x="2642376" y="1663700"/>
                  </a:cubicBezTo>
                  <a:cubicBezTo>
                    <a:pt x="2660552" y="1663890"/>
                    <a:pt x="2681868" y="1658419"/>
                    <a:pt x="2696094" y="1666031"/>
                  </a:cubicBezTo>
                  <a:cubicBezTo>
                    <a:pt x="2710939" y="1673977"/>
                    <a:pt x="2713604" y="1697530"/>
                    <a:pt x="2723120" y="1713422"/>
                  </a:cubicBezTo>
                  <a:cubicBezTo>
                    <a:pt x="2730352" y="1725507"/>
                    <a:pt x="2732541" y="1738211"/>
                    <a:pt x="2732493" y="1752342"/>
                  </a:cubicBezTo>
                  <a:cubicBezTo>
                    <a:pt x="2732017" y="1839367"/>
                    <a:pt x="2732160" y="1926391"/>
                    <a:pt x="2732398" y="2013416"/>
                  </a:cubicBezTo>
                  <a:cubicBezTo>
                    <a:pt x="2732398" y="2021362"/>
                    <a:pt x="2730781" y="2026167"/>
                    <a:pt x="2723405" y="2030925"/>
                  </a:cubicBezTo>
                  <a:cubicBezTo>
                    <a:pt x="2699901" y="2046056"/>
                    <a:pt x="2695666" y="2076269"/>
                    <a:pt x="2712795" y="2097538"/>
                  </a:cubicBezTo>
                  <a:cubicBezTo>
                    <a:pt x="2729020" y="2117617"/>
                    <a:pt x="2760804" y="2119710"/>
                    <a:pt x="2779693" y="2101915"/>
                  </a:cubicBezTo>
                  <a:cubicBezTo>
                    <a:pt x="2799201" y="2083549"/>
                    <a:pt x="2798820" y="2052051"/>
                    <a:pt x="2777742" y="2034446"/>
                  </a:cubicBezTo>
                  <a:cubicBezTo>
                    <a:pt x="2770462" y="2028356"/>
                    <a:pt x="2768702" y="2022408"/>
                    <a:pt x="2768702" y="2013654"/>
                  </a:cubicBezTo>
                  <a:cubicBezTo>
                    <a:pt x="2768987" y="1936193"/>
                    <a:pt x="2767465" y="1858732"/>
                    <a:pt x="2769463" y="1781319"/>
                  </a:cubicBezTo>
                  <a:cubicBezTo>
                    <a:pt x="2770462" y="1742065"/>
                    <a:pt x="2766275" y="1705523"/>
                    <a:pt x="2743865" y="1672407"/>
                  </a:cubicBezTo>
                  <a:cubicBezTo>
                    <a:pt x="2742437" y="1670266"/>
                    <a:pt x="2741724" y="1667649"/>
                    <a:pt x="2740058" y="1663748"/>
                  </a:cubicBezTo>
                  <a:cubicBezTo>
                    <a:pt x="2759233" y="1663748"/>
                    <a:pt x="2777266" y="1663843"/>
                    <a:pt x="2795299" y="1663700"/>
                  </a:cubicBezTo>
                  <a:cubicBezTo>
                    <a:pt x="2801199" y="1663652"/>
                    <a:pt x="2802627" y="1668173"/>
                    <a:pt x="2804625" y="1672169"/>
                  </a:cubicBezTo>
                  <a:cubicBezTo>
                    <a:pt x="2813999" y="1690773"/>
                    <a:pt x="2823134" y="1709520"/>
                    <a:pt x="2832745" y="1727981"/>
                  </a:cubicBezTo>
                  <a:cubicBezTo>
                    <a:pt x="2837693" y="1737450"/>
                    <a:pt x="2839835" y="1747061"/>
                    <a:pt x="2839787" y="1757909"/>
                  </a:cubicBezTo>
                  <a:cubicBezTo>
                    <a:pt x="2839454" y="1842174"/>
                    <a:pt x="2839502" y="1926486"/>
                    <a:pt x="2839739" y="2010751"/>
                  </a:cubicBezTo>
                  <a:cubicBezTo>
                    <a:pt x="2839787" y="2019601"/>
                    <a:pt x="2838264" y="2025168"/>
                    <a:pt x="2829510" y="2030116"/>
                  </a:cubicBezTo>
                  <a:cubicBezTo>
                    <a:pt x="2805910" y="2043534"/>
                    <a:pt x="2800676" y="2074747"/>
                    <a:pt x="2817139" y="2096396"/>
                  </a:cubicBezTo>
                  <a:cubicBezTo>
                    <a:pt x="2832555" y="2116713"/>
                    <a:pt x="2863434" y="2120043"/>
                    <a:pt x="2882657" y="2103438"/>
                  </a:cubicBezTo>
                  <a:cubicBezTo>
                    <a:pt x="2903497" y="2085452"/>
                    <a:pt x="2904925" y="2054668"/>
                    <a:pt x="2884846" y="2036016"/>
                  </a:cubicBezTo>
                  <a:cubicBezTo>
                    <a:pt x="2878851" y="2030450"/>
                    <a:pt x="2876947" y="2025263"/>
                    <a:pt x="2876947" y="2017508"/>
                  </a:cubicBezTo>
                  <a:cubicBezTo>
                    <a:pt x="2877185" y="1926867"/>
                    <a:pt x="2877043" y="1836179"/>
                    <a:pt x="2877185" y="1745538"/>
                  </a:cubicBezTo>
                  <a:cubicBezTo>
                    <a:pt x="2877185" y="1738068"/>
                    <a:pt x="2875805" y="1731407"/>
                    <a:pt x="2872285" y="1724746"/>
                  </a:cubicBezTo>
                  <a:cubicBezTo>
                    <a:pt x="2862055" y="1705047"/>
                    <a:pt x="2852443" y="1685064"/>
                    <a:pt x="2841785" y="1663700"/>
                  </a:cubicBezTo>
                  <a:cubicBezTo>
                    <a:pt x="2863006" y="1663700"/>
                    <a:pt x="2882562" y="1663890"/>
                    <a:pt x="2902070" y="1663605"/>
                  </a:cubicBezTo>
                  <a:cubicBezTo>
                    <a:pt x="2908731" y="1663509"/>
                    <a:pt x="2910206" y="1668173"/>
                    <a:pt x="2912395" y="1672550"/>
                  </a:cubicBezTo>
                  <a:cubicBezTo>
                    <a:pt x="2922672" y="1693247"/>
                    <a:pt x="2932664" y="1714087"/>
                    <a:pt x="2943370" y="1734547"/>
                  </a:cubicBezTo>
                  <a:cubicBezTo>
                    <a:pt x="2946700" y="1740875"/>
                    <a:pt x="2947889" y="1747061"/>
                    <a:pt x="2947889" y="1754007"/>
                  </a:cubicBezTo>
                  <a:cubicBezTo>
                    <a:pt x="2947795" y="1840556"/>
                    <a:pt x="2947747" y="1927152"/>
                    <a:pt x="2947937" y="2013701"/>
                  </a:cubicBezTo>
                  <a:cubicBezTo>
                    <a:pt x="2947937" y="2021028"/>
                    <a:pt x="2946748" y="2025787"/>
                    <a:pt x="2939420" y="2029926"/>
                  </a:cubicBezTo>
                  <a:cubicBezTo>
                    <a:pt x="2921435" y="2040061"/>
                    <a:pt x="2913584" y="2060758"/>
                    <a:pt x="2918485" y="2080409"/>
                  </a:cubicBezTo>
                  <a:cubicBezTo>
                    <a:pt x="2923005" y="2098537"/>
                    <a:pt x="2940039" y="2112573"/>
                    <a:pt x="2958833" y="2113763"/>
                  </a:cubicBezTo>
                  <a:cubicBezTo>
                    <a:pt x="2979816" y="2115047"/>
                    <a:pt x="2997183" y="2104817"/>
                    <a:pt x="3004891" y="2086547"/>
                  </a:cubicBezTo>
                  <a:cubicBezTo>
                    <a:pt x="3012742" y="2067943"/>
                    <a:pt x="3007936" y="2046103"/>
                    <a:pt x="2991711" y="2033733"/>
                  </a:cubicBezTo>
                  <a:cubicBezTo>
                    <a:pt x="2985240" y="2028832"/>
                    <a:pt x="2984003" y="2023741"/>
                    <a:pt x="2984003" y="2016556"/>
                  </a:cubicBezTo>
                  <a:cubicBezTo>
                    <a:pt x="2984146" y="1925915"/>
                    <a:pt x="2984051" y="1835227"/>
                    <a:pt x="2984193" y="1744587"/>
                  </a:cubicBezTo>
                  <a:cubicBezTo>
                    <a:pt x="2984193" y="1737116"/>
                    <a:pt x="2982861" y="1730550"/>
                    <a:pt x="2979340" y="1723842"/>
                  </a:cubicBezTo>
                  <a:cubicBezTo>
                    <a:pt x="2969348" y="1704714"/>
                    <a:pt x="2960070" y="1685159"/>
                    <a:pt x="2949555" y="1663843"/>
                  </a:cubicBezTo>
                  <a:cubicBezTo>
                    <a:pt x="2969301" y="1663843"/>
                    <a:pt x="2986905" y="1663938"/>
                    <a:pt x="3004558" y="1663795"/>
                  </a:cubicBezTo>
                  <a:cubicBezTo>
                    <a:pt x="3010315" y="1663748"/>
                    <a:pt x="3012123" y="1667459"/>
                    <a:pt x="3014217" y="1671693"/>
                  </a:cubicBezTo>
                  <a:cubicBezTo>
                    <a:pt x="3022401" y="1688394"/>
                    <a:pt x="3030489" y="1705095"/>
                    <a:pt x="3039196" y="1721463"/>
                  </a:cubicBezTo>
                  <a:cubicBezTo>
                    <a:pt x="3042765" y="1728171"/>
                    <a:pt x="3044145" y="1734785"/>
                    <a:pt x="3044145" y="1742255"/>
                  </a:cubicBezTo>
                  <a:cubicBezTo>
                    <a:pt x="3044002" y="1833371"/>
                    <a:pt x="3044002" y="1924488"/>
                    <a:pt x="3044192" y="2015604"/>
                  </a:cubicBezTo>
                  <a:cubicBezTo>
                    <a:pt x="3044192" y="2022837"/>
                    <a:pt x="3042812" y="2027404"/>
                    <a:pt x="3036199" y="2032210"/>
                  </a:cubicBezTo>
                  <a:cubicBezTo>
                    <a:pt x="3013646" y="2048530"/>
                    <a:pt x="3010886" y="2079124"/>
                    <a:pt x="3028919" y="2099346"/>
                  </a:cubicBezTo>
                  <a:cubicBezTo>
                    <a:pt x="3045905" y="2118426"/>
                    <a:pt x="3078403" y="2118949"/>
                    <a:pt x="3096007" y="2100393"/>
                  </a:cubicBezTo>
                  <a:cubicBezTo>
                    <a:pt x="3114944" y="2080504"/>
                    <a:pt x="3112613" y="2048816"/>
                    <a:pt x="3089774" y="2032162"/>
                  </a:cubicBezTo>
                  <a:cubicBezTo>
                    <a:pt x="3083208" y="2027357"/>
                    <a:pt x="3081638" y="2022789"/>
                    <a:pt x="3081686" y="2015509"/>
                  </a:cubicBezTo>
                  <a:cubicBezTo>
                    <a:pt x="3081876" y="1936669"/>
                    <a:pt x="3080449" y="1857828"/>
                    <a:pt x="3082399" y="1779082"/>
                  </a:cubicBezTo>
                  <a:cubicBezTo>
                    <a:pt x="3083351" y="1741589"/>
                    <a:pt x="3078593" y="1707141"/>
                    <a:pt x="3057800" y="1675547"/>
                  </a:cubicBezTo>
                  <a:cubicBezTo>
                    <a:pt x="3055659" y="1672312"/>
                    <a:pt x="3054517" y="1668458"/>
                    <a:pt x="3052376" y="1663748"/>
                  </a:cubicBezTo>
                  <a:cubicBezTo>
                    <a:pt x="3057657" y="1663748"/>
                    <a:pt x="3061750" y="1663605"/>
                    <a:pt x="3065794" y="1663748"/>
                  </a:cubicBezTo>
                  <a:cubicBezTo>
                    <a:pt x="3085302" y="1664461"/>
                    <a:pt x="3108664" y="1656611"/>
                    <a:pt x="3123271" y="1666555"/>
                  </a:cubicBezTo>
                  <a:cubicBezTo>
                    <a:pt x="3137069" y="1675976"/>
                    <a:pt x="3141351" y="1698909"/>
                    <a:pt x="3150534" y="1715515"/>
                  </a:cubicBezTo>
                  <a:cubicBezTo>
                    <a:pt x="3156672" y="1726601"/>
                    <a:pt x="3158909" y="1737830"/>
                    <a:pt x="3158861" y="1750534"/>
                  </a:cubicBezTo>
                  <a:cubicBezTo>
                    <a:pt x="3158480" y="1838463"/>
                    <a:pt x="3158576" y="1926391"/>
                    <a:pt x="3158813" y="2014320"/>
                  </a:cubicBezTo>
                  <a:cubicBezTo>
                    <a:pt x="3158813" y="2022075"/>
                    <a:pt x="3157529" y="2027261"/>
                    <a:pt x="3150249" y="2032067"/>
                  </a:cubicBezTo>
                  <a:cubicBezTo>
                    <a:pt x="3133453" y="2043201"/>
                    <a:pt x="3127458" y="2063756"/>
                    <a:pt x="3133738" y="2082645"/>
                  </a:cubicBezTo>
                  <a:cubicBezTo>
                    <a:pt x="3140257" y="2102201"/>
                    <a:pt x="3156339" y="2113858"/>
                    <a:pt x="3176847" y="2113906"/>
                  </a:cubicBezTo>
                  <a:cubicBezTo>
                    <a:pt x="3197354" y="2113906"/>
                    <a:pt x="3213912" y="2102153"/>
                    <a:pt x="3220335" y="2082978"/>
                  </a:cubicBezTo>
                  <a:cubicBezTo>
                    <a:pt x="3226520" y="2064517"/>
                    <a:pt x="3220335" y="2043249"/>
                    <a:pt x="3203872" y="2032115"/>
                  </a:cubicBezTo>
                  <a:cubicBezTo>
                    <a:pt x="3196735" y="2027261"/>
                    <a:pt x="3195022" y="2022266"/>
                    <a:pt x="3195022" y="2014320"/>
                  </a:cubicBezTo>
                  <a:cubicBezTo>
                    <a:pt x="3195260" y="1921395"/>
                    <a:pt x="3195117" y="1828423"/>
                    <a:pt x="3195307" y="1735499"/>
                  </a:cubicBezTo>
                  <a:cubicBezTo>
                    <a:pt x="3195307" y="1726553"/>
                    <a:pt x="3193595" y="1718655"/>
                    <a:pt x="3189408" y="1710757"/>
                  </a:cubicBezTo>
                  <a:cubicBezTo>
                    <a:pt x="3181462" y="1695769"/>
                    <a:pt x="3174229" y="1680353"/>
                    <a:pt x="3166046" y="1663748"/>
                  </a:cubicBezTo>
                  <a:cubicBezTo>
                    <a:pt x="3185554" y="1663748"/>
                    <a:pt x="3202825" y="1664081"/>
                    <a:pt x="3220097" y="1663557"/>
                  </a:cubicBezTo>
                  <a:cubicBezTo>
                    <a:pt x="3226901" y="1663367"/>
                    <a:pt x="3229661" y="1666793"/>
                    <a:pt x="3232230" y="1671979"/>
                  </a:cubicBezTo>
                  <a:cubicBezTo>
                    <a:pt x="3243031" y="1693913"/>
                    <a:pt x="3253926" y="1715848"/>
                    <a:pt x="3265060" y="1737640"/>
                  </a:cubicBezTo>
                  <a:cubicBezTo>
                    <a:pt x="3268677" y="1744682"/>
                    <a:pt x="3270294" y="1751771"/>
                    <a:pt x="3270294" y="1759765"/>
                  </a:cubicBezTo>
                  <a:cubicBezTo>
                    <a:pt x="3270104" y="1844029"/>
                    <a:pt x="3270056" y="1928342"/>
                    <a:pt x="3270294" y="2012607"/>
                  </a:cubicBezTo>
                  <a:cubicBezTo>
                    <a:pt x="3270294" y="2021314"/>
                    <a:pt x="3268677" y="2027071"/>
                    <a:pt x="3260635" y="2032781"/>
                  </a:cubicBezTo>
                  <a:cubicBezTo>
                    <a:pt x="3238796" y="2048245"/>
                    <a:pt x="3236845" y="2080742"/>
                    <a:pt x="3255164" y="2100107"/>
                  </a:cubicBezTo>
                  <a:cubicBezTo>
                    <a:pt x="3273482" y="2119472"/>
                    <a:pt x="3305028" y="2118616"/>
                    <a:pt x="3322918" y="2098204"/>
                  </a:cubicBezTo>
                  <a:cubicBezTo>
                    <a:pt x="3340285" y="2078410"/>
                    <a:pt x="3337145" y="2047626"/>
                    <a:pt x="3315210" y="2032210"/>
                  </a:cubicBezTo>
                  <a:cubicBezTo>
                    <a:pt x="3308311" y="2027357"/>
                    <a:pt x="3306455" y="2022551"/>
                    <a:pt x="3306455" y="2014605"/>
                  </a:cubicBezTo>
                  <a:cubicBezTo>
                    <a:pt x="3306741" y="1926201"/>
                    <a:pt x="3306598" y="1837844"/>
                    <a:pt x="3306741" y="1749440"/>
                  </a:cubicBezTo>
                  <a:cubicBezTo>
                    <a:pt x="3306741" y="1741970"/>
                    <a:pt x="3305314" y="1735451"/>
                    <a:pt x="3301840" y="1728695"/>
                  </a:cubicBezTo>
                  <a:cubicBezTo>
                    <a:pt x="3291039" y="1707902"/>
                    <a:pt x="3280952" y="1686776"/>
                    <a:pt x="3269628" y="1663795"/>
                  </a:cubicBezTo>
                  <a:cubicBezTo>
                    <a:pt x="3295274" y="1663795"/>
                    <a:pt x="3318826" y="1663795"/>
                    <a:pt x="3342331" y="1663795"/>
                  </a:cubicBezTo>
                  <a:cubicBezTo>
                    <a:pt x="3347470" y="1663795"/>
                    <a:pt x="3348802" y="1667839"/>
                    <a:pt x="3350657" y="1671503"/>
                  </a:cubicBezTo>
                  <a:cubicBezTo>
                    <a:pt x="3357699" y="1685730"/>
                    <a:pt x="3364408" y="1700099"/>
                    <a:pt x="3372116" y="1713945"/>
                  </a:cubicBezTo>
                  <a:cubicBezTo>
                    <a:pt x="3378445" y="1725412"/>
                    <a:pt x="3380918" y="1737069"/>
                    <a:pt x="3380824" y="1750249"/>
                  </a:cubicBezTo>
                  <a:cubicBezTo>
                    <a:pt x="3380348" y="1837273"/>
                    <a:pt x="3380490" y="1924298"/>
                    <a:pt x="3380728" y="2011322"/>
                  </a:cubicBezTo>
                  <a:cubicBezTo>
                    <a:pt x="3380776" y="2020743"/>
                    <a:pt x="3380300" y="2028403"/>
                    <a:pt x="3370594" y="2033875"/>
                  </a:cubicBezTo>
                  <a:cubicBezTo>
                    <a:pt x="3362600" y="2038395"/>
                    <a:pt x="3358128" y="2046865"/>
                    <a:pt x="3355606" y="2055953"/>
                  </a:cubicBezTo>
                  <a:cubicBezTo>
                    <a:pt x="3349135" y="2079505"/>
                    <a:pt x="3357224" y="2095968"/>
                    <a:pt x="3383583" y="2112859"/>
                  </a:cubicBezTo>
                  <a:cubicBezTo>
                    <a:pt x="3407802" y="2116903"/>
                    <a:pt x="3427738" y="2110622"/>
                    <a:pt x="3441536" y="2089164"/>
                  </a:cubicBezTo>
                  <a:cubicBezTo>
                    <a:pt x="3448055" y="2066944"/>
                    <a:pt x="3446151" y="2046484"/>
                    <a:pt x="3426025" y="2032115"/>
                  </a:cubicBezTo>
                  <a:cubicBezTo>
                    <a:pt x="3419221" y="2027261"/>
                    <a:pt x="3418174" y="2022456"/>
                    <a:pt x="3418174" y="2015366"/>
                  </a:cubicBezTo>
                  <a:cubicBezTo>
                    <a:pt x="3418317" y="1937144"/>
                    <a:pt x="3416794" y="1858875"/>
                    <a:pt x="3418888" y="1780748"/>
                  </a:cubicBezTo>
                  <a:cubicBezTo>
                    <a:pt x="3419934" y="1742398"/>
                    <a:pt x="3414701" y="1707189"/>
                    <a:pt x="3393861" y="1674786"/>
                  </a:cubicBezTo>
                  <a:cubicBezTo>
                    <a:pt x="3391957" y="1671836"/>
                    <a:pt x="3390768" y="1668458"/>
                    <a:pt x="3388484" y="1663748"/>
                  </a:cubicBezTo>
                  <a:cubicBezTo>
                    <a:pt x="3416414" y="1663748"/>
                    <a:pt x="3443106" y="1663652"/>
                    <a:pt x="3469799" y="1663748"/>
                  </a:cubicBezTo>
                  <a:cubicBezTo>
                    <a:pt x="3508339" y="1663938"/>
                    <a:pt x="3541931" y="1652090"/>
                    <a:pt x="3569051" y="1623875"/>
                  </a:cubicBezTo>
                  <a:lnTo>
                    <a:pt x="3569051" y="1623875"/>
                  </a:lnTo>
                  <a:cubicBezTo>
                    <a:pt x="3569051" y="1623875"/>
                    <a:pt x="3569051" y="1623875"/>
                    <a:pt x="3569051" y="1623875"/>
                  </a:cubicBezTo>
                  <a:cubicBezTo>
                    <a:pt x="3567386" y="1619070"/>
                    <a:pt x="3564341" y="1615216"/>
                    <a:pt x="3560772" y="1611599"/>
                  </a:cubicBezTo>
                  <a:close/>
                  <a:moveTo>
                    <a:pt x="767900" y="367515"/>
                  </a:moveTo>
                  <a:cubicBezTo>
                    <a:pt x="764331" y="367610"/>
                    <a:pt x="761096" y="365517"/>
                    <a:pt x="761048" y="360949"/>
                  </a:cubicBezTo>
                  <a:cubicBezTo>
                    <a:pt x="761001" y="356001"/>
                    <a:pt x="763665" y="353194"/>
                    <a:pt x="768328" y="353527"/>
                  </a:cubicBezTo>
                  <a:cubicBezTo>
                    <a:pt x="772134" y="353812"/>
                    <a:pt x="774608" y="356572"/>
                    <a:pt x="774799" y="359236"/>
                  </a:cubicBezTo>
                  <a:cubicBezTo>
                    <a:pt x="774656" y="365231"/>
                    <a:pt x="771421" y="367420"/>
                    <a:pt x="767900" y="367515"/>
                  </a:cubicBezTo>
                  <a:close/>
                  <a:moveTo>
                    <a:pt x="770992" y="480043"/>
                  </a:moveTo>
                  <a:cubicBezTo>
                    <a:pt x="766996" y="480566"/>
                    <a:pt x="764188" y="478235"/>
                    <a:pt x="763665" y="473953"/>
                  </a:cubicBezTo>
                  <a:cubicBezTo>
                    <a:pt x="763046" y="468862"/>
                    <a:pt x="766139" y="465912"/>
                    <a:pt x="770517" y="465912"/>
                  </a:cubicBezTo>
                  <a:cubicBezTo>
                    <a:pt x="773990" y="465912"/>
                    <a:pt x="777225" y="468338"/>
                    <a:pt x="777511" y="472573"/>
                  </a:cubicBezTo>
                  <a:cubicBezTo>
                    <a:pt x="777511" y="477093"/>
                    <a:pt x="774751" y="479567"/>
                    <a:pt x="770992" y="480043"/>
                  </a:cubicBezTo>
                  <a:close/>
                  <a:moveTo>
                    <a:pt x="770517" y="585767"/>
                  </a:moveTo>
                  <a:cubicBezTo>
                    <a:pt x="766758" y="585957"/>
                    <a:pt x="763950" y="583768"/>
                    <a:pt x="763713" y="579296"/>
                  </a:cubicBezTo>
                  <a:cubicBezTo>
                    <a:pt x="763475" y="574823"/>
                    <a:pt x="766330" y="573158"/>
                    <a:pt x="769184" y="571730"/>
                  </a:cubicBezTo>
                  <a:cubicBezTo>
                    <a:pt x="773704" y="572016"/>
                    <a:pt x="776607" y="573967"/>
                    <a:pt x="777273" y="577868"/>
                  </a:cubicBezTo>
                  <a:cubicBezTo>
                    <a:pt x="778130" y="582769"/>
                    <a:pt x="774846" y="585529"/>
                    <a:pt x="770517" y="585767"/>
                  </a:cubicBezTo>
                  <a:close/>
                  <a:moveTo>
                    <a:pt x="774513" y="687398"/>
                  </a:moveTo>
                  <a:cubicBezTo>
                    <a:pt x="773895" y="691300"/>
                    <a:pt x="770802" y="693155"/>
                    <a:pt x="766948" y="693584"/>
                  </a:cubicBezTo>
                  <a:cubicBezTo>
                    <a:pt x="763094" y="692489"/>
                    <a:pt x="760810" y="690348"/>
                    <a:pt x="760858" y="686066"/>
                  </a:cubicBezTo>
                  <a:cubicBezTo>
                    <a:pt x="760953" y="681498"/>
                    <a:pt x="763903" y="679310"/>
                    <a:pt x="767567" y="679500"/>
                  </a:cubicBezTo>
                  <a:cubicBezTo>
                    <a:pt x="771801" y="679690"/>
                    <a:pt x="775275" y="682450"/>
                    <a:pt x="774513" y="687398"/>
                  </a:cubicBezTo>
                  <a:close/>
                  <a:moveTo>
                    <a:pt x="174144" y="1625969"/>
                  </a:moveTo>
                  <a:cubicBezTo>
                    <a:pt x="170243" y="1625826"/>
                    <a:pt x="167530" y="1623399"/>
                    <a:pt x="167626" y="1618879"/>
                  </a:cubicBezTo>
                  <a:cubicBezTo>
                    <a:pt x="167721" y="1614359"/>
                    <a:pt x="170385" y="1612503"/>
                    <a:pt x="174572" y="1612218"/>
                  </a:cubicBezTo>
                  <a:cubicBezTo>
                    <a:pt x="178522" y="1612932"/>
                    <a:pt x="181567" y="1614787"/>
                    <a:pt x="181281" y="1619260"/>
                  </a:cubicBezTo>
                  <a:cubicBezTo>
                    <a:pt x="180996" y="1623447"/>
                    <a:pt x="178141" y="1626111"/>
                    <a:pt x="174144" y="1625969"/>
                  </a:cubicBezTo>
                  <a:close/>
                  <a:moveTo>
                    <a:pt x="2236040" y="1097636"/>
                  </a:moveTo>
                  <a:cubicBezTo>
                    <a:pt x="2235088" y="1102061"/>
                    <a:pt x="2227951" y="1099730"/>
                    <a:pt x="2223621" y="1099777"/>
                  </a:cubicBezTo>
                  <a:cubicBezTo>
                    <a:pt x="2115661" y="1099873"/>
                    <a:pt x="2007654" y="1099873"/>
                    <a:pt x="1899694" y="1099873"/>
                  </a:cubicBezTo>
                  <a:cubicBezTo>
                    <a:pt x="1864627" y="1099873"/>
                    <a:pt x="1829513" y="1099873"/>
                    <a:pt x="1794446" y="1099873"/>
                  </a:cubicBezTo>
                  <a:cubicBezTo>
                    <a:pt x="1653656" y="1099873"/>
                    <a:pt x="1512913" y="1099682"/>
                    <a:pt x="1372123" y="1100206"/>
                  </a:cubicBezTo>
                  <a:cubicBezTo>
                    <a:pt x="1359847" y="1100253"/>
                    <a:pt x="1351949" y="1096209"/>
                    <a:pt x="1344336" y="1087311"/>
                  </a:cubicBezTo>
                  <a:cubicBezTo>
                    <a:pt x="1323020" y="1062427"/>
                    <a:pt x="1300752" y="1038304"/>
                    <a:pt x="1279436" y="1013419"/>
                  </a:cubicBezTo>
                  <a:cubicBezTo>
                    <a:pt x="1274393" y="1007471"/>
                    <a:pt x="1269254" y="1005806"/>
                    <a:pt x="1261927" y="1005806"/>
                  </a:cubicBezTo>
                  <a:cubicBezTo>
                    <a:pt x="1075126" y="1005949"/>
                    <a:pt x="888373" y="1005996"/>
                    <a:pt x="701573" y="1005759"/>
                  </a:cubicBezTo>
                  <a:cubicBezTo>
                    <a:pt x="693674" y="1005759"/>
                    <a:pt x="688155" y="1007852"/>
                    <a:pt x="682731" y="1013752"/>
                  </a:cubicBezTo>
                  <a:cubicBezTo>
                    <a:pt x="658370" y="1040207"/>
                    <a:pt x="633295" y="1066090"/>
                    <a:pt x="608934" y="1092545"/>
                  </a:cubicBezTo>
                  <a:cubicBezTo>
                    <a:pt x="603747" y="1098160"/>
                    <a:pt x="598418" y="1100015"/>
                    <a:pt x="591091" y="1099968"/>
                  </a:cubicBezTo>
                  <a:cubicBezTo>
                    <a:pt x="531425" y="1099730"/>
                    <a:pt x="471712" y="1099682"/>
                    <a:pt x="412046" y="1100015"/>
                  </a:cubicBezTo>
                  <a:cubicBezTo>
                    <a:pt x="403957" y="1100063"/>
                    <a:pt x="398676" y="1097351"/>
                    <a:pt x="393442" y="1091403"/>
                  </a:cubicBezTo>
                  <a:cubicBezTo>
                    <a:pt x="364370" y="1058192"/>
                    <a:pt x="335013" y="1025171"/>
                    <a:pt x="305371" y="992388"/>
                  </a:cubicBezTo>
                  <a:cubicBezTo>
                    <a:pt x="300423" y="986917"/>
                    <a:pt x="298234" y="981540"/>
                    <a:pt x="298519" y="974260"/>
                  </a:cubicBezTo>
                  <a:cubicBezTo>
                    <a:pt x="298995" y="961081"/>
                    <a:pt x="299185" y="947806"/>
                    <a:pt x="298472" y="934626"/>
                  </a:cubicBezTo>
                  <a:cubicBezTo>
                    <a:pt x="297948" y="924872"/>
                    <a:pt x="303991" y="926442"/>
                    <a:pt x="309843" y="926204"/>
                  </a:cubicBezTo>
                  <a:cubicBezTo>
                    <a:pt x="316267" y="925966"/>
                    <a:pt x="322119" y="925966"/>
                    <a:pt x="320406" y="935102"/>
                  </a:cubicBezTo>
                  <a:cubicBezTo>
                    <a:pt x="317456" y="950946"/>
                    <a:pt x="324688" y="962508"/>
                    <a:pt x="334585" y="974117"/>
                  </a:cubicBezTo>
                  <a:cubicBezTo>
                    <a:pt x="358851" y="1002475"/>
                    <a:pt x="382261" y="1031500"/>
                    <a:pt x="405670" y="1060619"/>
                  </a:cubicBezTo>
                  <a:cubicBezTo>
                    <a:pt x="409905" y="1065900"/>
                    <a:pt x="414377" y="1067423"/>
                    <a:pt x="420801" y="1067423"/>
                  </a:cubicBezTo>
                  <a:cubicBezTo>
                    <a:pt x="472283" y="1067232"/>
                    <a:pt x="523765" y="1067185"/>
                    <a:pt x="575247" y="1067470"/>
                  </a:cubicBezTo>
                  <a:cubicBezTo>
                    <a:pt x="581813" y="1067518"/>
                    <a:pt x="586238" y="1065282"/>
                    <a:pt x="590853" y="1060999"/>
                  </a:cubicBezTo>
                  <a:cubicBezTo>
                    <a:pt x="622494" y="1031500"/>
                    <a:pt x="654516" y="1002380"/>
                    <a:pt x="685966" y="972690"/>
                  </a:cubicBezTo>
                  <a:cubicBezTo>
                    <a:pt x="691771" y="967218"/>
                    <a:pt x="697338" y="965125"/>
                    <a:pt x="705141" y="965125"/>
                  </a:cubicBezTo>
                  <a:cubicBezTo>
                    <a:pt x="841792" y="964935"/>
                    <a:pt x="978490" y="964601"/>
                    <a:pt x="1115141" y="964126"/>
                  </a:cubicBezTo>
                  <a:cubicBezTo>
                    <a:pt x="1172523" y="963935"/>
                    <a:pt x="1229953" y="963507"/>
                    <a:pt x="1287335" y="962651"/>
                  </a:cubicBezTo>
                  <a:cubicBezTo>
                    <a:pt x="1296422" y="962508"/>
                    <a:pt x="1302513" y="965315"/>
                    <a:pt x="1308318" y="972119"/>
                  </a:cubicBezTo>
                  <a:cubicBezTo>
                    <a:pt x="1332869" y="1000810"/>
                    <a:pt x="1358087" y="1028978"/>
                    <a:pt x="1382638" y="1057716"/>
                  </a:cubicBezTo>
                  <a:cubicBezTo>
                    <a:pt x="1388776" y="1064901"/>
                    <a:pt x="1395247" y="1067565"/>
                    <a:pt x="1404811" y="1067565"/>
                  </a:cubicBezTo>
                  <a:cubicBezTo>
                    <a:pt x="1677256" y="1067280"/>
                    <a:pt x="1949701" y="1067328"/>
                    <a:pt x="2222099" y="1067470"/>
                  </a:cubicBezTo>
                  <a:cubicBezTo>
                    <a:pt x="2227047" y="1067470"/>
                    <a:pt x="2235041" y="1064377"/>
                    <a:pt x="2236420" y="1070801"/>
                  </a:cubicBezTo>
                  <a:cubicBezTo>
                    <a:pt x="2238371" y="1079365"/>
                    <a:pt x="2237895" y="1088977"/>
                    <a:pt x="2236040" y="1097636"/>
                  </a:cubicBezTo>
                  <a:close/>
                  <a:moveTo>
                    <a:pt x="2404950" y="2061662"/>
                  </a:moveTo>
                  <a:cubicBezTo>
                    <a:pt x="2408756" y="2062138"/>
                    <a:pt x="2411326" y="2065278"/>
                    <a:pt x="2411088" y="2069180"/>
                  </a:cubicBezTo>
                  <a:cubicBezTo>
                    <a:pt x="2410850" y="2073177"/>
                    <a:pt x="2408281" y="2075556"/>
                    <a:pt x="2403903" y="2075270"/>
                  </a:cubicBezTo>
                  <a:cubicBezTo>
                    <a:pt x="2399621" y="2075223"/>
                    <a:pt x="2396814" y="2072606"/>
                    <a:pt x="2397052" y="2068799"/>
                  </a:cubicBezTo>
                  <a:cubicBezTo>
                    <a:pt x="2397290" y="2064660"/>
                    <a:pt x="2400144" y="2061044"/>
                    <a:pt x="2404950" y="2061662"/>
                  </a:cubicBezTo>
                  <a:close/>
                  <a:moveTo>
                    <a:pt x="2525471" y="2061519"/>
                  </a:moveTo>
                  <a:cubicBezTo>
                    <a:pt x="2529087" y="2062709"/>
                    <a:pt x="2532275" y="2064850"/>
                    <a:pt x="2532180" y="2068894"/>
                  </a:cubicBezTo>
                  <a:cubicBezTo>
                    <a:pt x="2532037" y="2072939"/>
                    <a:pt x="2529182" y="2075223"/>
                    <a:pt x="2524948" y="2075270"/>
                  </a:cubicBezTo>
                  <a:cubicBezTo>
                    <a:pt x="2520380" y="2075318"/>
                    <a:pt x="2518239" y="2072606"/>
                    <a:pt x="2518524" y="2068466"/>
                  </a:cubicBezTo>
                  <a:cubicBezTo>
                    <a:pt x="2518810" y="2064469"/>
                    <a:pt x="2521141" y="2061805"/>
                    <a:pt x="2525471" y="2061519"/>
                  </a:cubicBezTo>
                  <a:close/>
                  <a:moveTo>
                    <a:pt x="2637190" y="2061615"/>
                  </a:moveTo>
                  <a:cubicBezTo>
                    <a:pt x="2641377" y="2061662"/>
                    <a:pt x="2642757" y="2065421"/>
                    <a:pt x="2644374" y="2068181"/>
                  </a:cubicBezTo>
                  <a:cubicBezTo>
                    <a:pt x="2643470" y="2072415"/>
                    <a:pt x="2641662" y="2075080"/>
                    <a:pt x="2637333" y="2075318"/>
                  </a:cubicBezTo>
                  <a:cubicBezTo>
                    <a:pt x="2633050" y="2075508"/>
                    <a:pt x="2630196" y="2073415"/>
                    <a:pt x="2630053" y="2069370"/>
                  </a:cubicBezTo>
                  <a:cubicBezTo>
                    <a:pt x="2629862" y="2064898"/>
                    <a:pt x="2632432" y="2061567"/>
                    <a:pt x="2637190" y="2061615"/>
                  </a:cubicBezTo>
                  <a:close/>
                  <a:moveTo>
                    <a:pt x="2747909" y="2061662"/>
                  </a:moveTo>
                  <a:cubicBezTo>
                    <a:pt x="2752287" y="2061091"/>
                    <a:pt x="2754761" y="2064469"/>
                    <a:pt x="2755094" y="2068228"/>
                  </a:cubicBezTo>
                  <a:cubicBezTo>
                    <a:pt x="2755427" y="2072130"/>
                    <a:pt x="2753619" y="2075365"/>
                    <a:pt x="2750574" y="2075223"/>
                  </a:cubicBezTo>
                  <a:cubicBezTo>
                    <a:pt x="2744436" y="2075365"/>
                    <a:pt x="2741533" y="2073129"/>
                    <a:pt x="2741343" y="2069085"/>
                  </a:cubicBezTo>
                  <a:cubicBezTo>
                    <a:pt x="2741105" y="2064993"/>
                    <a:pt x="2744055" y="2062186"/>
                    <a:pt x="2747909" y="2061662"/>
                  </a:cubicBezTo>
                  <a:close/>
                  <a:moveTo>
                    <a:pt x="2853823" y="2061615"/>
                  </a:moveTo>
                  <a:cubicBezTo>
                    <a:pt x="2857915" y="2061853"/>
                    <a:pt x="2859818" y="2065040"/>
                    <a:pt x="2860770" y="2068419"/>
                  </a:cubicBezTo>
                  <a:cubicBezTo>
                    <a:pt x="2859913" y="2073034"/>
                    <a:pt x="2857392" y="2075223"/>
                    <a:pt x="2853252" y="2075223"/>
                  </a:cubicBezTo>
                  <a:cubicBezTo>
                    <a:pt x="2848732" y="2075223"/>
                    <a:pt x="2846639" y="2072558"/>
                    <a:pt x="2846876" y="2068276"/>
                  </a:cubicBezTo>
                  <a:cubicBezTo>
                    <a:pt x="2847114" y="2064136"/>
                    <a:pt x="2849589" y="2061329"/>
                    <a:pt x="2853823" y="2061615"/>
                  </a:cubicBezTo>
                  <a:close/>
                  <a:moveTo>
                    <a:pt x="2962830" y="2061615"/>
                  </a:moveTo>
                  <a:cubicBezTo>
                    <a:pt x="2967017" y="2061377"/>
                    <a:pt x="2969206" y="2064327"/>
                    <a:pt x="2970110" y="2068181"/>
                  </a:cubicBezTo>
                  <a:cubicBezTo>
                    <a:pt x="2970062" y="2072701"/>
                    <a:pt x="2967493" y="2074889"/>
                    <a:pt x="2963401" y="2075175"/>
                  </a:cubicBezTo>
                  <a:cubicBezTo>
                    <a:pt x="2959119" y="2075460"/>
                    <a:pt x="2956549" y="2073319"/>
                    <a:pt x="2956407" y="2068847"/>
                  </a:cubicBezTo>
                  <a:cubicBezTo>
                    <a:pt x="2956264" y="2064469"/>
                    <a:pt x="2958786" y="2061853"/>
                    <a:pt x="2962830" y="2061615"/>
                  </a:cubicBezTo>
                  <a:close/>
                  <a:moveTo>
                    <a:pt x="3063890" y="2061662"/>
                  </a:moveTo>
                  <a:cubicBezTo>
                    <a:pt x="3067697" y="2062138"/>
                    <a:pt x="3070219" y="2065278"/>
                    <a:pt x="3069981" y="2069180"/>
                  </a:cubicBezTo>
                  <a:cubicBezTo>
                    <a:pt x="3069743" y="2073177"/>
                    <a:pt x="3067174" y="2075556"/>
                    <a:pt x="3062796" y="2075270"/>
                  </a:cubicBezTo>
                  <a:cubicBezTo>
                    <a:pt x="3058467" y="2075223"/>
                    <a:pt x="3055754" y="2072606"/>
                    <a:pt x="3055945" y="2068799"/>
                  </a:cubicBezTo>
                  <a:cubicBezTo>
                    <a:pt x="3056230" y="2064612"/>
                    <a:pt x="3059132" y="2061091"/>
                    <a:pt x="3063890" y="2061662"/>
                  </a:cubicBezTo>
                  <a:close/>
                  <a:moveTo>
                    <a:pt x="3170138" y="2068228"/>
                  </a:moveTo>
                  <a:cubicBezTo>
                    <a:pt x="3170566" y="2064232"/>
                    <a:pt x="3173135" y="2061377"/>
                    <a:pt x="3177275" y="2061615"/>
                  </a:cubicBezTo>
                  <a:cubicBezTo>
                    <a:pt x="3181271" y="2061853"/>
                    <a:pt x="3183698" y="2064469"/>
                    <a:pt x="3183698" y="2068799"/>
                  </a:cubicBezTo>
                  <a:cubicBezTo>
                    <a:pt x="3183460" y="2073224"/>
                    <a:pt x="3180938" y="2075460"/>
                    <a:pt x="3176656" y="2075127"/>
                  </a:cubicBezTo>
                  <a:cubicBezTo>
                    <a:pt x="3172612" y="2074842"/>
                    <a:pt x="3169662" y="2072701"/>
                    <a:pt x="3170138" y="2068228"/>
                  </a:cubicBezTo>
                  <a:close/>
                  <a:moveTo>
                    <a:pt x="3287709" y="2061472"/>
                  </a:moveTo>
                  <a:cubicBezTo>
                    <a:pt x="3291991" y="2061710"/>
                    <a:pt x="3294608" y="2064089"/>
                    <a:pt x="3295226" y="2068038"/>
                  </a:cubicBezTo>
                  <a:cubicBezTo>
                    <a:pt x="3295940" y="2072558"/>
                    <a:pt x="3292895" y="2074699"/>
                    <a:pt x="3288898" y="2075127"/>
                  </a:cubicBezTo>
                  <a:cubicBezTo>
                    <a:pt x="3284664" y="2075603"/>
                    <a:pt x="3281904" y="2073605"/>
                    <a:pt x="3281666" y="2069085"/>
                  </a:cubicBezTo>
                  <a:cubicBezTo>
                    <a:pt x="3281428" y="2064802"/>
                    <a:pt x="3283855" y="2062519"/>
                    <a:pt x="3287709" y="2061472"/>
                  </a:cubicBezTo>
                  <a:close/>
                  <a:moveTo>
                    <a:pt x="3400331" y="2061662"/>
                  </a:moveTo>
                  <a:cubicBezTo>
                    <a:pt x="3404090" y="2062186"/>
                    <a:pt x="3406136" y="2065373"/>
                    <a:pt x="3406612" y="2069180"/>
                  </a:cubicBezTo>
                  <a:cubicBezTo>
                    <a:pt x="3405660" y="2073272"/>
                    <a:pt x="3403377" y="2075460"/>
                    <a:pt x="3399094" y="2075318"/>
                  </a:cubicBezTo>
                  <a:cubicBezTo>
                    <a:pt x="3394717" y="2075175"/>
                    <a:pt x="3392052" y="2072510"/>
                    <a:pt x="3392338" y="2068752"/>
                  </a:cubicBezTo>
                  <a:cubicBezTo>
                    <a:pt x="3392623" y="2064565"/>
                    <a:pt x="3395526" y="2060948"/>
                    <a:pt x="3400331" y="2061662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198">
              <a:extLst>
                <a:ext uri="{FF2B5EF4-FFF2-40B4-BE49-F238E27FC236}">
                  <a16:creationId xmlns:a16="http://schemas.microsoft.com/office/drawing/2014/main" id="{83E93C40-D85C-440F-BA32-CED07B640D11}"/>
                </a:ext>
              </a:extLst>
            </p:cNvPr>
            <p:cNvSpPr/>
            <p:nvPr/>
          </p:nvSpPr>
          <p:spPr>
            <a:xfrm>
              <a:off x="1638707" y="3305475"/>
              <a:ext cx="2548234" cy="1172439"/>
            </a:xfrm>
            <a:custGeom>
              <a:avLst/>
              <a:gdLst>
                <a:gd name="connsiteX0" fmla="*/ 2468127 w 2548234"/>
                <a:gd name="connsiteY0" fmla="*/ 186717 h 1172439"/>
                <a:gd name="connsiteX1" fmla="*/ 2446716 w 2548234"/>
                <a:gd name="connsiteY1" fmla="*/ 196614 h 1172439"/>
                <a:gd name="connsiteX2" fmla="*/ 1191926 w 2548234"/>
                <a:gd name="connsiteY2" fmla="*/ 196471 h 1172439"/>
                <a:gd name="connsiteX3" fmla="*/ 742244 w 2548234"/>
                <a:gd name="connsiteY3" fmla="*/ 196233 h 1172439"/>
                <a:gd name="connsiteX4" fmla="*/ 724687 w 2548234"/>
                <a:gd name="connsiteY4" fmla="*/ 207985 h 1172439"/>
                <a:gd name="connsiteX5" fmla="*/ 710651 w 2548234"/>
                <a:gd name="connsiteY5" fmla="*/ 243338 h 1172439"/>
                <a:gd name="connsiteX6" fmla="*/ 693712 w 2548234"/>
                <a:gd name="connsiteY6" fmla="*/ 254519 h 1172439"/>
                <a:gd name="connsiteX7" fmla="*/ 531035 w 2548234"/>
                <a:gd name="connsiteY7" fmla="*/ 254234 h 1172439"/>
                <a:gd name="connsiteX8" fmla="*/ 496301 w 2548234"/>
                <a:gd name="connsiteY8" fmla="*/ 252473 h 1172439"/>
                <a:gd name="connsiteX9" fmla="*/ 482979 w 2548234"/>
                <a:gd name="connsiteY9" fmla="*/ 222640 h 1172439"/>
                <a:gd name="connsiteX10" fmla="*/ 491496 w 2548234"/>
                <a:gd name="connsiteY10" fmla="*/ 209460 h 1172439"/>
                <a:gd name="connsiteX11" fmla="*/ 673300 w 2548234"/>
                <a:gd name="connsiteY11" fmla="*/ 209889 h 1172439"/>
                <a:gd name="connsiteX12" fmla="*/ 691476 w 2548234"/>
                <a:gd name="connsiteY12" fmla="*/ 199326 h 1172439"/>
                <a:gd name="connsiteX13" fmla="*/ 764655 w 2548234"/>
                <a:gd name="connsiteY13" fmla="*/ 74903 h 1172439"/>
                <a:gd name="connsiteX14" fmla="*/ 781784 w 2548234"/>
                <a:gd name="connsiteY14" fmla="*/ 65292 h 1172439"/>
                <a:gd name="connsiteX15" fmla="*/ 1089343 w 2548234"/>
                <a:gd name="connsiteY15" fmla="*/ 65387 h 1172439"/>
                <a:gd name="connsiteX16" fmla="*/ 1105187 w 2548234"/>
                <a:gd name="connsiteY16" fmla="*/ 72905 h 1172439"/>
                <a:gd name="connsiteX17" fmla="*/ 1171372 w 2548234"/>
                <a:gd name="connsiteY17" fmla="*/ 80327 h 1172439"/>
                <a:gd name="connsiteX18" fmla="*/ 1172799 w 2548234"/>
                <a:gd name="connsiteY18" fmla="*/ 12716 h 1172439"/>
                <a:gd name="connsiteX19" fmla="*/ 1105616 w 2548234"/>
                <a:gd name="connsiteY19" fmla="*/ 18187 h 1172439"/>
                <a:gd name="connsiteX20" fmla="*/ 1087440 w 2548234"/>
                <a:gd name="connsiteY20" fmla="*/ 26371 h 1172439"/>
                <a:gd name="connsiteX21" fmla="*/ 759373 w 2548234"/>
                <a:gd name="connsiteY21" fmla="*/ 26086 h 1172439"/>
                <a:gd name="connsiteX22" fmla="*/ 741197 w 2548234"/>
                <a:gd name="connsiteY22" fmla="*/ 36506 h 1172439"/>
                <a:gd name="connsiteX23" fmla="*/ 668590 w 2548234"/>
                <a:gd name="connsiteY23" fmla="*/ 159644 h 1172439"/>
                <a:gd name="connsiteX24" fmla="*/ 651461 w 2548234"/>
                <a:gd name="connsiteY24" fmla="*/ 169398 h 1172439"/>
                <a:gd name="connsiteX25" fmla="*/ 462852 w 2548234"/>
                <a:gd name="connsiteY25" fmla="*/ 169398 h 1172439"/>
                <a:gd name="connsiteX26" fmla="*/ 445771 w 2548234"/>
                <a:gd name="connsiteY26" fmla="*/ 161071 h 1172439"/>
                <a:gd name="connsiteX27" fmla="*/ 218717 w 2548234"/>
                <a:gd name="connsiteY27" fmla="*/ 71430 h 1172439"/>
                <a:gd name="connsiteX28" fmla="*/ 38 w 2548234"/>
                <a:gd name="connsiteY28" fmla="*/ 316469 h 1172439"/>
                <a:gd name="connsiteX29" fmla="*/ 181938 w 2548234"/>
                <a:gd name="connsiteY29" fmla="*/ 562792 h 1172439"/>
                <a:gd name="connsiteX30" fmla="*/ 192405 w 2548234"/>
                <a:gd name="connsiteY30" fmla="*/ 578066 h 1172439"/>
                <a:gd name="connsiteX31" fmla="*/ 191977 w 2548234"/>
                <a:gd name="connsiteY31" fmla="*/ 819964 h 1172439"/>
                <a:gd name="connsiteX32" fmla="*/ 205823 w 2548234"/>
                <a:gd name="connsiteY32" fmla="*/ 834048 h 1172439"/>
                <a:gd name="connsiteX33" fmla="*/ 473558 w 2548234"/>
                <a:gd name="connsiteY33" fmla="*/ 826435 h 1172439"/>
                <a:gd name="connsiteX34" fmla="*/ 484549 w 2548234"/>
                <a:gd name="connsiteY34" fmla="*/ 836475 h 1172439"/>
                <a:gd name="connsiteX35" fmla="*/ 484406 w 2548234"/>
                <a:gd name="connsiteY35" fmla="*/ 862406 h 1172439"/>
                <a:gd name="connsiteX36" fmla="*/ 585134 w 2548234"/>
                <a:gd name="connsiteY36" fmla="*/ 962848 h 1172439"/>
                <a:gd name="connsiteX37" fmla="*/ 708129 w 2548234"/>
                <a:gd name="connsiteY37" fmla="*/ 962658 h 1172439"/>
                <a:gd name="connsiteX38" fmla="*/ 720119 w 2548234"/>
                <a:gd name="connsiteY38" fmla="*/ 974886 h 1172439"/>
                <a:gd name="connsiteX39" fmla="*/ 719691 w 2548234"/>
                <a:gd name="connsiteY39" fmla="*/ 1117008 h 1172439"/>
                <a:gd name="connsiteX40" fmla="*/ 731301 w 2548234"/>
                <a:gd name="connsiteY40" fmla="*/ 1129427 h 1172439"/>
                <a:gd name="connsiteX41" fmla="*/ 902162 w 2548234"/>
                <a:gd name="connsiteY41" fmla="*/ 1128476 h 1172439"/>
                <a:gd name="connsiteX42" fmla="*/ 968774 w 2548234"/>
                <a:gd name="connsiteY42" fmla="*/ 1128571 h 1172439"/>
                <a:gd name="connsiteX43" fmla="*/ 989615 w 2548234"/>
                <a:gd name="connsiteY43" fmla="*/ 1134613 h 1172439"/>
                <a:gd name="connsiteX44" fmla="*/ 1003080 w 2548234"/>
                <a:gd name="connsiteY44" fmla="*/ 1126763 h 1172439"/>
                <a:gd name="connsiteX45" fmla="*/ 1307880 w 2548234"/>
                <a:gd name="connsiteY45" fmla="*/ 1124288 h 1172439"/>
                <a:gd name="connsiteX46" fmla="*/ 1321678 w 2548234"/>
                <a:gd name="connsiteY46" fmla="*/ 1111156 h 1172439"/>
                <a:gd name="connsiteX47" fmla="*/ 1321630 w 2548234"/>
                <a:gd name="connsiteY47" fmla="*/ 952618 h 1172439"/>
                <a:gd name="connsiteX48" fmla="*/ 1308879 w 2548234"/>
                <a:gd name="connsiteY48" fmla="*/ 939914 h 1172439"/>
                <a:gd name="connsiteX49" fmla="*/ 1090152 w 2548234"/>
                <a:gd name="connsiteY49" fmla="*/ 940200 h 1172439"/>
                <a:gd name="connsiteX50" fmla="*/ 1073166 w 2548234"/>
                <a:gd name="connsiteY50" fmla="*/ 934252 h 1172439"/>
                <a:gd name="connsiteX51" fmla="*/ 1005792 w 2548234"/>
                <a:gd name="connsiteY51" fmla="*/ 937012 h 1172439"/>
                <a:gd name="connsiteX52" fmla="*/ 1014594 w 2548234"/>
                <a:gd name="connsiteY52" fmla="*/ 1003339 h 1172439"/>
                <a:gd name="connsiteX53" fmla="*/ 1080541 w 2548234"/>
                <a:gd name="connsiteY53" fmla="*/ 988256 h 1172439"/>
                <a:gd name="connsiteX54" fmla="*/ 1094291 w 2548234"/>
                <a:gd name="connsiteY54" fmla="*/ 980215 h 1172439"/>
                <a:gd name="connsiteX55" fmla="*/ 1270624 w 2548234"/>
                <a:gd name="connsiteY55" fmla="*/ 980168 h 1172439"/>
                <a:gd name="connsiteX56" fmla="*/ 1281045 w 2548234"/>
                <a:gd name="connsiteY56" fmla="*/ 991159 h 1172439"/>
                <a:gd name="connsiteX57" fmla="*/ 1281045 w 2548234"/>
                <a:gd name="connsiteY57" fmla="*/ 1074519 h 1172439"/>
                <a:gd name="connsiteX58" fmla="*/ 1270434 w 2548234"/>
                <a:gd name="connsiteY58" fmla="*/ 1085272 h 1172439"/>
                <a:gd name="connsiteX59" fmla="*/ 771554 w 2548234"/>
                <a:gd name="connsiteY59" fmla="*/ 1089935 h 1172439"/>
                <a:gd name="connsiteX60" fmla="*/ 760039 w 2548234"/>
                <a:gd name="connsiteY60" fmla="*/ 1078611 h 1172439"/>
                <a:gd name="connsiteX61" fmla="*/ 759992 w 2548234"/>
                <a:gd name="connsiteY61" fmla="*/ 976123 h 1172439"/>
                <a:gd name="connsiteX62" fmla="*/ 773838 w 2548234"/>
                <a:gd name="connsiteY62" fmla="*/ 962753 h 1172439"/>
                <a:gd name="connsiteX63" fmla="*/ 926951 w 2548234"/>
                <a:gd name="connsiteY63" fmla="*/ 962848 h 1172439"/>
                <a:gd name="connsiteX64" fmla="*/ 1021969 w 2548234"/>
                <a:gd name="connsiteY64" fmla="*/ 887624 h 1172439"/>
                <a:gd name="connsiteX65" fmla="*/ 1024348 w 2548234"/>
                <a:gd name="connsiteY65" fmla="*/ 837331 h 1172439"/>
                <a:gd name="connsiteX66" fmla="*/ 1037385 w 2548234"/>
                <a:gd name="connsiteY66" fmla="*/ 824675 h 1172439"/>
                <a:gd name="connsiteX67" fmla="*/ 1398282 w 2548234"/>
                <a:gd name="connsiteY67" fmla="*/ 824675 h 1172439"/>
                <a:gd name="connsiteX68" fmla="*/ 1411652 w 2548234"/>
                <a:gd name="connsiteY68" fmla="*/ 838140 h 1172439"/>
                <a:gd name="connsiteX69" fmla="*/ 1409416 w 2548234"/>
                <a:gd name="connsiteY69" fmla="*/ 1157975 h 1172439"/>
                <a:gd name="connsiteX70" fmla="*/ 1421216 w 2548234"/>
                <a:gd name="connsiteY70" fmla="*/ 1170204 h 1172439"/>
                <a:gd name="connsiteX71" fmla="*/ 1534648 w 2548234"/>
                <a:gd name="connsiteY71" fmla="*/ 1170632 h 1172439"/>
                <a:gd name="connsiteX72" fmla="*/ 1549207 w 2548234"/>
                <a:gd name="connsiteY72" fmla="*/ 1172440 h 1172439"/>
                <a:gd name="connsiteX73" fmla="*/ 1561150 w 2548234"/>
                <a:gd name="connsiteY73" fmla="*/ 1170727 h 1172439"/>
                <a:gd name="connsiteX74" fmla="*/ 1586320 w 2548234"/>
                <a:gd name="connsiteY74" fmla="*/ 1153645 h 1172439"/>
                <a:gd name="connsiteX75" fmla="*/ 1564338 w 2548234"/>
                <a:gd name="connsiteY75" fmla="*/ 1131235 h 1172439"/>
                <a:gd name="connsiteX76" fmla="*/ 1546067 w 2548234"/>
                <a:gd name="connsiteY76" fmla="*/ 1127429 h 1172439"/>
                <a:gd name="connsiteX77" fmla="*/ 1476362 w 2548234"/>
                <a:gd name="connsiteY77" fmla="*/ 1127381 h 1172439"/>
                <a:gd name="connsiteX78" fmla="*/ 1454142 w 2548234"/>
                <a:gd name="connsiteY78" fmla="*/ 1105589 h 1172439"/>
                <a:gd name="connsiteX79" fmla="*/ 1454142 w 2548234"/>
                <a:gd name="connsiteY79" fmla="*/ 832335 h 1172439"/>
                <a:gd name="connsiteX80" fmla="*/ 1452096 w 2548234"/>
                <a:gd name="connsiteY80" fmla="*/ 812066 h 1172439"/>
                <a:gd name="connsiteX81" fmla="*/ 1458852 w 2548234"/>
                <a:gd name="connsiteY81" fmla="*/ 805690 h 1172439"/>
                <a:gd name="connsiteX82" fmla="*/ 1430780 w 2548234"/>
                <a:gd name="connsiteY82" fmla="*/ 780187 h 1172439"/>
                <a:gd name="connsiteX83" fmla="*/ 1043571 w 2548234"/>
                <a:gd name="connsiteY83" fmla="*/ 780187 h 1172439"/>
                <a:gd name="connsiteX84" fmla="*/ 1025966 w 2548234"/>
                <a:gd name="connsiteY84" fmla="*/ 783470 h 1172439"/>
                <a:gd name="connsiteX85" fmla="*/ 1025966 w 2548234"/>
                <a:gd name="connsiteY85" fmla="*/ 784469 h 1172439"/>
                <a:gd name="connsiteX86" fmla="*/ 1025966 w 2548234"/>
                <a:gd name="connsiteY86" fmla="*/ 789941 h 1172439"/>
                <a:gd name="connsiteX87" fmla="*/ 1009836 w 2548234"/>
                <a:gd name="connsiteY87" fmla="*/ 806689 h 1172439"/>
                <a:gd name="connsiteX88" fmla="*/ 505151 w 2548234"/>
                <a:gd name="connsiteY88" fmla="*/ 806404 h 1172439"/>
                <a:gd name="connsiteX89" fmla="*/ 484359 w 2548234"/>
                <a:gd name="connsiteY89" fmla="*/ 786420 h 1172439"/>
                <a:gd name="connsiteX90" fmla="*/ 424693 w 2548234"/>
                <a:gd name="connsiteY90" fmla="*/ 783756 h 1172439"/>
                <a:gd name="connsiteX91" fmla="*/ 252832 w 2548234"/>
                <a:gd name="connsiteY91" fmla="*/ 788323 h 1172439"/>
                <a:gd name="connsiteX92" fmla="*/ 237416 w 2548234"/>
                <a:gd name="connsiteY92" fmla="*/ 772098 h 1172439"/>
                <a:gd name="connsiteX93" fmla="*/ 237179 w 2548234"/>
                <a:gd name="connsiteY93" fmla="*/ 590484 h 1172439"/>
                <a:gd name="connsiteX94" fmla="*/ 249930 w 2548234"/>
                <a:gd name="connsiteY94" fmla="*/ 577971 h 1172439"/>
                <a:gd name="connsiteX95" fmla="*/ 340809 w 2548234"/>
                <a:gd name="connsiteY95" fmla="*/ 561175 h 1172439"/>
                <a:gd name="connsiteX96" fmla="*/ 364789 w 2548234"/>
                <a:gd name="connsiteY96" fmla="*/ 556464 h 1172439"/>
                <a:gd name="connsiteX97" fmla="*/ 542216 w 2548234"/>
                <a:gd name="connsiteY97" fmla="*/ 554276 h 1172439"/>
                <a:gd name="connsiteX98" fmla="*/ 711555 w 2548234"/>
                <a:gd name="connsiteY98" fmla="*/ 553752 h 1172439"/>
                <a:gd name="connsiteX99" fmla="*/ 727827 w 2548234"/>
                <a:gd name="connsiteY99" fmla="*/ 555275 h 1172439"/>
                <a:gd name="connsiteX100" fmla="*/ 732300 w 2548234"/>
                <a:gd name="connsiteY100" fmla="*/ 567075 h 1172439"/>
                <a:gd name="connsiteX101" fmla="*/ 732014 w 2548234"/>
                <a:gd name="connsiteY101" fmla="*/ 623457 h 1172439"/>
                <a:gd name="connsiteX102" fmla="*/ 734156 w 2548234"/>
                <a:gd name="connsiteY102" fmla="*/ 642918 h 1172439"/>
                <a:gd name="connsiteX103" fmla="*/ 735488 w 2548234"/>
                <a:gd name="connsiteY103" fmla="*/ 641776 h 1172439"/>
                <a:gd name="connsiteX104" fmla="*/ 775217 w 2548234"/>
                <a:gd name="connsiteY104" fmla="*/ 644916 h 1172439"/>
                <a:gd name="connsiteX105" fmla="*/ 775455 w 2548234"/>
                <a:gd name="connsiteY105" fmla="*/ 644916 h 1172439"/>
                <a:gd name="connsiteX106" fmla="*/ 778453 w 2548234"/>
                <a:gd name="connsiteY106" fmla="*/ 626312 h 1172439"/>
                <a:gd name="connsiteX107" fmla="*/ 778500 w 2548234"/>
                <a:gd name="connsiteY107" fmla="*/ 529248 h 1172439"/>
                <a:gd name="connsiteX108" fmla="*/ 753426 w 2548234"/>
                <a:gd name="connsiteY108" fmla="*/ 504316 h 1172439"/>
                <a:gd name="connsiteX109" fmla="*/ 610018 w 2548234"/>
                <a:gd name="connsiteY109" fmla="*/ 506505 h 1172439"/>
                <a:gd name="connsiteX110" fmla="*/ 444629 w 2548234"/>
                <a:gd name="connsiteY110" fmla="*/ 506885 h 1172439"/>
                <a:gd name="connsiteX111" fmla="*/ 430640 w 2548234"/>
                <a:gd name="connsiteY111" fmla="*/ 504602 h 1172439"/>
                <a:gd name="connsiteX112" fmla="*/ 449339 w 2548234"/>
                <a:gd name="connsiteY112" fmla="*/ 483095 h 1172439"/>
                <a:gd name="connsiteX113" fmla="*/ 479458 w 2548234"/>
                <a:gd name="connsiteY113" fmla="*/ 468536 h 1172439"/>
                <a:gd name="connsiteX114" fmla="*/ 923716 w 2548234"/>
                <a:gd name="connsiteY114" fmla="*/ 468536 h 1172439"/>
                <a:gd name="connsiteX115" fmla="*/ 959211 w 2548234"/>
                <a:gd name="connsiteY115" fmla="*/ 484760 h 1172439"/>
                <a:gd name="connsiteX116" fmla="*/ 1094672 w 2548234"/>
                <a:gd name="connsiteY116" fmla="*/ 631118 h 1172439"/>
                <a:gd name="connsiteX117" fmla="*/ 1139255 w 2548234"/>
                <a:gd name="connsiteY117" fmla="*/ 649531 h 1172439"/>
                <a:gd name="connsiteX118" fmla="*/ 1634091 w 2548234"/>
                <a:gd name="connsiteY118" fmla="*/ 649008 h 1172439"/>
                <a:gd name="connsiteX119" fmla="*/ 1668919 w 2548234"/>
                <a:gd name="connsiteY119" fmla="*/ 663044 h 1172439"/>
                <a:gd name="connsiteX120" fmla="*/ 1707983 w 2548234"/>
                <a:gd name="connsiteY120" fmla="*/ 677128 h 1172439"/>
                <a:gd name="connsiteX121" fmla="*/ 1711789 w 2548234"/>
                <a:gd name="connsiteY121" fmla="*/ 673464 h 1172439"/>
                <a:gd name="connsiteX122" fmla="*/ 1744335 w 2548234"/>
                <a:gd name="connsiteY122" fmla="*/ 606899 h 1172439"/>
                <a:gd name="connsiteX123" fmla="*/ 1733772 w 2548234"/>
                <a:gd name="connsiteY123" fmla="*/ 590151 h 1172439"/>
                <a:gd name="connsiteX124" fmla="*/ 1672203 w 2548234"/>
                <a:gd name="connsiteY124" fmla="*/ 591245 h 1172439"/>
                <a:gd name="connsiteX125" fmla="*/ 1640086 w 2548234"/>
                <a:gd name="connsiteY125" fmla="*/ 602903 h 1172439"/>
                <a:gd name="connsiteX126" fmla="*/ 1155004 w 2548234"/>
                <a:gd name="connsiteY126" fmla="*/ 602950 h 1172439"/>
                <a:gd name="connsiteX127" fmla="*/ 1122221 w 2548234"/>
                <a:gd name="connsiteY127" fmla="*/ 589675 h 1172439"/>
                <a:gd name="connsiteX128" fmla="*/ 1073784 w 2548234"/>
                <a:gd name="connsiteY128" fmla="*/ 537765 h 1172439"/>
                <a:gd name="connsiteX129" fmla="*/ 981669 w 2548234"/>
                <a:gd name="connsiteY129" fmla="*/ 438846 h 1172439"/>
                <a:gd name="connsiteX130" fmla="*/ 939370 w 2548234"/>
                <a:gd name="connsiteY130" fmla="*/ 419290 h 1172439"/>
                <a:gd name="connsiteX131" fmla="*/ 514382 w 2548234"/>
                <a:gd name="connsiteY131" fmla="*/ 419623 h 1172439"/>
                <a:gd name="connsiteX132" fmla="*/ 496063 w 2548234"/>
                <a:gd name="connsiteY132" fmla="*/ 395262 h 1172439"/>
                <a:gd name="connsiteX133" fmla="*/ 498538 w 2548234"/>
                <a:gd name="connsiteY133" fmla="*/ 387459 h 1172439"/>
                <a:gd name="connsiteX134" fmla="*/ 514572 w 2548234"/>
                <a:gd name="connsiteY134" fmla="*/ 375849 h 1172439"/>
                <a:gd name="connsiteX135" fmla="*/ 603262 w 2548234"/>
                <a:gd name="connsiteY135" fmla="*/ 372709 h 1172439"/>
                <a:gd name="connsiteX136" fmla="*/ 808095 w 2548234"/>
                <a:gd name="connsiteY136" fmla="*/ 370948 h 1172439"/>
                <a:gd name="connsiteX137" fmla="*/ 995277 w 2548234"/>
                <a:gd name="connsiteY137" fmla="*/ 370282 h 1172439"/>
                <a:gd name="connsiteX138" fmla="*/ 1016878 w 2548234"/>
                <a:gd name="connsiteY138" fmla="*/ 379703 h 1172439"/>
                <a:gd name="connsiteX139" fmla="*/ 1151864 w 2548234"/>
                <a:gd name="connsiteY139" fmla="*/ 524585 h 1172439"/>
                <a:gd name="connsiteX140" fmla="*/ 1180507 w 2548234"/>
                <a:gd name="connsiteY140" fmla="*/ 537146 h 1172439"/>
                <a:gd name="connsiteX141" fmla="*/ 1571190 w 2548234"/>
                <a:gd name="connsiteY141" fmla="*/ 539621 h 1172439"/>
                <a:gd name="connsiteX142" fmla="*/ 1672298 w 2548234"/>
                <a:gd name="connsiteY142" fmla="*/ 539573 h 1172439"/>
                <a:gd name="connsiteX143" fmla="*/ 1710267 w 2548234"/>
                <a:gd name="connsiteY143" fmla="*/ 553086 h 1172439"/>
                <a:gd name="connsiteX144" fmla="*/ 1761035 w 2548234"/>
                <a:gd name="connsiteY144" fmla="*/ 560271 h 1172439"/>
                <a:gd name="connsiteX145" fmla="*/ 1778925 w 2548234"/>
                <a:gd name="connsiteY145" fmla="*/ 486616 h 1172439"/>
                <a:gd name="connsiteX146" fmla="*/ 1708554 w 2548234"/>
                <a:gd name="connsiteY146" fmla="*/ 481763 h 1172439"/>
                <a:gd name="connsiteX147" fmla="*/ 1678008 w 2548234"/>
                <a:gd name="connsiteY147" fmla="*/ 493373 h 1172439"/>
                <a:gd name="connsiteX148" fmla="*/ 1585178 w 2548234"/>
                <a:gd name="connsiteY148" fmla="*/ 490756 h 1172439"/>
                <a:gd name="connsiteX149" fmla="*/ 1199825 w 2548234"/>
                <a:gd name="connsiteY149" fmla="*/ 487711 h 1172439"/>
                <a:gd name="connsiteX150" fmla="*/ 1195733 w 2548234"/>
                <a:gd name="connsiteY150" fmla="*/ 487663 h 1172439"/>
                <a:gd name="connsiteX151" fmla="*/ 1174274 w 2548234"/>
                <a:gd name="connsiteY151" fmla="*/ 478004 h 1172439"/>
                <a:gd name="connsiteX152" fmla="*/ 1042096 w 2548234"/>
                <a:gd name="connsiteY152" fmla="*/ 335977 h 1172439"/>
                <a:gd name="connsiteX153" fmla="*/ 1006220 w 2548234"/>
                <a:gd name="connsiteY153" fmla="*/ 320656 h 1172439"/>
                <a:gd name="connsiteX154" fmla="*/ 875136 w 2548234"/>
                <a:gd name="connsiteY154" fmla="*/ 323606 h 1172439"/>
                <a:gd name="connsiteX155" fmla="*/ 738438 w 2548234"/>
                <a:gd name="connsiteY155" fmla="*/ 323701 h 1172439"/>
                <a:gd name="connsiteX156" fmla="*/ 678296 w 2548234"/>
                <a:gd name="connsiteY156" fmla="*/ 324367 h 1172439"/>
                <a:gd name="connsiteX157" fmla="*/ 521186 w 2548234"/>
                <a:gd name="connsiteY157" fmla="*/ 326365 h 1172439"/>
                <a:gd name="connsiteX158" fmla="*/ 507768 w 2548234"/>
                <a:gd name="connsiteY158" fmla="*/ 311901 h 1172439"/>
                <a:gd name="connsiteX159" fmla="*/ 521091 w 2548234"/>
                <a:gd name="connsiteY159" fmla="*/ 299387 h 1172439"/>
                <a:gd name="connsiteX160" fmla="*/ 534746 w 2548234"/>
                <a:gd name="connsiteY160" fmla="*/ 299387 h 1172439"/>
                <a:gd name="connsiteX161" fmla="*/ 713839 w 2548234"/>
                <a:gd name="connsiteY161" fmla="*/ 299625 h 1172439"/>
                <a:gd name="connsiteX162" fmla="*/ 743339 w 2548234"/>
                <a:gd name="connsiteY162" fmla="*/ 279308 h 1172439"/>
                <a:gd name="connsiteX163" fmla="*/ 754472 w 2548234"/>
                <a:gd name="connsiteY163" fmla="*/ 251379 h 1172439"/>
                <a:gd name="connsiteX164" fmla="*/ 772363 w 2548234"/>
                <a:gd name="connsiteY164" fmla="*/ 239341 h 1172439"/>
                <a:gd name="connsiteX165" fmla="*/ 786018 w 2548234"/>
                <a:gd name="connsiteY165" fmla="*/ 239246 h 1172439"/>
                <a:gd name="connsiteX166" fmla="*/ 2433298 w 2548234"/>
                <a:gd name="connsiteY166" fmla="*/ 239056 h 1172439"/>
                <a:gd name="connsiteX167" fmla="*/ 2470030 w 2548234"/>
                <a:gd name="connsiteY167" fmla="*/ 252378 h 1172439"/>
                <a:gd name="connsiteX168" fmla="*/ 2515612 w 2548234"/>
                <a:gd name="connsiteY168" fmla="*/ 260181 h 1172439"/>
                <a:gd name="connsiteX169" fmla="*/ 2534930 w 2548234"/>
                <a:gd name="connsiteY169" fmla="*/ 182958 h 1172439"/>
                <a:gd name="connsiteX170" fmla="*/ 2468127 w 2548234"/>
                <a:gd name="connsiteY170" fmla="*/ 186717 h 1172439"/>
                <a:gd name="connsiteX171" fmla="*/ 1141206 w 2548234"/>
                <a:gd name="connsiteY171" fmla="*/ 38885 h 1172439"/>
                <a:gd name="connsiteX172" fmla="*/ 1148533 w 2548234"/>
                <a:gd name="connsiteY172" fmla="*/ 45451 h 1172439"/>
                <a:gd name="connsiteX173" fmla="*/ 1141919 w 2548234"/>
                <a:gd name="connsiteY173" fmla="*/ 52493 h 1172439"/>
                <a:gd name="connsiteX174" fmla="*/ 1134925 w 2548234"/>
                <a:gd name="connsiteY174" fmla="*/ 46117 h 1172439"/>
                <a:gd name="connsiteX175" fmla="*/ 1141206 w 2548234"/>
                <a:gd name="connsiteY175" fmla="*/ 38885 h 1172439"/>
                <a:gd name="connsiteX176" fmla="*/ 1040954 w 2548234"/>
                <a:gd name="connsiteY176" fmla="*/ 972935 h 1172439"/>
                <a:gd name="connsiteX177" fmla="*/ 1034245 w 2548234"/>
                <a:gd name="connsiteY177" fmla="*/ 966131 h 1172439"/>
                <a:gd name="connsiteX178" fmla="*/ 1041001 w 2548234"/>
                <a:gd name="connsiteY178" fmla="*/ 959422 h 1172439"/>
                <a:gd name="connsiteX179" fmla="*/ 1047853 w 2548234"/>
                <a:gd name="connsiteY179" fmla="*/ 966226 h 1172439"/>
                <a:gd name="connsiteX180" fmla="*/ 1040954 w 2548234"/>
                <a:gd name="connsiteY180" fmla="*/ 972935 h 1172439"/>
                <a:gd name="connsiteX181" fmla="*/ 735631 w 2548234"/>
                <a:gd name="connsiteY181" fmla="*/ 623933 h 1172439"/>
                <a:gd name="connsiteX182" fmla="*/ 733823 w 2548234"/>
                <a:gd name="connsiteY182" fmla="*/ 549232 h 1172439"/>
                <a:gd name="connsiteX183" fmla="*/ 735631 w 2548234"/>
                <a:gd name="connsiteY183" fmla="*/ 623933 h 1172439"/>
                <a:gd name="connsiteX184" fmla="*/ 1703130 w 2548234"/>
                <a:gd name="connsiteY184" fmla="*/ 621649 h 1172439"/>
                <a:gd name="connsiteX185" fmla="*/ 1709886 w 2548234"/>
                <a:gd name="connsiteY185" fmla="*/ 628263 h 1172439"/>
                <a:gd name="connsiteX186" fmla="*/ 1703986 w 2548234"/>
                <a:gd name="connsiteY186" fmla="*/ 635638 h 1172439"/>
                <a:gd name="connsiteX187" fmla="*/ 1696231 w 2548234"/>
                <a:gd name="connsiteY187" fmla="*/ 628453 h 1172439"/>
                <a:gd name="connsiteX188" fmla="*/ 1703130 w 2548234"/>
                <a:gd name="connsiteY188" fmla="*/ 621649 h 1172439"/>
                <a:gd name="connsiteX189" fmla="*/ 1742955 w 2548234"/>
                <a:gd name="connsiteY189" fmla="*/ 510406 h 1172439"/>
                <a:gd name="connsiteX190" fmla="*/ 1750425 w 2548234"/>
                <a:gd name="connsiteY190" fmla="*/ 516735 h 1172439"/>
                <a:gd name="connsiteX191" fmla="*/ 1743478 w 2548234"/>
                <a:gd name="connsiteY191" fmla="*/ 524109 h 1172439"/>
                <a:gd name="connsiteX192" fmla="*/ 1736531 w 2548234"/>
                <a:gd name="connsiteY192" fmla="*/ 517401 h 1172439"/>
                <a:gd name="connsiteX193" fmla="*/ 1742955 w 2548234"/>
                <a:gd name="connsiteY193" fmla="*/ 510406 h 1172439"/>
                <a:gd name="connsiteX194" fmla="*/ 2502718 w 2548234"/>
                <a:gd name="connsiteY194" fmla="*/ 223449 h 1172439"/>
                <a:gd name="connsiteX195" fmla="*/ 2495629 w 2548234"/>
                <a:gd name="connsiteY195" fmla="*/ 216597 h 1172439"/>
                <a:gd name="connsiteX196" fmla="*/ 2501814 w 2548234"/>
                <a:gd name="connsiteY196" fmla="*/ 209460 h 1172439"/>
                <a:gd name="connsiteX197" fmla="*/ 2509760 w 2548234"/>
                <a:gd name="connsiteY197" fmla="*/ 216312 h 1172439"/>
                <a:gd name="connsiteX198" fmla="*/ 2502718 w 2548234"/>
                <a:gd name="connsiteY198" fmla="*/ 223449 h 1172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</a:cxnLst>
              <a:rect l="l" t="t" r="r" b="b"/>
              <a:pathLst>
                <a:path w="2548234" h="1172439">
                  <a:moveTo>
                    <a:pt x="2468127" y="186717"/>
                  </a:moveTo>
                  <a:cubicBezTo>
                    <a:pt x="2461942" y="194996"/>
                    <a:pt x="2455851" y="196614"/>
                    <a:pt x="2446716" y="196614"/>
                  </a:cubicBezTo>
                  <a:cubicBezTo>
                    <a:pt x="2028437" y="196471"/>
                    <a:pt x="1610205" y="196471"/>
                    <a:pt x="1191926" y="196471"/>
                  </a:cubicBezTo>
                  <a:cubicBezTo>
                    <a:pt x="1042048" y="196471"/>
                    <a:pt x="892122" y="196566"/>
                    <a:pt x="742244" y="196233"/>
                  </a:cubicBezTo>
                  <a:cubicBezTo>
                    <a:pt x="732728" y="196233"/>
                    <a:pt x="727637" y="198517"/>
                    <a:pt x="724687" y="207985"/>
                  </a:cubicBezTo>
                  <a:cubicBezTo>
                    <a:pt x="720881" y="220071"/>
                    <a:pt x="714743" y="231348"/>
                    <a:pt x="710651" y="243338"/>
                  </a:cubicBezTo>
                  <a:cubicBezTo>
                    <a:pt x="707653" y="252093"/>
                    <a:pt x="702943" y="254614"/>
                    <a:pt x="693712" y="254519"/>
                  </a:cubicBezTo>
                  <a:cubicBezTo>
                    <a:pt x="639518" y="253996"/>
                    <a:pt x="585277" y="254329"/>
                    <a:pt x="531035" y="254234"/>
                  </a:cubicBezTo>
                  <a:cubicBezTo>
                    <a:pt x="519235" y="254234"/>
                    <a:pt x="504961" y="257802"/>
                    <a:pt x="496301" y="252473"/>
                  </a:cubicBezTo>
                  <a:cubicBezTo>
                    <a:pt x="488688" y="247763"/>
                    <a:pt x="488165" y="232442"/>
                    <a:pt x="482979" y="222640"/>
                  </a:cubicBezTo>
                  <a:cubicBezTo>
                    <a:pt x="477174" y="211697"/>
                    <a:pt x="479648" y="209365"/>
                    <a:pt x="491496" y="209460"/>
                  </a:cubicBezTo>
                  <a:cubicBezTo>
                    <a:pt x="552113" y="209936"/>
                    <a:pt x="612683" y="209460"/>
                    <a:pt x="673300" y="209889"/>
                  </a:cubicBezTo>
                  <a:cubicBezTo>
                    <a:pt x="682341" y="209936"/>
                    <a:pt x="687051" y="206939"/>
                    <a:pt x="691476" y="199326"/>
                  </a:cubicBezTo>
                  <a:cubicBezTo>
                    <a:pt x="715599" y="157693"/>
                    <a:pt x="740484" y="116536"/>
                    <a:pt x="764655" y="74903"/>
                  </a:cubicBezTo>
                  <a:cubicBezTo>
                    <a:pt x="768842" y="67719"/>
                    <a:pt x="773409" y="65244"/>
                    <a:pt x="781784" y="65292"/>
                  </a:cubicBezTo>
                  <a:cubicBezTo>
                    <a:pt x="884319" y="65625"/>
                    <a:pt x="986807" y="65577"/>
                    <a:pt x="1089343" y="65387"/>
                  </a:cubicBezTo>
                  <a:cubicBezTo>
                    <a:pt x="1096242" y="65387"/>
                    <a:pt x="1100715" y="66862"/>
                    <a:pt x="1105187" y="72905"/>
                  </a:cubicBezTo>
                  <a:cubicBezTo>
                    <a:pt x="1120889" y="94316"/>
                    <a:pt x="1152102" y="97456"/>
                    <a:pt x="1171372" y="80327"/>
                  </a:cubicBezTo>
                  <a:cubicBezTo>
                    <a:pt x="1192069" y="61914"/>
                    <a:pt x="1192735" y="31510"/>
                    <a:pt x="1172799" y="12716"/>
                  </a:cubicBezTo>
                  <a:cubicBezTo>
                    <a:pt x="1153101" y="-5936"/>
                    <a:pt x="1121745" y="-4033"/>
                    <a:pt x="1105616" y="18187"/>
                  </a:cubicBezTo>
                  <a:cubicBezTo>
                    <a:pt x="1100287" y="25467"/>
                    <a:pt x="1094958" y="26371"/>
                    <a:pt x="1087440" y="26371"/>
                  </a:cubicBezTo>
                  <a:cubicBezTo>
                    <a:pt x="978100" y="26276"/>
                    <a:pt x="868760" y="26419"/>
                    <a:pt x="759373" y="26086"/>
                  </a:cubicBezTo>
                  <a:cubicBezTo>
                    <a:pt x="750476" y="26038"/>
                    <a:pt x="745718" y="28750"/>
                    <a:pt x="741197" y="36506"/>
                  </a:cubicBezTo>
                  <a:cubicBezTo>
                    <a:pt x="717312" y="77758"/>
                    <a:pt x="692475" y="118439"/>
                    <a:pt x="668590" y="159644"/>
                  </a:cubicBezTo>
                  <a:cubicBezTo>
                    <a:pt x="664308" y="167019"/>
                    <a:pt x="659740" y="169445"/>
                    <a:pt x="651461" y="169398"/>
                  </a:cubicBezTo>
                  <a:cubicBezTo>
                    <a:pt x="588607" y="169065"/>
                    <a:pt x="525706" y="169065"/>
                    <a:pt x="462852" y="169398"/>
                  </a:cubicBezTo>
                  <a:cubicBezTo>
                    <a:pt x="455192" y="169445"/>
                    <a:pt x="450577" y="166733"/>
                    <a:pt x="445771" y="161071"/>
                  </a:cubicBezTo>
                  <a:cubicBezTo>
                    <a:pt x="386105" y="90890"/>
                    <a:pt x="309501" y="60724"/>
                    <a:pt x="218717" y="71430"/>
                  </a:cubicBezTo>
                  <a:cubicBezTo>
                    <a:pt x="95056" y="85989"/>
                    <a:pt x="2132" y="191665"/>
                    <a:pt x="38" y="316469"/>
                  </a:cubicBezTo>
                  <a:cubicBezTo>
                    <a:pt x="-1913" y="431423"/>
                    <a:pt x="71313" y="530913"/>
                    <a:pt x="181938" y="562792"/>
                  </a:cubicBezTo>
                  <a:cubicBezTo>
                    <a:pt x="191026" y="565409"/>
                    <a:pt x="192405" y="569739"/>
                    <a:pt x="192405" y="578066"/>
                  </a:cubicBezTo>
                  <a:cubicBezTo>
                    <a:pt x="192120" y="658715"/>
                    <a:pt x="192453" y="739363"/>
                    <a:pt x="191977" y="819964"/>
                  </a:cubicBezTo>
                  <a:cubicBezTo>
                    <a:pt x="191930" y="830955"/>
                    <a:pt x="193928" y="834476"/>
                    <a:pt x="205823" y="834048"/>
                  </a:cubicBezTo>
                  <a:cubicBezTo>
                    <a:pt x="295036" y="831146"/>
                    <a:pt x="384297" y="829100"/>
                    <a:pt x="473558" y="826435"/>
                  </a:cubicBezTo>
                  <a:cubicBezTo>
                    <a:pt x="481694" y="826197"/>
                    <a:pt x="485358" y="827482"/>
                    <a:pt x="484549" y="836475"/>
                  </a:cubicBezTo>
                  <a:cubicBezTo>
                    <a:pt x="483788" y="845087"/>
                    <a:pt x="484359" y="853794"/>
                    <a:pt x="484406" y="862406"/>
                  </a:cubicBezTo>
                  <a:cubicBezTo>
                    <a:pt x="484787" y="920978"/>
                    <a:pt x="526277" y="962468"/>
                    <a:pt x="585134" y="962848"/>
                  </a:cubicBezTo>
                  <a:cubicBezTo>
                    <a:pt x="626148" y="963086"/>
                    <a:pt x="667162" y="963229"/>
                    <a:pt x="708129" y="962658"/>
                  </a:cubicBezTo>
                  <a:cubicBezTo>
                    <a:pt x="717835" y="962515"/>
                    <a:pt x="720215" y="965465"/>
                    <a:pt x="720119" y="974886"/>
                  </a:cubicBezTo>
                  <a:cubicBezTo>
                    <a:pt x="719644" y="1022276"/>
                    <a:pt x="720119" y="1069666"/>
                    <a:pt x="719691" y="1117008"/>
                  </a:cubicBezTo>
                  <a:cubicBezTo>
                    <a:pt x="719596" y="1126001"/>
                    <a:pt x="721071" y="1129570"/>
                    <a:pt x="731301" y="1129427"/>
                  </a:cubicBezTo>
                  <a:cubicBezTo>
                    <a:pt x="788255" y="1128618"/>
                    <a:pt x="845208" y="1128571"/>
                    <a:pt x="902162" y="1128476"/>
                  </a:cubicBezTo>
                  <a:cubicBezTo>
                    <a:pt x="924382" y="1128428"/>
                    <a:pt x="946554" y="1126525"/>
                    <a:pt x="968774" y="1128571"/>
                  </a:cubicBezTo>
                  <a:cubicBezTo>
                    <a:pt x="976673" y="1127238"/>
                    <a:pt x="985761" y="1121862"/>
                    <a:pt x="989615" y="1134613"/>
                  </a:cubicBezTo>
                  <a:cubicBezTo>
                    <a:pt x="989615" y="1124384"/>
                    <a:pt x="997227" y="1126810"/>
                    <a:pt x="1003080" y="1126763"/>
                  </a:cubicBezTo>
                  <a:cubicBezTo>
                    <a:pt x="1104664" y="1125859"/>
                    <a:pt x="1206296" y="1124859"/>
                    <a:pt x="1307880" y="1124288"/>
                  </a:cubicBezTo>
                  <a:cubicBezTo>
                    <a:pt x="1317824" y="1124241"/>
                    <a:pt x="1321821" y="1122576"/>
                    <a:pt x="1321678" y="1111156"/>
                  </a:cubicBezTo>
                  <a:cubicBezTo>
                    <a:pt x="1320964" y="1058294"/>
                    <a:pt x="1321059" y="1005433"/>
                    <a:pt x="1321630" y="952618"/>
                  </a:cubicBezTo>
                  <a:cubicBezTo>
                    <a:pt x="1321726" y="942341"/>
                    <a:pt x="1319109" y="939819"/>
                    <a:pt x="1308879" y="939914"/>
                  </a:cubicBezTo>
                  <a:cubicBezTo>
                    <a:pt x="1235986" y="940390"/>
                    <a:pt x="1163045" y="940152"/>
                    <a:pt x="1090152" y="940200"/>
                  </a:cubicBezTo>
                  <a:cubicBezTo>
                    <a:pt x="1083681" y="940200"/>
                    <a:pt x="1078447" y="939439"/>
                    <a:pt x="1073166" y="934252"/>
                  </a:cubicBezTo>
                  <a:cubicBezTo>
                    <a:pt x="1053039" y="914411"/>
                    <a:pt x="1023587" y="915981"/>
                    <a:pt x="1005792" y="937012"/>
                  </a:cubicBezTo>
                  <a:cubicBezTo>
                    <a:pt x="989091" y="956758"/>
                    <a:pt x="993231" y="988304"/>
                    <a:pt x="1014594" y="1003339"/>
                  </a:cubicBezTo>
                  <a:cubicBezTo>
                    <a:pt x="1036672" y="1018898"/>
                    <a:pt x="1066219" y="1012475"/>
                    <a:pt x="1080541" y="988256"/>
                  </a:cubicBezTo>
                  <a:cubicBezTo>
                    <a:pt x="1084062" y="982356"/>
                    <a:pt x="1087535" y="980215"/>
                    <a:pt x="1094291" y="980215"/>
                  </a:cubicBezTo>
                  <a:cubicBezTo>
                    <a:pt x="1153053" y="980453"/>
                    <a:pt x="1211862" y="980548"/>
                    <a:pt x="1270624" y="980168"/>
                  </a:cubicBezTo>
                  <a:cubicBezTo>
                    <a:pt x="1279427" y="980120"/>
                    <a:pt x="1281187" y="983118"/>
                    <a:pt x="1281045" y="991159"/>
                  </a:cubicBezTo>
                  <a:cubicBezTo>
                    <a:pt x="1280616" y="1018945"/>
                    <a:pt x="1280569" y="1046732"/>
                    <a:pt x="1281045" y="1074519"/>
                  </a:cubicBezTo>
                  <a:cubicBezTo>
                    <a:pt x="1281187" y="1082846"/>
                    <a:pt x="1278951" y="1085177"/>
                    <a:pt x="1270434" y="1085272"/>
                  </a:cubicBezTo>
                  <a:cubicBezTo>
                    <a:pt x="1104141" y="1086557"/>
                    <a:pt x="937847" y="1088127"/>
                    <a:pt x="771554" y="1089935"/>
                  </a:cubicBezTo>
                  <a:cubicBezTo>
                    <a:pt x="762561" y="1090031"/>
                    <a:pt x="759897" y="1087747"/>
                    <a:pt x="760039" y="1078611"/>
                  </a:cubicBezTo>
                  <a:cubicBezTo>
                    <a:pt x="760563" y="1044448"/>
                    <a:pt x="760753" y="1010238"/>
                    <a:pt x="759992" y="976123"/>
                  </a:cubicBezTo>
                  <a:cubicBezTo>
                    <a:pt x="759754" y="964942"/>
                    <a:pt x="763370" y="962658"/>
                    <a:pt x="773838" y="962753"/>
                  </a:cubicBezTo>
                  <a:cubicBezTo>
                    <a:pt x="824844" y="963276"/>
                    <a:pt x="875897" y="963324"/>
                    <a:pt x="926951" y="962848"/>
                  </a:cubicBezTo>
                  <a:cubicBezTo>
                    <a:pt x="973437" y="962420"/>
                    <a:pt x="1010645" y="932635"/>
                    <a:pt x="1021969" y="887624"/>
                  </a:cubicBezTo>
                  <a:cubicBezTo>
                    <a:pt x="1026109" y="871066"/>
                    <a:pt x="1025062" y="854080"/>
                    <a:pt x="1024348" y="837331"/>
                  </a:cubicBezTo>
                  <a:cubicBezTo>
                    <a:pt x="1023872" y="826721"/>
                    <a:pt x="1027441" y="824627"/>
                    <a:pt x="1037385" y="824675"/>
                  </a:cubicBezTo>
                  <a:cubicBezTo>
                    <a:pt x="1157669" y="825008"/>
                    <a:pt x="1277999" y="825055"/>
                    <a:pt x="1398282" y="824675"/>
                  </a:cubicBezTo>
                  <a:cubicBezTo>
                    <a:pt x="1408941" y="824627"/>
                    <a:pt x="1411748" y="827339"/>
                    <a:pt x="1411652" y="838140"/>
                  </a:cubicBezTo>
                  <a:cubicBezTo>
                    <a:pt x="1410653" y="944720"/>
                    <a:pt x="1410368" y="1051348"/>
                    <a:pt x="1409416" y="1157975"/>
                  </a:cubicBezTo>
                  <a:cubicBezTo>
                    <a:pt x="1409321" y="1167396"/>
                    <a:pt x="1411462" y="1170299"/>
                    <a:pt x="1421216" y="1170204"/>
                  </a:cubicBezTo>
                  <a:cubicBezTo>
                    <a:pt x="1459043" y="1169775"/>
                    <a:pt x="1496869" y="1170251"/>
                    <a:pt x="1534648" y="1170632"/>
                  </a:cubicBezTo>
                  <a:cubicBezTo>
                    <a:pt x="1539501" y="1170679"/>
                    <a:pt x="1544687" y="1169157"/>
                    <a:pt x="1549207" y="1172440"/>
                  </a:cubicBezTo>
                  <a:cubicBezTo>
                    <a:pt x="1553204" y="1171869"/>
                    <a:pt x="1557153" y="1170870"/>
                    <a:pt x="1561150" y="1170727"/>
                  </a:cubicBezTo>
                  <a:cubicBezTo>
                    <a:pt x="1577280" y="1170156"/>
                    <a:pt x="1585035" y="1165017"/>
                    <a:pt x="1586320" y="1153645"/>
                  </a:cubicBezTo>
                  <a:cubicBezTo>
                    <a:pt x="1587652" y="1141893"/>
                    <a:pt x="1579944" y="1134042"/>
                    <a:pt x="1564338" y="1131235"/>
                  </a:cubicBezTo>
                  <a:cubicBezTo>
                    <a:pt x="1558914" y="1126715"/>
                    <a:pt x="1552348" y="1127476"/>
                    <a:pt x="1546067" y="1127429"/>
                  </a:cubicBezTo>
                  <a:cubicBezTo>
                    <a:pt x="1522848" y="1127286"/>
                    <a:pt x="1499629" y="1127381"/>
                    <a:pt x="1476362" y="1127381"/>
                  </a:cubicBezTo>
                  <a:cubicBezTo>
                    <a:pt x="1454237" y="1127334"/>
                    <a:pt x="1454142" y="1127334"/>
                    <a:pt x="1454142" y="1105589"/>
                  </a:cubicBezTo>
                  <a:cubicBezTo>
                    <a:pt x="1454094" y="1014520"/>
                    <a:pt x="1454142" y="923452"/>
                    <a:pt x="1454142" y="832335"/>
                  </a:cubicBezTo>
                  <a:cubicBezTo>
                    <a:pt x="1454142" y="825531"/>
                    <a:pt x="1454522" y="818632"/>
                    <a:pt x="1452096" y="812066"/>
                  </a:cubicBezTo>
                  <a:cubicBezTo>
                    <a:pt x="1448480" y="803644"/>
                    <a:pt x="1455950" y="807117"/>
                    <a:pt x="1458852" y="805690"/>
                  </a:cubicBezTo>
                  <a:cubicBezTo>
                    <a:pt x="1451953" y="781948"/>
                    <a:pt x="1450335" y="780187"/>
                    <a:pt x="1430780" y="780187"/>
                  </a:cubicBezTo>
                  <a:cubicBezTo>
                    <a:pt x="1301694" y="780045"/>
                    <a:pt x="1172656" y="780092"/>
                    <a:pt x="1043571" y="780187"/>
                  </a:cubicBezTo>
                  <a:cubicBezTo>
                    <a:pt x="1037528" y="780187"/>
                    <a:pt x="1031295" y="779806"/>
                    <a:pt x="1025966" y="783470"/>
                  </a:cubicBezTo>
                  <a:cubicBezTo>
                    <a:pt x="1025966" y="783803"/>
                    <a:pt x="1025966" y="784136"/>
                    <a:pt x="1025966" y="784469"/>
                  </a:cubicBezTo>
                  <a:cubicBezTo>
                    <a:pt x="1025966" y="786278"/>
                    <a:pt x="1025681" y="788133"/>
                    <a:pt x="1025966" y="789941"/>
                  </a:cubicBezTo>
                  <a:cubicBezTo>
                    <a:pt x="1028155" y="802883"/>
                    <a:pt x="1023206" y="806737"/>
                    <a:pt x="1009836" y="806689"/>
                  </a:cubicBezTo>
                  <a:cubicBezTo>
                    <a:pt x="841592" y="806214"/>
                    <a:pt x="673348" y="806404"/>
                    <a:pt x="505151" y="806404"/>
                  </a:cubicBezTo>
                  <a:cubicBezTo>
                    <a:pt x="484930" y="806404"/>
                    <a:pt x="484882" y="806404"/>
                    <a:pt x="484359" y="786420"/>
                  </a:cubicBezTo>
                  <a:cubicBezTo>
                    <a:pt x="464755" y="779569"/>
                    <a:pt x="444534" y="782994"/>
                    <a:pt x="424693" y="783756"/>
                  </a:cubicBezTo>
                  <a:cubicBezTo>
                    <a:pt x="367406" y="785849"/>
                    <a:pt x="310167" y="788133"/>
                    <a:pt x="252832" y="788323"/>
                  </a:cubicBezTo>
                  <a:cubicBezTo>
                    <a:pt x="239034" y="788371"/>
                    <a:pt x="237416" y="786468"/>
                    <a:pt x="237416" y="772098"/>
                  </a:cubicBezTo>
                  <a:cubicBezTo>
                    <a:pt x="237226" y="711576"/>
                    <a:pt x="237512" y="651006"/>
                    <a:pt x="237179" y="590484"/>
                  </a:cubicBezTo>
                  <a:cubicBezTo>
                    <a:pt x="237131" y="580920"/>
                    <a:pt x="240604" y="578304"/>
                    <a:pt x="249930" y="577971"/>
                  </a:cubicBezTo>
                  <a:cubicBezTo>
                    <a:pt x="280952" y="576733"/>
                    <a:pt x="311594" y="572404"/>
                    <a:pt x="340809" y="561175"/>
                  </a:cubicBezTo>
                  <a:cubicBezTo>
                    <a:pt x="348517" y="558225"/>
                    <a:pt x="356463" y="556607"/>
                    <a:pt x="364789" y="556464"/>
                  </a:cubicBezTo>
                  <a:cubicBezTo>
                    <a:pt x="423932" y="555560"/>
                    <a:pt x="483026" y="556892"/>
                    <a:pt x="542216" y="554276"/>
                  </a:cubicBezTo>
                  <a:cubicBezTo>
                    <a:pt x="598551" y="551801"/>
                    <a:pt x="655077" y="553752"/>
                    <a:pt x="711555" y="553752"/>
                  </a:cubicBezTo>
                  <a:cubicBezTo>
                    <a:pt x="716979" y="553752"/>
                    <a:pt x="722498" y="553372"/>
                    <a:pt x="727827" y="555275"/>
                  </a:cubicBezTo>
                  <a:cubicBezTo>
                    <a:pt x="732443" y="558034"/>
                    <a:pt x="732348" y="562555"/>
                    <a:pt x="732300" y="567075"/>
                  </a:cubicBezTo>
                  <a:cubicBezTo>
                    <a:pt x="732157" y="585869"/>
                    <a:pt x="732681" y="604663"/>
                    <a:pt x="732014" y="623457"/>
                  </a:cubicBezTo>
                  <a:cubicBezTo>
                    <a:pt x="732014" y="630023"/>
                    <a:pt x="731444" y="636685"/>
                    <a:pt x="734156" y="642918"/>
                  </a:cubicBezTo>
                  <a:cubicBezTo>
                    <a:pt x="734631" y="642585"/>
                    <a:pt x="735060" y="642252"/>
                    <a:pt x="735488" y="641776"/>
                  </a:cubicBezTo>
                  <a:cubicBezTo>
                    <a:pt x="748287" y="648675"/>
                    <a:pt x="762038" y="643346"/>
                    <a:pt x="775217" y="644916"/>
                  </a:cubicBezTo>
                  <a:cubicBezTo>
                    <a:pt x="775313" y="644916"/>
                    <a:pt x="775360" y="644916"/>
                    <a:pt x="775455" y="644916"/>
                  </a:cubicBezTo>
                  <a:cubicBezTo>
                    <a:pt x="779214" y="639206"/>
                    <a:pt x="778405" y="632640"/>
                    <a:pt x="778453" y="626312"/>
                  </a:cubicBezTo>
                  <a:cubicBezTo>
                    <a:pt x="778596" y="593957"/>
                    <a:pt x="778596" y="561603"/>
                    <a:pt x="778500" y="529248"/>
                  </a:cubicBezTo>
                  <a:cubicBezTo>
                    <a:pt x="778453" y="506505"/>
                    <a:pt x="776312" y="504269"/>
                    <a:pt x="753426" y="504316"/>
                  </a:cubicBezTo>
                  <a:cubicBezTo>
                    <a:pt x="705607" y="504411"/>
                    <a:pt x="657837" y="504744"/>
                    <a:pt x="610018" y="506505"/>
                  </a:cubicBezTo>
                  <a:cubicBezTo>
                    <a:pt x="554968" y="508551"/>
                    <a:pt x="499775" y="507028"/>
                    <a:pt x="444629" y="506885"/>
                  </a:cubicBezTo>
                  <a:cubicBezTo>
                    <a:pt x="440347" y="506885"/>
                    <a:pt x="435684" y="508408"/>
                    <a:pt x="430640" y="504602"/>
                  </a:cubicBezTo>
                  <a:cubicBezTo>
                    <a:pt x="436826" y="497179"/>
                    <a:pt x="444201" y="490946"/>
                    <a:pt x="449339" y="483095"/>
                  </a:cubicBezTo>
                  <a:cubicBezTo>
                    <a:pt x="456524" y="472057"/>
                    <a:pt x="466326" y="468488"/>
                    <a:pt x="479458" y="468536"/>
                  </a:cubicBezTo>
                  <a:cubicBezTo>
                    <a:pt x="627528" y="468869"/>
                    <a:pt x="775646" y="468916"/>
                    <a:pt x="923716" y="468536"/>
                  </a:cubicBezTo>
                  <a:cubicBezTo>
                    <a:pt x="938799" y="468488"/>
                    <a:pt x="949362" y="473769"/>
                    <a:pt x="959211" y="484760"/>
                  </a:cubicBezTo>
                  <a:cubicBezTo>
                    <a:pt x="1003556" y="534292"/>
                    <a:pt x="1050089" y="581825"/>
                    <a:pt x="1094672" y="631118"/>
                  </a:cubicBezTo>
                  <a:cubicBezTo>
                    <a:pt x="1107043" y="644773"/>
                    <a:pt x="1120984" y="649579"/>
                    <a:pt x="1139255" y="649531"/>
                  </a:cubicBezTo>
                  <a:cubicBezTo>
                    <a:pt x="1304216" y="649008"/>
                    <a:pt x="1469130" y="649341"/>
                    <a:pt x="1634091" y="649008"/>
                  </a:cubicBezTo>
                  <a:cubicBezTo>
                    <a:pt x="1648175" y="648960"/>
                    <a:pt x="1659356" y="651625"/>
                    <a:pt x="1668919" y="663044"/>
                  </a:cubicBezTo>
                  <a:cubicBezTo>
                    <a:pt x="1678721" y="674796"/>
                    <a:pt x="1692044" y="680554"/>
                    <a:pt x="1707983" y="677128"/>
                  </a:cubicBezTo>
                  <a:cubicBezTo>
                    <a:pt x="1709268" y="675891"/>
                    <a:pt x="1710267" y="674131"/>
                    <a:pt x="1711789" y="673464"/>
                  </a:cubicBezTo>
                  <a:cubicBezTo>
                    <a:pt x="1746618" y="658096"/>
                    <a:pt x="1753851" y="643441"/>
                    <a:pt x="1744335" y="606899"/>
                  </a:cubicBezTo>
                  <a:cubicBezTo>
                    <a:pt x="1743716" y="599477"/>
                    <a:pt x="1739339" y="594481"/>
                    <a:pt x="1733772" y="590151"/>
                  </a:cubicBezTo>
                  <a:cubicBezTo>
                    <a:pt x="1714977" y="575591"/>
                    <a:pt x="1689998" y="575354"/>
                    <a:pt x="1672203" y="591245"/>
                  </a:cubicBezTo>
                  <a:cubicBezTo>
                    <a:pt x="1662592" y="599810"/>
                    <a:pt x="1652599" y="602903"/>
                    <a:pt x="1640086" y="602903"/>
                  </a:cubicBezTo>
                  <a:cubicBezTo>
                    <a:pt x="1478408" y="602665"/>
                    <a:pt x="1316682" y="602665"/>
                    <a:pt x="1155004" y="602950"/>
                  </a:cubicBezTo>
                  <a:cubicBezTo>
                    <a:pt x="1141777" y="602950"/>
                    <a:pt x="1131690" y="599096"/>
                    <a:pt x="1122221" y="589675"/>
                  </a:cubicBezTo>
                  <a:cubicBezTo>
                    <a:pt x="1105378" y="572975"/>
                    <a:pt x="1090104" y="554894"/>
                    <a:pt x="1073784" y="537765"/>
                  </a:cubicBezTo>
                  <a:cubicBezTo>
                    <a:pt x="1042714" y="505125"/>
                    <a:pt x="1011597" y="472533"/>
                    <a:pt x="981669" y="438846"/>
                  </a:cubicBezTo>
                  <a:cubicBezTo>
                    <a:pt x="969726" y="425380"/>
                    <a:pt x="957450" y="419242"/>
                    <a:pt x="939370" y="419290"/>
                  </a:cubicBezTo>
                  <a:cubicBezTo>
                    <a:pt x="797723" y="419813"/>
                    <a:pt x="656076" y="419528"/>
                    <a:pt x="514382" y="419623"/>
                  </a:cubicBezTo>
                  <a:cubicBezTo>
                    <a:pt x="484121" y="419623"/>
                    <a:pt x="488117" y="419290"/>
                    <a:pt x="496063" y="395262"/>
                  </a:cubicBezTo>
                  <a:cubicBezTo>
                    <a:pt x="496920" y="392645"/>
                    <a:pt x="497871" y="390076"/>
                    <a:pt x="498538" y="387459"/>
                  </a:cubicBezTo>
                  <a:cubicBezTo>
                    <a:pt x="500631" y="378989"/>
                    <a:pt x="506198" y="375611"/>
                    <a:pt x="514572" y="375849"/>
                  </a:cubicBezTo>
                  <a:cubicBezTo>
                    <a:pt x="544167" y="376706"/>
                    <a:pt x="573619" y="372899"/>
                    <a:pt x="603262" y="372709"/>
                  </a:cubicBezTo>
                  <a:cubicBezTo>
                    <a:pt x="671540" y="372328"/>
                    <a:pt x="739770" y="374089"/>
                    <a:pt x="808095" y="370948"/>
                  </a:cubicBezTo>
                  <a:cubicBezTo>
                    <a:pt x="870378" y="368094"/>
                    <a:pt x="932851" y="370330"/>
                    <a:pt x="995277" y="370282"/>
                  </a:cubicBezTo>
                  <a:cubicBezTo>
                    <a:pt x="1004031" y="370282"/>
                    <a:pt x="1010693" y="373185"/>
                    <a:pt x="1016878" y="379703"/>
                  </a:cubicBezTo>
                  <a:cubicBezTo>
                    <a:pt x="1062317" y="427569"/>
                    <a:pt x="1106424" y="476720"/>
                    <a:pt x="1151864" y="524585"/>
                  </a:cubicBezTo>
                  <a:cubicBezTo>
                    <a:pt x="1160095" y="533292"/>
                    <a:pt x="1168755" y="537146"/>
                    <a:pt x="1180507" y="537146"/>
                  </a:cubicBezTo>
                  <a:cubicBezTo>
                    <a:pt x="1310735" y="537242"/>
                    <a:pt x="1440962" y="536147"/>
                    <a:pt x="1571190" y="539621"/>
                  </a:cubicBezTo>
                  <a:cubicBezTo>
                    <a:pt x="1604876" y="540525"/>
                    <a:pt x="1638611" y="540144"/>
                    <a:pt x="1672298" y="539573"/>
                  </a:cubicBezTo>
                  <a:cubicBezTo>
                    <a:pt x="1686953" y="539335"/>
                    <a:pt x="1699038" y="541571"/>
                    <a:pt x="1710267" y="553086"/>
                  </a:cubicBezTo>
                  <a:cubicBezTo>
                    <a:pt x="1725636" y="568835"/>
                    <a:pt x="1746095" y="570310"/>
                    <a:pt x="1761035" y="560271"/>
                  </a:cubicBezTo>
                  <a:cubicBezTo>
                    <a:pt x="1791867" y="537242"/>
                    <a:pt x="1795674" y="521588"/>
                    <a:pt x="1778925" y="486616"/>
                  </a:cubicBezTo>
                  <a:cubicBezTo>
                    <a:pt x="1764937" y="464253"/>
                    <a:pt x="1730013" y="461161"/>
                    <a:pt x="1708554" y="481763"/>
                  </a:cubicBezTo>
                  <a:cubicBezTo>
                    <a:pt x="1699419" y="490565"/>
                    <a:pt x="1689998" y="493182"/>
                    <a:pt x="1678008" y="493373"/>
                  </a:cubicBezTo>
                  <a:cubicBezTo>
                    <a:pt x="1646985" y="493801"/>
                    <a:pt x="1616105" y="490422"/>
                    <a:pt x="1585178" y="490756"/>
                  </a:cubicBezTo>
                  <a:cubicBezTo>
                    <a:pt x="1456711" y="492088"/>
                    <a:pt x="1328292" y="487092"/>
                    <a:pt x="1199825" y="487711"/>
                  </a:cubicBezTo>
                  <a:cubicBezTo>
                    <a:pt x="1198445" y="487711"/>
                    <a:pt x="1197065" y="487615"/>
                    <a:pt x="1195733" y="487663"/>
                  </a:cubicBezTo>
                  <a:cubicBezTo>
                    <a:pt x="1186930" y="488043"/>
                    <a:pt x="1180412" y="484475"/>
                    <a:pt x="1174274" y="478004"/>
                  </a:cubicBezTo>
                  <a:cubicBezTo>
                    <a:pt x="1129786" y="431090"/>
                    <a:pt x="1086441" y="383081"/>
                    <a:pt x="1042096" y="335977"/>
                  </a:cubicBezTo>
                  <a:cubicBezTo>
                    <a:pt x="1031723" y="324938"/>
                    <a:pt x="1020875" y="320941"/>
                    <a:pt x="1006220" y="320656"/>
                  </a:cubicBezTo>
                  <a:cubicBezTo>
                    <a:pt x="962446" y="319799"/>
                    <a:pt x="918815" y="323320"/>
                    <a:pt x="875136" y="323606"/>
                  </a:cubicBezTo>
                  <a:cubicBezTo>
                    <a:pt x="829554" y="323891"/>
                    <a:pt x="784020" y="323558"/>
                    <a:pt x="738438" y="323701"/>
                  </a:cubicBezTo>
                  <a:cubicBezTo>
                    <a:pt x="718406" y="323749"/>
                    <a:pt x="698328" y="322702"/>
                    <a:pt x="678296" y="324367"/>
                  </a:cubicBezTo>
                  <a:cubicBezTo>
                    <a:pt x="625958" y="328697"/>
                    <a:pt x="573572" y="325319"/>
                    <a:pt x="521186" y="326365"/>
                  </a:cubicBezTo>
                  <a:cubicBezTo>
                    <a:pt x="510908" y="326556"/>
                    <a:pt x="508054" y="321227"/>
                    <a:pt x="507768" y="311901"/>
                  </a:cubicBezTo>
                  <a:cubicBezTo>
                    <a:pt x="507483" y="302004"/>
                    <a:pt x="512288" y="299054"/>
                    <a:pt x="521091" y="299387"/>
                  </a:cubicBezTo>
                  <a:cubicBezTo>
                    <a:pt x="525658" y="299578"/>
                    <a:pt x="530178" y="299387"/>
                    <a:pt x="534746" y="299387"/>
                  </a:cubicBezTo>
                  <a:cubicBezTo>
                    <a:pt x="594460" y="299387"/>
                    <a:pt x="654125" y="299054"/>
                    <a:pt x="713839" y="299625"/>
                  </a:cubicBezTo>
                  <a:cubicBezTo>
                    <a:pt x="729445" y="299768"/>
                    <a:pt x="738676" y="294201"/>
                    <a:pt x="743339" y="279308"/>
                  </a:cubicBezTo>
                  <a:cubicBezTo>
                    <a:pt x="746289" y="269792"/>
                    <a:pt x="750618" y="260657"/>
                    <a:pt x="754472" y="251379"/>
                  </a:cubicBezTo>
                  <a:cubicBezTo>
                    <a:pt x="757851" y="243243"/>
                    <a:pt x="763560" y="239246"/>
                    <a:pt x="772363" y="239341"/>
                  </a:cubicBezTo>
                  <a:cubicBezTo>
                    <a:pt x="776930" y="239389"/>
                    <a:pt x="781450" y="239246"/>
                    <a:pt x="786018" y="239246"/>
                  </a:cubicBezTo>
                  <a:cubicBezTo>
                    <a:pt x="1335096" y="239246"/>
                    <a:pt x="1884221" y="239293"/>
                    <a:pt x="2433298" y="239056"/>
                  </a:cubicBezTo>
                  <a:cubicBezTo>
                    <a:pt x="2447620" y="239056"/>
                    <a:pt x="2459230" y="241482"/>
                    <a:pt x="2470030" y="252378"/>
                  </a:cubicBezTo>
                  <a:cubicBezTo>
                    <a:pt x="2484685" y="267128"/>
                    <a:pt x="2501433" y="268746"/>
                    <a:pt x="2515612" y="260181"/>
                  </a:cubicBezTo>
                  <a:cubicBezTo>
                    <a:pt x="2550822" y="244527"/>
                    <a:pt x="2557959" y="215884"/>
                    <a:pt x="2534930" y="182958"/>
                  </a:cubicBezTo>
                  <a:cubicBezTo>
                    <a:pt x="2510331" y="165686"/>
                    <a:pt x="2483258" y="166448"/>
                    <a:pt x="2468127" y="186717"/>
                  </a:cubicBezTo>
                  <a:close/>
                  <a:moveTo>
                    <a:pt x="1141206" y="38885"/>
                  </a:moveTo>
                  <a:cubicBezTo>
                    <a:pt x="1145250" y="38694"/>
                    <a:pt x="1148057" y="41692"/>
                    <a:pt x="1148533" y="45451"/>
                  </a:cubicBezTo>
                  <a:cubicBezTo>
                    <a:pt x="1149056" y="49781"/>
                    <a:pt x="1145678" y="51589"/>
                    <a:pt x="1141919" y="52493"/>
                  </a:cubicBezTo>
                  <a:cubicBezTo>
                    <a:pt x="1137685" y="52445"/>
                    <a:pt x="1135020" y="50637"/>
                    <a:pt x="1134925" y="46117"/>
                  </a:cubicBezTo>
                  <a:cubicBezTo>
                    <a:pt x="1134877" y="41930"/>
                    <a:pt x="1137161" y="39075"/>
                    <a:pt x="1141206" y="38885"/>
                  </a:cubicBezTo>
                  <a:close/>
                  <a:moveTo>
                    <a:pt x="1040954" y="972935"/>
                  </a:moveTo>
                  <a:cubicBezTo>
                    <a:pt x="1036672" y="972983"/>
                    <a:pt x="1034245" y="970318"/>
                    <a:pt x="1034245" y="966131"/>
                  </a:cubicBezTo>
                  <a:cubicBezTo>
                    <a:pt x="1034245" y="961849"/>
                    <a:pt x="1036767" y="959375"/>
                    <a:pt x="1041001" y="959422"/>
                  </a:cubicBezTo>
                  <a:cubicBezTo>
                    <a:pt x="1045236" y="959422"/>
                    <a:pt x="1047520" y="961897"/>
                    <a:pt x="1047853" y="966226"/>
                  </a:cubicBezTo>
                  <a:cubicBezTo>
                    <a:pt x="1047377" y="970318"/>
                    <a:pt x="1045189" y="972935"/>
                    <a:pt x="1040954" y="972935"/>
                  </a:cubicBezTo>
                  <a:close/>
                  <a:moveTo>
                    <a:pt x="735631" y="623933"/>
                  </a:moveTo>
                  <a:cubicBezTo>
                    <a:pt x="732919" y="599096"/>
                    <a:pt x="734346" y="574117"/>
                    <a:pt x="733823" y="549232"/>
                  </a:cubicBezTo>
                  <a:cubicBezTo>
                    <a:pt x="738771" y="574021"/>
                    <a:pt x="735916" y="599001"/>
                    <a:pt x="735631" y="623933"/>
                  </a:cubicBezTo>
                  <a:close/>
                  <a:moveTo>
                    <a:pt x="1703130" y="621649"/>
                  </a:moveTo>
                  <a:cubicBezTo>
                    <a:pt x="1706698" y="621507"/>
                    <a:pt x="1709934" y="623743"/>
                    <a:pt x="1709886" y="628263"/>
                  </a:cubicBezTo>
                  <a:cubicBezTo>
                    <a:pt x="1710219" y="632545"/>
                    <a:pt x="1707935" y="635448"/>
                    <a:pt x="1703986" y="635638"/>
                  </a:cubicBezTo>
                  <a:cubicBezTo>
                    <a:pt x="1699561" y="635876"/>
                    <a:pt x="1696278" y="633164"/>
                    <a:pt x="1696231" y="628453"/>
                  </a:cubicBezTo>
                  <a:cubicBezTo>
                    <a:pt x="1696136" y="624171"/>
                    <a:pt x="1699657" y="621792"/>
                    <a:pt x="1703130" y="621649"/>
                  </a:cubicBezTo>
                  <a:close/>
                  <a:moveTo>
                    <a:pt x="1742955" y="510406"/>
                  </a:moveTo>
                  <a:cubicBezTo>
                    <a:pt x="1746904" y="510454"/>
                    <a:pt x="1749758" y="512547"/>
                    <a:pt x="1750425" y="516735"/>
                  </a:cubicBezTo>
                  <a:cubicBezTo>
                    <a:pt x="1749806" y="520922"/>
                    <a:pt x="1747427" y="523872"/>
                    <a:pt x="1743478" y="524109"/>
                  </a:cubicBezTo>
                  <a:cubicBezTo>
                    <a:pt x="1739386" y="524347"/>
                    <a:pt x="1736769" y="521683"/>
                    <a:pt x="1736531" y="517401"/>
                  </a:cubicBezTo>
                  <a:cubicBezTo>
                    <a:pt x="1736293" y="513023"/>
                    <a:pt x="1738625" y="510359"/>
                    <a:pt x="1742955" y="510406"/>
                  </a:cubicBezTo>
                  <a:close/>
                  <a:moveTo>
                    <a:pt x="2502718" y="223449"/>
                  </a:moveTo>
                  <a:cubicBezTo>
                    <a:pt x="2498721" y="222878"/>
                    <a:pt x="2496104" y="220261"/>
                    <a:pt x="2495629" y="216597"/>
                  </a:cubicBezTo>
                  <a:cubicBezTo>
                    <a:pt x="2495105" y="212553"/>
                    <a:pt x="2497770" y="209746"/>
                    <a:pt x="2501814" y="209460"/>
                  </a:cubicBezTo>
                  <a:cubicBezTo>
                    <a:pt x="2506382" y="209127"/>
                    <a:pt x="2509903" y="211649"/>
                    <a:pt x="2509760" y="216312"/>
                  </a:cubicBezTo>
                  <a:cubicBezTo>
                    <a:pt x="2509665" y="220023"/>
                    <a:pt x="2506620" y="222497"/>
                    <a:pt x="2502718" y="223449"/>
                  </a:cubicBezTo>
                  <a:close/>
                </a:path>
              </a:pathLst>
            </a:custGeom>
            <a:solidFill>
              <a:srgbClr val="1C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199">
              <a:extLst>
                <a:ext uri="{FF2B5EF4-FFF2-40B4-BE49-F238E27FC236}">
                  <a16:creationId xmlns:a16="http://schemas.microsoft.com/office/drawing/2014/main" id="{87C0DA73-142A-42A8-918A-6DD3678B09E0}"/>
                </a:ext>
              </a:extLst>
            </p:cNvPr>
            <p:cNvSpPr/>
            <p:nvPr/>
          </p:nvSpPr>
          <p:spPr>
            <a:xfrm>
              <a:off x="3858715" y="786839"/>
              <a:ext cx="1272936" cy="1136158"/>
            </a:xfrm>
            <a:custGeom>
              <a:avLst/>
              <a:gdLst>
                <a:gd name="connsiteX0" fmla="*/ 275573 w 1272936"/>
                <a:gd name="connsiteY0" fmla="*/ 664155 h 1136158"/>
                <a:gd name="connsiteX1" fmla="*/ 278428 w 1272936"/>
                <a:gd name="connsiteY1" fmla="*/ 634798 h 1136158"/>
                <a:gd name="connsiteX2" fmla="*/ 278570 w 1272936"/>
                <a:gd name="connsiteY2" fmla="*/ 376532 h 1136158"/>
                <a:gd name="connsiteX3" fmla="*/ 295509 w 1272936"/>
                <a:gd name="connsiteY3" fmla="*/ 357547 h 1136158"/>
                <a:gd name="connsiteX4" fmla="*/ 415792 w 1272936"/>
                <a:gd name="connsiteY4" fmla="*/ 357405 h 1136158"/>
                <a:gd name="connsiteX5" fmla="*/ 435300 w 1272936"/>
                <a:gd name="connsiteY5" fmla="*/ 368919 h 1136158"/>
                <a:gd name="connsiteX6" fmla="*/ 491064 w 1272936"/>
                <a:gd name="connsiteY6" fmla="*/ 401274 h 1136158"/>
                <a:gd name="connsiteX7" fmla="*/ 641371 w 1272936"/>
                <a:gd name="connsiteY7" fmla="*/ 401274 h 1136158"/>
                <a:gd name="connsiteX8" fmla="*/ 702416 w 1272936"/>
                <a:gd name="connsiteY8" fmla="*/ 367777 h 1136158"/>
                <a:gd name="connsiteX9" fmla="*/ 717452 w 1272936"/>
                <a:gd name="connsiteY9" fmla="*/ 357738 h 1136158"/>
                <a:gd name="connsiteX10" fmla="*/ 784255 w 1272936"/>
                <a:gd name="connsiteY10" fmla="*/ 360117 h 1136158"/>
                <a:gd name="connsiteX11" fmla="*/ 794627 w 1272936"/>
                <a:gd name="connsiteY11" fmla="*/ 371774 h 1136158"/>
                <a:gd name="connsiteX12" fmla="*/ 797482 w 1272936"/>
                <a:gd name="connsiteY12" fmla="*/ 431773 h 1136158"/>
                <a:gd name="connsiteX13" fmla="*/ 797577 w 1272936"/>
                <a:gd name="connsiteY13" fmla="*/ 818506 h 1136158"/>
                <a:gd name="connsiteX14" fmla="*/ 777403 w 1272936"/>
                <a:gd name="connsiteY14" fmla="*/ 838299 h 1136158"/>
                <a:gd name="connsiteX15" fmla="*/ 617533 w 1272936"/>
                <a:gd name="connsiteY15" fmla="*/ 838395 h 1136158"/>
                <a:gd name="connsiteX16" fmla="*/ 597835 w 1272936"/>
                <a:gd name="connsiteY16" fmla="*/ 841107 h 1136158"/>
                <a:gd name="connsiteX17" fmla="*/ 596883 w 1272936"/>
                <a:gd name="connsiteY17" fmla="*/ 842296 h 1136158"/>
                <a:gd name="connsiteX18" fmla="*/ 599024 w 1272936"/>
                <a:gd name="connsiteY18" fmla="*/ 877839 h 1136158"/>
                <a:gd name="connsiteX19" fmla="*/ 608064 w 1272936"/>
                <a:gd name="connsiteY19" fmla="*/ 882216 h 1136158"/>
                <a:gd name="connsiteX20" fmla="*/ 618865 w 1272936"/>
                <a:gd name="connsiteY20" fmla="*/ 882168 h 1136158"/>
                <a:gd name="connsiteX21" fmla="*/ 635471 w 1272936"/>
                <a:gd name="connsiteY21" fmla="*/ 880694 h 1136158"/>
                <a:gd name="connsiteX22" fmla="*/ 786253 w 1272936"/>
                <a:gd name="connsiteY22" fmla="*/ 881502 h 1136158"/>
                <a:gd name="connsiteX23" fmla="*/ 786253 w 1272936"/>
                <a:gd name="connsiteY23" fmla="*/ 881502 h 1136158"/>
                <a:gd name="connsiteX24" fmla="*/ 786253 w 1272936"/>
                <a:gd name="connsiteY24" fmla="*/ 881502 h 1136158"/>
                <a:gd name="connsiteX25" fmla="*/ 827219 w 1272936"/>
                <a:gd name="connsiteY25" fmla="*/ 881931 h 1136158"/>
                <a:gd name="connsiteX26" fmla="*/ 843207 w 1272936"/>
                <a:gd name="connsiteY26" fmla="*/ 866515 h 1136158"/>
                <a:gd name="connsiteX27" fmla="*/ 840304 w 1272936"/>
                <a:gd name="connsiteY27" fmla="*/ 328143 h 1136158"/>
                <a:gd name="connsiteX28" fmla="*/ 827077 w 1272936"/>
                <a:gd name="connsiteY28" fmla="*/ 315344 h 1136158"/>
                <a:gd name="connsiteX29" fmla="*/ 713645 w 1272936"/>
                <a:gd name="connsiteY29" fmla="*/ 314059 h 1136158"/>
                <a:gd name="connsiteX30" fmla="*/ 701417 w 1272936"/>
                <a:gd name="connsiteY30" fmla="*/ 306541 h 1136158"/>
                <a:gd name="connsiteX31" fmla="*/ 671251 w 1272936"/>
                <a:gd name="connsiteY31" fmla="*/ 272331 h 1136158"/>
                <a:gd name="connsiteX32" fmla="*/ 704748 w 1272936"/>
                <a:gd name="connsiteY32" fmla="*/ 240262 h 1136158"/>
                <a:gd name="connsiteX33" fmla="*/ 720402 w 1272936"/>
                <a:gd name="connsiteY33" fmla="*/ 230032 h 1136158"/>
                <a:gd name="connsiteX34" fmla="*/ 921286 w 1272936"/>
                <a:gd name="connsiteY34" fmla="*/ 228890 h 1136158"/>
                <a:gd name="connsiteX35" fmla="*/ 933181 w 1272936"/>
                <a:gd name="connsiteY35" fmla="*/ 241261 h 1136158"/>
                <a:gd name="connsiteX36" fmla="*/ 935037 w 1272936"/>
                <a:gd name="connsiteY36" fmla="*/ 356025 h 1136158"/>
                <a:gd name="connsiteX37" fmla="*/ 943791 w 1272936"/>
                <a:gd name="connsiteY37" fmla="*/ 973523 h 1136158"/>
                <a:gd name="connsiteX38" fmla="*/ 955639 w 1272936"/>
                <a:gd name="connsiteY38" fmla="*/ 991556 h 1136158"/>
                <a:gd name="connsiteX39" fmla="*/ 1170607 w 1272936"/>
                <a:gd name="connsiteY39" fmla="*/ 1090571 h 1136158"/>
                <a:gd name="connsiteX40" fmla="*/ 1184691 w 1272936"/>
                <a:gd name="connsiteY40" fmla="*/ 1105225 h 1136158"/>
                <a:gd name="connsiteX41" fmla="*/ 1245594 w 1272936"/>
                <a:gd name="connsiteY41" fmla="*/ 1132346 h 1136158"/>
                <a:gd name="connsiteX42" fmla="*/ 1267909 w 1272936"/>
                <a:gd name="connsiteY42" fmla="*/ 1069302 h 1136158"/>
                <a:gd name="connsiteX43" fmla="*/ 1203818 w 1272936"/>
                <a:gd name="connsiteY43" fmla="*/ 1051840 h 1136158"/>
                <a:gd name="connsiteX44" fmla="*/ 1183264 w 1272936"/>
                <a:gd name="connsiteY44" fmla="*/ 1052792 h 1136158"/>
                <a:gd name="connsiteX45" fmla="*/ 995559 w 1272936"/>
                <a:gd name="connsiteY45" fmla="*/ 966148 h 1136158"/>
                <a:gd name="connsiteX46" fmla="*/ 983521 w 1272936"/>
                <a:gd name="connsiteY46" fmla="*/ 947925 h 1136158"/>
                <a:gd name="connsiteX47" fmla="*/ 980428 w 1272936"/>
                <a:gd name="connsiteY47" fmla="*/ 760791 h 1136158"/>
                <a:gd name="connsiteX48" fmla="*/ 972054 w 1272936"/>
                <a:gd name="connsiteY48" fmla="*/ 203387 h 1136158"/>
                <a:gd name="connsiteX49" fmla="*/ 956971 w 1272936"/>
                <a:gd name="connsiteY49" fmla="*/ 188875 h 1136158"/>
                <a:gd name="connsiteX50" fmla="*/ 719165 w 1272936"/>
                <a:gd name="connsiteY50" fmla="*/ 189541 h 1136158"/>
                <a:gd name="connsiteX51" fmla="*/ 706508 w 1272936"/>
                <a:gd name="connsiteY51" fmla="*/ 185306 h 1136158"/>
                <a:gd name="connsiteX52" fmla="*/ 676580 w 1272936"/>
                <a:gd name="connsiteY52" fmla="*/ 149907 h 1136158"/>
                <a:gd name="connsiteX53" fmla="*/ 703511 w 1272936"/>
                <a:gd name="connsiteY53" fmla="*/ 121311 h 1136158"/>
                <a:gd name="connsiteX54" fmla="*/ 721020 w 1272936"/>
                <a:gd name="connsiteY54" fmla="*/ 109939 h 1136158"/>
                <a:gd name="connsiteX55" fmla="*/ 734676 w 1272936"/>
                <a:gd name="connsiteY55" fmla="*/ 109987 h 1136158"/>
                <a:gd name="connsiteX56" fmla="*/ 995702 w 1272936"/>
                <a:gd name="connsiteY56" fmla="*/ 109130 h 1136158"/>
                <a:gd name="connsiteX57" fmla="*/ 1012117 w 1272936"/>
                <a:gd name="connsiteY57" fmla="*/ 92525 h 1136158"/>
                <a:gd name="connsiteX58" fmla="*/ 1013735 w 1272936"/>
                <a:gd name="connsiteY58" fmla="*/ 50749 h 1136158"/>
                <a:gd name="connsiteX59" fmla="*/ 1010547 w 1272936"/>
                <a:gd name="connsiteY59" fmla="*/ 25627 h 1136158"/>
                <a:gd name="connsiteX60" fmla="*/ 1000555 w 1272936"/>
                <a:gd name="connsiteY60" fmla="*/ 2312 h 1136158"/>
                <a:gd name="connsiteX61" fmla="*/ 975480 w 1272936"/>
                <a:gd name="connsiteY61" fmla="*/ 6404 h 1136158"/>
                <a:gd name="connsiteX62" fmla="*/ 971531 w 1272936"/>
                <a:gd name="connsiteY62" fmla="*/ 58790 h 1136158"/>
                <a:gd name="connsiteX63" fmla="*/ 961967 w 1272936"/>
                <a:gd name="connsiteY63" fmla="*/ 69067 h 1136158"/>
                <a:gd name="connsiteX64" fmla="*/ 715977 w 1272936"/>
                <a:gd name="connsiteY64" fmla="*/ 70780 h 1136158"/>
                <a:gd name="connsiteX65" fmla="*/ 705319 w 1272936"/>
                <a:gd name="connsiteY65" fmla="*/ 63596 h 1136158"/>
                <a:gd name="connsiteX66" fmla="*/ 650696 w 1272936"/>
                <a:gd name="connsiteY66" fmla="*/ 27387 h 1136158"/>
                <a:gd name="connsiteX67" fmla="*/ 492159 w 1272936"/>
                <a:gd name="connsiteY67" fmla="*/ 27863 h 1136158"/>
                <a:gd name="connsiteX68" fmla="*/ 440772 w 1272936"/>
                <a:gd name="connsiteY68" fmla="*/ 62787 h 1136158"/>
                <a:gd name="connsiteX69" fmla="*/ 427021 w 1272936"/>
                <a:gd name="connsiteY69" fmla="*/ 71780 h 1136158"/>
                <a:gd name="connsiteX70" fmla="*/ 97622 w 1272936"/>
                <a:gd name="connsiteY70" fmla="*/ 72113 h 1136158"/>
                <a:gd name="connsiteX71" fmla="*/ 81873 w 1272936"/>
                <a:gd name="connsiteY71" fmla="*/ 64785 h 1136158"/>
                <a:gd name="connsiteX72" fmla="*/ 15689 w 1272936"/>
                <a:gd name="connsiteY72" fmla="*/ 57886 h 1136158"/>
                <a:gd name="connsiteX73" fmla="*/ 14690 w 1272936"/>
                <a:gd name="connsiteY73" fmla="*/ 125450 h 1136158"/>
                <a:gd name="connsiteX74" fmla="*/ 81921 w 1272936"/>
                <a:gd name="connsiteY74" fmla="*/ 119503 h 1136158"/>
                <a:gd name="connsiteX75" fmla="*/ 96385 w 1272936"/>
                <a:gd name="connsiteY75" fmla="*/ 112413 h 1136158"/>
                <a:gd name="connsiteX76" fmla="*/ 197541 w 1272936"/>
                <a:gd name="connsiteY76" fmla="*/ 112318 h 1136158"/>
                <a:gd name="connsiteX77" fmla="*/ 427164 w 1272936"/>
                <a:gd name="connsiteY77" fmla="*/ 111890 h 1136158"/>
                <a:gd name="connsiteX78" fmla="*/ 439439 w 1272936"/>
                <a:gd name="connsiteY78" fmla="*/ 117124 h 1136158"/>
                <a:gd name="connsiteX79" fmla="*/ 469272 w 1272936"/>
                <a:gd name="connsiteY79" fmla="*/ 151572 h 1136158"/>
                <a:gd name="connsiteX80" fmla="*/ 441533 w 1272936"/>
                <a:gd name="connsiteY80" fmla="*/ 181547 h 1136158"/>
                <a:gd name="connsiteX81" fmla="*/ 425879 w 1272936"/>
                <a:gd name="connsiteY81" fmla="*/ 191777 h 1136158"/>
                <a:gd name="connsiteX82" fmla="*/ 148438 w 1272936"/>
                <a:gd name="connsiteY82" fmla="*/ 191492 h 1136158"/>
                <a:gd name="connsiteX83" fmla="*/ 134307 w 1272936"/>
                <a:gd name="connsiteY83" fmla="*/ 205480 h 1136158"/>
                <a:gd name="connsiteX84" fmla="*/ 135782 w 1272936"/>
                <a:gd name="connsiteY84" fmla="*/ 454183 h 1136158"/>
                <a:gd name="connsiteX85" fmla="*/ 127645 w 1272936"/>
                <a:gd name="connsiteY85" fmla="*/ 472692 h 1136158"/>
                <a:gd name="connsiteX86" fmla="*/ 114466 w 1272936"/>
                <a:gd name="connsiteY86" fmla="*/ 522128 h 1136158"/>
                <a:gd name="connsiteX87" fmla="*/ 157050 w 1272936"/>
                <a:gd name="connsiteY87" fmla="*/ 552722 h 1136158"/>
                <a:gd name="connsiteX88" fmla="*/ 200443 w 1272936"/>
                <a:gd name="connsiteY88" fmla="*/ 521414 h 1136158"/>
                <a:gd name="connsiteX89" fmla="*/ 184552 w 1272936"/>
                <a:gd name="connsiteY89" fmla="*/ 470551 h 1136158"/>
                <a:gd name="connsiteX90" fmla="*/ 175511 w 1272936"/>
                <a:gd name="connsiteY90" fmla="*/ 454278 h 1136158"/>
                <a:gd name="connsiteX91" fmla="*/ 174560 w 1272936"/>
                <a:gd name="connsiteY91" fmla="*/ 241118 h 1136158"/>
                <a:gd name="connsiteX92" fmla="*/ 184028 w 1272936"/>
                <a:gd name="connsiteY92" fmla="*/ 230841 h 1136158"/>
                <a:gd name="connsiteX93" fmla="*/ 430019 w 1272936"/>
                <a:gd name="connsiteY93" fmla="*/ 230746 h 1136158"/>
                <a:gd name="connsiteX94" fmla="*/ 439202 w 1272936"/>
                <a:gd name="connsiteY94" fmla="*/ 234362 h 1136158"/>
                <a:gd name="connsiteX95" fmla="*/ 471176 w 1272936"/>
                <a:gd name="connsiteY95" fmla="*/ 271665 h 1136158"/>
                <a:gd name="connsiteX96" fmla="*/ 437156 w 1272936"/>
                <a:gd name="connsiteY96" fmla="*/ 303448 h 1136158"/>
                <a:gd name="connsiteX97" fmla="*/ 420455 w 1272936"/>
                <a:gd name="connsiteY97" fmla="*/ 314344 h 1136158"/>
                <a:gd name="connsiteX98" fmla="*/ 246882 w 1272936"/>
                <a:gd name="connsiteY98" fmla="*/ 314487 h 1136158"/>
                <a:gd name="connsiteX99" fmla="*/ 232893 w 1272936"/>
                <a:gd name="connsiteY99" fmla="*/ 328666 h 1136158"/>
                <a:gd name="connsiteX100" fmla="*/ 235605 w 1272936"/>
                <a:gd name="connsiteY100" fmla="*/ 664821 h 1136158"/>
                <a:gd name="connsiteX101" fmla="*/ 274621 w 1272936"/>
                <a:gd name="connsiteY101" fmla="*/ 664726 h 1136158"/>
                <a:gd name="connsiteX102" fmla="*/ 275573 w 1272936"/>
                <a:gd name="connsiteY102" fmla="*/ 664155 h 1136158"/>
                <a:gd name="connsiteX103" fmla="*/ 1227608 w 1272936"/>
                <a:gd name="connsiteY103" fmla="*/ 1083338 h 1136158"/>
                <a:gd name="connsiteX104" fmla="*/ 1234175 w 1272936"/>
                <a:gd name="connsiteY104" fmla="*/ 1090333 h 1136158"/>
                <a:gd name="connsiteX105" fmla="*/ 1227180 w 1272936"/>
                <a:gd name="connsiteY105" fmla="*/ 1096851 h 1136158"/>
                <a:gd name="connsiteX106" fmla="*/ 1220567 w 1272936"/>
                <a:gd name="connsiteY106" fmla="*/ 1090000 h 1136158"/>
                <a:gd name="connsiteX107" fmla="*/ 1227608 w 1272936"/>
                <a:gd name="connsiteY107" fmla="*/ 1083338 h 1136158"/>
                <a:gd name="connsiteX108" fmla="*/ 46140 w 1272936"/>
                <a:gd name="connsiteY108" fmla="*/ 98853 h 1136158"/>
                <a:gd name="connsiteX109" fmla="*/ 39146 w 1272936"/>
                <a:gd name="connsiteY109" fmla="*/ 92382 h 1136158"/>
                <a:gd name="connsiteX110" fmla="*/ 45617 w 1272936"/>
                <a:gd name="connsiteY110" fmla="*/ 85435 h 1136158"/>
                <a:gd name="connsiteX111" fmla="*/ 52706 w 1272936"/>
                <a:gd name="connsiteY111" fmla="*/ 91811 h 1136158"/>
                <a:gd name="connsiteX112" fmla="*/ 46140 w 1272936"/>
                <a:gd name="connsiteY112" fmla="*/ 98853 h 1136158"/>
                <a:gd name="connsiteX113" fmla="*/ 157478 w 1272936"/>
                <a:gd name="connsiteY113" fmla="*/ 514087 h 1136158"/>
                <a:gd name="connsiteX114" fmla="*/ 150912 w 1272936"/>
                <a:gd name="connsiteY114" fmla="*/ 506950 h 1136158"/>
                <a:gd name="connsiteX115" fmla="*/ 157811 w 1272936"/>
                <a:gd name="connsiteY115" fmla="*/ 500384 h 1136158"/>
                <a:gd name="connsiteX116" fmla="*/ 164568 w 1272936"/>
                <a:gd name="connsiteY116" fmla="*/ 507283 h 1136158"/>
                <a:gd name="connsiteX117" fmla="*/ 157478 w 1272936"/>
                <a:gd name="connsiteY117" fmla="*/ 514087 h 1136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1272936" h="1136158">
                  <a:moveTo>
                    <a:pt x="275573" y="664155"/>
                  </a:moveTo>
                  <a:cubicBezTo>
                    <a:pt x="280521" y="654829"/>
                    <a:pt x="278428" y="644600"/>
                    <a:pt x="278428" y="634798"/>
                  </a:cubicBezTo>
                  <a:cubicBezTo>
                    <a:pt x="278618" y="548725"/>
                    <a:pt x="278475" y="462605"/>
                    <a:pt x="278570" y="376532"/>
                  </a:cubicBezTo>
                  <a:cubicBezTo>
                    <a:pt x="278570" y="359070"/>
                    <a:pt x="279855" y="357642"/>
                    <a:pt x="295509" y="357547"/>
                  </a:cubicBezTo>
                  <a:cubicBezTo>
                    <a:pt x="335619" y="357357"/>
                    <a:pt x="375682" y="357595"/>
                    <a:pt x="415792" y="357405"/>
                  </a:cubicBezTo>
                  <a:cubicBezTo>
                    <a:pt x="425023" y="357357"/>
                    <a:pt x="430970" y="360402"/>
                    <a:pt x="435300" y="368919"/>
                  </a:cubicBezTo>
                  <a:cubicBezTo>
                    <a:pt x="446862" y="391424"/>
                    <a:pt x="466037" y="401321"/>
                    <a:pt x="491064" y="401274"/>
                  </a:cubicBezTo>
                  <a:cubicBezTo>
                    <a:pt x="541166" y="401131"/>
                    <a:pt x="591269" y="401083"/>
                    <a:pt x="641371" y="401274"/>
                  </a:cubicBezTo>
                  <a:cubicBezTo>
                    <a:pt x="668063" y="401369"/>
                    <a:pt x="689475" y="392471"/>
                    <a:pt x="702416" y="367777"/>
                  </a:cubicBezTo>
                  <a:cubicBezTo>
                    <a:pt x="705557" y="361734"/>
                    <a:pt x="710220" y="357785"/>
                    <a:pt x="717452" y="357738"/>
                  </a:cubicBezTo>
                  <a:cubicBezTo>
                    <a:pt x="739767" y="357500"/>
                    <a:pt x="762082" y="356596"/>
                    <a:pt x="784255" y="360117"/>
                  </a:cubicBezTo>
                  <a:cubicBezTo>
                    <a:pt x="791534" y="361259"/>
                    <a:pt x="794865" y="364780"/>
                    <a:pt x="794627" y="371774"/>
                  </a:cubicBezTo>
                  <a:cubicBezTo>
                    <a:pt x="793961" y="391853"/>
                    <a:pt x="797482" y="411741"/>
                    <a:pt x="797482" y="431773"/>
                  </a:cubicBezTo>
                  <a:cubicBezTo>
                    <a:pt x="797720" y="560668"/>
                    <a:pt x="797625" y="689563"/>
                    <a:pt x="797577" y="818506"/>
                  </a:cubicBezTo>
                  <a:cubicBezTo>
                    <a:pt x="797577" y="837538"/>
                    <a:pt x="796816" y="838299"/>
                    <a:pt x="777403" y="838299"/>
                  </a:cubicBezTo>
                  <a:cubicBezTo>
                    <a:pt x="724113" y="838395"/>
                    <a:pt x="670823" y="838252"/>
                    <a:pt x="617533" y="838395"/>
                  </a:cubicBezTo>
                  <a:cubicBezTo>
                    <a:pt x="610872" y="838395"/>
                    <a:pt x="603782" y="837300"/>
                    <a:pt x="597835" y="841107"/>
                  </a:cubicBezTo>
                  <a:cubicBezTo>
                    <a:pt x="597549" y="841535"/>
                    <a:pt x="597264" y="841916"/>
                    <a:pt x="596883" y="842296"/>
                  </a:cubicBezTo>
                  <a:cubicBezTo>
                    <a:pt x="597454" y="854429"/>
                    <a:pt x="591840" y="870036"/>
                    <a:pt x="599024" y="877839"/>
                  </a:cubicBezTo>
                  <a:cubicBezTo>
                    <a:pt x="601403" y="880408"/>
                    <a:pt x="604543" y="881693"/>
                    <a:pt x="608064" y="882216"/>
                  </a:cubicBezTo>
                  <a:cubicBezTo>
                    <a:pt x="611680" y="882168"/>
                    <a:pt x="615249" y="882168"/>
                    <a:pt x="618865" y="882168"/>
                  </a:cubicBezTo>
                  <a:cubicBezTo>
                    <a:pt x="624480" y="881598"/>
                    <a:pt x="630285" y="880598"/>
                    <a:pt x="635471" y="880694"/>
                  </a:cubicBezTo>
                  <a:cubicBezTo>
                    <a:pt x="685715" y="881264"/>
                    <a:pt x="736008" y="881264"/>
                    <a:pt x="786253" y="881502"/>
                  </a:cubicBezTo>
                  <a:cubicBezTo>
                    <a:pt x="786253" y="881502"/>
                    <a:pt x="786253" y="881502"/>
                    <a:pt x="786253" y="881502"/>
                  </a:cubicBezTo>
                  <a:cubicBezTo>
                    <a:pt x="786253" y="881502"/>
                    <a:pt x="786253" y="881502"/>
                    <a:pt x="786253" y="881502"/>
                  </a:cubicBezTo>
                  <a:cubicBezTo>
                    <a:pt x="799908" y="881598"/>
                    <a:pt x="813612" y="880979"/>
                    <a:pt x="827219" y="881931"/>
                  </a:cubicBezTo>
                  <a:cubicBezTo>
                    <a:pt x="839210" y="882787"/>
                    <a:pt x="843302" y="879647"/>
                    <a:pt x="843207" y="866515"/>
                  </a:cubicBezTo>
                  <a:cubicBezTo>
                    <a:pt x="841779" y="687089"/>
                    <a:pt x="840875" y="507616"/>
                    <a:pt x="840304" y="328143"/>
                  </a:cubicBezTo>
                  <a:cubicBezTo>
                    <a:pt x="840257" y="317437"/>
                    <a:pt x="836688" y="315344"/>
                    <a:pt x="827077" y="315344"/>
                  </a:cubicBezTo>
                  <a:cubicBezTo>
                    <a:pt x="789250" y="315296"/>
                    <a:pt x="751472" y="314392"/>
                    <a:pt x="713645" y="314059"/>
                  </a:cubicBezTo>
                  <a:cubicBezTo>
                    <a:pt x="707698" y="314011"/>
                    <a:pt x="703178" y="313393"/>
                    <a:pt x="701417" y="306541"/>
                  </a:cubicBezTo>
                  <a:cubicBezTo>
                    <a:pt x="697230" y="290507"/>
                    <a:pt x="686049" y="280229"/>
                    <a:pt x="671251" y="272331"/>
                  </a:cubicBezTo>
                  <a:cubicBezTo>
                    <a:pt x="686905" y="265812"/>
                    <a:pt x="699990" y="256391"/>
                    <a:pt x="704748" y="240262"/>
                  </a:cubicBezTo>
                  <a:cubicBezTo>
                    <a:pt x="707555" y="230793"/>
                    <a:pt x="712408" y="230032"/>
                    <a:pt x="720402" y="230032"/>
                  </a:cubicBezTo>
                  <a:cubicBezTo>
                    <a:pt x="787347" y="229937"/>
                    <a:pt x="854340" y="229699"/>
                    <a:pt x="921286" y="228890"/>
                  </a:cubicBezTo>
                  <a:cubicBezTo>
                    <a:pt x="931325" y="228747"/>
                    <a:pt x="933133" y="232173"/>
                    <a:pt x="933181" y="241261"/>
                  </a:cubicBezTo>
                  <a:cubicBezTo>
                    <a:pt x="933371" y="279516"/>
                    <a:pt x="934466" y="317770"/>
                    <a:pt x="935037" y="356025"/>
                  </a:cubicBezTo>
                  <a:cubicBezTo>
                    <a:pt x="938082" y="561857"/>
                    <a:pt x="941127" y="767690"/>
                    <a:pt x="943791" y="973523"/>
                  </a:cubicBezTo>
                  <a:cubicBezTo>
                    <a:pt x="943934" y="983229"/>
                    <a:pt x="947170" y="987702"/>
                    <a:pt x="955639" y="991556"/>
                  </a:cubicBezTo>
                  <a:cubicBezTo>
                    <a:pt x="1027390" y="1024339"/>
                    <a:pt x="1098904" y="1057645"/>
                    <a:pt x="1170607" y="1090571"/>
                  </a:cubicBezTo>
                  <a:cubicBezTo>
                    <a:pt x="1177554" y="1093758"/>
                    <a:pt x="1182074" y="1097422"/>
                    <a:pt x="1184691" y="1105225"/>
                  </a:cubicBezTo>
                  <a:cubicBezTo>
                    <a:pt x="1193351" y="1130919"/>
                    <a:pt x="1221185" y="1142861"/>
                    <a:pt x="1245594" y="1132346"/>
                  </a:cubicBezTo>
                  <a:cubicBezTo>
                    <a:pt x="1269527" y="1122021"/>
                    <a:pt x="1279947" y="1092569"/>
                    <a:pt x="1267909" y="1069302"/>
                  </a:cubicBezTo>
                  <a:cubicBezTo>
                    <a:pt x="1255776" y="1045845"/>
                    <a:pt x="1226181" y="1037043"/>
                    <a:pt x="1203818" y="1051840"/>
                  </a:cubicBezTo>
                  <a:cubicBezTo>
                    <a:pt x="1195920" y="1057074"/>
                    <a:pt x="1190496" y="1056122"/>
                    <a:pt x="1183264" y="1052792"/>
                  </a:cubicBezTo>
                  <a:cubicBezTo>
                    <a:pt x="1120790" y="1023720"/>
                    <a:pt x="1058317" y="994601"/>
                    <a:pt x="995559" y="966148"/>
                  </a:cubicBezTo>
                  <a:cubicBezTo>
                    <a:pt x="986614" y="962104"/>
                    <a:pt x="983664" y="957250"/>
                    <a:pt x="983521" y="947925"/>
                  </a:cubicBezTo>
                  <a:cubicBezTo>
                    <a:pt x="982760" y="885547"/>
                    <a:pt x="981428" y="823169"/>
                    <a:pt x="980428" y="760791"/>
                  </a:cubicBezTo>
                  <a:cubicBezTo>
                    <a:pt x="977478" y="574990"/>
                    <a:pt x="974481" y="389188"/>
                    <a:pt x="972054" y="203387"/>
                  </a:cubicBezTo>
                  <a:cubicBezTo>
                    <a:pt x="971912" y="191064"/>
                    <a:pt x="968628" y="188780"/>
                    <a:pt x="956971" y="188875"/>
                  </a:cubicBezTo>
                  <a:cubicBezTo>
                    <a:pt x="877702" y="189589"/>
                    <a:pt x="798433" y="189541"/>
                    <a:pt x="719165" y="189541"/>
                  </a:cubicBezTo>
                  <a:cubicBezTo>
                    <a:pt x="714740" y="189541"/>
                    <a:pt x="708364" y="192634"/>
                    <a:pt x="706508" y="185306"/>
                  </a:cubicBezTo>
                  <a:cubicBezTo>
                    <a:pt x="702369" y="168748"/>
                    <a:pt x="690854" y="158423"/>
                    <a:pt x="676580" y="149907"/>
                  </a:cubicBezTo>
                  <a:cubicBezTo>
                    <a:pt x="689569" y="143293"/>
                    <a:pt x="700085" y="134681"/>
                    <a:pt x="703511" y="121311"/>
                  </a:cubicBezTo>
                  <a:cubicBezTo>
                    <a:pt x="706223" y="110748"/>
                    <a:pt x="712028" y="109130"/>
                    <a:pt x="721020" y="109939"/>
                  </a:cubicBezTo>
                  <a:cubicBezTo>
                    <a:pt x="725540" y="110367"/>
                    <a:pt x="730108" y="110034"/>
                    <a:pt x="734676" y="109987"/>
                  </a:cubicBezTo>
                  <a:cubicBezTo>
                    <a:pt x="821700" y="109606"/>
                    <a:pt x="908677" y="108987"/>
                    <a:pt x="995702" y="109130"/>
                  </a:cubicBezTo>
                  <a:cubicBezTo>
                    <a:pt x="1008643" y="109130"/>
                    <a:pt x="1012593" y="105752"/>
                    <a:pt x="1012117" y="92525"/>
                  </a:cubicBezTo>
                  <a:cubicBezTo>
                    <a:pt x="1011593" y="78726"/>
                    <a:pt x="1008453" y="64452"/>
                    <a:pt x="1013735" y="50749"/>
                  </a:cubicBezTo>
                  <a:cubicBezTo>
                    <a:pt x="1010023" y="42708"/>
                    <a:pt x="1010642" y="34048"/>
                    <a:pt x="1010547" y="25627"/>
                  </a:cubicBezTo>
                  <a:cubicBezTo>
                    <a:pt x="1010404" y="16301"/>
                    <a:pt x="1010214" y="7308"/>
                    <a:pt x="1000555" y="2312"/>
                  </a:cubicBezTo>
                  <a:cubicBezTo>
                    <a:pt x="991277" y="-2493"/>
                    <a:pt x="983140" y="837"/>
                    <a:pt x="975480" y="6404"/>
                  </a:cubicBezTo>
                  <a:cubicBezTo>
                    <a:pt x="967058" y="23295"/>
                    <a:pt x="972578" y="41328"/>
                    <a:pt x="971531" y="58790"/>
                  </a:cubicBezTo>
                  <a:cubicBezTo>
                    <a:pt x="971103" y="65927"/>
                    <a:pt x="970246" y="69067"/>
                    <a:pt x="961967" y="69067"/>
                  </a:cubicBezTo>
                  <a:cubicBezTo>
                    <a:pt x="879986" y="69353"/>
                    <a:pt x="798005" y="70067"/>
                    <a:pt x="715977" y="70780"/>
                  </a:cubicBezTo>
                  <a:cubicBezTo>
                    <a:pt x="710410" y="70828"/>
                    <a:pt x="707698" y="69734"/>
                    <a:pt x="705319" y="63596"/>
                  </a:cubicBezTo>
                  <a:cubicBezTo>
                    <a:pt x="695232" y="37760"/>
                    <a:pt x="678674" y="27292"/>
                    <a:pt x="650696" y="27387"/>
                  </a:cubicBezTo>
                  <a:cubicBezTo>
                    <a:pt x="597835" y="27530"/>
                    <a:pt x="545020" y="27673"/>
                    <a:pt x="492159" y="27863"/>
                  </a:cubicBezTo>
                  <a:cubicBezTo>
                    <a:pt x="467179" y="27958"/>
                    <a:pt x="449384" y="39615"/>
                    <a:pt x="440772" y="62787"/>
                  </a:cubicBezTo>
                  <a:cubicBezTo>
                    <a:pt x="438012" y="70162"/>
                    <a:pt x="434349" y="71780"/>
                    <a:pt x="427021" y="71780"/>
                  </a:cubicBezTo>
                  <a:cubicBezTo>
                    <a:pt x="317205" y="71684"/>
                    <a:pt x="207438" y="71875"/>
                    <a:pt x="97622" y="72113"/>
                  </a:cubicBezTo>
                  <a:cubicBezTo>
                    <a:pt x="91008" y="72113"/>
                    <a:pt x="86488" y="71018"/>
                    <a:pt x="81873" y="64785"/>
                  </a:cubicBezTo>
                  <a:cubicBezTo>
                    <a:pt x="65791" y="43041"/>
                    <a:pt x="35102" y="40377"/>
                    <a:pt x="15689" y="57886"/>
                  </a:cubicBezTo>
                  <a:cubicBezTo>
                    <a:pt x="-4818" y="76395"/>
                    <a:pt x="-5294" y="106561"/>
                    <a:pt x="14690" y="125450"/>
                  </a:cubicBezTo>
                  <a:cubicBezTo>
                    <a:pt x="34197" y="143911"/>
                    <a:pt x="65125" y="141580"/>
                    <a:pt x="81921" y="119503"/>
                  </a:cubicBezTo>
                  <a:cubicBezTo>
                    <a:pt x="86108" y="113983"/>
                    <a:pt x="90009" y="112366"/>
                    <a:pt x="96385" y="112413"/>
                  </a:cubicBezTo>
                  <a:cubicBezTo>
                    <a:pt x="130072" y="112604"/>
                    <a:pt x="163806" y="112413"/>
                    <a:pt x="197541" y="112318"/>
                  </a:cubicBezTo>
                  <a:cubicBezTo>
                    <a:pt x="274098" y="112175"/>
                    <a:pt x="350607" y="111985"/>
                    <a:pt x="427164" y="111890"/>
                  </a:cubicBezTo>
                  <a:cubicBezTo>
                    <a:pt x="431874" y="111890"/>
                    <a:pt x="437441" y="110177"/>
                    <a:pt x="439439" y="117124"/>
                  </a:cubicBezTo>
                  <a:cubicBezTo>
                    <a:pt x="443912" y="132778"/>
                    <a:pt x="454665" y="143436"/>
                    <a:pt x="469272" y="151572"/>
                  </a:cubicBezTo>
                  <a:cubicBezTo>
                    <a:pt x="455617" y="158709"/>
                    <a:pt x="445387" y="168035"/>
                    <a:pt x="441533" y="181547"/>
                  </a:cubicBezTo>
                  <a:cubicBezTo>
                    <a:pt x="438868" y="190921"/>
                    <a:pt x="434015" y="191777"/>
                    <a:pt x="425879" y="191777"/>
                  </a:cubicBezTo>
                  <a:cubicBezTo>
                    <a:pt x="333383" y="191587"/>
                    <a:pt x="240934" y="191920"/>
                    <a:pt x="148438" y="191492"/>
                  </a:cubicBezTo>
                  <a:cubicBezTo>
                    <a:pt x="137209" y="191444"/>
                    <a:pt x="134164" y="193918"/>
                    <a:pt x="134307" y="205480"/>
                  </a:cubicBezTo>
                  <a:cubicBezTo>
                    <a:pt x="135211" y="288365"/>
                    <a:pt x="135211" y="371298"/>
                    <a:pt x="135782" y="454183"/>
                  </a:cubicBezTo>
                  <a:cubicBezTo>
                    <a:pt x="135829" y="461986"/>
                    <a:pt x="134212" y="467410"/>
                    <a:pt x="127645" y="472692"/>
                  </a:cubicBezTo>
                  <a:cubicBezTo>
                    <a:pt x="112896" y="484587"/>
                    <a:pt x="108138" y="504809"/>
                    <a:pt x="114466" y="522128"/>
                  </a:cubicBezTo>
                  <a:cubicBezTo>
                    <a:pt x="121175" y="540589"/>
                    <a:pt x="137875" y="552579"/>
                    <a:pt x="157050" y="552722"/>
                  </a:cubicBezTo>
                  <a:cubicBezTo>
                    <a:pt x="176558" y="552865"/>
                    <a:pt x="194115" y="540161"/>
                    <a:pt x="200443" y="521414"/>
                  </a:cubicBezTo>
                  <a:cubicBezTo>
                    <a:pt x="206867" y="502287"/>
                    <a:pt x="201300" y="482731"/>
                    <a:pt x="184552" y="470551"/>
                  </a:cubicBezTo>
                  <a:cubicBezTo>
                    <a:pt x="178461" y="466126"/>
                    <a:pt x="175511" y="462177"/>
                    <a:pt x="175511" y="454278"/>
                  </a:cubicBezTo>
                  <a:cubicBezTo>
                    <a:pt x="175511" y="383241"/>
                    <a:pt x="175178" y="312156"/>
                    <a:pt x="174560" y="241118"/>
                  </a:cubicBezTo>
                  <a:cubicBezTo>
                    <a:pt x="174512" y="233600"/>
                    <a:pt x="175797" y="230793"/>
                    <a:pt x="184028" y="230841"/>
                  </a:cubicBezTo>
                  <a:cubicBezTo>
                    <a:pt x="266009" y="231031"/>
                    <a:pt x="348038" y="230793"/>
                    <a:pt x="430019" y="230746"/>
                  </a:cubicBezTo>
                  <a:cubicBezTo>
                    <a:pt x="433540" y="230746"/>
                    <a:pt x="437964" y="229651"/>
                    <a:pt x="439202" y="234362"/>
                  </a:cubicBezTo>
                  <a:cubicBezTo>
                    <a:pt x="443769" y="251395"/>
                    <a:pt x="454856" y="263148"/>
                    <a:pt x="471176" y="271665"/>
                  </a:cubicBezTo>
                  <a:cubicBezTo>
                    <a:pt x="453856" y="277993"/>
                    <a:pt x="441866" y="287890"/>
                    <a:pt x="437156" y="303448"/>
                  </a:cubicBezTo>
                  <a:cubicBezTo>
                    <a:pt x="434158" y="313298"/>
                    <a:pt x="428972" y="314344"/>
                    <a:pt x="420455" y="314344"/>
                  </a:cubicBezTo>
                  <a:cubicBezTo>
                    <a:pt x="362597" y="314297"/>
                    <a:pt x="304739" y="314963"/>
                    <a:pt x="246882" y="314487"/>
                  </a:cubicBezTo>
                  <a:cubicBezTo>
                    <a:pt x="235367" y="314392"/>
                    <a:pt x="232798" y="317437"/>
                    <a:pt x="232893" y="328666"/>
                  </a:cubicBezTo>
                  <a:cubicBezTo>
                    <a:pt x="234130" y="440718"/>
                    <a:pt x="234796" y="552770"/>
                    <a:pt x="235605" y="664821"/>
                  </a:cubicBezTo>
                  <a:cubicBezTo>
                    <a:pt x="248595" y="664774"/>
                    <a:pt x="261632" y="664774"/>
                    <a:pt x="274621" y="664726"/>
                  </a:cubicBezTo>
                  <a:cubicBezTo>
                    <a:pt x="275049" y="664536"/>
                    <a:pt x="275287" y="664393"/>
                    <a:pt x="275573" y="664155"/>
                  </a:cubicBezTo>
                  <a:close/>
                  <a:moveTo>
                    <a:pt x="1227608" y="1083338"/>
                  </a:moveTo>
                  <a:cubicBezTo>
                    <a:pt x="1231986" y="1083338"/>
                    <a:pt x="1233841" y="1086288"/>
                    <a:pt x="1234175" y="1090333"/>
                  </a:cubicBezTo>
                  <a:cubicBezTo>
                    <a:pt x="1233794" y="1094615"/>
                    <a:pt x="1231462" y="1097041"/>
                    <a:pt x="1227180" y="1096851"/>
                  </a:cubicBezTo>
                  <a:cubicBezTo>
                    <a:pt x="1222993" y="1096661"/>
                    <a:pt x="1220329" y="1094282"/>
                    <a:pt x="1220567" y="1090000"/>
                  </a:cubicBezTo>
                  <a:cubicBezTo>
                    <a:pt x="1220757" y="1085860"/>
                    <a:pt x="1223421" y="1083338"/>
                    <a:pt x="1227608" y="1083338"/>
                  </a:cubicBezTo>
                  <a:close/>
                  <a:moveTo>
                    <a:pt x="46140" y="98853"/>
                  </a:moveTo>
                  <a:cubicBezTo>
                    <a:pt x="41811" y="98996"/>
                    <a:pt x="39289" y="96664"/>
                    <a:pt x="39146" y="92382"/>
                  </a:cubicBezTo>
                  <a:cubicBezTo>
                    <a:pt x="39003" y="88147"/>
                    <a:pt x="41239" y="85530"/>
                    <a:pt x="45617" y="85435"/>
                  </a:cubicBezTo>
                  <a:cubicBezTo>
                    <a:pt x="49899" y="85292"/>
                    <a:pt x="52231" y="87671"/>
                    <a:pt x="52706" y="91811"/>
                  </a:cubicBezTo>
                  <a:cubicBezTo>
                    <a:pt x="52516" y="96093"/>
                    <a:pt x="50470" y="98662"/>
                    <a:pt x="46140" y="98853"/>
                  </a:cubicBezTo>
                  <a:close/>
                  <a:moveTo>
                    <a:pt x="157478" y="514087"/>
                  </a:moveTo>
                  <a:cubicBezTo>
                    <a:pt x="153434" y="513992"/>
                    <a:pt x="150912" y="511184"/>
                    <a:pt x="150912" y="506950"/>
                  </a:cubicBezTo>
                  <a:cubicBezTo>
                    <a:pt x="150912" y="502477"/>
                    <a:pt x="153529" y="500479"/>
                    <a:pt x="157811" y="500384"/>
                  </a:cubicBezTo>
                  <a:cubicBezTo>
                    <a:pt x="161713" y="501050"/>
                    <a:pt x="164948" y="502858"/>
                    <a:pt x="164568" y="507283"/>
                  </a:cubicBezTo>
                  <a:cubicBezTo>
                    <a:pt x="164235" y="511232"/>
                    <a:pt x="161570" y="514182"/>
                    <a:pt x="157478" y="514087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200">
              <a:extLst>
                <a:ext uri="{FF2B5EF4-FFF2-40B4-BE49-F238E27FC236}">
                  <a16:creationId xmlns:a16="http://schemas.microsoft.com/office/drawing/2014/main" id="{11B1519D-1938-49EE-B1B5-A66E32D7048D}"/>
                </a:ext>
              </a:extLst>
            </p:cNvPr>
            <p:cNvSpPr/>
            <p:nvPr/>
          </p:nvSpPr>
          <p:spPr>
            <a:xfrm>
              <a:off x="870845" y="1405476"/>
              <a:ext cx="560544" cy="713641"/>
            </a:xfrm>
            <a:custGeom>
              <a:avLst/>
              <a:gdLst>
                <a:gd name="connsiteX0" fmla="*/ 526715 w 560544"/>
                <a:gd name="connsiteY0" fmla="*/ 481402 h 713641"/>
                <a:gd name="connsiteX1" fmla="*/ 516913 w 560544"/>
                <a:gd name="connsiteY1" fmla="*/ 471220 h 713641"/>
                <a:gd name="connsiteX2" fmla="*/ 517104 w 560544"/>
                <a:gd name="connsiteY2" fmla="*/ 410174 h 713641"/>
                <a:gd name="connsiteX3" fmla="*/ 517246 w 560544"/>
                <a:gd name="connsiteY3" fmla="*/ 370540 h 713641"/>
                <a:gd name="connsiteX4" fmla="*/ 517151 w 560544"/>
                <a:gd name="connsiteY4" fmla="*/ 306449 h 713641"/>
                <a:gd name="connsiteX5" fmla="*/ 517199 w 560544"/>
                <a:gd name="connsiteY5" fmla="*/ 266957 h 713641"/>
                <a:gd name="connsiteX6" fmla="*/ 517199 w 560544"/>
                <a:gd name="connsiteY6" fmla="*/ 194683 h 713641"/>
                <a:gd name="connsiteX7" fmla="*/ 517104 w 560544"/>
                <a:gd name="connsiteY7" fmla="*/ 155191 h 713641"/>
                <a:gd name="connsiteX8" fmla="*/ 517056 w 560544"/>
                <a:gd name="connsiteY8" fmla="*/ 84106 h 713641"/>
                <a:gd name="connsiteX9" fmla="*/ 432315 w 560544"/>
                <a:gd name="connsiteY9" fmla="*/ 31 h 713641"/>
                <a:gd name="connsiteX10" fmla="*/ 63234 w 560544"/>
                <a:gd name="connsiteY10" fmla="*/ 79 h 713641"/>
                <a:gd name="connsiteX11" fmla="*/ 45582 w 560544"/>
                <a:gd name="connsiteY11" fmla="*/ 1411 h 713641"/>
                <a:gd name="connsiteX12" fmla="*/ 1618 w 560544"/>
                <a:gd name="connsiteY12" fmla="*/ 20063 h 713641"/>
                <a:gd name="connsiteX13" fmla="*/ 0 w 560544"/>
                <a:gd name="connsiteY13" fmla="*/ 26391 h 713641"/>
                <a:gd name="connsiteX14" fmla="*/ 0 w 560544"/>
                <a:gd name="connsiteY14" fmla="*/ 26391 h 713641"/>
                <a:gd name="connsiteX15" fmla="*/ 81933 w 560544"/>
                <a:gd name="connsiteY15" fmla="*/ 140013 h 713641"/>
                <a:gd name="connsiteX16" fmla="*/ 299756 w 560544"/>
                <a:gd name="connsiteY16" fmla="*/ 442434 h 713641"/>
                <a:gd name="connsiteX17" fmla="*/ 457247 w 560544"/>
                <a:gd name="connsiteY17" fmla="*/ 660875 h 713641"/>
                <a:gd name="connsiteX18" fmla="*/ 492695 w 560544"/>
                <a:gd name="connsiteY18" fmla="*/ 713642 h 713641"/>
                <a:gd name="connsiteX19" fmla="*/ 516961 w 560544"/>
                <a:gd name="connsiteY19" fmla="*/ 655451 h 713641"/>
                <a:gd name="connsiteX20" fmla="*/ 517056 w 560544"/>
                <a:gd name="connsiteY20" fmla="*/ 522178 h 713641"/>
                <a:gd name="connsiteX21" fmla="*/ 519197 w 560544"/>
                <a:gd name="connsiteY21" fmla="*/ 486779 h 713641"/>
                <a:gd name="connsiteX22" fmla="*/ 552361 w 560544"/>
                <a:gd name="connsiteY22" fmla="*/ 483733 h 713641"/>
                <a:gd name="connsiteX23" fmla="*/ 560544 w 560544"/>
                <a:gd name="connsiteY23" fmla="*/ 480546 h 713641"/>
                <a:gd name="connsiteX24" fmla="*/ 526715 w 560544"/>
                <a:gd name="connsiteY24" fmla="*/ 481402 h 713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60544" h="713641">
                  <a:moveTo>
                    <a:pt x="526715" y="481402"/>
                  </a:moveTo>
                  <a:cubicBezTo>
                    <a:pt x="518721" y="481925"/>
                    <a:pt x="516770" y="478690"/>
                    <a:pt x="516913" y="471220"/>
                  </a:cubicBezTo>
                  <a:cubicBezTo>
                    <a:pt x="517341" y="450855"/>
                    <a:pt x="517056" y="430491"/>
                    <a:pt x="517104" y="410174"/>
                  </a:cubicBezTo>
                  <a:cubicBezTo>
                    <a:pt x="517151" y="396947"/>
                    <a:pt x="517199" y="383767"/>
                    <a:pt x="517246" y="370540"/>
                  </a:cubicBezTo>
                  <a:cubicBezTo>
                    <a:pt x="517199" y="349176"/>
                    <a:pt x="517151" y="327812"/>
                    <a:pt x="517151" y="306449"/>
                  </a:cubicBezTo>
                  <a:cubicBezTo>
                    <a:pt x="517151" y="293269"/>
                    <a:pt x="517199" y="280137"/>
                    <a:pt x="517199" y="266957"/>
                  </a:cubicBezTo>
                  <a:cubicBezTo>
                    <a:pt x="517199" y="242881"/>
                    <a:pt x="517199" y="218758"/>
                    <a:pt x="517199" y="194683"/>
                  </a:cubicBezTo>
                  <a:cubicBezTo>
                    <a:pt x="517151" y="181503"/>
                    <a:pt x="517151" y="168371"/>
                    <a:pt x="517104" y="155191"/>
                  </a:cubicBezTo>
                  <a:cubicBezTo>
                    <a:pt x="517104" y="131496"/>
                    <a:pt x="517104" y="107801"/>
                    <a:pt x="517056" y="84106"/>
                  </a:cubicBezTo>
                  <a:cubicBezTo>
                    <a:pt x="516961" y="32529"/>
                    <a:pt x="484321" y="31"/>
                    <a:pt x="432315" y="31"/>
                  </a:cubicBezTo>
                  <a:cubicBezTo>
                    <a:pt x="309272" y="-16"/>
                    <a:pt x="186230" y="-16"/>
                    <a:pt x="63234" y="79"/>
                  </a:cubicBezTo>
                  <a:cubicBezTo>
                    <a:pt x="57334" y="79"/>
                    <a:pt x="51482" y="1221"/>
                    <a:pt x="45582" y="1411"/>
                  </a:cubicBezTo>
                  <a:cubicBezTo>
                    <a:pt x="28501" y="1982"/>
                    <a:pt x="16415" y="14115"/>
                    <a:pt x="1618" y="20063"/>
                  </a:cubicBezTo>
                  <a:cubicBezTo>
                    <a:pt x="1094" y="22156"/>
                    <a:pt x="523" y="24297"/>
                    <a:pt x="0" y="26391"/>
                  </a:cubicBezTo>
                  <a:cubicBezTo>
                    <a:pt x="0" y="26391"/>
                    <a:pt x="0" y="26391"/>
                    <a:pt x="0" y="26391"/>
                  </a:cubicBezTo>
                  <a:cubicBezTo>
                    <a:pt x="27311" y="64265"/>
                    <a:pt x="54670" y="102139"/>
                    <a:pt x="81933" y="140013"/>
                  </a:cubicBezTo>
                  <a:cubicBezTo>
                    <a:pt x="154541" y="240788"/>
                    <a:pt x="227101" y="341658"/>
                    <a:pt x="299756" y="442434"/>
                  </a:cubicBezTo>
                  <a:cubicBezTo>
                    <a:pt x="352237" y="515232"/>
                    <a:pt x="405052" y="587839"/>
                    <a:pt x="457247" y="660875"/>
                  </a:cubicBezTo>
                  <a:cubicBezTo>
                    <a:pt x="469571" y="678099"/>
                    <a:pt x="484130" y="693896"/>
                    <a:pt x="492695" y="713642"/>
                  </a:cubicBezTo>
                  <a:cubicBezTo>
                    <a:pt x="509776" y="697988"/>
                    <a:pt x="516818" y="678004"/>
                    <a:pt x="516961" y="655451"/>
                  </a:cubicBezTo>
                  <a:cubicBezTo>
                    <a:pt x="517199" y="611011"/>
                    <a:pt x="517056" y="566571"/>
                    <a:pt x="517056" y="522178"/>
                  </a:cubicBezTo>
                  <a:cubicBezTo>
                    <a:pt x="517389" y="510093"/>
                    <a:pt x="513440" y="495105"/>
                    <a:pt x="519197" y="486779"/>
                  </a:cubicBezTo>
                  <a:cubicBezTo>
                    <a:pt x="525002" y="478357"/>
                    <a:pt x="540941" y="484780"/>
                    <a:pt x="552361" y="483733"/>
                  </a:cubicBezTo>
                  <a:cubicBezTo>
                    <a:pt x="555453" y="483448"/>
                    <a:pt x="558784" y="484114"/>
                    <a:pt x="560544" y="480546"/>
                  </a:cubicBezTo>
                  <a:cubicBezTo>
                    <a:pt x="549315" y="480783"/>
                    <a:pt x="537991" y="480641"/>
                    <a:pt x="526715" y="481402"/>
                  </a:cubicBezTo>
                  <a:close/>
                </a:path>
              </a:pathLst>
            </a:custGeom>
            <a:solidFill>
              <a:srgbClr val="1D7799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201">
              <a:extLst>
                <a:ext uri="{FF2B5EF4-FFF2-40B4-BE49-F238E27FC236}">
                  <a16:creationId xmlns:a16="http://schemas.microsoft.com/office/drawing/2014/main" id="{E81D24B7-89AA-4E23-98AF-CF70EA1466E1}"/>
                </a:ext>
              </a:extLst>
            </p:cNvPr>
            <p:cNvSpPr/>
            <p:nvPr/>
          </p:nvSpPr>
          <p:spPr>
            <a:xfrm>
              <a:off x="563416" y="3797133"/>
              <a:ext cx="747928" cy="621399"/>
            </a:xfrm>
            <a:custGeom>
              <a:avLst/>
              <a:gdLst>
                <a:gd name="connsiteX0" fmla="*/ 745168 w 747928"/>
                <a:gd name="connsiteY0" fmla="*/ 216303 h 621399"/>
                <a:gd name="connsiteX1" fmla="*/ 745121 w 747928"/>
                <a:gd name="connsiteY1" fmla="*/ 200363 h 621399"/>
                <a:gd name="connsiteX2" fmla="*/ 745121 w 747928"/>
                <a:gd name="connsiteY2" fmla="*/ 200363 h 621399"/>
                <a:gd name="connsiteX3" fmla="*/ 745121 w 747928"/>
                <a:gd name="connsiteY3" fmla="*/ 200363 h 621399"/>
                <a:gd name="connsiteX4" fmla="*/ 611325 w 747928"/>
                <a:gd name="connsiteY4" fmla="*/ 200221 h 621399"/>
                <a:gd name="connsiteX5" fmla="*/ 545474 w 747928"/>
                <a:gd name="connsiteY5" fmla="*/ 264026 h 621399"/>
                <a:gd name="connsiteX6" fmla="*/ 513880 w 747928"/>
                <a:gd name="connsiteY6" fmla="*/ 293002 h 621399"/>
                <a:gd name="connsiteX7" fmla="*/ 503888 w 747928"/>
                <a:gd name="connsiteY7" fmla="*/ 283105 h 621399"/>
                <a:gd name="connsiteX8" fmla="*/ 504269 w 747928"/>
                <a:gd name="connsiteY8" fmla="*/ 216207 h 621399"/>
                <a:gd name="connsiteX9" fmla="*/ 492992 w 747928"/>
                <a:gd name="connsiteY9" fmla="*/ 204741 h 621399"/>
                <a:gd name="connsiteX10" fmla="*/ 385128 w 747928"/>
                <a:gd name="connsiteY10" fmla="*/ 205216 h 621399"/>
                <a:gd name="connsiteX11" fmla="*/ 373280 w 747928"/>
                <a:gd name="connsiteY11" fmla="*/ 193036 h 621399"/>
                <a:gd name="connsiteX12" fmla="*/ 373756 w 747928"/>
                <a:gd name="connsiteY12" fmla="*/ 12801 h 621399"/>
                <a:gd name="connsiteX13" fmla="*/ 361147 w 747928"/>
                <a:gd name="connsiteY13" fmla="*/ 2 h 621399"/>
                <a:gd name="connsiteX14" fmla="*/ 22565 w 747928"/>
                <a:gd name="connsiteY14" fmla="*/ 2667 h 621399"/>
                <a:gd name="connsiteX15" fmla="*/ 4865 w 747928"/>
                <a:gd name="connsiteY15" fmla="*/ 8234 h 621399"/>
                <a:gd name="connsiteX16" fmla="*/ 17950 w 747928"/>
                <a:gd name="connsiteY16" fmla="*/ 42254 h 621399"/>
                <a:gd name="connsiteX17" fmla="*/ 40551 w 747928"/>
                <a:gd name="connsiteY17" fmla="*/ 45584 h 621399"/>
                <a:gd name="connsiteX18" fmla="*/ 304194 w 747928"/>
                <a:gd name="connsiteY18" fmla="*/ 45632 h 621399"/>
                <a:gd name="connsiteX19" fmla="*/ 330791 w 747928"/>
                <a:gd name="connsiteY19" fmla="*/ 72848 h 621399"/>
                <a:gd name="connsiteX20" fmla="*/ 330743 w 747928"/>
                <a:gd name="connsiteY20" fmla="*/ 225819 h 621399"/>
                <a:gd name="connsiteX21" fmla="*/ 352059 w 747928"/>
                <a:gd name="connsiteY21" fmla="*/ 247849 h 621399"/>
                <a:gd name="connsiteX22" fmla="*/ 436752 w 747928"/>
                <a:gd name="connsiteY22" fmla="*/ 247944 h 621399"/>
                <a:gd name="connsiteX23" fmla="*/ 459305 w 747928"/>
                <a:gd name="connsiteY23" fmla="*/ 271115 h 621399"/>
                <a:gd name="connsiteX24" fmla="*/ 459448 w 747928"/>
                <a:gd name="connsiteY24" fmla="*/ 317554 h 621399"/>
                <a:gd name="connsiteX25" fmla="*/ 479575 w 747928"/>
                <a:gd name="connsiteY25" fmla="*/ 338013 h 621399"/>
                <a:gd name="connsiteX26" fmla="*/ 528773 w 747928"/>
                <a:gd name="connsiteY26" fmla="*/ 338251 h 621399"/>
                <a:gd name="connsiteX27" fmla="*/ 541287 w 747928"/>
                <a:gd name="connsiteY27" fmla="*/ 350670 h 621399"/>
                <a:gd name="connsiteX28" fmla="*/ 541239 w 747928"/>
                <a:gd name="connsiteY28" fmla="*/ 388924 h 621399"/>
                <a:gd name="connsiteX29" fmla="*/ 529391 w 747928"/>
                <a:gd name="connsiteY29" fmla="*/ 400439 h 621399"/>
                <a:gd name="connsiteX30" fmla="*/ 420099 w 747928"/>
                <a:gd name="connsiteY30" fmla="*/ 400486 h 621399"/>
                <a:gd name="connsiteX31" fmla="*/ 407919 w 747928"/>
                <a:gd name="connsiteY31" fmla="*/ 387735 h 621399"/>
                <a:gd name="connsiteX32" fmla="*/ 407776 w 747928"/>
                <a:gd name="connsiteY32" fmla="*/ 359044 h 621399"/>
                <a:gd name="connsiteX33" fmla="*/ 384176 w 747928"/>
                <a:gd name="connsiteY33" fmla="*/ 335063 h 621399"/>
                <a:gd name="connsiteX34" fmla="*/ 276264 w 747928"/>
                <a:gd name="connsiteY34" fmla="*/ 335016 h 621399"/>
                <a:gd name="connsiteX35" fmla="*/ 249000 w 747928"/>
                <a:gd name="connsiteY35" fmla="*/ 335967 h 621399"/>
                <a:gd name="connsiteX36" fmla="*/ 228826 w 747928"/>
                <a:gd name="connsiteY36" fmla="*/ 351145 h 621399"/>
                <a:gd name="connsiteX37" fmla="*/ 258945 w 747928"/>
                <a:gd name="connsiteY37" fmla="*/ 380740 h 621399"/>
                <a:gd name="connsiteX38" fmla="*/ 353201 w 747928"/>
                <a:gd name="connsiteY38" fmla="*/ 380170 h 621399"/>
                <a:gd name="connsiteX39" fmla="*/ 362908 w 747928"/>
                <a:gd name="connsiteY39" fmla="*/ 390304 h 621399"/>
                <a:gd name="connsiteX40" fmla="*/ 362527 w 747928"/>
                <a:gd name="connsiteY40" fmla="*/ 432651 h 621399"/>
                <a:gd name="connsiteX41" fmla="*/ 374041 w 747928"/>
                <a:gd name="connsiteY41" fmla="*/ 443832 h 621399"/>
                <a:gd name="connsiteX42" fmla="*/ 527108 w 747928"/>
                <a:gd name="connsiteY42" fmla="*/ 443594 h 621399"/>
                <a:gd name="connsiteX43" fmla="*/ 573261 w 747928"/>
                <a:gd name="connsiteY43" fmla="*/ 458582 h 621399"/>
                <a:gd name="connsiteX44" fmla="*/ 580064 w 747928"/>
                <a:gd name="connsiteY44" fmla="*/ 462864 h 621399"/>
                <a:gd name="connsiteX45" fmla="*/ 606329 w 747928"/>
                <a:gd name="connsiteY45" fmla="*/ 508922 h 621399"/>
                <a:gd name="connsiteX46" fmla="*/ 606519 w 747928"/>
                <a:gd name="connsiteY46" fmla="*/ 519818 h 621399"/>
                <a:gd name="connsiteX47" fmla="*/ 596860 w 747928"/>
                <a:gd name="connsiteY47" fmla="*/ 539897 h 621399"/>
                <a:gd name="connsiteX48" fmla="*/ 588248 w 747928"/>
                <a:gd name="connsiteY48" fmla="*/ 603893 h 621399"/>
                <a:gd name="connsiteX49" fmla="*/ 651625 w 747928"/>
                <a:gd name="connsiteY49" fmla="*/ 612409 h 621399"/>
                <a:gd name="connsiteX50" fmla="*/ 659809 w 747928"/>
                <a:gd name="connsiteY50" fmla="*/ 548747 h 621399"/>
                <a:gd name="connsiteX51" fmla="*/ 646725 w 747928"/>
                <a:gd name="connsiteY51" fmla="*/ 508684 h 621399"/>
                <a:gd name="connsiteX52" fmla="*/ 646534 w 747928"/>
                <a:gd name="connsiteY52" fmla="*/ 482753 h 621399"/>
                <a:gd name="connsiteX53" fmla="*/ 657811 w 747928"/>
                <a:gd name="connsiteY53" fmla="*/ 471286 h 621399"/>
                <a:gd name="connsiteX54" fmla="*/ 747928 w 747928"/>
                <a:gd name="connsiteY54" fmla="*/ 470668 h 621399"/>
                <a:gd name="connsiteX55" fmla="*/ 747928 w 747928"/>
                <a:gd name="connsiteY55" fmla="*/ 470668 h 621399"/>
                <a:gd name="connsiteX56" fmla="*/ 745311 w 747928"/>
                <a:gd name="connsiteY56" fmla="*/ 456155 h 621399"/>
                <a:gd name="connsiteX57" fmla="*/ 745168 w 747928"/>
                <a:gd name="connsiteY57" fmla="*/ 216303 h 621399"/>
                <a:gd name="connsiteX58" fmla="*/ 623648 w 747928"/>
                <a:gd name="connsiteY58" fmla="*/ 582481 h 621399"/>
                <a:gd name="connsiteX59" fmla="*/ 617177 w 747928"/>
                <a:gd name="connsiteY59" fmla="*/ 575344 h 621399"/>
                <a:gd name="connsiteX60" fmla="*/ 624552 w 747928"/>
                <a:gd name="connsiteY60" fmla="*/ 568968 h 621399"/>
                <a:gd name="connsiteX61" fmla="*/ 631023 w 747928"/>
                <a:gd name="connsiteY61" fmla="*/ 576106 h 621399"/>
                <a:gd name="connsiteX62" fmla="*/ 623648 w 747928"/>
                <a:gd name="connsiteY62" fmla="*/ 582481 h 621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747928" h="621399">
                  <a:moveTo>
                    <a:pt x="745168" y="216303"/>
                  </a:moveTo>
                  <a:cubicBezTo>
                    <a:pt x="745168" y="211021"/>
                    <a:pt x="748071" y="205645"/>
                    <a:pt x="745121" y="200363"/>
                  </a:cubicBezTo>
                  <a:cubicBezTo>
                    <a:pt x="745121" y="200363"/>
                    <a:pt x="745121" y="200363"/>
                    <a:pt x="745121" y="200363"/>
                  </a:cubicBezTo>
                  <a:cubicBezTo>
                    <a:pt x="745121" y="200363"/>
                    <a:pt x="745121" y="200363"/>
                    <a:pt x="745121" y="200363"/>
                  </a:cubicBezTo>
                  <a:cubicBezTo>
                    <a:pt x="700538" y="200221"/>
                    <a:pt x="655908" y="199412"/>
                    <a:pt x="611325" y="200221"/>
                  </a:cubicBezTo>
                  <a:cubicBezTo>
                    <a:pt x="575592" y="200887"/>
                    <a:pt x="546473" y="230054"/>
                    <a:pt x="545474" y="264026"/>
                  </a:cubicBezTo>
                  <a:cubicBezTo>
                    <a:pt x="544570" y="293811"/>
                    <a:pt x="544570" y="293526"/>
                    <a:pt x="513880" y="293002"/>
                  </a:cubicBezTo>
                  <a:cubicBezTo>
                    <a:pt x="506267" y="292859"/>
                    <a:pt x="503698" y="290909"/>
                    <a:pt x="503888" y="283105"/>
                  </a:cubicBezTo>
                  <a:cubicBezTo>
                    <a:pt x="504364" y="260838"/>
                    <a:pt x="503650" y="238475"/>
                    <a:pt x="504269" y="216207"/>
                  </a:cubicBezTo>
                  <a:cubicBezTo>
                    <a:pt x="504507" y="207358"/>
                    <a:pt x="502128" y="204598"/>
                    <a:pt x="492992" y="204741"/>
                  </a:cubicBezTo>
                  <a:cubicBezTo>
                    <a:pt x="457022" y="205312"/>
                    <a:pt x="421051" y="204598"/>
                    <a:pt x="385128" y="205216"/>
                  </a:cubicBezTo>
                  <a:cubicBezTo>
                    <a:pt x="375326" y="205407"/>
                    <a:pt x="373185" y="202362"/>
                    <a:pt x="373280" y="193036"/>
                  </a:cubicBezTo>
                  <a:cubicBezTo>
                    <a:pt x="373708" y="132942"/>
                    <a:pt x="373233" y="72895"/>
                    <a:pt x="373756" y="12801"/>
                  </a:cubicBezTo>
                  <a:cubicBezTo>
                    <a:pt x="373851" y="2810"/>
                    <a:pt x="371615" y="-93"/>
                    <a:pt x="361147" y="2"/>
                  </a:cubicBezTo>
                  <a:cubicBezTo>
                    <a:pt x="248287" y="1239"/>
                    <a:pt x="135426" y="1953"/>
                    <a:pt x="22565" y="2667"/>
                  </a:cubicBezTo>
                  <a:cubicBezTo>
                    <a:pt x="15856" y="2714"/>
                    <a:pt x="10052" y="4047"/>
                    <a:pt x="4865" y="8234"/>
                  </a:cubicBezTo>
                  <a:cubicBezTo>
                    <a:pt x="-4318" y="26742"/>
                    <a:pt x="-797" y="35925"/>
                    <a:pt x="17950" y="42254"/>
                  </a:cubicBezTo>
                  <a:cubicBezTo>
                    <a:pt x="24992" y="46726"/>
                    <a:pt x="32890" y="45584"/>
                    <a:pt x="40551" y="45584"/>
                  </a:cubicBezTo>
                  <a:cubicBezTo>
                    <a:pt x="128432" y="45680"/>
                    <a:pt x="216313" y="45632"/>
                    <a:pt x="304194" y="45632"/>
                  </a:cubicBezTo>
                  <a:cubicBezTo>
                    <a:pt x="330743" y="45632"/>
                    <a:pt x="330791" y="45632"/>
                    <a:pt x="330791" y="72848"/>
                  </a:cubicBezTo>
                  <a:cubicBezTo>
                    <a:pt x="330791" y="123854"/>
                    <a:pt x="330839" y="174860"/>
                    <a:pt x="330743" y="225819"/>
                  </a:cubicBezTo>
                  <a:cubicBezTo>
                    <a:pt x="330696" y="246231"/>
                    <a:pt x="331933" y="247706"/>
                    <a:pt x="352059" y="247849"/>
                  </a:cubicBezTo>
                  <a:cubicBezTo>
                    <a:pt x="380274" y="248086"/>
                    <a:pt x="408537" y="247849"/>
                    <a:pt x="436752" y="247944"/>
                  </a:cubicBezTo>
                  <a:cubicBezTo>
                    <a:pt x="459020" y="247991"/>
                    <a:pt x="459210" y="248229"/>
                    <a:pt x="459305" y="271115"/>
                  </a:cubicBezTo>
                  <a:cubicBezTo>
                    <a:pt x="459353" y="286579"/>
                    <a:pt x="459020" y="302090"/>
                    <a:pt x="459448" y="317554"/>
                  </a:cubicBezTo>
                  <a:cubicBezTo>
                    <a:pt x="459876" y="334302"/>
                    <a:pt x="463064" y="337537"/>
                    <a:pt x="479575" y="338013"/>
                  </a:cubicBezTo>
                  <a:cubicBezTo>
                    <a:pt x="495942" y="338489"/>
                    <a:pt x="512358" y="338013"/>
                    <a:pt x="528773" y="338251"/>
                  </a:cubicBezTo>
                  <a:cubicBezTo>
                    <a:pt x="537195" y="338347"/>
                    <a:pt x="541287" y="342105"/>
                    <a:pt x="541287" y="350670"/>
                  </a:cubicBezTo>
                  <a:cubicBezTo>
                    <a:pt x="541287" y="363421"/>
                    <a:pt x="541382" y="376173"/>
                    <a:pt x="541239" y="388924"/>
                  </a:cubicBezTo>
                  <a:cubicBezTo>
                    <a:pt x="541144" y="396965"/>
                    <a:pt x="537147" y="400391"/>
                    <a:pt x="529391" y="400439"/>
                  </a:cubicBezTo>
                  <a:cubicBezTo>
                    <a:pt x="492945" y="400677"/>
                    <a:pt x="456546" y="400629"/>
                    <a:pt x="420099" y="400486"/>
                  </a:cubicBezTo>
                  <a:cubicBezTo>
                    <a:pt x="411344" y="400439"/>
                    <a:pt x="408014" y="395966"/>
                    <a:pt x="407919" y="387735"/>
                  </a:cubicBezTo>
                  <a:cubicBezTo>
                    <a:pt x="407824" y="378171"/>
                    <a:pt x="407919" y="368608"/>
                    <a:pt x="407776" y="359044"/>
                  </a:cubicBezTo>
                  <a:cubicBezTo>
                    <a:pt x="407443" y="338061"/>
                    <a:pt x="404874" y="335206"/>
                    <a:pt x="384176" y="335063"/>
                  </a:cubicBezTo>
                  <a:cubicBezTo>
                    <a:pt x="348205" y="334825"/>
                    <a:pt x="312235" y="334968"/>
                    <a:pt x="276264" y="335016"/>
                  </a:cubicBezTo>
                  <a:cubicBezTo>
                    <a:pt x="267176" y="335016"/>
                    <a:pt x="257993" y="334254"/>
                    <a:pt x="249000" y="335967"/>
                  </a:cubicBezTo>
                  <a:cubicBezTo>
                    <a:pt x="240008" y="337728"/>
                    <a:pt x="230825" y="339821"/>
                    <a:pt x="228826" y="351145"/>
                  </a:cubicBezTo>
                  <a:cubicBezTo>
                    <a:pt x="227494" y="374412"/>
                    <a:pt x="232490" y="379313"/>
                    <a:pt x="258945" y="380740"/>
                  </a:cubicBezTo>
                  <a:cubicBezTo>
                    <a:pt x="290395" y="380598"/>
                    <a:pt x="321798" y="380740"/>
                    <a:pt x="353201" y="380170"/>
                  </a:cubicBezTo>
                  <a:cubicBezTo>
                    <a:pt x="361242" y="380027"/>
                    <a:pt x="363193" y="382834"/>
                    <a:pt x="362908" y="390304"/>
                  </a:cubicBezTo>
                  <a:cubicBezTo>
                    <a:pt x="362384" y="404388"/>
                    <a:pt x="363336" y="418567"/>
                    <a:pt x="362527" y="432651"/>
                  </a:cubicBezTo>
                  <a:cubicBezTo>
                    <a:pt x="362004" y="441976"/>
                    <a:pt x="365334" y="443880"/>
                    <a:pt x="374041" y="443832"/>
                  </a:cubicBezTo>
                  <a:cubicBezTo>
                    <a:pt x="425048" y="443451"/>
                    <a:pt x="476101" y="443689"/>
                    <a:pt x="527108" y="443594"/>
                  </a:cubicBezTo>
                  <a:cubicBezTo>
                    <a:pt x="544189" y="443547"/>
                    <a:pt x="561936" y="440692"/>
                    <a:pt x="573261" y="458582"/>
                  </a:cubicBezTo>
                  <a:cubicBezTo>
                    <a:pt x="574593" y="460675"/>
                    <a:pt x="577638" y="462531"/>
                    <a:pt x="580064" y="462864"/>
                  </a:cubicBezTo>
                  <a:cubicBezTo>
                    <a:pt x="609279" y="466671"/>
                    <a:pt x="608137" y="487511"/>
                    <a:pt x="606329" y="508922"/>
                  </a:cubicBezTo>
                  <a:cubicBezTo>
                    <a:pt x="606043" y="512538"/>
                    <a:pt x="606186" y="516202"/>
                    <a:pt x="606519" y="519818"/>
                  </a:cubicBezTo>
                  <a:cubicBezTo>
                    <a:pt x="607376" y="528525"/>
                    <a:pt x="605187" y="534330"/>
                    <a:pt x="596860" y="539897"/>
                  </a:cubicBezTo>
                  <a:cubicBezTo>
                    <a:pt x="576068" y="553743"/>
                    <a:pt x="572832" y="583433"/>
                    <a:pt x="588248" y="603893"/>
                  </a:cubicBezTo>
                  <a:cubicBezTo>
                    <a:pt x="602855" y="623305"/>
                    <a:pt x="632117" y="627207"/>
                    <a:pt x="651625" y="612409"/>
                  </a:cubicBezTo>
                  <a:cubicBezTo>
                    <a:pt x="671990" y="596946"/>
                    <a:pt x="677699" y="566114"/>
                    <a:pt x="659809" y="548747"/>
                  </a:cubicBezTo>
                  <a:cubicBezTo>
                    <a:pt x="647058" y="536376"/>
                    <a:pt x="646344" y="523577"/>
                    <a:pt x="646725" y="508684"/>
                  </a:cubicBezTo>
                  <a:cubicBezTo>
                    <a:pt x="646915" y="500025"/>
                    <a:pt x="647343" y="491317"/>
                    <a:pt x="646534" y="482753"/>
                  </a:cubicBezTo>
                  <a:cubicBezTo>
                    <a:pt x="645678" y="473665"/>
                    <a:pt x="648818" y="471191"/>
                    <a:pt x="657811" y="471286"/>
                  </a:cubicBezTo>
                  <a:cubicBezTo>
                    <a:pt x="687834" y="471572"/>
                    <a:pt x="717905" y="470953"/>
                    <a:pt x="747928" y="470668"/>
                  </a:cubicBezTo>
                  <a:cubicBezTo>
                    <a:pt x="747928" y="470668"/>
                    <a:pt x="747928" y="470668"/>
                    <a:pt x="747928" y="470668"/>
                  </a:cubicBezTo>
                  <a:cubicBezTo>
                    <a:pt x="745454" y="466100"/>
                    <a:pt x="745311" y="461199"/>
                    <a:pt x="745311" y="456155"/>
                  </a:cubicBezTo>
                  <a:cubicBezTo>
                    <a:pt x="745359" y="376125"/>
                    <a:pt x="745406" y="296190"/>
                    <a:pt x="745168" y="216303"/>
                  </a:cubicBezTo>
                  <a:close/>
                  <a:moveTo>
                    <a:pt x="623648" y="582481"/>
                  </a:moveTo>
                  <a:cubicBezTo>
                    <a:pt x="619366" y="582101"/>
                    <a:pt x="616844" y="579389"/>
                    <a:pt x="617177" y="575344"/>
                  </a:cubicBezTo>
                  <a:cubicBezTo>
                    <a:pt x="617510" y="571443"/>
                    <a:pt x="620222" y="568826"/>
                    <a:pt x="624552" y="568968"/>
                  </a:cubicBezTo>
                  <a:cubicBezTo>
                    <a:pt x="629072" y="569159"/>
                    <a:pt x="630547" y="572252"/>
                    <a:pt x="631023" y="576106"/>
                  </a:cubicBezTo>
                  <a:cubicBezTo>
                    <a:pt x="630214" y="580245"/>
                    <a:pt x="628121" y="582862"/>
                    <a:pt x="623648" y="582481"/>
                  </a:cubicBezTo>
                  <a:close/>
                </a:path>
              </a:pathLst>
            </a:custGeom>
            <a:solidFill>
              <a:srgbClr val="1C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202">
              <a:extLst>
                <a:ext uri="{FF2B5EF4-FFF2-40B4-BE49-F238E27FC236}">
                  <a16:creationId xmlns:a16="http://schemas.microsoft.com/office/drawing/2014/main" id="{BE279182-DE5E-4FFE-94AC-AD039D7092F4}"/>
                </a:ext>
              </a:extLst>
            </p:cNvPr>
            <p:cNvSpPr/>
            <p:nvPr/>
          </p:nvSpPr>
          <p:spPr>
            <a:xfrm>
              <a:off x="407002" y="3020338"/>
              <a:ext cx="1025749" cy="746530"/>
            </a:xfrm>
            <a:custGeom>
              <a:avLst/>
              <a:gdLst>
                <a:gd name="connsiteX0" fmla="*/ 620858 w 1025749"/>
                <a:gd name="connsiteY0" fmla="*/ 191 h 746530"/>
                <a:gd name="connsiteX1" fmla="*/ 34620 w 1025749"/>
                <a:gd name="connsiteY1" fmla="*/ 381 h 746530"/>
                <a:gd name="connsiteX2" fmla="*/ 18252 w 1025749"/>
                <a:gd name="connsiteY2" fmla="*/ 0 h 746530"/>
                <a:gd name="connsiteX3" fmla="*/ 5168 w 1025749"/>
                <a:gd name="connsiteY3" fmla="*/ 34496 h 746530"/>
                <a:gd name="connsiteX4" fmla="*/ 28577 w 1025749"/>
                <a:gd name="connsiteY4" fmla="*/ 39587 h 746530"/>
                <a:gd name="connsiteX5" fmla="*/ 601160 w 1025749"/>
                <a:gd name="connsiteY5" fmla="*/ 39349 h 746530"/>
                <a:gd name="connsiteX6" fmla="*/ 627281 w 1025749"/>
                <a:gd name="connsiteY6" fmla="*/ 50007 h 746530"/>
                <a:gd name="connsiteX7" fmla="*/ 957917 w 1025749"/>
                <a:gd name="connsiteY7" fmla="*/ 384117 h 746530"/>
                <a:gd name="connsiteX8" fmla="*/ 964578 w 1025749"/>
                <a:gd name="connsiteY8" fmla="*/ 402245 h 746530"/>
                <a:gd name="connsiteX9" fmla="*/ 964626 w 1025749"/>
                <a:gd name="connsiteY9" fmla="*/ 644096 h 746530"/>
                <a:gd name="connsiteX10" fmla="*/ 954587 w 1025749"/>
                <a:gd name="connsiteY10" fmla="*/ 663556 h 746530"/>
                <a:gd name="connsiteX11" fmla="*/ 944642 w 1025749"/>
                <a:gd name="connsiteY11" fmla="*/ 729169 h 746530"/>
                <a:gd name="connsiteX12" fmla="*/ 1010208 w 1025749"/>
                <a:gd name="connsiteY12" fmla="*/ 735402 h 746530"/>
                <a:gd name="connsiteX13" fmla="*/ 1012349 w 1025749"/>
                <a:gd name="connsiteY13" fmla="*/ 668647 h 746530"/>
                <a:gd name="connsiteX14" fmla="*/ 1003927 w 1025749"/>
                <a:gd name="connsiteY14" fmla="*/ 647379 h 746530"/>
                <a:gd name="connsiteX15" fmla="*/ 1004260 w 1025749"/>
                <a:gd name="connsiteY15" fmla="*/ 386400 h 746530"/>
                <a:gd name="connsiteX16" fmla="*/ 995981 w 1025749"/>
                <a:gd name="connsiteY16" fmla="*/ 366131 h 746530"/>
                <a:gd name="connsiteX17" fmla="*/ 643554 w 1025749"/>
                <a:gd name="connsiteY17" fmla="*/ 9421 h 746530"/>
                <a:gd name="connsiteX18" fmla="*/ 620858 w 1025749"/>
                <a:gd name="connsiteY18" fmla="*/ 191 h 746530"/>
                <a:gd name="connsiteX19" fmla="*/ 980137 w 1025749"/>
                <a:gd name="connsiteY19" fmla="*/ 693865 h 746530"/>
                <a:gd name="connsiteX20" fmla="*/ 986846 w 1025749"/>
                <a:gd name="connsiteY20" fmla="*/ 700478 h 746530"/>
                <a:gd name="connsiteX21" fmla="*/ 980851 w 1025749"/>
                <a:gd name="connsiteY21" fmla="*/ 707806 h 746530"/>
                <a:gd name="connsiteX22" fmla="*/ 973095 w 1025749"/>
                <a:gd name="connsiteY22" fmla="*/ 700478 h 746530"/>
                <a:gd name="connsiteX23" fmla="*/ 980137 w 1025749"/>
                <a:gd name="connsiteY23" fmla="*/ 693865 h 746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25749" h="746530">
                  <a:moveTo>
                    <a:pt x="620858" y="191"/>
                  </a:moveTo>
                  <a:cubicBezTo>
                    <a:pt x="425445" y="428"/>
                    <a:pt x="230033" y="381"/>
                    <a:pt x="34620" y="381"/>
                  </a:cubicBezTo>
                  <a:cubicBezTo>
                    <a:pt x="29148" y="381"/>
                    <a:pt x="23724" y="143"/>
                    <a:pt x="18252" y="0"/>
                  </a:cubicBezTo>
                  <a:cubicBezTo>
                    <a:pt x="-875" y="6328"/>
                    <a:pt x="-4491" y="15844"/>
                    <a:pt x="5168" y="34496"/>
                  </a:cubicBezTo>
                  <a:cubicBezTo>
                    <a:pt x="12067" y="40301"/>
                    <a:pt x="20346" y="39587"/>
                    <a:pt x="28577" y="39587"/>
                  </a:cubicBezTo>
                  <a:cubicBezTo>
                    <a:pt x="219422" y="39587"/>
                    <a:pt x="410267" y="39682"/>
                    <a:pt x="601160" y="39349"/>
                  </a:cubicBezTo>
                  <a:cubicBezTo>
                    <a:pt x="612008" y="39349"/>
                    <a:pt x="619621" y="42204"/>
                    <a:pt x="627281" y="50007"/>
                  </a:cubicBezTo>
                  <a:cubicBezTo>
                    <a:pt x="737239" y="161583"/>
                    <a:pt x="847531" y="272921"/>
                    <a:pt x="957917" y="384117"/>
                  </a:cubicBezTo>
                  <a:cubicBezTo>
                    <a:pt x="963341" y="389588"/>
                    <a:pt x="964578" y="395155"/>
                    <a:pt x="964578" y="402245"/>
                  </a:cubicBezTo>
                  <a:cubicBezTo>
                    <a:pt x="964436" y="482846"/>
                    <a:pt x="964388" y="563495"/>
                    <a:pt x="964626" y="644096"/>
                  </a:cubicBezTo>
                  <a:cubicBezTo>
                    <a:pt x="964674" y="652850"/>
                    <a:pt x="963103" y="658179"/>
                    <a:pt x="954587" y="663556"/>
                  </a:cubicBezTo>
                  <a:cubicBezTo>
                    <a:pt x="931748" y="677925"/>
                    <a:pt x="927942" y="708472"/>
                    <a:pt x="944642" y="729169"/>
                  </a:cubicBezTo>
                  <a:cubicBezTo>
                    <a:pt x="961153" y="749629"/>
                    <a:pt x="990462" y="752388"/>
                    <a:pt x="1010208" y="735402"/>
                  </a:cubicBezTo>
                  <a:cubicBezTo>
                    <a:pt x="1029668" y="718607"/>
                    <a:pt x="1031381" y="686347"/>
                    <a:pt x="1012349" y="668647"/>
                  </a:cubicBezTo>
                  <a:cubicBezTo>
                    <a:pt x="1005355" y="662176"/>
                    <a:pt x="1003927" y="655943"/>
                    <a:pt x="1003927" y="647379"/>
                  </a:cubicBezTo>
                  <a:cubicBezTo>
                    <a:pt x="1004118" y="560402"/>
                    <a:pt x="1003927" y="473377"/>
                    <a:pt x="1004260" y="386400"/>
                  </a:cubicBezTo>
                  <a:cubicBezTo>
                    <a:pt x="1004308" y="377931"/>
                    <a:pt x="1001929" y="372126"/>
                    <a:pt x="995981" y="366131"/>
                  </a:cubicBezTo>
                  <a:cubicBezTo>
                    <a:pt x="878315" y="247418"/>
                    <a:pt x="760839" y="128515"/>
                    <a:pt x="643554" y="9421"/>
                  </a:cubicBezTo>
                  <a:cubicBezTo>
                    <a:pt x="636845" y="2617"/>
                    <a:pt x="630231" y="191"/>
                    <a:pt x="620858" y="191"/>
                  </a:cubicBezTo>
                  <a:close/>
                  <a:moveTo>
                    <a:pt x="980137" y="693865"/>
                  </a:moveTo>
                  <a:cubicBezTo>
                    <a:pt x="983944" y="693722"/>
                    <a:pt x="986894" y="695958"/>
                    <a:pt x="986846" y="700478"/>
                  </a:cubicBezTo>
                  <a:cubicBezTo>
                    <a:pt x="986941" y="704666"/>
                    <a:pt x="984848" y="707615"/>
                    <a:pt x="980851" y="707806"/>
                  </a:cubicBezTo>
                  <a:cubicBezTo>
                    <a:pt x="976331" y="707996"/>
                    <a:pt x="973143" y="704999"/>
                    <a:pt x="973095" y="700478"/>
                  </a:cubicBezTo>
                  <a:cubicBezTo>
                    <a:pt x="973000" y="696339"/>
                    <a:pt x="976474" y="693960"/>
                    <a:pt x="980137" y="693865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203">
              <a:extLst>
                <a:ext uri="{FF2B5EF4-FFF2-40B4-BE49-F238E27FC236}">
                  <a16:creationId xmlns:a16="http://schemas.microsoft.com/office/drawing/2014/main" id="{52E96986-75F7-456C-888D-26E234C107E4}"/>
                </a:ext>
              </a:extLst>
            </p:cNvPr>
            <p:cNvSpPr/>
            <p:nvPr/>
          </p:nvSpPr>
          <p:spPr>
            <a:xfrm>
              <a:off x="2522163" y="376876"/>
              <a:ext cx="1021032" cy="356361"/>
            </a:xfrm>
            <a:custGeom>
              <a:avLst/>
              <a:gdLst>
                <a:gd name="connsiteX0" fmla="*/ 15184 w 1021032"/>
                <a:gd name="connsiteY0" fmla="*/ 281382 h 356361"/>
                <a:gd name="connsiteX1" fmla="*/ 624831 w 1021032"/>
                <a:gd name="connsiteY1" fmla="*/ 281049 h 356361"/>
                <a:gd name="connsiteX2" fmla="*/ 635775 w 1021032"/>
                <a:gd name="connsiteY2" fmla="*/ 281002 h 356361"/>
                <a:gd name="connsiteX3" fmla="*/ 643578 w 1021032"/>
                <a:gd name="connsiteY3" fmla="*/ 288995 h 356361"/>
                <a:gd name="connsiteX4" fmla="*/ 643293 w 1021032"/>
                <a:gd name="connsiteY4" fmla="*/ 320398 h 356361"/>
                <a:gd name="connsiteX5" fmla="*/ 656568 w 1021032"/>
                <a:gd name="connsiteY5" fmla="*/ 334149 h 356361"/>
                <a:gd name="connsiteX6" fmla="*/ 923113 w 1021032"/>
                <a:gd name="connsiteY6" fmla="*/ 333721 h 356361"/>
                <a:gd name="connsiteX7" fmla="*/ 942811 w 1021032"/>
                <a:gd name="connsiteY7" fmla="*/ 342047 h 356361"/>
                <a:gd name="connsiteX8" fmla="*/ 1009329 w 1021032"/>
                <a:gd name="connsiteY8" fmla="*/ 341001 h 356361"/>
                <a:gd name="connsiteX9" fmla="*/ 1003476 w 1021032"/>
                <a:gd name="connsiteY9" fmla="*/ 274483 h 356361"/>
                <a:gd name="connsiteX10" fmla="*/ 938529 w 1021032"/>
                <a:gd name="connsiteY10" fmla="*/ 284332 h 356361"/>
                <a:gd name="connsiteX11" fmla="*/ 921019 w 1021032"/>
                <a:gd name="connsiteY11" fmla="*/ 293515 h 356361"/>
                <a:gd name="connsiteX12" fmla="*/ 721467 w 1021032"/>
                <a:gd name="connsiteY12" fmla="*/ 293230 h 356361"/>
                <a:gd name="connsiteX13" fmla="*/ 686115 w 1021032"/>
                <a:gd name="connsiteY13" fmla="*/ 290851 h 356361"/>
                <a:gd name="connsiteX14" fmla="*/ 684307 w 1021032"/>
                <a:gd name="connsiteY14" fmla="*/ 255261 h 356361"/>
                <a:gd name="connsiteX15" fmla="*/ 669224 w 1021032"/>
                <a:gd name="connsiteY15" fmla="*/ 240654 h 356361"/>
                <a:gd name="connsiteX16" fmla="*/ 52773 w 1021032"/>
                <a:gd name="connsiteY16" fmla="*/ 241129 h 356361"/>
                <a:gd name="connsiteX17" fmla="*/ 39165 w 1021032"/>
                <a:gd name="connsiteY17" fmla="*/ 227807 h 356361"/>
                <a:gd name="connsiteX18" fmla="*/ 39070 w 1021032"/>
                <a:gd name="connsiteY18" fmla="*/ 11887 h 356361"/>
                <a:gd name="connsiteX19" fmla="*/ 2813 w 1021032"/>
                <a:gd name="connsiteY19" fmla="*/ 9032 h 356361"/>
                <a:gd name="connsiteX20" fmla="*/ 292 w 1021032"/>
                <a:gd name="connsiteY20" fmla="*/ 27731 h 356361"/>
                <a:gd name="connsiteX21" fmla="*/ 6 w 1021032"/>
                <a:gd name="connsiteY21" fmla="*/ 265538 h 356361"/>
                <a:gd name="connsiteX22" fmla="*/ 15184 w 1021032"/>
                <a:gd name="connsiteY22" fmla="*/ 281382 h 356361"/>
                <a:gd name="connsiteX23" fmla="*/ 975023 w 1021032"/>
                <a:gd name="connsiteY23" fmla="*/ 303983 h 356361"/>
                <a:gd name="connsiteX24" fmla="*/ 982160 w 1021032"/>
                <a:gd name="connsiteY24" fmla="*/ 310406 h 356361"/>
                <a:gd name="connsiteX25" fmla="*/ 975689 w 1021032"/>
                <a:gd name="connsiteY25" fmla="*/ 317401 h 356361"/>
                <a:gd name="connsiteX26" fmla="*/ 968552 w 1021032"/>
                <a:gd name="connsiteY26" fmla="*/ 310930 h 356361"/>
                <a:gd name="connsiteX27" fmla="*/ 975023 w 1021032"/>
                <a:gd name="connsiteY27" fmla="*/ 303983 h 356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21032" h="356361">
                  <a:moveTo>
                    <a:pt x="15184" y="281382"/>
                  </a:moveTo>
                  <a:cubicBezTo>
                    <a:pt x="218400" y="280907"/>
                    <a:pt x="421616" y="281049"/>
                    <a:pt x="624831" y="281049"/>
                  </a:cubicBezTo>
                  <a:cubicBezTo>
                    <a:pt x="628495" y="281049"/>
                    <a:pt x="632159" y="281287"/>
                    <a:pt x="635775" y="281002"/>
                  </a:cubicBezTo>
                  <a:cubicBezTo>
                    <a:pt x="641818" y="280526"/>
                    <a:pt x="643721" y="283238"/>
                    <a:pt x="643578" y="288995"/>
                  </a:cubicBezTo>
                  <a:cubicBezTo>
                    <a:pt x="643293" y="299463"/>
                    <a:pt x="644149" y="310026"/>
                    <a:pt x="643293" y="320398"/>
                  </a:cubicBezTo>
                  <a:cubicBezTo>
                    <a:pt x="642436" y="330866"/>
                    <a:pt x="645339" y="334244"/>
                    <a:pt x="656568" y="334149"/>
                  </a:cubicBezTo>
                  <a:cubicBezTo>
                    <a:pt x="745400" y="333626"/>
                    <a:pt x="834280" y="333959"/>
                    <a:pt x="923113" y="333721"/>
                  </a:cubicBezTo>
                  <a:cubicBezTo>
                    <a:pt x="931249" y="333721"/>
                    <a:pt x="936911" y="335529"/>
                    <a:pt x="942811" y="342047"/>
                  </a:cubicBezTo>
                  <a:cubicBezTo>
                    <a:pt x="960701" y="361793"/>
                    <a:pt x="991105" y="360794"/>
                    <a:pt x="1009329" y="341001"/>
                  </a:cubicBezTo>
                  <a:cubicBezTo>
                    <a:pt x="1027028" y="321778"/>
                    <a:pt x="1024316" y="290994"/>
                    <a:pt x="1003476" y="274483"/>
                  </a:cubicBezTo>
                  <a:cubicBezTo>
                    <a:pt x="983540" y="258639"/>
                    <a:pt x="952946" y="262731"/>
                    <a:pt x="938529" y="284332"/>
                  </a:cubicBezTo>
                  <a:cubicBezTo>
                    <a:pt x="933771" y="291469"/>
                    <a:pt x="929060" y="293515"/>
                    <a:pt x="921019" y="293515"/>
                  </a:cubicBezTo>
                  <a:cubicBezTo>
                    <a:pt x="854502" y="293230"/>
                    <a:pt x="787985" y="293468"/>
                    <a:pt x="721467" y="293230"/>
                  </a:cubicBezTo>
                  <a:cubicBezTo>
                    <a:pt x="709334" y="293182"/>
                    <a:pt x="693395" y="298559"/>
                    <a:pt x="686115" y="290851"/>
                  </a:cubicBezTo>
                  <a:cubicBezTo>
                    <a:pt x="678931" y="283238"/>
                    <a:pt x="683356" y="267346"/>
                    <a:pt x="684307" y="255261"/>
                  </a:cubicBezTo>
                  <a:cubicBezTo>
                    <a:pt x="685306" y="242652"/>
                    <a:pt x="680786" y="240606"/>
                    <a:pt x="669224" y="240654"/>
                  </a:cubicBezTo>
                  <a:cubicBezTo>
                    <a:pt x="463724" y="241034"/>
                    <a:pt x="258272" y="240844"/>
                    <a:pt x="52773" y="241129"/>
                  </a:cubicBezTo>
                  <a:cubicBezTo>
                    <a:pt x="42257" y="241129"/>
                    <a:pt x="39070" y="238798"/>
                    <a:pt x="39165" y="227807"/>
                  </a:cubicBezTo>
                  <a:cubicBezTo>
                    <a:pt x="39593" y="155818"/>
                    <a:pt x="39212" y="83829"/>
                    <a:pt x="39070" y="11887"/>
                  </a:cubicBezTo>
                  <a:cubicBezTo>
                    <a:pt x="25319" y="-3148"/>
                    <a:pt x="18134" y="-3719"/>
                    <a:pt x="2813" y="9032"/>
                  </a:cubicBezTo>
                  <a:cubicBezTo>
                    <a:pt x="-517" y="14932"/>
                    <a:pt x="292" y="21403"/>
                    <a:pt x="292" y="27731"/>
                  </a:cubicBezTo>
                  <a:cubicBezTo>
                    <a:pt x="244" y="107000"/>
                    <a:pt x="530" y="186269"/>
                    <a:pt x="6" y="265538"/>
                  </a:cubicBezTo>
                  <a:cubicBezTo>
                    <a:pt x="-137" y="277433"/>
                    <a:pt x="2147" y="281382"/>
                    <a:pt x="15184" y="281382"/>
                  </a:cubicBezTo>
                  <a:close/>
                  <a:moveTo>
                    <a:pt x="975023" y="303983"/>
                  </a:moveTo>
                  <a:cubicBezTo>
                    <a:pt x="979400" y="303698"/>
                    <a:pt x="981589" y="306172"/>
                    <a:pt x="982160" y="310406"/>
                  </a:cubicBezTo>
                  <a:cubicBezTo>
                    <a:pt x="981922" y="314498"/>
                    <a:pt x="980067" y="317306"/>
                    <a:pt x="975689" y="317401"/>
                  </a:cubicBezTo>
                  <a:cubicBezTo>
                    <a:pt x="971502" y="317496"/>
                    <a:pt x="968790" y="315069"/>
                    <a:pt x="968552" y="310930"/>
                  </a:cubicBezTo>
                  <a:cubicBezTo>
                    <a:pt x="968267" y="306695"/>
                    <a:pt x="970788" y="304221"/>
                    <a:pt x="975023" y="303983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204">
              <a:extLst>
                <a:ext uri="{FF2B5EF4-FFF2-40B4-BE49-F238E27FC236}">
                  <a16:creationId xmlns:a16="http://schemas.microsoft.com/office/drawing/2014/main" id="{B934B370-A4D1-45CB-A8BF-54CB6C747574}"/>
                </a:ext>
              </a:extLst>
            </p:cNvPr>
            <p:cNvSpPr/>
            <p:nvPr/>
          </p:nvSpPr>
          <p:spPr>
            <a:xfrm>
              <a:off x="882995" y="1158107"/>
              <a:ext cx="745654" cy="183643"/>
            </a:xfrm>
            <a:custGeom>
              <a:avLst/>
              <a:gdLst>
                <a:gd name="connsiteX0" fmla="*/ 25486 w 745654"/>
                <a:gd name="connsiteY0" fmla="*/ 183453 h 183643"/>
                <a:gd name="connsiteX1" fmla="*/ 48705 w 745654"/>
                <a:gd name="connsiteY1" fmla="*/ 183358 h 183643"/>
                <a:gd name="connsiteX2" fmla="*/ 728010 w 745654"/>
                <a:gd name="connsiteY2" fmla="*/ 183643 h 183643"/>
                <a:gd name="connsiteX3" fmla="*/ 743141 w 745654"/>
                <a:gd name="connsiteY3" fmla="*/ 168893 h 183643"/>
                <a:gd name="connsiteX4" fmla="*/ 745615 w 745654"/>
                <a:gd name="connsiteY4" fmla="*/ 39142 h 183643"/>
                <a:gd name="connsiteX5" fmla="*/ 731674 w 745654"/>
                <a:gd name="connsiteY5" fmla="*/ 25058 h 183643"/>
                <a:gd name="connsiteX6" fmla="*/ 365353 w 745654"/>
                <a:gd name="connsiteY6" fmla="*/ 26010 h 183643"/>
                <a:gd name="connsiteX7" fmla="*/ 346226 w 745654"/>
                <a:gd name="connsiteY7" fmla="*/ 17064 h 183643"/>
                <a:gd name="connsiteX8" fmla="*/ 294696 w 745654"/>
                <a:gd name="connsiteY8" fmla="*/ 2981 h 183643"/>
                <a:gd name="connsiteX9" fmla="*/ 265006 w 745654"/>
                <a:gd name="connsiteY9" fmla="*/ 44851 h 183643"/>
                <a:gd name="connsiteX10" fmla="*/ 293459 w 745654"/>
                <a:gd name="connsiteY10" fmla="*/ 87769 h 183643"/>
                <a:gd name="connsiteX11" fmla="*/ 344465 w 745654"/>
                <a:gd name="connsiteY11" fmla="*/ 76064 h 183643"/>
                <a:gd name="connsiteX12" fmla="*/ 360690 w 745654"/>
                <a:gd name="connsiteY12" fmla="*/ 66167 h 183643"/>
                <a:gd name="connsiteX13" fmla="*/ 694181 w 745654"/>
                <a:gd name="connsiteY13" fmla="*/ 64359 h 183643"/>
                <a:gd name="connsiteX14" fmla="*/ 704506 w 745654"/>
                <a:gd name="connsiteY14" fmla="*/ 75350 h 183643"/>
                <a:gd name="connsiteX15" fmla="*/ 704220 w 745654"/>
                <a:gd name="connsiteY15" fmla="*/ 128640 h 183643"/>
                <a:gd name="connsiteX16" fmla="*/ 689280 w 745654"/>
                <a:gd name="connsiteY16" fmla="*/ 143628 h 183643"/>
                <a:gd name="connsiteX17" fmla="*/ 41378 w 745654"/>
                <a:gd name="connsiteY17" fmla="*/ 143295 h 183643"/>
                <a:gd name="connsiteX18" fmla="*/ 20871 w 745654"/>
                <a:gd name="connsiteY18" fmla="*/ 142867 h 183643"/>
                <a:gd name="connsiteX19" fmla="*/ 1315 w 745654"/>
                <a:gd name="connsiteY19" fmla="*/ 173318 h 183643"/>
                <a:gd name="connsiteX20" fmla="*/ 25486 w 745654"/>
                <a:gd name="connsiteY20" fmla="*/ 183453 h 183643"/>
                <a:gd name="connsiteX21" fmla="*/ 311206 w 745654"/>
                <a:gd name="connsiteY21" fmla="*/ 52797 h 183643"/>
                <a:gd name="connsiteX22" fmla="*/ 304022 w 745654"/>
                <a:gd name="connsiteY22" fmla="*/ 46088 h 183643"/>
                <a:gd name="connsiteX23" fmla="*/ 310017 w 745654"/>
                <a:gd name="connsiteY23" fmla="*/ 38856 h 183643"/>
                <a:gd name="connsiteX24" fmla="*/ 318106 w 745654"/>
                <a:gd name="connsiteY24" fmla="*/ 45517 h 183643"/>
                <a:gd name="connsiteX25" fmla="*/ 311206 w 745654"/>
                <a:gd name="connsiteY25" fmla="*/ 52797 h 183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745654" h="183643">
                  <a:moveTo>
                    <a:pt x="25486" y="183453"/>
                  </a:moveTo>
                  <a:cubicBezTo>
                    <a:pt x="33194" y="183072"/>
                    <a:pt x="40997" y="183358"/>
                    <a:pt x="48705" y="183358"/>
                  </a:cubicBezTo>
                  <a:cubicBezTo>
                    <a:pt x="275140" y="183358"/>
                    <a:pt x="501575" y="183263"/>
                    <a:pt x="728010" y="183643"/>
                  </a:cubicBezTo>
                  <a:cubicBezTo>
                    <a:pt x="739715" y="183643"/>
                    <a:pt x="743189" y="181359"/>
                    <a:pt x="743141" y="168893"/>
                  </a:cubicBezTo>
                  <a:cubicBezTo>
                    <a:pt x="742998" y="125643"/>
                    <a:pt x="744045" y="82345"/>
                    <a:pt x="745615" y="39142"/>
                  </a:cubicBezTo>
                  <a:cubicBezTo>
                    <a:pt x="746043" y="27627"/>
                    <a:pt x="743046" y="25010"/>
                    <a:pt x="731674" y="25058"/>
                  </a:cubicBezTo>
                  <a:cubicBezTo>
                    <a:pt x="609583" y="25676"/>
                    <a:pt x="487492" y="25629"/>
                    <a:pt x="365353" y="26010"/>
                  </a:cubicBezTo>
                  <a:cubicBezTo>
                    <a:pt x="357121" y="26057"/>
                    <a:pt x="351554" y="24630"/>
                    <a:pt x="346226" y="17064"/>
                  </a:cubicBezTo>
                  <a:cubicBezTo>
                    <a:pt x="335187" y="1315"/>
                    <a:pt x="312919" y="-3919"/>
                    <a:pt x="294696" y="2981"/>
                  </a:cubicBezTo>
                  <a:cubicBezTo>
                    <a:pt x="277091" y="9642"/>
                    <a:pt x="265386" y="26200"/>
                    <a:pt x="265006" y="44851"/>
                  </a:cubicBezTo>
                  <a:cubicBezTo>
                    <a:pt x="264673" y="62884"/>
                    <a:pt x="276663" y="80965"/>
                    <a:pt x="293459" y="87769"/>
                  </a:cubicBezTo>
                  <a:cubicBezTo>
                    <a:pt x="311777" y="95191"/>
                    <a:pt x="330952" y="90909"/>
                    <a:pt x="344465" y="76064"/>
                  </a:cubicBezTo>
                  <a:cubicBezTo>
                    <a:pt x="348938" y="71116"/>
                    <a:pt x="352078" y="66167"/>
                    <a:pt x="360690" y="66167"/>
                  </a:cubicBezTo>
                  <a:cubicBezTo>
                    <a:pt x="471838" y="65977"/>
                    <a:pt x="582985" y="65311"/>
                    <a:pt x="694181" y="64359"/>
                  </a:cubicBezTo>
                  <a:cubicBezTo>
                    <a:pt x="703078" y="64264"/>
                    <a:pt x="704791" y="67357"/>
                    <a:pt x="704506" y="75350"/>
                  </a:cubicBezTo>
                  <a:cubicBezTo>
                    <a:pt x="703887" y="93098"/>
                    <a:pt x="703269" y="110940"/>
                    <a:pt x="704220" y="128640"/>
                  </a:cubicBezTo>
                  <a:cubicBezTo>
                    <a:pt x="704839" y="140583"/>
                    <a:pt x="701461" y="143628"/>
                    <a:pt x="689280" y="143628"/>
                  </a:cubicBezTo>
                  <a:cubicBezTo>
                    <a:pt x="473313" y="143200"/>
                    <a:pt x="257345" y="143343"/>
                    <a:pt x="41378" y="143295"/>
                  </a:cubicBezTo>
                  <a:cubicBezTo>
                    <a:pt x="34526" y="143295"/>
                    <a:pt x="27722" y="143010"/>
                    <a:pt x="20871" y="142867"/>
                  </a:cubicBezTo>
                  <a:cubicBezTo>
                    <a:pt x="1696" y="147435"/>
                    <a:pt x="-2586" y="154096"/>
                    <a:pt x="1315" y="173318"/>
                  </a:cubicBezTo>
                  <a:cubicBezTo>
                    <a:pt x="7691" y="180884"/>
                    <a:pt x="15732" y="183929"/>
                    <a:pt x="25486" y="183453"/>
                  </a:cubicBezTo>
                  <a:close/>
                  <a:moveTo>
                    <a:pt x="311206" y="52797"/>
                  </a:moveTo>
                  <a:cubicBezTo>
                    <a:pt x="307019" y="52512"/>
                    <a:pt x="304498" y="49705"/>
                    <a:pt x="304022" y="46088"/>
                  </a:cubicBezTo>
                  <a:cubicBezTo>
                    <a:pt x="303451" y="42234"/>
                    <a:pt x="305639" y="39237"/>
                    <a:pt x="310017" y="38856"/>
                  </a:cubicBezTo>
                  <a:cubicBezTo>
                    <a:pt x="314822" y="38428"/>
                    <a:pt x="318106" y="40902"/>
                    <a:pt x="318106" y="45517"/>
                  </a:cubicBezTo>
                  <a:cubicBezTo>
                    <a:pt x="318058" y="49181"/>
                    <a:pt x="315203" y="51893"/>
                    <a:pt x="311206" y="52797"/>
                  </a:cubicBezTo>
                  <a:close/>
                </a:path>
              </a:pathLst>
            </a:custGeom>
            <a:solidFill>
              <a:srgbClr val="1E98C4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205">
              <a:extLst>
                <a:ext uri="{FF2B5EF4-FFF2-40B4-BE49-F238E27FC236}">
                  <a16:creationId xmlns:a16="http://schemas.microsoft.com/office/drawing/2014/main" id="{7DF7EAB4-C0B1-441B-8D8F-960F89A615F9}"/>
                </a:ext>
              </a:extLst>
            </p:cNvPr>
            <p:cNvSpPr/>
            <p:nvPr/>
          </p:nvSpPr>
          <p:spPr>
            <a:xfrm>
              <a:off x="389639" y="3117545"/>
              <a:ext cx="910193" cy="481204"/>
            </a:xfrm>
            <a:custGeom>
              <a:avLst/>
              <a:gdLst>
                <a:gd name="connsiteX0" fmla="*/ 838107 w 910193"/>
                <a:gd name="connsiteY0" fmla="*/ 399057 h 481204"/>
                <a:gd name="connsiteX1" fmla="*/ 819455 w 910193"/>
                <a:gd name="connsiteY1" fmla="*/ 442830 h 481204"/>
                <a:gd name="connsiteX2" fmla="*/ 856758 w 910193"/>
                <a:gd name="connsiteY2" fmla="*/ 480704 h 481204"/>
                <a:gd name="connsiteX3" fmla="*/ 905813 w 910193"/>
                <a:gd name="connsiteY3" fmla="*/ 454678 h 481204"/>
                <a:gd name="connsiteX4" fmla="*/ 893823 w 910193"/>
                <a:gd name="connsiteY4" fmla="*/ 401721 h 481204"/>
                <a:gd name="connsiteX5" fmla="*/ 885877 w 910193"/>
                <a:gd name="connsiteY5" fmla="*/ 383117 h 481204"/>
                <a:gd name="connsiteX6" fmla="*/ 886305 w 910193"/>
                <a:gd name="connsiteY6" fmla="*/ 302468 h 481204"/>
                <a:gd name="connsiteX7" fmla="*/ 880025 w 910193"/>
                <a:gd name="connsiteY7" fmla="*/ 286910 h 481204"/>
                <a:gd name="connsiteX8" fmla="*/ 602774 w 910193"/>
                <a:gd name="connsiteY8" fmla="*/ 7423 h 481204"/>
                <a:gd name="connsiteX9" fmla="*/ 584789 w 910193"/>
                <a:gd name="connsiteY9" fmla="*/ 0 h 481204"/>
                <a:gd name="connsiteX10" fmla="*/ 27052 w 910193"/>
                <a:gd name="connsiteY10" fmla="*/ 47 h 481204"/>
                <a:gd name="connsiteX11" fmla="*/ 3214 w 910193"/>
                <a:gd name="connsiteY11" fmla="*/ 8088 h 481204"/>
                <a:gd name="connsiteX12" fmla="*/ 26 w 910193"/>
                <a:gd name="connsiteY12" fmla="*/ 25598 h 481204"/>
                <a:gd name="connsiteX13" fmla="*/ 28003 w 910193"/>
                <a:gd name="connsiteY13" fmla="*/ 40396 h 481204"/>
                <a:gd name="connsiteX14" fmla="*/ 566613 w 910193"/>
                <a:gd name="connsiteY14" fmla="*/ 40110 h 481204"/>
                <a:gd name="connsiteX15" fmla="*/ 584931 w 910193"/>
                <a:gd name="connsiteY15" fmla="*/ 46153 h 481204"/>
                <a:gd name="connsiteX16" fmla="*/ 839772 w 910193"/>
                <a:gd name="connsiteY16" fmla="*/ 303563 h 481204"/>
                <a:gd name="connsiteX17" fmla="*/ 845957 w 910193"/>
                <a:gd name="connsiteY17" fmla="*/ 319169 h 481204"/>
                <a:gd name="connsiteX18" fmla="*/ 845624 w 910193"/>
                <a:gd name="connsiteY18" fmla="*/ 383402 h 481204"/>
                <a:gd name="connsiteX19" fmla="*/ 838107 w 910193"/>
                <a:gd name="connsiteY19" fmla="*/ 399057 h 481204"/>
                <a:gd name="connsiteX20" fmla="*/ 863943 w 910193"/>
                <a:gd name="connsiteY20" fmla="*/ 428937 h 481204"/>
                <a:gd name="connsiteX21" fmla="*/ 871365 w 910193"/>
                <a:gd name="connsiteY21" fmla="*/ 436597 h 481204"/>
                <a:gd name="connsiteX22" fmla="*/ 864038 w 910193"/>
                <a:gd name="connsiteY22" fmla="*/ 442640 h 481204"/>
                <a:gd name="connsiteX23" fmla="*/ 857234 w 910193"/>
                <a:gd name="connsiteY23" fmla="*/ 436026 h 481204"/>
                <a:gd name="connsiteX24" fmla="*/ 863943 w 910193"/>
                <a:gd name="connsiteY24" fmla="*/ 428937 h 481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10193" h="481204">
                  <a:moveTo>
                    <a:pt x="838107" y="399057"/>
                  </a:moveTo>
                  <a:cubicBezTo>
                    <a:pt x="823309" y="409477"/>
                    <a:pt x="816315" y="424417"/>
                    <a:pt x="819455" y="442830"/>
                  </a:cubicBezTo>
                  <a:cubicBezTo>
                    <a:pt x="823071" y="463956"/>
                    <a:pt x="837441" y="478230"/>
                    <a:pt x="856758" y="480704"/>
                  </a:cubicBezTo>
                  <a:cubicBezTo>
                    <a:pt x="879264" y="483559"/>
                    <a:pt x="897154" y="474091"/>
                    <a:pt x="905813" y="454678"/>
                  </a:cubicBezTo>
                  <a:cubicBezTo>
                    <a:pt x="914330" y="435503"/>
                    <a:pt x="910476" y="415614"/>
                    <a:pt x="893823" y="401721"/>
                  </a:cubicBezTo>
                  <a:cubicBezTo>
                    <a:pt x="887305" y="396297"/>
                    <a:pt x="885782" y="390825"/>
                    <a:pt x="885877" y="383117"/>
                  </a:cubicBezTo>
                  <a:cubicBezTo>
                    <a:pt x="886305" y="356234"/>
                    <a:pt x="885925" y="329351"/>
                    <a:pt x="886305" y="302468"/>
                  </a:cubicBezTo>
                  <a:cubicBezTo>
                    <a:pt x="886401" y="296093"/>
                    <a:pt x="884593" y="291525"/>
                    <a:pt x="880025" y="286910"/>
                  </a:cubicBezTo>
                  <a:cubicBezTo>
                    <a:pt x="787481" y="193890"/>
                    <a:pt x="695032" y="100728"/>
                    <a:pt x="602774" y="7423"/>
                  </a:cubicBezTo>
                  <a:cubicBezTo>
                    <a:pt x="597540" y="2094"/>
                    <a:pt x="592164" y="0"/>
                    <a:pt x="584789" y="0"/>
                  </a:cubicBezTo>
                  <a:cubicBezTo>
                    <a:pt x="398892" y="143"/>
                    <a:pt x="212948" y="143"/>
                    <a:pt x="27052" y="47"/>
                  </a:cubicBezTo>
                  <a:cubicBezTo>
                    <a:pt x="17964" y="47"/>
                    <a:pt x="10018" y="2094"/>
                    <a:pt x="3214" y="8088"/>
                  </a:cubicBezTo>
                  <a:cubicBezTo>
                    <a:pt x="1215" y="13751"/>
                    <a:pt x="-212" y="19555"/>
                    <a:pt x="26" y="25598"/>
                  </a:cubicBezTo>
                  <a:cubicBezTo>
                    <a:pt x="6211" y="36542"/>
                    <a:pt x="15204" y="40396"/>
                    <a:pt x="28003" y="40396"/>
                  </a:cubicBezTo>
                  <a:cubicBezTo>
                    <a:pt x="207524" y="40063"/>
                    <a:pt x="387092" y="40158"/>
                    <a:pt x="566613" y="40110"/>
                  </a:cubicBezTo>
                  <a:cubicBezTo>
                    <a:pt x="573465" y="40110"/>
                    <a:pt x="579269" y="40396"/>
                    <a:pt x="584931" y="46153"/>
                  </a:cubicBezTo>
                  <a:cubicBezTo>
                    <a:pt x="669672" y="132178"/>
                    <a:pt x="754651" y="217918"/>
                    <a:pt x="839772" y="303563"/>
                  </a:cubicBezTo>
                  <a:cubicBezTo>
                    <a:pt x="844340" y="308178"/>
                    <a:pt x="846100" y="312793"/>
                    <a:pt x="845957" y="319169"/>
                  </a:cubicBezTo>
                  <a:cubicBezTo>
                    <a:pt x="845482" y="340580"/>
                    <a:pt x="845434" y="361991"/>
                    <a:pt x="845624" y="383402"/>
                  </a:cubicBezTo>
                  <a:cubicBezTo>
                    <a:pt x="845672" y="390159"/>
                    <a:pt x="844435" y="394584"/>
                    <a:pt x="838107" y="399057"/>
                  </a:cubicBezTo>
                  <a:close/>
                  <a:moveTo>
                    <a:pt x="863943" y="428937"/>
                  </a:moveTo>
                  <a:cubicBezTo>
                    <a:pt x="868510" y="428842"/>
                    <a:pt x="871508" y="432125"/>
                    <a:pt x="871365" y="436597"/>
                  </a:cubicBezTo>
                  <a:cubicBezTo>
                    <a:pt x="871223" y="440642"/>
                    <a:pt x="868177" y="442688"/>
                    <a:pt x="864038" y="442640"/>
                  </a:cubicBezTo>
                  <a:cubicBezTo>
                    <a:pt x="859756" y="442450"/>
                    <a:pt x="857139" y="439928"/>
                    <a:pt x="857234" y="436026"/>
                  </a:cubicBezTo>
                  <a:cubicBezTo>
                    <a:pt x="857329" y="432268"/>
                    <a:pt x="860041" y="429032"/>
                    <a:pt x="863943" y="428937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206">
              <a:extLst>
                <a:ext uri="{FF2B5EF4-FFF2-40B4-BE49-F238E27FC236}">
                  <a16:creationId xmlns:a16="http://schemas.microsoft.com/office/drawing/2014/main" id="{3A6500AC-15C3-425A-ADAD-8472648B1535}"/>
                </a:ext>
              </a:extLst>
            </p:cNvPr>
            <p:cNvSpPr/>
            <p:nvPr/>
          </p:nvSpPr>
          <p:spPr>
            <a:xfrm>
              <a:off x="378261" y="3207329"/>
              <a:ext cx="799328" cy="527478"/>
            </a:xfrm>
            <a:custGeom>
              <a:avLst/>
              <a:gdLst>
                <a:gd name="connsiteX0" fmla="*/ 29532 w 799328"/>
                <a:gd name="connsiteY0" fmla="*/ 40586 h 527478"/>
                <a:gd name="connsiteX1" fmla="*/ 542067 w 799328"/>
                <a:gd name="connsiteY1" fmla="*/ 40443 h 527478"/>
                <a:gd name="connsiteX2" fmla="*/ 561242 w 799328"/>
                <a:gd name="connsiteY2" fmla="*/ 47675 h 527478"/>
                <a:gd name="connsiteX3" fmla="*/ 731390 w 799328"/>
                <a:gd name="connsiteY3" fmla="*/ 225293 h 527478"/>
                <a:gd name="connsiteX4" fmla="*/ 738336 w 799328"/>
                <a:gd name="connsiteY4" fmla="*/ 242041 h 527478"/>
                <a:gd name="connsiteX5" fmla="*/ 738289 w 799328"/>
                <a:gd name="connsiteY5" fmla="*/ 427890 h 527478"/>
                <a:gd name="connsiteX6" fmla="*/ 730153 w 799328"/>
                <a:gd name="connsiteY6" fmla="*/ 442973 h 527478"/>
                <a:gd name="connsiteX7" fmla="*/ 717116 w 799328"/>
                <a:gd name="connsiteY7" fmla="*/ 509348 h 527478"/>
                <a:gd name="connsiteX8" fmla="*/ 783728 w 799328"/>
                <a:gd name="connsiteY8" fmla="*/ 516342 h 527478"/>
                <a:gd name="connsiteX9" fmla="*/ 784585 w 799328"/>
                <a:gd name="connsiteY9" fmla="*/ 448731 h 527478"/>
                <a:gd name="connsiteX10" fmla="*/ 777257 w 799328"/>
                <a:gd name="connsiteY10" fmla="*/ 431078 h 527478"/>
                <a:gd name="connsiteX11" fmla="*/ 777638 w 799328"/>
                <a:gd name="connsiteY11" fmla="*/ 228814 h 527478"/>
                <a:gd name="connsiteX12" fmla="*/ 767836 w 799328"/>
                <a:gd name="connsiteY12" fmla="*/ 204929 h 527478"/>
                <a:gd name="connsiteX13" fmla="*/ 578371 w 799328"/>
                <a:gd name="connsiteY13" fmla="*/ 7946 h 527478"/>
                <a:gd name="connsiteX14" fmla="*/ 559339 w 799328"/>
                <a:gd name="connsiteY14" fmla="*/ 0 h 527478"/>
                <a:gd name="connsiteX15" fmla="*/ 29008 w 799328"/>
                <a:gd name="connsiteY15" fmla="*/ 95 h 527478"/>
                <a:gd name="connsiteX16" fmla="*/ 6645 w 799328"/>
                <a:gd name="connsiteY16" fmla="*/ 4663 h 527478"/>
                <a:gd name="connsiteX17" fmla="*/ 9357 w 799328"/>
                <a:gd name="connsiteY17" fmla="*/ 38112 h 527478"/>
                <a:gd name="connsiteX18" fmla="*/ 29532 w 799328"/>
                <a:gd name="connsiteY18" fmla="*/ 40586 h 527478"/>
                <a:gd name="connsiteX19" fmla="*/ 754323 w 799328"/>
                <a:gd name="connsiteY19" fmla="*/ 475280 h 527478"/>
                <a:gd name="connsiteX20" fmla="*/ 760556 w 799328"/>
                <a:gd name="connsiteY20" fmla="*/ 482417 h 527478"/>
                <a:gd name="connsiteX21" fmla="*/ 753039 w 799328"/>
                <a:gd name="connsiteY21" fmla="*/ 488793 h 527478"/>
                <a:gd name="connsiteX22" fmla="*/ 747091 w 799328"/>
                <a:gd name="connsiteY22" fmla="*/ 481418 h 527478"/>
                <a:gd name="connsiteX23" fmla="*/ 754323 w 799328"/>
                <a:gd name="connsiteY23" fmla="*/ 475280 h 527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99328" h="527478">
                  <a:moveTo>
                    <a:pt x="29532" y="40586"/>
                  </a:moveTo>
                  <a:cubicBezTo>
                    <a:pt x="200393" y="40538"/>
                    <a:pt x="371206" y="40586"/>
                    <a:pt x="542067" y="40443"/>
                  </a:cubicBezTo>
                  <a:cubicBezTo>
                    <a:pt x="549680" y="40443"/>
                    <a:pt x="555580" y="41680"/>
                    <a:pt x="561242" y="47675"/>
                  </a:cubicBezTo>
                  <a:cubicBezTo>
                    <a:pt x="617720" y="107103"/>
                    <a:pt x="674484" y="166246"/>
                    <a:pt x="731390" y="225293"/>
                  </a:cubicBezTo>
                  <a:cubicBezTo>
                    <a:pt x="736148" y="230194"/>
                    <a:pt x="738384" y="235047"/>
                    <a:pt x="738336" y="242041"/>
                  </a:cubicBezTo>
                  <a:cubicBezTo>
                    <a:pt x="738051" y="303991"/>
                    <a:pt x="738099" y="365941"/>
                    <a:pt x="738289" y="427890"/>
                  </a:cubicBezTo>
                  <a:cubicBezTo>
                    <a:pt x="738289" y="434837"/>
                    <a:pt x="736766" y="438929"/>
                    <a:pt x="730153" y="442973"/>
                  </a:cubicBezTo>
                  <a:cubicBezTo>
                    <a:pt x="706458" y="457580"/>
                    <a:pt x="700891" y="488270"/>
                    <a:pt x="717116" y="509348"/>
                  </a:cubicBezTo>
                  <a:cubicBezTo>
                    <a:pt x="733388" y="530426"/>
                    <a:pt x="763602" y="533614"/>
                    <a:pt x="783728" y="516342"/>
                  </a:cubicBezTo>
                  <a:cubicBezTo>
                    <a:pt x="803997" y="498975"/>
                    <a:pt x="804759" y="467715"/>
                    <a:pt x="784585" y="448731"/>
                  </a:cubicBezTo>
                  <a:cubicBezTo>
                    <a:pt x="778970" y="443449"/>
                    <a:pt x="777210" y="438358"/>
                    <a:pt x="777257" y="431078"/>
                  </a:cubicBezTo>
                  <a:cubicBezTo>
                    <a:pt x="777447" y="363657"/>
                    <a:pt x="777162" y="296235"/>
                    <a:pt x="777638" y="228814"/>
                  </a:cubicBezTo>
                  <a:cubicBezTo>
                    <a:pt x="777733" y="218822"/>
                    <a:pt x="774593" y="211971"/>
                    <a:pt x="767836" y="204929"/>
                  </a:cubicBezTo>
                  <a:cubicBezTo>
                    <a:pt x="704459" y="139458"/>
                    <a:pt x="641320" y="73797"/>
                    <a:pt x="578371" y="7946"/>
                  </a:cubicBezTo>
                  <a:cubicBezTo>
                    <a:pt x="572852" y="2189"/>
                    <a:pt x="567285" y="0"/>
                    <a:pt x="559339" y="0"/>
                  </a:cubicBezTo>
                  <a:cubicBezTo>
                    <a:pt x="382578" y="190"/>
                    <a:pt x="205817" y="190"/>
                    <a:pt x="29008" y="95"/>
                  </a:cubicBezTo>
                  <a:cubicBezTo>
                    <a:pt x="21157" y="95"/>
                    <a:pt x="13592" y="619"/>
                    <a:pt x="6645" y="4663"/>
                  </a:cubicBezTo>
                  <a:cubicBezTo>
                    <a:pt x="-2823" y="19032"/>
                    <a:pt x="-2395" y="24409"/>
                    <a:pt x="9357" y="38112"/>
                  </a:cubicBezTo>
                  <a:cubicBezTo>
                    <a:pt x="15876" y="40919"/>
                    <a:pt x="22728" y="40586"/>
                    <a:pt x="29532" y="40586"/>
                  </a:cubicBezTo>
                  <a:close/>
                  <a:moveTo>
                    <a:pt x="754323" y="475280"/>
                  </a:moveTo>
                  <a:cubicBezTo>
                    <a:pt x="758510" y="475661"/>
                    <a:pt x="761032" y="478088"/>
                    <a:pt x="760556" y="482417"/>
                  </a:cubicBezTo>
                  <a:cubicBezTo>
                    <a:pt x="760128" y="486557"/>
                    <a:pt x="757416" y="488650"/>
                    <a:pt x="753039" y="488793"/>
                  </a:cubicBezTo>
                  <a:cubicBezTo>
                    <a:pt x="748994" y="488079"/>
                    <a:pt x="746806" y="485605"/>
                    <a:pt x="747091" y="481418"/>
                  </a:cubicBezTo>
                  <a:cubicBezTo>
                    <a:pt x="747424" y="477088"/>
                    <a:pt x="750041" y="474900"/>
                    <a:pt x="754323" y="475280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207">
              <a:extLst>
                <a:ext uri="{FF2B5EF4-FFF2-40B4-BE49-F238E27FC236}">
                  <a16:creationId xmlns:a16="http://schemas.microsoft.com/office/drawing/2014/main" id="{852529E5-C853-4999-B66D-798060FC448F}"/>
                </a:ext>
              </a:extLst>
            </p:cNvPr>
            <p:cNvSpPr/>
            <p:nvPr/>
          </p:nvSpPr>
          <p:spPr>
            <a:xfrm>
              <a:off x="3563842" y="633634"/>
              <a:ext cx="904792" cy="143292"/>
            </a:xfrm>
            <a:custGeom>
              <a:avLst/>
              <a:gdLst>
                <a:gd name="connsiteX0" fmla="*/ 85078 w 904792"/>
                <a:gd name="connsiteY0" fmla="*/ 24053 h 143292"/>
                <a:gd name="connsiteX1" fmla="*/ 18323 w 904792"/>
                <a:gd name="connsiteY1" fmla="*/ 9018 h 143292"/>
                <a:gd name="connsiteX2" fmla="*/ 10853 w 904792"/>
                <a:gd name="connsiteY2" fmla="*/ 75440 h 143292"/>
                <a:gd name="connsiteX3" fmla="*/ 79321 w 904792"/>
                <a:gd name="connsiteY3" fmla="*/ 76249 h 143292"/>
                <a:gd name="connsiteX4" fmla="*/ 91882 w 904792"/>
                <a:gd name="connsiteY4" fmla="*/ 69588 h 143292"/>
                <a:gd name="connsiteX5" fmla="*/ 400726 w 904792"/>
                <a:gd name="connsiteY5" fmla="*/ 69112 h 143292"/>
                <a:gd name="connsiteX6" fmla="*/ 410005 w 904792"/>
                <a:gd name="connsiteY6" fmla="*/ 78485 h 143292"/>
                <a:gd name="connsiteX7" fmla="*/ 409909 w 904792"/>
                <a:gd name="connsiteY7" fmla="*/ 129016 h 143292"/>
                <a:gd name="connsiteX8" fmla="*/ 421186 w 904792"/>
                <a:gd name="connsiteY8" fmla="*/ 140292 h 143292"/>
                <a:gd name="connsiteX9" fmla="*/ 805160 w 904792"/>
                <a:gd name="connsiteY9" fmla="*/ 143290 h 143292"/>
                <a:gd name="connsiteX10" fmla="*/ 824668 w 904792"/>
                <a:gd name="connsiteY10" fmla="*/ 134107 h 143292"/>
                <a:gd name="connsiteX11" fmla="*/ 880812 w 904792"/>
                <a:gd name="connsiteY11" fmla="*/ 67161 h 143292"/>
                <a:gd name="connsiteX12" fmla="*/ 904793 w 904792"/>
                <a:gd name="connsiteY12" fmla="*/ 30191 h 143292"/>
                <a:gd name="connsiteX13" fmla="*/ 871344 w 904792"/>
                <a:gd name="connsiteY13" fmla="*/ 17487 h 143292"/>
                <a:gd name="connsiteX14" fmla="*/ 862161 w 904792"/>
                <a:gd name="connsiteY14" fmla="*/ 25576 h 143292"/>
                <a:gd name="connsiteX15" fmla="*/ 804303 w 904792"/>
                <a:gd name="connsiteY15" fmla="*/ 96138 h 143292"/>
                <a:gd name="connsiteX16" fmla="*/ 787031 w 904792"/>
                <a:gd name="connsiteY16" fmla="*/ 103941 h 143292"/>
                <a:gd name="connsiteX17" fmla="*/ 661372 w 904792"/>
                <a:gd name="connsiteY17" fmla="*/ 101990 h 143292"/>
                <a:gd name="connsiteX18" fmla="*/ 460487 w 904792"/>
                <a:gd name="connsiteY18" fmla="*/ 100943 h 143292"/>
                <a:gd name="connsiteX19" fmla="*/ 448925 w 904792"/>
                <a:gd name="connsiteY19" fmla="*/ 89572 h 143292"/>
                <a:gd name="connsiteX20" fmla="*/ 449354 w 904792"/>
                <a:gd name="connsiteY20" fmla="*/ 44513 h 143292"/>
                <a:gd name="connsiteX21" fmla="*/ 434461 w 904792"/>
                <a:gd name="connsiteY21" fmla="*/ 29811 h 143292"/>
                <a:gd name="connsiteX22" fmla="*/ 101018 w 904792"/>
                <a:gd name="connsiteY22" fmla="*/ 30477 h 143292"/>
                <a:gd name="connsiteX23" fmla="*/ 85078 w 904792"/>
                <a:gd name="connsiteY23" fmla="*/ 24053 h 143292"/>
                <a:gd name="connsiteX24" fmla="*/ 45777 w 904792"/>
                <a:gd name="connsiteY24" fmla="*/ 52554 h 143292"/>
                <a:gd name="connsiteX25" fmla="*/ 38830 w 904792"/>
                <a:gd name="connsiteY25" fmla="*/ 46083 h 143292"/>
                <a:gd name="connsiteX26" fmla="*/ 45254 w 904792"/>
                <a:gd name="connsiteY26" fmla="*/ 39089 h 143292"/>
                <a:gd name="connsiteX27" fmla="*/ 52343 w 904792"/>
                <a:gd name="connsiteY27" fmla="*/ 45417 h 143292"/>
                <a:gd name="connsiteX28" fmla="*/ 45777 w 904792"/>
                <a:gd name="connsiteY28" fmla="*/ 52554 h 143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904792" h="143292">
                  <a:moveTo>
                    <a:pt x="85078" y="24053"/>
                  </a:moveTo>
                  <a:cubicBezTo>
                    <a:pt x="70138" y="-1069"/>
                    <a:pt x="40448" y="-7255"/>
                    <a:pt x="18323" y="9018"/>
                  </a:cubicBezTo>
                  <a:cubicBezTo>
                    <a:pt x="-2707" y="24529"/>
                    <a:pt x="-6228" y="55980"/>
                    <a:pt x="10853" y="75440"/>
                  </a:cubicBezTo>
                  <a:cubicBezTo>
                    <a:pt x="29505" y="96661"/>
                    <a:pt x="58433" y="97089"/>
                    <a:pt x="79321" y="76249"/>
                  </a:cubicBezTo>
                  <a:cubicBezTo>
                    <a:pt x="82890" y="72681"/>
                    <a:pt x="85982" y="69588"/>
                    <a:pt x="91882" y="69588"/>
                  </a:cubicBezTo>
                  <a:cubicBezTo>
                    <a:pt x="194846" y="69635"/>
                    <a:pt x="297762" y="69493"/>
                    <a:pt x="400726" y="69112"/>
                  </a:cubicBezTo>
                  <a:cubicBezTo>
                    <a:pt x="407959" y="69064"/>
                    <a:pt x="410195" y="71348"/>
                    <a:pt x="410005" y="78485"/>
                  </a:cubicBezTo>
                  <a:cubicBezTo>
                    <a:pt x="409624" y="95329"/>
                    <a:pt x="410528" y="112220"/>
                    <a:pt x="409909" y="129016"/>
                  </a:cubicBezTo>
                  <a:cubicBezTo>
                    <a:pt x="409576" y="137961"/>
                    <a:pt x="412288" y="140245"/>
                    <a:pt x="421186" y="140292"/>
                  </a:cubicBezTo>
                  <a:cubicBezTo>
                    <a:pt x="549177" y="140958"/>
                    <a:pt x="677169" y="141958"/>
                    <a:pt x="805160" y="143290"/>
                  </a:cubicBezTo>
                  <a:cubicBezTo>
                    <a:pt x="813819" y="143385"/>
                    <a:pt x="819291" y="140720"/>
                    <a:pt x="824668" y="134107"/>
                  </a:cubicBezTo>
                  <a:cubicBezTo>
                    <a:pt x="843081" y="111554"/>
                    <a:pt x="862494" y="89809"/>
                    <a:pt x="880812" y="67161"/>
                  </a:cubicBezTo>
                  <a:cubicBezTo>
                    <a:pt x="890043" y="55742"/>
                    <a:pt x="902842" y="46416"/>
                    <a:pt x="904793" y="30191"/>
                  </a:cubicBezTo>
                  <a:cubicBezTo>
                    <a:pt x="895991" y="13253"/>
                    <a:pt x="883382" y="8399"/>
                    <a:pt x="871344" y="17487"/>
                  </a:cubicBezTo>
                  <a:cubicBezTo>
                    <a:pt x="868109" y="19914"/>
                    <a:pt x="865206" y="22864"/>
                    <a:pt x="862161" y="25576"/>
                  </a:cubicBezTo>
                  <a:cubicBezTo>
                    <a:pt x="844604" y="50508"/>
                    <a:pt x="823097" y="72205"/>
                    <a:pt x="804303" y="96138"/>
                  </a:cubicBezTo>
                  <a:cubicBezTo>
                    <a:pt x="799497" y="102228"/>
                    <a:pt x="794454" y="104084"/>
                    <a:pt x="787031" y="103941"/>
                  </a:cubicBezTo>
                  <a:cubicBezTo>
                    <a:pt x="745161" y="103037"/>
                    <a:pt x="703242" y="102371"/>
                    <a:pt x="661372" y="101990"/>
                  </a:cubicBezTo>
                  <a:cubicBezTo>
                    <a:pt x="594426" y="101419"/>
                    <a:pt x="527433" y="101086"/>
                    <a:pt x="460487" y="100943"/>
                  </a:cubicBezTo>
                  <a:cubicBezTo>
                    <a:pt x="451923" y="100943"/>
                    <a:pt x="448354" y="99040"/>
                    <a:pt x="448925" y="89572"/>
                  </a:cubicBezTo>
                  <a:cubicBezTo>
                    <a:pt x="449782" y="74584"/>
                    <a:pt x="448164" y="59453"/>
                    <a:pt x="449354" y="44513"/>
                  </a:cubicBezTo>
                  <a:cubicBezTo>
                    <a:pt x="450305" y="32237"/>
                    <a:pt x="446261" y="29763"/>
                    <a:pt x="434461" y="29811"/>
                  </a:cubicBezTo>
                  <a:cubicBezTo>
                    <a:pt x="323313" y="30429"/>
                    <a:pt x="212165" y="30382"/>
                    <a:pt x="101018" y="30477"/>
                  </a:cubicBezTo>
                  <a:cubicBezTo>
                    <a:pt x="94880" y="30524"/>
                    <a:pt x="89456" y="31476"/>
                    <a:pt x="85078" y="24053"/>
                  </a:cubicBezTo>
                  <a:close/>
                  <a:moveTo>
                    <a:pt x="45777" y="52554"/>
                  </a:moveTo>
                  <a:cubicBezTo>
                    <a:pt x="41542" y="52697"/>
                    <a:pt x="38925" y="50413"/>
                    <a:pt x="38830" y="46083"/>
                  </a:cubicBezTo>
                  <a:cubicBezTo>
                    <a:pt x="38687" y="41801"/>
                    <a:pt x="40924" y="39232"/>
                    <a:pt x="45254" y="39089"/>
                  </a:cubicBezTo>
                  <a:cubicBezTo>
                    <a:pt x="49536" y="38946"/>
                    <a:pt x="51819" y="41373"/>
                    <a:pt x="52343" y="45417"/>
                  </a:cubicBezTo>
                  <a:cubicBezTo>
                    <a:pt x="52200" y="49794"/>
                    <a:pt x="50107" y="52411"/>
                    <a:pt x="45777" y="52554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208">
              <a:extLst>
                <a:ext uri="{FF2B5EF4-FFF2-40B4-BE49-F238E27FC236}">
                  <a16:creationId xmlns:a16="http://schemas.microsoft.com/office/drawing/2014/main" id="{08D380E6-7D9D-4023-84AD-8F56BE50D29C}"/>
                </a:ext>
              </a:extLst>
            </p:cNvPr>
            <p:cNvSpPr/>
            <p:nvPr/>
          </p:nvSpPr>
          <p:spPr>
            <a:xfrm>
              <a:off x="4644415" y="1864202"/>
              <a:ext cx="903390" cy="199579"/>
            </a:xfrm>
            <a:custGeom>
              <a:avLst/>
              <a:gdLst>
                <a:gd name="connsiteX0" fmla="*/ 289318 w 903390"/>
                <a:gd name="connsiteY0" fmla="*/ 158994 h 199579"/>
                <a:gd name="connsiteX1" fmla="*/ 273854 w 903390"/>
                <a:gd name="connsiteY1" fmla="*/ 155092 h 199579"/>
                <a:gd name="connsiteX2" fmla="*/ 98901 w 903390"/>
                <a:gd name="connsiteY2" fmla="*/ 49511 h 199579"/>
                <a:gd name="connsiteX3" fmla="*/ 90099 w 903390"/>
                <a:gd name="connsiteY3" fmla="*/ 37045 h 199579"/>
                <a:gd name="connsiteX4" fmla="*/ 33906 w 903390"/>
                <a:gd name="connsiteY4" fmla="*/ 1741 h 199579"/>
                <a:gd name="connsiteX5" fmla="*/ 2931 w 903390"/>
                <a:gd name="connsiteY5" fmla="*/ 61882 h 199579"/>
                <a:gd name="connsiteX6" fmla="*/ 64691 w 903390"/>
                <a:gd name="connsiteY6" fmla="*/ 86767 h 199579"/>
                <a:gd name="connsiteX7" fmla="*/ 86625 w 903390"/>
                <a:gd name="connsiteY7" fmla="*/ 88527 h 199579"/>
                <a:gd name="connsiteX8" fmla="*/ 260341 w 903390"/>
                <a:gd name="connsiteY8" fmla="*/ 193490 h 199579"/>
                <a:gd name="connsiteX9" fmla="*/ 282133 w 903390"/>
                <a:gd name="connsiteY9" fmla="*/ 199485 h 199579"/>
                <a:gd name="connsiteX10" fmla="*/ 872511 w 903390"/>
                <a:gd name="connsiteY10" fmla="*/ 199580 h 199579"/>
                <a:gd name="connsiteX11" fmla="*/ 903390 w 903390"/>
                <a:gd name="connsiteY11" fmla="*/ 184497 h 199579"/>
                <a:gd name="connsiteX12" fmla="*/ 879552 w 903390"/>
                <a:gd name="connsiteY12" fmla="*/ 157709 h 199579"/>
                <a:gd name="connsiteX13" fmla="*/ 867419 w 903390"/>
                <a:gd name="connsiteY13" fmla="*/ 158851 h 199579"/>
                <a:gd name="connsiteX14" fmla="*/ 289318 w 903390"/>
                <a:gd name="connsiteY14" fmla="*/ 158994 h 199579"/>
                <a:gd name="connsiteX15" fmla="*/ 45754 w 903390"/>
                <a:gd name="connsiteY15" fmla="*/ 52366 h 199579"/>
                <a:gd name="connsiteX16" fmla="*/ 38617 w 903390"/>
                <a:gd name="connsiteY16" fmla="*/ 45848 h 199579"/>
                <a:gd name="connsiteX17" fmla="*/ 45326 w 903390"/>
                <a:gd name="connsiteY17" fmla="*/ 38615 h 199579"/>
                <a:gd name="connsiteX18" fmla="*/ 52415 w 903390"/>
                <a:gd name="connsiteY18" fmla="*/ 45467 h 199579"/>
                <a:gd name="connsiteX19" fmla="*/ 45754 w 903390"/>
                <a:gd name="connsiteY19" fmla="*/ 52366 h 199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03390" h="199579">
                  <a:moveTo>
                    <a:pt x="289318" y="158994"/>
                  </a:moveTo>
                  <a:cubicBezTo>
                    <a:pt x="283703" y="158994"/>
                    <a:pt x="278755" y="158042"/>
                    <a:pt x="273854" y="155092"/>
                  </a:cubicBezTo>
                  <a:cubicBezTo>
                    <a:pt x="215616" y="119788"/>
                    <a:pt x="157330" y="84530"/>
                    <a:pt x="98901" y="49511"/>
                  </a:cubicBezTo>
                  <a:cubicBezTo>
                    <a:pt x="93762" y="46466"/>
                    <a:pt x="91240" y="43136"/>
                    <a:pt x="90099" y="37045"/>
                  </a:cubicBezTo>
                  <a:cubicBezTo>
                    <a:pt x="85150" y="10495"/>
                    <a:pt x="59219" y="-5492"/>
                    <a:pt x="33906" y="1741"/>
                  </a:cubicBezTo>
                  <a:cubicBezTo>
                    <a:pt x="7404" y="9306"/>
                    <a:pt x="-6442" y="36236"/>
                    <a:pt x="2931" y="61882"/>
                  </a:cubicBezTo>
                  <a:cubicBezTo>
                    <a:pt x="11876" y="86243"/>
                    <a:pt x="41329" y="99138"/>
                    <a:pt x="64691" y="86767"/>
                  </a:cubicBezTo>
                  <a:cubicBezTo>
                    <a:pt x="74016" y="81818"/>
                    <a:pt x="79488" y="84245"/>
                    <a:pt x="86625" y="88527"/>
                  </a:cubicBezTo>
                  <a:cubicBezTo>
                    <a:pt x="144531" y="123546"/>
                    <a:pt x="202531" y="158375"/>
                    <a:pt x="260341" y="193490"/>
                  </a:cubicBezTo>
                  <a:cubicBezTo>
                    <a:pt x="267240" y="197677"/>
                    <a:pt x="274092" y="199485"/>
                    <a:pt x="282133" y="199485"/>
                  </a:cubicBezTo>
                  <a:cubicBezTo>
                    <a:pt x="478926" y="199342"/>
                    <a:pt x="675718" y="199247"/>
                    <a:pt x="872511" y="199580"/>
                  </a:cubicBezTo>
                  <a:cubicBezTo>
                    <a:pt x="885976" y="199580"/>
                    <a:pt x="896491" y="196439"/>
                    <a:pt x="903390" y="184497"/>
                  </a:cubicBezTo>
                  <a:cubicBezTo>
                    <a:pt x="902914" y="168891"/>
                    <a:pt x="894921" y="160041"/>
                    <a:pt x="879552" y="157709"/>
                  </a:cubicBezTo>
                  <a:cubicBezTo>
                    <a:pt x="875508" y="158090"/>
                    <a:pt x="871463" y="158851"/>
                    <a:pt x="867419" y="158851"/>
                  </a:cubicBezTo>
                  <a:cubicBezTo>
                    <a:pt x="674719" y="158899"/>
                    <a:pt x="482018" y="158899"/>
                    <a:pt x="289318" y="158994"/>
                  </a:cubicBezTo>
                  <a:close/>
                  <a:moveTo>
                    <a:pt x="45754" y="52366"/>
                  </a:moveTo>
                  <a:cubicBezTo>
                    <a:pt x="41281" y="52414"/>
                    <a:pt x="38712" y="49797"/>
                    <a:pt x="38617" y="45848"/>
                  </a:cubicBezTo>
                  <a:cubicBezTo>
                    <a:pt x="38474" y="41851"/>
                    <a:pt x="41329" y="39377"/>
                    <a:pt x="45326" y="38615"/>
                  </a:cubicBezTo>
                  <a:cubicBezTo>
                    <a:pt x="49941" y="38663"/>
                    <a:pt x="52177" y="41565"/>
                    <a:pt x="52415" y="45467"/>
                  </a:cubicBezTo>
                  <a:cubicBezTo>
                    <a:pt x="52558" y="49559"/>
                    <a:pt x="50321" y="52319"/>
                    <a:pt x="45754" y="52366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209">
              <a:extLst>
                <a:ext uri="{FF2B5EF4-FFF2-40B4-BE49-F238E27FC236}">
                  <a16:creationId xmlns:a16="http://schemas.microsoft.com/office/drawing/2014/main" id="{5260DE4A-AE49-4715-875F-0DB8BF1465E3}"/>
                </a:ext>
              </a:extLst>
            </p:cNvPr>
            <p:cNvSpPr/>
            <p:nvPr/>
          </p:nvSpPr>
          <p:spPr>
            <a:xfrm>
              <a:off x="2901953" y="333122"/>
              <a:ext cx="681207" cy="304311"/>
            </a:xfrm>
            <a:custGeom>
              <a:avLst/>
              <a:gdLst>
                <a:gd name="connsiteX0" fmla="*/ 12564 w 681207"/>
                <a:gd name="connsiteY0" fmla="*/ 230308 h 304311"/>
                <a:gd name="connsiteX1" fmla="*/ 305088 w 681207"/>
                <a:gd name="connsiteY1" fmla="*/ 230261 h 304311"/>
                <a:gd name="connsiteX2" fmla="*/ 335825 w 681207"/>
                <a:gd name="connsiteY2" fmla="*/ 261378 h 304311"/>
                <a:gd name="connsiteX3" fmla="*/ 348339 w 681207"/>
                <a:gd name="connsiteY3" fmla="*/ 274225 h 304311"/>
                <a:gd name="connsiteX4" fmla="*/ 579341 w 681207"/>
                <a:gd name="connsiteY4" fmla="*/ 273844 h 304311"/>
                <a:gd name="connsiteX5" fmla="*/ 597660 w 681207"/>
                <a:gd name="connsiteY5" fmla="*/ 283313 h 304311"/>
                <a:gd name="connsiteX6" fmla="*/ 664320 w 681207"/>
                <a:gd name="connsiteY6" fmla="*/ 294209 h 304311"/>
                <a:gd name="connsiteX7" fmla="*/ 670172 w 681207"/>
                <a:gd name="connsiteY7" fmla="*/ 228500 h 304311"/>
                <a:gd name="connsiteX8" fmla="*/ 603560 w 681207"/>
                <a:gd name="connsiteY8" fmla="*/ 226740 h 304311"/>
                <a:gd name="connsiteX9" fmla="*/ 583433 w 681207"/>
                <a:gd name="connsiteY9" fmla="*/ 234828 h 304311"/>
                <a:gd name="connsiteX10" fmla="*/ 405721 w 681207"/>
                <a:gd name="connsiteY10" fmla="*/ 234733 h 304311"/>
                <a:gd name="connsiteX11" fmla="*/ 375602 w 681207"/>
                <a:gd name="connsiteY11" fmla="*/ 204377 h 304311"/>
                <a:gd name="connsiteX12" fmla="*/ 362422 w 681207"/>
                <a:gd name="connsiteY12" fmla="*/ 190769 h 304311"/>
                <a:gd name="connsiteX13" fmla="*/ 52151 w 681207"/>
                <a:gd name="connsiteY13" fmla="*/ 191292 h 304311"/>
                <a:gd name="connsiteX14" fmla="*/ 39114 w 681207"/>
                <a:gd name="connsiteY14" fmla="*/ 178588 h 304311"/>
                <a:gd name="connsiteX15" fmla="*/ 39542 w 681207"/>
                <a:gd name="connsiteY15" fmla="*/ 24143 h 304311"/>
                <a:gd name="connsiteX16" fmla="*/ 28694 w 681207"/>
                <a:gd name="connsiteY16" fmla="*/ 781 h 304311"/>
                <a:gd name="connsiteX17" fmla="*/ 621 w 681207"/>
                <a:gd name="connsiteY17" fmla="*/ 11343 h 304311"/>
                <a:gd name="connsiteX18" fmla="*/ 3 w 681207"/>
                <a:gd name="connsiteY18" fmla="*/ 220459 h 304311"/>
                <a:gd name="connsiteX19" fmla="*/ 12564 w 681207"/>
                <a:gd name="connsiteY19" fmla="*/ 230308 h 304311"/>
                <a:gd name="connsiteX20" fmla="*/ 635629 w 681207"/>
                <a:gd name="connsiteY20" fmla="*/ 252005 h 304311"/>
                <a:gd name="connsiteX21" fmla="*/ 642956 w 681207"/>
                <a:gd name="connsiteY21" fmla="*/ 258523 h 304311"/>
                <a:gd name="connsiteX22" fmla="*/ 636010 w 681207"/>
                <a:gd name="connsiteY22" fmla="*/ 265518 h 304311"/>
                <a:gd name="connsiteX23" fmla="*/ 629063 w 681207"/>
                <a:gd name="connsiteY23" fmla="*/ 258857 h 304311"/>
                <a:gd name="connsiteX24" fmla="*/ 635629 w 681207"/>
                <a:gd name="connsiteY24" fmla="*/ 252005 h 304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81207" h="304311">
                  <a:moveTo>
                    <a:pt x="12564" y="230308"/>
                  </a:moveTo>
                  <a:cubicBezTo>
                    <a:pt x="110056" y="230261"/>
                    <a:pt x="207548" y="230261"/>
                    <a:pt x="305088" y="230261"/>
                  </a:cubicBezTo>
                  <a:cubicBezTo>
                    <a:pt x="335873" y="230261"/>
                    <a:pt x="336301" y="230261"/>
                    <a:pt x="335825" y="261378"/>
                  </a:cubicBezTo>
                  <a:cubicBezTo>
                    <a:pt x="335682" y="271323"/>
                    <a:pt x="337776" y="274273"/>
                    <a:pt x="348339" y="274225"/>
                  </a:cubicBezTo>
                  <a:cubicBezTo>
                    <a:pt x="425324" y="273702"/>
                    <a:pt x="502356" y="274035"/>
                    <a:pt x="579341" y="273844"/>
                  </a:cubicBezTo>
                  <a:cubicBezTo>
                    <a:pt x="587525" y="273844"/>
                    <a:pt x="592711" y="275129"/>
                    <a:pt x="597660" y="283313"/>
                  </a:cubicBezTo>
                  <a:cubicBezTo>
                    <a:pt x="611791" y="306580"/>
                    <a:pt x="642956" y="310957"/>
                    <a:pt x="664320" y="294209"/>
                  </a:cubicBezTo>
                  <a:cubicBezTo>
                    <a:pt x="684256" y="278555"/>
                    <a:pt x="686968" y="248151"/>
                    <a:pt x="670172" y="228500"/>
                  </a:cubicBezTo>
                  <a:cubicBezTo>
                    <a:pt x="653329" y="208850"/>
                    <a:pt x="621783" y="207470"/>
                    <a:pt x="603560" y="226740"/>
                  </a:cubicBezTo>
                  <a:cubicBezTo>
                    <a:pt x="597469" y="233211"/>
                    <a:pt x="591569" y="234828"/>
                    <a:pt x="583433" y="234828"/>
                  </a:cubicBezTo>
                  <a:cubicBezTo>
                    <a:pt x="524196" y="234638"/>
                    <a:pt x="464958" y="234733"/>
                    <a:pt x="405721" y="234733"/>
                  </a:cubicBezTo>
                  <a:cubicBezTo>
                    <a:pt x="375459" y="234733"/>
                    <a:pt x="375031" y="234733"/>
                    <a:pt x="375602" y="204377"/>
                  </a:cubicBezTo>
                  <a:cubicBezTo>
                    <a:pt x="375793" y="194052"/>
                    <a:pt x="373556" y="190721"/>
                    <a:pt x="362422" y="190769"/>
                  </a:cubicBezTo>
                  <a:cubicBezTo>
                    <a:pt x="258983" y="191245"/>
                    <a:pt x="155590" y="190912"/>
                    <a:pt x="52151" y="191292"/>
                  </a:cubicBezTo>
                  <a:cubicBezTo>
                    <a:pt x="42159" y="191340"/>
                    <a:pt x="38971" y="189104"/>
                    <a:pt x="39114" y="178588"/>
                  </a:cubicBezTo>
                  <a:cubicBezTo>
                    <a:pt x="39685" y="127106"/>
                    <a:pt x="39209" y="75625"/>
                    <a:pt x="39542" y="24143"/>
                  </a:cubicBezTo>
                  <a:cubicBezTo>
                    <a:pt x="39589" y="14151"/>
                    <a:pt x="36925" y="6443"/>
                    <a:pt x="28694" y="781"/>
                  </a:cubicBezTo>
                  <a:cubicBezTo>
                    <a:pt x="17132" y="-1551"/>
                    <a:pt x="7473" y="1161"/>
                    <a:pt x="621" y="11343"/>
                  </a:cubicBezTo>
                  <a:cubicBezTo>
                    <a:pt x="526" y="81049"/>
                    <a:pt x="716" y="150754"/>
                    <a:pt x="3" y="220459"/>
                  </a:cubicBezTo>
                  <a:cubicBezTo>
                    <a:pt x="-140" y="231783"/>
                    <a:pt x="5665" y="230308"/>
                    <a:pt x="12564" y="230308"/>
                  </a:cubicBezTo>
                  <a:close/>
                  <a:moveTo>
                    <a:pt x="635629" y="252005"/>
                  </a:moveTo>
                  <a:cubicBezTo>
                    <a:pt x="640054" y="252005"/>
                    <a:pt x="641957" y="254669"/>
                    <a:pt x="642956" y="258523"/>
                  </a:cubicBezTo>
                  <a:cubicBezTo>
                    <a:pt x="642290" y="262520"/>
                    <a:pt x="640244" y="265280"/>
                    <a:pt x="636010" y="265518"/>
                  </a:cubicBezTo>
                  <a:cubicBezTo>
                    <a:pt x="631489" y="265803"/>
                    <a:pt x="629206" y="262806"/>
                    <a:pt x="629063" y="258857"/>
                  </a:cubicBezTo>
                  <a:cubicBezTo>
                    <a:pt x="628920" y="254907"/>
                    <a:pt x="631014" y="252005"/>
                    <a:pt x="635629" y="252005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210">
              <a:extLst>
                <a:ext uri="{FF2B5EF4-FFF2-40B4-BE49-F238E27FC236}">
                  <a16:creationId xmlns:a16="http://schemas.microsoft.com/office/drawing/2014/main" id="{07DC2476-5B3B-408D-AFF4-390FBF5E52BE}"/>
                </a:ext>
              </a:extLst>
            </p:cNvPr>
            <p:cNvSpPr/>
            <p:nvPr/>
          </p:nvSpPr>
          <p:spPr>
            <a:xfrm>
              <a:off x="398078" y="3310483"/>
              <a:ext cx="627951" cy="320702"/>
            </a:xfrm>
            <a:custGeom>
              <a:avLst/>
              <a:gdLst>
                <a:gd name="connsiteX0" fmla="*/ 482902 w 627951"/>
                <a:gd name="connsiteY0" fmla="*/ 46154 h 320702"/>
                <a:gd name="connsiteX1" fmla="*/ 559792 w 627951"/>
                <a:gd name="connsiteY1" fmla="*/ 129514 h 320702"/>
                <a:gd name="connsiteX2" fmla="*/ 566358 w 627951"/>
                <a:gd name="connsiteY2" fmla="*/ 146453 h 320702"/>
                <a:gd name="connsiteX3" fmla="*/ 566406 w 627951"/>
                <a:gd name="connsiteY3" fmla="*/ 220250 h 320702"/>
                <a:gd name="connsiteX4" fmla="*/ 557318 w 627951"/>
                <a:gd name="connsiteY4" fmla="*/ 237712 h 320702"/>
                <a:gd name="connsiteX5" fmla="*/ 546898 w 627951"/>
                <a:gd name="connsiteY5" fmla="*/ 304372 h 320702"/>
                <a:gd name="connsiteX6" fmla="*/ 612796 w 627951"/>
                <a:gd name="connsiteY6" fmla="*/ 309416 h 320702"/>
                <a:gd name="connsiteX7" fmla="*/ 613653 w 627951"/>
                <a:gd name="connsiteY7" fmla="*/ 242898 h 320702"/>
                <a:gd name="connsiteX8" fmla="*/ 606658 w 627951"/>
                <a:gd name="connsiteY8" fmla="*/ 225103 h 320702"/>
                <a:gd name="connsiteX9" fmla="*/ 606896 w 627951"/>
                <a:gd name="connsiteY9" fmla="*/ 132179 h 320702"/>
                <a:gd name="connsiteX10" fmla="*/ 600616 w 627951"/>
                <a:gd name="connsiteY10" fmla="*/ 115145 h 320702"/>
                <a:gd name="connsiteX11" fmla="*/ 503599 w 627951"/>
                <a:gd name="connsiteY11" fmla="*/ 9469 h 320702"/>
                <a:gd name="connsiteX12" fmla="*/ 482664 w 627951"/>
                <a:gd name="connsiteY12" fmla="*/ 1 h 320702"/>
                <a:gd name="connsiteX13" fmla="*/ 26130 w 627951"/>
                <a:gd name="connsiteY13" fmla="*/ 191 h 320702"/>
                <a:gd name="connsiteX14" fmla="*/ 8811 w 627951"/>
                <a:gd name="connsiteY14" fmla="*/ 2760 h 320702"/>
                <a:gd name="connsiteX15" fmla="*/ 1960 w 627951"/>
                <a:gd name="connsiteY15" fmla="*/ 27978 h 320702"/>
                <a:gd name="connsiteX16" fmla="*/ 24227 w 627951"/>
                <a:gd name="connsiteY16" fmla="*/ 39445 h 320702"/>
                <a:gd name="connsiteX17" fmla="*/ 31983 w 627951"/>
                <a:gd name="connsiteY17" fmla="*/ 41205 h 320702"/>
                <a:gd name="connsiteX18" fmla="*/ 38454 w 627951"/>
                <a:gd name="connsiteY18" fmla="*/ 39682 h 320702"/>
                <a:gd name="connsiteX19" fmla="*/ 469008 w 627951"/>
                <a:gd name="connsiteY19" fmla="*/ 39492 h 320702"/>
                <a:gd name="connsiteX20" fmla="*/ 482902 w 627951"/>
                <a:gd name="connsiteY20" fmla="*/ 46154 h 320702"/>
                <a:gd name="connsiteX21" fmla="*/ 575160 w 627951"/>
                <a:gd name="connsiteY21" fmla="*/ 274872 h 320702"/>
                <a:gd name="connsiteX22" fmla="*/ 583725 w 627951"/>
                <a:gd name="connsiteY22" fmla="*/ 268544 h 320702"/>
                <a:gd name="connsiteX23" fmla="*/ 589339 w 627951"/>
                <a:gd name="connsiteY23" fmla="*/ 275729 h 320702"/>
                <a:gd name="connsiteX24" fmla="*/ 581251 w 627951"/>
                <a:gd name="connsiteY24" fmla="*/ 282057 h 320702"/>
                <a:gd name="connsiteX25" fmla="*/ 575160 w 627951"/>
                <a:gd name="connsiteY25" fmla="*/ 274872 h 320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27951" h="320702">
                  <a:moveTo>
                    <a:pt x="482902" y="46154"/>
                  </a:moveTo>
                  <a:cubicBezTo>
                    <a:pt x="508405" y="74083"/>
                    <a:pt x="533956" y="101918"/>
                    <a:pt x="559792" y="129514"/>
                  </a:cubicBezTo>
                  <a:cubicBezTo>
                    <a:pt x="564502" y="134558"/>
                    <a:pt x="566501" y="139601"/>
                    <a:pt x="566358" y="146453"/>
                  </a:cubicBezTo>
                  <a:cubicBezTo>
                    <a:pt x="565977" y="171052"/>
                    <a:pt x="565882" y="195651"/>
                    <a:pt x="566406" y="220250"/>
                  </a:cubicBezTo>
                  <a:cubicBezTo>
                    <a:pt x="566596" y="228339"/>
                    <a:pt x="564455" y="233049"/>
                    <a:pt x="557318" y="237712"/>
                  </a:cubicBezTo>
                  <a:cubicBezTo>
                    <a:pt x="534003" y="253033"/>
                    <a:pt x="529769" y="282913"/>
                    <a:pt x="546898" y="304372"/>
                  </a:cubicBezTo>
                  <a:cubicBezTo>
                    <a:pt x="562456" y="323928"/>
                    <a:pt x="593669" y="326307"/>
                    <a:pt x="612796" y="309416"/>
                  </a:cubicBezTo>
                  <a:cubicBezTo>
                    <a:pt x="632447" y="292097"/>
                    <a:pt x="633256" y="261407"/>
                    <a:pt x="613653" y="242898"/>
                  </a:cubicBezTo>
                  <a:cubicBezTo>
                    <a:pt x="607943" y="237474"/>
                    <a:pt x="606611" y="232240"/>
                    <a:pt x="606658" y="225103"/>
                  </a:cubicBezTo>
                  <a:cubicBezTo>
                    <a:pt x="606896" y="194128"/>
                    <a:pt x="606611" y="163154"/>
                    <a:pt x="606896" y="132179"/>
                  </a:cubicBezTo>
                  <a:cubicBezTo>
                    <a:pt x="606944" y="125422"/>
                    <a:pt x="605421" y="120284"/>
                    <a:pt x="600616" y="115145"/>
                  </a:cubicBezTo>
                  <a:cubicBezTo>
                    <a:pt x="568023" y="80126"/>
                    <a:pt x="535669" y="44916"/>
                    <a:pt x="503599" y="9469"/>
                  </a:cubicBezTo>
                  <a:cubicBezTo>
                    <a:pt x="497652" y="2903"/>
                    <a:pt x="491799" y="-47"/>
                    <a:pt x="482664" y="1"/>
                  </a:cubicBezTo>
                  <a:cubicBezTo>
                    <a:pt x="330502" y="286"/>
                    <a:pt x="178292" y="238"/>
                    <a:pt x="26130" y="191"/>
                  </a:cubicBezTo>
                  <a:cubicBezTo>
                    <a:pt x="20230" y="191"/>
                    <a:pt x="14283" y="-95"/>
                    <a:pt x="8811" y="2760"/>
                  </a:cubicBezTo>
                  <a:cubicBezTo>
                    <a:pt x="2102" y="9992"/>
                    <a:pt x="-2941" y="17605"/>
                    <a:pt x="1960" y="27978"/>
                  </a:cubicBezTo>
                  <a:cubicBezTo>
                    <a:pt x="6480" y="37589"/>
                    <a:pt x="14616" y="39682"/>
                    <a:pt x="24227" y="39445"/>
                  </a:cubicBezTo>
                  <a:cubicBezTo>
                    <a:pt x="26796" y="39349"/>
                    <a:pt x="29366" y="40586"/>
                    <a:pt x="31983" y="41205"/>
                  </a:cubicBezTo>
                  <a:cubicBezTo>
                    <a:pt x="34124" y="40682"/>
                    <a:pt x="36313" y="39682"/>
                    <a:pt x="38454" y="39682"/>
                  </a:cubicBezTo>
                  <a:cubicBezTo>
                    <a:pt x="181956" y="39587"/>
                    <a:pt x="325506" y="39635"/>
                    <a:pt x="469008" y="39492"/>
                  </a:cubicBezTo>
                  <a:cubicBezTo>
                    <a:pt x="475146" y="39349"/>
                    <a:pt x="479000" y="41871"/>
                    <a:pt x="482902" y="46154"/>
                  </a:cubicBezTo>
                  <a:close/>
                  <a:moveTo>
                    <a:pt x="575160" y="274872"/>
                  </a:moveTo>
                  <a:cubicBezTo>
                    <a:pt x="575874" y="270685"/>
                    <a:pt x="578729" y="267307"/>
                    <a:pt x="583725" y="268544"/>
                  </a:cubicBezTo>
                  <a:cubicBezTo>
                    <a:pt x="587579" y="269496"/>
                    <a:pt x="589339" y="272541"/>
                    <a:pt x="589339" y="275729"/>
                  </a:cubicBezTo>
                  <a:cubicBezTo>
                    <a:pt x="588102" y="280677"/>
                    <a:pt x="585438" y="282533"/>
                    <a:pt x="581251" y="282057"/>
                  </a:cubicBezTo>
                  <a:cubicBezTo>
                    <a:pt x="577016" y="281581"/>
                    <a:pt x="574447" y="278821"/>
                    <a:pt x="575160" y="274872"/>
                  </a:cubicBezTo>
                  <a:close/>
                </a:path>
              </a:pathLst>
            </a:custGeom>
            <a:solidFill>
              <a:srgbClr val="1D99C5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211">
              <a:extLst>
                <a:ext uri="{FF2B5EF4-FFF2-40B4-BE49-F238E27FC236}">
                  <a16:creationId xmlns:a16="http://schemas.microsoft.com/office/drawing/2014/main" id="{94ED6586-9061-4069-BE7A-B8BA4DA37E7A}"/>
                </a:ext>
              </a:extLst>
            </p:cNvPr>
            <p:cNvSpPr/>
            <p:nvPr/>
          </p:nvSpPr>
          <p:spPr>
            <a:xfrm>
              <a:off x="1486392" y="4225977"/>
              <a:ext cx="911356" cy="338625"/>
            </a:xfrm>
            <a:custGeom>
              <a:avLst/>
              <a:gdLst>
                <a:gd name="connsiteX0" fmla="*/ 875336 w 911356"/>
                <a:gd name="connsiteY0" fmla="*/ 248322 h 338625"/>
                <a:gd name="connsiteX1" fmla="*/ 825615 w 911356"/>
                <a:gd name="connsiteY1" fmla="*/ 272731 h 338625"/>
                <a:gd name="connsiteX2" fmla="*/ 811341 w 911356"/>
                <a:gd name="connsiteY2" fmla="*/ 281819 h 338625"/>
                <a:gd name="connsiteX3" fmla="*/ 382166 w 911356"/>
                <a:gd name="connsiteY3" fmla="*/ 284007 h 338625"/>
                <a:gd name="connsiteX4" fmla="*/ 364228 w 911356"/>
                <a:gd name="connsiteY4" fmla="*/ 276918 h 338625"/>
                <a:gd name="connsiteX5" fmla="*/ 132702 w 911356"/>
                <a:gd name="connsiteY5" fmla="*/ 18414 h 338625"/>
                <a:gd name="connsiteX6" fmla="*/ 109673 w 911356"/>
                <a:gd name="connsiteY6" fmla="*/ 6518 h 338625"/>
                <a:gd name="connsiteX7" fmla="*/ 17081 w 911356"/>
                <a:gd name="connsiteY7" fmla="*/ 0 h 338625"/>
                <a:gd name="connsiteX8" fmla="*/ 0 w 911356"/>
                <a:gd name="connsiteY8" fmla="*/ 24885 h 338625"/>
                <a:gd name="connsiteX9" fmla="*/ 100632 w 911356"/>
                <a:gd name="connsiteY9" fmla="*/ 33164 h 338625"/>
                <a:gd name="connsiteX10" fmla="*/ 116667 w 911356"/>
                <a:gd name="connsiteY10" fmla="*/ 41205 h 338625"/>
                <a:gd name="connsiteX11" fmla="*/ 296283 w 911356"/>
                <a:gd name="connsiteY11" fmla="*/ 241613 h 338625"/>
                <a:gd name="connsiteX12" fmla="*/ 354331 w 911356"/>
                <a:gd name="connsiteY12" fmla="*/ 308464 h 338625"/>
                <a:gd name="connsiteX13" fmla="*/ 377407 w 911356"/>
                <a:gd name="connsiteY13" fmla="*/ 310605 h 338625"/>
                <a:gd name="connsiteX14" fmla="*/ 814766 w 911356"/>
                <a:gd name="connsiteY14" fmla="*/ 307655 h 338625"/>
                <a:gd name="connsiteX15" fmla="*/ 826947 w 911356"/>
                <a:gd name="connsiteY15" fmla="*/ 316029 h 338625"/>
                <a:gd name="connsiteX16" fmla="*/ 879999 w 911356"/>
                <a:gd name="connsiteY16" fmla="*/ 336584 h 338625"/>
                <a:gd name="connsiteX17" fmla="*/ 911307 w 911356"/>
                <a:gd name="connsiteY17" fmla="*/ 290526 h 338625"/>
                <a:gd name="connsiteX18" fmla="*/ 875336 w 911356"/>
                <a:gd name="connsiteY18" fmla="*/ 248322 h 338625"/>
                <a:gd name="connsiteX19" fmla="*/ 865487 w 911356"/>
                <a:gd name="connsiteY19" fmla="*/ 299471 h 338625"/>
                <a:gd name="connsiteX20" fmla="*/ 859111 w 911356"/>
                <a:gd name="connsiteY20" fmla="*/ 292144 h 338625"/>
                <a:gd name="connsiteX21" fmla="*/ 866724 w 911356"/>
                <a:gd name="connsiteY21" fmla="*/ 285768 h 338625"/>
                <a:gd name="connsiteX22" fmla="*/ 872814 w 911356"/>
                <a:gd name="connsiteY22" fmla="*/ 292715 h 338625"/>
                <a:gd name="connsiteX23" fmla="*/ 865487 w 911356"/>
                <a:gd name="connsiteY23" fmla="*/ 299471 h 33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11356" h="338625">
                  <a:moveTo>
                    <a:pt x="875336" y="248322"/>
                  </a:moveTo>
                  <a:cubicBezTo>
                    <a:pt x="855447" y="243564"/>
                    <a:pt x="835559" y="252890"/>
                    <a:pt x="825615" y="272731"/>
                  </a:cubicBezTo>
                  <a:cubicBezTo>
                    <a:pt x="822332" y="279297"/>
                    <a:pt x="818953" y="281771"/>
                    <a:pt x="811341" y="281819"/>
                  </a:cubicBezTo>
                  <a:cubicBezTo>
                    <a:pt x="668266" y="282294"/>
                    <a:pt x="525240" y="283103"/>
                    <a:pt x="382166" y="284007"/>
                  </a:cubicBezTo>
                  <a:cubicBezTo>
                    <a:pt x="374981" y="284055"/>
                    <a:pt x="369509" y="282770"/>
                    <a:pt x="364228" y="276918"/>
                  </a:cubicBezTo>
                  <a:cubicBezTo>
                    <a:pt x="287148" y="190655"/>
                    <a:pt x="209639" y="104772"/>
                    <a:pt x="132702" y="18414"/>
                  </a:cubicBezTo>
                  <a:cubicBezTo>
                    <a:pt x="126040" y="10896"/>
                    <a:pt x="119094" y="7185"/>
                    <a:pt x="109673" y="6518"/>
                  </a:cubicBezTo>
                  <a:cubicBezTo>
                    <a:pt x="78793" y="4377"/>
                    <a:pt x="47961" y="2189"/>
                    <a:pt x="17081" y="0"/>
                  </a:cubicBezTo>
                  <a:cubicBezTo>
                    <a:pt x="11372" y="8279"/>
                    <a:pt x="3949" y="15416"/>
                    <a:pt x="0" y="24885"/>
                  </a:cubicBezTo>
                  <a:cubicBezTo>
                    <a:pt x="33544" y="27739"/>
                    <a:pt x="67041" y="30832"/>
                    <a:pt x="100632" y="33164"/>
                  </a:cubicBezTo>
                  <a:cubicBezTo>
                    <a:pt x="107674" y="33639"/>
                    <a:pt x="112099" y="36114"/>
                    <a:pt x="116667" y="41205"/>
                  </a:cubicBezTo>
                  <a:cubicBezTo>
                    <a:pt x="176476" y="108103"/>
                    <a:pt x="236712" y="174525"/>
                    <a:pt x="296283" y="241613"/>
                  </a:cubicBezTo>
                  <a:cubicBezTo>
                    <a:pt x="315886" y="263690"/>
                    <a:pt x="337345" y="284150"/>
                    <a:pt x="354331" y="308464"/>
                  </a:cubicBezTo>
                  <a:cubicBezTo>
                    <a:pt x="361801" y="311414"/>
                    <a:pt x="369795" y="309177"/>
                    <a:pt x="377407" y="310605"/>
                  </a:cubicBezTo>
                  <a:cubicBezTo>
                    <a:pt x="523194" y="309653"/>
                    <a:pt x="668980" y="308797"/>
                    <a:pt x="814766" y="307655"/>
                  </a:cubicBezTo>
                  <a:cubicBezTo>
                    <a:pt x="821618" y="307607"/>
                    <a:pt x="823949" y="311033"/>
                    <a:pt x="826947" y="316029"/>
                  </a:cubicBezTo>
                  <a:cubicBezTo>
                    <a:pt x="838366" y="334775"/>
                    <a:pt x="859492" y="342722"/>
                    <a:pt x="879999" y="336584"/>
                  </a:cubicBezTo>
                  <a:cubicBezTo>
                    <a:pt x="899364" y="330779"/>
                    <a:pt x="912258" y="311794"/>
                    <a:pt x="911307" y="290526"/>
                  </a:cubicBezTo>
                  <a:cubicBezTo>
                    <a:pt x="910450" y="269257"/>
                    <a:pt x="896985" y="253508"/>
                    <a:pt x="875336" y="248322"/>
                  </a:cubicBezTo>
                  <a:close/>
                  <a:moveTo>
                    <a:pt x="865487" y="299471"/>
                  </a:moveTo>
                  <a:cubicBezTo>
                    <a:pt x="861633" y="298948"/>
                    <a:pt x="858397" y="296426"/>
                    <a:pt x="859111" y="292144"/>
                  </a:cubicBezTo>
                  <a:cubicBezTo>
                    <a:pt x="859730" y="288432"/>
                    <a:pt x="862585" y="285387"/>
                    <a:pt x="866724" y="285768"/>
                  </a:cubicBezTo>
                  <a:cubicBezTo>
                    <a:pt x="870816" y="286148"/>
                    <a:pt x="872814" y="289241"/>
                    <a:pt x="872814" y="292715"/>
                  </a:cubicBezTo>
                  <a:cubicBezTo>
                    <a:pt x="872434" y="297948"/>
                    <a:pt x="869579" y="299994"/>
                    <a:pt x="865487" y="299471"/>
                  </a:cubicBezTo>
                  <a:close/>
                </a:path>
              </a:pathLst>
            </a:custGeom>
            <a:solidFill>
              <a:srgbClr val="1D98C4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212">
              <a:extLst>
                <a:ext uri="{FF2B5EF4-FFF2-40B4-BE49-F238E27FC236}">
                  <a16:creationId xmlns:a16="http://schemas.microsoft.com/office/drawing/2014/main" id="{943921F4-2B43-44FE-A7D2-064B8B4B6D62}"/>
                </a:ext>
              </a:extLst>
            </p:cNvPr>
            <p:cNvSpPr/>
            <p:nvPr/>
          </p:nvSpPr>
          <p:spPr>
            <a:xfrm>
              <a:off x="548329" y="3380420"/>
              <a:ext cx="309146" cy="258749"/>
            </a:xfrm>
            <a:custGeom>
              <a:avLst/>
              <a:gdLst>
                <a:gd name="connsiteX0" fmla="*/ 296823 w 309146"/>
                <a:gd name="connsiteY0" fmla="*/ 258748 h 258749"/>
                <a:gd name="connsiteX1" fmla="*/ 309146 w 309146"/>
                <a:gd name="connsiteY1" fmla="*/ 246949 h 258749"/>
                <a:gd name="connsiteX2" fmla="*/ 309146 w 309146"/>
                <a:gd name="connsiteY2" fmla="*/ 35121 h 258749"/>
                <a:gd name="connsiteX3" fmla="*/ 297299 w 309146"/>
                <a:gd name="connsiteY3" fmla="*/ 22893 h 258749"/>
                <a:gd name="connsiteX4" fmla="*/ 152416 w 309146"/>
                <a:gd name="connsiteY4" fmla="*/ 23321 h 258749"/>
                <a:gd name="connsiteX5" fmla="*/ 128959 w 309146"/>
                <a:gd name="connsiteY5" fmla="*/ 13662 h 258749"/>
                <a:gd name="connsiteX6" fmla="*/ 80094 w 309146"/>
                <a:gd name="connsiteY6" fmla="*/ 3242 h 258749"/>
                <a:gd name="connsiteX7" fmla="*/ 51546 w 309146"/>
                <a:gd name="connsiteY7" fmla="*/ 44399 h 258749"/>
                <a:gd name="connsiteX8" fmla="*/ 68009 w 309146"/>
                <a:gd name="connsiteY8" fmla="*/ 84462 h 258749"/>
                <a:gd name="connsiteX9" fmla="*/ 109309 w 309146"/>
                <a:gd name="connsiteY9" fmla="*/ 90742 h 258749"/>
                <a:gd name="connsiteX10" fmla="*/ 135430 w 309146"/>
                <a:gd name="connsiteY10" fmla="*/ 69855 h 258749"/>
                <a:gd name="connsiteX11" fmla="*/ 149609 w 309146"/>
                <a:gd name="connsiteY11" fmla="*/ 62289 h 258749"/>
                <a:gd name="connsiteX12" fmla="*/ 257569 w 309146"/>
                <a:gd name="connsiteY12" fmla="*/ 62241 h 258749"/>
                <a:gd name="connsiteX13" fmla="*/ 268608 w 309146"/>
                <a:gd name="connsiteY13" fmla="*/ 72662 h 258749"/>
                <a:gd name="connsiteX14" fmla="*/ 268560 w 309146"/>
                <a:gd name="connsiteY14" fmla="*/ 209313 h 258749"/>
                <a:gd name="connsiteX15" fmla="*/ 258759 w 309146"/>
                <a:gd name="connsiteY15" fmla="*/ 219542 h 258749"/>
                <a:gd name="connsiteX16" fmla="*/ 10104 w 309146"/>
                <a:gd name="connsiteY16" fmla="*/ 219209 h 258749"/>
                <a:gd name="connsiteX17" fmla="*/ 2729 w 309146"/>
                <a:gd name="connsiteY17" fmla="*/ 250517 h 258749"/>
                <a:gd name="connsiteX18" fmla="*/ 24853 w 309146"/>
                <a:gd name="connsiteY18" fmla="*/ 258748 h 258749"/>
                <a:gd name="connsiteX19" fmla="*/ 296823 w 309146"/>
                <a:gd name="connsiteY19" fmla="*/ 258748 h 258749"/>
                <a:gd name="connsiteX20" fmla="*/ 103884 w 309146"/>
                <a:gd name="connsiteY20" fmla="*/ 46588 h 258749"/>
                <a:gd name="connsiteX21" fmla="*/ 96985 w 309146"/>
                <a:gd name="connsiteY21" fmla="*/ 52963 h 258749"/>
                <a:gd name="connsiteX22" fmla="*/ 90276 w 309146"/>
                <a:gd name="connsiteY22" fmla="*/ 45398 h 258749"/>
                <a:gd name="connsiteX23" fmla="*/ 96938 w 309146"/>
                <a:gd name="connsiteY23" fmla="*/ 38784 h 258749"/>
                <a:gd name="connsiteX24" fmla="*/ 103884 w 309146"/>
                <a:gd name="connsiteY24" fmla="*/ 46588 h 258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09146" h="258749">
                  <a:moveTo>
                    <a:pt x="296823" y="258748"/>
                  </a:moveTo>
                  <a:cubicBezTo>
                    <a:pt x="306006" y="258796"/>
                    <a:pt x="309194" y="256893"/>
                    <a:pt x="309146" y="246949"/>
                  </a:cubicBezTo>
                  <a:cubicBezTo>
                    <a:pt x="308718" y="176339"/>
                    <a:pt x="308718" y="105730"/>
                    <a:pt x="309146" y="35121"/>
                  </a:cubicBezTo>
                  <a:cubicBezTo>
                    <a:pt x="309194" y="25747"/>
                    <a:pt x="307100" y="22797"/>
                    <a:pt x="297299" y="22893"/>
                  </a:cubicBezTo>
                  <a:cubicBezTo>
                    <a:pt x="249005" y="23416"/>
                    <a:pt x="200711" y="22940"/>
                    <a:pt x="152416" y="23321"/>
                  </a:cubicBezTo>
                  <a:cubicBezTo>
                    <a:pt x="142805" y="23416"/>
                    <a:pt x="135763" y="21608"/>
                    <a:pt x="128959" y="13662"/>
                  </a:cubicBezTo>
                  <a:cubicBezTo>
                    <a:pt x="117397" y="149"/>
                    <a:pt x="96605" y="-3372"/>
                    <a:pt x="80094" y="3242"/>
                  </a:cubicBezTo>
                  <a:cubicBezTo>
                    <a:pt x="62632" y="10236"/>
                    <a:pt x="52878" y="25700"/>
                    <a:pt x="51546" y="44399"/>
                  </a:cubicBezTo>
                  <a:cubicBezTo>
                    <a:pt x="50357" y="60957"/>
                    <a:pt x="61110" y="71710"/>
                    <a:pt x="68009" y="84462"/>
                  </a:cubicBezTo>
                  <a:cubicBezTo>
                    <a:pt x="81427" y="88744"/>
                    <a:pt x="94892" y="92979"/>
                    <a:pt x="109309" y="90742"/>
                  </a:cubicBezTo>
                  <a:cubicBezTo>
                    <a:pt x="119491" y="85556"/>
                    <a:pt x="130006" y="80512"/>
                    <a:pt x="135430" y="69855"/>
                  </a:cubicBezTo>
                  <a:cubicBezTo>
                    <a:pt x="138713" y="63431"/>
                    <a:pt x="143091" y="62241"/>
                    <a:pt x="149609" y="62289"/>
                  </a:cubicBezTo>
                  <a:cubicBezTo>
                    <a:pt x="185580" y="62527"/>
                    <a:pt x="221598" y="62622"/>
                    <a:pt x="257569" y="62241"/>
                  </a:cubicBezTo>
                  <a:cubicBezTo>
                    <a:pt x="265610" y="62147"/>
                    <a:pt x="268703" y="63812"/>
                    <a:pt x="268608" y="72662"/>
                  </a:cubicBezTo>
                  <a:cubicBezTo>
                    <a:pt x="268180" y="118196"/>
                    <a:pt x="268275" y="163778"/>
                    <a:pt x="268560" y="209313"/>
                  </a:cubicBezTo>
                  <a:cubicBezTo>
                    <a:pt x="268608" y="216735"/>
                    <a:pt x="266895" y="219590"/>
                    <a:pt x="258759" y="219542"/>
                  </a:cubicBezTo>
                  <a:cubicBezTo>
                    <a:pt x="175874" y="219209"/>
                    <a:pt x="92989" y="219257"/>
                    <a:pt x="10104" y="219209"/>
                  </a:cubicBezTo>
                  <a:cubicBezTo>
                    <a:pt x="1254" y="228154"/>
                    <a:pt x="-3267" y="238051"/>
                    <a:pt x="2729" y="250517"/>
                  </a:cubicBezTo>
                  <a:cubicBezTo>
                    <a:pt x="8866" y="256608"/>
                    <a:pt x="16004" y="258796"/>
                    <a:pt x="24853" y="258748"/>
                  </a:cubicBezTo>
                  <a:cubicBezTo>
                    <a:pt x="115447" y="258416"/>
                    <a:pt x="206135" y="258416"/>
                    <a:pt x="296823" y="258748"/>
                  </a:cubicBezTo>
                  <a:close/>
                  <a:moveTo>
                    <a:pt x="103884" y="46588"/>
                  </a:moveTo>
                  <a:cubicBezTo>
                    <a:pt x="103361" y="50584"/>
                    <a:pt x="100078" y="52154"/>
                    <a:pt x="96985" y="52963"/>
                  </a:cubicBezTo>
                  <a:cubicBezTo>
                    <a:pt x="92656" y="51726"/>
                    <a:pt x="90181" y="49728"/>
                    <a:pt x="90276" y="45398"/>
                  </a:cubicBezTo>
                  <a:cubicBezTo>
                    <a:pt x="90372" y="40926"/>
                    <a:pt x="93084" y="38642"/>
                    <a:pt x="96938" y="38784"/>
                  </a:cubicBezTo>
                  <a:cubicBezTo>
                    <a:pt x="101268" y="38975"/>
                    <a:pt x="104551" y="41639"/>
                    <a:pt x="103884" y="46588"/>
                  </a:cubicBezTo>
                  <a:close/>
                </a:path>
              </a:pathLst>
            </a:custGeom>
            <a:solidFill>
              <a:srgbClr val="1C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213">
              <a:extLst>
                <a:ext uri="{FF2B5EF4-FFF2-40B4-BE49-F238E27FC236}">
                  <a16:creationId xmlns:a16="http://schemas.microsoft.com/office/drawing/2014/main" id="{2E61BE40-0A4A-44D7-A6DB-DBB67C65466C}"/>
                </a:ext>
              </a:extLst>
            </p:cNvPr>
            <p:cNvSpPr/>
            <p:nvPr/>
          </p:nvSpPr>
          <p:spPr>
            <a:xfrm>
              <a:off x="3228342" y="333095"/>
              <a:ext cx="568385" cy="200596"/>
            </a:xfrm>
            <a:custGeom>
              <a:avLst/>
              <a:gdLst>
                <a:gd name="connsiteX0" fmla="*/ 15241 w 568385"/>
                <a:gd name="connsiteY0" fmla="*/ 170622 h 200596"/>
                <a:gd name="connsiteX1" fmla="*/ 467540 w 568385"/>
                <a:gd name="connsiteY1" fmla="*/ 170099 h 200596"/>
                <a:gd name="connsiteX2" fmla="*/ 485858 w 568385"/>
                <a:gd name="connsiteY2" fmla="*/ 179853 h 200596"/>
                <a:gd name="connsiteX3" fmla="*/ 538149 w 568385"/>
                <a:gd name="connsiteY3" fmla="*/ 197981 h 200596"/>
                <a:gd name="connsiteX4" fmla="*/ 561892 w 568385"/>
                <a:gd name="connsiteY4" fmla="*/ 128561 h 200596"/>
                <a:gd name="connsiteX5" fmla="*/ 550139 w 568385"/>
                <a:gd name="connsiteY5" fmla="*/ 116999 h 200596"/>
                <a:gd name="connsiteX6" fmla="*/ 491330 w 568385"/>
                <a:gd name="connsiteY6" fmla="*/ 123089 h 200596"/>
                <a:gd name="connsiteX7" fmla="*/ 471346 w 568385"/>
                <a:gd name="connsiteY7" fmla="*/ 131321 h 200596"/>
                <a:gd name="connsiteX8" fmla="*/ 170686 w 568385"/>
                <a:gd name="connsiteY8" fmla="*/ 131178 h 200596"/>
                <a:gd name="connsiteX9" fmla="*/ 51783 w 568385"/>
                <a:gd name="connsiteY9" fmla="*/ 131131 h 200596"/>
                <a:gd name="connsiteX10" fmla="*/ 40601 w 568385"/>
                <a:gd name="connsiteY10" fmla="*/ 124089 h 200596"/>
                <a:gd name="connsiteX11" fmla="*/ 41838 w 568385"/>
                <a:gd name="connsiteY11" fmla="*/ 20363 h 200596"/>
                <a:gd name="connsiteX12" fmla="*/ 4678 w 568385"/>
                <a:gd name="connsiteY12" fmla="*/ 6660 h 200596"/>
                <a:gd name="connsiteX13" fmla="*/ 253 w 568385"/>
                <a:gd name="connsiteY13" fmla="*/ 29071 h 200596"/>
                <a:gd name="connsiteX14" fmla="*/ 15 w 568385"/>
                <a:gd name="connsiteY14" fmla="*/ 154778 h 200596"/>
                <a:gd name="connsiteX15" fmla="*/ 15241 w 568385"/>
                <a:gd name="connsiteY15" fmla="*/ 170622 h 200596"/>
                <a:gd name="connsiteX16" fmla="*/ 523447 w 568385"/>
                <a:gd name="connsiteY16" fmla="*/ 148117 h 200596"/>
                <a:gd name="connsiteX17" fmla="*/ 530155 w 568385"/>
                <a:gd name="connsiteY17" fmla="*/ 154968 h 200596"/>
                <a:gd name="connsiteX18" fmla="*/ 523399 w 568385"/>
                <a:gd name="connsiteY18" fmla="*/ 161630 h 200596"/>
                <a:gd name="connsiteX19" fmla="*/ 516643 w 568385"/>
                <a:gd name="connsiteY19" fmla="*/ 154873 h 200596"/>
                <a:gd name="connsiteX20" fmla="*/ 523447 w 568385"/>
                <a:gd name="connsiteY20" fmla="*/ 148117 h 200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68385" h="200596">
                  <a:moveTo>
                    <a:pt x="15241" y="170622"/>
                  </a:moveTo>
                  <a:cubicBezTo>
                    <a:pt x="166023" y="170099"/>
                    <a:pt x="316805" y="170337"/>
                    <a:pt x="467540" y="170099"/>
                  </a:cubicBezTo>
                  <a:cubicBezTo>
                    <a:pt x="476057" y="170099"/>
                    <a:pt x="481195" y="171955"/>
                    <a:pt x="485858" y="179853"/>
                  </a:cubicBezTo>
                  <a:cubicBezTo>
                    <a:pt x="496564" y="198029"/>
                    <a:pt x="518260" y="204833"/>
                    <a:pt x="538149" y="197981"/>
                  </a:cubicBezTo>
                  <a:cubicBezTo>
                    <a:pt x="566745" y="188132"/>
                    <a:pt x="575975" y="161154"/>
                    <a:pt x="561892" y="128561"/>
                  </a:cubicBezTo>
                  <a:cubicBezTo>
                    <a:pt x="558656" y="123993"/>
                    <a:pt x="555801" y="119045"/>
                    <a:pt x="550139" y="116999"/>
                  </a:cubicBezTo>
                  <a:cubicBezTo>
                    <a:pt x="525302" y="105580"/>
                    <a:pt x="506270" y="106912"/>
                    <a:pt x="491330" y="123089"/>
                  </a:cubicBezTo>
                  <a:cubicBezTo>
                    <a:pt x="485382" y="129513"/>
                    <a:pt x="479530" y="131321"/>
                    <a:pt x="471346" y="131321"/>
                  </a:cubicBezTo>
                  <a:cubicBezTo>
                    <a:pt x="371142" y="131083"/>
                    <a:pt x="270890" y="131178"/>
                    <a:pt x="170686" y="131178"/>
                  </a:cubicBezTo>
                  <a:cubicBezTo>
                    <a:pt x="131051" y="131178"/>
                    <a:pt x="91417" y="131226"/>
                    <a:pt x="51783" y="131131"/>
                  </a:cubicBezTo>
                  <a:cubicBezTo>
                    <a:pt x="46834" y="131131"/>
                    <a:pt x="40363" y="133510"/>
                    <a:pt x="40601" y="124089"/>
                  </a:cubicBezTo>
                  <a:cubicBezTo>
                    <a:pt x="41505" y="89498"/>
                    <a:pt x="39269" y="54907"/>
                    <a:pt x="41838" y="20363"/>
                  </a:cubicBezTo>
                  <a:cubicBezTo>
                    <a:pt x="33464" y="-1428"/>
                    <a:pt x="22901" y="-5282"/>
                    <a:pt x="4678" y="6660"/>
                  </a:cubicBezTo>
                  <a:cubicBezTo>
                    <a:pt x="681" y="13655"/>
                    <a:pt x="205" y="21220"/>
                    <a:pt x="253" y="29071"/>
                  </a:cubicBezTo>
                  <a:cubicBezTo>
                    <a:pt x="348" y="70989"/>
                    <a:pt x="729" y="112907"/>
                    <a:pt x="15" y="154778"/>
                  </a:cubicBezTo>
                  <a:cubicBezTo>
                    <a:pt x="-223" y="166721"/>
                    <a:pt x="2251" y="170670"/>
                    <a:pt x="15241" y="170622"/>
                  </a:cubicBezTo>
                  <a:close/>
                  <a:moveTo>
                    <a:pt x="523447" y="148117"/>
                  </a:moveTo>
                  <a:cubicBezTo>
                    <a:pt x="527919" y="148355"/>
                    <a:pt x="530203" y="150876"/>
                    <a:pt x="530155" y="154968"/>
                  </a:cubicBezTo>
                  <a:cubicBezTo>
                    <a:pt x="530108" y="159108"/>
                    <a:pt x="527776" y="161772"/>
                    <a:pt x="523399" y="161630"/>
                  </a:cubicBezTo>
                  <a:cubicBezTo>
                    <a:pt x="519212" y="161487"/>
                    <a:pt x="516595" y="159060"/>
                    <a:pt x="516643" y="154873"/>
                  </a:cubicBezTo>
                  <a:cubicBezTo>
                    <a:pt x="516690" y="150686"/>
                    <a:pt x="519402" y="148545"/>
                    <a:pt x="523447" y="148117"/>
                  </a:cubicBezTo>
                  <a:close/>
                </a:path>
              </a:pathLst>
            </a:custGeom>
            <a:solidFill>
              <a:srgbClr val="1C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214">
              <a:extLst>
                <a:ext uri="{FF2B5EF4-FFF2-40B4-BE49-F238E27FC236}">
                  <a16:creationId xmlns:a16="http://schemas.microsoft.com/office/drawing/2014/main" id="{C8E0913E-D58C-4024-9155-33136B272494}"/>
                </a:ext>
              </a:extLst>
            </p:cNvPr>
            <p:cNvSpPr/>
            <p:nvPr/>
          </p:nvSpPr>
          <p:spPr>
            <a:xfrm>
              <a:off x="5210123" y="1759839"/>
              <a:ext cx="306705" cy="226098"/>
            </a:xfrm>
            <a:custGeom>
              <a:avLst/>
              <a:gdLst>
                <a:gd name="connsiteX0" fmla="*/ 4 w 306705"/>
                <a:gd name="connsiteY0" fmla="*/ 14798 h 226098"/>
                <a:gd name="connsiteX1" fmla="*/ 99 w 306705"/>
                <a:gd name="connsiteY1" fmla="*/ 188371 h 226098"/>
                <a:gd name="connsiteX2" fmla="*/ 12375 w 306705"/>
                <a:gd name="connsiteY2" fmla="*/ 200313 h 226098"/>
                <a:gd name="connsiteX3" fmla="*/ 159969 w 306705"/>
                <a:gd name="connsiteY3" fmla="*/ 199933 h 226098"/>
                <a:gd name="connsiteX4" fmla="*/ 177954 w 306705"/>
                <a:gd name="connsiteY4" fmla="*/ 208640 h 226098"/>
                <a:gd name="connsiteX5" fmla="*/ 229341 w 306705"/>
                <a:gd name="connsiteY5" fmla="*/ 223247 h 226098"/>
                <a:gd name="connsiteX6" fmla="*/ 259507 w 306705"/>
                <a:gd name="connsiteY6" fmla="*/ 181662 h 226098"/>
                <a:gd name="connsiteX7" fmla="*/ 231435 w 306705"/>
                <a:gd name="connsiteY7" fmla="*/ 138411 h 226098"/>
                <a:gd name="connsiteX8" fmla="*/ 180572 w 306705"/>
                <a:gd name="connsiteY8" fmla="*/ 149831 h 226098"/>
                <a:gd name="connsiteX9" fmla="*/ 157495 w 306705"/>
                <a:gd name="connsiteY9" fmla="*/ 159680 h 226098"/>
                <a:gd name="connsiteX10" fmla="*/ 53627 w 306705"/>
                <a:gd name="connsiteY10" fmla="*/ 159727 h 226098"/>
                <a:gd name="connsiteX11" fmla="*/ 40542 w 306705"/>
                <a:gd name="connsiteY11" fmla="*/ 147309 h 226098"/>
                <a:gd name="connsiteX12" fmla="*/ 40590 w 306705"/>
                <a:gd name="connsiteY12" fmla="*/ 54384 h 226098"/>
                <a:gd name="connsiteX13" fmla="*/ 53342 w 306705"/>
                <a:gd name="connsiteY13" fmla="*/ 41680 h 226098"/>
                <a:gd name="connsiteX14" fmla="*/ 280252 w 306705"/>
                <a:gd name="connsiteY14" fmla="*/ 42014 h 226098"/>
                <a:gd name="connsiteX15" fmla="*/ 300855 w 306705"/>
                <a:gd name="connsiteY15" fmla="*/ 36875 h 226098"/>
                <a:gd name="connsiteX16" fmla="*/ 288436 w 306705"/>
                <a:gd name="connsiteY16" fmla="*/ 0 h 226098"/>
                <a:gd name="connsiteX17" fmla="*/ 274352 w 306705"/>
                <a:gd name="connsiteY17" fmla="*/ 2617 h 226098"/>
                <a:gd name="connsiteX18" fmla="*/ 13279 w 306705"/>
                <a:gd name="connsiteY18" fmla="*/ 2522 h 226098"/>
                <a:gd name="connsiteX19" fmla="*/ 4 w 306705"/>
                <a:gd name="connsiteY19" fmla="*/ 14798 h 226098"/>
                <a:gd name="connsiteX20" fmla="*/ 214592 w 306705"/>
                <a:gd name="connsiteY20" fmla="*/ 173526 h 226098"/>
                <a:gd name="connsiteX21" fmla="*/ 220920 w 306705"/>
                <a:gd name="connsiteY21" fmla="*/ 181139 h 226098"/>
                <a:gd name="connsiteX22" fmla="*/ 213354 w 306705"/>
                <a:gd name="connsiteY22" fmla="*/ 187181 h 226098"/>
                <a:gd name="connsiteX23" fmla="*/ 206693 w 306705"/>
                <a:gd name="connsiteY23" fmla="*/ 180520 h 226098"/>
                <a:gd name="connsiteX24" fmla="*/ 214592 w 306705"/>
                <a:gd name="connsiteY24" fmla="*/ 173526 h 226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06705" h="226098">
                  <a:moveTo>
                    <a:pt x="4" y="14798"/>
                  </a:moveTo>
                  <a:cubicBezTo>
                    <a:pt x="670" y="72655"/>
                    <a:pt x="527" y="130513"/>
                    <a:pt x="99" y="188371"/>
                  </a:cubicBezTo>
                  <a:cubicBezTo>
                    <a:pt x="4" y="198172"/>
                    <a:pt x="3001" y="200409"/>
                    <a:pt x="12375" y="200313"/>
                  </a:cubicBezTo>
                  <a:cubicBezTo>
                    <a:pt x="61573" y="199838"/>
                    <a:pt x="110771" y="200266"/>
                    <a:pt x="159969" y="199933"/>
                  </a:cubicBezTo>
                  <a:cubicBezTo>
                    <a:pt x="167915" y="199885"/>
                    <a:pt x="173053" y="201693"/>
                    <a:pt x="177954" y="208640"/>
                  </a:cubicBezTo>
                  <a:cubicBezTo>
                    <a:pt x="189136" y="224484"/>
                    <a:pt x="211165" y="230051"/>
                    <a:pt x="229341" y="223247"/>
                  </a:cubicBezTo>
                  <a:cubicBezTo>
                    <a:pt x="247041" y="216633"/>
                    <a:pt x="258841" y="200361"/>
                    <a:pt x="259507" y="181662"/>
                  </a:cubicBezTo>
                  <a:cubicBezTo>
                    <a:pt x="260126" y="163867"/>
                    <a:pt x="248183" y="145453"/>
                    <a:pt x="231435" y="138411"/>
                  </a:cubicBezTo>
                  <a:cubicBezTo>
                    <a:pt x="213307" y="130799"/>
                    <a:pt x="193275" y="134319"/>
                    <a:pt x="180572" y="149831"/>
                  </a:cubicBezTo>
                  <a:cubicBezTo>
                    <a:pt x="173910" y="157919"/>
                    <a:pt x="167058" y="159822"/>
                    <a:pt x="157495" y="159680"/>
                  </a:cubicBezTo>
                  <a:cubicBezTo>
                    <a:pt x="122857" y="159252"/>
                    <a:pt x="88218" y="159156"/>
                    <a:pt x="53627" y="159727"/>
                  </a:cubicBezTo>
                  <a:cubicBezTo>
                    <a:pt x="43921" y="159870"/>
                    <a:pt x="40257" y="158110"/>
                    <a:pt x="40542" y="147309"/>
                  </a:cubicBezTo>
                  <a:cubicBezTo>
                    <a:pt x="41351" y="116334"/>
                    <a:pt x="41304" y="85359"/>
                    <a:pt x="40590" y="54384"/>
                  </a:cubicBezTo>
                  <a:cubicBezTo>
                    <a:pt x="40352" y="44107"/>
                    <a:pt x="43112" y="41585"/>
                    <a:pt x="53342" y="41680"/>
                  </a:cubicBezTo>
                  <a:cubicBezTo>
                    <a:pt x="128947" y="42156"/>
                    <a:pt x="204599" y="41871"/>
                    <a:pt x="280252" y="42014"/>
                  </a:cubicBezTo>
                  <a:cubicBezTo>
                    <a:pt x="287675" y="42014"/>
                    <a:pt x="294764" y="41680"/>
                    <a:pt x="300855" y="36875"/>
                  </a:cubicBezTo>
                  <a:cubicBezTo>
                    <a:pt x="310656" y="19603"/>
                    <a:pt x="309181" y="15178"/>
                    <a:pt x="288436" y="0"/>
                  </a:cubicBezTo>
                  <a:cubicBezTo>
                    <a:pt x="284487" y="4758"/>
                    <a:pt x="279063" y="2617"/>
                    <a:pt x="274352" y="2617"/>
                  </a:cubicBezTo>
                  <a:cubicBezTo>
                    <a:pt x="187328" y="2760"/>
                    <a:pt x="100303" y="2855"/>
                    <a:pt x="13279" y="2522"/>
                  </a:cubicBezTo>
                  <a:cubicBezTo>
                    <a:pt x="3858" y="2569"/>
                    <a:pt x="-139" y="3664"/>
                    <a:pt x="4" y="14798"/>
                  </a:cubicBezTo>
                  <a:close/>
                  <a:moveTo>
                    <a:pt x="214592" y="173526"/>
                  </a:moveTo>
                  <a:cubicBezTo>
                    <a:pt x="218207" y="174144"/>
                    <a:pt x="220539" y="177142"/>
                    <a:pt x="220920" y="181139"/>
                  </a:cubicBezTo>
                  <a:cubicBezTo>
                    <a:pt x="219825" y="184945"/>
                    <a:pt x="217589" y="187229"/>
                    <a:pt x="213354" y="187181"/>
                  </a:cubicBezTo>
                  <a:cubicBezTo>
                    <a:pt x="208929" y="187134"/>
                    <a:pt x="206407" y="184279"/>
                    <a:pt x="206693" y="180520"/>
                  </a:cubicBezTo>
                  <a:cubicBezTo>
                    <a:pt x="206978" y="176380"/>
                    <a:pt x="209691" y="172669"/>
                    <a:pt x="214592" y="173526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215">
              <a:extLst>
                <a:ext uri="{FF2B5EF4-FFF2-40B4-BE49-F238E27FC236}">
                  <a16:creationId xmlns:a16="http://schemas.microsoft.com/office/drawing/2014/main" id="{CF53F41E-02E4-4202-B83C-F93822936A75}"/>
                </a:ext>
              </a:extLst>
            </p:cNvPr>
            <p:cNvSpPr/>
            <p:nvPr/>
          </p:nvSpPr>
          <p:spPr>
            <a:xfrm>
              <a:off x="5143192" y="1240689"/>
              <a:ext cx="91818" cy="473566"/>
            </a:xfrm>
            <a:custGeom>
              <a:avLst/>
              <a:gdLst>
                <a:gd name="connsiteX0" fmla="*/ 21829 w 91818"/>
                <a:gd name="connsiteY0" fmla="*/ 389445 h 473566"/>
                <a:gd name="connsiteX1" fmla="*/ 5414 w 91818"/>
                <a:gd name="connsiteY1" fmla="*/ 449064 h 473566"/>
                <a:gd name="connsiteX2" fmla="*/ 49140 w 91818"/>
                <a:gd name="connsiteY2" fmla="*/ 473425 h 473566"/>
                <a:gd name="connsiteX3" fmla="*/ 88394 w 91818"/>
                <a:gd name="connsiteY3" fmla="*/ 444353 h 473566"/>
                <a:gd name="connsiteX4" fmla="*/ 77688 w 91818"/>
                <a:gd name="connsiteY4" fmla="*/ 395536 h 473566"/>
                <a:gd name="connsiteX5" fmla="*/ 69600 w 91818"/>
                <a:gd name="connsiteY5" fmla="*/ 379691 h 473566"/>
                <a:gd name="connsiteX6" fmla="*/ 67887 w 91818"/>
                <a:gd name="connsiteY6" fmla="*/ 94304 h 473566"/>
                <a:gd name="connsiteX7" fmla="*/ 72074 w 91818"/>
                <a:gd name="connsiteY7" fmla="*/ 82314 h 473566"/>
                <a:gd name="connsiteX8" fmla="*/ 86443 w 91818"/>
                <a:gd name="connsiteY8" fmla="*/ 22886 h 473566"/>
                <a:gd name="connsiteX9" fmla="*/ 55754 w 91818"/>
                <a:gd name="connsiteY9" fmla="*/ 143 h 473566"/>
                <a:gd name="connsiteX10" fmla="*/ 46190 w 91818"/>
                <a:gd name="connsiteY10" fmla="*/ 0 h 473566"/>
                <a:gd name="connsiteX11" fmla="*/ 2511 w 91818"/>
                <a:gd name="connsiteY11" fmla="*/ 30642 h 473566"/>
                <a:gd name="connsiteX12" fmla="*/ 19831 w 91818"/>
                <a:gd name="connsiteY12" fmla="*/ 82362 h 473566"/>
                <a:gd name="connsiteX13" fmla="*/ 28728 w 91818"/>
                <a:gd name="connsiteY13" fmla="*/ 99966 h 473566"/>
                <a:gd name="connsiteX14" fmla="*/ 29727 w 91818"/>
                <a:gd name="connsiteY14" fmla="*/ 374457 h 473566"/>
                <a:gd name="connsiteX15" fmla="*/ 21829 w 91818"/>
                <a:gd name="connsiteY15" fmla="*/ 389445 h 473566"/>
                <a:gd name="connsiteX16" fmla="*/ 46190 w 91818"/>
                <a:gd name="connsiteY16" fmla="*/ 434980 h 473566"/>
                <a:gd name="connsiteX17" fmla="*/ 39291 w 91818"/>
                <a:gd name="connsiteY17" fmla="*/ 428318 h 473566"/>
                <a:gd name="connsiteX18" fmla="*/ 45809 w 91818"/>
                <a:gd name="connsiteY18" fmla="*/ 421419 h 473566"/>
                <a:gd name="connsiteX19" fmla="*/ 53232 w 91818"/>
                <a:gd name="connsiteY19" fmla="*/ 427272 h 473566"/>
                <a:gd name="connsiteX20" fmla="*/ 46190 w 91818"/>
                <a:gd name="connsiteY20" fmla="*/ 434980 h 473566"/>
                <a:gd name="connsiteX21" fmla="*/ 46285 w 91818"/>
                <a:gd name="connsiteY21" fmla="*/ 38588 h 473566"/>
                <a:gd name="connsiteX22" fmla="*/ 53232 w 91818"/>
                <a:gd name="connsiteY22" fmla="*/ 45011 h 473566"/>
                <a:gd name="connsiteX23" fmla="*/ 45572 w 91818"/>
                <a:gd name="connsiteY23" fmla="*/ 52148 h 473566"/>
                <a:gd name="connsiteX24" fmla="*/ 39243 w 91818"/>
                <a:gd name="connsiteY24" fmla="*/ 44868 h 473566"/>
                <a:gd name="connsiteX25" fmla="*/ 46285 w 91818"/>
                <a:gd name="connsiteY25" fmla="*/ 38588 h 473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1818" h="473566">
                  <a:moveTo>
                    <a:pt x="21829" y="389445"/>
                  </a:moveTo>
                  <a:cubicBezTo>
                    <a:pt x="989" y="402435"/>
                    <a:pt x="-5910" y="428414"/>
                    <a:pt x="5414" y="449064"/>
                  </a:cubicBezTo>
                  <a:cubicBezTo>
                    <a:pt x="14739" y="466097"/>
                    <a:pt x="29537" y="474805"/>
                    <a:pt x="49140" y="473425"/>
                  </a:cubicBezTo>
                  <a:cubicBezTo>
                    <a:pt x="68124" y="472045"/>
                    <a:pt x="81495" y="461910"/>
                    <a:pt x="88394" y="444353"/>
                  </a:cubicBezTo>
                  <a:cubicBezTo>
                    <a:pt x="95578" y="426035"/>
                    <a:pt x="91201" y="409382"/>
                    <a:pt x="77688" y="395536"/>
                  </a:cubicBezTo>
                  <a:cubicBezTo>
                    <a:pt x="73121" y="390825"/>
                    <a:pt x="69647" y="387114"/>
                    <a:pt x="69600" y="379691"/>
                  </a:cubicBezTo>
                  <a:cubicBezTo>
                    <a:pt x="69314" y="284578"/>
                    <a:pt x="68553" y="189417"/>
                    <a:pt x="67887" y="94304"/>
                  </a:cubicBezTo>
                  <a:cubicBezTo>
                    <a:pt x="67839" y="89737"/>
                    <a:pt x="67601" y="85740"/>
                    <a:pt x="72074" y="82314"/>
                  </a:cubicBezTo>
                  <a:cubicBezTo>
                    <a:pt x="92628" y="66470"/>
                    <a:pt x="96054" y="46153"/>
                    <a:pt x="86443" y="22886"/>
                  </a:cubicBezTo>
                  <a:cubicBezTo>
                    <a:pt x="78830" y="11752"/>
                    <a:pt x="68791" y="3949"/>
                    <a:pt x="55754" y="143"/>
                  </a:cubicBezTo>
                  <a:cubicBezTo>
                    <a:pt x="52566" y="95"/>
                    <a:pt x="49378" y="0"/>
                    <a:pt x="46190" y="0"/>
                  </a:cubicBezTo>
                  <a:cubicBezTo>
                    <a:pt x="25302" y="238"/>
                    <a:pt x="8744" y="11895"/>
                    <a:pt x="2511" y="30642"/>
                  </a:cubicBezTo>
                  <a:cubicBezTo>
                    <a:pt x="-3769" y="49579"/>
                    <a:pt x="2606" y="71228"/>
                    <a:pt x="19831" y="82362"/>
                  </a:cubicBezTo>
                  <a:cubicBezTo>
                    <a:pt x="27301" y="87167"/>
                    <a:pt x="28728" y="92116"/>
                    <a:pt x="28728" y="99966"/>
                  </a:cubicBezTo>
                  <a:cubicBezTo>
                    <a:pt x="28823" y="191463"/>
                    <a:pt x="29156" y="282961"/>
                    <a:pt x="29727" y="374457"/>
                  </a:cubicBezTo>
                  <a:cubicBezTo>
                    <a:pt x="29823" y="381499"/>
                    <a:pt x="28347" y="385353"/>
                    <a:pt x="21829" y="389445"/>
                  </a:cubicBezTo>
                  <a:close/>
                  <a:moveTo>
                    <a:pt x="46190" y="434980"/>
                  </a:moveTo>
                  <a:cubicBezTo>
                    <a:pt x="41718" y="435360"/>
                    <a:pt x="39529" y="432268"/>
                    <a:pt x="39291" y="428318"/>
                  </a:cubicBezTo>
                  <a:cubicBezTo>
                    <a:pt x="39053" y="424131"/>
                    <a:pt x="41289" y="421610"/>
                    <a:pt x="45809" y="421419"/>
                  </a:cubicBezTo>
                  <a:cubicBezTo>
                    <a:pt x="50425" y="421229"/>
                    <a:pt x="51852" y="424417"/>
                    <a:pt x="53232" y="427272"/>
                  </a:cubicBezTo>
                  <a:cubicBezTo>
                    <a:pt x="52566" y="431982"/>
                    <a:pt x="50234" y="434647"/>
                    <a:pt x="46190" y="434980"/>
                  </a:cubicBezTo>
                  <a:close/>
                  <a:moveTo>
                    <a:pt x="46285" y="38588"/>
                  </a:moveTo>
                  <a:cubicBezTo>
                    <a:pt x="50758" y="38778"/>
                    <a:pt x="52137" y="41918"/>
                    <a:pt x="53232" y="45011"/>
                  </a:cubicBezTo>
                  <a:cubicBezTo>
                    <a:pt x="51995" y="49436"/>
                    <a:pt x="49711" y="52243"/>
                    <a:pt x="45572" y="52148"/>
                  </a:cubicBezTo>
                  <a:cubicBezTo>
                    <a:pt x="41194" y="52053"/>
                    <a:pt x="39243" y="48865"/>
                    <a:pt x="39243" y="44868"/>
                  </a:cubicBezTo>
                  <a:cubicBezTo>
                    <a:pt x="39291" y="40491"/>
                    <a:pt x="41908" y="38397"/>
                    <a:pt x="46285" y="38588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216">
              <a:extLst>
                <a:ext uri="{FF2B5EF4-FFF2-40B4-BE49-F238E27FC236}">
                  <a16:creationId xmlns:a16="http://schemas.microsoft.com/office/drawing/2014/main" id="{1F6A4DAE-B663-4F82-9C82-20A83CAC9149}"/>
                </a:ext>
              </a:extLst>
            </p:cNvPr>
            <p:cNvSpPr/>
            <p:nvPr/>
          </p:nvSpPr>
          <p:spPr>
            <a:xfrm>
              <a:off x="2558072" y="4752355"/>
              <a:ext cx="382766" cy="91446"/>
            </a:xfrm>
            <a:custGeom>
              <a:avLst/>
              <a:gdLst>
                <a:gd name="connsiteX0" fmla="*/ 301300 w 382766"/>
                <a:gd name="connsiteY0" fmla="*/ 17608 h 91446"/>
                <a:gd name="connsiteX1" fmla="*/ 283409 w 382766"/>
                <a:gd name="connsiteY1" fmla="*/ 26410 h 91446"/>
                <a:gd name="connsiteX2" fmla="*/ 40083 w 382766"/>
                <a:gd name="connsiteY2" fmla="*/ 26173 h 91446"/>
                <a:gd name="connsiteX3" fmla="*/ 26808 w 382766"/>
                <a:gd name="connsiteY3" fmla="*/ 24793 h 91446"/>
                <a:gd name="connsiteX4" fmla="*/ 8680 w 382766"/>
                <a:gd name="connsiteY4" fmla="*/ 62762 h 91446"/>
                <a:gd name="connsiteX5" fmla="*/ 28759 w 382766"/>
                <a:gd name="connsiteY5" fmla="*/ 65331 h 91446"/>
                <a:gd name="connsiteX6" fmla="*/ 281649 w 382766"/>
                <a:gd name="connsiteY6" fmla="*/ 65236 h 91446"/>
                <a:gd name="connsiteX7" fmla="*/ 302061 w 382766"/>
                <a:gd name="connsiteY7" fmla="*/ 74609 h 91446"/>
                <a:gd name="connsiteX8" fmla="*/ 368340 w 382766"/>
                <a:gd name="connsiteY8" fmla="*/ 78606 h 91446"/>
                <a:gd name="connsiteX9" fmla="*/ 367532 w 382766"/>
                <a:gd name="connsiteY9" fmla="*/ 11946 h 91446"/>
                <a:gd name="connsiteX10" fmla="*/ 301300 w 382766"/>
                <a:gd name="connsiteY10" fmla="*/ 17608 h 91446"/>
                <a:gd name="connsiteX11" fmla="*/ 344074 w 382766"/>
                <a:gd name="connsiteY11" fmla="*/ 46632 h 91446"/>
                <a:gd name="connsiteX12" fmla="*/ 336461 w 382766"/>
                <a:gd name="connsiteY12" fmla="*/ 52913 h 91446"/>
                <a:gd name="connsiteX13" fmla="*/ 330324 w 382766"/>
                <a:gd name="connsiteY13" fmla="*/ 45395 h 91446"/>
                <a:gd name="connsiteX14" fmla="*/ 336937 w 382766"/>
                <a:gd name="connsiteY14" fmla="*/ 38686 h 91446"/>
                <a:gd name="connsiteX15" fmla="*/ 344074 w 382766"/>
                <a:gd name="connsiteY15" fmla="*/ 46632 h 9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82766" h="91446">
                  <a:moveTo>
                    <a:pt x="301300" y="17608"/>
                  </a:moveTo>
                  <a:cubicBezTo>
                    <a:pt x="296256" y="24602"/>
                    <a:pt x="291355" y="26410"/>
                    <a:pt x="283409" y="26410"/>
                  </a:cubicBezTo>
                  <a:cubicBezTo>
                    <a:pt x="202285" y="26173"/>
                    <a:pt x="121208" y="26268"/>
                    <a:pt x="40083" y="26173"/>
                  </a:cubicBezTo>
                  <a:cubicBezTo>
                    <a:pt x="35658" y="26173"/>
                    <a:pt x="30948" y="27505"/>
                    <a:pt x="26808" y="24793"/>
                  </a:cubicBezTo>
                  <a:cubicBezTo>
                    <a:pt x="-1264" y="30217"/>
                    <a:pt x="-7259" y="42731"/>
                    <a:pt x="8680" y="62762"/>
                  </a:cubicBezTo>
                  <a:cubicBezTo>
                    <a:pt x="15056" y="66188"/>
                    <a:pt x="22003" y="65331"/>
                    <a:pt x="28759" y="65331"/>
                  </a:cubicBezTo>
                  <a:cubicBezTo>
                    <a:pt x="113072" y="65379"/>
                    <a:pt x="197337" y="65426"/>
                    <a:pt x="281649" y="65236"/>
                  </a:cubicBezTo>
                  <a:cubicBezTo>
                    <a:pt x="290309" y="65236"/>
                    <a:pt x="296161" y="66711"/>
                    <a:pt x="302061" y="74609"/>
                  </a:cubicBezTo>
                  <a:cubicBezTo>
                    <a:pt x="317715" y="95687"/>
                    <a:pt x="349403" y="96925"/>
                    <a:pt x="368340" y="78606"/>
                  </a:cubicBezTo>
                  <a:cubicBezTo>
                    <a:pt x="387896" y="59717"/>
                    <a:pt x="387515" y="30312"/>
                    <a:pt x="367532" y="11946"/>
                  </a:cubicBezTo>
                  <a:cubicBezTo>
                    <a:pt x="348262" y="-5801"/>
                    <a:pt x="316716" y="-3660"/>
                    <a:pt x="301300" y="17608"/>
                  </a:cubicBezTo>
                  <a:close/>
                  <a:moveTo>
                    <a:pt x="344074" y="46632"/>
                  </a:moveTo>
                  <a:cubicBezTo>
                    <a:pt x="343456" y="50248"/>
                    <a:pt x="340411" y="52532"/>
                    <a:pt x="336461" y="52913"/>
                  </a:cubicBezTo>
                  <a:cubicBezTo>
                    <a:pt x="332417" y="51961"/>
                    <a:pt x="330228" y="49677"/>
                    <a:pt x="330324" y="45395"/>
                  </a:cubicBezTo>
                  <a:cubicBezTo>
                    <a:pt x="330419" y="40970"/>
                    <a:pt x="333131" y="38401"/>
                    <a:pt x="336937" y="38686"/>
                  </a:cubicBezTo>
                  <a:cubicBezTo>
                    <a:pt x="341124" y="39019"/>
                    <a:pt x="344883" y="41779"/>
                    <a:pt x="344074" y="46632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217">
              <a:extLst>
                <a:ext uri="{FF2B5EF4-FFF2-40B4-BE49-F238E27FC236}">
                  <a16:creationId xmlns:a16="http://schemas.microsoft.com/office/drawing/2014/main" id="{26EFF27B-4C79-4FBB-B7D1-9700644D5F55}"/>
                </a:ext>
              </a:extLst>
            </p:cNvPr>
            <p:cNvSpPr/>
            <p:nvPr/>
          </p:nvSpPr>
          <p:spPr>
            <a:xfrm>
              <a:off x="2603640" y="4521068"/>
              <a:ext cx="312943" cy="91400"/>
            </a:xfrm>
            <a:custGeom>
              <a:avLst/>
              <a:gdLst>
                <a:gd name="connsiteX0" fmla="*/ 23444 w 312943"/>
                <a:gd name="connsiteY0" fmla="*/ 60763 h 91400"/>
                <a:gd name="connsiteX1" fmla="*/ 31295 w 312943"/>
                <a:gd name="connsiteY1" fmla="*/ 59049 h 91400"/>
                <a:gd name="connsiteX2" fmla="*/ 215479 w 312943"/>
                <a:gd name="connsiteY2" fmla="*/ 58764 h 91400"/>
                <a:gd name="connsiteX3" fmla="*/ 227564 w 312943"/>
                <a:gd name="connsiteY3" fmla="*/ 67233 h 91400"/>
                <a:gd name="connsiteX4" fmla="*/ 294272 w 312943"/>
                <a:gd name="connsiteY4" fmla="*/ 82649 h 91400"/>
                <a:gd name="connsiteX5" fmla="*/ 303360 w 312943"/>
                <a:gd name="connsiteY5" fmla="*/ 17417 h 91400"/>
                <a:gd name="connsiteX6" fmla="*/ 235082 w 312943"/>
                <a:gd name="connsiteY6" fmla="*/ 13896 h 91400"/>
                <a:gd name="connsiteX7" fmla="*/ 222330 w 312943"/>
                <a:gd name="connsiteY7" fmla="*/ 19891 h 91400"/>
                <a:gd name="connsiteX8" fmla="*/ 25871 w 312943"/>
                <a:gd name="connsiteY8" fmla="*/ 19368 h 91400"/>
                <a:gd name="connsiteX9" fmla="*/ 1082 w 312943"/>
                <a:gd name="connsiteY9" fmla="*/ 45870 h 91400"/>
                <a:gd name="connsiteX10" fmla="*/ 23444 w 312943"/>
                <a:gd name="connsiteY10" fmla="*/ 60763 h 91400"/>
                <a:gd name="connsiteX11" fmla="*/ 267246 w 312943"/>
                <a:gd name="connsiteY11" fmla="*/ 39066 h 91400"/>
                <a:gd name="connsiteX12" fmla="*/ 274240 w 312943"/>
                <a:gd name="connsiteY12" fmla="*/ 45537 h 91400"/>
                <a:gd name="connsiteX13" fmla="*/ 267817 w 312943"/>
                <a:gd name="connsiteY13" fmla="*/ 52721 h 91400"/>
                <a:gd name="connsiteX14" fmla="*/ 260823 w 312943"/>
                <a:gd name="connsiteY14" fmla="*/ 46060 h 91400"/>
                <a:gd name="connsiteX15" fmla="*/ 267246 w 312943"/>
                <a:gd name="connsiteY15" fmla="*/ 39066 h 9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2943" h="91400">
                  <a:moveTo>
                    <a:pt x="23444" y="60763"/>
                  </a:moveTo>
                  <a:cubicBezTo>
                    <a:pt x="26061" y="60191"/>
                    <a:pt x="28678" y="59049"/>
                    <a:pt x="31295" y="59049"/>
                  </a:cubicBezTo>
                  <a:cubicBezTo>
                    <a:pt x="92674" y="58954"/>
                    <a:pt x="154100" y="59097"/>
                    <a:pt x="215479" y="58764"/>
                  </a:cubicBezTo>
                  <a:cubicBezTo>
                    <a:pt x="222378" y="58716"/>
                    <a:pt x="224662" y="62332"/>
                    <a:pt x="227564" y="67233"/>
                  </a:cubicBezTo>
                  <a:cubicBezTo>
                    <a:pt x="242076" y="92023"/>
                    <a:pt x="271719" y="98779"/>
                    <a:pt x="294272" y="82649"/>
                  </a:cubicBezTo>
                  <a:cubicBezTo>
                    <a:pt x="314874" y="67900"/>
                    <a:pt x="319204" y="37020"/>
                    <a:pt x="303360" y="17417"/>
                  </a:cubicBezTo>
                  <a:cubicBezTo>
                    <a:pt x="285850" y="-4280"/>
                    <a:pt x="255684" y="-5993"/>
                    <a:pt x="235082" y="13896"/>
                  </a:cubicBezTo>
                  <a:cubicBezTo>
                    <a:pt x="231323" y="17512"/>
                    <a:pt x="227992" y="19939"/>
                    <a:pt x="222330" y="19891"/>
                  </a:cubicBezTo>
                  <a:cubicBezTo>
                    <a:pt x="156860" y="19558"/>
                    <a:pt x="91389" y="19463"/>
                    <a:pt x="25871" y="19368"/>
                  </a:cubicBezTo>
                  <a:cubicBezTo>
                    <a:pt x="5982" y="20700"/>
                    <a:pt x="-3343" y="30692"/>
                    <a:pt x="1082" y="45870"/>
                  </a:cubicBezTo>
                  <a:cubicBezTo>
                    <a:pt x="4412" y="57194"/>
                    <a:pt x="14737" y="57717"/>
                    <a:pt x="23444" y="60763"/>
                  </a:cubicBezTo>
                  <a:close/>
                  <a:moveTo>
                    <a:pt x="267246" y="39066"/>
                  </a:moveTo>
                  <a:cubicBezTo>
                    <a:pt x="271481" y="38971"/>
                    <a:pt x="274098" y="41159"/>
                    <a:pt x="274240" y="45537"/>
                  </a:cubicBezTo>
                  <a:cubicBezTo>
                    <a:pt x="274383" y="49866"/>
                    <a:pt x="271814" y="52008"/>
                    <a:pt x="267817" y="52721"/>
                  </a:cubicBezTo>
                  <a:cubicBezTo>
                    <a:pt x="263630" y="52388"/>
                    <a:pt x="260966" y="50390"/>
                    <a:pt x="260823" y="46060"/>
                  </a:cubicBezTo>
                  <a:cubicBezTo>
                    <a:pt x="260632" y="41683"/>
                    <a:pt x="262964" y="39161"/>
                    <a:pt x="267246" y="39066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218">
              <a:extLst>
                <a:ext uri="{FF2B5EF4-FFF2-40B4-BE49-F238E27FC236}">
                  <a16:creationId xmlns:a16="http://schemas.microsoft.com/office/drawing/2014/main" id="{CEC9513E-C31F-49B0-939A-2988428B8325}"/>
                </a:ext>
              </a:extLst>
            </p:cNvPr>
            <p:cNvSpPr/>
            <p:nvPr/>
          </p:nvSpPr>
          <p:spPr>
            <a:xfrm>
              <a:off x="617940" y="3898055"/>
              <a:ext cx="192562" cy="91881"/>
            </a:xfrm>
            <a:custGeom>
              <a:avLst/>
              <a:gdLst>
                <a:gd name="connsiteX0" fmla="*/ 182772 w 192562"/>
                <a:gd name="connsiteY0" fmla="*/ 18316 h 91881"/>
                <a:gd name="connsiteX1" fmla="*/ 119062 w 192562"/>
                <a:gd name="connsiteY1" fmla="*/ 11370 h 91881"/>
                <a:gd name="connsiteX2" fmla="*/ 79142 w 192562"/>
                <a:gd name="connsiteY2" fmla="*/ 25168 h 91881"/>
                <a:gd name="connsiteX3" fmla="*/ 7391 w 192562"/>
                <a:gd name="connsiteY3" fmla="*/ 30449 h 91881"/>
                <a:gd name="connsiteX4" fmla="*/ 2299 w 192562"/>
                <a:gd name="connsiteY4" fmla="*/ 56285 h 91881"/>
                <a:gd name="connsiteX5" fmla="*/ 23853 w 192562"/>
                <a:gd name="connsiteY5" fmla="*/ 66706 h 91881"/>
                <a:gd name="connsiteX6" fmla="*/ 30324 w 192562"/>
                <a:gd name="connsiteY6" fmla="*/ 68133 h 91881"/>
                <a:gd name="connsiteX7" fmla="*/ 91180 w 192562"/>
                <a:gd name="connsiteY7" fmla="*/ 63851 h 91881"/>
                <a:gd name="connsiteX8" fmla="*/ 110783 w 192562"/>
                <a:gd name="connsiteY8" fmla="*/ 73414 h 91881"/>
                <a:gd name="connsiteX9" fmla="*/ 174826 w 192562"/>
                <a:gd name="connsiteY9" fmla="*/ 82597 h 91881"/>
                <a:gd name="connsiteX10" fmla="*/ 182772 w 192562"/>
                <a:gd name="connsiteY10" fmla="*/ 18316 h 91881"/>
                <a:gd name="connsiteX11" fmla="*/ 146611 w 192562"/>
                <a:gd name="connsiteY11" fmla="*/ 52955 h 91881"/>
                <a:gd name="connsiteX12" fmla="*/ 141044 w 192562"/>
                <a:gd name="connsiteY12" fmla="*/ 45722 h 91881"/>
                <a:gd name="connsiteX13" fmla="*/ 147800 w 192562"/>
                <a:gd name="connsiteY13" fmla="*/ 39394 h 91881"/>
                <a:gd name="connsiteX14" fmla="*/ 154509 w 192562"/>
                <a:gd name="connsiteY14" fmla="*/ 46484 h 91881"/>
                <a:gd name="connsiteX15" fmla="*/ 146611 w 192562"/>
                <a:gd name="connsiteY15" fmla="*/ 52955 h 91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92562" h="91881">
                  <a:moveTo>
                    <a:pt x="182772" y="18316"/>
                  </a:moveTo>
                  <a:cubicBezTo>
                    <a:pt x="166642" y="-2048"/>
                    <a:pt x="136476" y="-6949"/>
                    <a:pt x="119062" y="11370"/>
                  </a:cubicBezTo>
                  <a:cubicBezTo>
                    <a:pt x="106881" y="24216"/>
                    <a:pt x="94130" y="24882"/>
                    <a:pt x="79142" y="25168"/>
                  </a:cubicBezTo>
                  <a:cubicBezTo>
                    <a:pt x="55161" y="25596"/>
                    <a:pt x="31038" y="25168"/>
                    <a:pt x="7391" y="30449"/>
                  </a:cubicBezTo>
                  <a:cubicBezTo>
                    <a:pt x="1110" y="38157"/>
                    <a:pt x="-2697" y="46579"/>
                    <a:pt x="2299" y="56285"/>
                  </a:cubicBezTo>
                  <a:cubicBezTo>
                    <a:pt x="6772" y="64945"/>
                    <a:pt x="14623" y="67277"/>
                    <a:pt x="23853" y="66706"/>
                  </a:cubicBezTo>
                  <a:cubicBezTo>
                    <a:pt x="25947" y="66563"/>
                    <a:pt x="28136" y="67610"/>
                    <a:pt x="30324" y="68133"/>
                  </a:cubicBezTo>
                  <a:cubicBezTo>
                    <a:pt x="50403" y="63946"/>
                    <a:pt x="71005" y="66848"/>
                    <a:pt x="91180" y="63851"/>
                  </a:cubicBezTo>
                  <a:cubicBezTo>
                    <a:pt x="100172" y="62518"/>
                    <a:pt x="105501" y="65563"/>
                    <a:pt x="110783" y="73414"/>
                  </a:cubicBezTo>
                  <a:cubicBezTo>
                    <a:pt x="124629" y="94017"/>
                    <a:pt x="155080" y="97823"/>
                    <a:pt x="174826" y="82597"/>
                  </a:cubicBezTo>
                  <a:cubicBezTo>
                    <a:pt x="194905" y="67181"/>
                    <a:pt x="198473" y="38157"/>
                    <a:pt x="182772" y="18316"/>
                  </a:cubicBezTo>
                  <a:close/>
                  <a:moveTo>
                    <a:pt x="146611" y="52955"/>
                  </a:moveTo>
                  <a:cubicBezTo>
                    <a:pt x="141900" y="52812"/>
                    <a:pt x="140520" y="50052"/>
                    <a:pt x="141044" y="45722"/>
                  </a:cubicBezTo>
                  <a:cubicBezTo>
                    <a:pt x="141520" y="41583"/>
                    <a:pt x="143280" y="38633"/>
                    <a:pt x="147800" y="39394"/>
                  </a:cubicBezTo>
                  <a:cubicBezTo>
                    <a:pt x="151702" y="40060"/>
                    <a:pt x="153653" y="43106"/>
                    <a:pt x="154509" y="46484"/>
                  </a:cubicBezTo>
                  <a:cubicBezTo>
                    <a:pt x="153177" y="50814"/>
                    <a:pt x="150750" y="53050"/>
                    <a:pt x="146611" y="52955"/>
                  </a:cubicBezTo>
                  <a:close/>
                </a:path>
              </a:pathLst>
            </a:custGeom>
            <a:solidFill>
              <a:srgbClr val="429DC8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219">
              <a:extLst>
                <a:ext uri="{FF2B5EF4-FFF2-40B4-BE49-F238E27FC236}">
                  <a16:creationId xmlns:a16="http://schemas.microsoft.com/office/drawing/2014/main" id="{3CC789BC-8E48-44A7-A40C-95133AA1F7F3}"/>
                </a:ext>
              </a:extLst>
            </p:cNvPr>
            <p:cNvSpPr/>
            <p:nvPr/>
          </p:nvSpPr>
          <p:spPr>
            <a:xfrm>
              <a:off x="4811747" y="2615387"/>
              <a:ext cx="611688" cy="321304"/>
            </a:xfrm>
            <a:custGeom>
              <a:avLst/>
              <a:gdLst>
                <a:gd name="connsiteX0" fmla="*/ 598076 w 611688"/>
                <a:gd name="connsiteY0" fmla="*/ 277435 h 321304"/>
                <a:gd name="connsiteX1" fmla="*/ 576236 w 611688"/>
                <a:gd name="connsiteY1" fmla="*/ 277245 h 321304"/>
                <a:gd name="connsiteX2" fmla="*/ 207393 w 611688"/>
                <a:gd name="connsiteY2" fmla="*/ 277197 h 321304"/>
                <a:gd name="connsiteX3" fmla="*/ 191358 w 611688"/>
                <a:gd name="connsiteY3" fmla="*/ 272439 h 321304"/>
                <a:gd name="connsiteX4" fmla="*/ 67316 w 611688"/>
                <a:gd name="connsiteY4" fmla="*/ 132410 h 321304"/>
                <a:gd name="connsiteX5" fmla="*/ 62511 w 611688"/>
                <a:gd name="connsiteY5" fmla="*/ 93061 h 321304"/>
                <a:gd name="connsiteX6" fmla="*/ 73026 w 611688"/>
                <a:gd name="connsiteY6" fmla="*/ 82260 h 321304"/>
                <a:gd name="connsiteX7" fmla="*/ 81828 w 611688"/>
                <a:gd name="connsiteY7" fmla="*/ 16885 h 321304"/>
                <a:gd name="connsiteX8" fmla="*/ 17071 w 611688"/>
                <a:gd name="connsiteY8" fmla="*/ 9843 h 321304"/>
                <a:gd name="connsiteX9" fmla="*/ 10696 w 611688"/>
                <a:gd name="connsiteY9" fmla="*/ 72887 h 321304"/>
                <a:gd name="connsiteX10" fmla="*/ 23352 w 611688"/>
                <a:gd name="connsiteY10" fmla="*/ 110380 h 321304"/>
                <a:gd name="connsiteX11" fmla="*/ 23162 w 611688"/>
                <a:gd name="connsiteY11" fmla="*/ 133600 h 321304"/>
                <a:gd name="connsiteX12" fmla="*/ 29728 w 611688"/>
                <a:gd name="connsiteY12" fmla="*/ 150586 h 321304"/>
                <a:gd name="connsiteX13" fmla="*/ 169376 w 611688"/>
                <a:gd name="connsiteY13" fmla="*/ 307791 h 321304"/>
                <a:gd name="connsiteX14" fmla="*/ 191263 w 611688"/>
                <a:gd name="connsiteY14" fmla="*/ 317974 h 321304"/>
                <a:gd name="connsiteX15" fmla="*/ 497253 w 611688"/>
                <a:gd name="connsiteY15" fmla="*/ 317831 h 321304"/>
                <a:gd name="connsiteX16" fmla="*/ 512240 w 611688"/>
                <a:gd name="connsiteY16" fmla="*/ 321304 h 321304"/>
                <a:gd name="connsiteX17" fmla="*/ 524278 w 611688"/>
                <a:gd name="connsiteY17" fmla="*/ 317641 h 321304"/>
                <a:gd name="connsiteX18" fmla="*/ 584182 w 611688"/>
                <a:gd name="connsiteY18" fmla="*/ 317593 h 321304"/>
                <a:gd name="connsiteX19" fmla="*/ 610542 w 611688"/>
                <a:gd name="connsiteY19" fmla="*/ 303129 h 321304"/>
                <a:gd name="connsiteX20" fmla="*/ 598076 w 611688"/>
                <a:gd name="connsiteY20" fmla="*/ 277435 h 321304"/>
                <a:gd name="connsiteX21" fmla="*/ 46762 w 611688"/>
                <a:gd name="connsiteY21" fmla="*/ 52428 h 321304"/>
                <a:gd name="connsiteX22" fmla="*/ 39291 w 611688"/>
                <a:gd name="connsiteY22" fmla="*/ 46147 h 321304"/>
                <a:gd name="connsiteX23" fmla="*/ 45334 w 611688"/>
                <a:gd name="connsiteY23" fmla="*/ 38867 h 321304"/>
                <a:gd name="connsiteX24" fmla="*/ 53042 w 611688"/>
                <a:gd name="connsiteY24" fmla="*/ 44767 h 321304"/>
                <a:gd name="connsiteX25" fmla="*/ 46762 w 611688"/>
                <a:gd name="connsiteY25" fmla="*/ 52428 h 321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1688" h="321304">
                  <a:moveTo>
                    <a:pt x="598076" y="277435"/>
                  </a:moveTo>
                  <a:cubicBezTo>
                    <a:pt x="590796" y="277387"/>
                    <a:pt x="583516" y="277245"/>
                    <a:pt x="576236" y="277245"/>
                  </a:cubicBezTo>
                  <a:cubicBezTo>
                    <a:pt x="453288" y="277245"/>
                    <a:pt x="330341" y="277245"/>
                    <a:pt x="207393" y="277197"/>
                  </a:cubicBezTo>
                  <a:cubicBezTo>
                    <a:pt x="201683" y="277197"/>
                    <a:pt x="196259" y="278006"/>
                    <a:pt x="191358" y="272439"/>
                  </a:cubicBezTo>
                  <a:cubicBezTo>
                    <a:pt x="150201" y="225620"/>
                    <a:pt x="108568" y="179229"/>
                    <a:pt x="67316" y="132410"/>
                  </a:cubicBezTo>
                  <a:cubicBezTo>
                    <a:pt x="57039" y="120753"/>
                    <a:pt x="64366" y="106193"/>
                    <a:pt x="62511" y="93061"/>
                  </a:cubicBezTo>
                  <a:cubicBezTo>
                    <a:pt x="61464" y="85543"/>
                    <a:pt x="69029" y="85306"/>
                    <a:pt x="73026" y="82260"/>
                  </a:cubicBezTo>
                  <a:cubicBezTo>
                    <a:pt x="93819" y="66369"/>
                    <a:pt x="97815" y="37440"/>
                    <a:pt x="81828" y="16885"/>
                  </a:cubicBezTo>
                  <a:cubicBezTo>
                    <a:pt x="66793" y="-2433"/>
                    <a:pt x="36579" y="-5716"/>
                    <a:pt x="17071" y="9843"/>
                  </a:cubicBezTo>
                  <a:cubicBezTo>
                    <a:pt x="-1770" y="24879"/>
                    <a:pt x="-6623" y="56282"/>
                    <a:pt x="10696" y="72887"/>
                  </a:cubicBezTo>
                  <a:cubicBezTo>
                    <a:pt x="22781" y="84449"/>
                    <a:pt x="23875" y="96249"/>
                    <a:pt x="23352" y="110380"/>
                  </a:cubicBezTo>
                  <a:cubicBezTo>
                    <a:pt x="23067" y="118088"/>
                    <a:pt x="23685" y="125892"/>
                    <a:pt x="23162" y="133600"/>
                  </a:cubicBezTo>
                  <a:cubicBezTo>
                    <a:pt x="22734" y="140499"/>
                    <a:pt x="25160" y="145447"/>
                    <a:pt x="29728" y="150586"/>
                  </a:cubicBezTo>
                  <a:cubicBezTo>
                    <a:pt x="76499" y="202781"/>
                    <a:pt x="123128" y="255072"/>
                    <a:pt x="169376" y="307791"/>
                  </a:cubicBezTo>
                  <a:cubicBezTo>
                    <a:pt x="175657" y="314928"/>
                    <a:pt x="181652" y="318021"/>
                    <a:pt x="191263" y="317974"/>
                  </a:cubicBezTo>
                  <a:cubicBezTo>
                    <a:pt x="293275" y="317641"/>
                    <a:pt x="395240" y="317736"/>
                    <a:pt x="497253" y="317831"/>
                  </a:cubicBezTo>
                  <a:cubicBezTo>
                    <a:pt x="502391" y="317831"/>
                    <a:pt x="508291" y="315642"/>
                    <a:pt x="512240" y="321304"/>
                  </a:cubicBezTo>
                  <a:cubicBezTo>
                    <a:pt x="514952" y="315832"/>
                    <a:pt x="520044" y="317688"/>
                    <a:pt x="524278" y="317641"/>
                  </a:cubicBezTo>
                  <a:cubicBezTo>
                    <a:pt x="544262" y="317450"/>
                    <a:pt x="564245" y="317450"/>
                    <a:pt x="584182" y="317593"/>
                  </a:cubicBezTo>
                  <a:cubicBezTo>
                    <a:pt x="595791" y="317688"/>
                    <a:pt x="606307" y="315737"/>
                    <a:pt x="610542" y="303129"/>
                  </a:cubicBezTo>
                  <a:cubicBezTo>
                    <a:pt x="614729" y="290853"/>
                    <a:pt x="606735" y="283859"/>
                    <a:pt x="598076" y="277435"/>
                  </a:cubicBezTo>
                  <a:close/>
                  <a:moveTo>
                    <a:pt x="46762" y="52428"/>
                  </a:moveTo>
                  <a:cubicBezTo>
                    <a:pt x="42432" y="53236"/>
                    <a:pt x="39815" y="49858"/>
                    <a:pt x="39291" y="46147"/>
                  </a:cubicBezTo>
                  <a:cubicBezTo>
                    <a:pt x="38720" y="42198"/>
                    <a:pt x="40719" y="39153"/>
                    <a:pt x="45334" y="38867"/>
                  </a:cubicBezTo>
                  <a:cubicBezTo>
                    <a:pt x="49617" y="38582"/>
                    <a:pt x="52614" y="40628"/>
                    <a:pt x="53042" y="44767"/>
                  </a:cubicBezTo>
                  <a:cubicBezTo>
                    <a:pt x="53471" y="48907"/>
                    <a:pt x="50520" y="51761"/>
                    <a:pt x="46762" y="52428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220">
              <a:extLst>
                <a:ext uri="{FF2B5EF4-FFF2-40B4-BE49-F238E27FC236}">
                  <a16:creationId xmlns:a16="http://schemas.microsoft.com/office/drawing/2014/main" id="{3CDBDF8E-834D-46BF-A1CC-A1EDDCF7FAD8}"/>
                </a:ext>
              </a:extLst>
            </p:cNvPr>
            <p:cNvSpPr/>
            <p:nvPr/>
          </p:nvSpPr>
          <p:spPr>
            <a:xfrm>
              <a:off x="4444837" y="2774353"/>
              <a:ext cx="626345" cy="379067"/>
            </a:xfrm>
            <a:custGeom>
              <a:avLst/>
              <a:gdLst>
                <a:gd name="connsiteX0" fmla="*/ 614318 w 626345"/>
                <a:gd name="connsiteY0" fmla="*/ 337387 h 379067"/>
                <a:gd name="connsiteX1" fmla="*/ 595190 w 626345"/>
                <a:gd name="connsiteY1" fmla="*/ 336816 h 379067"/>
                <a:gd name="connsiteX2" fmla="*/ 421617 w 626345"/>
                <a:gd name="connsiteY2" fmla="*/ 336863 h 379067"/>
                <a:gd name="connsiteX3" fmla="*/ 406106 w 626345"/>
                <a:gd name="connsiteY3" fmla="*/ 331106 h 379067"/>
                <a:gd name="connsiteX4" fmla="*/ 321508 w 626345"/>
                <a:gd name="connsiteY4" fmla="*/ 234518 h 379067"/>
                <a:gd name="connsiteX5" fmla="*/ 192518 w 626345"/>
                <a:gd name="connsiteY5" fmla="*/ 87875 h 379067"/>
                <a:gd name="connsiteX6" fmla="*/ 175198 w 626345"/>
                <a:gd name="connsiteY6" fmla="*/ 82023 h 379067"/>
                <a:gd name="connsiteX7" fmla="*/ 121908 w 626345"/>
                <a:gd name="connsiteY7" fmla="*/ 92871 h 379067"/>
                <a:gd name="connsiteX8" fmla="*/ 106683 w 626345"/>
                <a:gd name="connsiteY8" fmla="*/ 92015 h 379067"/>
                <a:gd name="connsiteX9" fmla="*/ 90029 w 626345"/>
                <a:gd name="connsiteY9" fmla="*/ 51714 h 379067"/>
                <a:gd name="connsiteX10" fmla="*/ 54154 w 626345"/>
                <a:gd name="connsiteY10" fmla="*/ 755 h 379067"/>
                <a:gd name="connsiteX11" fmla="*/ 864 w 626345"/>
                <a:gd name="connsiteY11" fmla="*/ 38201 h 379067"/>
                <a:gd name="connsiteX12" fmla="*/ 34551 w 626345"/>
                <a:gd name="connsiteY12" fmla="*/ 89350 h 379067"/>
                <a:gd name="connsiteX13" fmla="*/ 72377 w 626345"/>
                <a:gd name="connsiteY13" fmla="*/ 113188 h 379067"/>
                <a:gd name="connsiteX14" fmla="*/ 87365 w 626345"/>
                <a:gd name="connsiteY14" fmla="*/ 130888 h 379067"/>
                <a:gd name="connsiteX15" fmla="*/ 106350 w 626345"/>
                <a:gd name="connsiteY15" fmla="*/ 136883 h 379067"/>
                <a:gd name="connsiteX16" fmla="*/ 160972 w 626345"/>
                <a:gd name="connsiteY16" fmla="*/ 125606 h 379067"/>
                <a:gd name="connsiteX17" fmla="*/ 177149 w 626345"/>
                <a:gd name="connsiteY17" fmla="*/ 130745 h 379067"/>
                <a:gd name="connsiteX18" fmla="*/ 386217 w 626345"/>
                <a:gd name="connsiteY18" fmla="*/ 368885 h 379067"/>
                <a:gd name="connsiteX19" fmla="*/ 404821 w 626345"/>
                <a:gd name="connsiteY19" fmla="*/ 377449 h 379067"/>
                <a:gd name="connsiteX20" fmla="*/ 553795 w 626345"/>
                <a:gd name="connsiteY20" fmla="*/ 377354 h 379067"/>
                <a:gd name="connsiteX21" fmla="*/ 569830 w 626345"/>
                <a:gd name="connsiteY21" fmla="*/ 379067 h 379067"/>
                <a:gd name="connsiteX22" fmla="*/ 597855 w 626345"/>
                <a:gd name="connsiteY22" fmla="*/ 377307 h 379067"/>
                <a:gd name="connsiteX23" fmla="*/ 624833 w 626345"/>
                <a:gd name="connsiteY23" fmla="*/ 364032 h 379067"/>
                <a:gd name="connsiteX24" fmla="*/ 614318 w 626345"/>
                <a:gd name="connsiteY24" fmla="*/ 337387 h 379067"/>
                <a:gd name="connsiteX25" fmla="*/ 44876 w 626345"/>
                <a:gd name="connsiteY25" fmla="*/ 52571 h 379067"/>
                <a:gd name="connsiteX26" fmla="*/ 38881 w 626345"/>
                <a:gd name="connsiteY26" fmla="*/ 45338 h 379067"/>
                <a:gd name="connsiteX27" fmla="*/ 47445 w 626345"/>
                <a:gd name="connsiteY27" fmla="*/ 39105 h 379067"/>
                <a:gd name="connsiteX28" fmla="*/ 53012 w 626345"/>
                <a:gd name="connsiteY28" fmla="*/ 45624 h 379067"/>
                <a:gd name="connsiteX29" fmla="*/ 44876 w 626345"/>
                <a:gd name="connsiteY29" fmla="*/ 52571 h 379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626345" h="379067">
                  <a:moveTo>
                    <a:pt x="614318" y="337387"/>
                  </a:moveTo>
                  <a:cubicBezTo>
                    <a:pt x="607942" y="337196"/>
                    <a:pt x="601566" y="336863"/>
                    <a:pt x="595190" y="336816"/>
                  </a:cubicBezTo>
                  <a:cubicBezTo>
                    <a:pt x="537333" y="336768"/>
                    <a:pt x="479475" y="336768"/>
                    <a:pt x="421617" y="336863"/>
                  </a:cubicBezTo>
                  <a:cubicBezTo>
                    <a:pt x="415575" y="336863"/>
                    <a:pt x="410674" y="336435"/>
                    <a:pt x="406106" y="331106"/>
                  </a:cubicBezTo>
                  <a:cubicBezTo>
                    <a:pt x="378176" y="298656"/>
                    <a:pt x="349771" y="266682"/>
                    <a:pt x="321508" y="234518"/>
                  </a:cubicBezTo>
                  <a:cubicBezTo>
                    <a:pt x="278495" y="185653"/>
                    <a:pt x="235388" y="136835"/>
                    <a:pt x="192518" y="87875"/>
                  </a:cubicBezTo>
                  <a:cubicBezTo>
                    <a:pt x="187617" y="82261"/>
                    <a:pt x="183239" y="79929"/>
                    <a:pt x="175198" y="82023"/>
                  </a:cubicBezTo>
                  <a:cubicBezTo>
                    <a:pt x="157689" y="86590"/>
                    <a:pt x="139799" y="89873"/>
                    <a:pt x="121908" y="92871"/>
                  </a:cubicBezTo>
                  <a:cubicBezTo>
                    <a:pt x="117103" y="93680"/>
                    <a:pt x="111060" y="97820"/>
                    <a:pt x="106683" y="92015"/>
                  </a:cubicBezTo>
                  <a:cubicBezTo>
                    <a:pt x="97738" y="80167"/>
                    <a:pt x="83987" y="72174"/>
                    <a:pt x="90029" y="51714"/>
                  </a:cubicBezTo>
                  <a:cubicBezTo>
                    <a:pt x="96786" y="28780"/>
                    <a:pt x="77706" y="5038"/>
                    <a:pt x="54154" y="755"/>
                  </a:cubicBezTo>
                  <a:cubicBezTo>
                    <a:pt x="29460" y="-3765"/>
                    <a:pt x="6478" y="12413"/>
                    <a:pt x="864" y="38201"/>
                  </a:cubicBezTo>
                  <a:cubicBezTo>
                    <a:pt x="-3942" y="60136"/>
                    <a:pt x="11855" y="88065"/>
                    <a:pt x="34551" y="89350"/>
                  </a:cubicBezTo>
                  <a:cubicBezTo>
                    <a:pt x="53726" y="90444"/>
                    <a:pt x="62147" y="101674"/>
                    <a:pt x="72377" y="113188"/>
                  </a:cubicBezTo>
                  <a:cubicBezTo>
                    <a:pt x="77516" y="118945"/>
                    <a:pt x="82892" y="124607"/>
                    <a:pt x="87365" y="130888"/>
                  </a:cubicBezTo>
                  <a:cubicBezTo>
                    <a:pt x="92408" y="137977"/>
                    <a:pt x="98641" y="138548"/>
                    <a:pt x="106350" y="136883"/>
                  </a:cubicBezTo>
                  <a:cubicBezTo>
                    <a:pt x="124525" y="132981"/>
                    <a:pt x="142986" y="130222"/>
                    <a:pt x="160972" y="125606"/>
                  </a:cubicBezTo>
                  <a:cubicBezTo>
                    <a:pt x="168490" y="123703"/>
                    <a:pt x="172391" y="125321"/>
                    <a:pt x="177149" y="130745"/>
                  </a:cubicBezTo>
                  <a:cubicBezTo>
                    <a:pt x="246759" y="210204"/>
                    <a:pt x="316607" y="289426"/>
                    <a:pt x="386217" y="368885"/>
                  </a:cubicBezTo>
                  <a:cubicBezTo>
                    <a:pt x="391404" y="374832"/>
                    <a:pt x="396733" y="377497"/>
                    <a:pt x="404821" y="377449"/>
                  </a:cubicBezTo>
                  <a:cubicBezTo>
                    <a:pt x="454495" y="377069"/>
                    <a:pt x="504122" y="377211"/>
                    <a:pt x="553795" y="377354"/>
                  </a:cubicBezTo>
                  <a:cubicBezTo>
                    <a:pt x="559172" y="377354"/>
                    <a:pt x="564787" y="376070"/>
                    <a:pt x="569830" y="379067"/>
                  </a:cubicBezTo>
                  <a:cubicBezTo>
                    <a:pt x="578965" y="375308"/>
                    <a:pt x="588529" y="377497"/>
                    <a:pt x="597855" y="377307"/>
                  </a:cubicBezTo>
                  <a:cubicBezTo>
                    <a:pt x="609131" y="377069"/>
                    <a:pt x="619980" y="376355"/>
                    <a:pt x="624833" y="364032"/>
                  </a:cubicBezTo>
                  <a:cubicBezTo>
                    <a:pt x="629496" y="352232"/>
                    <a:pt x="622644" y="344428"/>
                    <a:pt x="614318" y="337387"/>
                  </a:cubicBezTo>
                  <a:close/>
                  <a:moveTo>
                    <a:pt x="44876" y="52571"/>
                  </a:moveTo>
                  <a:cubicBezTo>
                    <a:pt x="40689" y="52047"/>
                    <a:pt x="38215" y="49288"/>
                    <a:pt x="38881" y="45338"/>
                  </a:cubicBezTo>
                  <a:cubicBezTo>
                    <a:pt x="39594" y="41104"/>
                    <a:pt x="42497" y="38059"/>
                    <a:pt x="47445" y="39105"/>
                  </a:cubicBezTo>
                  <a:cubicBezTo>
                    <a:pt x="51632" y="40009"/>
                    <a:pt x="52298" y="43625"/>
                    <a:pt x="53012" y="45624"/>
                  </a:cubicBezTo>
                  <a:cubicBezTo>
                    <a:pt x="51727" y="51381"/>
                    <a:pt x="48968" y="53094"/>
                    <a:pt x="44876" y="52571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221">
              <a:extLst>
                <a:ext uri="{FF2B5EF4-FFF2-40B4-BE49-F238E27FC236}">
                  <a16:creationId xmlns:a16="http://schemas.microsoft.com/office/drawing/2014/main" id="{66CE7B64-D4BA-48E3-A457-47CDEA87574D}"/>
                </a:ext>
              </a:extLst>
            </p:cNvPr>
            <p:cNvSpPr/>
            <p:nvPr/>
          </p:nvSpPr>
          <p:spPr>
            <a:xfrm>
              <a:off x="4684305" y="2702964"/>
              <a:ext cx="635976" cy="346636"/>
            </a:xfrm>
            <a:custGeom>
              <a:avLst/>
              <a:gdLst>
                <a:gd name="connsiteX0" fmla="*/ 626502 w 635976"/>
                <a:gd name="connsiteY0" fmla="*/ 308619 h 346636"/>
                <a:gd name="connsiteX1" fmla="*/ 612228 w 635976"/>
                <a:gd name="connsiteY1" fmla="*/ 304242 h 346636"/>
                <a:gd name="connsiteX2" fmla="*/ 602712 w 635976"/>
                <a:gd name="connsiteY2" fmla="*/ 305051 h 346636"/>
                <a:gd name="connsiteX3" fmla="*/ 292583 w 635976"/>
                <a:gd name="connsiteY3" fmla="*/ 305289 h 346636"/>
                <a:gd name="connsiteX4" fmla="*/ 276548 w 635976"/>
                <a:gd name="connsiteY4" fmla="*/ 297152 h 346636"/>
                <a:gd name="connsiteX5" fmla="*/ 86369 w 635976"/>
                <a:gd name="connsiteY5" fmla="*/ 84373 h 346636"/>
                <a:gd name="connsiteX6" fmla="*/ 84942 w 635976"/>
                <a:gd name="connsiteY6" fmla="*/ 68338 h 346636"/>
                <a:gd name="connsiteX7" fmla="*/ 65910 w 635976"/>
                <a:gd name="connsiteY7" fmla="*/ 4486 h 346636"/>
                <a:gd name="connsiteX8" fmla="*/ 3913 w 635976"/>
                <a:gd name="connsiteY8" fmla="*/ 27229 h 346636"/>
                <a:gd name="connsiteX9" fmla="*/ 30558 w 635976"/>
                <a:gd name="connsiteY9" fmla="*/ 88370 h 346636"/>
                <a:gd name="connsiteX10" fmla="*/ 45974 w 635976"/>
                <a:gd name="connsiteY10" fmla="*/ 98742 h 346636"/>
                <a:gd name="connsiteX11" fmla="*/ 258610 w 635976"/>
                <a:gd name="connsiteY11" fmla="*/ 337215 h 346636"/>
                <a:gd name="connsiteX12" fmla="*/ 277262 w 635976"/>
                <a:gd name="connsiteY12" fmla="*/ 345542 h 346636"/>
                <a:gd name="connsiteX13" fmla="*/ 443936 w 635976"/>
                <a:gd name="connsiteY13" fmla="*/ 345447 h 346636"/>
                <a:gd name="connsiteX14" fmla="*/ 477956 w 635976"/>
                <a:gd name="connsiteY14" fmla="*/ 346636 h 346636"/>
                <a:gd name="connsiteX15" fmla="*/ 492801 w 635976"/>
                <a:gd name="connsiteY15" fmla="*/ 345351 h 346636"/>
                <a:gd name="connsiteX16" fmla="*/ 614369 w 635976"/>
                <a:gd name="connsiteY16" fmla="*/ 345304 h 346636"/>
                <a:gd name="connsiteX17" fmla="*/ 635019 w 635976"/>
                <a:gd name="connsiteY17" fmla="*/ 330982 h 346636"/>
                <a:gd name="connsiteX18" fmla="*/ 626502 w 635976"/>
                <a:gd name="connsiteY18" fmla="*/ 308619 h 346636"/>
                <a:gd name="connsiteX19" fmla="*/ 45498 w 635976"/>
                <a:gd name="connsiteY19" fmla="*/ 52685 h 346636"/>
                <a:gd name="connsiteX20" fmla="*/ 39170 w 635976"/>
                <a:gd name="connsiteY20" fmla="*/ 45452 h 346636"/>
                <a:gd name="connsiteX21" fmla="*/ 46164 w 635976"/>
                <a:gd name="connsiteY21" fmla="*/ 39029 h 346636"/>
                <a:gd name="connsiteX22" fmla="*/ 52635 w 635976"/>
                <a:gd name="connsiteY22" fmla="*/ 45976 h 346636"/>
                <a:gd name="connsiteX23" fmla="*/ 45498 w 635976"/>
                <a:gd name="connsiteY23" fmla="*/ 52685 h 346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35976" h="346636">
                  <a:moveTo>
                    <a:pt x="626502" y="308619"/>
                  </a:moveTo>
                  <a:cubicBezTo>
                    <a:pt x="622220" y="306288"/>
                    <a:pt x="616986" y="305669"/>
                    <a:pt x="612228" y="304242"/>
                  </a:cubicBezTo>
                  <a:cubicBezTo>
                    <a:pt x="609040" y="304528"/>
                    <a:pt x="605900" y="305051"/>
                    <a:pt x="602712" y="305051"/>
                  </a:cubicBezTo>
                  <a:cubicBezTo>
                    <a:pt x="499320" y="305098"/>
                    <a:pt x="395975" y="305003"/>
                    <a:pt x="292583" y="305289"/>
                  </a:cubicBezTo>
                  <a:cubicBezTo>
                    <a:pt x="285208" y="305289"/>
                    <a:pt x="280973" y="302101"/>
                    <a:pt x="276548" y="297152"/>
                  </a:cubicBezTo>
                  <a:cubicBezTo>
                    <a:pt x="213266" y="226115"/>
                    <a:pt x="149937" y="155173"/>
                    <a:pt x="86369" y="84373"/>
                  </a:cubicBezTo>
                  <a:cubicBezTo>
                    <a:pt x="81326" y="78759"/>
                    <a:pt x="80898" y="75190"/>
                    <a:pt x="84942" y="68338"/>
                  </a:cubicBezTo>
                  <a:cubicBezTo>
                    <a:pt x="98645" y="45024"/>
                    <a:pt x="89510" y="15952"/>
                    <a:pt x="65910" y="4486"/>
                  </a:cubicBezTo>
                  <a:cubicBezTo>
                    <a:pt x="42929" y="-6696"/>
                    <a:pt x="14142" y="3820"/>
                    <a:pt x="3913" y="27229"/>
                  </a:cubicBezTo>
                  <a:cubicBezTo>
                    <a:pt x="-6745" y="51542"/>
                    <a:pt x="5102" y="79187"/>
                    <a:pt x="30558" y="88370"/>
                  </a:cubicBezTo>
                  <a:cubicBezTo>
                    <a:pt x="36838" y="90606"/>
                    <a:pt x="41596" y="93842"/>
                    <a:pt x="45974" y="98742"/>
                  </a:cubicBezTo>
                  <a:cubicBezTo>
                    <a:pt x="116821" y="178249"/>
                    <a:pt x="187858" y="257613"/>
                    <a:pt x="258610" y="337215"/>
                  </a:cubicBezTo>
                  <a:cubicBezTo>
                    <a:pt x="263939" y="343210"/>
                    <a:pt x="269268" y="345589"/>
                    <a:pt x="277262" y="345542"/>
                  </a:cubicBezTo>
                  <a:cubicBezTo>
                    <a:pt x="332836" y="345209"/>
                    <a:pt x="388362" y="345256"/>
                    <a:pt x="443936" y="345447"/>
                  </a:cubicBezTo>
                  <a:cubicBezTo>
                    <a:pt x="455260" y="345494"/>
                    <a:pt x="466680" y="344019"/>
                    <a:pt x="477956" y="346636"/>
                  </a:cubicBezTo>
                  <a:cubicBezTo>
                    <a:pt x="482904" y="346208"/>
                    <a:pt x="487853" y="345399"/>
                    <a:pt x="492801" y="345351"/>
                  </a:cubicBezTo>
                  <a:cubicBezTo>
                    <a:pt x="533340" y="345256"/>
                    <a:pt x="573878" y="345256"/>
                    <a:pt x="614369" y="345304"/>
                  </a:cubicBezTo>
                  <a:cubicBezTo>
                    <a:pt x="624646" y="345304"/>
                    <a:pt x="632307" y="341069"/>
                    <a:pt x="635019" y="330982"/>
                  </a:cubicBezTo>
                  <a:cubicBezTo>
                    <a:pt x="637493" y="321942"/>
                    <a:pt x="635352" y="313425"/>
                    <a:pt x="626502" y="308619"/>
                  </a:cubicBezTo>
                  <a:close/>
                  <a:moveTo>
                    <a:pt x="45498" y="52685"/>
                  </a:moveTo>
                  <a:cubicBezTo>
                    <a:pt x="41549" y="51971"/>
                    <a:pt x="39027" y="49782"/>
                    <a:pt x="39170" y="45452"/>
                  </a:cubicBezTo>
                  <a:cubicBezTo>
                    <a:pt x="39313" y="41027"/>
                    <a:pt x="41977" y="38886"/>
                    <a:pt x="46164" y="39029"/>
                  </a:cubicBezTo>
                  <a:cubicBezTo>
                    <a:pt x="50304" y="39219"/>
                    <a:pt x="52968" y="41598"/>
                    <a:pt x="52635" y="45976"/>
                  </a:cubicBezTo>
                  <a:cubicBezTo>
                    <a:pt x="52397" y="50115"/>
                    <a:pt x="49780" y="52352"/>
                    <a:pt x="45498" y="52685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222">
              <a:extLst>
                <a:ext uri="{FF2B5EF4-FFF2-40B4-BE49-F238E27FC236}">
                  <a16:creationId xmlns:a16="http://schemas.microsoft.com/office/drawing/2014/main" id="{44802D08-466E-407B-A046-256C4AB6477D}"/>
                </a:ext>
              </a:extLst>
            </p:cNvPr>
            <p:cNvSpPr/>
            <p:nvPr/>
          </p:nvSpPr>
          <p:spPr>
            <a:xfrm>
              <a:off x="3479537" y="3596315"/>
              <a:ext cx="634434" cy="92051"/>
            </a:xfrm>
            <a:custGeom>
              <a:avLst/>
              <a:gdLst>
                <a:gd name="connsiteX0" fmla="*/ 592516 w 634434"/>
                <a:gd name="connsiteY0" fmla="*/ 269 h 92051"/>
                <a:gd name="connsiteX1" fmla="*/ 549265 w 634434"/>
                <a:gd name="connsiteY1" fmla="*/ 22679 h 92051"/>
                <a:gd name="connsiteX2" fmla="*/ 534372 w 634434"/>
                <a:gd name="connsiteY2" fmla="*/ 28627 h 92051"/>
                <a:gd name="connsiteX3" fmla="*/ 101106 w 634434"/>
                <a:gd name="connsiteY3" fmla="*/ 28912 h 92051"/>
                <a:gd name="connsiteX4" fmla="*/ 82502 w 634434"/>
                <a:gd name="connsiteY4" fmla="*/ 19539 h 92051"/>
                <a:gd name="connsiteX5" fmla="*/ 25596 w 634434"/>
                <a:gd name="connsiteY5" fmla="*/ 4884 h 92051"/>
                <a:gd name="connsiteX6" fmla="*/ 140 w 634434"/>
                <a:gd name="connsiteY6" fmla="*/ 48278 h 92051"/>
                <a:gd name="connsiteX7" fmla="*/ 29973 w 634434"/>
                <a:gd name="connsiteY7" fmla="*/ 88721 h 92051"/>
                <a:gd name="connsiteX8" fmla="*/ 79790 w 634434"/>
                <a:gd name="connsiteY8" fmla="*/ 76493 h 92051"/>
                <a:gd name="connsiteX9" fmla="*/ 91827 w 634434"/>
                <a:gd name="connsiteY9" fmla="*/ 67928 h 92051"/>
                <a:gd name="connsiteX10" fmla="*/ 541462 w 634434"/>
                <a:gd name="connsiteY10" fmla="*/ 67833 h 92051"/>
                <a:gd name="connsiteX11" fmla="*/ 550692 w 634434"/>
                <a:gd name="connsiteY11" fmla="*/ 71116 h 92051"/>
                <a:gd name="connsiteX12" fmla="*/ 587329 w 634434"/>
                <a:gd name="connsiteY12" fmla="*/ 92052 h 92051"/>
                <a:gd name="connsiteX13" fmla="*/ 634434 w 634434"/>
                <a:gd name="connsiteY13" fmla="*/ 37572 h 92051"/>
                <a:gd name="connsiteX14" fmla="*/ 632341 w 634434"/>
                <a:gd name="connsiteY14" fmla="*/ 34051 h 92051"/>
                <a:gd name="connsiteX15" fmla="*/ 592516 w 634434"/>
                <a:gd name="connsiteY15" fmla="*/ 269 h 92051"/>
                <a:gd name="connsiteX16" fmla="*/ 46103 w 634434"/>
                <a:gd name="connsiteY16" fmla="*/ 52941 h 92051"/>
                <a:gd name="connsiteX17" fmla="*/ 38823 w 634434"/>
                <a:gd name="connsiteY17" fmla="*/ 46279 h 92051"/>
                <a:gd name="connsiteX18" fmla="*/ 45436 w 634434"/>
                <a:gd name="connsiteY18" fmla="*/ 39428 h 92051"/>
                <a:gd name="connsiteX19" fmla="*/ 52526 w 634434"/>
                <a:gd name="connsiteY19" fmla="*/ 45708 h 92051"/>
                <a:gd name="connsiteX20" fmla="*/ 46103 w 634434"/>
                <a:gd name="connsiteY20" fmla="*/ 52941 h 92051"/>
                <a:gd name="connsiteX21" fmla="*/ 587758 w 634434"/>
                <a:gd name="connsiteY21" fmla="*/ 52512 h 92051"/>
                <a:gd name="connsiteX22" fmla="*/ 581763 w 634434"/>
                <a:gd name="connsiteY22" fmla="*/ 45137 h 92051"/>
                <a:gd name="connsiteX23" fmla="*/ 588567 w 634434"/>
                <a:gd name="connsiteY23" fmla="*/ 38381 h 92051"/>
                <a:gd name="connsiteX24" fmla="*/ 595561 w 634434"/>
                <a:gd name="connsiteY24" fmla="*/ 45232 h 92051"/>
                <a:gd name="connsiteX25" fmla="*/ 587758 w 634434"/>
                <a:gd name="connsiteY25" fmla="*/ 52512 h 92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34434" h="92051">
                  <a:moveTo>
                    <a:pt x="592516" y="269"/>
                  </a:moveTo>
                  <a:cubicBezTo>
                    <a:pt x="573817" y="-1539"/>
                    <a:pt x="558400" y="5741"/>
                    <a:pt x="549265" y="22679"/>
                  </a:cubicBezTo>
                  <a:cubicBezTo>
                    <a:pt x="545459" y="29769"/>
                    <a:pt x="540035" y="28627"/>
                    <a:pt x="534372" y="28627"/>
                  </a:cubicBezTo>
                  <a:cubicBezTo>
                    <a:pt x="389966" y="28675"/>
                    <a:pt x="245512" y="28675"/>
                    <a:pt x="101106" y="28912"/>
                  </a:cubicBezTo>
                  <a:cubicBezTo>
                    <a:pt x="92779" y="28912"/>
                    <a:pt x="87498" y="27295"/>
                    <a:pt x="82502" y="19539"/>
                  </a:cubicBezTo>
                  <a:cubicBezTo>
                    <a:pt x="70559" y="888"/>
                    <a:pt x="45342" y="-4870"/>
                    <a:pt x="25596" y="4884"/>
                  </a:cubicBezTo>
                  <a:cubicBezTo>
                    <a:pt x="9656" y="12735"/>
                    <a:pt x="-1382" y="30863"/>
                    <a:pt x="140" y="48278"/>
                  </a:cubicBezTo>
                  <a:cubicBezTo>
                    <a:pt x="1853" y="67595"/>
                    <a:pt x="11797" y="81584"/>
                    <a:pt x="29973" y="88721"/>
                  </a:cubicBezTo>
                  <a:cubicBezTo>
                    <a:pt x="47816" y="95763"/>
                    <a:pt x="66087" y="90672"/>
                    <a:pt x="79790" y="76493"/>
                  </a:cubicBezTo>
                  <a:cubicBezTo>
                    <a:pt x="83120" y="73067"/>
                    <a:pt x="84167" y="67881"/>
                    <a:pt x="91827" y="67928"/>
                  </a:cubicBezTo>
                  <a:cubicBezTo>
                    <a:pt x="241706" y="68261"/>
                    <a:pt x="391584" y="67976"/>
                    <a:pt x="541462" y="67833"/>
                  </a:cubicBezTo>
                  <a:cubicBezTo>
                    <a:pt x="544983" y="67833"/>
                    <a:pt x="548076" y="66882"/>
                    <a:pt x="550692" y="71116"/>
                  </a:cubicBezTo>
                  <a:cubicBezTo>
                    <a:pt x="558972" y="84629"/>
                    <a:pt x="572580" y="89482"/>
                    <a:pt x="587329" y="92052"/>
                  </a:cubicBezTo>
                  <a:cubicBezTo>
                    <a:pt x="618352" y="85343"/>
                    <a:pt x="632769" y="68690"/>
                    <a:pt x="634434" y="37572"/>
                  </a:cubicBezTo>
                  <a:cubicBezTo>
                    <a:pt x="633720" y="36430"/>
                    <a:pt x="632721" y="35336"/>
                    <a:pt x="632341" y="34051"/>
                  </a:cubicBezTo>
                  <a:cubicBezTo>
                    <a:pt x="626631" y="13830"/>
                    <a:pt x="613071" y="2220"/>
                    <a:pt x="592516" y="269"/>
                  </a:cubicBezTo>
                  <a:close/>
                  <a:moveTo>
                    <a:pt x="46103" y="52941"/>
                  </a:moveTo>
                  <a:cubicBezTo>
                    <a:pt x="42058" y="53036"/>
                    <a:pt x="39203" y="50086"/>
                    <a:pt x="38823" y="46279"/>
                  </a:cubicBezTo>
                  <a:cubicBezTo>
                    <a:pt x="38442" y="42140"/>
                    <a:pt x="41345" y="39713"/>
                    <a:pt x="45436" y="39428"/>
                  </a:cubicBezTo>
                  <a:cubicBezTo>
                    <a:pt x="49766" y="39095"/>
                    <a:pt x="52145" y="41331"/>
                    <a:pt x="52526" y="45708"/>
                  </a:cubicBezTo>
                  <a:cubicBezTo>
                    <a:pt x="52145" y="49705"/>
                    <a:pt x="50290" y="52845"/>
                    <a:pt x="46103" y="52941"/>
                  </a:cubicBezTo>
                  <a:close/>
                  <a:moveTo>
                    <a:pt x="587758" y="52512"/>
                  </a:moveTo>
                  <a:cubicBezTo>
                    <a:pt x="583761" y="52322"/>
                    <a:pt x="581715" y="49277"/>
                    <a:pt x="581763" y="45137"/>
                  </a:cubicBezTo>
                  <a:cubicBezTo>
                    <a:pt x="581858" y="40665"/>
                    <a:pt x="584713" y="39047"/>
                    <a:pt x="588567" y="38381"/>
                  </a:cubicBezTo>
                  <a:cubicBezTo>
                    <a:pt x="592087" y="39475"/>
                    <a:pt x="595656" y="41093"/>
                    <a:pt x="595561" y="45232"/>
                  </a:cubicBezTo>
                  <a:cubicBezTo>
                    <a:pt x="595418" y="49753"/>
                    <a:pt x="592230" y="52750"/>
                    <a:pt x="587758" y="52512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223">
              <a:extLst>
                <a:ext uri="{FF2B5EF4-FFF2-40B4-BE49-F238E27FC236}">
                  <a16:creationId xmlns:a16="http://schemas.microsoft.com/office/drawing/2014/main" id="{3E6C003C-6633-455D-A6A7-65414327614C}"/>
                </a:ext>
              </a:extLst>
            </p:cNvPr>
            <p:cNvSpPr/>
            <p:nvPr/>
          </p:nvSpPr>
          <p:spPr>
            <a:xfrm>
              <a:off x="4971126" y="2583307"/>
              <a:ext cx="526944" cy="252085"/>
            </a:xfrm>
            <a:custGeom>
              <a:avLst/>
              <a:gdLst>
                <a:gd name="connsiteX0" fmla="*/ 517346 w 526944"/>
                <a:gd name="connsiteY0" fmla="*/ 214735 h 252085"/>
                <a:gd name="connsiteX1" fmla="*/ 501740 w 526944"/>
                <a:gd name="connsiteY1" fmla="*/ 210691 h 252085"/>
                <a:gd name="connsiteX2" fmla="*/ 484040 w 526944"/>
                <a:gd name="connsiteY2" fmla="*/ 211405 h 252085"/>
                <a:gd name="connsiteX3" fmla="*/ 176718 w 526944"/>
                <a:gd name="connsiteY3" fmla="*/ 212499 h 252085"/>
                <a:gd name="connsiteX4" fmla="*/ 86791 w 526944"/>
                <a:gd name="connsiteY4" fmla="*/ 171818 h 252085"/>
                <a:gd name="connsiteX5" fmla="*/ 61907 w 526944"/>
                <a:gd name="connsiteY5" fmla="*/ 102588 h 252085"/>
                <a:gd name="connsiteX6" fmla="*/ 71804 w 526944"/>
                <a:gd name="connsiteY6" fmla="*/ 82795 h 252085"/>
                <a:gd name="connsiteX7" fmla="*/ 82747 w 526944"/>
                <a:gd name="connsiteY7" fmla="*/ 18086 h 252085"/>
                <a:gd name="connsiteX8" fmla="*/ 19370 w 526944"/>
                <a:gd name="connsiteY8" fmla="*/ 8332 h 252085"/>
                <a:gd name="connsiteX9" fmla="*/ 9949 w 526944"/>
                <a:gd name="connsiteY9" fmla="*/ 71994 h 252085"/>
                <a:gd name="connsiteX10" fmla="*/ 22938 w 526944"/>
                <a:gd name="connsiteY10" fmla="*/ 113484 h 252085"/>
                <a:gd name="connsiteX11" fmla="*/ 22701 w 526944"/>
                <a:gd name="connsiteY11" fmla="*/ 148979 h 252085"/>
                <a:gd name="connsiteX12" fmla="*/ 29838 w 526944"/>
                <a:gd name="connsiteY12" fmla="*/ 167107 h 252085"/>
                <a:gd name="connsiteX13" fmla="*/ 95832 w 526944"/>
                <a:gd name="connsiteY13" fmla="*/ 239953 h 252085"/>
                <a:gd name="connsiteX14" fmla="*/ 122429 w 526944"/>
                <a:gd name="connsiteY14" fmla="*/ 251991 h 252085"/>
                <a:gd name="connsiteX15" fmla="*/ 481661 w 526944"/>
                <a:gd name="connsiteY15" fmla="*/ 252086 h 252085"/>
                <a:gd name="connsiteX16" fmla="*/ 508829 w 526944"/>
                <a:gd name="connsiteY16" fmla="*/ 251372 h 252085"/>
                <a:gd name="connsiteX17" fmla="*/ 526196 w 526944"/>
                <a:gd name="connsiteY17" fmla="*/ 236813 h 252085"/>
                <a:gd name="connsiteX18" fmla="*/ 517346 w 526944"/>
                <a:gd name="connsiteY18" fmla="*/ 214735 h 252085"/>
                <a:gd name="connsiteX19" fmla="*/ 45730 w 526944"/>
                <a:gd name="connsiteY19" fmla="*/ 52153 h 252085"/>
                <a:gd name="connsiteX20" fmla="*/ 39592 w 526944"/>
                <a:gd name="connsiteY20" fmla="*/ 44921 h 252085"/>
                <a:gd name="connsiteX21" fmla="*/ 46776 w 526944"/>
                <a:gd name="connsiteY21" fmla="*/ 38688 h 252085"/>
                <a:gd name="connsiteX22" fmla="*/ 53104 w 526944"/>
                <a:gd name="connsiteY22" fmla="*/ 46158 h 252085"/>
                <a:gd name="connsiteX23" fmla="*/ 45730 w 526944"/>
                <a:gd name="connsiteY23" fmla="*/ 52153 h 252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26944" h="252085">
                  <a:moveTo>
                    <a:pt x="517346" y="214735"/>
                  </a:moveTo>
                  <a:cubicBezTo>
                    <a:pt x="512683" y="212356"/>
                    <a:pt x="506974" y="211976"/>
                    <a:pt x="501740" y="210691"/>
                  </a:cubicBezTo>
                  <a:cubicBezTo>
                    <a:pt x="495840" y="210929"/>
                    <a:pt x="489940" y="211405"/>
                    <a:pt x="484040" y="211405"/>
                  </a:cubicBezTo>
                  <a:cubicBezTo>
                    <a:pt x="381600" y="211452"/>
                    <a:pt x="279064" y="209311"/>
                    <a:pt x="176718" y="212499"/>
                  </a:cubicBezTo>
                  <a:cubicBezTo>
                    <a:pt x="137179" y="213736"/>
                    <a:pt x="111533" y="201698"/>
                    <a:pt x="86791" y="171818"/>
                  </a:cubicBezTo>
                  <a:cubicBezTo>
                    <a:pt x="68806" y="150169"/>
                    <a:pt x="58624" y="130233"/>
                    <a:pt x="61907" y="102588"/>
                  </a:cubicBezTo>
                  <a:cubicBezTo>
                    <a:pt x="62906" y="94167"/>
                    <a:pt x="63334" y="88219"/>
                    <a:pt x="71804" y="82795"/>
                  </a:cubicBezTo>
                  <a:cubicBezTo>
                    <a:pt x="93786" y="68711"/>
                    <a:pt x="98115" y="38878"/>
                    <a:pt x="82747" y="18086"/>
                  </a:cubicBezTo>
                  <a:cubicBezTo>
                    <a:pt x="68378" y="-1422"/>
                    <a:pt x="39163" y="-5895"/>
                    <a:pt x="19370" y="8332"/>
                  </a:cubicBezTo>
                  <a:cubicBezTo>
                    <a:pt x="-852" y="22891"/>
                    <a:pt x="-7275" y="54627"/>
                    <a:pt x="9949" y="71994"/>
                  </a:cubicBezTo>
                  <a:cubicBezTo>
                    <a:pt x="22701" y="84888"/>
                    <a:pt x="23367" y="98116"/>
                    <a:pt x="22938" y="113484"/>
                  </a:cubicBezTo>
                  <a:cubicBezTo>
                    <a:pt x="22605" y="125332"/>
                    <a:pt x="23319" y="137179"/>
                    <a:pt x="22701" y="148979"/>
                  </a:cubicBezTo>
                  <a:cubicBezTo>
                    <a:pt x="22320" y="156449"/>
                    <a:pt x="24889" y="161731"/>
                    <a:pt x="29838" y="167107"/>
                  </a:cubicBezTo>
                  <a:cubicBezTo>
                    <a:pt x="52105" y="191135"/>
                    <a:pt x="74563" y="215068"/>
                    <a:pt x="95832" y="239953"/>
                  </a:cubicBezTo>
                  <a:cubicBezTo>
                    <a:pt x="103397" y="248803"/>
                    <a:pt x="110914" y="251991"/>
                    <a:pt x="122429" y="251991"/>
                  </a:cubicBezTo>
                  <a:cubicBezTo>
                    <a:pt x="242189" y="251705"/>
                    <a:pt x="361901" y="251991"/>
                    <a:pt x="481661" y="252086"/>
                  </a:cubicBezTo>
                  <a:cubicBezTo>
                    <a:pt x="490701" y="251896"/>
                    <a:pt x="499837" y="252181"/>
                    <a:pt x="508829" y="251372"/>
                  </a:cubicBezTo>
                  <a:cubicBezTo>
                    <a:pt x="517679" y="250611"/>
                    <a:pt x="524245" y="246043"/>
                    <a:pt x="526196" y="236813"/>
                  </a:cubicBezTo>
                  <a:cubicBezTo>
                    <a:pt x="528290" y="227582"/>
                    <a:pt x="526196" y="219303"/>
                    <a:pt x="517346" y="214735"/>
                  </a:cubicBezTo>
                  <a:close/>
                  <a:moveTo>
                    <a:pt x="45730" y="52153"/>
                  </a:moveTo>
                  <a:cubicBezTo>
                    <a:pt x="41400" y="51820"/>
                    <a:pt x="39211" y="49203"/>
                    <a:pt x="39592" y="44921"/>
                  </a:cubicBezTo>
                  <a:cubicBezTo>
                    <a:pt x="39972" y="40686"/>
                    <a:pt x="42447" y="38307"/>
                    <a:pt x="46776" y="38688"/>
                  </a:cubicBezTo>
                  <a:cubicBezTo>
                    <a:pt x="50963" y="39116"/>
                    <a:pt x="53009" y="41781"/>
                    <a:pt x="53104" y="46158"/>
                  </a:cubicBezTo>
                  <a:cubicBezTo>
                    <a:pt x="52438" y="50250"/>
                    <a:pt x="49964" y="52486"/>
                    <a:pt x="45730" y="52153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224">
              <a:extLst>
                <a:ext uri="{FF2B5EF4-FFF2-40B4-BE49-F238E27FC236}">
                  <a16:creationId xmlns:a16="http://schemas.microsoft.com/office/drawing/2014/main" id="{90F80884-74C4-4F89-8CF9-21717FE4DEDB}"/>
                </a:ext>
              </a:extLst>
            </p:cNvPr>
            <p:cNvSpPr/>
            <p:nvPr/>
          </p:nvSpPr>
          <p:spPr>
            <a:xfrm>
              <a:off x="2785228" y="4632833"/>
              <a:ext cx="319091" cy="91276"/>
            </a:xfrm>
            <a:custGeom>
              <a:avLst/>
              <a:gdLst>
                <a:gd name="connsiteX0" fmla="*/ 299912 w 319091"/>
                <a:gd name="connsiteY0" fmla="*/ 22653 h 91276"/>
                <a:gd name="connsiteX1" fmla="*/ 92224 w 319091"/>
                <a:gd name="connsiteY1" fmla="*/ 23271 h 91276"/>
                <a:gd name="connsiteX2" fmla="*/ 81423 w 319091"/>
                <a:gd name="connsiteY2" fmla="*/ 16895 h 91276"/>
                <a:gd name="connsiteX3" fmla="*/ 29704 w 319091"/>
                <a:gd name="connsiteY3" fmla="*/ 3097 h 91276"/>
                <a:gd name="connsiteX4" fmla="*/ 13 w 319091"/>
                <a:gd name="connsiteY4" fmla="*/ 46348 h 91276"/>
                <a:gd name="connsiteX5" fmla="*/ 31274 w 319091"/>
                <a:gd name="connsiteY5" fmla="*/ 88694 h 91276"/>
                <a:gd name="connsiteX6" fmla="*/ 82375 w 319091"/>
                <a:gd name="connsiteY6" fmla="*/ 72945 h 91276"/>
                <a:gd name="connsiteX7" fmla="*/ 95507 w 319091"/>
                <a:gd name="connsiteY7" fmla="*/ 63429 h 91276"/>
                <a:gd name="connsiteX8" fmla="*/ 281309 w 319091"/>
                <a:gd name="connsiteY8" fmla="*/ 64238 h 91276"/>
                <a:gd name="connsiteX9" fmla="*/ 292062 w 319091"/>
                <a:gd name="connsiteY9" fmla="*/ 63524 h 91276"/>
                <a:gd name="connsiteX10" fmla="*/ 318850 w 319091"/>
                <a:gd name="connsiteY10" fmla="*/ 46538 h 91276"/>
                <a:gd name="connsiteX11" fmla="*/ 299912 w 319091"/>
                <a:gd name="connsiteY11" fmla="*/ 22653 h 91276"/>
                <a:gd name="connsiteX12" fmla="*/ 45738 w 319091"/>
                <a:gd name="connsiteY12" fmla="*/ 52771 h 91276"/>
                <a:gd name="connsiteX13" fmla="*/ 38887 w 319091"/>
                <a:gd name="connsiteY13" fmla="*/ 45444 h 91276"/>
                <a:gd name="connsiteX14" fmla="*/ 46071 w 319091"/>
                <a:gd name="connsiteY14" fmla="*/ 38973 h 91276"/>
                <a:gd name="connsiteX15" fmla="*/ 52780 w 319091"/>
                <a:gd name="connsiteY15" fmla="*/ 45777 h 91276"/>
                <a:gd name="connsiteX16" fmla="*/ 45738 w 319091"/>
                <a:gd name="connsiteY16" fmla="*/ 52771 h 91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19091" h="91276">
                  <a:moveTo>
                    <a:pt x="299912" y="22653"/>
                  </a:moveTo>
                  <a:cubicBezTo>
                    <a:pt x="230683" y="22795"/>
                    <a:pt x="161454" y="22938"/>
                    <a:pt x="92224" y="23271"/>
                  </a:cubicBezTo>
                  <a:cubicBezTo>
                    <a:pt x="86848" y="23319"/>
                    <a:pt x="84469" y="20559"/>
                    <a:pt x="81423" y="16895"/>
                  </a:cubicBezTo>
                  <a:cubicBezTo>
                    <a:pt x="68482" y="1289"/>
                    <a:pt x="47927" y="-3993"/>
                    <a:pt x="29704" y="3097"/>
                  </a:cubicBezTo>
                  <a:cubicBezTo>
                    <a:pt x="11718" y="10044"/>
                    <a:pt x="-462" y="27791"/>
                    <a:pt x="13" y="46348"/>
                  </a:cubicBezTo>
                  <a:cubicBezTo>
                    <a:pt x="489" y="65237"/>
                    <a:pt x="13336" y="82651"/>
                    <a:pt x="31274" y="88694"/>
                  </a:cubicBezTo>
                  <a:cubicBezTo>
                    <a:pt x="50449" y="95165"/>
                    <a:pt x="69576" y="89313"/>
                    <a:pt x="82375" y="72945"/>
                  </a:cubicBezTo>
                  <a:cubicBezTo>
                    <a:pt x="85848" y="68520"/>
                    <a:pt x="87656" y="63334"/>
                    <a:pt x="95507" y="63429"/>
                  </a:cubicBezTo>
                  <a:cubicBezTo>
                    <a:pt x="157457" y="64048"/>
                    <a:pt x="219359" y="64048"/>
                    <a:pt x="281309" y="64238"/>
                  </a:cubicBezTo>
                  <a:cubicBezTo>
                    <a:pt x="284877" y="64000"/>
                    <a:pt x="288493" y="63572"/>
                    <a:pt x="292062" y="63524"/>
                  </a:cubicBezTo>
                  <a:cubicBezTo>
                    <a:pt x="308715" y="63144"/>
                    <a:pt x="317422" y="57957"/>
                    <a:pt x="318850" y="46538"/>
                  </a:cubicBezTo>
                  <a:cubicBezTo>
                    <a:pt x="320705" y="32454"/>
                    <a:pt x="311665" y="26316"/>
                    <a:pt x="299912" y="22653"/>
                  </a:cubicBezTo>
                  <a:close/>
                  <a:moveTo>
                    <a:pt x="45738" y="52771"/>
                  </a:moveTo>
                  <a:cubicBezTo>
                    <a:pt x="41789" y="51819"/>
                    <a:pt x="38887" y="49298"/>
                    <a:pt x="38887" y="45444"/>
                  </a:cubicBezTo>
                  <a:cubicBezTo>
                    <a:pt x="38887" y="41399"/>
                    <a:pt x="41742" y="39068"/>
                    <a:pt x="46071" y="38973"/>
                  </a:cubicBezTo>
                  <a:cubicBezTo>
                    <a:pt x="50734" y="38877"/>
                    <a:pt x="52970" y="41923"/>
                    <a:pt x="52780" y="45777"/>
                  </a:cubicBezTo>
                  <a:cubicBezTo>
                    <a:pt x="52590" y="49488"/>
                    <a:pt x="50115" y="52438"/>
                    <a:pt x="45738" y="52771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225">
              <a:extLst>
                <a:ext uri="{FF2B5EF4-FFF2-40B4-BE49-F238E27FC236}">
                  <a16:creationId xmlns:a16="http://schemas.microsoft.com/office/drawing/2014/main" id="{B5F3FA4A-3775-4EAE-A2E2-DF5F97685CFD}"/>
                </a:ext>
              </a:extLst>
            </p:cNvPr>
            <p:cNvSpPr/>
            <p:nvPr/>
          </p:nvSpPr>
          <p:spPr>
            <a:xfrm>
              <a:off x="3124061" y="923423"/>
              <a:ext cx="1521049" cy="1917156"/>
            </a:xfrm>
            <a:custGeom>
              <a:avLst/>
              <a:gdLst>
                <a:gd name="connsiteX0" fmla="*/ 1353566 w 1521049"/>
                <a:gd name="connsiteY0" fmla="*/ 745584 h 1917156"/>
                <a:gd name="connsiteX1" fmla="*/ 1342766 w 1521049"/>
                <a:gd name="connsiteY1" fmla="*/ 745632 h 1917156"/>
                <a:gd name="connsiteX2" fmla="*/ 1338198 w 1521049"/>
                <a:gd name="connsiteY2" fmla="*/ 745680 h 1917156"/>
                <a:gd name="connsiteX3" fmla="*/ 1328016 w 1521049"/>
                <a:gd name="connsiteY3" fmla="*/ 737210 h 1917156"/>
                <a:gd name="connsiteX4" fmla="*/ 1330109 w 1521049"/>
                <a:gd name="connsiteY4" fmla="*/ 706378 h 1917156"/>
                <a:gd name="connsiteX5" fmla="*/ 1332488 w 1521049"/>
                <a:gd name="connsiteY5" fmla="*/ 704523 h 1917156"/>
                <a:gd name="connsiteX6" fmla="*/ 1335438 w 1521049"/>
                <a:gd name="connsiteY6" fmla="*/ 690248 h 1917156"/>
                <a:gd name="connsiteX7" fmla="*/ 1335438 w 1521049"/>
                <a:gd name="connsiteY7" fmla="*/ 653326 h 1917156"/>
                <a:gd name="connsiteX8" fmla="*/ 1317025 w 1521049"/>
                <a:gd name="connsiteY8" fmla="*/ 591139 h 1917156"/>
                <a:gd name="connsiteX9" fmla="*/ 1193030 w 1521049"/>
                <a:gd name="connsiteY9" fmla="*/ 524336 h 1917156"/>
                <a:gd name="connsiteX10" fmla="*/ 1026261 w 1521049"/>
                <a:gd name="connsiteY10" fmla="*/ 524288 h 1917156"/>
                <a:gd name="connsiteX11" fmla="*/ 1010179 w 1521049"/>
                <a:gd name="connsiteY11" fmla="*/ 527524 h 1917156"/>
                <a:gd name="connsiteX12" fmla="*/ 1009513 w 1521049"/>
                <a:gd name="connsiteY12" fmla="*/ 528856 h 1917156"/>
                <a:gd name="connsiteX13" fmla="*/ 970449 w 1521049"/>
                <a:gd name="connsiteY13" fmla="*/ 528190 h 1917156"/>
                <a:gd name="connsiteX14" fmla="*/ 954081 w 1521049"/>
                <a:gd name="connsiteY14" fmla="*/ 528808 h 1917156"/>
                <a:gd name="connsiteX15" fmla="*/ 620638 w 1521049"/>
                <a:gd name="connsiteY15" fmla="*/ 529237 h 1917156"/>
                <a:gd name="connsiteX16" fmla="*/ 603938 w 1521049"/>
                <a:gd name="connsiteY16" fmla="*/ 511679 h 1917156"/>
                <a:gd name="connsiteX17" fmla="*/ 604128 w 1521049"/>
                <a:gd name="connsiteY17" fmla="*/ 15654 h 1917156"/>
                <a:gd name="connsiteX18" fmla="*/ 601987 w 1521049"/>
                <a:gd name="connsiteY18" fmla="*/ 0 h 1917156"/>
                <a:gd name="connsiteX19" fmla="*/ 601654 w 1521049"/>
                <a:gd name="connsiteY19" fmla="*/ 284102 h 1917156"/>
                <a:gd name="connsiteX20" fmla="*/ 601939 w 1521049"/>
                <a:gd name="connsiteY20" fmla="*/ 513583 h 1917156"/>
                <a:gd name="connsiteX21" fmla="*/ 586523 w 1521049"/>
                <a:gd name="connsiteY21" fmla="*/ 528475 h 1917156"/>
                <a:gd name="connsiteX22" fmla="*/ 563304 w 1521049"/>
                <a:gd name="connsiteY22" fmla="*/ 528190 h 1917156"/>
                <a:gd name="connsiteX23" fmla="*/ 449920 w 1521049"/>
                <a:gd name="connsiteY23" fmla="*/ 529094 h 1917156"/>
                <a:gd name="connsiteX24" fmla="*/ 437359 w 1521049"/>
                <a:gd name="connsiteY24" fmla="*/ 515866 h 1917156"/>
                <a:gd name="connsiteX25" fmla="*/ 437406 w 1521049"/>
                <a:gd name="connsiteY25" fmla="*/ 334062 h 1917156"/>
                <a:gd name="connsiteX26" fmla="*/ 435027 w 1521049"/>
                <a:gd name="connsiteY26" fmla="*/ 348336 h 1917156"/>
                <a:gd name="connsiteX27" fmla="*/ 435218 w 1521049"/>
                <a:gd name="connsiteY27" fmla="*/ 514867 h 1917156"/>
                <a:gd name="connsiteX28" fmla="*/ 421229 w 1521049"/>
                <a:gd name="connsiteY28" fmla="*/ 528666 h 1917156"/>
                <a:gd name="connsiteX29" fmla="*/ 407288 w 1521049"/>
                <a:gd name="connsiteY29" fmla="*/ 515058 h 1917156"/>
                <a:gd name="connsiteX30" fmla="*/ 407478 w 1521049"/>
                <a:gd name="connsiteY30" fmla="*/ 348526 h 1917156"/>
                <a:gd name="connsiteX31" fmla="*/ 405527 w 1521049"/>
                <a:gd name="connsiteY31" fmla="*/ 334109 h 1917156"/>
                <a:gd name="connsiteX32" fmla="*/ 405527 w 1521049"/>
                <a:gd name="connsiteY32" fmla="*/ 516770 h 1917156"/>
                <a:gd name="connsiteX33" fmla="*/ 393347 w 1521049"/>
                <a:gd name="connsiteY33" fmla="*/ 529094 h 1917156"/>
                <a:gd name="connsiteX34" fmla="*/ 336155 w 1521049"/>
                <a:gd name="connsiteY34" fmla="*/ 528285 h 1917156"/>
                <a:gd name="connsiteX35" fmla="*/ 297853 w 1521049"/>
                <a:gd name="connsiteY35" fmla="*/ 490363 h 1917156"/>
                <a:gd name="connsiteX36" fmla="*/ 297758 w 1521049"/>
                <a:gd name="connsiteY36" fmla="*/ 106628 h 1917156"/>
                <a:gd name="connsiteX37" fmla="*/ 295712 w 1521049"/>
                <a:gd name="connsiteY37" fmla="*/ 90831 h 1917156"/>
                <a:gd name="connsiteX38" fmla="*/ 295236 w 1521049"/>
                <a:gd name="connsiteY38" fmla="*/ 107199 h 1917156"/>
                <a:gd name="connsiteX39" fmla="*/ 295236 w 1521049"/>
                <a:gd name="connsiteY39" fmla="*/ 440689 h 1917156"/>
                <a:gd name="connsiteX40" fmla="*/ 295379 w 1521049"/>
                <a:gd name="connsiteY40" fmla="*/ 517246 h 1917156"/>
                <a:gd name="connsiteX41" fmla="*/ 284293 w 1521049"/>
                <a:gd name="connsiteY41" fmla="*/ 529094 h 1917156"/>
                <a:gd name="connsiteX42" fmla="*/ 226958 w 1521049"/>
                <a:gd name="connsiteY42" fmla="*/ 528237 h 1917156"/>
                <a:gd name="connsiteX43" fmla="*/ 226958 w 1521049"/>
                <a:gd name="connsiteY43" fmla="*/ 528237 h 1917156"/>
                <a:gd name="connsiteX44" fmla="*/ 191416 w 1521049"/>
                <a:gd name="connsiteY44" fmla="*/ 525858 h 1917156"/>
                <a:gd name="connsiteX45" fmla="*/ 188847 w 1521049"/>
                <a:gd name="connsiteY45" fmla="*/ 490411 h 1917156"/>
                <a:gd name="connsiteX46" fmla="*/ 188656 w 1521049"/>
                <a:gd name="connsiteY46" fmla="*/ 187276 h 1917156"/>
                <a:gd name="connsiteX47" fmla="*/ 186753 w 1521049"/>
                <a:gd name="connsiteY47" fmla="*/ 172812 h 1917156"/>
                <a:gd name="connsiteX48" fmla="*/ 186277 w 1521049"/>
                <a:gd name="connsiteY48" fmla="*/ 185088 h 1917156"/>
                <a:gd name="connsiteX49" fmla="*/ 186467 w 1521049"/>
                <a:gd name="connsiteY49" fmla="*/ 515295 h 1917156"/>
                <a:gd name="connsiteX50" fmla="*/ 173097 w 1521049"/>
                <a:gd name="connsiteY50" fmla="*/ 529094 h 1917156"/>
                <a:gd name="connsiteX51" fmla="*/ 149926 w 1521049"/>
                <a:gd name="connsiteY51" fmla="*/ 529094 h 1917156"/>
                <a:gd name="connsiteX52" fmla="*/ 136698 w 1521049"/>
                <a:gd name="connsiteY52" fmla="*/ 515295 h 1917156"/>
                <a:gd name="connsiteX53" fmla="*/ 136841 w 1521049"/>
                <a:gd name="connsiteY53" fmla="*/ 268353 h 1917156"/>
                <a:gd name="connsiteX54" fmla="*/ 134843 w 1521049"/>
                <a:gd name="connsiteY54" fmla="*/ 253984 h 1917156"/>
                <a:gd name="connsiteX55" fmla="*/ 134176 w 1521049"/>
                <a:gd name="connsiteY55" fmla="*/ 506731 h 1917156"/>
                <a:gd name="connsiteX56" fmla="*/ 131131 w 1521049"/>
                <a:gd name="connsiteY56" fmla="*/ 526857 h 1917156"/>
                <a:gd name="connsiteX57" fmla="*/ 102869 w 1521049"/>
                <a:gd name="connsiteY57" fmla="*/ 527714 h 1917156"/>
                <a:gd name="connsiteX58" fmla="*/ 98396 w 1521049"/>
                <a:gd name="connsiteY58" fmla="*/ 515248 h 1917156"/>
                <a:gd name="connsiteX59" fmla="*/ 98301 w 1521049"/>
                <a:gd name="connsiteY59" fmla="*/ 348526 h 1917156"/>
                <a:gd name="connsiteX60" fmla="*/ 98253 w 1521049"/>
                <a:gd name="connsiteY60" fmla="*/ 281581 h 1917156"/>
                <a:gd name="connsiteX61" fmla="*/ 96112 w 1521049"/>
                <a:gd name="connsiteY61" fmla="*/ 268496 h 1917156"/>
                <a:gd name="connsiteX62" fmla="*/ 96112 w 1521049"/>
                <a:gd name="connsiteY62" fmla="*/ 268496 h 1917156"/>
                <a:gd name="connsiteX63" fmla="*/ 95636 w 1521049"/>
                <a:gd name="connsiteY63" fmla="*/ 507159 h 1917156"/>
                <a:gd name="connsiteX64" fmla="*/ 74701 w 1521049"/>
                <a:gd name="connsiteY64" fmla="*/ 530902 h 1917156"/>
                <a:gd name="connsiteX65" fmla="*/ 0 w 1521049"/>
                <a:gd name="connsiteY65" fmla="*/ 568633 h 1917156"/>
                <a:gd name="connsiteX66" fmla="*/ 3854 w 1521049"/>
                <a:gd name="connsiteY66" fmla="*/ 574200 h 1917156"/>
                <a:gd name="connsiteX67" fmla="*/ 121853 w 1521049"/>
                <a:gd name="connsiteY67" fmla="*/ 697433 h 1917156"/>
                <a:gd name="connsiteX68" fmla="*/ 257267 w 1521049"/>
                <a:gd name="connsiteY68" fmla="*/ 838081 h 1917156"/>
                <a:gd name="connsiteX69" fmla="*/ 399294 w 1521049"/>
                <a:gd name="connsiteY69" fmla="*/ 985628 h 1917156"/>
                <a:gd name="connsiteX70" fmla="*/ 536516 w 1521049"/>
                <a:gd name="connsiteY70" fmla="*/ 1128273 h 1917156"/>
                <a:gd name="connsiteX71" fmla="*/ 677592 w 1521049"/>
                <a:gd name="connsiteY71" fmla="*/ 1274821 h 1917156"/>
                <a:gd name="connsiteX72" fmla="*/ 812911 w 1521049"/>
                <a:gd name="connsiteY72" fmla="*/ 1415516 h 1917156"/>
                <a:gd name="connsiteX73" fmla="*/ 953035 w 1521049"/>
                <a:gd name="connsiteY73" fmla="*/ 1561112 h 1917156"/>
                <a:gd name="connsiteX74" fmla="*/ 1092112 w 1521049"/>
                <a:gd name="connsiteY74" fmla="*/ 1705757 h 1917156"/>
                <a:gd name="connsiteX75" fmla="*/ 1210968 w 1521049"/>
                <a:gd name="connsiteY75" fmla="*/ 1828324 h 1917156"/>
                <a:gd name="connsiteX76" fmla="*/ 1285051 w 1521049"/>
                <a:gd name="connsiteY76" fmla="*/ 1904833 h 1917156"/>
                <a:gd name="connsiteX77" fmla="*/ 1293425 w 1521049"/>
                <a:gd name="connsiteY77" fmla="*/ 1917156 h 1917156"/>
                <a:gd name="connsiteX78" fmla="*/ 1293425 w 1521049"/>
                <a:gd name="connsiteY78" fmla="*/ 1917156 h 1917156"/>
                <a:gd name="connsiteX79" fmla="*/ 1331774 w 1521049"/>
                <a:gd name="connsiteY79" fmla="*/ 1823090 h 1917156"/>
                <a:gd name="connsiteX80" fmla="*/ 1331774 w 1521049"/>
                <a:gd name="connsiteY80" fmla="*/ 1029211 h 1917156"/>
                <a:gd name="connsiteX81" fmla="*/ 1331537 w 1521049"/>
                <a:gd name="connsiteY81" fmla="*/ 758669 h 1917156"/>
                <a:gd name="connsiteX82" fmla="*/ 1343670 w 1521049"/>
                <a:gd name="connsiteY82" fmla="*/ 746536 h 1917156"/>
                <a:gd name="connsiteX83" fmla="*/ 1436594 w 1521049"/>
                <a:gd name="connsiteY83" fmla="*/ 746346 h 1917156"/>
                <a:gd name="connsiteX84" fmla="*/ 1521049 w 1521049"/>
                <a:gd name="connsiteY84" fmla="*/ 744871 h 1917156"/>
                <a:gd name="connsiteX85" fmla="*/ 1353566 w 1521049"/>
                <a:gd name="connsiteY85" fmla="*/ 745584 h 191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521049" h="1917156">
                  <a:moveTo>
                    <a:pt x="1353566" y="745584"/>
                  </a:moveTo>
                  <a:cubicBezTo>
                    <a:pt x="1349760" y="745965"/>
                    <a:pt x="1346096" y="746108"/>
                    <a:pt x="1342766" y="745632"/>
                  </a:cubicBezTo>
                  <a:cubicBezTo>
                    <a:pt x="1341243" y="745632"/>
                    <a:pt x="1339720" y="745632"/>
                    <a:pt x="1338198" y="745680"/>
                  </a:cubicBezTo>
                  <a:cubicBezTo>
                    <a:pt x="1331965" y="745727"/>
                    <a:pt x="1328634" y="743015"/>
                    <a:pt x="1328016" y="737210"/>
                  </a:cubicBezTo>
                  <a:cubicBezTo>
                    <a:pt x="1326921" y="726838"/>
                    <a:pt x="1325399" y="716370"/>
                    <a:pt x="1330109" y="706378"/>
                  </a:cubicBezTo>
                  <a:cubicBezTo>
                    <a:pt x="1330870" y="705665"/>
                    <a:pt x="1331680" y="705046"/>
                    <a:pt x="1332488" y="704523"/>
                  </a:cubicBezTo>
                  <a:cubicBezTo>
                    <a:pt x="1335581" y="700288"/>
                    <a:pt x="1335391" y="695197"/>
                    <a:pt x="1335438" y="690248"/>
                  </a:cubicBezTo>
                  <a:cubicBezTo>
                    <a:pt x="1335581" y="677925"/>
                    <a:pt x="1335724" y="665649"/>
                    <a:pt x="1335438" y="653326"/>
                  </a:cubicBezTo>
                  <a:cubicBezTo>
                    <a:pt x="1334867" y="631011"/>
                    <a:pt x="1328777" y="610076"/>
                    <a:pt x="1317025" y="591139"/>
                  </a:cubicBezTo>
                  <a:cubicBezTo>
                    <a:pt x="1288524" y="545319"/>
                    <a:pt x="1246082" y="524621"/>
                    <a:pt x="1193030" y="524336"/>
                  </a:cubicBezTo>
                  <a:cubicBezTo>
                    <a:pt x="1137456" y="524050"/>
                    <a:pt x="1081835" y="524241"/>
                    <a:pt x="1026261" y="524288"/>
                  </a:cubicBezTo>
                  <a:cubicBezTo>
                    <a:pt x="1020742" y="524288"/>
                    <a:pt x="1014937" y="523670"/>
                    <a:pt x="1010179" y="527524"/>
                  </a:cubicBezTo>
                  <a:cubicBezTo>
                    <a:pt x="1009941" y="527952"/>
                    <a:pt x="1009751" y="528428"/>
                    <a:pt x="1009513" y="528856"/>
                  </a:cubicBezTo>
                  <a:cubicBezTo>
                    <a:pt x="996380" y="533995"/>
                    <a:pt x="983343" y="535136"/>
                    <a:pt x="970449" y="528190"/>
                  </a:cubicBezTo>
                  <a:cubicBezTo>
                    <a:pt x="964978" y="528428"/>
                    <a:pt x="959553" y="528808"/>
                    <a:pt x="954081" y="528808"/>
                  </a:cubicBezTo>
                  <a:cubicBezTo>
                    <a:pt x="842934" y="528856"/>
                    <a:pt x="731786" y="528523"/>
                    <a:pt x="620638" y="529237"/>
                  </a:cubicBezTo>
                  <a:cubicBezTo>
                    <a:pt x="606031" y="529332"/>
                    <a:pt x="603890" y="524716"/>
                    <a:pt x="603938" y="511679"/>
                  </a:cubicBezTo>
                  <a:cubicBezTo>
                    <a:pt x="604366" y="346338"/>
                    <a:pt x="604223" y="180996"/>
                    <a:pt x="604128" y="15654"/>
                  </a:cubicBezTo>
                  <a:cubicBezTo>
                    <a:pt x="604128" y="10468"/>
                    <a:pt x="606269" y="4710"/>
                    <a:pt x="601987" y="0"/>
                  </a:cubicBezTo>
                  <a:cubicBezTo>
                    <a:pt x="601892" y="94685"/>
                    <a:pt x="601701" y="189417"/>
                    <a:pt x="601654" y="284102"/>
                  </a:cubicBezTo>
                  <a:cubicBezTo>
                    <a:pt x="601606" y="360612"/>
                    <a:pt x="601368" y="437073"/>
                    <a:pt x="601939" y="513583"/>
                  </a:cubicBezTo>
                  <a:cubicBezTo>
                    <a:pt x="602034" y="525954"/>
                    <a:pt x="598371" y="529855"/>
                    <a:pt x="586523" y="528475"/>
                  </a:cubicBezTo>
                  <a:cubicBezTo>
                    <a:pt x="578863" y="527571"/>
                    <a:pt x="571059" y="528237"/>
                    <a:pt x="563304" y="528190"/>
                  </a:cubicBezTo>
                  <a:cubicBezTo>
                    <a:pt x="525525" y="528380"/>
                    <a:pt x="487699" y="528190"/>
                    <a:pt x="449920" y="529094"/>
                  </a:cubicBezTo>
                  <a:cubicBezTo>
                    <a:pt x="439119" y="529332"/>
                    <a:pt x="437311" y="525573"/>
                    <a:pt x="437359" y="515866"/>
                  </a:cubicBezTo>
                  <a:cubicBezTo>
                    <a:pt x="437692" y="455249"/>
                    <a:pt x="437454" y="394679"/>
                    <a:pt x="437406" y="334062"/>
                  </a:cubicBezTo>
                  <a:cubicBezTo>
                    <a:pt x="433172" y="338249"/>
                    <a:pt x="435027" y="343530"/>
                    <a:pt x="435027" y="348336"/>
                  </a:cubicBezTo>
                  <a:cubicBezTo>
                    <a:pt x="434884" y="403862"/>
                    <a:pt x="434647" y="459389"/>
                    <a:pt x="435218" y="514867"/>
                  </a:cubicBezTo>
                  <a:cubicBezTo>
                    <a:pt x="435313" y="525954"/>
                    <a:pt x="431792" y="528666"/>
                    <a:pt x="421229" y="528666"/>
                  </a:cubicBezTo>
                  <a:cubicBezTo>
                    <a:pt x="410856" y="528666"/>
                    <a:pt x="407145" y="526191"/>
                    <a:pt x="407288" y="515058"/>
                  </a:cubicBezTo>
                  <a:cubicBezTo>
                    <a:pt x="407859" y="459531"/>
                    <a:pt x="407621" y="404053"/>
                    <a:pt x="407478" y="348526"/>
                  </a:cubicBezTo>
                  <a:cubicBezTo>
                    <a:pt x="407478" y="343721"/>
                    <a:pt x="409239" y="338487"/>
                    <a:pt x="405527" y="334109"/>
                  </a:cubicBezTo>
                  <a:cubicBezTo>
                    <a:pt x="405480" y="395012"/>
                    <a:pt x="405194" y="455868"/>
                    <a:pt x="405527" y="516770"/>
                  </a:cubicBezTo>
                  <a:cubicBezTo>
                    <a:pt x="405575" y="526239"/>
                    <a:pt x="403053" y="529522"/>
                    <a:pt x="393347" y="529094"/>
                  </a:cubicBezTo>
                  <a:cubicBezTo>
                    <a:pt x="374315" y="528237"/>
                    <a:pt x="355235" y="528475"/>
                    <a:pt x="336155" y="528285"/>
                  </a:cubicBezTo>
                  <a:cubicBezTo>
                    <a:pt x="297853" y="528808"/>
                    <a:pt x="297853" y="528808"/>
                    <a:pt x="297853" y="490363"/>
                  </a:cubicBezTo>
                  <a:cubicBezTo>
                    <a:pt x="297853" y="362467"/>
                    <a:pt x="297901" y="234524"/>
                    <a:pt x="297758" y="106628"/>
                  </a:cubicBezTo>
                  <a:cubicBezTo>
                    <a:pt x="297758" y="101346"/>
                    <a:pt x="299566" y="95637"/>
                    <a:pt x="295712" y="90831"/>
                  </a:cubicBezTo>
                  <a:cubicBezTo>
                    <a:pt x="295569" y="96303"/>
                    <a:pt x="295236" y="101727"/>
                    <a:pt x="295236" y="107199"/>
                  </a:cubicBezTo>
                  <a:cubicBezTo>
                    <a:pt x="295189" y="218346"/>
                    <a:pt x="295236" y="329542"/>
                    <a:pt x="295236" y="440689"/>
                  </a:cubicBezTo>
                  <a:cubicBezTo>
                    <a:pt x="295236" y="466192"/>
                    <a:pt x="294951" y="491743"/>
                    <a:pt x="295379" y="517246"/>
                  </a:cubicBezTo>
                  <a:cubicBezTo>
                    <a:pt x="295522" y="525620"/>
                    <a:pt x="293856" y="529570"/>
                    <a:pt x="284293" y="529094"/>
                  </a:cubicBezTo>
                  <a:cubicBezTo>
                    <a:pt x="265213" y="528190"/>
                    <a:pt x="246086" y="528475"/>
                    <a:pt x="226958" y="528237"/>
                  </a:cubicBezTo>
                  <a:lnTo>
                    <a:pt x="226958" y="528237"/>
                  </a:lnTo>
                  <a:cubicBezTo>
                    <a:pt x="214825" y="527666"/>
                    <a:pt x="199267" y="533471"/>
                    <a:pt x="191416" y="525858"/>
                  </a:cubicBezTo>
                  <a:cubicBezTo>
                    <a:pt x="183470" y="518198"/>
                    <a:pt x="188894" y="502544"/>
                    <a:pt x="188847" y="490411"/>
                  </a:cubicBezTo>
                  <a:cubicBezTo>
                    <a:pt x="188608" y="389350"/>
                    <a:pt x="188751" y="288337"/>
                    <a:pt x="188656" y="187276"/>
                  </a:cubicBezTo>
                  <a:cubicBezTo>
                    <a:pt x="188656" y="182423"/>
                    <a:pt x="190321" y="177237"/>
                    <a:pt x="186753" y="172812"/>
                  </a:cubicBezTo>
                  <a:cubicBezTo>
                    <a:pt x="186610" y="176904"/>
                    <a:pt x="186277" y="180996"/>
                    <a:pt x="186277" y="185088"/>
                  </a:cubicBezTo>
                  <a:cubicBezTo>
                    <a:pt x="186229" y="295141"/>
                    <a:pt x="186134" y="405242"/>
                    <a:pt x="186467" y="515295"/>
                  </a:cubicBezTo>
                  <a:cubicBezTo>
                    <a:pt x="186515" y="525620"/>
                    <a:pt x="184374" y="530474"/>
                    <a:pt x="173097" y="529094"/>
                  </a:cubicBezTo>
                  <a:cubicBezTo>
                    <a:pt x="165484" y="528190"/>
                    <a:pt x="157539" y="528142"/>
                    <a:pt x="149926" y="529094"/>
                  </a:cubicBezTo>
                  <a:cubicBezTo>
                    <a:pt x="138506" y="530521"/>
                    <a:pt x="136651" y="525478"/>
                    <a:pt x="136698" y="515295"/>
                  </a:cubicBezTo>
                  <a:cubicBezTo>
                    <a:pt x="137079" y="432981"/>
                    <a:pt x="136936" y="350667"/>
                    <a:pt x="136841" y="268353"/>
                  </a:cubicBezTo>
                  <a:cubicBezTo>
                    <a:pt x="136841" y="263548"/>
                    <a:pt x="138697" y="258314"/>
                    <a:pt x="134843" y="253984"/>
                  </a:cubicBezTo>
                  <a:cubicBezTo>
                    <a:pt x="134652" y="338249"/>
                    <a:pt x="134557" y="422514"/>
                    <a:pt x="134176" y="506731"/>
                  </a:cubicBezTo>
                  <a:cubicBezTo>
                    <a:pt x="134129" y="513678"/>
                    <a:pt x="137983" y="524145"/>
                    <a:pt x="131131" y="526857"/>
                  </a:cubicBezTo>
                  <a:cubicBezTo>
                    <a:pt x="122852" y="530141"/>
                    <a:pt x="112242" y="528808"/>
                    <a:pt x="102869" y="527714"/>
                  </a:cubicBezTo>
                  <a:cubicBezTo>
                    <a:pt x="95732" y="526905"/>
                    <a:pt x="98444" y="519720"/>
                    <a:pt x="98396" y="515248"/>
                  </a:cubicBezTo>
                  <a:cubicBezTo>
                    <a:pt x="98206" y="459674"/>
                    <a:pt x="98301" y="404100"/>
                    <a:pt x="98301" y="348526"/>
                  </a:cubicBezTo>
                  <a:cubicBezTo>
                    <a:pt x="98301" y="326211"/>
                    <a:pt x="98396" y="303896"/>
                    <a:pt x="98253" y="281581"/>
                  </a:cubicBezTo>
                  <a:cubicBezTo>
                    <a:pt x="98206" y="277156"/>
                    <a:pt x="99681" y="272398"/>
                    <a:pt x="96112" y="268496"/>
                  </a:cubicBezTo>
                  <a:lnTo>
                    <a:pt x="96112" y="268496"/>
                  </a:lnTo>
                  <a:cubicBezTo>
                    <a:pt x="95970" y="348050"/>
                    <a:pt x="95779" y="427605"/>
                    <a:pt x="95636" y="507159"/>
                  </a:cubicBezTo>
                  <a:cubicBezTo>
                    <a:pt x="95589" y="528666"/>
                    <a:pt x="95541" y="528047"/>
                    <a:pt x="74701" y="530902"/>
                  </a:cubicBezTo>
                  <a:cubicBezTo>
                    <a:pt x="45629" y="534851"/>
                    <a:pt x="20031" y="546413"/>
                    <a:pt x="0" y="568633"/>
                  </a:cubicBezTo>
                  <a:cubicBezTo>
                    <a:pt x="1284" y="570489"/>
                    <a:pt x="2284" y="572582"/>
                    <a:pt x="3854" y="574200"/>
                  </a:cubicBezTo>
                  <a:cubicBezTo>
                    <a:pt x="43108" y="615309"/>
                    <a:pt x="82123" y="656752"/>
                    <a:pt x="121853" y="697433"/>
                  </a:cubicBezTo>
                  <a:cubicBezTo>
                    <a:pt x="167340" y="743967"/>
                    <a:pt x="212161" y="791167"/>
                    <a:pt x="257267" y="838081"/>
                  </a:cubicBezTo>
                  <a:cubicBezTo>
                    <a:pt x="304562" y="887279"/>
                    <a:pt x="352000" y="936382"/>
                    <a:pt x="399294" y="985628"/>
                  </a:cubicBezTo>
                  <a:cubicBezTo>
                    <a:pt x="444971" y="1033208"/>
                    <a:pt x="490839" y="1080693"/>
                    <a:pt x="536516" y="1128273"/>
                  </a:cubicBezTo>
                  <a:cubicBezTo>
                    <a:pt x="583478" y="1177186"/>
                    <a:pt x="630630" y="1225908"/>
                    <a:pt x="677592" y="1274821"/>
                  </a:cubicBezTo>
                  <a:cubicBezTo>
                    <a:pt x="722651" y="1321783"/>
                    <a:pt x="767852" y="1368602"/>
                    <a:pt x="812911" y="1415516"/>
                  </a:cubicBezTo>
                  <a:cubicBezTo>
                    <a:pt x="859539" y="1464096"/>
                    <a:pt x="906406" y="1512485"/>
                    <a:pt x="953035" y="1561112"/>
                  </a:cubicBezTo>
                  <a:cubicBezTo>
                    <a:pt x="999330" y="1609406"/>
                    <a:pt x="1046150" y="1657177"/>
                    <a:pt x="1092112" y="1705757"/>
                  </a:cubicBezTo>
                  <a:cubicBezTo>
                    <a:pt x="1131223" y="1747104"/>
                    <a:pt x="1171952" y="1786881"/>
                    <a:pt x="1210968" y="1828324"/>
                  </a:cubicBezTo>
                  <a:cubicBezTo>
                    <a:pt x="1235329" y="1854160"/>
                    <a:pt x="1260166" y="1879520"/>
                    <a:pt x="1285051" y="1904833"/>
                  </a:cubicBezTo>
                  <a:cubicBezTo>
                    <a:pt x="1288619" y="1908449"/>
                    <a:pt x="1291664" y="1912350"/>
                    <a:pt x="1293425" y="1917156"/>
                  </a:cubicBezTo>
                  <a:cubicBezTo>
                    <a:pt x="1293425" y="1917156"/>
                    <a:pt x="1293425" y="1917156"/>
                    <a:pt x="1293425" y="1917156"/>
                  </a:cubicBezTo>
                  <a:cubicBezTo>
                    <a:pt x="1320641" y="1891701"/>
                    <a:pt x="1331774" y="1859679"/>
                    <a:pt x="1331774" y="1823090"/>
                  </a:cubicBezTo>
                  <a:cubicBezTo>
                    <a:pt x="1331774" y="1558448"/>
                    <a:pt x="1331774" y="1293853"/>
                    <a:pt x="1331774" y="1029211"/>
                  </a:cubicBezTo>
                  <a:cubicBezTo>
                    <a:pt x="1331774" y="939046"/>
                    <a:pt x="1331917" y="848834"/>
                    <a:pt x="1331537" y="758669"/>
                  </a:cubicBezTo>
                  <a:cubicBezTo>
                    <a:pt x="1331489" y="749058"/>
                    <a:pt x="1334059" y="746346"/>
                    <a:pt x="1343670" y="746536"/>
                  </a:cubicBezTo>
                  <a:cubicBezTo>
                    <a:pt x="1374644" y="747059"/>
                    <a:pt x="1405619" y="746964"/>
                    <a:pt x="1436594" y="746346"/>
                  </a:cubicBezTo>
                  <a:cubicBezTo>
                    <a:pt x="1464762" y="745775"/>
                    <a:pt x="1492977" y="748059"/>
                    <a:pt x="1521049" y="744871"/>
                  </a:cubicBezTo>
                  <a:cubicBezTo>
                    <a:pt x="1465190" y="746346"/>
                    <a:pt x="1409378" y="745347"/>
                    <a:pt x="1353566" y="745584"/>
                  </a:cubicBezTo>
                  <a:close/>
                </a:path>
              </a:pathLst>
            </a:custGeom>
            <a:solidFill>
              <a:srgbClr val="1D7799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226">
              <a:extLst>
                <a:ext uri="{FF2B5EF4-FFF2-40B4-BE49-F238E27FC236}">
                  <a16:creationId xmlns:a16="http://schemas.microsoft.com/office/drawing/2014/main" id="{795BA3C8-DA90-4FF3-B49D-7D0CD9B4D202}"/>
                </a:ext>
              </a:extLst>
            </p:cNvPr>
            <p:cNvSpPr/>
            <p:nvPr/>
          </p:nvSpPr>
          <p:spPr>
            <a:xfrm>
              <a:off x="4477627" y="1667484"/>
              <a:ext cx="167387" cy="1597"/>
            </a:xfrm>
            <a:custGeom>
              <a:avLst/>
              <a:gdLst>
                <a:gd name="connsiteX0" fmla="*/ 16606 w 167387"/>
                <a:gd name="connsiteY0" fmla="*/ 2 h 1597"/>
                <a:gd name="connsiteX1" fmla="*/ 0 w 167387"/>
                <a:gd name="connsiteY1" fmla="*/ 1477 h 1597"/>
                <a:gd name="connsiteX2" fmla="*/ 167388 w 167387"/>
                <a:gd name="connsiteY2" fmla="*/ 811 h 1597"/>
                <a:gd name="connsiteX3" fmla="*/ 167388 w 167387"/>
                <a:gd name="connsiteY3" fmla="*/ 811 h 1597"/>
                <a:gd name="connsiteX4" fmla="*/ 16606 w 167387"/>
                <a:gd name="connsiteY4" fmla="*/ 2 h 1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387" h="1597">
                  <a:moveTo>
                    <a:pt x="16606" y="2"/>
                  </a:moveTo>
                  <a:cubicBezTo>
                    <a:pt x="11419" y="-46"/>
                    <a:pt x="5614" y="953"/>
                    <a:pt x="0" y="1477"/>
                  </a:cubicBezTo>
                  <a:cubicBezTo>
                    <a:pt x="55812" y="1239"/>
                    <a:pt x="111576" y="2238"/>
                    <a:pt x="167388" y="811"/>
                  </a:cubicBezTo>
                  <a:cubicBezTo>
                    <a:pt x="167388" y="811"/>
                    <a:pt x="167388" y="811"/>
                    <a:pt x="167388" y="811"/>
                  </a:cubicBezTo>
                  <a:cubicBezTo>
                    <a:pt x="117143" y="620"/>
                    <a:pt x="66898" y="573"/>
                    <a:pt x="16606" y="2"/>
                  </a:cubicBezTo>
                  <a:close/>
                </a:path>
              </a:pathLst>
            </a:custGeom>
            <a:solidFill>
              <a:srgbClr val="1D7799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227">
              <a:extLst>
                <a:ext uri="{FF2B5EF4-FFF2-40B4-BE49-F238E27FC236}">
                  <a16:creationId xmlns:a16="http://schemas.microsoft.com/office/drawing/2014/main" id="{41CDD979-F3B8-41F5-8F75-62FB64D10160}"/>
                </a:ext>
              </a:extLst>
            </p:cNvPr>
            <p:cNvSpPr/>
            <p:nvPr/>
          </p:nvSpPr>
          <p:spPr>
            <a:xfrm>
              <a:off x="4094463" y="1451042"/>
              <a:ext cx="39777" cy="5521"/>
            </a:xfrm>
            <a:custGeom>
              <a:avLst/>
              <a:gdLst>
                <a:gd name="connsiteX0" fmla="*/ 39111 w 39777"/>
                <a:gd name="connsiteY0" fmla="*/ 1332 h 5521"/>
                <a:gd name="connsiteX1" fmla="*/ 39777 w 39777"/>
                <a:gd name="connsiteY1" fmla="*/ 0 h 5521"/>
                <a:gd name="connsiteX2" fmla="*/ 39016 w 39777"/>
                <a:gd name="connsiteY2" fmla="*/ 619 h 5521"/>
                <a:gd name="connsiteX3" fmla="*/ 0 w 39777"/>
                <a:gd name="connsiteY3" fmla="*/ 714 h 5521"/>
                <a:gd name="connsiteX4" fmla="*/ 39111 w 39777"/>
                <a:gd name="connsiteY4" fmla="*/ 1332 h 5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777" h="5521">
                  <a:moveTo>
                    <a:pt x="39111" y="1332"/>
                  </a:moveTo>
                  <a:cubicBezTo>
                    <a:pt x="39397" y="904"/>
                    <a:pt x="39539" y="428"/>
                    <a:pt x="39777" y="0"/>
                  </a:cubicBezTo>
                  <a:cubicBezTo>
                    <a:pt x="39539" y="190"/>
                    <a:pt x="39254" y="381"/>
                    <a:pt x="39016" y="619"/>
                  </a:cubicBezTo>
                  <a:cubicBezTo>
                    <a:pt x="26027" y="666"/>
                    <a:pt x="12990" y="666"/>
                    <a:pt x="0" y="714"/>
                  </a:cubicBezTo>
                  <a:cubicBezTo>
                    <a:pt x="12942" y="7565"/>
                    <a:pt x="25979" y="6471"/>
                    <a:pt x="39111" y="1332"/>
                  </a:cubicBezTo>
                  <a:close/>
                </a:path>
              </a:pathLst>
            </a:custGeom>
            <a:solidFill>
              <a:srgbClr val="1D7799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228">
              <a:extLst>
                <a:ext uri="{FF2B5EF4-FFF2-40B4-BE49-F238E27FC236}">
                  <a16:creationId xmlns:a16="http://schemas.microsoft.com/office/drawing/2014/main" id="{248B38CA-50D8-4FF7-B431-A2415EF57FA1}"/>
                </a:ext>
              </a:extLst>
            </p:cNvPr>
            <p:cNvSpPr/>
            <p:nvPr/>
          </p:nvSpPr>
          <p:spPr>
            <a:xfrm>
              <a:off x="4450970" y="1627946"/>
              <a:ext cx="15903" cy="41157"/>
            </a:xfrm>
            <a:custGeom>
              <a:avLst/>
              <a:gdLst>
                <a:gd name="connsiteX0" fmla="*/ 4675 w 15903"/>
                <a:gd name="connsiteY0" fmla="*/ 1190 h 41157"/>
                <a:gd name="connsiteX1" fmla="*/ 5627 w 15903"/>
                <a:gd name="connsiteY1" fmla="*/ 0 h 41157"/>
                <a:gd name="connsiteX2" fmla="*/ 3248 w 15903"/>
                <a:gd name="connsiteY2" fmla="*/ 1856 h 41157"/>
                <a:gd name="connsiteX3" fmla="*/ 1154 w 15903"/>
                <a:gd name="connsiteY3" fmla="*/ 32688 h 41157"/>
                <a:gd name="connsiteX4" fmla="*/ 11336 w 15903"/>
                <a:gd name="connsiteY4" fmla="*/ 41157 h 41157"/>
                <a:gd name="connsiteX5" fmla="*/ 15904 w 15903"/>
                <a:gd name="connsiteY5" fmla="*/ 41110 h 41157"/>
                <a:gd name="connsiteX6" fmla="*/ 6864 w 15903"/>
                <a:gd name="connsiteY6" fmla="*/ 36732 h 41157"/>
                <a:gd name="connsiteX7" fmla="*/ 4675 w 15903"/>
                <a:gd name="connsiteY7" fmla="*/ 1190 h 41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903" h="41157">
                  <a:moveTo>
                    <a:pt x="4675" y="1190"/>
                  </a:moveTo>
                  <a:cubicBezTo>
                    <a:pt x="5056" y="809"/>
                    <a:pt x="5341" y="381"/>
                    <a:pt x="5627" y="0"/>
                  </a:cubicBezTo>
                  <a:cubicBezTo>
                    <a:pt x="4818" y="523"/>
                    <a:pt x="4009" y="1142"/>
                    <a:pt x="3248" y="1856"/>
                  </a:cubicBezTo>
                  <a:cubicBezTo>
                    <a:pt x="-1463" y="11848"/>
                    <a:pt x="12" y="22315"/>
                    <a:pt x="1154" y="32688"/>
                  </a:cubicBezTo>
                  <a:cubicBezTo>
                    <a:pt x="1773" y="38493"/>
                    <a:pt x="5103" y="41205"/>
                    <a:pt x="11336" y="41157"/>
                  </a:cubicBezTo>
                  <a:cubicBezTo>
                    <a:pt x="12859" y="41157"/>
                    <a:pt x="14381" y="41157"/>
                    <a:pt x="15904" y="41110"/>
                  </a:cubicBezTo>
                  <a:cubicBezTo>
                    <a:pt x="12383" y="40586"/>
                    <a:pt x="9243" y="39349"/>
                    <a:pt x="6864" y="36732"/>
                  </a:cubicBezTo>
                  <a:cubicBezTo>
                    <a:pt x="-368" y="28976"/>
                    <a:pt x="5246" y="13370"/>
                    <a:pt x="4675" y="1190"/>
                  </a:cubicBezTo>
                  <a:close/>
                </a:path>
              </a:pathLst>
            </a:custGeom>
            <a:solidFill>
              <a:srgbClr val="1D7799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229">
              <a:extLst>
                <a:ext uri="{FF2B5EF4-FFF2-40B4-BE49-F238E27FC236}">
                  <a16:creationId xmlns:a16="http://schemas.microsoft.com/office/drawing/2014/main" id="{AE8B42E3-3B70-44E0-9CCB-F70EEE277C25}"/>
                </a:ext>
              </a:extLst>
            </p:cNvPr>
            <p:cNvSpPr/>
            <p:nvPr/>
          </p:nvSpPr>
          <p:spPr>
            <a:xfrm>
              <a:off x="4504320" y="2151091"/>
              <a:ext cx="419567" cy="384547"/>
            </a:xfrm>
            <a:custGeom>
              <a:avLst/>
              <a:gdLst>
                <a:gd name="connsiteX0" fmla="*/ 397962 w 419567"/>
                <a:gd name="connsiteY0" fmla="*/ 83600 h 384547"/>
                <a:gd name="connsiteX1" fmla="*/ 417756 w 419567"/>
                <a:gd name="connsiteY1" fmla="*/ 32784 h 384547"/>
                <a:gd name="connsiteX2" fmla="*/ 374267 w 419567"/>
                <a:gd name="connsiteY2" fmla="*/ 1 h 384547"/>
                <a:gd name="connsiteX3" fmla="*/ 329780 w 419567"/>
                <a:gd name="connsiteY3" fmla="*/ 33260 h 384547"/>
                <a:gd name="connsiteX4" fmla="*/ 350049 w 419567"/>
                <a:gd name="connsiteY4" fmla="*/ 83790 h 384547"/>
                <a:gd name="connsiteX5" fmla="*/ 358709 w 419567"/>
                <a:gd name="connsiteY5" fmla="*/ 99872 h 384547"/>
                <a:gd name="connsiteX6" fmla="*/ 358804 w 419567"/>
                <a:gd name="connsiteY6" fmla="*/ 310368 h 384547"/>
                <a:gd name="connsiteX7" fmla="*/ 346385 w 419567"/>
                <a:gd name="connsiteY7" fmla="*/ 323357 h 384547"/>
                <a:gd name="connsiteX8" fmla="*/ 98967 w 419567"/>
                <a:gd name="connsiteY8" fmla="*/ 323215 h 384547"/>
                <a:gd name="connsiteX9" fmla="*/ 83884 w 419567"/>
                <a:gd name="connsiteY9" fmla="*/ 315078 h 384547"/>
                <a:gd name="connsiteX10" fmla="*/ 32164 w 419567"/>
                <a:gd name="connsiteY10" fmla="*/ 295333 h 384547"/>
                <a:gd name="connsiteX11" fmla="*/ 0 w 419567"/>
                <a:gd name="connsiteY11" fmla="*/ 339059 h 384547"/>
                <a:gd name="connsiteX12" fmla="*/ 32497 w 419567"/>
                <a:gd name="connsiteY12" fmla="*/ 382833 h 384547"/>
                <a:gd name="connsiteX13" fmla="*/ 84265 w 419567"/>
                <a:gd name="connsiteY13" fmla="*/ 361945 h 384547"/>
                <a:gd name="connsiteX14" fmla="*/ 99110 w 419567"/>
                <a:gd name="connsiteY14" fmla="*/ 353619 h 384547"/>
                <a:gd name="connsiteX15" fmla="*/ 237141 w 419567"/>
                <a:gd name="connsiteY15" fmla="*/ 353761 h 384547"/>
                <a:gd name="connsiteX16" fmla="*/ 376551 w 419567"/>
                <a:gd name="connsiteY16" fmla="*/ 354047 h 384547"/>
                <a:gd name="connsiteX17" fmla="*/ 389160 w 419567"/>
                <a:gd name="connsiteY17" fmla="*/ 341295 h 384547"/>
                <a:gd name="connsiteX18" fmla="*/ 388732 w 419567"/>
                <a:gd name="connsiteY18" fmla="*/ 100776 h 384547"/>
                <a:gd name="connsiteX19" fmla="*/ 397962 w 419567"/>
                <a:gd name="connsiteY19" fmla="*/ 83600 h 384547"/>
                <a:gd name="connsiteX20" fmla="*/ 45630 w 419567"/>
                <a:gd name="connsiteY20" fmla="*/ 345339 h 384547"/>
                <a:gd name="connsiteX21" fmla="*/ 38635 w 419567"/>
                <a:gd name="connsiteY21" fmla="*/ 338964 h 384547"/>
                <a:gd name="connsiteX22" fmla="*/ 45011 w 419567"/>
                <a:gd name="connsiteY22" fmla="*/ 331779 h 384547"/>
                <a:gd name="connsiteX23" fmla="*/ 52291 w 419567"/>
                <a:gd name="connsiteY23" fmla="*/ 338298 h 384547"/>
                <a:gd name="connsiteX24" fmla="*/ 45630 w 419567"/>
                <a:gd name="connsiteY24" fmla="*/ 345339 h 384547"/>
                <a:gd name="connsiteX25" fmla="*/ 374077 w 419567"/>
                <a:gd name="connsiteY25" fmla="*/ 52197 h 384547"/>
                <a:gd name="connsiteX26" fmla="*/ 367035 w 419567"/>
                <a:gd name="connsiteY26" fmla="*/ 45678 h 384547"/>
                <a:gd name="connsiteX27" fmla="*/ 373411 w 419567"/>
                <a:gd name="connsiteY27" fmla="*/ 38636 h 384547"/>
                <a:gd name="connsiteX28" fmla="*/ 380500 w 419567"/>
                <a:gd name="connsiteY28" fmla="*/ 45155 h 384547"/>
                <a:gd name="connsiteX29" fmla="*/ 374077 w 419567"/>
                <a:gd name="connsiteY29" fmla="*/ 52197 h 384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419567" h="384547">
                  <a:moveTo>
                    <a:pt x="397962" y="83600"/>
                  </a:moveTo>
                  <a:cubicBezTo>
                    <a:pt x="415710" y="73180"/>
                    <a:pt x="423370" y="51911"/>
                    <a:pt x="417756" y="32784"/>
                  </a:cubicBezTo>
                  <a:cubicBezTo>
                    <a:pt x="411903" y="12943"/>
                    <a:pt x="394917" y="144"/>
                    <a:pt x="374267" y="1"/>
                  </a:cubicBezTo>
                  <a:cubicBezTo>
                    <a:pt x="352761" y="-142"/>
                    <a:pt x="335775" y="12562"/>
                    <a:pt x="329780" y="33260"/>
                  </a:cubicBezTo>
                  <a:cubicBezTo>
                    <a:pt x="324260" y="52340"/>
                    <a:pt x="332064" y="73465"/>
                    <a:pt x="350049" y="83790"/>
                  </a:cubicBezTo>
                  <a:cubicBezTo>
                    <a:pt x="357186" y="87882"/>
                    <a:pt x="358756" y="92450"/>
                    <a:pt x="358709" y="99872"/>
                  </a:cubicBezTo>
                  <a:cubicBezTo>
                    <a:pt x="358471" y="170053"/>
                    <a:pt x="358375" y="240187"/>
                    <a:pt x="358804" y="310368"/>
                  </a:cubicBezTo>
                  <a:cubicBezTo>
                    <a:pt x="358851" y="320170"/>
                    <a:pt x="357043" y="323405"/>
                    <a:pt x="346385" y="323357"/>
                  </a:cubicBezTo>
                  <a:cubicBezTo>
                    <a:pt x="263928" y="322834"/>
                    <a:pt x="181472" y="323024"/>
                    <a:pt x="98967" y="323215"/>
                  </a:cubicBezTo>
                  <a:cubicBezTo>
                    <a:pt x="91973" y="323215"/>
                    <a:pt x="87833" y="321692"/>
                    <a:pt x="83884" y="315078"/>
                  </a:cubicBezTo>
                  <a:cubicBezTo>
                    <a:pt x="72608" y="296237"/>
                    <a:pt x="52434" y="289147"/>
                    <a:pt x="32164" y="295333"/>
                  </a:cubicBezTo>
                  <a:cubicBezTo>
                    <a:pt x="11895" y="301518"/>
                    <a:pt x="0" y="317743"/>
                    <a:pt x="0" y="339059"/>
                  </a:cubicBezTo>
                  <a:cubicBezTo>
                    <a:pt x="0" y="359423"/>
                    <a:pt x="13608" y="377742"/>
                    <a:pt x="32497" y="382833"/>
                  </a:cubicBezTo>
                  <a:cubicBezTo>
                    <a:pt x="52672" y="388305"/>
                    <a:pt x="73559" y="380501"/>
                    <a:pt x="84265" y="361945"/>
                  </a:cubicBezTo>
                  <a:cubicBezTo>
                    <a:pt x="88071" y="355331"/>
                    <a:pt x="92021" y="353571"/>
                    <a:pt x="99110" y="353619"/>
                  </a:cubicBezTo>
                  <a:cubicBezTo>
                    <a:pt x="145120" y="353904"/>
                    <a:pt x="191130" y="353761"/>
                    <a:pt x="237141" y="353761"/>
                  </a:cubicBezTo>
                  <a:cubicBezTo>
                    <a:pt x="283627" y="353761"/>
                    <a:pt x="330113" y="353428"/>
                    <a:pt x="376551" y="354047"/>
                  </a:cubicBezTo>
                  <a:cubicBezTo>
                    <a:pt x="386924" y="354190"/>
                    <a:pt x="389207" y="351382"/>
                    <a:pt x="389160" y="341295"/>
                  </a:cubicBezTo>
                  <a:cubicBezTo>
                    <a:pt x="388732" y="261122"/>
                    <a:pt x="389065" y="180949"/>
                    <a:pt x="388732" y="100776"/>
                  </a:cubicBezTo>
                  <a:cubicBezTo>
                    <a:pt x="388684" y="92593"/>
                    <a:pt x="390587" y="87930"/>
                    <a:pt x="397962" y="83600"/>
                  </a:cubicBezTo>
                  <a:close/>
                  <a:moveTo>
                    <a:pt x="45630" y="345339"/>
                  </a:moveTo>
                  <a:cubicBezTo>
                    <a:pt x="41443" y="345625"/>
                    <a:pt x="38778" y="343436"/>
                    <a:pt x="38635" y="338964"/>
                  </a:cubicBezTo>
                  <a:cubicBezTo>
                    <a:pt x="38493" y="334586"/>
                    <a:pt x="41062" y="332017"/>
                    <a:pt x="45011" y="331779"/>
                  </a:cubicBezTo>
                  <a:cubicBezTo>
                    <a:pt x="49198" y="331494"/>
                    <a:pt x="51387" y="334491"/>
                    <a:pt x="52291" y="338298"/>
                  </a:cubicBezTo>
                  <a:cubicBezTo>
                    <a:pt x="52291" y="342818"/>
                    <a:pt x="49626" y="345054"/>
                    <a:pt x="45630" y="345339"/>
                  </a:cubicBezTo>
                  <a:close/>
                  <a:moveTo>
                    <a:pt x="374077" y="52197"/>
                  </a:moveTo>
                  <a:cubicBezTo>
                    <a:pt x="369842" y="52387"/>
                    <a:pt x="367321" y="49818"/>
                    <a:pt x="367035" y="45678"/>
                  </a:cubicBezTo>
                  <a:cubicBezTo>
                    <a:pt x="366750" y="41349"/>
                    <a:pt x="369319" y="39160"/>
                    <a:pt x="373411" y="38636"/>
                  </a:cubicBezTo>
                  <a:cubicBezTo>
                    <a:pt x="377693" y="38827"/>
                    <a:pt x="380358" y="40730"/>
                    <a:pt x="380500" y="45155"/>
                  </a:cubicBezTo>
                  <a:cubicBezTo>
                    <a:pt x="380643" y="49437"/>
                    <a:pt x="378216" y="52007"/>
                    <a:pt x="374077" y="52197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230">
              <a:extLst>
                <a:ext uri="{FF2B5EF4-FFF2-40B4-BE49-F238E27FC236}">
                  <a16:creationId xmlns:a16="http://schemas.microsoft.com/office/drawing/2014/main" id="{FDE96793-5678-4524-87DF-E8E6A7A41FD5}"/>
                </a:ext>
              </a:extLst>
            </p:cNvPr>
            <p:cNvSpPr/>
            <p:nvPr/>
          </p:nvSpPr>
          <p:spPr>
            <a:xfrm>
              <a:off x="5031500" y="1314130"/>
              <a:ext cx="93553" cy="471545"/>
            </a:xfrm>
            <a:custGeom>
              <a:avLst/>
              <a:gdLst>
                <a:gd name="connsiteX0" fmla="*/ 20803 w 93553"/>
                <a:gd name="connsiteY0" fmla="*/ 388565 h 471545"/>
                <a:gd name="connsiteX1" fmla="*/ 2009 w 93553"/>
                <a:gd name="connsiteY1" fmla="*/ 439762 h 471545"/>
                <a:gd name="connsiteX2" fmla="*/ 46163 w 93553"/>
                <a:gd name="connsiteY2" fmla="*/ 471545 h 471545"/>
                <a:gd name="connsiteX3" fmla="*/ 88367 w 93553"/>
                <a:gd name="connsiteY3" fmla="*/ 442807 h 471545"/>
                <a:gd name="connsiteX4" fmla="*/ 76662 w 93553"/>
                <a:gd name="connsiteY4" fmla="*/ 392990 h 471545"/>
                <a:gd name="connsiteX5" fmla="*/ 69240 w 93553"/>
                <a:gd name="connsiteY5" fmla="*/ 377051 h 471545"/>
                <a:gd name="connsiteX6" fmla="*/ 67574 w 93553"/>
                <a:gd name="connsiteY6" fmla="*/ 99895 h 471545"/>
                <a:gd name="connsiteX7" fmla="*/ 76044 w 93553"/>
                <a:gd name="connsiteY7" fmla="*/ 80387 h 471545"/>
                <a:gd name="connsiteX8" fmla="*/ 81182 w 93553"/>
                <a:gd name="connsiteY8" fmla="*/ 14155 h 471545"/>
                <a:gd name="connsiteX9" fmla="*/ 14189 w 93553"/>
                <a:gd name="connsiteY9" fmla="*/ 14108 h 471545"/>
                <a:gd name="connsiteX10" fmla="*/ 19328 w 93553"/>
                <a:gd name="connsiteY10" fmla="*/ 80387 h 471545"/>
                <a:gd name="connsiteX11" fmla="*/ 28416 w 93553"/>
                <a:gd name="connsiteY11" fmla="*/ 100847 h 471545"/>
                <a:gd name="connsiteX12" fmla="*/ 29558 w 93553"/>
                <a:gd name="connsiteY12" fmla="*/ 371198 h 471545"/>
                <a:gd name="connsiteX13" fmla="*/ 20803 w 93553"/>
                <a:gd name="connsiteY13" fmla="*/ 388565 h 471545"/>
                <a:gd name="connsiteX14" fmla="*/ 47353 w 93553"/>
                <a:gd name="connsiteY14" fmla="*/ 38707 h 471545"/>
                <a:gd name="connsiteX15" fmla="*/ 54633 w 93553"/>
                <a:gd name="connsiteY15" fmla="*/ 45986 h 471545"/>
                <a:gd name="connsiteX16" fmla="*/ 47448 w 93553"/>
                <a:gd name="connsiteY16" fmla="*/ 52600 h 471545"/>
                <a:gd name="connsiteX17" fmla="*/ 40644 w 93553"/>
                <a:gd name="connsiteY17" fmla="*/ 45320 h 471545"/>
                <a:gd name="connsiteX18" fmla="*/ 47353 w 93553"/>
                <a:gd name="connsiteY18" fmla="*/ 38707 h 471545"/>
                <a:gd name="connsiteX19" fmla="*/ 46211 w 93553"/>
                <a:gd name="connsiteY19" fmla="*/ 419445 h 471545"/>
                <a:gd name="connsiteX20" fmla="*/ 52872 w 93553"/>
                <a:gd name="connsiteY20" fmla="*/ 426725 h 471545"/>
                <a:gd name="connsiteX21" fmla="*/ 45592 w 93553"/>
                <a:gd name="connsiteY21" fmla="*/ 432910 h 471545"/>
                <a:gd name="connsiteX22" fmla="*/ 39217 w 93553"/>
                <a:gd name="connsiteY22" fmla="*/ 425916 h 471545"/>
                <a:gd name="connsiteX23" fmla="*/ 46211 w 93553"/>
                <a:gd name="connsiteY23" fmla="*/ 419445 h 47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553" h="471545">
                  <a:moveTo>
                    <a:pt x="20803" y="388565"/>
                  </a:moveTo>
                  <a:cubicBezTo>
                    <a:pt x="3293" y="399176"/>
                    <a:pt x="-3844" y="420634"/>
                    <a:pt x="2009" y="439762"/>
                  </a:cubicBezTo>
                  <a:cubicBezTo>
                    <a:pt x="7956" y="459127"/>
                    <a:pt x="25371" y="471640"/>
                    <a:pt x="46163" y="471545"/>
                  </a:cubicBezTo>
                  <a:cubicBezTo>
                    <a:pt x="65624" y="471450"/>
                    <a:pt x="81515" y="460649"/>
                    <a:pt x="88367" y="442807"/>
                  </a:cubicBezTo>
                  <a:cubicBezTo>
                    <a:pt x="95028" y="425535"/>
                    <a:pt x="90841" y="405313"/>
                    <a:pt x="76662" y="392990"/>
                  </a:cubicBezTo>
                  <a:cubicBezTo>
                    <a:pt x="71286" y="388327"/>
                    <a:pt x="69240" y="383997"/>
                    <a:pt x="69240" y="377051"/>
                  </a:cubicBezTo>
                  <a:cubicBezTo>
                    <a:pt x="68907" y="284650"/>
                    <a:pt x="68336" y="192296"/>
                    <a:pt x="67574" y="99895"/>
                  </a:cubicBezTo>
                  <a:cubicBezTo>
                    <a:pt x="67527" y="91759"/>
                    <a:pt x="68907" y="86049"/>
                    <a:pt x="76044" y="80387"/>
                  </a:cubicBezTo>
                  <a:cubicBezTo>
                    <a:pt x="97503" y="63401"/>
                    <a:pt x="99263" y="33663"/>
                    <a:pt x="81182" y="14155"/>
                  </a:cubicBezTo>
                  <a:cubicBezTo>
                    <a:pt x="63673" y="-4687"/>
                    <a:pt x="31556" y="-4734"/>
                    <a:pt x="14189" y="14108"/>
                  </a:cubicBezTo>
                  <a:cubicBezTo>
                    <a:pt x="-3844" y="33663"/>
                    <a:pt x="-2178" y="63829"/>
                    <a:pt x="19328" y="80387"/>
                  </a:cubicBezTo>
                  <a:cubicBezTo>
                    <a:pt x="27036" y="86335"/>
                    <a:pt x="28368" y="92235"/>
                    <a:pt x="28416" y="100847"/>
                  </a:cubicBezTo>
                  <a:cubicBezTo>
                    <a:pt x="28511" y="190964"/>
                    <a:pt x="28844" y="281081"/>
                    <a:pt x="29558" y="371198"/>
                  </a:cubicBezTo>
                  <a:cubicBezTo>
                    <a:pt x="29605" y="379192"/>
                    <a:pt x="28368" y="383997"/>
                    <a:pt x="20803" y="388565"/>
                  </a:cubicBezTo>
                  <a:close/>
                  <a:moveTo>
                    <a:pt x="47353" y="38707"/>
                  </a:moveTo>
                  <a:cubicBezTo>
                    <a:pt x="52111" y="38802"/>
                    <a:pt x="55251" y="41181"/>
                    <a:pt x="54633" y="45986"/>
                  </a:cubicBezTo>
                  <a:cubicBezTo>
                    <a:pt x="54157" y="49603"/>
                    <a:pt x="51397" y="52172"/>
                    <a:pt x="47448" y="52600"/>
                  </a:cubicBezTo>
                  <a:cubicBezTo>
                    <a:pt x="43261" y="51791"/>
                    <a:pt x="40787" y="48936"/>
                    <a:pt x="40644" y="45320"/>
                  </a:cubicBezTo>
                  <a:cubicBezTo>
                    <a:pt x="40549" y="41514"/>
                    <a:pt x="42928" y="38611"/>
                    <a:pt x="47353" y="38707"/>
                  </a:cubicBezTo>
                  <a:close/>
                  <a:moveTo>
                    <a:pt x="46211" y="419445"/>
                  </a:moveTo>
                  <a:cubicBezTo>
                    <a:pt x="50350" y="419730"/>
                    <a:pt x="52491" y="422490"/>
                    <a:pt x="52872" y="426725"/>
                  </a:cubicBezTo>
                  <a:cubicBezTo>
                    <a:pt x="52301" y="430864"/>
                    <a:pt x="49827" y="433053"/>
                    <a:pt x="45592" y="432910"/>
                  </a:cubicBezTo>
                  <a:cubicBezTo>
                    <a:pt x="41215" y="432767"/>
                    <a:pt x="38978" y="430150"/>
                    <a:pt x="39217" y="425916"/>
                  </a:cubicBezTo>
                  <a:cubicBezTo>
                    <a:pt x="39407" y="421681"/>
                    <a:pt x="41928" y="419159"/>
                    <a:pt x="46211" y="419445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231">
              <a:extLst>
                <a:ext uri="{FF2B5EF4-FFF2-40B4-BE49-F238E27FC236}">
                  <a16:creationId xmlns:a16="http://schemas.microsoft.com/office/drawing/2014/main" id="{016C63FB-B242-4DF0-9D8A-0457E32E34BE}"/>
                </a:ext>
              </a:extLst>
            </p:cNvPr>
            <p:cNvSpPr/>
            <p:nvPr/>
          </p:nvSpPr>
          <p:spPr>
            <a:xfrm>
              <a:off x="4911880" y="1240736"/>
              <a:ext cx="93579" cy="473491"/>
            </a:xfrm>
            <a:custGeom>
              <a:avLst/>
              <a:gdLst>
                <a:gd name="connsiteX0" fmla="*/ 21329 w 93579"/>
                <a:gd name="connsiteY0" fmla="*/ 389731 h 473491"/>
                <a:gd name="connsiteX1" fmla="*/ 9815 w 93579"/>
                <a:gd name="connsiteY1" fmla="*/ 456296 h 473491"/>
                <a:gd name="connsiteX2" fmla="*/ 75380 w 93579"/>
                <a:gd name="connsiteY2" fmla="*/ 462625 h 473491"/>
                <a:gd name="connsiteX3" fmla="*/ 76903 w 93579"/>
                <a:gd name="connsiteY3" fmla="*/ 395203 h 473491"/>
                <a:gd name="connsiteX4" fmla="*/ 69100 w 93579"/>
                <a:gd name="connsiteY4" fmla="*/ 376361 h 473491"/>
                <a:gd name="connsiteX5" fmla="*/ 68339 w 93579"/>
                <a:gd name="connsiteY5" fmla="*/ 97778 h 473491"/>
                <a:gd name="connsiteX6" fmla="*/ 76142 w 93579"/>
                <a:gd name="connsiteY6" fmla="*/ 80840 h 473491"/>
                <a:gd name="connsiteX7" fmla="*/ 91082 w 93579"/>
                <a:gd name="connsiteY7" fmla="*/ 30880 h 473491"/>
                <a:gd name="connsiteX8" fmla="*/ 47736 w 93579"/>
                <a:gd name="connsiteY8" fmla="*/ 1 h 473491"/>
                <a:gd name="connsiteX9" fmla="*/ 5199 w 93579"/>
                <a:gd name="connsiteY9" fmla="*/ 30024 h 473491"/>
                <a:gd name="connsiteX10" fmla="*/ 19140 w 93579"/>
                <a:gd name="connsiteY10" fmla="*/ 80221 h 473491"/>
                <a:gd name="connsiteX11" fmla="*/ 27990 w 93579"/>
                <a:gd name="connsiteY11" fmla="*/ 99396 h 473491"/>
                <a:gd name="connsiteX12" fmla="*/ 30131 w 93579"/>
                <a:gd name="connsiteY12" fmla="*/ 372507 h 473491"/>
                <a:gd name="connsiteX13" fmla="*/ 21329 w 93579"/>
                <a:gd name="connsiteY13" fmla="*/ 389731 h 473491"/>
                <a:gd name="connsiteX14" fmla="*/ 48640 w 93579"/>
                <a:gd name="connsiteY14" fmla="*/ 38731 h 473491"/>
                <a:gd name="connsiteX15" fmla="*/ 54826 w 93579"/>
                <a:gd name="connsiteY15" fmla="*/ 45916 h 473491"/>
                <a:gd name="connsiteX16" fmla="*/ 47355 w 93579"/>
                <a:gd name="connsiteY16" fmla="*/ 52291 h 473491"/>
                <a:gd name="connsiteX17" fmla="*/ 41408 w 93579"/>
                <a:gd name="connsiteY17" fmla="*/ 44821 h 473491"/>
                <a:gd name="connsiteX18" fmla="*/ 48640 w 93579"/>
                <a:gd name="connsiteY18" fmla="*/ 38731 h 473491"/>
                <a:gd name="connsiteX19" fmla="*/ 45357 w 93579"/>
                <a:gd name="connsiteY19" fmla="*/ 421420 h 473491"/>
                <a:gd name="connsiteX20" fmla="*/ 52447 w 93579"/>
                <a:gd name="connsiteY20" fmla="*/ 427986 h 473491"/>
                <a:gd name="connsiteX21" fmla="*/ 45928 w 93579"/>
                <a:gd name="connsiteY21" fmla="*/ 434885 h 473491"/>
                <a:gd name="connsiteX22" fmla="*/ 38839 w 93579"/>
                <a:gd name="connsiteY22" fmla="*/ 428319 h 473491"/>
                <a:gd name="connsiteX23" fmla="*/ 45357 w 93579"/>
                <a:gd name="connsiteY23" fmla="*/ 421420 h 47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579" h="473491">
                  <a:moveTo>
                    <a:pt x="21329" y="389731"/>
                  </a:moveTo>
                  <a:cubicBezTo>
                    <a:pt x="-1985" y="404101"/>
                    <a:pt x="-6743" y="434552"/>
                    <a:pt x="9815" y="456296"/>
                  </a:cubicBezTo>
                  <a:cubicBezTo>
                    <a:pt x="25088" y="476375"/>
                    <a:pt x="56253" y="479373"/>
                    <a:pt x="75380" y="462625"/>
                  </a:cubicBezTo>
                  <a:cubicBezTo>
                    <a:pt x="95887" y="444687"/>
                    <a:pt x="96982" y="414045"/>
                    <a:pt x="76903" y="395203"/>
                  </a:cubicBezTo>
                  <a:cubicBezTo>
                    <a:pt x="70860" y="389541"/>
                    <a:pt x="69147" y="384117"/>
                    <a:pt x="69100" y="376361"/>
                  </a:cubicBezTo>
                  <a:cubicBezTo>
                    <a:pt x="69052" y="283484"/>
                    <a:pt x="68767" y="190608"/>
                    <a:pt x="68339" y="97778"/>
                  </a:cubicBezTo>
                  <a:cubicBezTo>
                    <a:pt x="68291" y="90594"/>
                    <a:pt x="69433" y="85645"/>
                    <a:pt x="76142" y="80840"/>
                  </a:cubicBezTo>
                  <a:cubicBezTo>
                    <a:pt x="91843" y="69611"/>
                    <a:pt x="97268" y="48818"/>
                    <a:pt x="91082" y="30880"/>
                  </a:cubicBezTo>
                  <a:cubicBezTo>
                    <a:pt x="84373" y="11372"/>
                    <a:pt x="68339" y="-95"/>
                    <a:pt x="47736" y="1"/>
                  </a:cubicBezTo>
                  <a:cubicBezTo>
                    <a:pt x="27752" y="48"/>
                    <a:pt x="12051" y="11134"/>
                    <a:pt x="5199" y="30024"/>
                  </a:cubicBezTo>
                  <a:cubicBezTo>
                    <a:pt x="-1367" y="48104"/>
                    <a:pt x="3534" y="68754"/>
                    <a:pt x="19140" y="80221"/>
                  </a:cubicBezTo>
                  <a:cubicBezTo>
                    <a:pt x="26515" y="85645"/>
                    <a:pt x="27943" y="91212"/>
                    <a:pt x="27990" y="99396"/>
                  </a:cubicBezTo>
                  <a:cubicBezTo>
                    <a:pt x="28466" y="190417"/>
                    <a:pt x="29180" y="281486"/>
                    <a:pt x="30131" y="372507"/>
                  </a:cubicBezTo>
                  <a:cubicBezTo>
                    <a:pt x="30322" y="380501"/>
                    <a:pt x="28752" y="385164"/>
                    <a:pt x="21329" y="389731"/>
                  </a:cubicBezTo>
                  <a:close/>
                  <a:moveTo>
                    <a:pt x="48640" y="38731"/>
                  </a:moveTo>
                  <a:cubicBezTo>
                    <a:pt x="52875" y="39064"/>
                    <a:pt x="55302" y="41586"/>
                    <a:pt x="54826" y="45916"/>
                  </a:cubicBezTo>
                  <a:cubicBezTo>
                    <a:pt x="54398" y="50055"/>
                    <a:pt x="51781" y="52196"/>
                    <a:pt x="47355" y="52291"/>
                  </a:cubicBezTo>
                  <a:cubicBezTo>
                    <a:pt x="43501" y="51435"/>
                    <a:pt x="41122" y="49151"/>
                    <a:pt x="41408" y="44821"/>
                  </a:cubicBezTo>
                  <a:cubicBezTo>
                    <a:pt x="41693" y="40444"/>
                    <a:pt x="44405" y="38398"/>
                    <a:pt x="48640" y="38731"/>
                  </a:cubicBezTo>
                  <a:close/>
                  <a:moveTo>
                    <a:pt x="45357" y="421420"/>
                  </a:moveTo>
                  <a:cubicBezTo>
                    <a:pt x="49640" y="421230"/>
                    <a:pt x="52066" y="423513"/>
                    <a:pt x="52447" y="427986"/>
                  </a:cubicBezTo>
                  <a:cubicBezTo>
                    <a:pt x="52209" y="431983"/>
                    <a:pt x="50258" y="434790"/>
                    <a:pt x="45928" y="434885"/>
                  </a:cubicBezTo>
                  <a:cubicBezTo>
                    <a:pt x="41693" y="434980"/>
                    <a:pt x="39124" y="432411"/>
                    <a:pt x="38839" y="428319"/>
                  </a:cubicBezTo>
                  <a:cubicBezTo>
                    <a:pt x="38506" y="423989"/>
                    <a:pt x="41122" y="421610"/>
                    <a:pt x="45357" y="421420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232">
              <a:extLst>
                <a:ext uri="{FF2B5EF4-FFF2-40B4-BE49-F238E27FC236}">
                  <a16:creationId xmlns:a16="http://schemas.microsoft.com/office/drawing/2014/main" id="{90981D43-FC27-4A50-8BCA-C57BEA1CE379}"/>
                </a:ext>
              </a:extLst>
            </p:cNvPr>
            <p:cNvSpPr/>
            <p:nvPr/>
          </p:nvSpPr>
          <p:spPr>
            <a:xfrm>
              <a:off x="4576419" y="1694845"/>
              <a:ext cx="92016" cy="457945"/>
            </a:xfrm>
            <a:custGeom>
              <a:avLst/>
              <a:gdLst>
                <a:gd name="connsiteX0" fmla="*/ 72260 w 92016"/>
                <a:gd name="connsiteY0" fmla="*/ 82456 h 457945"/>
                <a:gd name="connsiteX1" fmla="*/ 79920 w 92016"/>
                <a:gd name="connsiteY1" fmla="*/ 15462 h 457945"/>
                <a:gd name="connsiteX2" fmla="*/ 13260 w 92016"/>
                <a:gd name="connsiteY2" fmla="*/ 13654 h 457945"/>
                <a:gd name="connsiteX3" fmla="*/ 17209 w 92016"/>
                <a:gd name="connsiteY3" fmla="*/ 80981 h 457945"/>
                <a:gd name="connsiteX4" fmla="*/ 24156 w 92016"/>
                <a:gd name="connsiteY4" fmla="*/ 95635 h 457945"/>
                <a:gd name="connsiteX5" fmla="*/ 26154 w 92016"/>
                <a:gd name="connsiteY5" fmla="*/ 360515 h 457945"/>
                <a:gd name="connsiteX6" fmla="*/ 18827 w 92016"/>
                <a:gd name="connsiteY6" fmla="*/ 376312 h 457945"/>
                <a:gd name="connsiteX7" fmla="*/ 13403 w 92016"/>
                <a:gd name="connsiteY7" fmla="*/ 444590 h 457945"/>
                <a:gd name="connsiteX8" fmla="*/ 79397 w 92016"/>
                <a:gd name="connsiteY8" fmla="*/ 443781 h 457945"/>
                <a:gd name="connsiteX9" fmla="*/ 72593 w 92016"/>
                <a:gd name="connsiteY9" fmla="*/ 375788 h 457945"/>
                <a:gd name="connsiteX10" fmla="*/ 65123 w 92016"/>
                <a:gd name="connsiteY10" fmla="*/ 360182 h 457945"/>
                <a:gd name="connsiteX11" fmla="*/ 65217 w 92016"/>
                <a:gd name="connsiteY11" fmla="*/ 229098 h 457945"/>
                <a:gd name="connsiteX12" fmla="*/ 64313 w 92016"/>
                <a:gd name="connsiteY12" fmla="*/ 229098 h 457945"/>
                <a:gd name="connsiteX13" fmla="*/ 64123 w 92016"/>
                <a:gd name="connsiteY13" fmla="*/ 98014 h 457945"/>
                <a:gd name="connsiteX14" fmla="*/ 72260 w 92016"/>
                <a:gd name="connsiteY14" fmla="*/ 82456 h 457945"/>
                <a:gd name="connsiteX15" fmla="*/ 46614 w 92016"/>
                <a:gd name="connsiteY15" fmla="*/ 38682 h 457945"/>
                <a:gd name="connsiteX16" fmla="*/ 52751 w 92016"/>
                <a:gd name="connsiteY16" fmla="*/ 46199 h 457945"/>
                <a:gd name="connsiteX17" fmla="*/ 45519 w 92016"/>
                <a:gd name="connsiteY17" fmla="*/ 52337 h 457945"/>
                <a:gd name="connsiteX18" fmla="*/ 38668 w 92016"/>
                <a:gd name="connsiteY18" fmla="*/ 45771 h 457945"/>
                <a:gd name="connsiteX19" fmla="*/ 46614 w 92016"/>
                <a:gd name="connsiteY19" fmla="*/ 38682 h 457945"/>
                <a:gd name="connsiteX20" fmla="*/ 45281 w 92016"/>
                <a:gd name="connsiteY20" fmla="*/ 419277 h 457945"/>
                <a:gd name="connsiteX21" fmla="*/ 39191 w 92016"/>
                <a:gd name="connsiteY21" fmla="*/ 412092 h 457945"/>
                <a:gd name="connsiteX22" fmla="*/ 47565 w 92016"/>
                <a:gd name="connsiteY22" fmla="*/ 405717 h 457945"/>
                <a:gd name="connsiteX23" fmla="*/ 53418 w 92016"/>
                <a:gd name="connsiteY23" fmla="*/ 413520 h 457945"/>
                <a:gd name="connsiteX24" fmla="*/ 45281 w 92016"/>
                <a:gd name="connsiteY24" fmla="*/ 419277 h 457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2016" h="457945">
                  <a:moveTo>
                    <a:pt x="72260" y="82456"/>
                  </a:moveTo>
                  <a:cubicBezTo>
                    <a:pt x="94670" y="66231"/>
                    <a:pt x="97905" y="35541"/>
                    <a:pt x="79920" y="15462"/>
                  </a:cubicBezTo>
                  <a:cubicBezTo>
                    <a:pt x="62125" y="-4426"/>
                    <a:pt x="31959" y="-5235"/>
                    <a:pt x="13260" y="13654"/>
                  </a:cubicBezTo>
                  <a:cubicBezTo>
                    <a:pt x="-5725" y="32829"/>
                    <a:pt x="-4250" y="64042"/>
                    <a:pt x="17209" y="80981"/>
                  </a:cubicBezTo>
                  <a:cubicBezTo>
                    <a:pt x="22633" y="85263"/>
                    <a:pt x="24108" y="89259"/>
                    <a:pt x="24156" y="95635"/>
                  </a:cubicBezTo>
                  <a:cubicBezTo>
                    <a:pt x="24632" y="183944"/>
                    <a:pt x="25345" y="272254"/>
                    <a:pt x="26154" y="360515"/>
                  </a:cubicBezTo>
                  <a:cubicBezTo>
                    <a:pt x="26202" y="367319"/>
                    <a:pt x="24727" y="371697"/>
                    <a:pt x="18827" y="376312"/>
                  </a:cubicBezTo>
                  <a:cubicBezTo>
                    <a:pt x="-3679" y="393917"/>
                    <a:pt x="-5677" y="425034"/>
                    <a:pt x="13403" y="444590"/>
                  </a:cubicBezTo>
                  <a:cubicBezTo>
                    <a:pt x="31055" y="462718"/>
                    <a:pt x="62030" y="462337"/>
                    <a:pt x="79397" y="443781"/>
                  </a:cubicBezTo>
                  <a:cubicBezTo>
                    <a:pt x="98381" y="423512"/>
                    <a:pt x="95812" y="393155"/>
                    <a:pt x="72593" y="375788"/>
                  </a:cubicBezTo>
                  <a:cubicBezTo>
                    <a:pt x="66502" y="371221"/>
                    <a:pt x="65123" y="366891"/>
                    <a:pt x="65123" y="360182"/>
                  </a:cubicBezTo>
                  <a:cubicBezTo>
                    <a:pt x="65313" y="316503"/>
                    <a:pt x="65217" y="272777"/>
                    <a:pt x="65217" y="229098"/>
                  </a:cubicBezTo>
                  <a:cubicBezTo>
                    <a:pt x="64932" y="229098"/>
                    <a:pt x="64647" y="229098"/>
                    <a:pt x="64313" y="229098"/>
                  </a:cubicBezTo>
                  <a:cubicBezTo>
                    <a:pt x="64313" y="185419"/>
                    <a:pt x="64504" y="141693"/>
                    <a:pt x="64123" y="98014"/>
                  </a:cubicBezTo>
                  <a:cubicBezTo>
                    <a:pt x="64123" y="90687"/>
                    <a:pt x="66502" y="86643"/>
                    <a:pt x="72260" y="82456"/>
                  </a:cubicBezTo>
                  <a:close/>
                  <a:moveTo>
                    <a:pt x="46614" y="38682"/>
                  </a:moveTo>
                  <a:cubicBezTo>
                    <a:pt x="50611" y="39205"/>
                    <a:pt x="52990" y="42345"/>
                    <a:pt x="52751" y="46199"/>
                  </a:cubicBezTo>
                  <a:cubicBezTo>
                    <a:pt x="52466" y="50053"/>
                    <a:pt x="49992" y="52718"/>
                    <a:pt x="45519" y="52337"/>
                  </a:cubicBezTo>
                  <a:cubicBezTo>
                    <a:pt x="41142" y="52337"/>
                    <a:pt x="38477" y="49435"/>
                    <a:pt x="38668" y="45771"/>
                  </a:cubicBezTo>
                  <a:cubicBezTo>
                    <a:pt x="38810" y="41584"/>
                    <a:pt x="41618" y="38015"/>
                    <a:pt x="46614" y="38682"/>
                  </a:cubicBezTo>
                  <a:close/>
                  <a:moveTo>
                    <a:pt x="45281" y="419277"/>
                  </a:moveTo>
                  <a:cubicBezTo>
                    <a:pt x="41142" y="418849"/>
                    <a:pt x="38477" y="416089"/>
                    <a:pt x="39191" y="412092"/>
                  </a:cubicBezTo>
                  <a:cubicBezTo>
                    <a:pt x="39952" y="408048"/>
                    <a:pt x="42617" y="404289"/>
                    <a:pt x="47565" y="405717"/>
                  </a:cubicBezTo>
                  <a:cubicBezTo>
                    <a:pt x="50991" y="406716"/>
                    <a:pt x="53561" y="409475"/>
                    <a:pt x="53418" y="413520"/>
                  </a:cubicBezTo>
                  <a:cubicBezTo>
                    <a:pt x="51847" y="417374"/>
                    <a:pt x="49326" y="419705"/>
                    <a:pt x="45281" y="419277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233">
              <a:extLst>
                <a:ext uri="{FF2B5EF4-FFF2-40B4-BE49-F238E27FC236}">
                  <a16:creationId xmlns:a16="http://schemas.microsoft.com/office/drawing/2014/main" id="{6162F65C-D3C4-44E1-A51C-FE649E89DCDA}"/>
                </a:ext>
              </a:extLst>
            </p:cNvPr>
            <p:cNvSpPr/>
            <p:nvPr/>
          </p:nvSpPr>
          <p:spPr>
            <a:xfrm>
              <a:off x="4481014" y="2270189"/>
              <a:ext cx="365507" cy="96027"/>
            </a:xfrm>
            <a:custGeom>
              <a:avLst/>
              <a:gdLst>
                <a:gd name="connsiteX0" fmla="*/ 78642 w 365507"/>
                <a:gd name="connsiteY0" fmla="*/ 19458 h 96027"/>
                <a:gd name="connsiteX1" fmla="*/ 11315 w 365507"/>
                <a:gd name="connsiteY1" fmla="*/ 20267 h 96027"/>
                <a:gd name="connsiteX2" fmla="*/ 17739 w 365507"/>
                <a:gd name="connsiteY2" fmla="*/ 86689 h 96027"/>
                <a:gd name="connsiteX3" fmla="*/ 84114 w 365507"/>
                <a:gd name="connsiteY3" fmla="*/ 74128 h 96027"/>
                <a:gd name="connsiteX4" fmla="*/ 98197 w 365507"/>
                <a:gd name="connsiteY4" fmla="*/ 66657 h 96027"/>
                <a:gd name="connsiteX5" fmla="*/ 268821 w 365507"/>
                <a:gd name="connsiteY5" fmla="*/ 66705 h 96027"/>
                <a:gd name="connsiteX6" fmla="*/ 284475 w 365507"/>
                <a:gd name="connsiteY6" fmla="*/ 74365 h 96027"/>
                <a:gd name="connsiteX7" fmla="*/ 335909 w 365507"/>
                <a:gd name="connsiteY7" fmla="*/ 88497 h 96027"/>
                <a:gd name="connsiteX8" fmla="*/ 365504 w 365507"/>
                <a:gd name="connsiteY8" fmla="*/ 45104 h 96027"/>
                <a:gd name="connsiteX9" fmla="*/ 334767 w 365507"/>
                <a:gd name="connsiteY9" fmla="*/ 2471 h 96027"/>
                <a:gd name="connsiteX10" fmla="*/ 283713 w 365507"/>
                <a:gd name="connsiteY10" fmla="*/ 18173 h 96027"/>
                <a:gd name="connsiteX11" fmla="*/ 267013 w 365507"/>
                <a:gd name="connsiteY11" fmla="*/ 26547 h 96027"/>
                <a:gd name="connsiteX12" fmla="*/ 95009 w 365507"/>
                <a:gd name="connsiteY12" fmla="*/ 26547 h 96027"/>
                <a:gd name="connsiteX13" fmla="*/ 78642 w 365507"/>
                <a:gd name="connsiteY13" fmla="*/ 19458 h 96027"/>
                <a:gd name="connsiteX14" fmla="*/ 46240 w 365507"/>
                <a:gd name="connsiteY14" fmla="*/ 56951 h 96027"/>
                <a:gd name="connsiteX15" fmla="*/ 38532 w 365507"/>
                <a:gd name="connsiteY15" fmla="*/ 51337 h 96027"/>
                <a:gd name="connsiteX16" fmla="*/ 44241 w 365507"/>
                <a:gd name="connsiteY16" fmla="*/ 43533 h 96027"/>
                <a:gd name="connsiteX17" fmla="*/ 49713 w 365507"/>
                <a:gd name="connsiteY17" fmla="*/ 51527 h 96027"/>
                <a:gd name="connsiteX18" fmla="*/ 46240 w 365507"/>
                <a:gd name="connsiteY18" fmla="*/ 56951 h 96027"/>
                <a:gd name="connsiteX19" fmla="*/ 320350 w 365507"/>
                <a:gd name="connsiteY19" fmla="*/ 38918 h 96027"/>
                <a:gd name="connsiteX20" fmla="*/ 327059 w 365507"/>
                <a:gd name="connsiteY20" fmla="*/ 46293 h 96027"/>
                <a:gd name="connsiteX21" fmla="*/ 319351 w 365507"/>
                <a:gd name="connsiteY21" fmla="*/ 52716 h 96027"/>
                <a:gd name="connsiteX22" fmla="*/ 313261 w 365507"/>
                <a:gd name="connsiteY22" fmla="*/ 45199 h 96027"/>
                <a:gd name="connsiteX23" fmla="*/ 320350 w 365507"/>
                <a:gd name="connsiteY23" fmla="*/ 38918 h 96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5507" h="96027">
                  <a:moveTo>
                    <a:pt x="78642" y="19458"/>
                  </a:moveTo>
                  <a:cubicBezTo>
                    <a:pt x="58991" y="-1049"/>
                    <a:pt x="29682" y="-431"/>
                    <a:pt x="11315" y="20267"/>
                  </a:cubicBezTo>
                  <a:cubicBezTo>
                    <a:pt x="-6051" y="39822"/>
                    <a:pt x="-3054" y="71082"/>
                    <a:pt x="17739" y="86689"/>
                  </a:cubicBezTo>
                  <a:cubicBezTo>
                    <a:pt x="39340" y="102914"/>
                    <a:pt x="69269" y="97537"/>
                    <a:pt x="84114" y="74128"/>
                  </a:cubicBezTo>
                  <a:cubicBezTo>
                    <a:pt x="87825" y="68275"/>
                    <a:pt x="91631" y="66657"/>
                    <a:pt x="98197" y="66657"/>
                  </a:cubicBezTo>
                  <a:cubicBezTo>
                    <a:pt x="155056" y="66895"/>
                    <a:pt x="211962" y="66895"/>
                    <a:pt x="268821" y="66705"/>
                  </a:cubicBezTo>
                  <a:cubicBezTo>
                    <a:pt x="275720" y="66657"/>
                    <a:pt x="280002" y="68418"/>
                    <a:pt x="284475" y="74365"/>
                  </a:cubicBezTo>
                  <a:cubicBezTo>
                    <a:pt x="296512" y="90305"/>
                    <a:pt x="317305" y="95396"/>
                    <a:pt x="335909" y="88497"/>
                  </a:cubicBezTo>
                  <a:cubicBezTo>
                    <a:pt x="353323" y="82073"/>
                    <a:pt x="365742" y="63803"/>
                    <a:pt x="365504" y="45104"/>
                  </a:cubicBezTo>
                  <a:cubicBezTo>
                    <a:pt x="365266" y="26547"/>
                    <a:pt x="352134" y="8324"/>
                    <a:pt x="334767" y="2471"/>
                  </a:cubicBezTo>
                  <a:cubicBezTo>
                    <a:pt x="316116" y="-3809"/>
                    <a:pt x="294942" y="2043"/>
                    <a:pt x="283713" y="18173"/>
                  </a:cubicBezTo>
                  <a:cubicBezTo>
                    <a:pt x="279146" y="24739"/>
                    <a:pt x="274435" y="26547"/>
                    <a:pt x="267013" y="26547"/>
                  </a:cubicBezTo>
                  <a:cubicBezTo>
                    <a:pt x="209678" y="26309"/>
                    <a:pt x="152344" y="26309"/>
                    <a:pt x="95009" y="26547"/>
                  </a:cubicBezTo>
                  <a:cubicBezTo>
                    <a:pt x="88158" y="26500"/>
                    <a:pt x="83543" y="24549"/>
                    <a:pt x="78642" y="19458"/>
                  </a:cubicBezTo>
                  <a:close/>
                  <a:moveTo>
                    <a:pt x="46240" y="56951"/>
                  </a:moveTo>
                  <a:cubicBezTo>
                    <a:pt x="42100" y="57379"/>
                    <a:pt x="39198" y="55238"/>
                    <a:pt x="38532" y="51337"/>
                  </a:cubicBezTo>
                  <a:cubicBezTo>
                    <a:pt x="37865" y="47245"/>
                    <a:pt x="40720" y="44152"/>
                    <a:pt x="44241" y="43533"/>
                  </a:cubicBezTo>
                  <a:cubicBezTo>
                    <a:pt x="51235" y="42296"/>
                    <a:pt x="47239" y="49481"/>
                    <a:pt x="49713" y="51527"/>
                  </a:cubicBezTo>
                  <a:cubicBezTo>
                    <a:pt x="51426" y="55428"/>
                    <a:pt x="49237" y="56618"/>
                    <a:pt x="46240" y="56951"/>
                  </a:cubicBezTo>
                  <a:close/>
                  <a:moveTo>
                    <a:pt x="320350" y="38918"/>
                  </a:moveTo>
                  <a:cubicBezTo>
                    <a:pt x="324061" y="39346"/>
                    <a:pt x="326964" y="41821"/>
                    <a:pt x="327059" y="46293"/>
                  </a:cubicBezTo>
                  <a:cubicBezTo>
                    <a:pt x="325727" y="49909"/>
                    <a:pt x="323395" y="52954"/>
                    <a:pt x="319351" y="52716"/>
                  </a:cubicBezTo>
                  <a:cubicBezTo>
                    <a:pt x="315212" y="52431"/>
                    <a:pt x="313070" y="49529"/>
                    <a:pt x="313261" y="45199"/>
                  </a:cubicBezTo>
                  <a:cubicBezTo>
                    <a:pt x="313403" y="40583"/>
                    <a:pt x="316448" y="38490"/>
                    <a:pt x="320350" y="38918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234">
              <a:extLst>
                <a:ext uri="{FF2B5EF4-FFF2-40B4-BE49-F238E27FC236}">
                  <a16:creationId xmlns:a16="http://schemas.microsoft.com/office/drawing/2014/main" id="{925BD1E1-EB99-4C98-BC56-257AEC99FD04}"/>
                </a:ext>
              </a:extLst>
            </p:cNvPr>
            <p:cNvSpPr/>
            <p:nvPr/>
          </p:nvSpPr>
          <p:spPr>
            <a:xfrm>
              <a:off x="5346627" y="2282604"/>
              <a:ext cx="91468" cy="344387"/>
            </a:xfrm>
            <a:custGeom>
              <a:avLst/>
              <a:gdLst>
                <a:gd name="connsiteX0" fmla="*/ 21087 w 91468"/>
                <a:gd name="connsiteY0" fmla="*/ 260408 h 344387"/>
                <a:gd name="connsiteX1" fmla="*/ 2054 w 91468"/>
                <a:gd name="connsiteY1" fmla="*/ 311224 h 344387"/>
                <a:gd name="connsiteX2" fmla="*/ 45495 w 91468"/>
                <a:gd name="connsiteY2" fmla="*/ 344387 h 344387"/>
                <a:gd name="connsiteX3" fmla="*/ 89888 w 91468"/>
                <a:gd name="connsiteY3" fmla="*/ 310367 h 344387"/>
                <a:gd name="connsiteX4" fmla="*/ 69285 w 91468"/>
                <a:gd name="connsiteY4" fmla="*/ 259837 h 344387"/>
                <a:gd name="connsiteX5" fmla="*/ 60578 w 91468"/>
                <a:gd name="connsiteY5" fmla="*/ 243755 h 344387"/>
                <a:gd name="connsiteX6" fmla="*/ 60531 w 91468"/>
                <a:gd name="connsiteY6" fmla="*/ 100395 h 344387"/>
                <a:gd name="connsiteX7" fmla="*/ 70047 w 91468"/>
                <a:gd name="connsiteY7" fmla="*/ 83504 h 344387"/>
                <a:gd name="connsiteX8" fmla="*/ 89555 w 91468"/>
                <a:gd name="connsiteY8" fmla="*/ 32546 h 344387"/>
                <a:gd name="connsiteX9" fmla="*/ 45876 w 91468"/>
                <a:gd name="connsiteY9" fmla="*/ 1 h 344387"/>
                <a:gd name="connsiteX10" fmla="*/ 2150 w 91468"/>
                <a:gd name="connsiteY10" fmla="*/ 32165 h 344387"/>
                <a:gd name="connsiteX11" fmla="*/ 20849 w 91468"/>
                <a:gd name="connsiteY11" fmla="*/ 83028 h 344387"/>
                <a:gd name="connsiteX12" fmla="*/ 30460 w 91468"/>
                <a:gd name="connsiteY12" fmla="*/ 101347 h 344387"/>
                <a:gd name="connsiteX13" fmla="*/ 30460 w 91468"/>
                <a:gd name="connsiteY13" fmla="*/ 241994 h 344387"/>
                <a:gd name="connsiteX14" fmla="*/ 21087 w 91468"/>
                <a:gd name="connsiteY14" fmla="*/ 260408 h 344387"/>
                <a:gd name="connsiteX15" fmla="*/ 45067 w 91468"/>
                <a:gd name="connsiteY15" fmla="*/ 38493 h 344387"/>
                <a:gd name="connsiteX16" fmla="*/ 52252 w 91468"/>
                <a:gd name="connsiteY16" fmla="*/ 45012 h 344387"/>
                <a:gd name="connsiteX17" fmla="*/ 45781 w 91468"/>
                <a:gd name="connsiteY17" fmla="*/ 52006 h 344387"/>
                <a:gd name="connsiteX18" fmla="*/ 38692 w 91468"/>
                <a:gd name="connsiteY18" fmla="*/ 45488 h 344387"/>
                <a:gd name="connsiteX19" fmla="*/ 45067 w 91468"/>
                <a:gd name="connsiteY19" fmla="*/ 38493 h 344387"/>
                <a:gd name="connsiteX20" fmla="*/ 38739 w 91468"/>
                <a:gd name="connsiteY20" fmla="*/ 297521 h 344387"/>
                <a:gd name="connsiteX21" fmla="*/ 46019 w 91468"/>
                <a:gd name="connsiteY21" fmla="*/ 291430 h 344387"/>
                <a:gd name="connsiteX22" fmla="*/ 52395 w 91468"/>
                <a:gd name="connsiteY22" fmla="*/ 298853 h 344387"/>
                <a:gd name="connsiteX23" fmla="*/ 45686 w 91468"/>
                <a:gd name="connsiteY23" fmla="*/ 305562 h 344387"/>
                <a:gd name="connsiteX24" fmla="*/ 38739 w 91468"/>
                <a:gd name="connsiteY24" fmla="*/ 297521 h 344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1468" h="344387">
                  <a:moveTo>
                    <a:pt x="21087" y="260408"/>
                  </a:moveTo>
                  <a:cubicBezTo>
                    <a:pt x="3196" y="270780"/>
                    <a:pt x="-3846" y="292144"/>
                    <a:pt x="2054" y="311224"/>
                  </a:cubicBezTo>
                  <a:cubicBezTo>
                    <a:pt x="8192" y="330922"/>
                    <a:pt x="25702" y="344292"/>
                    <a:pt x="45495" y="344387"/>
                  </a:cubicBezTo>
                  <a:cubicBezTo>
                    <a:pt x="65669" y="344483"/>
                    <a:pt x="84654" y="329923"/>
                    <a:pt x="89888" y="310367"/>
                  </a:cubicBezTo>
                  <a:cubicBezTo>
                    <a:pt x="95074" y="291002"/>
                    <a:pt x="87319" y="270210"/>
                    <a:pt x="69285" y="259837"/>
                  </a:cubicBezTo>
                  <a:cubicBezTo>
                    <a:pt x="62148" y="255698"/>
                    <a:pt x="60531" y="251225"/>
                    <a:pt x="60578" y="243755"/>
                  </a:cubicBezTo>
                  <a:cubicBezTo>
                    <a:pt x="60864" y="195984"/>
                    <a:pt x="60959" y="148166"/>
                    <a:pt x="60531" y="100395"/>
                  </a:cubicBezTo>
                  <a:cubicBezTo>
                    <a:pt x="60436" y="92164"/>
                    <a:pt x="62719" y="87786"/>
                    <a:pt x="70047" y="83504"/>
                  </a:cubicBezTo>
                  <a:cubicBezTo>
                    <a:pt x="87509" y="73227"/>
                    <a:pt x="95122" y="51483"/>
                    <a:pt x="89555" y="32546"/>
                  </a:cubicBezTo>
                  <a:cubicBezTo>
                    <a:pt x="83798" y="12942"/>
                    <a:pt x="66478" y="96"/>
                    <a:pt x="45876" y="1"/>
                  </a:cubicBezTo>
                  <a:cubicBezTo>
                    <a:pt x="24798" y="-95"/>
                    <a:pt x="8573" y="11896"/>
                    <a:pt x="2150" y="32165"/>
                  </a:cubicBezTo>
                  <a:cubicBezTo>
                    <a:pt x="-3941" y="51387"/>
                    <a:pt x="3102" y="72894"/>
                    <a:pt x="20849" y="83028"/>
                  </a:cubicBezTo>
                  <a:cubicBezTo>
                    <a:pt x="29128" y="87739"/>
                    <a:pt x="30508" y="93020"/>
                    <a:pt x="30460" y="101347"/>
                  </a:cubicBezTo>
                  <a:cubicBezTo>
                    <a:pt x="30175" y="148214"/>
                    <a:pt x="30175" y="195128"/>
                    <a:pt x="30460" y="241994"/>
                  </a:cubicBezTo>
                  <a:cubicBezTo>
                    <a:pt x="30460" y="250083"/>
                    <a:pt x="29365" y="255555"/>
                    <a:pt x="21087" y="260408"/>
                  </a:cubicBezTo>
                  <a:close/>
                  <a:moveTo>
                    <a:pt x="45067" y="38493"/>
                  </a:moveTo>
                  <a:cubicBezTo>
                    <a:pt x="49587" y="38541"/>
                    <a:pt x="52157" y="40729"/>
                    <a:pt x="52252" y="45012"/>
                  </a:cubicBezTo>
                  <a:cubicBezTo>
                    <a:pt x="52395" y="49199"/>
                    <a:pt x="50159" y="51911"/>
                    <a:pt x="45781" y="52006"/>
                  </a:cubicBezTo>
                  <a:cubicBezTo>
                    <a:pt x="41546" y="52101"/>
                    <a:pt x="38929" y="49674"/>
                    <a:pt x="38692" y="45488"/>
                  </a:cubicBezTo>
                  <a:cubicBezTo>
                    <a:pt x="38501" y="41158"/>
                    <a:pt x="41118" y="38969"/>
                    <a:pt x="45067" y="38493"/>
                  </a:cubicBezTo>
                  <a:close/>
                  <a:moveTo>
                    <a:pt x="38739" y="297521"/>
                  </a:moveTo>
                  <a:cubicBezTo>
                    <a:pt x="39310" y="293524"/>
                    <a:pt x="42403" y="291811"/>
                    <a:pt x="46019" y="291430"/>
                  </a:cubicBezTo>
                  <a:cubicBezTo>
                    <a:pt x="50253" y="292382"/>
                    <a:pt x="52585" y="294428"/>
                    <a:pt x="52395" y="298853"/>
                  </a:cubicBezTo>
                  <a:cubicBezTo>
                    <a:pt x="52204" y="303230"/>
                    <a:pt x="49350" y="305800"/>
                    <a:pt x="45686" y="305562"/>
                  </a:cubicBezTo>
                  <a:cubicBezTo>
                    <a:pt x="41499" y="305229"/>
                    <a:pt x="37978" y="302517"/>
                    <a:pt x="38739" y="297521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235">
              <a:extLst>
                <a:ext uri="{FF2B5EF4-FFF2-40B4-BE49-F238E27FC236}">
                  <a16:creationId xmlns:a16="http://schemas.microsoft.com/office/drawing/2014/main" id="{0FB3347E-D16F-46E8-9F88-80087EA8259A}"/>
                </a:ext>
              </a:extLst>
            </p:cNvPr>
            <p:cNvSpPr/>
            <p:nvPr/>
          </p:nvSpPr>
          <p:spPr>
            <a:xfrm>
              <a:off x="5083323" y="2282506"/>
              <a:ext cx="91486" cy="344177"/>
            </a:xfrm>
            <a:custGeom>
              <a:avLst/>
              <a:gdLst>
                <a:gd name="connsiteX0" fmla="*/ 22175 w 91486"/>
                <a:gd name="connsiteY0" fmla="*/ 259840 h 344177"/>
                <a:gd name="connsiteX1" fmla="*/ 478 w 91486"/>
                <a:gd name="connsiteY1" fmla="*/ 293099 h 344177"/>
                <a:gd name="connsiteX2" fmla="*/ 37638 w 91486"/>
                <a:gd name="connsiteY2" fmla="*/ 343296 h 344177"/>
                <a:gd name="connsiteX3" fmla="*/ 87693 w 91486"/>
                <a:gd name="connsiteY3" fmla="*/ 316603 h 344177"/>
                <a:gd name="connsiteX4" fmla="*/ 70421 w 91486"/>
                <a:gd name="connsiteY4" fmla="*/ 260506 h 344177"/>
                <a:gd name="connsiteX5" fmla="*/ 61143 w 91486"/>
                <a:gd name="connsiteY5" fmla="*/ 243425 h 344177"/>
                <a:gd name="connsiteX6" fmla="*/ 61190 w 91486"/>
                <a:gd name="connsiteY6" fmla="*/ 100065 h 344177"/>
                <a:gd name="connsiteX7" fmla="*/ 69565 w 91486"/>
                <a:gd name="connsiteY7" fmla="*/ 83840 h 344177"/>
                <a:gd name="connsiteX8" fmla="*/ 89596 w 91486"/>
                <a:gd name="connsiteY8" fmla="*/ 33452 h 344177"/>
                <a:gd name="connsiteX9" fmla="*/ 46821 w 91486"/>
                <a:gd name="connsiteY9" fmla="*/ 3 h 344177"/>
                <a:gd name="connsiteX10" fmla="*/ 2191 w 91486"/>
                <a:gd name="connsiteY10" fmla="*/ 31216 h 344177"/>
                <a:gd name="connsiteX11" fmla="*/ 21318 w 91486"/>
                <a:gd name="connsiteY11" fmla="*/ 83412 h 344177"/>
                <a:gd name="connsiteX12" fmla="*/ 30882 w 91486"/>
                <a:gd name="connsiteY12" fmla="*/ 101683 h 344177"/>
                <a:gd name="connsiteX13" fmla="*/ 30929 w 91486"/>
                <a:gd name="connsiteY13" fmla="*/ 243662 h 344177"/>
                <a:gd name="connsiteX14" fmla="*/ 22175 w 91486"/>
                <a:gd name="connsiteY14" fmla="*/ 259840 h 344177"/>
                <a:gd name="connsiteX15" fmla="*/ 46678 w 91486"/>
                <a:gd name="connsiteY15" fmla="*/ 38734 h 344177"/>
                <a:gd name="connsiteX16" fmla="*/ 52674 w 91486"/>
                <a:gd name="connsiteY16" fmla="*/ 46156 h 344177"/>
                <a:gd name="connsiteX17" fmla="*/ 45346 w 91486"/>
                <a:gd name="connsiteY17" fmla="*/ 52294 h 344177"/>
                <a:gd name="connsiteX18" fmla="*/ 39303 w 91486"/>
                <a:gd name="connsiteY18" fmla="*/ 44634 h 344177"/>
                <a:gd name="connsiteX19" fmla="*/ 46678 w 91486"/>
                <a:gd name="connsiteY19" fmla="*/ 38734 h 344177"/>
                <a:gd name="connsiteX20" fmla="*/ 39066 w 91486"/>
                <a:gd name="connsiteY20" fmla="*/ 297428 h 344177"/>
                <a:gd name="connsiteX21" fmla="*/ 46488 w 91486"/>
                <a:gd name="connsiteY21" fmla="*/ 291719 h 344177"/>
                <a:gd name="connsiteX22" fmla="*/ 52959 w 91486"/>
                <a:gd name="connsiteY22" fmla="*/ 299094 h 344177"/>
                <a:gd name="connsiteX23" fmla="*/ 45584 w 91486"/>
                <a:gd name="connsiteY23" fmla="*/ 305660 h 344177"/>
                <a:gd name="connsiteX24" fmla="*/ 39066 w 91486"/>
                <a:gd name="connsiteY24" fmla="*/ 297428 h 344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1486" h="344177">
                  <a:moveTo>
                    <a:pt x="22175" y="259840"/>
                  </a:moveTo>
                  <a:cubicBezTo>
                    <a:pt x="7329" y="267833"/>
                    <a:pt x="716" y="281346"/>
                    <a:pt x="478" y="293099"/>
                  </a:cubicBezTo>
                  <a:cubicBezTo>
                    <a:pt x="335" y="321219"/>
                    <a:pt x="14324" y="338252"/>
                    <a:pt x="37638" y="343296"/>
                  </a:cubicBezTo>
                  <a:cubicBezTo>
                    <a:pt x="57432" y="347578"/>
                    <a:pt x="79414" y="335873"/>
                    <a:pt x="87693" y="316603"/>
                  </a:cubicBezTo>
                  <a:cubicBezTo>
                    <a:pt x="96448" y="296191"/>
                    <a:pt x="89786" y="272163"/>
                    <a:pt x="70421" y="260506"/>
                  </a:cubicBezTo>
                  <a:cubicBezTo>
                    <a:pt x="62951" y="255986"/>
                    <a:pt x="61095" y="251466"/>
                    <a:pt x="61143" y="243425"/>
                  </a:cubicBezTo>
                  <a:cubicBezTo>
                    <a:pt x="61476" y="195654"/>
                    <a:pt x="61428" y="147836"/>
                    <a:pt x="61190" y="100065"/>
                  </a:cubicBezTo>
                  <a:cubicBezTo>
                    <a:pt x="61143" y="92833"/>
                    <a:pt x="62190" y="88027"/>
                    <a:pt x="69565" y="83840"/>
                  </a:cubicBezTo>
                  <a:cubicBezTo>
                    <a:pt x="87693" y="73420"/>
                    <a:pt x="95210" y="52675"/>
                    <a:pt x="89596" y="33452"/>
                  </a:cubicBezTo>
                  <a:cubicBezTo>
                    <a:pt x="83553" y="12803"/>
                    <a:pt x="67519" y="241"/>
                    <a:pt x="46821" y="3"/>
                  </a:cubicBezTo>
                  <a:cubicBezTo>
                    <a:pt x="25933" y="-234"/>
                    <a:pt x="8329" y="12041"/>
                    <a:pt x="2191" y="31216"/>
                  </a:cubicBezTo>
                  <a:cubicBezTo>
                    <a:pt x="-4042" y="50581"/>
                    <a:pt x="3237" y="73182"/>
                    <a:pt x="21318" y="83412"/>
                  </a:cubicBezTo>
                  <a:cubicBezTo>
                    <a:pt x="29740" y="88170"/>
                    <a:pt x="30929" y="93499"/>
                    <a:pt x="30882" y="101683"/>
                  </a:cubicBezTo>
                  <a:cubicBezTo>
                    <a:pt x="30644" y="149025"/>
                    <a:pt x="30596" y="196320"/>
                    <a:pt x="30929" y="243662"/>
                  </a:cubicBezTo>
                  <a:cubicBezTo>
                    <a:pt x="30929" y="251228"/>
                    <a:pt x="29407" y="255938"/>
                    <a:pt x="22175" y="259840"/>
                  </a:cubicBezTo>
                  <a:close/>
                  <a:moveTo>
                    <a:pt x="46678" y="38734"/>
                  </a:moveTo>
                  <a:cubicBezTo>
                    <a:pt x="50865" y="39257"/>
                    <a:pt x="53197" y="41969"/>
                    <a:pt x="52674" y="46156"/>
                  </a:cubicBezTo>
                  <a:cubicBezTo>
                    <a:pt x="52150" y="50296"/>
                    <a:pt x="49153" y="52104"/>
                    <a:pt x="45346" y="52294"/>
                  </a:cubicBezTo>
                  <a:cubicBezTo>
                    <a:pt x="40826" y="51485"/>
                    <a:pt x="38875" y="48726"/>
                    <a:pt x="39303" y="44634"/>
                  </a:cubicBezTo>
                  <a:cubicBezTo>
                    <a:pt x="39684" y="40352"/>
                    <a:pt x="42349" y="38163"/>
                    <a:pt x="46678" y="38734"/>
                  </a:cubicBezTo>
                  <a:close/>
                  <a:moveTo>
                    <a:pt x="39066" y="297428"/>
                  </a:moveTo>
                  <a:cubicBezTo>
                    <a:pt x="39541" y="293003"/>
                    <a:pt x="42634" y="291100"/>
                    <a:pt x="46488" y="291719"/>
                  </a:cubicBezTo>
                  <a:cubicBezTo>
                    <a:pt x="50152" y="292290"/>
                    <a:pt x="52911" y="294764"/>
                    <a:pt x="52959" y="299094"/>
                  </a:cubicBezTo>
                  <a:cubicBezTo>
                    <a:pt x="52055" y="303090"/>
                    <a:pt x="49295" y="305707"/>
                    <a:pt x="45584" y="305660"/>
                  </a:cubicBezTo>
                  <a:cubicBezTo>
                    <a:pt x="40874" y="305565"/>
                    <a:pt x="38495" y="302282"/>
                    <a:pt x="39066" y="297428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236">
              <a:extLst>
                <a:ext uri="{FF2B5EF4-FFF2-40B4-BE49-F238E27FC236}">
                  <a16:creationId xmlns:a16="http://schemas.microsoft.com/office/drawing/2014/main" id="{7F868952-D023-4381-BC41-5A6776682033}"/>
                </a:ext>
              </a:extLst>
            </p:cNvPr>
            <p:cNvSpPr/>
            <p:nvPr/>
          </p:nvSpPr>
          <p:spPr>
            <a:xfrm>
              <a:off x="4959531" y="2162797"/>
              <a:ext cx="91485" cy="314078"/>
            </a:xfrm>
            <a:custGeom>
              <a:avLst/>
              <a:gdLst>
                <a:gd name="connsiteX0" fmla="*/ 69267 w 91485"/>
                <a:gd name="connsiteY0" fmla="*/ 84598 h 314078"/>
                <a:gd name="connsiteX1" fmla="*/ 89156 w 91485"/>
                <a:gd name="connsiteY1" fmla="*/ 31593 h 314078"/>
                <a:gd name="connsiteX2" fmla="*/ 45667 w 91485"/>
                <a:gd name="connsiteY2" fmla="*/ 0 h 314078"/>
                <a:gd name="connsiteX3" fmla="*/ 1893 w 91485"/>
                <a:gd name="connsiteY3" fmla="*/ 32926 h 314078"/>
                <a:gd name="connsiteX4" fmla="*/ 22115 w 91485"/>
                <a:gd name="connsiteY4" fmla="*/ 84598 h 314078"/>
                <a:gd name="connsiteX5" fmla="*/ 30346 w 91485"/>
                <a:gd name="connsiteY5" fmla="*/ 99633 h 314078"/>
                <a:gd name="connsiteX6" fmla="*/ 30394 w 91485"/>
                <a:gd name="connsiteY6" fmla="*/ 213017 h 314078"/>
                <a:gd name="connsiteX7" fmla="*/ 21069 w 91485"/>
                <a:gd name="connsiteY7" fmla="*/ 230146 h 314078"/>
                <a:gd name="connsiteX8" fmla="*/ 2227 w 91485"/>
                <a:gd name="connsiteY8" fmla="*/ 282437 h 314078"/>
                <a:gd name="connsiteX9" fmla="*/ 45667 w 91485"/>
                <a:gd name="connsiteY9" fmla="*/ 314078 h 314078"/>
                <a:gd name="connsiteX10" fmla="*/ 89156 w 91485"/>
                <a:gd name="connsiteY10" fmla="*/ 282532 h 314078"/>
                <a:gd name="connsiteX11" fmla="*/ 70504 w 91485"/>
                <a:gd name="connsiteY11" fmla="*/ 230242 h 314078"/>
                <a:gd name="connsiteX12" fmla="*/ 61369 w 91485"/>
                <a:gd name="connsiteY12" fmla="*/ 213113 h 314078"/>
                <a:gd name="connsiteX13" fmla="*/ 61417 w 91485"/>
                <a:gd name="connsiteY13" fmla="*/ 99729 h 314078"/>
                <a:gd name="connsiteX14" fmla="*/ 69267 w 91485"/>
                <a:gd name="connsiteY14" fmla="*/ 84598 h 314078"/>
                <a:gd name="connsiteX15" fmla="*/ 44906 w 91485"/>
                <a:gd name="connsiteY15" fmla="*/ 38826 h 314078"/>
                <a:gd name="connsiteX16" fmla="*/ 52852 w 91485"/>
                <a:gd name="connsiteY16" fmla="*/ 46153 h 314078"/>
                <a:gd name="connsiteX17" fmla="*/ 45810 w 91485"/>
                <a:gd name="connsiteY17" fmla="*/ 53052 h 314078"/>
                <a:gd name="connsiteX18" fmla="*/ 38578 w 91485"/>
                <a:gd name="connsiteY18" fmla="*/ 46391 h 314078"/>
                <a:gd name="connsiteX19" fmla="*/ 44906 w 91485"/>
                <a:gd name="connsiteY19" fmla="*/ 38826 h 314078"/>
                <a:gd name="connsiteX20" fmla="*/ 46096 w 91485"/>
                <a:gd name="connsiteY20" fmla="*/ 275253 h 314078"/>
                <a:gd name="connsiteX21" fmla="*/ 38721 w 91485"/>
                <a:gd name="connsiteY21" fmla="*/ 267592 h 314078"/>
                <a:gd name="connsiteX22" fmla="*/ 46001 w 91485"/>
                <a:gd name="connsiteY22" fmla="*/ 261549 h 314078"/>
                <a:gd name="connsiteX23" fmla="*/ 53090 w 91485"/>
                <a:gd name="connsiteY23" fmla="*/ 268115 h 314078"/>
                <a:gd name="connsiteX24" fmla="*/ 46096 w 91485"/>
                <a:gd name="connsiteY24" fmla="*/ 275253 h 314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1485" h="314078">
                  <a:moveTo>
                    <a:pt x="69267" y="84598"/>
                  </a:moveTo>
                  <a:cubicBezTo>
                    <a:pt x="88347" y="73131"/>
                    <a:pt x="95675" y="52243"/>
                    <a:pt x="89156" y="31593"/>
                  </a:cubicBezTo>
                  <a:cubicBezTo>
                    <a:pt x="83541" y="13703"/>
                    <a:pt x="64652" y="0"/>
                    <a:pt x="45667" y="0"/>
                  </a:cubicBezTo>
                  <a:cubicBezTo>
                    <a:pt x="25969" y="0"/>
                    <a:pt x="7032" y="14227"/>
                    <a:pt x="1893" y="32926"/>
                  </a:cubicBezTo>
                  <a:cubicBezTo>
                    <a:pt x="-3816" y="53528"/>
                    <a:pt x="3559" y="73702"/>
                    <a:pt x="22115" y="84598"/>
                  </a:cubicBezTo>
                  <a:cubicBezTo>
                    <a:pt x="28586" y="88404"/>
                    <a:pt x="30394" y="92544"/>
                    <a:pt x="30346" y="99633"/>
                  </a:cubicBezTo>
                  <a:cubicBezTo>
                    <a:pt x="30013" y="137412"/>
                    <a:pt x="29966" y="175239"/>
                    <a:pt x="30394" y="213017"/>
                  </a:cubicBezTo>
                  <a:cubicBezTo>
                    <a:pt x="30489" y="221106"/>
                    <a:pt x="28538" y="225769"/>
                    <a:pt x="21069" y="230146"/>
                  </a:cubicBezTo>
                  <a:cubicBezTo>
                    <a:pt x="3178" y="240614"/>
                    <a:pt x="-4054" y="262453"/>
                    <a:pt x="2227" y="282437"/>
                  </a:cubicBezTo>
                  <a:cubicBezTo>
                    <a:pt x="7841" y="300375"/>
                    <a:pt x="26588" y="314030"/>
                    <a:pt x="45667" y="314078"/>
                  </a:cubicBezTo>
                  <a:cubicBezTo>
                    <a:pt x="64700" y="314126"/>
                    <a:pt x="83589" y="300423"/>
                    <a:pt x="89156" y="282532"/>
                  </a:cubicBezTo>
                  <a:cubicBezTo>
                    <a:pt x="95436" y="262406"/>
                    <a:pt x="88442" y="240566"/>
                    <a:pt x="70504" y="230242"/>
                  </a:cubicBezTo>
                  <a:cubicBezTo>
                    <a:pt x="62892" y="225817"/>
                    <a:pt x="61274" y="221059"/>
                    <a:pt x="61369" y="213113"/>
                  </a:cubicBezTo>
                  <a:cubicBezTo>
                    <a:pt x="61750" y="175334"/>
                    <a:pt x="61702" y="137507"/>
                    <a:pt x="61417" y="99729"/>
                  </a:cubicBezTo>
                  <a:cubicBezTo>
                    <a:pt x="61321" y="92829"/>
                    <a:pt x="62749" y="88547"/>
                    <a:pt x="69267" y="84598"/>
                  </a:cubicBezTo>
                  <a:close/>
                  <a:moveTo>
                    <a:pt x="44906" y="38826"/>
                  </a:moveTo>
                  <a:cubicBezTo>
                    <a:pt x="49521" y="38302"/>
                    <a:pt x="52709" y="41680"/>
                    <a:pt x="52852" y="46153"/>
                  </a:cubicBezTo>
                  <a:cubicBezTo>
                    <a:pt x="52995" y="50150"/>
                    <a:pt x="49807" y="52386"/>
                    <a:pt x="45810" y="53052"/>
                  </a:cubicBezTo>
                  <a:cubicBezTo>
                    <a:pt x="41671" y="52719"/>
                    <a:pt x="38911" y="50388"/>
                    <a:pt x="38578" y="46391"/>
                  </a:cubicBezTo>
                  <a:cubicBezTo>
                    <a:pt x="38245" y="42251"/>
                    <a:pt x="41290" y="39254"/>
                    <a:pt x="44906" y="38826"/>
                  </a:cubicBezTo>
                  <a:close/>
                  <a:moveTo>
                    <a:pt x="46096" y="275253"/>
                  </a:moveTo>
                  <a:cubicBezTo>
                    <a:pt x="41385" y="275443"/>
                    <a:pt x="38626" y="271969"/>
                    <a:pt x="38721" y="267592"/>
                  </a:cubicBezTo>
                  <a:cubicBezTo>
                    <a:pt x="38768" y="263548"/>
                    <a:pt x="41718" y="261407"/>
                    <a:pt x="46001" y="261549"/>
                  </a:cubicBezTo>
                  <a:cubicBezTo>
                    <a:pt x="50283" y="261692"/>
                    <a:pt x="52281" y="264214"/>
                    <a:pt x="53090" y="268115"/>
                  </a:cubicBezTo>
                  <a:cubicBezTo>
                    <a:pt x="51996" y="271827"/>
                    <a:pt x="50045" y="275110"/>
                    <a:pt x="46096" y="275253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237">
              <a:extLst>
                <a:ext uri="{FF2B5EF4-FFF2-40B4-BE49-F238E27FC236}">
                  <a16:creationId xmlns:a16="http://schemas.microsoft.com/office/drawing/2014/main" id="{9AF7D6AA-9F41-4D7E-8704-6EE19A9E3995}"/>
                </a:ext>
              </a:extLst>
            </p:cNvPr>
            <p:cNvSpPr/>
            <p:nvPr/>
          </p:nvSpPr>
          <p:spPr>
            <a:xfrm>
              <a:off x="5209613" y="2161924"/>
              <a:ext cx="92127" cy="325943"/>
            </a:xfrm>
            <a:custGeom>
              <a:avLst/>
              <a:gdLst>
                <a:gd name="connsiteX0" fmla="*/ 23449 w 92127"/>
                <a:gd name="connsiteY0" fmla="*/ 241011 h 325943"/>
                <a:gd name="connsiteX1" fmla="*/ 2513 w 92127"/>
                <a:gd name="connsiteY1" fmla="*/ 292160 h 325943"/>
                <a:gd name="connsiteX2" fmla="*/ 46668 w 92127"/>
                <a:gd name="connsiteY2" fmla="*/ 325942 h 325943"/>
                <a:gd name="connsiteX3" fmla="*/ 90346 w 92127"/>
                <a:gd name="connsiteY3" fmla="*/ 292921 h 325943"/>
                <a:gd name="connsiteX4" fmla="*/ 69554 w 92127"/>
                <a:gd name="connsiteY4" fmla="*/ 241201 h 325943"/>
                <a:gd name="connsiteX5" fmla="*/ 61179 w 92127"/>
                <a:gd name="connsiteY5" fmla="*/ 226261 h 325943"/>
                <a:gd name="connsiteX6" fmla="*/ 61132 w 92127"/>
                <a:gd name="connsiteY6" fmla="*/ 103456 h 325943"/>
                <a:gd name="connsiteX7" fmla="*/ 71743 w 92127"/>
                <a:gd name="connsiteY7" fmla="*/ 82997 h 325943"/>
                <a:gd name="connsiteX8" fmla="*/ 82067 w 92127"/>
                <a:gd name="connsiteY8" fmla="*/ 17336 h 325943"/>
                <a:gd name="connsiteX9" fmla="*/ 15502 w 92127"/>
                <a:gd name="connsiteY9" fmla="*/ 11816 h 325943"/>
                <a:gd name="connsiteX10" fmla="*/ 15074 w 92127"/>
                <a:gd name="connsiteY10" fmla="*/ 77810 h 325943"/>
                <a:gd name="connsiteX11" fmla="*/ 30775 w 92127"/>
                <a:gd name="connsiteY11" fmla="*/ 116636 h 325943"/>
                <a:gd name="connsiteX12" fmla="*/ 30633 w 92127"/>
                <a:gd name="connsiteY12" fmla="*/ 163027 h 325943"/>
                <a:gd name="connsiteX13" fmla="*/ 30775 w 92127"/>
                <a:gd name="connsiteY13" fmla="*/ 227165 h 325943"/>
                <a:gd name="connsiteX14" fmla="*/ 23449 w 92127"/>
                <a:gd name="connsiteY14" fmla="*/ 241011 h 325943"/>
                <a:gd name="connsiteX15" fmla="*/ 46382 w 92127"/>
                <a:gd name="connsiteY15" fmla="*/ 38890 h 325943"/>
                <a:gd name="connsiteX16" fmla="*/ 52805 w 92127"/>
                <a:gd name="connsiteY16" fmla="*/ 45931 h 325943"/>
                <a:gd name="connsiteX17" fmla="*/ 45668 w 92127"/>
                <a:gd name="connsiteY17" fmla="*/ 52498 h 325943"/>
                <a:gd name="connsiteX18" fmla="*/ 39245 w 92127"/>
                <a:gd name="connsiteY18" fmla="*/ 45313 h 325943"/>
                <a:gd name="connsiteX19" fmla="*/ 46382 w 92127"/>
                <a:gd name="connsiteY19" fmla="*/ 38890 h 325943"/>
                <a:gd name="connsiteX20" fmla="*/ 45574 w 92127"/>
                <a:gd name="connsiteY20" fmla="*/ 273651 h 325943"/>
                <a:gd name="connsiteX21" fmla="*/ 52900 w 92127"/>
                <a:gd name="connsiteY21" fmla="*/ 279218 h 325943"/>
                <a:gd name="connsiteX22" fmla="*/ 46715 w 92127"/>
                <a:gd name="connsiteY22" fmla="*/ 287212 h 325943"/>
                <a:gd name="connsiteX23" fmla="*/ 39293 w 92127"/>
                <a:gd name="connsiteY23" fmla="*/ 280836 h 325943"/>
                <a:gd name="connsiteX24" fmla="*/ 45574 w 92127"/>
                <a:gd name="connsiteY24" fmla="*/ 273651 h 325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2127" h="325943">
                  <a:moveTo>
                    <a:pt x="23449" y="241011"/>
                  </a:moveTo>
                  <a:cubicBezTo>
                    <a:pt x="4273" y="252288"/>
                    <a:pt x="-3435" y="272319"/>
                    <a:pt x="2513" y="292160"/>
                  </a:cubicBezTo>
                  <a:cubicBezTo>
                    <a:pt x="8651" y="312715"/>
                    <a:pt x="26113" y="326085"/>
                    <a:pt x="46668" y="325942"/>
                  </a:cubicBezTo>
                  <a:cubicBezTo>
                    <a:pt x="66461" y="325752"/>
                    <a:pt x="84970" y="311716"/>
                    <a:pt x="90346" y="292921"/>
                  </a:cubicBezTo>
                  <a:cubicBezTo>
                    <a:pt x="95961" y="273175"/>
                    <a:pt x="88110" y="252288"/>
                    <a:pt x="69554" y="241201"/>
                  </a:cubicBezTo>
                  <a:cubicBezTo>
                    <a:pt x="63083" y="237347"/>
                    <a:pt x="61132" y="233446"/>
                    <a:pt x="61179" y="226261"/>
                  </a:cubicBezTo>
                  <a:cubicBezTo>
                    <a:pt x="61513" y="185342"/>
                    <a:pt x="61608" y="144375"/>
                    <a:pt x="61132" y="103456"/>
                  </a:cubicBezTo>
                  <a:cubicBezTo>
                    <a:pt x="61037" y="94083"/>
                    <a:pt x="63035" y="88468"/>
                    <a:pt x="71743" y="82997"/>
                  </a:cubicBezTo>
                  <a:cubicBezTo>
                    <a:pt x="94153" y="68960"/>
                    <a:pt x="98388" y="37510"/>
                    <a:pt x="82067" y="17336"/>
                  </a:cubicBezTo>
                  <a:cubicBezTo>
                    <a:pt x="65319" y="-3362"/>
                    <a:pt x="34868" y="-5931"/>
                    <a:pt x="15502" y="11816"/>
                  </a:cubicBezTo>
                  <a:cubicBezTo>
                    <a:pt x="-4005" y="29659"/>
                    <a:pt x="-6146" y="62823"/>
                    <a:pt x="15074" y="77810"/>
                  </a:cubicBezTo>
                  <a:cubicBezTo>
                    <a:pt x="30775" y="88897"/>
                    <a:pt x="31394" y="101172"/>
                    <a:pt x="30775" y="116636"/>
                  </a:cubicBezTo>
                  <a:cubicBezTo>
                    <a:pt x="30205" y="132100"/>
                    <a:pt x="30633" y="147563"/>
                    <a:pt x="30633" y="163027"/>
                  </a:cubicBezTo>
                  <a:cubicBezTo>
                    <a:pt x="30633" y="184390"/>
                    <a:pt x="30443" y="205802"/>
                    <a:pt x="30775" y="227165"/>
                  </a:cubicBezTo>
                  <a:cubicBezTo>
                    <a:pt x="30871" y="233493"/>
                    <a:pt x="29586" y="237395"/>
                    <a:pt x="23449" y="241011"/>
                  </a:cubicBezTo>
                  <a:close/>
                  <a:moveTo>
                    <a:pt x="46382" y="38890"/>
                  </a:moveTo>
                  <a:cubicBezTo>
                    <a:pt x="50855" y="39032"/>
                    <a:pt x="52948" y="41840"/>
                    <a:pt x="52805" y="45931"/>
                  </a:cubicBezTo>
                  <a:cubicBezTo>
                    <a:pt x="52615" y="50023"/>
                    <a:pt x="50189" y="52498"/>
                    <a:pt x="45668" y="52498"/>
                  </a:cubicBezTo>
                  <a:cubicBezTo>
                    <a:pt x="41767" y="51736"/>
                    <a:pt x="38960" y="49500"/>
                    <a:pt x="39245" y="45313"/>
                  </a:cubicBezTo>
                  <a:cubicBezTo>
                    <a:pt x="39483" y="41173"/>
                    <a:pt x="42005" y="38699"/>
                    <a:pt x="46382" y="38890"/>
                  </a:cubicBezTo>
                  <a:close/>
                  <a:moveTo>
                    <a:pt x="45574" y="273651"/>
                  </a:moveTo>
                  <a:cubicBezTo>
                    <a:pt x="49855" y="273128"/>
                    <a:pt x="52377" y="275316"/>
                    <a:pt x="52900" y="279218"/>
                  </a:cubicBezTo>
                  <a:cubicBezTo>
                    <a:pt x="52948" y="283976"/>
                    <a:pt x="50855" y="286831"/>
                    <a:pt x="46715" y="287212"/>
                  </a:cubicBezTo>
                  <a:cubicBezTo>
                    <a:pt x="42481" y="287592"/>
                    <a:pt x="39911" y="284737"/>
                    <a:pt x="39293" y="280836"/>
                  </a:cubicBezTo>
                  <a:cubicBezTo>
                    <a:pt x="38531" y="276316"/>
                    <a:pt x="41576" y="274175"/>
                    <a:pt x="45574" y="273651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238">
              <a:extLst>
                <a:ext uri="{FF2B5EF4-FFF2-40B4-BE49-F238E27FC236}">
                  <a16:creationId xmlns:a16="http://schemas.microsoft.com/office/drawing/2014/main" id="{8EB8186E-D195-4FF9-9F47-DB766C3656F9}"/>
                </a:ext>
              </a:extLst>
            </p:cNvPr>
            <p:cNvSpPr/>
            <p:nvPr/>
          </p:nvSpPr>
          <p:spPr>
            <a:xfrm>
              <a:off x="1475009" y="2539681"/>
              <a:ext cx="664423" cy="207973"/>
            </a:xfrm>
            <a:custGeom>
              <a:avLst/>
              <a:gdLst>
                <a:gd name="connsiteX0" fmla="*/ 25610 w 664423"/>
                <a:gd name="connsiteY0" fmla="*/ 4425 h 207973"/>
                <a:gd name="connsiteX1" fmla="*/ 773 w 664423"/>
                <a:gd name="connsiteY1" fmla="*/ 0 h 207973"/>
                <a:gd name="connsiteX2" fmla="*/ 773 w 664423"/>
                <a:gd name="connsiteY2" fmla="*/ 100775 h 207973"/>
                <a:gd name="connsiteX3" fmla="*/ 51065 w 664423"/>
                <a:gd name="connsiteY3" fmla="*/ 167816 h 207973"/>
                <a:gd name="connsiteX4" fmla="*/ 80089 w 664423"/>
                <a:gd name="connsiteY4" fmla="*/ 207974 h 207973"/>
                <a:gd name="connsiteX5" fmla="*/ 82231 w 664423"/>
                <a:gd name="connsiteY5" fmla="*/ 181424 h 207973"/>
                <a:gd name="connsiteX6" fmla="*/ 86703 w 664423"/>
                <a:gd name="connsiteY6" fmla="*/ 173002 h 207973"/>
                <a:gd name="connsiteX7" fmla="*/ 126385 w 664423"/>
                <a:gd name="connsiteY7" fmla="*/ 175334 h 207973"/>
                <a:gd name="connsiteX8" fmla="*/ 126385 w 664423"/>
                <a:gd name="connsiteY8" fmla="*/ 175334 h 207973"/>
                <a:gd name="connsiteX9" fmla="*/ 161642 w 664423"/>
                <a:gd name="connsiteY9" fmla="*/ 175143 h 207973"/>
                <a:gd name="connsiteX10" fmla="*/ 208271 w 664423"/>
                <a:gd name="connsiteY10" fmla="*/ 175143 h 207973"/>
                <a:gd name="connsiteX11" fmla="*/ 208271 w 664423"/>
                <a:gd name="connsiteY11" fmla="*/ 175143 h 207973"/>
                <a:gd name="connsiteX12" fmla="*/ 238342 w 664423"/>
                <a:gd name="connsiteY12" fmla="*/ 175001 h 207973"/>
                <a:gd name="connsiteX13" fmla="*/ 284875 w 664423"/>
                <a:gd name="connsiteY13" fmla="*/ 175191 h 207973"/>
                <a:gd name="connsiteX14" fmla="*/ 314899 w 664423"/>
                <a:gd name="connsiteY14" fmla="*/ 175001 h 207973"/>
                <a:gd name="connsiteX15" fmla="*/ 361432 w 664423"/>
                <a:gd name="connsiteY15" fmla="*/ 175191 h 207973"/>
                <a:gd name="connsiteX16" fmla="*/ 361432 w 664423"/>
                <a:gd name="connsiteY16" fmla="*/ 175191 h 207973"/>
                <a:gd name="connsiteX17" fmla="*/ 379084 w 664423"/>
                <a:gd name="connsiteY17" fmla="*/ 174287 h 207973"/>
                <a:gd name="connsiteX18" fmla="*/ 391455 w 664423"/>
                <a:gd name="connsiteY18" fmla="*/ 186134 h 207973"/>
                <a:gd name="connsiteX19" fmla="*/ 391836 w 664423"/>
                <a:gd name="connsiteY19" fmla="*/ 207926 h 207973"/>
                <a:gd name="connsiteX20" fmla="*/ 393739 w 664423"/>
                <a:gd name="connsiteY20" fmla="*/ 182756 h 207973"/>
                <a:gd name="connsiteX21" fmla="*/ 403731 w 664423"/>
                <a:gd name="connsiteY21" fmla="*/ 172431 h 207973"/>
                <a:gd name="connsiteX22" fmla="*/ 437989 w 664423"/>
                <a:gd name="connsiteY22" fmla="*/ 175238 h 207973"/>
                <a:gd name="connsiteX23" fmla="*/ 437989 w 664423"/>
                <a:gd name="connsiteY23" fmla="*/ 175238 h 207973"/>
                <a:gd name="connsiteX24" fmla="*/ 455641 w 664423"/>
                <a:gd name="connsiteY24" fmla="*/ 174287 h 207973"/>
                <a:gd name="connsiteX25" fmla="*/ 467965 w 664423"/>
                <a:gd name="connsiteY25" fmla="*/ 186134 h 207973"/>
                <a:gd name="connsiteX26" fmla="*/ 468345 w 664423"/>
                <a:gd name="connsiteY26" fmla="*/ 207926 h 207973"/>
                <a:gd name="connsiteX27" fmla="*/ 470248 w 664423"/>
                <a:gd name="connsiteY27" fmla="*/ 182709 h 207973"/>
                <a:gd name="connsiteX28" fmla="*/ 480240 w 664423"/>
                <a:gd name="connsiteY28" fmla="*/ 172384 h 207973"/>
                <a:gd name="connsiteX29" fmla="*/ 514546 w 664423"/>
                <a:gd name="connsiteY29" fmla="*/ 175238 h 207973"/>
                <a:gd name="connsiteX30" fmla="*/ 514546 w 664423"/>
                <a:gd name="connsiteY30" fmla="*/ 175238 h 207973"/>
                <a:gd name="connsiteX31" fmla="*/ 547091 w 664423"/>
                <a:gd name="connsiteY31" fmla="*/ 175143 h 207973"/>
                <a:gd name="connsiteX32" fmla="*/ 594290 w 664423"/>
                <a:gd name="connsiteY32" fmla="*/ 172479 h 207973"/>
                <a:gd name="connsiteX33" fmla="*/ 594290 w 664423"/>
                <a:gd name="connsiteY33" fmla="*/ 172479 h 207973"/>
                <a:gd name="connsiteX34" fmla="*/ 594290 w 664423"/>
                <a:gd name="connsiteY34" fmla="*/ 172479 h 207973"/>
                <a:gd name="connsiteX35" fmla="*/ 634496 w 664423"/>
                <a:gd name="connsiteY35" fmla="*/ 155112 h 207973"/>
                <a:gd name="connsiteX36" fmla="*/ 661759 w 664423"/>
                <a:gd name="connsiteY36" fmla="*/ 112575 h 207973"/>
                <a:gd name="connsiteX37" fmla="*/ 664424 w 664423"/>
                <a:gd name="connsiteY37" fmla="*/ 84503 h 207973"/>
                <a:gd name="connsiteX38" fmla="*/ 662140 w 664423"/>
                <a:gd name="connsiteY38" fmla="*/ 74606 h 207973"/>
                <a:gd name="connsiteX39" fmla="*/ 662140 w 664423"/>
                <a:gd name="connsiteY39" fmla="*/ 9088 h 207973"/>
                <a:gd name="connsiteX40" fmla="*/ 632831 w 664423"/>
                <a:gd name="connsiteY40" fmla="*/ 4568 h 207973"/>
                <a:gd name="connsiteX41" fmla="*/ 25610 w 664423"/>
                <a:gd name="connsiteY41" fmla="*/ 4425 h 207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664423" h="207973">
                  <a:moveTo>
                    <a:pt x="25610" y="4425"/>
                  </a:moveTo>
                  <a:cubicBezTo>
                    <a:pt x="17188" y="4425"/>
                    <a:pt x="8148" y="6423"/>
                    <a:pt x="773" y="0"/>
                  </a:cubicBezTo>
                  <a:cubicBezTo>
                    <a:pt x="630" y="33592"/>
                    <a:pt x="-892" y="67279"/>
                    <a:pt x="773" y="100775"/>
                  </a:cubicBezTo>
                  <a:cubicBezTo>
                    <a:pt x="2391" y="133511"/>
                    <a:pt x="19377" y="161012"/>
                    <a:pt x="51065" y="167816"/>
                  </a:cubicBezTo>
                  <a:cubicBezTo>
                    <a:pt x="77853" y="173573"/>
                    <a:pt x="82659" y="185706"/>
                    <a:pt x="80089" y="207974"/>
                  </a:cubicBezTo>
                  <a:cubicBezTo>
                    <a:pt x="84419" y="199409"/>
                    <a:pt x="81231" y="190226"/>
                    <a:pt x="82231" y="181424"/>
                  </a:cubicBezTo>
                  <a:cubicBezTo>
                    <a:pt x="82611" y="177903"/>
                    <a:pt x="81802" y="172907"/>
                    <a:pt x="86703" y="173002"/>
                  </a:cubicBezTo>
                  <a:cubicBezTo>
                    <a:pt x="99930" y="173240"/>
                    <a:pt x="113538" y="169148"/>
                    <a:pt x="126385" y="175334"/>
                  </a:cubicBezTo>
                  <a:lnTo>
                    <a:pt x="126385" y="175334"/>
                  </a:lnTo>
                  <a:cubicBezTo>
                    <a:pt x="138137" y="173763"/>
                    <a:pt x="149890" y="173954"/>
                    <a:pt x="161642" y="175143"/>
                  </a:cubicBezTo>
                  <a:cubicBezTo>
                    <a:pt x="177201" y="170766"/>
                    <a:pt x="192712" y="170671"/>
                    <a:pt x="208271" y="175143"/>
                  </a:cubicBezTo>
                  <a:cubicBezTo>
                    <a:pt x="208271" y="175143"/>
                    <a:pt x="208271" y="175143"/>
                    <a:pt x="208271" y="175143"/>
                  </a:cubicBezTo>
                  <a:cubicBezTo>
                    <a:pt x="218263" y="173811"/>
                    <a:pt x="228302" y="174001"/>
                    <a:pt x="238342" y="175001"/>
                  </a:cubicBezTo>
                  <a:cubicBezTo>
                    <a:pt x="253853" y="171004"/>
                    <a:pt x="269364" y="170480"/>
                    <a:pt x="284875" y="175191"/>
                  </a:cubicBezTo>
                  <a:cubicBezTo>
                    <a:pt x="294867" y="173811"/>
                    <a:pt x="304907" y="174049"/>
                    <a:pt x="314899" y="175001"/>
                  </a:cubicBezTo>
                  <a:cubicBezTo>
                    <a:pt x="330410" y="171051"/>
                    <a:pt x="345921" y="170480"/>
                    <a:pt x="361432" y="175191"/>
                  </a:cubicBezTo>
                  <a:cubicBezTo>
                    <a:pt x="361432" y="175191"/>
                    <a:pt x="361432" y="175191"/>
                    <a:pt x="361432" y="175191"/>
                  </a:cubicBezTo>
                  <a:cubicBezTo>
                    <a:pt x="367332" y="174905"/>
                    <a:pt x="373280" y="175001"/>
                    <a:pt x="379084" y="174287"/>
                  </a:cubicBezTo>
                  <a:cubicBezTo>
                    <a:pt x="388410" y="173145"/>
                    <a:pt x="392407" y="176238"/>
                    <a:pt x="391455" y="186134"/>
                  </a:cubicBezTo>
                  <a:cubicBezTo>
                    <a:pt x="390742" y="193319"/>
                    <a:pt x="391646" y="200646"/>
                    <a:pt x="391836" y="207926"/>
                  </a:cubicBezTo>
                  <a:cubicBezTo>
                    <a:pt x="396213" y="199838"/>
                    <a:pt x="393596" y="191130"/>
                    <a:pt x="393739" y="182756"/>
                  </a:cubicBezTo>
                  <a:cubicBezTo>
                    <a:pt x="393882" y="175429"/>
                    <a:pt x="395880" y="171432"/>
                    <a:pt x="403731" y="172431"/>
                  </a:cubicBezTo>
                  <a:cubicBezTo>
                    <a:pt x="415103" y="173859"/>
                    <a:pt x="426998" y="169148"/>
                    <a:pt x="437989" y="175238"/>
                  </a:cubicBezTo>
                  <a:cubicBezTo>
                    <a:pt x="437989" y="175238"/>
                    <a:pt x="437989" y="175238"/>
                    <a:pt x="437989" y="175238"/>
                  </a:cubicBezTo>
                  <a:cubicBezTo>
                    <a:pt x="443889" y="174953"/>
                    <a:pt x="449836" y="175001"/>
                    <a:pt x="455641" y="174287"/>
                  </a:cubicBezTo>
                  <a:cubicBezTo>
                    <a:pt x="464967" y="173097"/>
                    <a:pt x="468916" y="176285"/>
                    <a:pt x="467965" y="186134"/>
                  </a:cubicBezTo>
                  <a:cubicBezTo>
                    <a:pt x="467251" y="193319"/>
                    <a:pt x="468155" y="200646"/>
                    <a:pt x="468345" y="207926"/>
                  </a:cubicBezTo>
                  <a:cubicBezTo>
                    <a:pt x="472675" y="199838"/>
                    <a:pt x="470058" y="191130"/>
                    <a:pt x="470248" y="182709"/>
                  </a:cubicBezTo>
                  <a:cubicBezTo>
                    <a:pt x="470391" y="175381"/>
                    <a:pt x="472390" y="171384"/>
                    <a:pt x="480240" y="172384"/>
                  </a:cubicBezTo>
                  <a:cubicBezTo>
                    <a:pt x="491612" y="173811"/>
                    <a:pt x="503507" y="169053"/>
                    <a:pt x="514546" y="175238"/>
                  </a:cubicBezTo>
                  <a:cubicBezTo>
                    <a:pt x="514546" y="175238"/>
                    <a:pt x="514546" y="175238"/>
                    <a:pt x="514546" y="175238"/>
                  </a:cubicBezTo>
                  <a:cubicBezTo>
                    <a:pt x="525394" y="173811"/>
                    <a:pt x="536242" y="173859"/>
                    <a:pt x="547091" y="175143"/>
                  </a:cubicBezTo>
                  <a:cubicBezTo>
                    <a:pt x="562507" y="168958"/>
                    <a:pt x="578589" y="173954"/>
                    <a:pt x="594290" y="172479"/>
                  </a:cubicBezTo>
                  <a:lnTo>
                    <a:pt x="594290" y="172479"/>
                  </a:lnTo>
                  <a:lnTo>
                    <a:pt x="594290" y="172479"/>
                  </a:lnTo>
                  <a:cubicBezTo>
                    <a:pt x="609944" y="171908"/>
                    <a:pt x="622744" y="164723"/>
                    <a:pt x="634496" y="155112"/>
                  </a:cubicBezTo>
                  <a:cubicBezTo>
                    <a:pt x="648247" y="143883"/>
                    <a:pt x="655098" y="128324"/>
                    <a:pt x="661759" y="112575"/>
                  </a:cubicBezTo>
                  <a:cubicBezTo>
                    <a:pt x="662759" y="103249"/>
                    <a:pt x="660284" y="93543"/>
                    <a:pt x="664424" y="84503"/>
                  </a:cubicBezTo>
                  <a:cubicBezTo>
                    <a:pt x="660380" y="81981"/>
                    <a:pt x="662140" y="77937"/>
                    <a:pt x="662140" y="74606"/>
                  </a:cubicBezTo>
                  <a:cubicBezTo>
                    <a:pt x="661997" y="52767"/>
                    <a:pt x="662140" y="30927"/>
                    <a:pt x="662140" y="9088"/>
                  </a:cubicBezTo>
                  <a:cubicBezTo>
                    <a:pt x="652862" y="4472"/>
                    <a:pt x="642870" y="4520"/>
                    <a:pt x="632831" y="4568"/>
                  </a:cubicBezTo>
                  <a:cubicBezTo>
                    <a:pt x="430471" y="4568"/>
                    <a:pt x="228064" y="4568"/>
                    <a:pt x="25610" y="4425"/>
                  </a:cubicBezTo>
                  <a:close/>
                </a:path>
              </a:pathLst>
            </a:custGeom>
            <a:solidFill>
              <a:srgbClr val="1D7799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239">
              <a:extLst>
                <a:ext uri="{FF2B5EF4-FFF2-40B4-BE49-F238E27FC236}">
                  <a16:creationId xmlns:a16="http://schemas.microsoft.com/office/drawing/2014/main" id="{B3B4B196-5111-4631-ABD0-83226801ED7C}"/>
                </a:ext>
              </a:extLst>
            </p:cNvPr>
            <p:cNvSpPr/>
            <p:nvPr/>
          </p:nvSpPr>
          <p:spPr>
            <a:xfrm>
              <a:off x="1475829" y="2539390"/>
              <a:ext cx="661425" cy="9284"/>
            </a:xfrm>
            <a:custGeom>
              <a:avLst/>
              <a:gdLst>
                <a:gd name="connsiteX0" fmla="*/ 645951 w 661425"/>
                <a:gd name="connsiteY0" fmla="*/ 529 h 9284"/>
                <a:gd name="connsiteX1" fmla="*/ 0 w 661425"/>
                <a:gd name="connsiteY1" fmla="*/ 292 h 9284"/>
                <a:gd name="connsiteX2" fmla="*/ 24837 w 661425"/>
                <a:gd name="connsiteY2" fmla="*/ 4717 h 9284"/>
                <a:gd name="connsiteX3" fmla="*/ 632105 w 661425"/>
                <a:gd name="connsiteY3" fmla="*/ 4764 h 9284"/>
                <a:gd name="connsiteX4" fmla="*/ 661415 w 661425"/>
                <a:gd name="connsiteY4" fmla="*/ 9284 h 9284"/>
                <a:gd name="connsiteX5" fmla="*/ 645951 w 661425"/>
                <a:gd name="connsiteY5" fmla="*/ 529 h 9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425" h="9284">
                  <a:moveTo>
                    <a:pt x="645951" y="529"/>
                  </a:moveTo>
                  <a:cubicBezTo>
                    <a:pt x="430650" y="339"/>
                    <a:pt x="215301" y="339"/>
                    <a:pt x="0" y="292"/>
                  </a:cubicBezTo>
                  <a:cubicBezTo>
                    <a:pt x="7375" y="6762"/>
                    <a:pt x="16415" y="4717"/>
                    <a:pt x="24837" y="4717"/>
                  </a:cubicBezTo>
                  <a:cubicBezTo>
                    <a:pt x="227244" y="4812"/>
                    <a:pt x="429698" y="4812"/>
                    <a:pt x="632105" y="4764"/>
                  </a:cubicBezTo>
                  <a:cubicBezTo>
                    <a:pt x="642145" y="4764"/>
                    <a:pt x="652137" y="4669"/>
                    <a:pt x="661415" y="9284"/>
                  </a:cubicBezTo>
                  <a:cubicBezTo>
                    <a:pt x="661795" y="-3229"/>
                    <a:pt x="652279" y="529"/>
                    <a:pt x="645951" y="529"/>
                  </a:cubicBezTo>
                  <a:close/>
                </a:path>
              </a:pathLst>
            </a:custGeom>
            <a:solidFill>
              <a:srgbClr val="1D7799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240">
              <a:extLst>
                <a:ext uri="{FF2B5EF4-FFF2-40B4-BE49-F238E27FC236}">
                  <a16:creationId xmlns:a16="http://schemas.microsoft.com/office/drawing/2014/main" id="{12EDD227-58FA-468B-B22C-D1C6AB3F9448}"/>
                </a:ext>
              </a:extLst>
            </p:cNvPr>
            <p:cNvSpPr/>
            <p:nvPr/>
          </p:nvSpPr>
          <p:spPr>
            <a:xfrm>
              <a:off x="2672107" y="2725519"/>
              <a:ext cx="153931" cy="549782"/>
            </a:xfrm>
            <a:custGeom>
              <a:avLst/>
              <a:gdLst>
                <a:gd name="connsiteX0" fmla="*/ 15975 w 153931"/>
                <a:gd name="connsiteY0" fmla="*/ 135092 h 549782"/>
                <a:gd name="connsiteX1" fmla="*/ 607 w 153931"/>
                <a:gd name="connsiteY1" fmla="*/ 152173 h 549782"/>
                <a:gd name="connsiteX2" fmla="*/ 607 w 153931"/>
                <a:gd name="connsiteY2" fmla="*/ 160357 h 549782"/>
                <a:gd name="connsiteX3" fmla="*/ 12835 w 153931"/>
                <a:gd name="connsiteY3" fmla="*/ 173014 h 549782"/>
                <a:gd name="connsiteX4" fmla="*/ 25348 w 153931"/>
                <a:gd name="connsiteY4" fmla="*/ 185956 h 549782"/>
                <a:gd name="connsiteX5" fmla="*/ 13358 w 153931"/>
                <a:gd name="connsiteY5" fmla="*/ 199373 h 549782"/>
                <a:gd name="connsiteX6" fmla="*/ 607 w 153931"/>
                <a:gd name="connsiteY6" fmla="*/ 211506 h 549782"/>
                <a:gd name="connsiteX7" fmla="*/ 607 w 153931"/>
                <a:gd name="connsiteY7" fmla="*/ 223782 h 549782"/>
                <a:gd name="connsiteX8" fmla="*/ 14072 w 153931"/>
                <a:gd name="connsiteY8" fmla="*/ 236866 h 549782"/>
                <a:gd name="connsiteX9" fmla="*/ 25396 w 153931"/>
                <a:gd name="connsiteY9" fmla="*/ 249523 h 549782"/>
                <a:gd name="connsiteX10" fmla="*/ 14738 w 153931"/>
                <a:gd name="connsiteY10" fmla="*/ 262560 h 549782"/>
                <a:gd name="connsiteX11" fmla="*/ 702 w 153931"/>
                <a:gd name="connsiteY11" fmla="*/ 276263 h 549782"/>
                <a:gd name="connsiteX12" fmla="*/ 702 w 153931"/>
                <a:gd name="connsiteY12" fmla="*/ 288539 h 549782"/>
                <a:gd name="connsiteX13" fmla="*/ 13549 w 153931"/>
                <a:gd name="connsiteY13" fmla="*/ 300767 h 549782"/>
                <a:gd name="connsiteX14" fmla="*/ 25586 w 153931"/>
                <a:gd name="connsiteY14" fmla="*/ 312519 h 549782"/>
                <a:gd name="connsiteX15" fmla="*/ 13644 w 153931"/>
                <a:gd name="connsiteY15" fmla="*/ 325794 h 549782"/>
                <a:gd name="connsiteX16" fmla="*/ 749 w 153931"/>
                <a:gd name="connsiteY16" fmla="*/ 339355 h 549782"/>
                <a:gd name="connsiteX17" fmla="*/ 749 w 153931"/>
                <a:gd name="connsiteY17" fmla="*/ 348918 h 549782"/>
                <a:gd name="connsiteX18" fmla="*/ 14881 w 153931"/>
                <a:gd name="connsiteY18" fmla="*/ 363906 h 549782"/>
                <a:gd name="connsiteX19" fmla="*/ 25444 w 153931"/>
                <a:gd name="connsiteY19" fmla="*/ 375516 h 549782"/>
                <a:gd name="connsiteX20" fmla="*/ 15737 w 153931"/>
                <a:gd name="connsiteY20" fmla="*/ 389504 h 549782"/>
                <a:gd name="connsiteX21" fmla="*/ 845 w 153931"/>
                <a:gd name="connsiteY21" fmla="*/ 405634 h 549782"/>
                <a:gd name="connsiteX22" fmla="*/ 845 w 153931"/>
                <a:gd name="connsiteY22" fmla="*/ 413818 h 549782"/>
                <a:gd name="connsiteX23" fmla="*/ 13786 w 153931"/>
                <a:gd name="connsiteY23" fmla="*/ 427236 h 549782"/>
                <a:gd name="connsiteX24" fmla="*/ 25586 w 153931"/>
                <a:gd name="connsiteY24" fmla="*/ 439226 h 549782"/>
                <a:gd name="connsiteX25" fmla="*/ 25539 w 153931"/>
                <a:gd name="connsiteY25" fmla="*/ 488424 h 549782"/>
                <a:gd name="connsiteX26" fmla="*/ 73500 w 153931"/>
                <a:gd name="connsiteY26" fmla="*/ 547233 h 549782"/>
                <a:gd name="connsiteX27" fmla="*/ 126552 w 153931"/>
                <a:gd name="connsiteY27" fmla="*/ 549327 h 549782"/>
                <a:gd name="connsiteX28" fmla="*/ 135592 w 153931"/>
                <a:gd name="connsiteY28" fmla="*/ 547281 h 549782"/>
                <a:gd name="connsiteX29" fmla="*/ 153911 w 153931"/>
                <a:gd name="connsiteY29" fmla="*/ 528962 h 549782"/>
                <a:gd name="connsiteX30" fmla="*/ 153863 w 153931"/>
                <a:gd name="connsiteY30" fmla="*/ 487 h 549782"/>
                <a:gd name="connsiteX31" fmla="*/ 153863 w 153931"/>
                <a:gd name="connsiteY31" fmla="*/ 487 h 549782"/>
                <a:gd name="connsiteX32" fmla="*/ 80066 w 153931"/>
                <a:gd name="connsiteY32" fmla="*/ 344 h 549782"/>
                <a:gd name="connsiteX33" fmla="*/ 25396 w 153931"/>
                <a:gd name="connsiteY33" fmla="*/ 53492 h 549782"/>
                <a:gd name="connsiteX34" fmla="*/ 9932 w 153931"/>
                <a:gd name="connsiteY34" fmla="*/ 68242 h 549782"/>
                <a:gd name="connsiteX35" fmla="*/ 274 w 153931"/>
                <a:gd name="connsiteY35" fmla="*/ 77948 h 549782"/>
                <a:gd name="connsiteX36" fmla="*/ 321 w 153931"/>
                <a:gd name="connsiteY36" fmla="*/ 90224 h 549782"/>
                <a:gd name="connsiteX37" fmla="*/ 15357 w 153931"/>
                <a:gd name="connsiteY37" fmla="*/ 105973 h 549782"/>
                <a:gd name="connsiteX38" fmla="*/ 24540 w 153931"/>
                <a:gd name="connsiteY38" fmla="*/ 116203 h 549782"/>
                <a:gd name="connsiteX39" fmla="*/ 15975 w 153931"/>
                <a:gd name="connsiteY39" fmla="*/ 135092 h 549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53931" h="549782">
                  <a:moveTo>
                    <a:pt x="15975" y="135092"/>
                  </a:moveTo>
                  <a:cubicBezTo>
                    <a:pt x="2510" y="134331"/>
                    <a:pt x="-1725" y="139660"/>
                    <a:pt x="607" y="152173"/>
                  </a:cubicBezTo>
                  <a:cubicBezTo>
                    <a:pt x="1083" y="154838"/>
                    <a:pt x="1035" y="157693"/>
                    <a:pt x="607" y="160357"/>
                  </a:cubicBezTo>
                  <a:cubicBezTo>
                    <a:pt x="-916" y="170159"/>
                    <a:pt x="2177" y="175107"/>
                    <a:pt x="12835" y="173014"/>
                  </a:cubicBezTo>
                  <a:cubicBezTo>
                    <a:pt x="23683" y="170873"/>
                    <a:pt x="25634" y="176249"/>
                    <a:pt x="25348" y="185956"/>
                  </a:cubicBezTo>
                  <a:cubicBezTo>
                    <a:pt x="25063" y="194758"/>
                    <a:pt x="25016" y="201562"/>
                    <a:pt x="13358" y="199373"/>
                  </a:cubicBezTo>
                  <a:cubicBezTo>
                    <a:pt x="3652" y="197565"/>
                    <a:pt x="-1296" y="200705"/>
                    <a:pt x="607" y="211506"/>
                  </a:cubicBezTo>
                  <a:cubicBezTo>
                    <a:pt x="1320" y="215503"/>
                    <a:pt x="1273" y="219785"/>
                    <a:pt x="607" y="223782"/>
                  </a:cubicBezTo>
                  <a:cubicBezTo>
                    <a:pt x="-1201" y="234916"/>
                    <a:pt x="3604" y="238675"/>
                    <a:pt x="14072" y="236866"/>
                  </a:cubicBezTo>
                  <a:cubicBezTo>
                    <a:pt x="24778" y="235011"/>
                    <a:pt x="25729" y="241006"/>
                    <a:pt x="25396" y="249523"/>
                  </a:cubicBezTo>
                  <a:cubicBezTo>
                    <a:pt x="25111" y="257136"/>
                    <a:pt x="26348" y="264749"/>
                    <a:pt x="14738" y="262560"/>
                  </a:cubicBezTo>
                  <a:cubicBezTo>
                    <a:pt x="3557" y="260466"/>
                    <a:pt x="-1249" y="264654"/>
                    <a:pt x="702" y="276263"/>
                  </a:cubicBezTo>
                  <a:cubicBezTo>
                    <a:pt x="1368" y="280260"/>
                    <a:pt x="1368" y="284542"/>
                    <a:pt x="702" y="288539"/>
                  </a:cubicBezTo>
                  <a:cubicBezTo>
                    <a:pt x="-1059" y="299292"/>
                    <a:pt x="3795" y="302528"/>
                    <a:pt x="13549" y="300767"/>
                  </a:cubicBezTo>
                  <a:cubicBezTo>
                    <a:pt x="23112" y="299054"/>
                    <a:pt x="26062" y="302813"/>
                    <a:pt x="25586" y="312519"/>
                  </a:cubicBezTo>
                  <a:cubicBezTo>
                    <a:pt x="25158" y="321179"/>
                    <a:pt x="25396" y="328173"/>
                    <a:pt x="13644" y="325794"/>
                  </a:cubicBezTo>
                  <a:cubicBezTo>
                    <a:pt x="2272" y="323463"/>
                    <a:pt x="-678" y="329220"/>
                    <a:pt x="749" y="339355"/>
                  </a:cubicBezTo>
                  <a:cubicBezTo>
                    <a:pt x="1178" y="342495"/>
                    <a:pt x="1178" y="345778"/>
                    <a:pt x="749" y="348918"/>
                  </a:cubicBezTo>
                  <a:cubicBezTo>
                    <a:pt x="-773" y="359957"/>
                    <a:pt x="1796" y="366666"/>
                    <a:pt x="14881" y="363906"/>
                  </a:cubicBezTo>
                  <a:cubicBezTo>
                    <a:pt x="24825" y="361813"/>
                    <a:pt x="26252" y="367522"/>
                    <a:pt x="25444" y="375516"/>
                  </a:cubicBezTo>
                  <a:cubicBezTo>
                    <a:pt x="24778" y="382082"/>
                    <a:pt x="28394" y="391598"/>
                    <a:pt x="15737" y="389504"/>
                  </a:cubicBezTo>
                  <a:cubicBezTo>
                    <a:pt x="2224" y="387221"/>
                    <a:pt x="-725" y="394120"/>
                    <a:pt x="845" y="405634"/>
                  </a:cubicBezTo>
                  <a:cubicBezTo>
                    <a:pt x="1225" y="408299"/>
                    <a:pt x="1225" y="411153"/>
                    <a:pt x="845" y="413818"/>
                  </a:cubicBezTo>
                  <a:cubicBezTo>
                    <a:pt x="-630" y="424000"/>
                    <a:pt x="2510" y="429424"/>
                    <a:pt x="13786" y="427236"/>
                  </a:cubicBezTo>
                  <a:cubicBezTo>
                    <a:pt x="23731" y="425285"/>
                    <a:pt x="25967" y="429995"/>
                    <a:pt x="25586" y="439226"/>
                  </a:cubicBezTo>
                  <a:cubicBezTo>
                    <a:pt x="24873" y="455594"/>
                    <a:pt x="25111" y="472009"/>
                    <a:pt x="25539" y="488424"/>
                  </a:cubicBezTo>
                  <a:cubicBezTo>
                    <a:pt x="26300" y="517305"/>
                    <a:pt x="45475" y="540382"/>
                    <a:pt x="73500" y="547233"/>
                  </a:cubicBezTo>
                  <a:cubicBezTo>
                    <a:pt x="91057" y="551516"/>
                    <a:pt x="108852" y="549042"/>
                    <a:pt x="126552" y="549327"/>
                  </a:cubicBezTo>
                  <a:cubicBezTo>
                    <a:pt x="129169" y="546900"/>
                    <a:pt x="132452" y="547281"/>
                    <a:pt x="135592" y="547281"/>
                  </a:cubicBezTo>
                  <a:cubicBezTo>
                    <a:pt x="155290" y="547424"/>
                    <a:pt x="153911" y="549517"/>
                    <a:pt x="153911" y="528962"/>
                  </a:cubicBezTo>
                  <a:cubicBezTo>
                    <a:pt x="153911" y="352820"/>
                    <a:pt x="153863" y="176677"/>
                    <a:pt x="153863" y="487"/>
                  </a:cubicBezTo>
                  <a:lnTo>
                    <a:pt x="153863" y="487"/>
                  </a:lnTo>
                  <a:cubicBezTo>
                    <a:pt x="129264" y="392"/>
                    <a:pt x="104665" y="-464"/>
                    <a:pt x="80066" y="344"/>
                  </a:cubicBezTo>
                  <a:cubicBezTo>
                    <a:pt x="51946" y="1296"/>
                    <a:pt x="26823" y="25562"/>
                    <a:pt x="25396" y="53492"/>
                  </a:cubicBezTo>
                  <a:cubicBezTo>
                    <a:pt x="24778" y="64959"/>
                    <a:pt x="22256" y="70668"/>
                    <a:pt x="9932" y="68242"/>
                  </a:cubicBezTo>
                  <a:cubicBezTo>
                    <a:pt x="2082" y="66719"/>
                    <a:pt x="-630" y="70383"/>
                    <a:pt x="274" y="77948"/>
                  </a:cubicBezTo>
                  <a:cubicBezTo>
                    <a:pt x="749" y="81992"/>
                    <a:pt x="797" y="86179"/>
                    <a:pt x="321" y="90224"/>
                  </a:cubicBezTo>
                  <a:cubicBezTo>
                    <a:pt x="-1059" y="101786"/>
                    <a:pt x="1939" y="108495"/>
                    <a:pt x="15357" y="105973"/>
                  </a:cubicBezTo>
                  <a:cubicBezTo>
                    <a:pt x="23636" y="104403"/>
                    <a:pt x="26633" y="109303"/>
                    <a:pt x="24540" y="116203"/>
                  </a:cubicBezTo>
                  <a:cubicBezTo>
                    <a:pt x="22541" y="122769"/>
                    <a:pt x="32390" y="135996"/>
                    <a:pt x="15975" y="135092"/>
                  </a:cubicBezTo>
                  <a:close/>
                </a:path>
              </a:pathLst>
            </a:custGeom>
            <a:solidFill>
              <a:srgbClr val="1C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241">
              <a:extLst>
                <a:ext uri="{FF2B5EF4-FFF2-40B4-BE49-F238E27FC236}">
                  <a16:creationId xmlns:a16="http://schemas.microsoft.com/office/drawing/2014/main" id="{DC3310A1-8827-46C9-9FC6-FF51E8474C2B}"/>
                </a:ext>
              </a:extLst>
            </p:cNvPr>
            <p:cNvSpPr/>
            <p:nvPr/>
          </p:nvSpPr>
          <p:spPr>
            <a:xfrm>
              <a:off x="2798707" y="2725615"/>
              <a:ext cx="188950" cy="549630"/>
            </a:xfrm>
            <a:custGeom>
              <a:avLst/>
              <a:gdLst>
                <a:gd name="connsiteX0" fmla="*/ 31736 w 188950"/>
                <a:gd name="connsiteY0" fmla="*/ 21136 h 549630"/>
                <a:gd name="connsiteX1" fmla="*/ 31784 w 188950"/>
                <a:gd name="connsiteY1" fmla="*/ 525155 h 549630"/>
                <a:gd name="connsiteX2" fmla="*/ 9421 w 188950"/>
                <a:gd name="connsiteY2" fmla="*/ 548184 h 549630"/>
                <a:gd name="connsiteX3" fmla="*/ 0 w 188950"/>
                <a:gd name="connsiteY3" fmla="*/ 549135 h 549630"/>
                <a:gd name="connsiteX4" fmla="*/ 96493 w 188950"/>
                <a:gd name="connsiteY4" fmla="*/ 548850 h 549630"/>
                <a:gd name="connsiteX5" fmla="*/ 155397 w 188950"/>
                <a:gd name="connsiteY5" fmla="*/ 486329 h 549630"/>
                <a:gd name="connsiteX6" fmla="*/ 155873 w 188950"/>
                <a:gd name="connsiteY6" fmla="*/ 426521 h 549630"/>
                <a:gd name="connsiteX7" fmla="*/ 155873 w 188950"/>
                <a:gd name="connsiteY7" fmla="*/ 426521 h 549630"/>
                <a:gd name="connsiteX8" fmla="*/ 155873 w 188950"/>
                <a:gd name="connsiteY8" fmla="*/ 426521 h 549630"/>
                <a:gd name="connsiteX9" fmla="*/ 155873 w 188950"/>
                <a:gd name="connsiteY9" fmla="*/ 388456 h 549630"/>
                <a:gd name="connsiteX10" fmla="*/ 155873 w 188950"/>
                <a:gd name="connsiteY10" fmla="*/ 388456 h 549630"/>
                <a:gd name="connsiteX11" fmla="*/ 176428 w 188950"/>
                <a:gd name="connsiteY11" fmla="*/ 363667 h 549630"/>
                <a:gd name="connsiteX12" fmla="*/ 183232 w 188950"/>
                <a:gd name="connsiteY12" fmla="*/ 363572 h 549630"/>
                <a:gd name="connsiteX13" fmla="*/ 188466 w 188950"/>
                <a:gd name="connsiteY13" fmla="*/ 358576 h 549630"/>
                <a:gd name="connsiteX14" fmla="*/ 185897 w 188950"/>
                <a:gd name="connsiteY14" fmla="*/ 325698 h 549630"/>
                <a:gd name="connsiteX15" fmla="*/ 185992 w 188950"/>
                <a:gd name="connsiteY15" fmla="*/ 342018 h 549630"/>
                <a:gd name="connsiteX16" fmla="*/ 161773 w 188950"/>
                <a:gd name="connsiteY16" fmla="*/ 361050 h 549630"/>
                <a:gd name="connsiteX17" fmla="*/ 155730 w 188950"/>
                <a:gd name="connsiteY17" fmla="*/ 352343 h 549630"/>
                <a:gd name="connsiteX18" fmla="*/ 153209 w 188950"/>
                <a:gd name="connsiteY18" fmla="*/ 324128 h 549630"/>
                <a:gd name="connsiteX19" fmla="*/ 153209 w 188950"/>
                <a:gd name="connsiteY19" fmla="*/ 324128 h 549630"/>
                <a:gd name="connsiteX20" fmla="*/ 153209 w 188950"/>
                <a:gd name="connsiteY20" fmla="*/ 324128 h 549630"/>
                <a:gd name="connsiteX21" fmla="*/ 178712 w 188950"/>
                <a:gd name="connsiteY21" fmla="*/ 299529 h 549630"/>
                <a:gd name="connsiteX22" fmla="*/ 181186 w 188950"/>
                <a:gd name="connsiteY22" fmla="*/ 298624 h 549630"/>
                <a:gd name="connsiteX23" fmla="*/ 177189 w 188950"/>
                <a:gd name="connsiteY23" fmla="*/ 297959 h 549630"/>
                <a:gd name="connsiteX24" fmla="*/ 154826 w 188950"/>
                <a:gd name="connsiteY24" fmla="*/ 294580 h 549630"/>
                <a:gd name="connsiteX25" fmla="*/ 156301 w 188950"/>
                <a:gd name="connsiteY25" fmla="*/ 262083 h 549630"/>
                <a:gd name="connsiteX26" fmla="*/ 156301 w 188950"/>
                <a:gd name="connsiteY26" fmla="*/ 262083 h 549630"/>
                <a:gd name="connsiteX27" fmla="*/ 153304 w 188950"/>
                <a:gd name="connsiteY27" fmla="*/ 236342 h 549630"/>
                <a:gd name="connsiteX28" fmla="*/ 153256 w 188950"/>
                <a:gd name="connsiteY28" fmla="*/ 233677 h 549630"/>
                <a:gd name="connsiteX29" fmla="*/ 186229 w 188950"/>
                <a:gd name="connsiteY29" fmla="*/ 199515 h 549630"/>
                <a:gd name="connsiteX30" fmla="*/ 177713 w 188950"/>
                <a:gd name="connsiteY30" fmla="*/ 197183 h 549630"/>
                <a:gd name="connsiteX31" fmla="*/ 153256 w 188950"/>
                <a:gd name="connsiteY31" fmla="*/ 172870 h 549630"/>
                <a:gd name="connsiteX32" fmla="*/ 153209 w 188950"/>
                <a:gd name="connsiteY32" fmla="*/ 133759 h 549630"/>
                <a:gd name="connsiteX33" fmla="*/ 153209 w 188950"/>
                <a:gd name="connsiteY33" fmla="*/ 133759 h 549630"/>
                <a:gd name="connsiteX34" fmla="*/ 153209 w 188950"/>
                <a:gd name="connsiteY34" fmla="*/ 133759 h 549630"/>
                <a:gd name="connsiteX35" fmla="*/ 153304 w 188950"/>
                <a:gd name="connsiteY35" fmla="*/ 104782 h 549630"/>
                <a:gd name="connsiteX36" fmla="*/ 153209 w 188950"/>
                <a:gd name="connsiteY36" fmla="*/ 102070 h 549630"/>
                <a:gd name="connsiteX37" fmla="*/ 185754 w 188950"/>
                <a:gd name="connsiteY37" fmla="*/ 68383 h 549630"/>
                <a:gd name="connsiteX38" fmla="*/ 185754 w 188950"/>
                <a:gd name="connsiteY38" fmla="*/ 68383 h 549630"/>
                <a:gd name="connsiteX39" fmla="*/ 163819 w 188950"/>
                <a:gd name="connsiteY39" fmla="*/ 66099 h 549630"/>
                <a:gd name="connsiteX40" fmla="*/ 152971 w 188950"/>
                <a:gd name="connsiteY40" fmla="*/ 56726 h 549630"/>
                <a:gd name="connsiteX41" fmla="*/ 91354 w 188950"/>
                <a:gd name="connsiteY41" fmla="*/ 58 h 549630"/>
                <a:gd name="connsiteX42" fmla="*/ 27311 w 188950"/>
                <a:gd name="connsiteY42" fmla="*/ 296 h 549630"/>
                <a:gd name="connsiteX43" fmla="*/ 27311 w 188950"/>
                <a:gd name="connsiteY43" fmla="*/ 296 h 549630"/>
                <a:gd name="connsiteX44" fmla="*/ 31736 w 188950"/>
                <a:gd name="connsiteY44" fmla="*/ 21136 h 549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88950" h="549630">
                  <a:moveTo>
                    <a:pt x="31736" y="21136"/>
                  </a:moveTo>
                  <a:cubicBezTo>
                    <a:pt x="31831" y="189142"/>
                    <a:pt x="31831" y="357149"/>
                    <a:pt x="31784" y="525155"/>
                  </a:cubicBezTo>
                  <a:cubicBezTo>
                    <a:pt x="31784" y="547898"/>
                    <a:pt x="31641" y="547898"/>
                    <a:pt x="9421" y="548184"/>
                  </a:cubicBezTo>
                  <a:cubicBezTo>
                    <a:pt x="6233" y="548231"/>
                    <a:pt x="3045" y="547756"/>
                    <a:pt x="0" y="549135"/>
                  </a:cubicBezTo>
                  <a:cubicBezTo>
                    <a:pt x="32164" y="549135"/>
                    <a:pt x="64424" y="550420"/>
                    <a:pt x="96493" y="548850"/>
                  </a:cubicBezTo>
                  <a:cubicBezTo>
                    <a:pt x="131179" y="547184"/>
                    <a:pt x="154636" y="521063"/>
                    <a:pt x="155397" y="486329"/>
                  </a:cubicBezTo>
                  <a:cubicBezTo>
                    <a:pt x="155826" y="466393"/>
                    <a:pt x="155730" y="446457"/>
                    <a:pt x="155873" y="426521"/>
                  </a:cubicBezTo>
                  <a:lnTo>
                    <a:pt x="155873" y="426521"/>
                  </a:lnTo>
                  <a:lnTo>
                    <a:pt x="155873" y="426521"/>
                  </a:lnTo>
                  <a:cubicBezTo>
                    <a:pt x="155873" y="413817"/>
                    <a:pt x="155873" y="401113"/>
                    <a:pt x="155873" y="388456"/>
                  </a:cubicBezTo>
                  <a:lnTo>
                    <a:pt x="155873" y="388456"/>
                  </a:lnTo>
                  <a:cubicBezTo>
                    <a:pt x="153256" y="364000"/>
                    <a:pt x="153256" y="364000"/>
                    <a:pt x="176428" y="363667"/>
                  </a:cubicBezTo>
                  <a:cubicBezTo>
                    <a:pt x="178712" y="363619"/>
                    <a:pt x="180996" y="363714"/>
                    <a:pt x="183232" y="363572"/>
                  </a:cubicBezTo>
                  <a:cubicBezTo>
                    <a:pt x="186372" y="363429"/>
                    <a:pt x="188799" y="361764"/>
                    <a:pt x="188466" y="358576"/>
                  </a:cubicBezTo>
                  <a:cubicBezTo>
                    <a:pt x="187276" y="347632"/>
                    <a:pt x="191654" y="336261"/>
                    <a:pt x="185897" y="325698"/>
                  </a:cubicBezTo>
                  <a:cubicBezTo>
                    <a:pt x="185944" y="331122"/>
                    <a:pt x="185992" y="336594"/>
                    <a:pt x="185992" y="342018"/>
                  </a:cubicBezTo>
                  <a:cubicBezTo>
                    <a:pt x="185992" y="361193"/>
                    <a:pt x="181043" y="364857"/>
                    <a:pt x="161773" y="361050"/>
                  </a:cubicBezTo>
                  <a:cubicBezTo>
                    <a:pt x="156111" y="359908"/>
                    <a:pt x="155873" y="356625"/>
                    <a:pt x="155730" y="352343"/>
                  </a:cubicBezTo>
                  <a:cubicBezTo>
                    <a:pt x="155350" y="342874"/>
                    <a:pt x="157158" y="333263"/>
                    <a:pt x="153209" y="324128"/>
                  </a:cubicBezTo>
                  <a:cubicBezTo>
                    <a:pt x="153209" y="324128"/>
                    <a:pt x="153209" y="324128"/>
                    <a:pt x="153209" y="324128"/>
                  </a:cubicBezTo>
                  <a:cubicBezTo>
                    <a:pt x="153209" y="324128"/>
                    <a:pt x="153209" y="324128"/>
                    <a:pt x="153209" y="324128"/>
                  </a:cubicBezTo>
                  <a:cubicBezTo>
                    <a:pt x="155112" y="301813"/>
                    <a:pt x="155112" y="301813"/>
                    <a:pt x="178712" y="299529"/>
                  </a:cubicBezTo>
                  <a:cubicBezTo>
                    <a:pt x="179568" y="299434"/>
                    <a:pt x="180377" y="298910"/>
                    <a:pt x="181186" y="298624"/>
                  </a:cubicBezTo>
                  <a:cubicBezTo>
                    <a:pt x="179854" y="298434"/>
                    <a:pt x="178521" y="298244"/>
                    <a:pt x="177189" y="297959"/>
                  </a:cubicBezTo>
                  <a:cubicBezTo>
                    <a:pt x="169529" y="296341"/>
                    <a:pt x="157586" y="302288"/>
                    <a:pt x="154826" y="294580"/>
                  </a:cubicBezTo>
                  <a:cubicBezTo>
                    <a:pt x="151353" y="284874"/>
                    <a:pt x="150211" y="272646"/>
                    <a:pt x="156301" y="262083"/>
                  </a:cubicBezTo>
                  <a:cubicBezTo>
                    <a:pt x="156301" y="262083"/>
                    <a:pt x="156301" y="262083"/>
                    <a:pt x="156301" y="262083"/>
                  </a:cubicBezTo>
                  <a:cubicBezTo>
                    <a:pt x="151353" y="253947"/>
                    <a:pt x="155255" y="244811"/>
                    <a:pt x="153304" y="236342"/>
                  </a:cubicBezTo>
                  <a:cubicBezTo>
                    <a:pt x="153304" y="235438"/>
                    <a:pt x="153256" y="234534"/>
                    <a:pt x="153256" y="233677"/>
                  </a:cubicBezTo>
                  <a:cubicBezTo>
                    <a:pt x="153351" y="200133"/>
                    <a:pt x="153351" y="200133"/>
                    <a:pt x="186229" y="199515"/>
                  </a:cubicBezTo>
                  <a:cubicBezTo>
                    <a:pt x="184183" y="195851"/>
                    <a:pt x="180663" y="197278"/>
                    <a:pt x="177713" y="197183"/>
                  </a:cubicBezTo>
                  <a:cubicBezTo>
                    <a:pt x="154208" y="196470"/>
                    <a:pt x="154208" y="196517"/>
                    <a:pt x="153256" y="172870"/>
                  </a:cubicBezTo>
                  <a:cubicBezTo>
                    <a:pt x="153256" y="159833"/>
                    <a:pt x="153209" y="146796"/>
                    <a:pt x="153209" y="133759"/>
                  </a:cubicBezTo>
                  <a:lnTo>
                    <a:pt x="153209" y="133759"/>
                  </a:lnTo>
                  <a:lnTo>
                    <a:pt x="153209" y="133759"/>
                  </a:lnTo>
                  <a:cubicBezTo>
                    <a:pt x="153256" y="124100"/>
                    <a:pt x="153304" y="114441"/>
                    <a:pt x="153304" y="104782"/>
                  </a:cubicBezTo>
                  <a:cubicBezTo>
                    <a:pt x="153256" y="103878"/>
                    <a:pt x="153209" y="102974"/>
                    <a:pt x="153209" y="102070"/>
                  </a:cubicBezTo>
                  <a:cubicBezTo>
                    <a:pt x="152923" y="68573"/>
                    <a:pt x="152923" y="68573"/>
                    <a:pt x="185754" y="68383"/>
                  </a:cubicBezTo>
                  <a:cubicBezTo>
                    <a:pt x="185754" y="68383"/>
                    <a:pt x="185754" y="68383"/>
                    <a:pt x="185754" y="68383"/>
                  </a:cubicBezTo>
                  <a:cubicBezTo>
                    <a:pt x="178902" y="63244"/>
                    <a:pt x="171099" y="66432"/>
                    <a:pt x="163819" y="66099"/>
                  </a:cubicBezTo>
                  <a:cubicBezTo>
                    <a:pt x="157063" y="65814"/>
                    <a:pt x="153589" y="65243"/>
                    <a:pt x="152971" y="56726"/>
                  </a:cubicBezTo>
                  <a:cubicBezTo>
                    <a:pt x="150639" y="23800"/>
                    <a:pt x="124708" y="343"/>
                    <a:pt x="91354" y="58"/>
                  </a:cubicBezTo>
                  <a:cubicBezTo>
                    <a:pt x="69991" y="-133"/>
                    <a:pt x="48627" y="200"/>
                    <a:pt x="27311" y="296"/>
                  </a:cubicBezTo>
                  <a:lnTo>
                    <a:pt x="27311" y="296"/>
                  </a:lnTo>
                  <a:cubicBezTo>
                    <a:pt x="32783" y="6434"/>
                    <a:pt x="31688" y="13999"/>
                    <a:pt x="31736" y="21136"/>
                  </a:cubicBezTo>
                  <a:close/>
                </a:path>
              </a:pathLst>
            </a:custGeom>
            <a:solidFill>
              <a:srgbClr val="1D7799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242">
              <a:extLst>
                <a:ext uri="{FF2B5EF4-FFF2-40B4-BE49-F238E27FC236}">
                  <a16:creationId xmlns:a16="http://schemas.microsoft.com/office/drawing/2014/main" id="{A692F5A5-87B6-4CFE-954C-6C2A39825C70}"/>
                </a:ext>
              </a:extLst>
            </p:cNvPr>
            <p:cNvSpPr/>
            <p:nvPr/>
          </p:nvSpPr>
          <p:spPr>
            <a:xfrm>
              <a:off x="2798707" y="2726006"/>
              <a:ext cx="31824" cy="548792"/>
            </a:xfrm>
            <a:custGeom>
              <a:avLst/>
              <a:gdLst>
                <a:gd name="connsiteX0" fmla="*/ 27359 w 31824"/>
                <a:gd name="connsiteY0" fmla="*/ 528428 h 548792"/>
                <a:gd name="connsiteX1" fmla="*/ 9040 w 31824"/>
                <a:gd name="connsiteY1" fmla="*/ 546746 h 548792"/>
                <a:gd name="connsiteX2" fmla="*/ 0 w 31824"/>
                <a:gd name="connsiteY2" fmla="*/ 548792 h 548792"/>
                <a:gd name="connsiteX3" fmla="*/ 9421 w 31824"/>
                <a:gd name="connsiteY3" fmla="*/ 547841 h 548792"/>
                <a:gd name="connsiteX4" fmla="*/ 31784 w 31824"/>
                <a:gd name="connsiteY4" fmla="*/ 524811 h 548792"/>
                <a:gd name="connsiteX5" fmla="*/ 31736 w 31824"/>
                <a:gd name="connsiteY5" fmla="*/ 20793 h 548792"/>
                <a:gd name="connsiteX6" fmla="*/ 27311 w 31824"/>
                <a:gd name="connsiteY6" fmla="*/ 0 h 548792"/>
                <a:gd name="connsiteX7" fmla="*/ 27311 w 31824"/>
                <a:gd name="connsiteY7" fmla="*/ 0 h 548792"/>
                <a:gd name="connsiteX8" fmla="*/ 27311 w 31824"/>
                <a:gd name="connsiteY8" fmla="*/ 0 h 548792"/>
                <a:gd name="connsiteX9" fmla="*/ 27359 w 31824"/>
                <a:gd name="connsiteY9" fmla="*/ 528428 h 548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824" h="548792">
                  <a:moveTo>
                    <a:pt x="27359" y="528428"/>
                  </a:moveTo>
                  <a:cubicBezTo>
                    <a:pt x="27359" y="548982"/>
                    <a:pt x="28691" y="546889"/>
                    <a:pt x="9040" y="546746"/>
                  </a:cubicBezTo>
                  <a:cubicBezTo>
                    <a:pt x="5900" y="546699"/>
                    <a:pt x="2617" y="546366"/>
                    <a:pt x="0" y="548792"/>
                  </a:cubicBezTo>
                  <a:cubicBezTo>
                    <a:pt x="3045" y="547412"/>
                    <a:pt x="6281" y="547888"/>
                    <a:pt x="9421" y="547841"/>
                  </a:cubicBezTo>
                  <a:cubicBezTo>
                    <a:pt x="31641" y="547555"/>
                    <a:pt x="31784" y="547603"/>
                    <a:pt x="31784" y="524811"/>
                  </a:cubicBezTo>
                  <a:cubicBezTo>
                    <a:pt x="31831" y="356805"/>
                    <a:pt x="31831" y="188799"/>
                    <a:pt x="31736" y="20793"/>
                  </a:cubicBezTo>
                  <a:cubicBezTo>
                    <a:pt x="31736" y="13608"/>
                    <a:pt x="32830" y="6043"/>
                    <a:pt x="27311" y="0"/>
                  </a:cubicBezTo>
                  <a:lnTo>
                    <a:pt x="27311" y="0"/>
                  </a:lnTo>
                  <a:lnTo>
                    <a:pt x="27311" y="0"/>
                  </a:lnTo>
                  <a:cubicBezTo>
                    <a:pt x="27311" y="176095"/>
                    <a:pt x="27359" y="352238"/>
                    <a:pt x="27359" y="528428"/>
                  </a:cubicBezTo>
                  <a:close/>
                </a:path>
              </a:pathLst>
            </a:custGeom>
            <a:solidFill>
              <a:srgbClr val="1D7799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243">
              <a:extLst>
                <a:ext uri="{FF2B5EF4-FFF2-40B4-BE49-F238E27FC236}">
                  <a16:creationId xmlns:a16="http://schemas.microsoft.com/office/drawing/2014/main" id="{E38279A3-7AFF-4A9B-90D1-76A7B8B016FD}"/>
                </a:ext>
              </a:extLst>
            </p:cNvPr>
            <p:cNvSpPr/>
            <p:nvPr/>
          </p:nvSpPr>
          <p:spPr>
            <a:xfrm>
              <a:off x="1266097" y="2834731"/>
              <a:ext cx="1319546" cy="331050"/>
            </a:xfrm>
            <a:custGeom>
              <a:avLst/>
              <a:gdLst>
                <a:gd name="connsiteX0" fmla="*/ 9657 w 1319546"/>
                <a:gd name="connsiteY0" fmla="*/ 17982 h 331050"/>
                <a:gd name="connsiteX1" fmla="*/ 18983 w 1319546"/>
                <a:gd name="connsiteY1" fmla="*/ 83072 h 331050"/>
                <a:gd name="connsiteX2" fmla="*/ 83359 w 1319546"/>
                <a:gd name="connsiteY2" fmla="*/ 70748 h 331050"/>
                <a:gd name="connsiteX3" fmla="*/ 102819 w 1319546"/>
                <a:gd name="connsiteY3" fmla="*/ 60661 h 331050"/>
                <a:gd name="connsiteX4" fmla="*/ 120567 w 1319546"/>
                <a:gd name="connsiteY4" fmla="*/ 60614 h 331050"/>
                <a:gd name="connsiteX5" fmla="*/ 139742 w 1319546"/>
                <a:gd name="connsiteY5" fmla="*/ 70130 h 331050"/>
                <a:gd name="connsiteX6" fmla="*/ 200740 w 1319546"/>
                <a:gd name="connsiteY6" fmla="*/ 148923 h 331050"/>
                <a:gd name="connsiteX7" fmla="*/ 223721 w 1319546"/>
                <a:gd name="connsiteY7" fmla="*/ 159486 h 331050"/>
                <a:gd name="connsiteX8" fmla="*/ 953651 w 1319546"/>
                <a:gd name="connsiteY8" fmla="*/ 159105 h 331050"/>
                <a:gd name="connsiteX9" fmla="*/ 975443 w 1319546"/>
                <a:gd name="connsiteY9" fmla="*/ 167432 h 331050"/>
                <a:gd name="connsiteX10" fmla="*/ 1110334 w 1319546"/>
                <a:gd name="connsiteY10" fmla="*/ 293282 h 331050"/>
                <a:gd name="connsiteX11" fmla="*/ 1129461 w 1319546"/>
                <a:gd name="connsiteY11" fmla="*/ 300990 h 331050"/>
                <a:gd name="connsiteX12" fmla="*/ 1218293 w 1319546"/>
                <a:gd name="connsiteY12" fmla="*/ 300657 h 331050"/>
                <a:gd name="connsiteX13" fmla="*/ 1236612 w 1319546"/>
                <a:gd name="connsiteY13" fmla="*/ 310458 h 331050"/>
                <a:gd name="connsiteX14" fmla="*/ 1286238 w 1319546"/>
                <a:gd name="connsiteY14" fmla="*/ 329157 h 331050"/>
                <a:gd name="connsiteX15" fmla="*/ 1319544 w 1319546"/>
                <a:gd name="connsiteY15" fmla="*/ 286287 h 331050"/>
                <a:gd name="connsiteX16" fmla="*/ 1291710 w 1319546"/>
                <a:gd name="connsiteY16" fmla="*/ 243465 h 331050"/>
                <a:gd name="connsiteX17" fmla="*/ 1242655 w 1319546"/>
                <a:gd name="connsiteY17" fmla="*/ 252981 h 331050"/>
                <a:gd name="connsiteX18" fmla="*/ 1225050 w 1319546"/>
                <a:gd name="connsiteY18" fmla="*/ 260404 h 331050"/>
                <a:gd name="connsiteX19" fmla="*/ 1143021 w 1319546"/>
                <a:gd name="connsiteY19" fmla="*/ 260404 h 331050"/>
                <a:gd name="connsiteX20" fmla="*/ 1126130 w 1319546"/>
                <a:gd name="connsiteY20" fmla="*/ 253647 h 331050"/>
                <a:gd name="connsiteX21" fmla="*/ 993476 w 1319546"/>
                <a:gd name="connsiteY21" fmla="*/ 129415 h 331050"/>
                <a:gd name="connsiteX22" fmla="*/ 969400 w 1319546"/>
                <a:gd name="connsiteY22" fmla="*/ 119946 h 331050"/>
                <a:gd name="connsiteX23" fmla="*/ 242182 w 1319546"/>
                <a:gd name="connsiteY23" fmla="*/ 120327 h 331050"/>
                <a:gd name="connsiteX24" fmla="*/ 221722 w 1319546"/>
                <a:gd name="connsiteY24" fmla="*/ 110763 h 331050"/>
                <a:gd name="connsiteX25" fmla="*/ 183230 w 1319546"/>
                <a:gd name="connsiteY25" fmla="*/ 61185 h 331050"/>
                <a:gd name="connsiteX26" fmla="*/ 152017 w 1319546"/>
                <a:gd name="connsiteY26" fmla="*/ 23977 h 331050"/>
                <a:gd name="connsiteX27" fmla="*/ 102296 w 1319546"/>
                <a:gd name="connsiteY27" fmla="*/ 21931 h 331050"/>
                <a:gd name="connsiteX28" fmla="*/ 74747 w 1319546"/>
                <a:gd name="connsiteY28" fmla="*/ 11749 h 331050"/>
                <a:gd name="connsiteX29" fmla="*/ 9657 w 1319546"/>
                <a:gd name="connsiteY29" fmla="*/ 17982 h 331050"/>
                <a:gd name="connsiteX30" fmla="*/ 1274391 w 1319546"/>
                <a:gd name="connsiteY30" fmla="*/ 278770 h 331050"/>
                <a:gd name="connsiteX31" fmla="*/ 1280957 w 1319546"/>
                <a:gd name="connsiteY31" fmla="*/ 285764 h 331050"/>
                <a:gd name="connsiteX32" fmla="*/ 1273963 w 1319546"/>
                <a:gd name="connsiteY32" fmla="*/ 292425 h 331050"/>
                <a:gd name="connsiteX33" fmla="*/ 1267444 w 1319546"/>
                <a:gd name="connsiteY33" fmla="*/ 285383 h 331050"/>
                <a:gd name="connsiteX34" fmla="*/ 1274391 w 1319546"/>
                <a:gd name="connsiteY34" fmla="*/ 278770 h 331050"/>
                <a:gd name="connsiteX35" fmla="*/ 52860 w 1319546"/>
                <a:gd name="connsiteY35" fmla="*/ 45911 h 331050"/>
                <a:gd name="connsiteX36" fmla="*/ 45628 w 1319546"/>
                <a:gd name="connsiteY36" fmla="*/ 52668 h 331050"/>
                <a:gd name="connsiteX37" fmla="*/ 38681 w 1319546"/>
                <a:gd name="connsiteY37" fmla="*/ 46054 h 331050"/>
                <a:gd name="connsiteX38" fmla="*/ 45485 w 1319546"/>
                <a:gd name="connsiteY38" fmla="*/ 38965 h 331050"/>
                <a:gd name="connsiteX39" fmla="*/ 52860 w 1319546"/>
                <a:gd name="connsiteY39" fmla="*/ 45911 h 33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319546" h="331050">
                  <a:moveTo>
                    <a:pt x="9657" y="17982"/>
                  </a:moveTo>
                  <a:cubicBezTo>
                    <a:pt x="-6330" y="37918"/>
                    <a:pt x="-1953" y="68417"/>
                    <a:pt x="18983" y="83072"/>
                  </a:cubicBezTo>
                  <a:cubicBezTo>
                    <a:pt x="40489" y="98107"/>
                    <a:pt x="70417" y="93016"/>
                    <a:pt x="83359" y="70748"/>
                  </a:cubicBezTo>
                  <a:cubicBezTo>
                    <a:pt x="88402" y="62041"/>
                    <a:pt x="94017" y="59900"/>
                    <a:pt x="102819" y="60661"/>
                  </a:cubicBezTo>
                  <a:cubicBezTo>
                    <a:pt x="108719" y="61185"/>
                    <a:pt x="114714" y="61375"/>
                    <a:pt x="120567" y="60614"/>
                  </a:cubicBezTo>
                  <a:cubicBezTo>
                    <a:pt x="129369" y="59519"/>
                    <a:pt x="134508" y="63183"/>
                    <a:pt x="139742" y="70130"/>
                  </a:cubicBezTo>
                  <a:cubicBezTo>
                    <a:pt x="159725" y="96632"/>
                    <a:pt x="180803" y="122373"/>
                    <a:pt x="200740" y="148923"/>
                  </a:cubicBezTo>
                  <a:cubicBezTo>
                    <a:pt x="206925" y="157154"/>
                    <a:pt x="213729" y="159486"/>
                    <a:pt x="223721" y="159486"/>
                  </a:cubicBezTo>
                  <a:cubicBezTo>
                    <a:pt x="467047" y="159200"/>
                    <a:pt x="710325" y="159295"/>
                    <a:pt x="953651" y="159105"/>
                  </a:cubicBezTo>
                  <a:cubicBezTo>
                    <a:pt x="962454" y="159105"/>
                    <a:pt x="968972" y="161389"/>
                    <a:pt x="975443" y="167432"/>
                  </a:cubicBezTo>
                  <a:cubicBezTo>
                    <a:pt x="1020264" y="209540"/>
                    <a:pt x="1065560" y="251173"/>
                    <a:pt x="1110334" y="293282"/>
                  </a:cubicBezTo>
                  <a:cubicBezTo>
                    <a:pt x="1116091" y="298706"/>
                    <a:pt x="1121610" y="301085"/>
                    <a:pt x="1129461" y="300990"/>
                  </a:cubicBezTo>
                  <a:cubicBezTo>
                    <a:pt x="1159056" y="300562"/>
                    <a:pt x="1188698" y="301085"/>
                    <a:pt x="1218293" y="300657"/>
                  </a:cubicBezTo>
                  <a:cubicBezTo>
                    <a:pt x="1226763" y="300514"/>
                    <a:pt x="1231901" y="302417"/>
                    <a:pt x="1236612" y="310458"/>
                  </a:cubicBezTo>
                  <a:cubicBezTo>
                    <a:pt x="1246699" y="327873"/>
                    <a:pt x="1267159" y="334724"/>
                    <a:pt x="1286238" y="329157"/>
                  </a:cubicBezTo>
                  <a:cubicBezTo>
                    <a:pt x="1306841" y="323115"/>
                    <a:pt x="1319354" y="307032"/>
                    <a:pt x="1319544" y="286287"/>
                  </a:cubicBezTo>
                  <a:cubicBezTo>
                    <a:pt x="1319735" y="266922"/>
                    <a:pt x="1309362" y="250079"/>
                    <a:pt x="1291710" y="243465"/>
                  </a:cubicBezTo>
                  <a:cubicBezTo>
                    <a:pt x="1273772" y="236756"/>
                    <a:pt x="1256500" y="238659"/>
                    <a:pt x="1242655" y="252981"/>
                  </a:cubicBezTo>
                  <a:cubicBezTo>
                    <a:pt x="1237421" y="258358"/>
                    <a:pt x="1232377" y="260499"/>
                    <a:pt x="1225050" y="260404"/>
                  </a:cubicBezTo>
                  <a:cubicBezTo>
                    <a:pt x="1197739" y="260023"/>
                    <a:pt x="1170380" y="260023"/>
                    <a:pt x="1143021" y="260404"/>
                  </a:cubicBezTo>
                  <a:cubicBezTo>
                    <a:pt x="1136075" y="260499"/>
                    <a:pt x="1131126" y="258310"/>
                    <a:pt x="1126130" y="253647"/>
                  </a:cubicBezTo>
                  <a:cubicBezTo>
                    <a:pt x="1081976" y="212157"/>
                    <a:pt x="1037488" y="171048"/>
                    <a:pt x="993476" y="129415"/>
                  </a:cubicBezTo>
                  <a:cubicBezTo>
                    <a:pt x="986339" y="122658"/>
                    <a:pt x="979297" y="119899"/>
                    <a:pt x="969400" y="119946"/>
                  </a:cubicBezTo>
                  <a:cubicBezTo>
                    <a:pt x="726979" y="120232"/>
                    <a:pt x="484604" y="120137"/>
                    <a:pt x="242182" y="120327"/>
                  </a:cubicBezTo>
                  <a:cubicBezTo>
                    <a:pt x="233332" y="120327"/>
                    <a:pt x="227242" y="118614"/>
                    <a:pt x="221722" y="110763"/>
                  </a:cubicBezTo>
                  <a:cubicBezTo>
                    <a:pt x="209637" y="93682"/>
                    <a:pt x="196172" y="77600"/>
                    <a:pt x="183230" y="61185"/>
                  </a:cubicBezTo>
                  <a:cubicBezTo>
                    <a:pt x="173095" y="48338"/>
                    <a:pt x="165245" y="31304"/>
                    <a:pt x="152017" y="23977"/>
                  </a:cubicBezTo>
                  <a:cubicBezTo>
                    <a:pt x="138171" y="16316"/>
                    <a:pt x="119044" y="21693"/>
                    <a:pt x="102296" y="21931"/>
                  </a:cubicBezTo>
                  <a:cubicBezTo>
                    <a:pt x="91352" y="22121"/>
                    <a:pt x="83216" y="19980"/>
                    <a:pt x="74747" y="11749"/>
                  </a:cubicBezTo>
                  <a:cubicBezTo>
                    <a:pt x="55905" y="-6475"/>
                    <a:pt x="26310" y="-2811"/>
                    <a:pt x="9657" y="17982"/>
                  </a:cubicBezTo>
                  <a:close/>
                  <a:moveTo>
                    <a:pt x="1274391" y="278770"/>
                  </a:moveTo>
                  <a:cubicBezTo>
                    <a:pt x="1278387" y="279388"/>
                    <a:pt x="1281242" y="281339"/>
                    <a:pt x="1280957" y="285764"/>
                  </a:cubicBezTo>
                  <a:cubicBezTo>
                    <a:pt x="1280719" y="289999"/>
                    <a:pt x="1278007" y="292568"/>
                    <a:pt x="1273963" y="292425"/>
                  </a:cubicBezTo>
                  <a:cubicBezTo>
                    <a:pt x="1270013" y="292283"/>
                    <a:pt x="1267396" y="289761"/>
                    <a:pt x="1267444" y="285383"/>
                  </a:cubicBezTo>
                  <a:cubicBezTo>
                    <a:pt x="1267491" y="280863"/>
                    <a:pt x="1270346" y="279198"/>
                    <a:pt x="1274391" y="278770"/>
                  </a:cubicBezTo>
                  <a:close/>
                  <a:moveTo>
                    <a:pt x="52860" y="45911"/>
                  </a:moveTo>
                  <a:cubicBezTo>
                    <a:pt x="52003" y="49908"/>
                    <a:pt x="50100" y="52525"/>
                    <a:pt x="45628" y="52668"/>
                  </a:cubicBezTo>
                  <a:cubicBezTo>
                    <a:pt x="40965" y="52811"/>
                    <a:pt x="38586" y="49956"/>
                    <a:pt x="38681" y="46054"/>
                  </a:cubicBezTo>
                  <a:cubicBezTo>
                    <a:pt x="38776" y="42343"/>
                    <a:pt x="41107" y="38917"/>
                    <a:pt x="45485" y="38965"/>
                  </a:cubicBezTo>
                  <a:cubicBezTo>
                    <a:pt x="49767" y="39012"/>
                    <a:pt x="51575" y="42343"/>
                    <a:pt x="52860" y="45911"/>
                  </a:cubicBezTo>
                  <a:close/>
                </a:path>
              </a:pathLst>
            </a:custGeom>
            <a:solidFill>
              <a:srgbClr val="1C97C4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244">
              <a:extLst>
                <a:ext uri="{FF2B5EF4-FFF2-40B4-BE49-F238E27FC236}">
                  <a16:creationId xmlns:a16="http://schemas.microsoft.com/office/drawing/2014/main" id="{EEB3A29A-FFDA-496C-B74A-DFB78D6B8DD1}"/>
                </a:ext>
              </a:extLst>
            </p:cNvPr>
            <p:cNvSpPr/>
            <p:nvPr/>
          </p:nvSpPr>
          <p:spPr>
            <a:xfrm>
              <a:off x="1138436" y="2954609"/>
              <a:ext cx="1263872" cy="307144"/>
            </a:xfrm>
            <a:custGeom>
              <a:avLst/>
              <a:gdLst>
                <a:gd name="connsiteX0" fmla="*/ 12182 w 1263872"/>
                <a:gd name="connsiteY0" fmla="*/ 14913 h 307144"/>
                <a:gd name="connsiteX1" fmla="*/ 17035 w 1263872"/>
                <a:gd name="connsiteY1" fmla="*/ 81525 h 307144"/>
                <a:gd name="connsiteX2" fmla="*/ 83695 w 1263872"/>
                <a:gd name="connsiteY2" fmla="*/ 70439 h 307144"/>
                <a:gd name="connsiteX3" fmla="*/ 95400 w 1263872"/>
                <a:gd name="connsiteY3" fmla="*/ 63207 h 307144"/>
                <a:gd name="connsiteX4" fmla="*/ 206072 w 1263872"/>
                <a:gd name="connsiteY4" fmla="*/ 60828 h 307144"/>
                <a:gd name="connsiteX5" fmla="*/ 219109 w 1263872"/>
                <a:gd name="connsiteY5" fmla="*/ 69821 h 307144"/>
                <a:gd name="connsiteX6" fmla="*/ 245944 w 1263872"/>
                <a:gd name="connsiteY6" fmla="*/ 126298 h 307144"/>
                <a:gd name="connsiteX7" fmla="*/ 264310 w 1263872"/>
                <a:gd name="connsiteY7" fmla="*/ 137860 h 307144"/>
                <a:gd name="connsiteX8" fmla="*/ 656658 w 1263872"/>
                <a:gd name="connsiteY8" fmla="*/ 137623 h 307144"/>
                <a:gd name="connsiteX9" fmla="*/ 1047626 w 1263872"/>
                <a:gd name="connsiteY9" fmla="*/ 137432 h 307144"/>
                <a:gd name="connsiteX10" fmla="*/ 1072891 w 1263872"/>
                <a:gd name="connsiteY10" fmla="*/ 147234 h 307144"/>
                <a:gd name="connsiteX11" fmla="*/ 1167053 w 1263872"/>
                <a:gd name="connsiteY11" fmla="*/ 234639 h 307144"/>
                <a:gd name="connsiteX12" fmla="*/ 1173999 w 1263872"/>
                <a:gd name="connsiteY12" fmla="*/ 252624 h 307144"/>
                <a:gd name="connsiteX13" fmla="*/ 1214205 w 1263872"/>
                <a:gd name="connsiteY13" fmla="*/ 306961 h 307144"/>
                <a:gd name="connsiteX14" fmla="*/ 1263831 w 1263872"/>
                <a:gd name="connsiteY14" fmla="*/ 263568 h 307144"/>
                <a:gd name="connsiteX15" fmla="*/ 1214585 w 1263872"/>
                <a:gd name="connsiteY15" fmla="*/ 216463 h 307144"/>
                <a:gd name="connsiteX16" fmla="*/ 1198075 w 1263872"/>
                <a:gd name="connsiteY16" fmla="*/ 209326 h 307144"/>
                <a:gd name="connsiteX17" fmla="*/ 1088926 w 1263872"/>
                <a:gd name="connsiteY17" fmla="*/ 107980 h 307144"/>
                <a:gd name="connsiteX18" fmla="*/ 1063660 w 1263872"/>
                <a:gd name="connsiteY18" fmla="*/ 98274 h 307144"/>
                <a:gd name="connsiteX19" fmla="*/ 289956 w 1263872"/>
                <a:gd name="connsiteY19" fmla="*/ 98654 h 307144"/>
                <a:gd name="connsiteX20" fmla="*/ 271400 w 1263872"/>
                <a:gd name="connsiteY20" fmla="*/ 87330 h 307144"/>
                <a:gd name="connsiteX21" fmla="*/ 244659 w 1263872"/>
                <a:gd name="connsiteY21" fmla="*/ 30852 h 307144"/>
                <a:gd name="connsiteX22" fmla="*/ 228387 w 1263872"/>
                <a:gd name="connsiteY22" fmla="*/ 20575 h 307144"/>
                <a:gd name="connsiteX23" fmla="*/ 94448 w 1263872"/>
                <a:gd name="connsiteY23" fmla="*/ 22906 h 307144"/>
                <a:gd name="connsiteX24" fmla="*/ 80507 w 1263872"/>
                <a:gd name="connsiteY24" fmla="*/ 16911 h 307144"/>
                <a:gd name="connsiteX25" fmla="*/ 12182 w 1263872"/>
                <a:gd name="connsiteY25" fmla="*/ 14913 h 307144"/>
                <a:gd name="connsiteX26" fmla="*/ 1218725 w 1263872"/>
                <a:gd name="connsiteY26" fmla="*/ 254718 h 307144"/>
                <a:gd name="connsiteX27" fmla="*/ 1225481 w 1263872"/>
                <a:gd name="connsiteY27" fmla="*/ 261189 h 307144"/>
                <a:gd name="connsiteX28" fmla="*/ 1218106 w 1263872"/>
                <a:gd name="connsiteY28" fmla="*/ 268278 h 307144"/>
                <a:gd name="connsiteX29" fmla="*/ 1211683 w 1263872"/>
                <a:gd name="connsiteY29" fmla="*/ 261093 h 307144"/>
                <a:gd name="connsiteX30" fmla="*/ 1218725 w 1263872"/>
                <a:gd name="connsiteY30" fmla="*/ 254718 h 307144"/>
                <a:gd name="connsiteX31" fmla="*/ 52435 w 1263872"/>
                <a:gd name="connsiteY31" fmla="*/ 46078 h 307144"/>
                <a:gd name="connsiteX32" fmla="*/ 46107 w 1263872"/>
                <a:gd name="connsiteY32" fmla="*/ 52691 h 307144"/>
                <a:gd name="connsiteX33" fmla="*/ 38922 w 1263872"/>
                <a:gd name="connsiteY33" fmla="*/ 45554 h 307144"/>
                <a:gd name="connsiteX34" fmla="*/ 45916 w 1263872"/>
                <a:gd name="connsiteY34" fmla="*/ 39131 h 307144"/>
                <a:gd name="connsiteX35" fmla="*/ 52435 w 1263872"/>
                <a:gd name="connsiteY35" fmla="*/ 46078 h 307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63872" h="307144">
                  <a:moveTo>
                    <a:pt x="12182" y="14913"/>
                  </a:moveTo>
                  <a:cubicBezTo>
                    <a:pt x="-5804" y="34040"/>
                    <a:pt x="-3615" y="64444"/>
                    <a:pt x="17035" y="81525"/>
                  </a:cubicBezTo>
                  <a:cubicBezTo>
                    <a:pt x="37495" y="98464"/>
                    <a:pt x="67613" y="93611"/>
                    <a:pt x="83695" y="70439"/>
                  </a:cubicBezTo>
                  <a:cubicBezTo>
                    <a:pt x="86788" y="66014"/>
                    <a:pt x="89452" y="63302"/>
                    <a:pt x="95400" y="63207"/>
                  </a:cubicBezTo>
                  <a:cubicBezTo>
                    <a:pt x="132275" y="62731"/>
                    <a:pt x="169197" y="62017"/>
                    <a:pt x="206072" y="60828"/>
                  </a:cubicBezTo>
                  <a:cubicBezTo>
                    <a:pt x="213447" y="60590"/>
                    <a:pt x="216349" y="63873"/>
                    <a:pt x="219109" y="69821"/>
                  </a:cubicBezTo>
                  <a:cubicBezTo>
                    <a:pt x="227911" y="88710"/>
                    <a:pt x="237760" y="107123"/>
                    <a:pt x="245944" y="126298"/>
                  </a:cubicBezTo>
                  <a:cubicBezTo>
                    <a:pt x="249798" y="135339"/>
                    <a:pt x="254794" y="137860"/>
                    <a:pt x="264310" y="137860"/>
                  </a:cubicBezTo>
                  <a:cubicBezTo>
                    <a:pt x="395109" y="137527"/>
                    <a:pt x="525860" y="137623"/>
                    <a:pt x="656658" y="137623"/>
                  </a:cubicBezTo>
                  <a:cubicBezTo>
                    <a:pt x="786981" y="137623"/>
                    <a:pt x="917303" y="137718"/>
                    <a:pt x="1047626" y="137432"/>
                  </a:cubicBezTo>
                  <a:cubicBezTo>
                    <a:pt x="1057856" y="137432"/>
                    <a:pt x="1065326" y="140097"/>
                    <a:pt x="1072891" y="147234"/>
                  </a:cubicBezTo>
                  <a:cubicBezTo>
                    <a:pt x="1103913" y="176781"/>
                    <a:pt x="1135507" y="205662"/>
                    <a:pt x="1167053" y="234639"/>
                  </a:cubicBezTo>
                  <a:cubicBezTo>
                    <a:pt x="1172524" y="239635"/>
                    <a:pt x="1175760" y="243394"/>
                    <a:pt x="1173999" y="252624"/>
                  </a:cubicBezTo>
                  <a:cubicBezTo>
                    <a:pt x="1168766" y="280554"/>
                    <a:pt x="1187512" y="304534"/>
                    <a:pt x="1214205" y="306961"/>
                  </a:cubicBezTo>
                  <a:cubicBezTo>
                    <a:pt x="1239851" y="309292"/>
                    <a:pt x="1262832" y="289166"/>
                    <a:pt x="1263831" y="263568"/>
                  </a:cubicBezTo>
                  <a:cubicBezTo>
                    <a:pt x="1264925" y="235543"/>
                    <a:pt x="1244085" y="215131"/>
                    <a:pt x="1214585" y="216463"/>
                  </a:cubicBezTo>
                  <a:cubicBezTo>
                    <a:pt x="1207115" y="216796"/>
                    <a:pt x="1202833" y="213704"/>
                    <a:pt x="1198075" y="209326"/>
                  </a:cubicBezTo>
                  <a:cubicBezTo>
                    <a:pt x="1161676" y="175544"/>
                    <a:pt x="1124992" y="142095"/>
                    <a:pt x="1088926" y="107980"/>
                  </a:cubicBezTo>
                  <a:cubicBezTo>
                    <a:pt x="1081360" y="100843"/>
                    <a:pt x="1073843" y="98274"/>
                    <a:pt x="1063660" y="98274"/>
                  </a:cubicBezTo>
                  <a:cubicBezTo>
                    <a:pt x="805775" y="98511"/>
                    <a:pt x="547842" y="98416"/>
                    <a:pt x="289956" y="98654"/>
                  </a:cubicBezTo>
                  <a:cubicBezTo>
                    <a:pt x="280583" y="98654"/>
                    <a:pt x="275349" y="96370"/>
                    <a:pt x="271400" y="87330"/>
                  </a:cubicBezTo>
                  <a:cubicBezTo>
                    <a:pt x="263168" y="68203"/>
                    <a:pt x="253081" y="49884"/>
                    <a:pt x="244659" y="30852"/>
                  </a:cubicBezTo>
                  <a:cubicBezTo>
                    <a:pt x="241186" y="23049"/>
                    <a:pt x="237047" y="20384"/>
                    <a:pt x="228387" y="20575"/>
                  </a:cubicBezTo>
                  <a:cubicBezTo>
                    <a:pt x="183757" y="21717"/>
                    <a:pt x="139126" y="22097"/>
                    <a:pt x="94448" y="22906"/>
                  </a:cubicBezTo>
                  <a:cubicBezTo>
                    <a:pt x="88691" y="23001"/>
                    <a:pt x="84742" y="21717"/>
                    <a:pt x="80507" y="16911"/>
                  </a:cubicBezTo>
                  <a:cubicBezTo>
                    <a:pt x="61190" y="-5024"/>
                    <a:pt x="31452" y="-5547"/>
                    <a:pt x="12182" y="14913"/>
                  </a:cubicBezTo>
                  <a:close/>
                  <a:moveTo>
                    <a:pt x="1218725" y="254718"/>
                  </a:moveTo>
                  <a:cubicBezTo>
                    <a:pt x="1222912" y="254908"/>
                    <a:pt x="1225101" y="257525"/>
                    <a:pt x="1225481" y="261189"/>
                  </a:cubicBezTo>
                  <a:cubicBezTo>
                    <a:pt x="1224530" y="265614"/>
                    <a:pt x="1222293" y="268516"/>
                    <a:pt x="1218106" y="268278"/>
                  </a:cubicBezTo>
                  <a:cubicBezTo>
                    <a:pt x="1214062" y="268040"/>
                    <a:pt x="1211588" y="265423"/>
                    <a:pt x="1211683" y="261093"/>
                  </a:cubicBezTo>
                  <a:cubicBezTo>
                    <a:pt x="1211873" y="256669"/>
                    <a:pt x="1214490" y="254528"/>
                    <a:pt x="1218725" y="254718"/>
                  </a:cubicBezTo>
                  <a:close/>
                  <a:moveTo>
                    <a:pt x="52435" y="46078"/>
                  </a:moveTo>
                  <a:cubicBezTo>
                    <a:pt x="52340" y="50455"/>
                    <a:pt x="49390" y="52216"/>
                    <a:pt x="46107" y="52691"/>
                  </a:cubicBezTo>
                  <a:cubicBezTo>
                    <a:pt x="41063" y="52216"/>
                    <a:pt x="38779" y="49789"/>
                    <a:pt x="38922" y="45554"/>
                  </a:cubicBezTo>
                  <a:cubicBezTo>
                    <a:pt x="39065" y="41320"/>
                    <a:pt x="41586" y="38941"/>
                    <a:pt x="45916" y="39131"/>
                  </a:cubicBezTo>
                  <a:cubicBezTo>
                    <a:pt x="50199" y="39321"/>
                    <a:pt x="52578" y="41843"/>
                    <a:pt x="52435" y="46078"/>
                  </a:cubicBezTo>
                  <a:close/>
                </a:path>
              </a:pathLst>
            </a:custGeom>
            <a:solidFill>
              <a:srgbClr val="1C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245">
              <a:extLst>
                <a:ext uri="{FF2B5EF4-FFF2-40B4-BE49-F238E27FC236}">
                  <a16:creationId xmlns:a16="http://schemas.microsoft.com/office/drawing/2014/main" id="{88F6E9A3-B7A7-4834-B8E0-C06225FC43F9}"/>
                </a:ext>
              </a:extLst>
            </p:cNvPr>
            <p:cNvSpPr/>
            <p:nvPr/>
          </p:nvSpPr>
          <p:spPr>
            <a:xfrm>
              <a:off x="1337173" y="2588003"/>
              <a:ext cx="1128575" cy="402658"/>
            </a:xfrm>
            <a:custGeom>
              <a:avLst/>
              <a:gdLst>
                <a:gd name="connsiteX0" fmla="*/ 79229 w 1128575"/>
                <a:gd name="connsiteY0" fmla="*/ 76243 h 402658"/>
                <a:gd name="connsiteX1" fmla="*/ 77944 w 1128575"/>
                <a:gd name="connsiteY1" fmla="*/ 12866 h 402658"/>
                <a:gd name="connsiteX2" fmla="*/ 15090 w 1128575"/>
                <a:gd name="connsiteY2" fmla="*/ 12295 h 402658"/>
                <a:gd name="connsiteX3" fmla="*/ 12188 w 1128575"/>
                <a:gd name="connsiteY3" fmla="*/ 74388 h 402658"/>
                <a:gd name="connsiteX4" fmla="*/ 26890 w 1128575"/>
                <a:gd name="connsiteY4" fmla="*/ 117353 h 402658"/>
                <a:gd name="connsiteX5" fmla="*/ 26748 w 1128575"/>
                <a:gd name="connsiteY5" fmla="*/ 137860 h 402658"/>
                <a:gd name="connsiteX6" fmla="*/ 34931 w 1128575"/>
                <a:gd name="connsiteY6" fmla="*/ 155132 h 402658"/>
                <a:gd name="connsiteX7" fmla="*/ 187902 w 1128575"/>
                <a:gd name="connsiteY7" fmla="*/ 285121 h 402658"/>
                <a:gd name="connsiteX8" fmla="*/ 213548 w 1128575"/>
                <a:gd name="connsiteY8" fmla="*/ 294399 h 402658"/>
                <a:gd name="connsiteX9" fmla="*/ 593477 w 1128575"/>
                <a:gd name="connsiteY9" fmla="*/ 294209 h 402658"/>
                <a:gd name="connsiteX10" fmla="*/ 931060 w 1128575"/>
                <a:gd name="connsiteY10" fmla="*/ 293305 h 402658"/>
                <a:gd name="connsiteX11" fmla="*/ 1028790 w 1128575"/>
                <a:gd name="connsiteY11" fmla="*/ 331702 h 402658"/>
                <a:gd name="connsiteX12" fmla="*/ 1032835 w 1128575"/>
                <a:gd name="connsiteY12" fmla="*/ 335366 h 402658"/>
                <a:gd name="connsiteX13" fmla="*/ 1038354 w 1128575"/>
                <a:gd name="connsiteY13" fmla="*/ 350116 h 402658"/>
                <a:gd name="connsiteX14" fmla="*/ 1080082 w 1128575"/>
                <a:gd name="connsiteY14" fmla="*/ 402454 h 402658"/>
                <a:gd name="connsiteX15" fmla="*/ 1128233 w 1128575"/>
                <a:gd name="connsiteY15" fmla="*/ 363534 h 402658"/>
                <a:gd name="connsiteX16" fmla="*/ 1086981 w 1128575"/>
                <a:gd name="connsiteY16" fmla="*/ 312242 h 402658"/>
                <a:gd name="connsiteX17" fmla="*/ 1045634 w 1128575"/>
                <a:gd name="connsiteY17" fmla="*/ 292734 h 402658"/>
                <a:gd name="connsiteX18" fmla="*/ 1015706 w 1128575"/>
                <a:gd name="connsiteY18" fmla="*/ 264709 h 402658"/>
                <a:gd name="connsiteX19" fmla="*/ 990393 w 1128575"/>
                <a:gd name="connsiteY19" fmla="*/ 254765 h 402658"/>
                <a:gd name="connsiteX20" fmla="*/ 226395 w 1128575"/>
                <a:gd name="connsiteY20" fmla="*/ 255051 h 402658"/>
                <a:gd name="connsiteX21" fmla="*/ 206554 w 1128575"/>
                <a:gd name="connsiteY21" fmla="*/ 248675 h 402658"/>
                <a:gd name="connsiteX22" fmla="*/ 84748 w 1128575"/>
                <a:gd name="connsiteY22" fmla="*/ 145282 h 402658"/>
                <a:gd name="connsiteX23" fmla="*/ 66668 w 1128575"/>
                <a:gd name="connsiteY23" fmla="*/ 107742 h 402658"/>
                <a:gd name="connsiteX24" fmla="*/ 79229 w 1128575"/>
                <a:gd name="connsiteY24" fmla="*/ 76243 h 402658"/>
                <a:gd name="connsiteX25" fmla="*/ 1083888 w 1128575"/>
                <a:gd name="connsiteY25" fmla="*/ 349735 h 402658"/>
                <a:gd name="connsiteX26" fmla="*/ 1090074 w 1128575"/>
                <a:gd name="connsiteY26" fmla="*/ 356920 h 402658"/>
                <a:gd name="connsiteX27" fmla="*/ 1083793 w 1128575"/>
                <a:gd name="connsiteY27" fmla="*/ 364105 h 402658"/>
                <a:gd name="connsiteX28" fmla="*/ 1076323 w 1128575"/>
                <a:gd name="connsiteY28" fmla="*/ 357110 h 402658"/>
                <a:gd name="connsiteX29" fmla="*/ 1083888 w 1128575"/>
                <a:gd name="connsiteY29" fmla="*/ 349735 h 402658"/>
                <a:gd name="connsiteX30" fmla="*/ 46351 w 1128575"/>
                <a:gd name="connsiteY30" fmla="*/ 52596 h 402658"/>
                <a:gd name="connsiteX31" fmla="*/ 39642 w 1128575"/>
                <a:gd name="connsiteY31" fmla="*/ 45697 h 402658"/>
                <a:gd name="connsiteX32" fmla="*/ 46398 w 1128575"/>
                <a:gd name="connsiteY32" fmla="*/ 38988 h 402658"/>
                <a:gd name="connsiteX33" fmla="*/ 53488 w 1128575"/>
                <a:gd name="connsiteY33" fmla="*/ 45221 h 402658"/>
                <a:gd name="connsiteX34" fmla="*/ 46351 w 1128575"/>
                <a:gd name="connsiteY34" fmla="*/ 52596 h 402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128575" h="402658">
                  <a:moveTo>
                    <a:pt x="79229" y="76243"/>
                  </a:moveTo>
                  <a:cubicBezTo>
                    <a:pt x="97833" y="59733"/>
                    <a:pt x="95882" y="30566"/>
                    <a:pt x="77944" y="12866"/>
                  </a:cubicBezTo>
                  <a:cubicBezTo>
                    <a:pt x="60815" y="-4072"/>
                    <a:pt x="32505" y="-4310"/>
                    <a:pt x="15090" y="12295"/>
                  </a:cubicBezTo>
                  <a:cubicBezTo>
                    <a:pt x="-2514" y="29044"/>
                    <a:pt x="-6273" y="59781"/>
                    <a:pt x="12188" y="74388"/>
                  </a:cubicBezTo>
                  <a:cubicBezTo>
                    <a:pt x="28413" y="87234"/>
                    <a:pt x="26795" y="101509"/>
                    <a:pt x="26890" y="117353"/>
                  </a:cubicBezTo>
                  <a:cubicBezTo>
                    <a:pt x="26938" y="124204"/>
                    <a:pt x="27366" y="131056"/>
                    <a:pt x="26748" y="137860"/>
                  </a:cubicBezTo>
                  <a:cubicBezTo>
                    <a:pt x="26082" y="145520"/>
                    <a:pt x="29127" y="150231"/>
                    <a:pt x="34931" y="155132"/>
                  </a:cubicBezTo>
                  <a:cubicBezTo>
                    <a:pt x="86176" y="198192"/>
                    <a:pt x="137277" y="241395"/>
                    <a:pt x="187902" y="285121"/>
                  </a:cubicBezTo>
                  <a:cubicBezTo>
                    <a:pt x="195801" y="291925"/>
                    <a:pt x="203414" y="294399"/>
                    <a:pt x="213548" y="294399"/>
                  </a:cubicBezTo>
                  <a:cubicBezTo>
                    <a:pt x="340207" y="294114"/>
                    <a:pt x="466866" y="294209"/>
                    <a:pt x="593477" y="294209"/>
                  </a:cubicBezTo>
                  <a:cubicBezTo>
                    <a:pt x="706005" y="294209"/>
                    <a:pt x="818580" y="295874"/>
                    <a:pt x="931060" y="293305"/>
                  </a:cubicBezTo>
                  <a:cubicBezTo>
                    <a:pt x="971028" y="292401"/>
                    <a:pt x="1004239" y="298349"/>
                    <a:pt x="1028790" y="331702"/>
                  </a:cubicBezTo>
                  <a:cubicBezTo>
                    <a:pt x="1029837" y="333130"/>
                    <a:pt x="1031360" y="334272"/>
                    <a:pt x="1032835" y="335366"/>
                  </a:cubicBezTo>
                  <a:cubicBezTo>
                    <a:pt x="1037973" y="339125"/>
                    <a:pt x="1039543" y="342836"/>
                    <a:pt x="1038354" y="350116"/>
                  </a:cubicBezTo>
                  <a:cubicBezTo>
                    <a:pt x="1034167" y="376381"/>
                    <a:pt x="1053437" y="399600"/>
                    <a:pt x="1080082" y="402454"/>
                  </a:cubicBezTo>
                  <a:cubicBezTo>
                    <a:pt x="1102683" y="404833"/>
                    <a:pt x="1125854" y="386087"/>
                    <a:pt x="1128233" y="363534"/>
                  </a:cubicBezTo>
                  <a:cubicBezTo>
                    <a:pt x="1131231" y="335461"/>
                    <a:pt x="1114292" y="310958"/>
                    <a:pt x="1086981" y="312242"/>
                  </a:cubicBezTo>
                  <a:cubicBezTo>
                    <a:pt x="1067283" y="313194"/>
                    <a:pt x="1057243" y="303868"/>
                    <a:pt x="1045634" y="292734"/>
                  </a:cubicBezTo>
                  <a:cubicBezTo>
                    <a:pt x="1035737" y="283313"/>
                    <a:pt x="1025174" y="274558"/>
                    <a:pt x="1015706" y="264709"/>
                  </a:cubicBezTo>
                  <a:cubicBezTo>
                    <a:pt x="1008521" y="257287"/>
                    <a:pt x="1000718" y="254765"/>
                    <a:pt x="990393" y="254765"/>
                  </a:cubicBezTo>
                  <a:cubicBezTo>
                    <a:pt x="735743" y="255051"/>
                    <a:pt x="481045" y="254955"/>
                    <a:pt x="226395" y="255051"/>
                  </a:cubicBezTo>
                  <a:cubicBezTo>
                    <a:pt x="218877" y="255051"/>
                    <a:pt x="212692" y="254004"/>
                    <a:pt x="206554" y="248675"/>
                  </a:cubicBezTo>
                  <a:cubicBezTo>
                    <a:pt x="166253" y="213893"/>
                    <a:pt x="125858" y="179112"/>
                    <a:pt x="84748" y="145282"/>
                  </a:cubicBezTo>
                  <a:cubicBezTo>
                    <a:pt x="72282" y="135005"/>
                    <a:pt x="65002" y="124823"/>
                    <a:pt x="66668" y="107742"/>
                  </a:cubicBezTo>
                  <a:cubicBezTo>
                    <a:pt x="67905" y="95561"/>
                    <a:pt x="68476" y="85807"/>
                    <a:pt x="79229" y="76243"/>
                  </a:cubicBezTo>
                  <a:close/>
                  <a:moveTo>
                    <a:pt x="1083888" y="349735"/>
                  </a:moveTo>
                  <a:cubicBezTo>
                    <a:pt x="1087838" y="349831"/>
                    <a:pt x="1090121" y="352495"/>
                    <a:pt x="1090074" y="356920"/>
                  </a:cubicBezTo>
                  <a:cubicBezTo>
                    <a:pt x="1090026" y="361488"/>
                    <a:pt x="1087029" y="362868"/>
                    <a:pt x="1083793" y="364105"/>
                  </a:cubicBezTo>
                  <a:cubicBezTo>
                    <a:pt x="1079844" y="362963"/>
                    <a:pt x="1076513" y="361202"/>
                    <a:pt x="1076323" y="357110"/>
                  </a:cubicBezTo>
                  <a:cubicBezTo>
                    <a:pt x="1076085" y="352257"/>
                    <a:pt x="1079511" y="349640"/>
                    <a:pt x="1083888" y="349735"/>
                  </a:cubicBezTo>
                  <a:close/>
                  <a:moveTo>
                    <a:pt x="46351" y="52596"/>
                  </a:moveTo>
                  <a:cubicBezTo>
                    <a:pt x="42306" y="52548"/>
                    <a:pt x="39642" y="49979"/>
                    <a:pt x="39642" y="45697"/>
                  </a:cubicBezTo>
                  <a:cubicBezTo>
                    <a:pt x="39594" y="41319"/>
                    <a:pt x="42116" y="38893"/>
                    <a:pt x="46398" y="38988"/>
                  </a:cubicBezTo>
                  <a:cubicBezTo>
                    <a:pt x="50490" y="39083"/>
                    <a:pt x="52917" y="41510"/>
                    <a:pt x="53488" y="45221"/>
                  </a:cubicBezTo>
                  <a:cubicBezTo>
                    <a:pt x="52726" y="49694"/>
                    <a:pt x="50490" y="52596"/>
                    <a:pt x="46351" y="52596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246">
              <a:extLst>
                <a:ext uri="{FF2B5EF4-FFF2-40B4-BE49-F238E27FC236}">
                  <a16:creationId xmlns:a16="http://schemas.microsoft.com/office/drawing/2014/main" id="{C32E6919-2AD8-4C1E-A66D-16D33D6511BD}"/>
                </a:ext>
              </a:extLst>
            </p:cNvPr>
            <p:cNvSpPr/>
            <p:nvPr/>
          </p:nvSpPr>
          <p:spPr>
            <a:xfrm>
              <a:off x="1308537" y="3997055"/>
              <a:ext cx="316980" cy="271595"/>
            </a:xfrm>
            <a:custGeom>
              <a:avLst/>
              <a:gdLst>
                <a:gd name="connsiteX0" fmla="*/ 194984 w 316980"/>
                <a:gd name="connsiteY0" fmla="*/ 228874 h 271595"/>
                <a:gd name="connsiteX1" fmla="*/ 197030 w 316980"/>
                <a:gd name="connsiteY1" fmla="*/ 207558 h 271595"/>
                <a:gd name="connsiteX2" fmla="*/ 205500 w 316980"/>
                <a:gd name="connsiteY2" fmla="*/ 199041 h 271595"/>
                <a:gd name="connsiteX3" fmla="*/ 316980 w 316980"/>
                <a:gd name="connsiteY3" fmla="*/ 199850 h 271595"/>
                <a:gd name="connsiteX4" fmla="*/ 303182 w 316980"/>
                <a:gd name="connsiteY4" fmla="*/ 196805 h 271595"/>
                <a:gd name="connsiteX5" fmla="*/ 213541 w 316980"/>
                <a:gd name="connsiteY5" fmla="*/ 197090 h 271595"/>
                <a:gd name="connsiteX6" fmla="*/ 196840 w 316980"/>
                <a:gd name="connsiteY6" fmla="*/ 179628 h 271595"/>
                <a:gd name="connsiteX7" fmla="*/ 197030 w 316980"/>
                <a:gd name="connsiteY7" fmla="*/ 171492 h 271595"/>
                <a:gd name="connsiteX8" fmla="*/ 197030 w 316980"/>
                <a:gd name="connsiteY8" fmla="*/ 171492 h 271595"/>
                <a:gd name="connsiteX9" fmla="*/ 197030 w 316980"/>
                <a:gd name="connsiteY9" fmla="*/ 171492 h 271595"/>
                <a:gd name="connsiteX10" fmla="*/ 196888 w 316980"/>
                <a:gd name="connsiteY10" fmla="*/ 148320 h 271595"/>
                <a:gd name="connsiteX11" fmla="*/ 209163 w 316980"/>
                <a:gd name="connsiteY11" fmla="*/ 136521 h 271595"/>
                <a:gd name="connsiteX12" fmla="*/ 300518 w 316980"/>
                <a:gd name="connsiteY12" fmla="*/ 136663 h 271595"/>
                <a:gd name="connsiteX13" fmla="*/ 314649 w 316980"/>
                <a:gd name="connsiteY13" fmla="*/ 133999 h 271595"/>
                <a:gd name="connsiteX14" fmla="*/ 215254 w 316980"/>
                <a:gd name="connsiteY14" fmla="*/ 134094 h 271595"/>
                <a:gd name="connsiteX15" fmla="*/ 196935 w 316980"/>
                <a:gd name="connsiteY15" fmla="*/ 115776 h 271595"/>
                <a:gd name="connsiteX16" fmla="*/ 196983 w 316980"/>
                <a:gd name="connsiteY16" fmla="*/ 108972 h 271595"/>
                <a:gd name="connsiteX17" fmla="*/ 196983 w 316980"/>
                <a:gd name="connsiteY17" fmla="*/ 65769 h 271595"/>
                <a:gd name="connsiteX18" fmla="*/ 193414 w 316980"/>
                <a:gd name="connsiteY18" fmla="*/ 41550 h 271595"/>
                <a:gd name="connsiteX19" fmla="*/ 262549 w 316980"/>
                <a:gd name="connsiteY19" fmla="*/ 38505 h 271595"/>
                <a:gd name="connsiteX20" fmla="*/ 262549 w 316980"/>
                <a:gd name="connsiteY20" fmla="*/ 38505 h 271595"/>
                <a:gd name="connsiteX21" fmla="*/ 201217 w 316980"/>
                <a:gd name="connsiteY21" fmla="*/ 38124 h 271595"/>
                <a:gd name="connsiteX22" fmla="*/ 184802 w 316980"/>
                <a:gd name="connsiteY22" fmla="*/ 29750 h 271595"/>
                <a:gd name="connsiteX23" fmla="*/ 129514 w 316980"/>
                <a:gd name="connsiteY23" fmla="*/ 250 h 271595"/>
                <a:gd name="connsiteX24" fmla="*/ 0 w 316980"/>
                <a:gd name="connsiteY24" fmla="*/ 346 h 271595"/>
                <a:gd name="connsiteX25" fmla="*/ 4520 w 316980"/>
                <a:gd name="connsiteY25" fmla="*/ 12193 h 271595"/>
                <a:gd name="connsiteX26" fmla="*/ 4568 w 316980"/>
                <a:gd name="connsiteY26" fmla="*/ 261324 h 271595"/>
                <a:gd name="connsiteX27" fmla="*/ 2807 w 316980"/>
                <a:gd name="connsiteY27" fmla="*/ 270602 h 271595"/>
                <a:gd name="connsiteX28" fmla="*/ 2807 w 316980"/>
                <a:gd name="connsiteY28" fmla="*/ 270602 h 271595"/>
                <a:gd name="connsiteX29" fmla="*/ 102012 w 316980"/>
                <a:gd name="connsiteY29" fmla="*/ 271411 h 271595"/>
                <a:gd name="connsiteX30" fmla="*/ 177903 w 316980"/>
                <a:gd name="connsiteY30" fmla="*/ 253759 h 271595"/>
                <a:gd name="connsiteX31" fmla="*/ 177903 w 316980"/>
                <a:gd name="connsiteY31" fmla="*/ 253759 h 271595"/>
                <a:gd name="connsiteX32" fmla="*/ 177903 w 316980"/>
                <a:gd name="connsiteY32" fmla="*/ 253759 h 271595"/>
                <a:gd name="connsiteX33" fmla="*/ 194984 w 316980"/>
                <a:gd name="connsiteY33" fmla="*/ 228874 h 27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16980" h="271595">
                  <a:moveTo>
                    <a:pt x="194984" y="228874"/>
                  </a:moveTo>
                  <a:cubicBezTo>
                    <a:pt x="192463" y="221451"/>
                    <a:pt x="198172" y="214838"/>
                    <a:pt x="197030" y="207558"/>
                  </a:cubicBezTo>
                  <a:cubicBezTo>
                    <a:pt x="196031" y="201087"/>
                    <a:pt x="199124" y="198946"/>
                    <a:pt x="205500" y="199041"/>
                  </a:cubicBezTo>
                  <a:cubicBezTo>
                    <a:pt x="242660" y="199469"/>
                    <a:pt x="279820" y="199612"/>
                    <a:pt x="316980" y="199850"/>
                  </a:cubicBezTo>
                  <a:cubicBezTo>
                    <a:pt x="313317" y="194759"/>
                    <a:pt x="307845" y="196853"/>
                    <a:pt x="303182" y="196805"/>
                  </a:cubicBezTo>
                  <a:cubicBezTo>
                    <a:pt x="273302" y="196615"/>
                    <a:pt x="243374" y="195853"/>
                    <a:pt x="213541" y="197090"/>
                  </a:cubicBezTo>
                  <a:cubicBezTo>
                    <a:pt x="199171" y="197709"/>
                    <a:pt x="194699" y="192951"/>
                    <a:pt x="196840" y="179628"/>
                  </a:cubicBezTo>
                  <a:cubicBezTo>
                    <a:pt x="197268" y="176964"/>
                    <a:pt x="196983" y="174204"/>
                    <a:pt x="197030" y="171492"/>
                  </a:cubicBezTo>
                  <a:lnTo>
                    <a:pt x="197030" y="171492"/>
                  </a:lnTo>
                  <a:lnTo>
                    <a:pt x="197030" y="171492"/>
                  </a:lnTo>
                  <a:cubicBezTo>
                    <a:pt x="197030" y="163784"/>
                    <a:pt x="197744" y="155981"/>
                    <a:pt x="196888" y="148320"/>
                  </a:cubicBezTo>
                  <a:cubicBezTo>
                    <a:pt x="195746" y="138281"/>
                    <a:pt x="199980" y="136378"/>
                    <a:pt x="209163" y="136521"/>
                  </a:cubicBezTo>
                  <a:cubicBezTo>
                    <a:pt x="239615" y="137044"/>
                    <a:pt x="270066" y="136806"/>
                    <a:pt x="300518" y="136663"/>
                  </a:cubicBezTo>
                  <a:cubicBezTo>
                    <a:pt x="305276" y="136616"/>
                    <a:pt x="310652" y="138471"/>
                    <a:pt x="314649" y="133999"/>
                  </a:cubicBezTo>
                  <a:cubicBezTo>
                    <a:pt x="281533" y="134046"/>
                    <a:pt x="248370" y="134094"/>
                    <a:pt x="215254" y="134094"/>
                  </a:cubicBezTo>
                  <a:cubicBezTo>
                    <a:pt x="196935" y="134094"/>
                    <a:pt x="196935" y="134094"/>
                    <a:pt x="196935" y="115776"/>
                  </a:cubicBezTo>
                  <a:cubicBezTo>
                    <a:pt x="196935" y="113492"/>
                    <a:pt x="196983" y="111255"/>
                    <a:pt x="196983" y="108972"/>
                  </a:cubicBezTo>
                  <a:cubicBezTo>
                    <a:pt x="196983" y="94555"/>
                    <a:pt x="196983" y="80185"/>
                    <a:pt x="196983" y="65769"/>
                  </a:cubicBezTo>
                  <a:cubicBezTo>
                    <a:pt x="198315" y="57442"/>
                    <a:pt x="193890" y="49924"/>
                    <a:pt x="193414" y="41550"/>
                  </a:cubicBezTo>
                  <a:cubicBezTo>
                    <a:pt x="216538" y="38172"/>
                    <a:pt x="239853" y="43929"/>
                    <a:pt x="262549" y="38505"/>
                  </a:cubicBezTo>
                  <a:lnTo>
                    <a:pt x="262549" y="38505"/>
                  </a:lnTo>
                  <a:cubicBezTo>
                    <a:pt x="242089" y="38315"/>
                    <a:pt x="221677" y="37839"/>
                    <a:pt x="201217" y="38124"/>
                  </a:cubicBezTo>
                  <a:cubicBezTo>
                    <a:pt x="193795" y="38219"/>
                    <a:pt x="189132" y="36507"/>
                    <a:pt x="184802" y="29750"/>
                  </a:cubicBezTo>
                  <a:cubicBezTo>
                    <a:pt x="172003" y="9957"/>
                    <a:pt x="152495" y="583"/>
                    <a:pt x="129514" y="250"/>
                  </a:cubicBezTo>
                  <a:cubicBezTo>
                    <a:pt x="86358" y="-321"/>
                    <a:pt x="43203" y="250"/>
                    <a:pt x="0" y="346"/>
                  </a:cubicBezTo>
                  <a:cubicBezTo>
                    <a:pt x="5234" y="2867"/>
                    <a:pt x="4568" y="7768"/>
                    <a:pt x="4520" y="12193"/>
                  </a:cubicBezTo>
                  <a:cubicBezTo>
                    <a:pt x="4282" y="95221"/>
                    <a:pt x="4282" y="178296"/>
                    <a:pt x="4568" y="261324"/>
                  </a:cubicBezTo>
                  <a:cubicBezTo>
                    <a:pt x="4568" y="264512"/>
                    <a:pt x="4330" y="267652"/>
                    <a:pt x="2807" y="270602"/>
                  </a:cubicBezTo>
                  <a:cubicBezTo>
                    <a:pt x="2807" y="270602"/>
                    <a:pt x="2807" y="270602"/>
                    <a:pt x="2807" y="270602"/>
                  </a:cubicBezTo>
                  <a:cubicBezTo>
                    <a:pt x="35876" y="270840"/>
                    <a:pt x="68944" y="270554"/>
                    <a:pt x="102012" y="271411"/>
                  </a:cubicBezTo>
                  <a:cubicBezTo>
                    <a:pt x="128990" y="272077"/>
                    <a:pt x="155445" y="271887"/>
                    <a:pt x="177903" y="253759"/>
                  </a:cubicBezTo>
                  <a:lnTo>
                    <a:pt x="177903" y="253759"/>
                  </a:lnTo>
                  <a:lnTo>
                    <a:pt x="177903" y="253759"/>
                  </a:lnTo>
                  <a:cubicBezTo>
                    <a:pt x="177380" y="241197"/>
                    <a:pt x="184850" y="234108"/>
                    <a:pt x="194984" y="228874"/>
                  </a:cubicBezTo>
                  <a:close/>
                </a:path>
              </a:pathLst>
            </a:custGeom>
            <a:solidFill>
              <a:srgbClr val="1D7799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247">
              <a:extLst>
                <a:ext uri="{FF2B5EF4-FFF2-40B4-BE49-F238E27FC236}">
                  <a16:creationId xmlns:a16="http://schemas.microsoft.com/office/drawing/2014/main" id="{C2B09A86-4747-48E2-A537-FBC841E2D817}"/>
                </a:ext>
              </a:extLst>
            </p:cNvPr>
            <p:cNvSpPr/>
            <p:nvPr/>
          </p:nvSpPr>
          <p:spPr>
            <a:xfrm>
              <a:off x="1308537" y="3997449"/>
              <a:ext cx="4552" cy="270208"/>
            </a:xfrm>
            <a:custGeom>
              <a:avLst/>
              <a:gdLst>
                <a:gd name="connsiteX0" fmla="*/ 4520 w 4552"/>
                <a:gd name="connsiteY0" fmla="*/ 11847 h 270208"/>
                <a:gd name="connsiteX1" fmla="*/ 0 w 4552"/>
                <a:gd name="connsiteY1" fmla="*/ 0 h 270208"/>
                <a:gd name="connsiteX2" fmla="*/ 0 w 4552"/>
                <a:gd name="connsiteY2" fmla="*/ 0 h 270208"/>
                <a:gd name="connsiteX3" fmla="*/ 48 w 4552"/>
                <a:gd name="connsiteY3" fmla="*/ 15939 h 270208"/>
                <a:gd name="connsiteX4" fmla="*/ 143 w 4552"/>
                <a:gd name="connsiteY4" fmla="*/ 255697 h 270208"/>
                <a:gd name="connsiteX5" fmla="*/ 2760 w 4552"/>
                <a:gd name="connsiteY5" fmla="*/ 270209 h 270208"/>
                <a:gd name="connsiteX6" fmla="*/ 4520 w 4552"/>
                <a:gd name="connsiteY6" fmla="*/ 260931 h 270208"/>
                <a:gd name="connsiteX7" fmla="*/ 4520 w 4552"/>
                <a:gd name="connsiteY7" fmla="*/ 11847 h 270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52" h="270208">
                  <a:moveTo>
                    <a:pt x="4520" y="11847"/>
                  </a:moveTo>
                  <a:cubicBezTo>
                    <a:pt x="4520" y="7423"/>
                    <a:pt x="5234" y="2522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50" y="5281"/>
                    <a:pt x="48" y="10658"/>
                    <a:pt x="48" y="15939"/>
                  </a:cubicBezTo>
                  <a:cubicBezTo>
                    <a:pt x="285" y="95874"/>
                    <a:pt x="238" y="175762"/>
                    <a:pt x="143" y="255697"/>
                  </a:cubicBezTo>
                  <a:cubicBezTo>
                    <a:pt x="143" y="260740"/>
                    <a:pt x="285" y="265689"/>
                    <a:pt x="2760" y="270209"/>
                  </a:cubicBezTo>
                  <a:cubicBezTo>
                    <a:pt x="4282" y="267307"/>
                    <a:pt x="4520" y="264166"/>
                    <a:pt x="4520" y="260931"/>
                  </a:cubicBezTo>
                  <a:cubicBezTo>
                    <a:pt x="4282" y="177950"/>
                    <a:pt x="4282" y="94875"/>
                    <a:pt x="4520" y="11847"/>
                  </a:cubicBezTo>
                  <a:close/>
                </a:path>
              </a:pathLst>
            </a:custGeom>
            <a:solidFill>
              <a:srgbClr val="1D7799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248">
              <a:extLst>
                <a:ext uri="{FF2B5EF4-FFF2-40B4-BE49-F238E27FC236}">
                  <a16:creationId xmlns:a16="http://schemas.microsoft.com/office/drawing/2014/main" id="{52AB05DB-F1A4-40E9-B7A5-7EDB43E3FBD5}"/>
                </a:ext>
              </a:extLst>
            </p:cNvPr>
            <p:cNvSpPr/>
            <p:nvPr/>
          </p:nvSpPr>
          <p:spPr>
            <a:xfrm>
              <a:off x="1486414" y="4225929"/>
              <a:ext cx="17107" cy="24884"/>
            </a:xfrm>
            <a:custGeom>
              <a:avLst/>
              <a:gdLst>
                <a:gd name="connsiteX0" fmla="*/ 26 w 17107"/>
                <a:gd name="connsiteY0" fmla="*/ 24885 h 24884"/>
                <a:gd name="connsiteX1" fmla="*/ 26 w 17107"/>
                <a:gd name="connsiteY1" fmla="*/ 24885 h 24884"/>
                <a:gd name="connsiteX2" fmla="*/ 17107 w 17107"/>
                <a:gd name="connsiteY2" fmla="*/ 0 h 24884"/>
                <a:gd name="connsiteX3" fmla="*/ 26 w 17107"/>
                <a:gd name="connsiteY3" fmla="*/ 24885 h 24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07" h="24884">
                  <a:moveTo>
                    <a:pt x="26" y="24885"/>
                  </a:moveTo>
                  <a:lnTo>
                    <a:pt x="26" y="24885"/>
                  </a:lnTo>
                  <a:cubicBezTo>
                    <a:pt x="4023" y="15416"/>
                    <a:pt x="11398" y="8279"/>
                    <a:pt x="17107" y="0"/>
                  </a:cubicBezTo>
                  <a:cubicBezTo>
                    <a:pt x="6973" y="5234"/>
                    <a:pt x="-497" y="12323"/>
                    <a:pt x="26" y="24885"/>
                  </a:cubicBezTo>
                  <a:close/>
                </a:path>
              </a:pathLst>
            </a:custGeom>
            <a:solidFill>
              <a:srgbClr val="1D7799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249">
              <a:extLst>
                <a:ext uri="{FF2B5EF4-FFF2-40B4-BE49-F238E27FC236}">
                  <a16:creationId xmlns:a16="http://schemas.microsoft.com/office/drawing/2014/main" id="{E7C9E6E3-43DA-4290-B8B4-5A87236512A2}"/>
                </a:ext>
              </a:extLst>
            </p:cNvPr>
            <p:cNvSpPr/>
            <p:nvPr/>
          </p:nvSpPr>
          <p:spPr>
            <a:xfrm>
              <a:off x="532242" y="2005972"/>
              <a:ext cx="178633" cy="976352"/>
            </a:xfrm>
            <a:custGeom>
              <a:avLst/>
              <a:gdLst>
                <a:gd name="connsiteX0" fmla="*/ 18149 w 178633"/>
                <a:gd name="connsiteY0" fmla="*/ 80887 h 976352"/>
                <a:gd name="connsiteX1" fmla="*/ 27332 w 178633"/>
                <a:gd name="connsiteY1" fmla="*/ 99729 h 976352"/>
                <a:gd name="connsiteX2" fmla="*/ 26999 w 178633"/>
                <a:gd name="connsiteY2" fmla="*/ 435884 h 976352"/>
                <a:gd name="connsiteX3" fmla="*/ 36420 w 178633"/>
                <a:gd name="connsiteY3" fmla="*/ 454916 h 976352"/>
                <a:gd name="connsiteX4" fmla="*/ 102128 w 178633"/>
                <a:gd name="connsiteY4" fmla="*/ 503638 h 976352"/>
                <a:gd name="connsiteX5" fmla="*/ 112310 w 178633"/>
                <a:gd name="connsiteY5" fmla="*/ 523765 h 976352"/>
                <a:gd name="connsiteX6" fmla="*/ 112263 w 178633"/>
                <a:gd name="connsiteY6" fmla="*/ 869484 h 976352"/>
                <a:gd name="connsiteX7" fmla="*/ 100368 w 178633"/>
                <a:gd name="connsiteY7" fmla="*/ 899935 h 976352"/>
                <a:gd name="connsiteX8" fmla="*/ 102223 w 178633"/>
                <a:gd name="connsiteY8" fmla="*/ 964216 h 976352"/>
                <a:gd name="connsiteX9" fmla="*/ 167979 w 178633"/>
                <a:gd name="connsiteY9" fmla="*/ 960315 h 976352"/>
                <a:gd name="connsiteX10" fmla="*/ 162079 w 178633"/>
                <a:gd name="connsiteY10" fmla="*/ 895748 h 976352"/>
                <a:gd name="connsiteX11" fmla="*/ 152421 w 178633"/>
                <a:gd name="connsiteY11" fmla="*/ 875479 h 976352"/>
                <a:gd name="connsiteX12" fmla="*/ 152801 w 178633"/>
                <a:gd name="connsiteY12" fmla="*/ 505161 h 976352"/>
                <a:gd name="connsiteX13" fmla="*/ 142096 w 178633"/>
                <a:gd name="connsiteY13" fmla="*/ 483750 h 976352"/>
                <a:gd name="connsiteX14" fmla="*/ 77434 w 178633"/>
                <a:gd name="connsiteY14" fmla="*/ 435836 h 976352"/>
                <a:gd name="connsiteX15" fmla="*/ 67061 w 178633"/>
                <a:gd name="connsiteY15" fmla="*/ 414378 h 976352"/>
                <a:gd name="connsiteX16" fmla="*/ 67109 w 178633"/>
                <a:gd name="connsiteY16" fmla="*/ 101442 h 976352"/>
                <a:gd name="connsiteX17" fmla="*/ 76768 w 178633"/>
                <a:gd name="connsiteY17" fmla="*/ 78032 h 976352"/>
                <a:gd name="connsiteX18" fmla="*/ 88044 w 178633"/>
                <a:gd name="connsiteY18" fmla="*/ 28263 h 976352"/>
                <a:gd name="connsiteX19" fmla="*/ 45507 w 178633"/>
                <a:gd name="connsiteY19" fmla="*/ 0 h 976352"/>
                <a:gd name="connsiteX20" fmla="*/ 2685 w 178633"/>
                <a:gd name="connsiteY20" fmla="*/ 29928 h 976352"/>
                <a:gd name="connsiteX21" fmla="*/ 18149 w 178633"/>
                <a:gd name="connsiteY21" fmla="*/ 80887 h 976352"/>
                <a:gd name="connsiteX22" fmla="*/ 133293 w 178633"/>
                <a:gd name="connsiteY22" fmla="*/ 924106 h 976352"/>
                <a:gd name="connsiteX23" fmla="*/ 139669 w 178633"/>
                <a:gd name="connsiteY23" fmla="*/ 931291 h 976352"/>
                <a:gd name="connsiteX24" fmla="*/ 132627 w 178633"/>
                <a:gd name="connsiteY24" fmla="*/ 937667 h 976352"/>
                <a:gd name="connsiteX25" fmla="*/ 126061 w 178633"/>
                <a:gd name="connsiteY25" fmla="*/ 930292 h 976352"/>
                <a:gd name="connsiteX26" fmla="*/ 133293 w 178633"/>
                <a:gd name="connsiteY26" fmla="*/ 924106 h 976352"/>
                <a:gd name="connsiteX27" fmla="*/ 45603 w 178633"/>
                <a:gd name="connsiteY27" fmla="*/ 38588 h 976352"/>
                <a:gd name="connsiteX28" fmla="*/ 52502 w 178633"/>
                <a:gd name="connsiteY28" fmla="*/ 45725 h 976352"/>
                <a:gd name="connsiteX29" fmla="*/ 45793 w 178633"/>
                <a:gd name="connsiteY29" fmla="*/ 52291 h 976352"/>
                <a:gd name="connsiteX30" fmla="*/ 38656 w 178633"/>
                <a:gd name="connsiteY30" fmla="*/ 45392 h 976352"/>
                <a:gd name="connsiteX31" fmla="*/ 45603 w 178633"/>
                <a:gd name="connsiteY31" fmla="*/ 38588 h 976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78633" h="976352">
                  <a:moveTo>
                    <a:pt x="18149" y="80887"/>
                  </a:moveTo>
                  <a:cubicBezTo>
                    <a:pt x="25619" y="86073"/>
                    <a:pt x="27332" y="91450"/>
                    <a:pt x="27332" y="99729"/>
                  </a:cubicBezTo>
                  <a:cubicBezTo>
                    <a:pt x="27094" y="211780"/>
                    <a:pt x="27284" y="323832"/>
                    <a:pt x="26999" y="435884"/>
                  </a:cubicBezTo>
                  <a:cubicBezTo>
                    <a:pt x="26999" y="444401"/>
                    <a:pt x="29092" y="449777"/>
                    <a:pt x="36420" y="454916"/>
                  </a:cubicBezTo>
                  <a:cubicBezTo>
                    <a:pt x="58687" y="470618"/>
                    <a:pt x="80098" y="487556"/>
                    <a:pt x="102128" y="503638"/>
                  </a:cubicBezTo>
                  <a:cubicBezTo>
                    <a:pt x="109265" y="508872"/>
                    <a:pt x="112358" y="514439"/>
                    <a:pt x="112310" y="523765"/>
                  </a:cubicBezTo>
                  <a:cubicBezTo>
                    <a:pt x="111930" y="639005"/>
                    <a:pt x="111930" y="754244"/>
                    <a:pt x="112263" y="869484"/>
                  </a:cubicBezTo>
                  <a:cubicBezTo>
                    <a:pt x="112310" y="881760"/>
                    <a:pt x="110455" y="890800"/>
                    <a:pt x="100368" y="899935"/>
                  </a:cubicBezTo>
                  <a:cubicBezTo>
                    <a:pt x="81335" y="917159"/>
                    <a:pt x="83239" y="946659"/>
                    <a:pt x="102223" y="964216"/>
                  </a:cubicBezTo>
                  <a:cubicBezTo>
                    <a:pt x="121255" y="981821"/>
                    <a:pt x="151136" y="980061"/>
                    <a:pt x="167979" y="960315"/>
                  </a:cubicBezTo>
                  <a:cubicBezTo>
                    <a:pt x="184014" y="941521"/>
                    <a:pt x="181873" y="910355"/>
                    <a:pt x="162079" y="895748"/>
                  </a:cubicBezTo>
                  <a:cubicBezTo>
                    <a:pt x="154276" y="889991"/>
                    <a:pt x="152421" y="884234"/>
                    <a:pt x="152421" y="875479"/>
                  </a:cubicBezTo>
                  <a:cubicBezTo>
                    <a:pt x="152611" y="752056"/>
                    <a:pt x="152421" y="628584"/>
                    <a:pt x="152801" y="505161"/>
                  </a:cubicBezTo>
                  <a:cubicBezTo>
                    <a:pt x="152849" y="495407"/>
                    <a:pt x="149899" y="489364"/>
                    <a:pt x="142096" y="483750"/>
                  </a:cubicBezTo>
                  <a:cubicBezTo>
                    <a:pt x="120304" y="468096"/>
                    <a:pt x="99416" y="451205"/>
                    <a:pt x="77434" y="435836"/>
                  </a:cubicBezTo>
                  <a:cubicBezTo>
                    <a:pt x="69202" y="430079"/>
                    <a:pt x="67061" y="423846"/>
                    <a:pt x="67061" y="414378"/>
                  </a:cubicBezTo>
                  <a:cubicBezTo>
                    <a:pt x="67347" y="310082"/>
                    <a:pt x="67347" y="205785"/>
                    <a:pt x="67109" y="101442"/>
                  </a:cubicBezTo>
                  <a:cubicBezTo>
                    <a:pt x="67109" y="91830"/>
                    <a:pt x="68822" y="84741"/>
                    <a:pt x="76768" y="78032"/>
                  </a:cubicBezTo>
                  <a:cubicBezTo>
                    <a:pt x="91280" y="65709"/>
                    <a:pt x="94991" y="45630"/>
                    <a:pt x="88044" y="28263"/>
                  </a:cubicBezTo>
                  <a:cubicBezTo>
                    <a:pt x="80860" y="10278"/>
                    <a:pt x="65301" y="-47"/>
                    <a:pt x="45507" y="0"/>
                  </a:cubicBezTo>
                  <a:cubicBezTo>
                    <a:pt x="25619" y="48"/>
                    <a:pt x="9013" y="11657"/>
                    <a:pt x="2685" y="29928"/>
                  </a:cubicBezTo>
                  <a:cubicBezTo>
                    <a:pt x="-3833" y="48913"/>
                    <a:pt x="1591" y="69420"/>
                    <a:pt x="18149" y="80887"/>
                  </a:cubicBezTo>
                  <a:close/>
                  <a:moveTo>
                    <a:pt x="133293" y="924106"/>
                  </a:moveTo>
                  <a:cubicBezTo>
                    <a:pt x="137956" y="924487"/>
                    <a:pt x="140050" y="926961"/>
                    <a:pt x="139669" y="931291"/>
                  </a:cubicBezTo>
                  <a:cubicBezTo>
                    <a:pt x="139288" y="935430"/>
                    <a:pt x="136767" y="938190"/>
                    <a:pt x="132627" y="937667"/>
                  </a:cubicBezTo>
                  <a:cubicBezTo>
                    <a:pt x="128868" y="937191"/>
                    <a:pt x="125918" y="934383"/>
                    <a:pt x="126061" y="930292"/>
                  </a:cubicBezTo>
                  <a:cubicBezTo>
                    <a:pt x="126251" y="926010"/>
                    <a:pt x="129630" y="924535"/>
                    <a:pt x="133293" y="924106"/>
                  </a:cubicBezTo>
                  <a:close/>
                  <a:moveTo>
                    <a:pt x="45603" y="38588"/>
                  </a:moveTo>
                  <a:cubicBezTo>
                    <a:pt x="49980" y="38398"/>
                    <a:pt x="52311" y="40777"/>
                    <a:pt x="52502" y="45725"/>
                  </a:cubicBezTo>
                  <a:cubicBezTo>
                    <a:pt x="51931" y="49151"/>
                    <a:pt x="50123" y="52386"/>
                    <a:pt x="45793" y="52291"/>
                  </a:cubicBezTo>
                  <a:cubicBezTo>
                    <a:pt x="41749" y="52196"/>
                    <a:pt x="38799" y="49293"/>
                    <a:pt x="38656" y="45392"/>
                  </a:cubicBezTo>
                  <a:cubicBezTo>
                    <a:pt x="38466" y="41348"/>
                    <a:pt x="41416" y="38778"/>
                    <a:pt x="45603" y="38588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250">
              <a:extLst>
                <a:ext uri="{FF2B5EF4-FFF2-40B4-BE49-F238E27FC236}">
                  <a16:creationId xmlns:a16="http://schemas.microsoft.com/office/drawing/2014/main" id="{3AD3D777-333A-401E-9D72-1EBBA13FDFD3}"/>
                </a:ext>
              </a:extLst>
            </p:cNvPr>
            <p:cNvSpPr/>
            <p:nvPr/>
          </p:nvSpPr>
          <p:spPr>
            <a:xfrm>
              <a:off x="691473" y="2132963"/>
              <a:ext cx="259242" cy="753935"/>
            </a:xfrm>
            <a:custGeom>
              <a:avLst/>
              <a:gdLst>
                <a:gd name="connsiteX0" fmla="*/ 206350 w 259242"/>
                <a:gd name="connsiteY0" fmla="*/ 663890 h 753935"/>
                <a:gd name="connsiteX1" fmla="*/ 165764 w 259242"/>
                <a:gd name="connsiteY1" fmla="*/ 657086 h 753935"/>
                <a:gd name="connsiteX2" fmla="*/ 134932 w 259242"/>
                <a:gd name="connsiteY2" fmla="*/ 642764 h 753935"/>
                <a:gd name="connsiteX3" fmla="*/ 125321 w 259242"/>
                <a:gd name="connsiteY3" fmla="*/ 627491 h 753935"/>
                <a:gd name="connsiteX4" fmla="*/ 125511 w 259242"/>
                <a:gd name="connsiteY4" fmla="*/ 468953 h 753935"/>
                <a:gd name="connsiteX5" fmla="*/ 125749 w 259242"/>
                <a:gd name="connsiteY5" fmla="*/ 311795 h 753935"/>
                <a:gd name="connsiteX6" fmla="*/ 113521 w 259242"/>
                <a:gd name="connsiteY6" fmla="*/ 298948 h 753935"/>
                <a:gd name="connsiteX7" fmla="*/ 79405 w 259242"/>
                <a:gd name="connsiteY7" fmla="*/ 299424 h 753935"/>
                <a:gd name="connsiteX8" fmla="*/ 67463 w 259242"/>
                <a:gd name="connsiteY8" fmla="*/ 287196 h 753935"/>
                <a:gd name="connsiteX9" fmla="*/ 67463 w 259242"/>
                <a:gd name="connsiteY9" fmla="*/ 97208 h 753935"/>
                <a:gd name="connsiteX10" fmla="*/ 75409 w 259242"/>
                <a:gd name="connsiteY10" fmla="*/ 80221 h 753935"/>
                <a:gd name="connsiteX11" fmla="*/ 78121 w 259242"/>
                <a:gd name="connsiteY11" fmla="*/ 13799 h 753935"/>
                <a:gd name="connsiteX12" fmla="*/ 11508 w 259242"/>
                <a:gd name="connsiteY12" fmla="*/ 15750 h 753935"/>
                <a:gd name="connsiteX13" fmla="*/ 18360 w 259242"/>
                <a:gd name="connsiteY13" fmla="*/ 81887 h 753935"/>
                <a:gd name="connsiteX14" fmla="*/ 27257 w 259242"/>
                <a:gd name="connsiteY14" fmla="*/ 101062 h 753935"/>
                <a:gd name="connsiteX15" fmla="*/ 27115 w 259242"/>
                <a:gd name="connsiteY15" fmla="*/ 326593 h 753935"/>
                <a:gd name="connsiteX16" fmla="*/ 39105 w 259242"/>
                <a:gd name="connsiteY16" fmla="*/ 338773 h 753935"/>
                <a:gd name="connsiteX17" fmla="*/ 71888 w 259242"/>
                <a:gd name="connsiteY17" fmla="*/ 338345 h 753935"/>
                <a:gd name="connsiteX18" fmla="*/ 86780 w 259242"/>
                <a:gd name="connsiteY18" fmla="*/ 353142 h 753935"/>
                <a:gd name="connsiteX19" fmla="*/ 86209 w 259242"/>
                <a:gd name="connsiteY19" fmla="*/ 649711 h 753935"/>
                <a:gd name="connsiteX20" fmla="*/ 98818 w 259242"/>
                <a:gd name="connsiteY20" fmla="*/ 670075 h 753935"/>
                <a:gd name="connsiteX21" fmla="*/ 159388 w 259242"/>
                <a:gd name="connsiteY21" fmla="*/ 697815 h 753935"/>
                <a:gd name="connsiteX22" fmla="*/ 168476 w 259242"/>
                <a:gd name="connsiteY22" fmla="*/ 710756 h 753935"/>
                <a:gd name="connsiteX23" fmla="*/ 216722 w 259242"/>
                <a:gd name="connsiteY23" fmla="*/ 753722 h 753935"/>
                <a:gd name="connsiteX24" fmla="*/ 258926 w 259242"/>
                <a:gd name="connsiteY24" fmla="*/ 702668 h 753935"/>
                <a:gd name="connsiteX25" fmla="*/ 206350 w 259242"/>
                <a:gd name="connsiteY25" fmla="*/ 663890 h 753935"/>
                <a:gd name="connsiteX26" fmla="*/ 45481 w 259242"/>
                <a:gd name="connsiteY26" fmla="*/ 52863 h 753935"/>
                <a:gd name="connsiteX27" fmla="*/ 38629 w 259242"/>
                <a:gd name="connsiteY27" fmla="*/ 45916 h 753935"/>
                <a:gd name="connsiteX28" fmla="*/ 46670 w 259242"/>
                <a:gd name="connsiteY28" fmla="*/ 38731 h 753935"/>
                <a:gd name="connsiteX29" fmla="*/ 53094 w 259242"/>
                <a:gd name="connsiteY29" fmla="*/ 46344 h 753935"/>
                <a:gd name="connsiteX30" fmla="*/ 45481 w 259242"/>
                <a:gd name="connsiteY30" fmla="*/ 52863 h 753935"/>
                <a:gd name="connsiteX31" fmla="*/ 213297 w 259242"/>
                <a:gd name="connsiteY31" fmla="*/ 714991 h 753935"/>
                <a:gd name="connsiteX32" fmla="*/ 206683 w 259242"/>
                <a:gd name="connsiteY32" fmla="*/ 708092 h 753935"/>
                <a:gd name="connsiteX33" fmla="*/ 213344 w 259242"/>
                <a:gd name="connsiteY33" fmla="*/ 701431 h 753935"/>
                <a:gd name="connsiteX34" fmla="*/ 220576 w 259242"/>
                <a:gd name="connsiteY34" fmla="*/ 707664 h 753935"/>
                <a:gd name="connsiteX35" fmla="*/ 213297 w 259242"/>
                <a:gd name="connsiteY35" fmla="*/ 714991 h 753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59242" h="753935">
                  <a:moveTo>
                    <a:pt x="206350" y="663890"/>
                  </a:moveTo>
                  <a:cubicBezTo>
                    <a:pt x="190458" y="667839"/>
                    <a:pt x="178611" y="663319"/>
                    <a:pt x="165764" y="657086"/>
                  </a:cubicBezTo>
                  <a:cubicBezTo>
                    <a:pt x="155534" y="652137"/>
                    <a:pt x="145495" y="646808"/>
                    <a:pt x="134932" y="642764"/>
                  </a:cubicBezTo>
                  <a:cubicBezTo>
                    <a:pt x="127271" y="639814"/>
                    <a:pt x="125273" y="635342"/>
                    <a:pt x="125321" y="627491"/>
                  </a:cubicBezTo>
                  <a:cubicBezTo>
                    <a:pt x="125654" y="574629"/>
                    <a:pt x="125511" y="521815"/>
                    <a:pt x="125511" y="468953"/>
                  </a:cubicBezTo>
                  <a:cubicBezTo>
                    <a:pt x="125511" y="416567"/>
                    <a:pt x="125273" y="364181"/>
                    <a:pt x="125749" y="311795"/>
                  </a:cubicBezTo>
                  <a:cubicBezTo>
                    <a:pt x="125844" y="302231"/>
                    <a:pt x="124559" y="297759"/>
                    <a:pt x="113521" y="298948"/>
                  </a:cubicBezTo>
                  <a:cubicBezTo>
                    <a:pt x="102244" y="300138"/>
                    <a:pt x="90730" y="298568"/>
                    <a:pt x="79405" y="299424"/>
                  </a:cubicBezTo>
                  <a:cubicBezTo>
                    <a:pt x="69556" y="300186"/>
                    <a:pt x="67415" y="296522"/>
                    <a:pt x="67463" y="287196"/>
                  </a:cubicBezTo>
                  <a:cubicBezTo>
                    <a:pt x="67843" y="223867"/>
                    <a:pt x="67748" y="160537"/>
                    <a:pt x="67463" y="97208"/>
                  </a:cubicBezTo>
                  <a:cubicBezTo>
                    <a:pt x="67415" y="89833"/>
                    <a:pt x="69461" y="85217"/>
                    <a:pt x="75409" y="80221"/>
                  </a:cubicBezTo>
                  <a:cubicBezTo>
                    <a:pt x="96154" y="62712"/>
                    <a:pt x="96915" y="32784"/>
                    <a:pt x="78121" y="13799"/>
                  </a:cubicBezTo>
                  <a:cubicBezTo>
                    <a:pt x="59136" y="-5328"/>
                    <a:pt x="29636" y="-4472"/>
                    <a:pt x="11508" y="15750"/>
                  </a:cubicBezTo>
                  <a:cubicBezTo>
                    <a:pt x="-6001" y="35258"/>
                    <a:pt x="-3384" y="66233"/>
                    <a:pt x="18360" y="81887"/>
                  </a:cubicBezTo>
                  <a:cubicBezTo>
                    <a:pt x="25925" y="87358"/>
                    <a:pt x="27257" y="92925"/>
                    <a:pt x="27257" y="101062"/>
                  </a:cubicBezTo>
                  <a:cubicBezTo>
                    <a:pt x="27115" y="176239"/>
                    <a:pt x="27400" y="251416"/>
                    <a:pt x="27115" y="326593"/>
                  </a:cubicBezTo>
                  <a:cubicBezTo>
                    <a:pt x="27067" y="335966"/>
                    <a:pt x="29256" y="339582"/>
                    <a:pt x="39105" y="338773"/>
                  </a:cubicBezTo>
                  <a:cubicBezTo>
                    <a:pt x="49953" y="337917"/>
                    <a:pt x="61039" y="339487"/>
                    <a:pt x="71888" y="338345"/>
                  </a:cubicBezTo>
                  <a:cubicBezTo>
                    <a:pt x="84021" y="337060"/>
                    <a:pt x="86876" y="341057"/>
                    <a:pt x="86780" y="353142"/>
                  </a:cubicBezTo>
                  <a:cubicBezTo>
                    <a:pt x="86209" y="452014"/>
                    <a:pt x="86638" y="550839"/>
                    <a:pt x="86209" y="649711"/>
                  </a:cubicBezTo>
                  <a:cubicBezTo>
                    <a:pt x="86162" y="660131"/>
                    <a:pt x="88446" y="665888"/>
                    <a:pt x="98818" y="670075"/>
                  </a:cubicBezTo>
                  <a:cubicBezTo>
                    <a:pt x="119373" y="678402"/>
                    <a:pt x="139119" y="688774"/>
                    <a:pt x="159388" y="697815"/>
                  </a:cubicBezTo>
                  <a:cubicBezTo>
                    <a:pt x="165431" y="700527"/>
                    <a:pt x="168095" y="703572"/>
                    <a:pt x="168476" y="710756"/>
                  </a:cubicBezTo>
                  <a:cubicBezTo>
                    <a:pt x="169856" y="736878"/>
                    <a:pt x="192076" y="756196"/>
                    <a:pt x="216722" y="753722"/>
                  </a:cubicBezTo>
                  <a:cubicBezTo>
                    <a:pt x="242654" y="751152"/>
                    <a:pt x="261971" y="727790"/>
                    <a:pt x="258926" y="702668"/>
                  </a:cubicBezTo>
                  <a:cubicBezTo>
                    <a:pt x="255786" y="676975"/>
                    <a:pt x="231901" y="657562"/>
                    <a:pt x="206350" y="663890"/>
                  </a:cubicBezTo>
                  <a:close/>
                  <a:moveTo>
                    <a:pt x="45481" y="52863"/>
                  </a:moveTo>
                  <a:cubicBezTo>
                    <a:pt x="41579" y="52625"/>
                    <a:pt x="38439" y="49865"/>
                    <a:pt x="38629" y="45916"/>
                  </a:cubicBezTo>
                  <a:cubicBezTo>
                    <a:pt x="38867" y="41491"/>
                    <a:pt x="42055" y="38065"/>
                    <a:pt x="46670" y="38731"/>
                  </a:cubicBezTo>
                  <a:cubicBezTo>
                    <a:pt x="50239" y="39207"/>
                    <a:pt x="52808" y="42300"/>
                    <a:pt x="53094" y="46344"/>
                  </a:cubicBezTo>
                  <a:cubicBezTo>
                    <a:pt x="51809" y="50103"/>
                    <a:pt x="49573" y="53101"/>
                    <a:pt x="45481" y="52863"/>
                  </a:cubicBezTo>
                  <a:close/>
                  <a:moveTo>
                    <a:pt x="213297" y="714991"/>
                  </a:moveTo>
                  <a:cubicBezTo>
                    <a:pt x="209300" y="715039"/>
                    <a:pt x="206778" y="712422"/>
                    <a:pt x="206683" y="708092"/>
                  </a:cubicBezTo>
                  <a:cubicBezTo>
                    <a:pt x="206588" y="703572"/>
                    <a:pt x="209157" y="701288"/>
                    <a:pt x="213344" y="701431"/>
                  </a:cubicBezTo>
                  <a:cubicBezTo>
                    <a:pt x="217293" y="701573"/>
                    <a:pt x="219863" y="703952"/>
                    <a:pt x="220576" y="707664"/>
                  </a:cubicBezTo>
                  <a:cubicBezTo>
                    <a:pt x="219625" y="711994"/>
                    <a:pt x="217246" y="714896"/>
                    <a:pt x="213297" y="714991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251">
              <a:extLst>
                <a:ext uri="{FF2B5EF4-FFF2-40B4-BE49-F238E27FC236}">
                  <a16:creationId xmlns:a16="http://schemas.microsoft.com/office/drawing/2014/main" id="{B608036B-01E8-496B-8191-FD6EBB0362B3}"/>
                </a:ext>
              </a:extLst>
            </p:cNvPr>
            <p:cNvSpPr/>
            <p:nvPr/>
          </p:nvSpPr>
          <p:spPr>
            <a:xfrm>
              <a:off x="990890" y="3771165"/>
              <a:ext cx="717370" cy="359888"/>
            </a:xfrm>
            <a:custGeom>
              <a:avLst/>
              <a:gdLst>
                <a:gd name="connsiteX0" fmla="*/ 549173 w 717370"/>
                <a:gd name="connsiteY0" fmla="*/ 355797 h 359888"/>
                <a:gd name="connsiteX1" fmla="*/ 614406 w 717370"/>
                <a:gd name="connsiteY1" fmla="*/ 355607 h 359888"/>
                <a:gd name="connsiteX2" fmla="*/ 632296 w 717370"/>
                <a:gd name="connsiteY2" fmla="*/ 359889 h 359888"/>
                <a:gd name="connsiteX3" fmla="*/ 708853 w 717370"/>
                <a:gd name="connsiteY3" fmla="*/ 307693 h 359888"/>
                <a:gd name="connsiteX4" fmla="*/ 717370 w 717370"/>
                <a:gd name="connsiteY4" fmla="*/ 290993 h 359888"/>
                <a:gd name="connsiteX5" fmla="*/ 717370 w 717370"/>
                <a:gd name="connsiteY5" fmla="*/ 136594 h 359888"/>
                <a:gd name="connsiteX6" fmla="*/ 710423 w 717370"/>
                <a:gd name="connsiteY6" fmla="*/ 118371 h 359888"/>
                <a:gd name="connsiteX7" fmla="*/ 646713 w 717370"/>
                <a:gd name="connsiteY7" fmla="*/ 43527 h 359888"/>
                <a:gd name="connsiteX8" fmla="*/ 622495 w 717370"/>
                <a:gd name="connsiteY8" fmla="*/ 32441 h 359888"/>
                <a:gd name="connsiteX9" fmla="*/ 103250 w 717370"/>
                <a:gd name="connsiteY9" fmla="*/ 32679 h 359888"/>
                <a:gd name="connsiteX10" fmla="*/ 84789 w 717370"/>
                <a:gd name="connsiteY10" fmla="*/ 23591 h 359888"/>
                <a:gd name="connsiteX11" fmla="*/ 33878 w 717370"/>
                <a:gd name="connsiteY11" fmla="*/ 1514 h 359888"/>
                <a:gd name="connsiteX12" fmla="*/ 1 w 717370"/>
                <a:gd name="connsiteY12" fmla="*/ 47476 h 359888"/>
                <a:gd name="connsiteX13" fmla="*/ 30785 w 717370"/>
                <a:gd name="connsiteY13" fmla="*/ 89061 h 359888"/>
                <a:gd name="connsiteX14" fmla="*/ 84598 w 717370"/>
                <a:gd name="connsiteY14" fmla="*/ 68079 h 359888"/>
                <a:gd name="connsiteX15" fmla="*/ 100252 w 717370"/>
                <a:gd name="connsiteY15" fmla="*/ 59133 h 359888"/>
                <a:gd name="connsiteX16" fmla="*/ 614073 w 717370"/>
                <a:gd name="connsiteY16" fmla="*/ 59181 h 359888"/>
                <a:gd name="connsiteX17" fmla="*/ 630441 w 717370"/>
                <a:gd name="connsiteY17" fmla="*/ 66175 h 359888"/>
                <a:gd name="connsiteX18" fmla="*/ 685586 w 717370"/>
                <a:gd name="connsiteY18" fmla="*/ 130361 h 359888"/>
                <a:gd name="connsiteX19" fmla="*/ 690582 w 717370"/>
                <a:gd name="connsiteY19" fmla="*/ 145349 h 359888"/>
                <a:gd name="connsiteX20" fmla="*/ 690630 w 717370"/>
                <a:gd name="connsiteY20" fmla="*/ 277908 h 359888"/>
                <a:gd name="connsiteX21" fmla="*/ 683017 w 717370"/>
                <a:gd name="connsiteY21" fmla="*/ 292468 h 359888"/>
                <a:gd name="connsiteX22" fmla="*/ 626872 w 717370"/>
                <a:gd name="connsiteY22" fmla="*/ 331103 h 359888"/>
                <a:gd name="connsiteX23" fmla="*/ 612883 w 717370"/>
                <a:gd name="connsiteY23" fmla="*/ 335004 h 359888"/>
                <a:gd name="connsiteX24" fmla="*/ 514487 w 717370"/>
                <a:gd name="connsiteY24" fmla="*/ 334767 h 359888"/>
                <a:gd name="connsiteX25" fmla="*/ 549173 w 717370"/>
                <a:gd name="connsiteY25" fmla="*/ 355797 h 359888"/>
                <a:gd name="connsiteX26" fmla="*/ 45154 w 717370"/>
                <a:gd name="connsiteY26" fmla="*/ 52758 h 359888"/>
                <a:gd name="connsiteX27" fmla="*/ 38636 w 717370"/>
                <a:gd name="connsiteY27" fmla="*/ 45954 h 359888"/>
                <a:gd name="connsiteX28" fmla="*/ 45345 w 717370"/>
                <a:gd name="connsiteY28" fmla="*/ 38817 h 359888"/>
                <a:gd name="connsiteX29" fmla="*/ 52291 w 717370"/>
                <a:gd name="connsiteY29" fmla="*/ 44954 h 359888"/>
                <a:gd name="connsiteX30" fmla="*/ 45154 w 717370"/>
                <a:gd name="connsiteY30" fmla="*/ 52758 h 359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717370" h="359888">
                  <a:moveTo>
                    <a:pt x="549173" y="355797"/>
                  </a:moveTo>
                  <a:cubicBezTo>
                    <a:pt x="570870" y="354703"/>
                    <a:pt x="592662" y="355416"/>
                    <a:pt x="614406" y="355607"/>
                  </a:cubicBezTo>
                  <a:cubicBezTo>
                    <a:pt x="620639" y="355654"/>
                    <a:pt x="627253" y="354703"/>
                    <a:pt x="632296" y="359889"/>
                  </a:cubicBezTo>
                  <a:cubicBezTo>
                    <a:pt x="657799" y="342427"/>
                    <a:pt x="683112" y="324727"/>
                    <a:pt x="708853" y="307693"/>
                  </a:cubicBezTo>
                  <a:cubicBezTo>
                    <a:pt x="715419" y="303363"/>
                    <a:pt x="717417" y="298558"/>
                    <a:pt x="717370" y="290993"/>
                  </a:cubicBezTo>
                  <a:cubicBezTo>
                    <a:pt x="717084" y="239511"/>
                    <a:pt x="717084" y="188076"/>
                    <a:pt x="717370" y="136594"/>
                  </a:cubicBezTo>
                  <a:cubicBezTo>
                    <a:pt x="717417" y="129219"/>
                    <a:pt x="715134" y="123795"/>
                    <a:pt x="710423" y="118371"/>
                  </a:cubicBezTo>
                  <a:cubicBezTo>
                    <a:pt x="688964" y="93629"/>
                    <a:pt x="667268" y="68983"/>
                    <a:pt x="646713" y="43527"/>
                  </a:cubicBezTo>
                  <a:cubicBezTo>
                    <a:pt x="639909" y="35105"/>
                    <a:pt x="632915" y="32441"/>
                    <a:pt x="622495" y="32441"/>
                  </a:cubicBezTo>
                  <a:cubicBezTo>
                    <a:pt x="449397" y="32726"/>
                    <a:pt x="276300" y="32631"/>
                    <a:pt x="103250" y="32679"/>
                  </a:cubicBezTo>
                  <a:cubicBezTo>
                    <a:pt x="95447" y="32679"/>
                    <a:pt x="89404" y="32774"/>
                    <a:pt x="84789" y="23591"/>
                  </a:cubicBezTo>
                  <a:cubicBezTo>
                    <a:pt x="75225" y="4464"/>
                    <a:pt x="54242" y="-3625"/>
                    <a:pt x="33878" y="1514"/>
                  </a:cubicBezTo>
                  <a:cubicBezTo>
                    <a:pt x="14655" y="6367"/>
                    <a:pt x="96" y="26160"/>
                    <a:pt x="1" y="47476"/>
                  </a:cubicBezTo>
                  <a:cubicBezTo>
                    <a:pt x="-95" y="67508"/>
                    <a:pt x="11848" y="83637"/>
                    <a:pt x="30785" y="89061"/>
                  </a:cubicBezTo>
                  <a:cubicBezTo>
                    <a:pt x="52672" y="95342"/>
                    <a:pt x="73750" y="87777"/>
                    <a:pt x="84598" y="68079"/>
                  </a:cubicBezTo>
                  <a:cubicBezTo>
                    <a:pt x="88548" y="60942"/>
                    <a:pt x="92735" y="59086"/>
                    <a:pt x="100252" y="59133"/>
                  </a:cubicBezTo>
                  <a:cubicBezTo>
                    <a:pt x="271542" y="59324"/>
                    <a:pt x="442784" y="59324"/>
                    <a:pt x="614073" y="59181"/>
                  </a:cubicBezTo>
                  <a:cubicBezTo>
                    <a:pt x="620877" y="59181"/>
                    <a:pt x="625778" y="60513"/>
                    <a:pt x="630441" y="66175"/>
                  </a:cubicBezTo>
                  <a:cubicBezTo>
                    <a:pt x="648426" y="87920"/>
                    <a:pt x="667030" y="109141"/>
                    <a:pt x="685586" y="130361"/>
                  </a:cubicBezTo>
                  <a:cubicBezTo>
                    <a:pt x="689488" y="134834"/>
                    <a:pt x="690582" y="139639"/>
                    <a:pt x="690582" y="145349"/>
                  </a:cubicBezTo>
                  <a:cubicBezTo>
                    <a:pt x="690439" y="189551"/>
                    <a:pt x="690392" y="233706"/>
                    <a:pt x="690630" y="277908"/>
                  </a:cubicBezTo>
                  <a:cubicBezTo>
                    <a:pt x="690677" y="284569"/>
                    <a:pt x="688631" y="288756"/>
                    <a:pt x="683017" y="292468"/>
                  </a:cubicBezTo>
                  <a:cubicBezTo>
                    <a:pt x="664080" y="305029"/>
                    <a:pt x="645381" y="317923"/>
                    <a:pt x="626872" y="331103"/>
                  </a:cubicBezTo>
                  <a:cubicBezTo>
                    <a:pt x="622447" y="334291"/>
                    <a:pt x="618022" y="335052"/>
                    <a:pt x="612883" y="335004"/>
                  </a:cubicBezTo>
                  <a:cubicBezTo>
                    <a:pt x="580100" y="334862"/>
                    <a:pt x="547318" y="334814"/>
                    <a:pt x="514487" y="334767"/>
                  </a:cubicBezTo>
                  <a:cubicBezTo>
                    <a:pt x="517818" y="355654"/>
                    <a:pt x="532187" y="356653"/>
                    <a:pt x="549173" y="355797"/>
                  </a:cubicBezTo>
                  <a:close/>
                  <a:moveTo>
                    <a:pt x="45154" y="52758"/>
                  </a:moveTo>
                  <a:cubicBezTo>
                    <a:pt x="41395" y="52900"/>
                    <a:pt x="38731" y="50331"/>
                    <a:pt x="38636" y="45954"/>
                  </a:cubicBezTo>
                  <a:cubicBezTo>
                    <a:pt x="38541" y="41576"/>
                    <a:pt x="40777" y="39435"/>
                    <a:pt x="45345" y="38817"/>
                  </a:cubicBezTo>
                  <a:cubicBezTo>
                    <a:pt x="48723" y="39150"/>
                    <a:pt x="51863" y="40910"/>
                    <a:pt x="52291" y="44954"/>
                  </a:cubicBezTo>
                  <a:cubicBezTo>
                    <a:pt x="52767" y="49808"/>
                    <a:pt x="49437" y="52615"/>
                    <a:pt x="45154" y="52758"/>
                  </a:cubicBezTo>
                  <a:close/>
                </a:path>
              </a:pathLst>
            </a:custGeom>
            <a:solidFill>
              <a:srgbClr val="1D96C2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252">
              <a:extLst>
                <a:ext uri="{FF2B5EF4-FFF2-40B4-BE49-F238E27FC236}">
                  <a16:creationId xmlns:a16="http://schemas.microsoft.com/office/drawing/2014/main" id="{10141705-A826-4B4A-8D6D-9FE8775111A0}"/>
                </a:ext>
              </a:extLst>
            </p:cNvPr>
            <p:cNvSpPr/>
            <p:nvPr/>
          </p:nvSpPr>
          <p:spPr>
            <a:xfrm>
              <a:off x="1505472" y="4106074"/>
              <a:ext cx="117713" cy="25074"/>
            </a:xfrm>
            <a:custGeom>
              <a:avLst/>
              <a:gdLst>
                <a:gd name="connsiteX0" fmla="*/ 18318 w 117713"/>
                <a:gd name="connsiteY0" fmla="*/ 25075 h 25074"/>
                <a:gd name="connsiteX1" fmla="*/ 117714 w 117713"/>
                <a:gd name="connsiteY1" fmla="*/ 24980 h 25074"/>
                <a:gd name="connsiteX2" fmla="*/ 99824 w 117713"/>
                <a:gd name="connsiteY2" fmla="*/ 20698 h 25074"/>
                <a:gd name="connsiteX3" fmla="*/ 34591 w 117713"/>
                <a:gd name="connsiteY3" fmla="*/ 20888 h 25074"/>
                <a:gd name="connsiteX4" fmla="*/ 48 w 117713"/>
                <a:gd name="connsiteY4" fmla="*/ 0 h 25074"/>
                <a:gd name="connsiteX5" fmla="*/ 0 w 117713"/>
                <a:gd name="connsiteY5" fmla="*/ 6804 h 25074"/>
                <a:gd name="connsiteX6" fmla="*/ 18318 w 117713"/>
                <a:gd name="connsiteY6" fmla="*/ 25075 h 25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713" h="25074">
                  <a:moveTo>
                    <a:pt x="18318" y="25075"/>
                  </a:moveTo>
                  <a:cubicBezTo>
                    <a:pt x="51434" y="25075"/>
                    <a:pt x="84598" y="25027"/>
                    <a:pt x="117714" y="24980"/>
                  </a:cubicBezTo>
                  <a:cubicBezTo>
                    <a:pt x="112670" y="19794"/>
                    <a:pt x="106009" y="20745"/>
                    <a:pt x="99824" y="20698"/>
                  </a:cubicBezTo>
                  <a:cubicBezTo>
                    <a:pt x="78079" y="20507"/>
                    <a:pt x="56288" y="19794"/>
                    <a:pt x="34591" y="20888"/>
                  </a:cubicBezTo>
                  <a:cubicBezTo>
                    <a:pt x="17557" y="21744"/>
                    <a:pt x="3235" y="20745"/>
                    <a:pt x="48" y="0"/>
                  </a:cubicBezTo>
                  <a:cubicBezTo>
                    <a:pt x="48" y="2284"/>
                    <a:pt x="0" y="4520"/>
                    <a:pt x="0" y="6804"/>
                  </a:cubicBezTo>
                  <a:cubicBezTo>
                    <a:pt x="0" y="25075"/>
                    <a:pt x="0" y="25075"/>
                    <a:pt x="18318" y="25075"/>
                  </a:cubicBezTo>
                  <a:close/>
                </a:path>
              </a:pathLst>
            </a:custGeom>
            <a:solidFill>
              <a:srgbClr val="1D96C2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253">
              <a:extLst>
                <a:ext uri="{FF2B5EF4-FFF2-40B4-BE49-F238E27FC236}">
                  <a16:creationId xmlns:a16="http://schemas.microsoft.com/office/drawing/2014/main" id="{AB736F4A-0DD4-4A2E-B048-6DBEC9B08935}"/>
                </a:ext>
              </a:extLst>
            </p:cNvPr>
            <p:cNvSpPr/>
            <p:nvPr/>
          </p:nvSpPr>
          <p:spPr>
            <a:xfrm>
              <a:off x="2136816" y="2596201"/>
              <a:ext cx="805155" cy="91050"/>
            </a:xfrm>
            <a:custGeom>
              <a:avLst/>
              <a:gdLst>
                <a:gd name="connsiteX0" fmla="*/ 0 w 805155"/>
                <a:gd name="connsiteY0" fmla="*/ 56007 h 91050"/>
                <a:gd name="connsiteX1" fmla="*/ 39349 w 805155"/>
                <a:gd name="connsiteY1" fmla="*/ 90646 h 91050"/>
                <a:gd name="connsiteX2" fmla="*/ 84503 w 805155"/>
                <a:gd name="connsiteY2" fmla="*/ 66570 h 91050"/>
                <a:gd name="connsiteX3" fmla="*/ 96921 w 805155"/>
                <a:gd name="connsiteY3" fmla="*/ 61003 h 91050"/>
                <a:gd name="connsiteX4" fmla="*/ 709043 w 805155"/>
                <a:gd name="connsiteY4" fmla="*/ 60861 h 91050"/>
                <a:gd name="connsiteX5" fmla="*/ 722936 w 805155"/>
                <a:gd name="connsiteY5" fmla="*/ 68664 h 91050"/>
                <a:gd name="connsiteX6" fmla="*/ 775180 w 805155"/>
                <a:gd name="connsiteY6" fmla="*/ 87743 h 91050"/>
                <a:gd name="connsiteX7" fmla="*/ 805155 w 805155"/>
                <a:gd name="connsiteY7" fmla="*/ 45016 h 91050"/>
                <a:gd name="connsiteX8" fmla="*/ 773324 w 805155"/>
                <a:gd name="connsiteY8" fmla="*/ 2337 h 91050"/>
                <a:gd name="connsiteX9" fmla="*/ 722698 w 805155"/>
                <a:gd name="connsiteY9" fmla="*/ 22225 h 91050"/>
                <a:gd name="connsiteX10" fmla="*/ 709043 w 805155"/>
                <a:gd name="connsiteY10" fmla="*/ 30409 h 91050"/>
                <a:gd name="connsiteX11" fmla="*/ 96969 w 805155"/>
                <a:gd name="connsiteY11" fmla="*/ 30362 h 91050"/>
                <a:gd name="connsiteX12" fmla="*/ 84122 w 805155"/>
                <a:gd name="connsiteY12" fmla="*/ 23177 h 91050"/>
                <a:gd name="connsiteX13" fmla="*/ 41157 w 805155"/>
                <a:gd name="connsiteY13" fmla="*/ 148 h 91050"/>
                <a:gd name="connsiteX14" fmla="*/ 2712 w 805155"/>
                <a:gd name="connsiteY14" fmla="*/ 27887 h 91050"/>
                <a:gd name="connsiteX15" fmla="*/ 2712 w 805155"/>
                <a:gd name="connsiteY15" fmla="*/ 27887 h 91050"/>
                <a:gd name="connsiteX16" fmla="*/ 2712 w 805155"/>
                <a:gd name="connsiteY16" fmla="*/ 27887 h 91050"/>
                <a:gd name="connsiteX17" fmla="*/ 0 w 805155"/>
                <a:gd name="connsiteY17" fmla="*/ 56007 h 91050"/>
                <a:gd name="connsiteX18" fmla="*/ 752769 w 805155"/>
                <a:gd name="connsiteY18" fmla="*/ 44445 h 91050"/>
                <a:gd name="connsiteX19" fmla="*/ 761048 w 805155"/>
                <a:gd name="connsiteY19" fmla="*/ 37023 h 91050"/>
                <a:gd name="connsiteX20" fmla="*/ 768471 w 805155"/>
                <a:gd name="connsiteY20" fmla="*/ 45349 h 91050"/>
                <a:gd name="connsiteX21" fmla="*/ 760905 w 805155"/>
                <a:gd name="connsiteY21" fmla="*/ 52915 h 91050"/>
                <a:gd name="connsiteX22" fmla="*/ 752769 w 805155"/>
                <a:gd name="connsiteY22" fmla="*/ 44445 h 91050"/>
                <a:gd name="connsiteX23" fmla="*/ 45011 w 805155"/>
                <a:gd name="connsiteY23" fmla="*/ 38783 h 91050"/>
                <a:gd name="connsiteX24" fmla="*/ 51482 w 805155"/>
                <a:gd name="connsiteY24" fmla="*/ 45778 h 91050"/>
                <a:gd name="connsiteX25" fmla="*/ 43917 w 805155"/>
                <a:gd name="connsiteY25" fmla="*/ 52486 h 91050"/>
                <a:gd name="connsiteX26" fmla="*/ 37874 w 805155"/>
                <a:gd name="connsiteY26" fmla="*/ 44874 h 91050"/>
                <a:gd name="connsiteX27" fmla="*/ 45011 w 805155"/>
                <a:gd name="connsiteY27" fmla="*/ 38783 h 9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805155" h="91050">
                  <a:moveTo>
                    <a:pt x="0" y="56007"/>
                  </a:moveTo>
                  <a:cubicBezTo>
                    <a:pt x="5614" y="76086"/>
                    <a:pt x="19127" y="88124"/>
                    <a:pt x="39349" y="90646"/>
                  </a:cubicBezTo>
                  <a:cubicBezTo>
                    <a:pt x="59285" y="93120"/>
                    <a:pt x="74891" y="84127"/>
                    <a:pt x="84503" y="66570"/>
                  </a:cubicBezTo>
                  <a:cubicBezTo>
                    <a:pt x="87738" y="60623"/>
                    <a:pt x="92020" y="61003"/>
                    <a:pt x="96921" y="61003"/>
                  </a:cubicBezTo>
                  <a:cubicBezTo>
                    <a:pt x="300946" y="61003"/>
                    <a:pt x="504971" y="61051"/>
                    <a:pt x="709043" y="60861"/>
                  </a:cubicBezTo>
                  <a:cubicBezTo>
                    <a:pt x="715704" y="60861"/>
                    <a:pt x="719273" y="62811"/>
                    <a:pt x="722936" y="68664"/>
                  </a:cubicBezTo>
                  <a:cubicBezTo>
                    <a:pt x="734403" y="87030"/>
                    <a:pt x="755291" y="94167"/>
                    <a:pt x="775180" y="87743"/>
                  </a:cubicBezTo>
                  <a:cubicBezTo>
                    <a:pt x="793117" y="81939"/>
                    <a:pt x="805250" y="64620"/>
                    <a:pt x="805155" y="45016"/>
                  </a:cubicBezTo>
                  <a:cubicBezTo>
                    <a:pt x="805012" y="24699"/>
                    <a:pt x="792737" y="8237"/>
                    <a:pt x="773324" y="2337"/>
                  </a:cubicBezTo>
                  <a:cubicBezTo>
                    <a:pt x="754101" y="-3468"/>
                    <a:pt x="733880" y="4002"/>
                    <a:pt x="722698" y="22225"/>
                  </a:cubicBezTo>
                  <a:cubicBezTo>
                    <a:pt x="719177" y="27983"/>
                    <a:pt x="715942" y="30409"/>
                    <a:pt x="709043" y="30409"/>
                  </a:cubicBezTo>
                  <a:cubicBezTo>
                    <a:pt x="505018" y="30219"/>
                    <a:pt x="300993" y="30266"/>
                    <a:pt x="96969" y="30362"/>
                  </a:cubicBezTo>
                  <a:cubicBezTo>
                    <a:pt x="90974" y="30362"/>
                    <a:pt x="87310" y="29077"/>
                    <a:pt x="84122" y="23177"/>
                  </a:cubicBezTo>
                  <a:cubicBezTo>
                    <a:pt x="74987" y="6476"/>
                    <a:pt x="60189" y="-1184"/>
                    <a:pt x="41157" y="148"/>
                  </a:cubicBezTo>
                  <a:cubicBezTo>
                    <a:pt x="22791" y="1480"/>
                    <a:pt x="9564" y="10425"/>
                    <a:pt x="2712" y="27887"/>
                  </a:cubicBezTo>
                  <a:cubicBezTo>
                    <a:pt x="2712" y="27887"/>
                    <a:pt x="2712" y="27887"/>
                    <a:pt x="2712" y="27887"/>
                  </a:cubicBezTo>
                  <a:lnTo>
                    <a:pt x="2712" y="27887"/>
                  </a:lnTo>
                  <a:cubicBezTo>
                    <a:pt x="5377" y="37641"/>
                    <a:pt x="6090" y="47157"/>
                    <a:pt x="0" y="56007"/>
                  </a:cubicBezTo>
                  <a:close/>
                  <a:moveTo>
                    <a:pt x="752769" y="44445"/>
                  </a:moveTo>
                  <a:cubicBezTo>
                    <a:pt x="753150" y="40258"/>
                    <a:pt x="756575" y="37546"/>
                    <a:pt x="761048" y="37023"/>
                  </a:cubicBezTo>
                  <a:cubicBezTo>
                    <a:pt x="765283" y="38308"/>
                    <a:pt x="768613" y="40353"/>
                    <a:pt x="768471" y="45349"/>
                  </a:cubicBezTo>
                  <a:cubicBezTo>
                    <a:pt x="768328" y="50155"/>
                    <a:pt x="765758" y="52915"/>
                    <a:pt x="760905" y="52915"/>
                  </a:cubicBezTo>
                  <a:cubicBezTo>
                    <a:pt x="755481" y="52915"/>
                    <a:pt x="752293" y="49536"/>
                    <a:pt x="752769" y="44445"/>
                  </a:cubicBezTo>
                  <a:close/>
                  <a:moveTo>
                    <a:pt x="45011" y="38783"/>
                  </a:moveTo>
                  <a:cubicBezTo>
                    <a:pt x="49008" y="39212"/>
                    <a:pt x="52053" y="41543"/>
                    <a:pt x="51482" y="45778"/>
                  </a:cubicBezTo>
                  <a:cubicBezTo>
                    <a:pt x="50959" y="49584"/>
                    <a:pt x="48056" y="51915"/>
                    <a:pt x="43917" y="52486"/>
                  </a:cubicBezTo>
                  <a:cubicBezTo>
                    <a:pt x="39967" y="51535"/>
                    <a:pt x="37779" y="48918"/>
                    <a:pt x="37874" y="44874"/>
                  </a:cubicBezTo>
                  <a:cubicBezTo>
                    <a:pt x="37969" y="40496"/>
                    <a:pt x="40681" y="38308"/>
                    <a:pt x="45011" y="38783"/>
                  </a:cubicBezTo>
                  <a:close/>
                </a:path>
              </a:pathLst>
            </a:custGeom>
            <a:solidFill>
              <a:srgbClr val="1C98C4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254">
              <a:extLst>
                <a:ext uri="{FF2B5EF4-FFF2-40B4-BE49-F238E27FC236}">
                  <a16:creationId xmlns:a16="http://schemas.microsoft.com/office/drawing/2014/main" id="{74CF4796-96B3-4834-8E9D-A6CC19604625}"/>
                </a:ext>
              </a:extLst>
            </p:cNvPr>
            <p:cNvSpPr/>
            <p:nvPr/>
          </p:nvSpPr>
          <p:spPr>
            <a:xfrm>
              <a:off x="2136816" y="2624136"/>
              <a:ext cx="4674" cy="28072"/>
            </a:xfrm>
            <a:custGeom>
              <a:avLst/>
              <a:gdLst>
                <a:gd name="connsiteX0" fmla="*/ 0 w 4674"/>
                <a:gd name="connsiteY0" fmla="*/ 28072 h 28072"/>
                <a:gd name="connsiteX1" fmla="*/ 2664 w 4674"/>
                <a:gd name="connsiteY1" fmla="*/ 0 h 28072"/>
                <a:gd name="connsiteX2" fmla="*/ 2664 w 4674"/>
                <a:gd name="connsiteY2" fmla="*/ 0 h 28072"/>
                <a:gd name="connsiteX3" fmla="*/ 0 w 4674"/>
                <a:gd name="connsiteY3" fmla="*/ 28072 h 2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74" h="28072">
                  <a:moveTo>
                    <a:pt x="0" y="28072"/>
                  </a:moveTo>
                  <a:cubicBezTo>
                    <a:pt x="6090" y="19222"/>
                    <a:pt x="5377" y="9706"/>
                    <a:pt x="2664" y="0"/>
                  </a:cubicBezTo>
                  <a:lnTo>
                    <a:pt x="2664" y="0"/>
                  </a:lnTo>
                  <a:cubicBezTo>
                    <a:pt x="-1475" y="9040"/>
                    <a:pt x="1047" y="18699"/>
                    <a:pt x="0" y="28072"/>
                  </a:cubicBezTo>
                  <a:close/>
                </a:path>
              </a:pathLst>
            </a:custGeom>
            <a:solidFill>
              <a:srgbClr val="1C98C4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255">
              <a:extLst>
                <a:ext uri="{FF2B5EF4-FFF2-40B4-BE49-F238E27FC236}">
                  <a16:creationId xmlns:a16="http://schemas.microsoft.com/office/drawing/2014/main" id="{F3F52B63-7386-4EEB-8CF9-23941DBFE039}"/>
                </a:ext>
              </a:extLst>
            </p:cNvPr>
            <p:cNvSpPr/>
            <p:nvPr/>
          </p:nvSpPr>
          <p:spPr>
            <a:xfrm>
              <a:off x="1505662" y="4168643"/>
              <a:ext cx="781136" cy="301403"/>
            </a:xfrm>
            <a:custGeom>
              <a:avLst/>
              <a:gdLst>
                <a:gd name="connsiteX0" fmla="*/ 34163 w 781136"/>
                <a:gd name="connsiteY0" fmla="*/ 21221 h 301403"/>
                <a:gd name="connsiteX1" fmla="*/ 104915 w 781136"/>
                <a:gd name="connsiteY1" fmla="*/ 21221 h 301403"/>
                <a:gd name="connsiteX2" fmla="*/ 119903 w 781136"/>
                <a:gd name="connsiteY2" fmla="*/ 28263 h 301403"/>
                <a:gd name="connsiteX3" fmla="*/ 354093 w 781136"/>
                <a:gd name="connsiteY3" fmla="*/ 291430 h 301403"/>
                <a:gd name="connsiteX4" fmla="*/ 375124 w 781136"/>
                <a:gd name="connsiteY4" fmla="*/ 300803 h 301403"/>
                <a:gd name="connsiteX5" fmla="*/ 586904 w 781136"/>
                <a:gd name="connsiteY5" fmla="*/ 301279 h 301403"/>
                <a:gd name="connsiteX6" fmla="*/ 663461 w 781136"/>
                <a:gd name="connsiteY6" fmla="*/ 268544 h 301403"/>
                <a:gd name="connsiteX7" fmla="*/ 666268 w 781136"/>
                <a:gd name="connsiteY7" fmla="*/ 265594 h 301403"/>
                <a:gd name="connsiteX8" fmla="*/ 695958 w 781136"/>
                <a:gd name="connsiteY8" fmla="*/ 269638 h 301403"/>
                <a:gd name="connsiteX9" fmla="*/ 748915 w 781136"/>
                <a:gd name="connsiteY9" fmla="*/ 290240 h 301403"/>
                <a:gd name="connsiteX10" fmla="*/ 781127 w 781136"/>
                <a:gd name="connsiteY10" fmla="*/ 245848 h 301403"/>
                <a:gd name="connsiteX11" fmla="*/ 746108 w 781136"/>
                <a:gd name="connsiteY11" fmla="*/ 202502 h 301403"/>
                <a:gd name="connsiteX12" fmla="*/ 695530 w 781136"/>
                <a:gd name="connsiteY12" fmla="*/ 224817 h 301403"/>
                <a:gd name="connsiteX13" fmla="*/ 677592 w 781136"/>
                <a:gd name="connsiteY13" fmla="*/ 235142 h 301403"/>
                <a:gd name="connsiteX14" fmla="*/ 641954 w 781136"/>
                <a:gd name="connsiteY14" fmla="*/ 251891 h 301403"/>
                <a:gd name="connsiteX15" fmla="*/ 631154 w 781136"/>
                <a:gd name="connsiteY15" fmla="*/ 264166 h 301403"/>
                <a:gd name="connsiteX16" fmla="*/ 609029 w 781136"/>
                <a:gd name="connsiteY16" fmla="*/ 273968 h 301403"/>
                <a:gd name="connsiteX17" fmla="*/ 397249 w 781136"/>
                <a:gd name="connsiteY17" fmla="*/ 274253 h 301403"/>
                <a:gd name="connsiteX18" fmla="*/ 358137 w 781136"/>
                <a:gd name="connsiteY18" fmla="*/ 255982 h 301403"/>
                <a:gd name="connsiteX19" fmla="*/ 137698 w 781136"/>
                <a:gd name="connsiteY19" fmla="*/ 7898 h 301403"/>
                <a:gd name="connsiteX20" fmla="*/ 120236 w 781136"/>
                <a:gd name="connsiteY20" fmla="*/ 95 h 301403"/>
                <a:gd name="connsiteX21" fmla="*/ 0 w 781136"/>
                <a:gd name="connsiteY21" fmla="*/ 0 h 301403"/>
                <a:gd name="connsiteX22" fmla="*/ 34163 w 781136"/>
                <a:gd name="connsiteY22" fmla="*/ 21221 h 301403"/>
                <a:gd name="connsiteX23" fmla="*/ 736211 w 781136"/>
                <a:gd name="connsiteY23" fmla="*/ 239377 h 301403"/>
                <a:gd name="connsiteX24" fmla="*/ 742492 w 781136"/>
                <a:gd name="connsiteY24" fmla="*/ 247085 h 301403"/>
                <a:gd name="connsiteX25" fmla="*/ 734831 w 781136"/>
                <a:gd name="connsiteY25" fmla="*/ 253508 h 301403"/>
                <a:gd name="connsiteX26" fmla="*/ 728027 w 781136"/>
                <a:gd name="connsiteY26" fmla="*/ 246419 h 301403"/>
                <a:gd name="connsiteX27" fmla="*/ 736211 w 781136"/>
                <a:gd name="connsiteY27" fmla="*/ 239377 h 301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81136" h="301403">
                  <a:moveTo>
                    <a:pt x="34163" y="21221"/>
                  </a:moveTo>
                  <a:cubicBezTo>
                    <a:pt x="57715" y="20079"/>
                    <a:pt x="81362" y="20555"/>
                    <a:pt x="104915" y="21221"/>
                  </a:cubicBezTo>
                  <a:cubicBezTo>
                    <a:pt x="110339" y="21364"/>
                    <a:pt x="118332" y="18794"/>
                    <a:pt x="119903" y="28263"/>
                  </a:cubicBezTo>
                  <a:cubicBezTo>
                    <a:pt x="198030" y="115953"/>
                    <a:pt x="276204" y="203549"/>
                    <a:pt x="354093" y="291430"/>
                  </a:cubicBezTo>
                  <a:cubicBezTo>
                    <a:pt x="360136" y="298234"/>
                    <a:pt x="366131" y="300851"/>
                    <a:pt x="375124" y="300803"/>
                  </a:cubicBezTo>
                  <a:cubicBezTo>
                    <a:pt x="445733" y="300470"/>
                    <a:pt x="516342" y="299138"/>
                    <a:pt x="586904" y="301279"/>
                  </a:cubicBezTo>
                  <a:cubicBezTo>
                    <a:pt x="619068" y="302231"/>
                    <a:pt x="645951" y="298329"/>
                    <a:pt x="663461" y="268544"/>
                  </a:cubicBezTo>
                  <a:cubicBezTo>
                    <a:pt x="664127" y="267402"/>
                    <a:pt x="665221" y="266450"/>
                    <a:pt x="666268" y="265594"/>
                  </a:cubicBezTo>
                  <a:cubicBezTo>
                    <a:pt x="675499" y="257933"/>
                    <a:pt x="690011" y="259932"/>
                    <a:pt x="695958" y="269638"/>
                  </a:cubicBezTo>
                  <a:cubicBezTo>
                    <a:pt x="707425" y="288337"/>
                    <a:pt x="728027" y="296331"/>
                    <a:pt x="748915" y="290240"/>
                  </a:cubicBezTo>
                  <a:cubicBezTo>
                    <a:pt x="767329" y="284864"/>
                    <a:pt x="781555" y="265213"/>
                    <a:pt x="781127" y="245848"/>
                  </a:cubicBezTo>
                  <a:cubicBezTo>
                    <a:pt x="780651" y="225150"/>
                    <a:pt x="766425" y="207593"/>
                    <a:pt x="746108" y="202502"/>
                  </a:cubicBezTo>
                  <a:cubicBezTo>
                    <a:pt x="725791" y="197411"/>
                    <a:pt x="704761" y="205785"/>
                    <a:pt x="695530" y="224817"/>
                  </a:cubicBezTo>
                  <a:cubicBezTo>
                    <a:pt x="691295" y="233572"/>
                    <a:pt x="685728" y="236427"/>
                    <a:pt x="677592" y="235142"/>
                  </a:cubicBezTo>
                  <a:cubicBezTo>
                    <a:pt x="661605" y="232621"/>
                    <a:pt x="650900" y="239853"/>
                    <a:pt x="641954" y="251891"/>
                  </a:cubicBezTo>
                  <a:cubicBezTo>
                    <a:pt x="638719" y="256268"/>
                    <a:pt x="634342" y="259789"/>
                    <a:pt x="631154" y="264166"/>
                  </a:cubicBezTo>
                  <a:cubicBezTo>
                    <a:pt x="625587" y="271874"/>
                    <a:pt x="618545" y="274016"/>
                    <a:pt x="609029" y="273968"/>
                  </a:cubicBezTo>
                  <a:cubicBezTo>
                    <a:pt x="538420" y="273540"/>
                    <a:pt x="467810" y="273064"/>
                    <a:pt x="397249" y="274253"/>
                  </a:cubicBezTo>
                  <a:cubicBezTo>
                    <a:pt x="379787" y="274539"/>
                    <a:pt x="369129" y="268448"/>
                    <a:pt x="358137" y="255982"/>
                  </a:cubicBezTo>
                  <a:cubicBezTo>
                    <a:pt x="285006" y="173002"/>
                    <a:pt x="211114" y="90688"/>
                    <a:pt x="137698" y="7898"/>
                  </a:cubicBezTo>
                  <a:cubicBezTo>
                    <a:pt x="132654" y="2236"/>
                    <a:pt x="127706" y="48"/>
                    <a:pt x="120236" y="95"/>
                  </a:cubicBezTo>
                  <a:cubicBezTo>
                    <a:pt x="80173" y="333"/>
                    <a:pt x="40063" y="95"/>
                    <a:pt x="0" y="0"/>
                  </a:cubicBezTo>
                  <a:cubicBezTo>
                    <a:pt x="2855" y="20697"/>
                    <a:pt x="16939" y="22077"/>
                    <a:pt x="34163" y="21221"/>
                  </a:cubicBezTo>
                  <a:close/>
                  <a:moveTo>
                    <a:pt x="736211" y="239377"/>
                  </a:moveTo>
                  <a:cubicBezTo>
                    <a:pt x="739780" y="239948"/>
                    <a:pt x="742301" y="243041"/>
                    <a:pt x="742492" y="247085"/>
                  </a:cubicBezTo>
                  <a:cubicBezTo>
                    <a:pt x="741159" y="250844"/>
                    <a:pt x="738923" y="253889"/>
                    <a:pt x="734831" y="253508"/>
                  </a:cubicBezTo>
                  <a:cubicBezTo>
                    <a:pt x="731025" y="253128"/>
                    <a:pt x="727789" y="250368"/>
                    <a:pt x="728027" y="246419"/>
                  </a:cubicBezTo>
                  <a:cubicBezTo>
                    <a:pt x="728360" y="242041"/>
                    <a:pt x="731596" y="238663"/>
                    <a:pt x="736211" y="239377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256">
              <a:extLst>
                <a:ext uri="{FF2B5EF4-FFF2-40B4-BE49-F238E27FC236}">
                  <a16:creationId xmlns:a16="http://schemas.microsoft.com/office/drawing/2014/main" id="{74ADB572-5072-48CB-AB21-8983B17EC0F4}"/>
                </a:ext>
              </a:extLst>
            </p:cNvPr>
            <p:cNvSpPr/>
            <p:nvPr/>
          </p:nvSpPr>
          <p:spPr>
            <a:xfrm>
              <a:off x="1504918" y="4168547"/>
              <a:ext cx="120647" cy="28358"/>
            </a:xfrm>
            <a:custGeom>
              <a:avLst/>
              <a:gdLst>
                <a:gd name="connsiteX0" fmla="*/ 507 w 120647"/>
                <a:gd name="connsiteY0" fmla="*/ 8136 h 28358"/>
                <a:gd name="connsiteX1" fmla="*/ 17207 w 120647"/>
                <a:gd name="connsiteY1" fmla="*/ 25598 h 28358"/>
                <a:gd name="connsiteX2" fmla="*/ 106849 w 120647"/>
                <a:gd name="connsiteY2" fmla="*/ 25313 h 28358"/>
                <a:gd name="connsiteX3" fmla="*/ 120647 w 120647"/>
                <a:gd name="connsiteY3" fmla="*/ 28358 h 28358"/>
                <a:gd name="connsiteX4" fmla="*/ 105659 w 120647"/>
                <a:gd name="connsiteY4" fmla="*/ 21316 h 28358"/>
                <a:gd name="connsiteX5" fmla="*/ 34907 w 120647"/>
                <a:gd name="connsiteY5" fmla="*/ 21316 h 28358"/>
                <a:gd name="connsiteX6" fmla="*/ 697 w 120647"/>
                <a:gd name="connsiteY6" fmla="*/ 0 h 28358"/>
                <a:gd name="connsiteX7" fmla="*/ 697 w 120647"/>
                <a:gd name="connsiteY7" fmla="*/ 0 h 28358"/>
                <a:gd name="connsiteX8" fmla="*/ 507 w 120647"/>
                <a:gd name="connsiteY8" fmla="*/ 8136 h 28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0647" h="28358">
                  <a:moveTo>
                    <a:pt x="507" y="8136"/>
                  </a:moveTo>
                  <a:cubicBezTo>
                    <a:pt x="-1634" y="21411"/>
                    <a:pt x="2838" y="26169"/>
                    <a:pt x="17207" y="25598"/>
                  </a:cubicBezTo>
                  <a:cubicBezTo>
                    <a:pt x="47040" y="24361"/>
                    <a:pt x="76968" y="25123"/>
                    <a:pt x="106849" y="25313"/>
                  </a:cubicBezTo>
                  <a:cubicBezTo>
                    <a:pt x="111559" y="25360"/>
                    <a:pt x="116983" y="23267"/>
                    <a:pt x="120647" y="28358"/>
                  </a:cubicBezTo>
                  <a:cubicBezTo>
                    <a:pt x="119077" y="18890"/>
                    <a:pt x="111084" y="21459"/>
                    <a:pt x="105659" y="21316"/>
                  </a:cubicBezTo>
                  <a:cubicBezTo>
                    <a:pt x="82060" y="20650"/>
                    <a:pt x="58412" y="20174"/>
                    <a:pt x="34907" y="21316"/>
                  </a:cubicBezTo>
                  <a:cubicBezTo>
                    <a:pt x="17683" y="22173"/>
                    <a:pt x="3599" y="20840"/>
                    <a:pt x="697" y="0"/>
                  </a:cubicBezTo>
                  <a:lnTo>
                    <a:pt x="697" y="0"/>
                  </a:lnTo>
                  <a:cubicBezTo>
                    <a:pt x="649" y="2712"/>
                    <a:pt x="935" y="5472"/>
                    <a:pt x="507" y="8136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257">
              <a:extLst>
                <a:ext uri="{FF2B5EF4-FFF2-40B4-BE49-F238E27FC236}">
                  <a16:creationId xmlns:a16="http://schemas.microsoft.com/office/drawing/2014/main" id="{5C358F2B-13E4-4DC9-A508-863C098B6EA2}"/>
                </a:ext>
              </a:extLst>
            </p:cNvPr>
            <p:cNvSpPr/>
            <p:nvPr/>
          </p:nvSpPr>
          <p:spPr>
            <a:xfrm>
              <a:off x="1102636" y="3859065"/>
              <a:ext cx="547459" cy="205080"/>
            </a:xfrm>
            <a:custGeom>
              <a:avLst/>
              <a:gdLst>
                <a:gd name="connsiteX0" fmla="*/ 455318 w 547459"/>
                <a:gd name="connsiteY0" fmla="*/ 182633 h 205080"/>
                <a:gd name="connsiteX1" fmla="*/ 416302 w 547459"/>
                <a:gd name="connsiteY1" fmla="*/ 182729 h 205080"/>
                <a:gd name="connsiteX2" fmla="*/ 405739 w 547459"/>
                <a:gd name="connsiteY2" fmla="*/ 193767 h 205080"/>
                <a:gd name="connsiteX3" fmla="*/ 402932 w 547459"/>
                <a:gd name="connsiteY3" fmla="*/ 203807 h 205080"/>
                <a:gd name="connsiteX4" fmla="*/ 535681 w 547459"/>
                <a:gd name="connsiteY4" fmla="*/ 169406 h 205080"/>
                <a:gd name="connsiteX5" fmla="*/ 546196 w 547459"/>
                <a:gd name="connsiteY5" fmla="*/ 151278 h 205080"/>
                <a:gd name="connsiteX6" fmla="*/ 546386 w 547459"/>
                <a:gd name="connsiteY6" fmla="*/ 96703 h 205080"/>
                <a:gd name="connsiteX7" fmla="*/ 515031 w 547459"/>
                <a:gd name="connsiteY7" fmla="*/ 10059 h 205080"/>
                <a:gd name="connsiteX8" fmla="*/ 494238 w 547459"/>
                <a:gd name="connsiteY8" fmla="*/ 829 h 205080"/>
                <a:gd name="connsiteX9" fmla="*/ 163650 w 547459"/>
                <a:gd name="connsiteY9" fmla="*/ 1019 h 205080"/>
                <a:gd name="connsiteX10" fmla="*/ 134531 w 547459"/>
                <a:gd name="connsiteY10" fmla="*/ 2732 h 205080"/>
                <a:gd name="connsiteX11" fmla="*/ 132390 w 547459"/>
                <a:gd name="connsiteY11" fmla="*/ 31185 h 205080"/>
                <a:gd name="connsiteX12" fmla="*/ 121732 w 547459"/>
                <a:gd name="connsiteY12" fmla="*/ 41795 h 205080"/>
                <a:gd name="connsiteX13" fmla="*/ 109456 w 547459"/>
                <a:gd name="connsiteY13" fmla="*/ 41748 h 205080"/>
                <a:gd name="connsiteX14" fmla="*/ 82668 w 547459"/>
                <a:gd name="connsiteY14" fmla="*/ 28378 h 205080"/>
                <a:gd name="connsiteX15" fmla="*/ 16103 w 547459"/>
                <a:gd name="connsiteY15" fmla="*/ 18148 h 205080"/>
                <a:gd name="connsiteX16" fmla="*/ 11345 w 547459"/>
                <a:gd name="connsiteY16" fmla="*/ 84047 h 205080"/>
                <a:gd name="connsiteX17" fmla="*/ 77149 w 547459"/>
                <a:gd name="connsiteY17" fmla="*/ 84475 h 205080"/>
                <a:gd name="connsiteX18" fmla="*/ 117164 w 547459"/>
                <a:gd name="connsiteY18" fmla="*/ 68298 h 205080"/>
                <a:gd name="connsiteX19" fmla="*/ 133579 w 547459"/>
                <a:gd name="connsiteY19" fmla="*/ 68345 h 205080"/>
                <a:gd name="connsiteX20" fmla="*/ 158987 w 547459"/>
                <a:gd name="connsiteY20" fmla="*/ 42937 h 205080"/>
                <a:gd name="connsiteX21" fmla="*/ 174879 w 547459"/>
                <a:gd name="connsiteY21" fmla="*/ 27664 h 205080"/>
                <a:gd name="connsiteX22" fmla="*/ 479536 w 547459"/>
                <a:gd name="connsiteY22" fmla="*/ 27902 h 205080"/>
                <a:gd name="connsiteX23" fmla="*/ 519741 w 547459"/>
                <a:gd name="connsiteY23" fmla="*/ 67679 h 205080"/>
                <a:gd name="connsiteX24" fmla="*/ 519932 w 547459"/>
                <a:gd name="connsiteY24" fmla="*/ 138717 h 205080"/>
                <a:gd name="connsiteX25" fmla="*/ 513461 w 547459"/>
                <a:gd name="connsiteY25" fmla="*/ 150945 h 205080"/>
                <a:gd name="connsiteX26" fmla="*/ 468545 w 547459"/>
                <a:gd name="connsiteY26" fmla="*/ 176496 h 205080"/>
                <a:gd name="connsiteX27" fmla="*/ 468545 w 547459"/>
                <a:gd name="connsiteY27" fmla="*/ 176496 h 205080"/>
                <a:gd name="connsiteX28" fmla="*/ 455318 w 547459"/>
                <a:gd name="connsiteY28" fmla="*/ 182633 h 205080"/>
                <a:gd name="connsiteX29" fmla="*/ 52312 w 547459"/>
                <a:gd name="connsiteY29" fmla="*/ 54166 h 205080"/>
                <a:gd name="connsiteX30" fmla="*/ 44604 w 547459"/>
                <a:gd name="connsiteY30" fmla="*/ 60685 h 205080"/>
                <a:gd name="connsiteX31" fmla="*/ 38704 w 547459"/>
                <a:gd name="connsiteY31" fmla="*/ 52882 h 205080"/>
                <a:gd name="connsiteX32" fmla="*/ 45984 w 547459"/>
                <a:gd name="connsiteY32" fmla="*/ 46839 h 205080"/>
                <a:gd name="connsiteX33" fmla="*/ 52312 w 547459"/>
                <a:gd name="connsiteY33" fmla="*/ 54166 h 205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547459" h="205080">
                  <a:moveTo>
                    <a:pt x="455318" y="182633"/>
                  </a:moveTo>
                  <a:cubicBezTo>
                    <a:pt x="442328" y="183204"/>
                    <a:pt x="429291" y="183109"/>
                    <a:pt x="416302" y="182729"/>
                  </a:cubicBezTo>
                  <a:cubicBezTo>
                    <a:pt x="408165" y="182491"/>
                    <a:pt x="402884" y="183680"/>
                    <a:pt x="405739" y="193767"/>
                  </a:cubicBezTo>
                  <a:cubicBezTo>
                    <a:pt x="406738" y="197336"/>
                    <a:pt x="405358" y="200857"/>
                    <a:pt x="402932" y="203807"/>
                  </a:cubicBezTo>
                  <a:cubicBezTo>
                    <a:pt x="451321" y="208422"/>
                    <a:pt x="496475" y="201285"/>
                    <a:pt x="535681" y="169406"/>
                  </a:cubicBezTo>
                  <a:cubicBezTo>
                    <a:pt x="542247" y="164077"/>
                    <a:pt x="546577" y="160413"/>
                    <a:pt x="546196" y="151278"/>
                  </a:cubicBezTo>
                  <a:cubicBezTo>
                    <a:pt x="545387" y="133102"/>
                    <a:pt x="543912" y="114594"/>
                    <a:pt x="546386" y="96703"/>
                  </a:cubicBezTo>
                  <a:cubicBezTo>
                    <a:pt x="551287" y="61637"/>
                    <a:pt x="539154" y="34325"/>
                    <a:pt x="515031" y="10059"/>
                  </a:cubicBezTo>
                  <a:cubicBezTo>
                    <a:pt x="508608" y="3636"/>
                    <a:pt x="503088" y="829"/>
                    <a:pt x="494238" y="829"/>
                  </a:cubicBezTo>
                  <a:cubicBezTo>
                    <a:pt x="384042" y="1067"/>
                    <a:pt x="273846" y="972"/>
                    <a:pt x="163650" y="1019"/>
                  </a:cubicBezTo>
                  <a:cubicBezTo>
                    <a:pt x="153706" y="1019"/>
                    <a:pt x="140954" y="-2169"/>
                    <a:pt x="134531" y="2732"/>
                  </a:cubicBezTo>
                  <a:cubicBezTo>
                    <a:pt x="127679" y="8013"/>
                    <a:pt x="132199" y="21431"/>
                    <a:pt x="132390" y="31185"/>
                  </a:cubicBezTo>
                  <a:cubicBezTo>
                    <a:pt x="132532" y="39512"/>
                    <a:pt x="130296" y="42985"/>
                    <a:pt x="121732" y="41795"/>
                  </a:cubicBezTo>
                  <a:cubicBezTo>
                    <a:pt x="117687" y="41224"/>
                    <a:pt x="113500" y="41367"/>
                    <a:pt x="109456" y="41748"/>
                  </a:cubicBezTo>
                  <a:cubicBezTo>
                    <a:pt x="97703" y="42842"/>
                    <a:pt x="89615" y="40987"/>
                    <a:pt x="82668" y="28378"/>
                  </a:cubicBezTo>
                  <a:cubicBezTo>
                    <a:pt x="69869" y="5063"/>
                    <a:pt x="37134" y="1305"/>
                    <a:pt x="16103" y="18148"/>
                  </a:cubicBezTo>
                  <a:cubicBezTo>
                    <a:pt x="-3262" y="33707"/>
                    <a:pt x="-5546" y="65395"/>
                    <a:pt x="11345" y="84047"/>
                  </a:cubicBezTo>
                  <a:cubicBezTo>
                    <a:pt x="29235" y="103793"/>
                    <a:pt x="62446" y="106172"/>
                    <a:pt x="77149" y="84475"/>
                  </a:cubicBezTo>
                  <a:cubicBezTo>
                    <a:pt x="88568" y="67584"/>
                    <a:pt x="101415" y="67679"/>
                    <a:pt x="117164" y="68298"/>
                  </a:cubicBezTo>
                  <a:cubicBezTo>
                    <a:pt x="122636" y="68488"/>
                    <a:pt x="128107" y="68345"/>
                    <a:pt x="133579" y="68345"/>
                  </a:cubicBezTo>
                  <a:cubicBezTo>
                    <a:pt x="159272" y="68345"/>
                    <a:pt x="160129" y="68298"/>
                    <a:pt x="158987" y="42937"/>
                  </a:cubicBezTo>
                  <a:cubicBezTo>
                    <a:pt x="158368" y="29805"/>
                    <a:pt x="163031" y="27616"/>
                    <a:pt x="174879" y="27664"/>
                  </a:cubicBezTo>
                  <a:cubicBezTo>
                    <a:pt x="276415" y="28092"/>
                    <a:pt x="377952" y="27902"/>
                    <a:pt x="479536" y="27902"/>
                  </a:cubicBezTo>
                  <a:cubicBezTo>
                    <a:pt x="495570" y="27902"/>
                    <a:pt x="519599" y="51407"/>
                    <a:pt x="519741" y="67679"/>
                  </a:cubicBezTo>
                  <a:cubicBezTo>
                    <a:pt x="519932" y="91374"/>
                    <a:pt x="519599" y="115022"/>
                    <a:pt x="519932" y="138717"/>
                  </a:cubicBezTo>
                  <a:cubicBezTo>
                    <a:pt x="520027" y="144379"/>
                    <a:pt x="518409" y="148185"/>
                    <a:pt x="513461" y="150945"/>
                  </a:cubicBezTo>
                  <a:cubicBezTo>
                    <a:pt x="498425" y="159367"/>
                    <a:pt x="483485" y="167979"/>
                    <a:pt x="468545" y="176496"/>
                  </a:cubicBezTo>
                  <a:lnTo>
                    <a:pt x="468545" y="176496"/>
                  </a:lnTo>
                  <a:cubicBezTo>
                    <a:pt x="466499" y="183728"/>
                    <a:pt x="460266" y="182443"/>
                    <a:pt x="455318" y="182633"/>
                  </a:cubicBezTo>
                  <a:close/>
                  <a:moveTo>
                    <a:pt x="52312" y="54166"/>
                  </a:moveTo>
                  <a:cubicBezTo>
                    <a:pt x="51646" y="57878"/>
                    <a:pt x="48791" y="60352"/>
                    <a:pt x="44604" y="60685"/>
                  </a:cubicBezTo>
                  <a:cubicBezTo>
                    <a:pt x="40750" y="59495"/>
                    <a:pt x="38418" y="57164"/>
                    <a:pt x="38704" y="52882"/>
                  </a:cubicBezTo>
                  <a:cubicBezTo>
                    <a:pt x="38989" y="48314"/>
                    <a:pt x="41987" y="46316"/>
                    <a:pt x="45984" y="46839"/>
                  </a:cubicBezTo>
                  <a:cubicBezTo>
                    <a:pt x="49742" y="47362"/>
                    <a:pt x="53073" y="49884"/>
                    <a:pt x="52312" y="54166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258">
              <a:extLst>
                <a:ext uri="{FF2B5EF4-FFF2-40B4-BE49-F238E27FC236}">
                  <a16:creationId xmlns:a16="http://schemas.microsoft.com/office/drawing/2014/main" id="{398459D8-E9FC-4B2D-A743-CAE271430B17}"/>
                </a:ext>
              </a:extLst>
            </p:cNvPr>
            <p:cNvSpPr/>
            <p:nvPr/>
          </p:nvSpPr>
          <p:spPr>
            <a:xfrm>
              <a:off x="1501951" y="4035513"/>
              <a:ext cx="69086" cy="27311"/>
            </a:xfrm>
            <a:custGeom>
              <a:avLst/>
              <a:gdLst>
                <a:gd name="connsiteX0" fmla="*/ 0 w 69086"/>
                <a:gd name="connsiteY0" fmla="*/ 3093 h 27311"/>
                <a:gd name="connsiteX1" fmla="*/ 3569 w 69086"/>
                <a:gd name="connsiteY1" fmla="*/ 27311 h 27311"/>
                <a:gd name="connsiteX2" fmla="*/ 6376 w 69086"/>
                <a:gd name="connsiteY2" fmla="*/ 17272 h 27311"/>
                <a:gd name="connsiteX3" fmla="*/ 16939 w 69086"/>
                <a:gd name="connsiteY3" fmla="*/ 6233 h 27311"/>
                <a:gd name="connsiteX4" fmla="*/ 55954 w 69086"/>
                <a:gd name="connsiteY4" fmla="*/ 6138 h 27311"/>
                <a:gd name="connsiteX5" fmla="*/ 69087 w 69086"/>
                <a:gd name="connsiteY5" fmla="*/ 0 h 27311"/>
                <a:gd name="connsiteX6" fmla="*/ 0 w 69086"/>
                <a:gd name="connsiteY6" fmla="*/ 3093 h 27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086" h="27311">
                  <a:moveTo>
                    <a:pt x="0" y="3093"/>
                  </a:moveTo>
                  <a:cubicBezTo>
                    <a:pt x="523" y="11467"/>
                    <a:pt x="4901" y="18985"/>
                    <a:pt x="3569" y="27311"/>
                  </a:cubicBezTo>
                  <a:cubicBezTo>
                    <a:pt x="5995" y="24361"/>
                    <a:pt x="7375" y="20840"/>
                    <a:pt x="6376" y="17272"/>
                  </a:cubicBezTo>
                  <a:cubicBezTo>
                    <a:pt x="3569" y="7185"/>
                    <a:pt x="8850" y="5995"/>
                    <a:pt x="16939" y="6233"/>
                  </a:cubicBezTo>
                  <a:cubicBezTo>
                    <a:pt x="29928" y="6613"/>
                    <a:pt x="42965" y="6709"/>
                    <a:pt x="55954" y="6138"/>
                  </a:cubicBezTo>
                  <a:cubicBezTo>
                    <a:pt x="60903" y="5948"/>
                    <a:pt x="67136" y="7185"/>
                    <a:pt x="69087" y="0"/>
                  </a:cubicBezTo>
                  <a:cubicBezTo>
                    <a:pt x="46391" y="5472"/>
                    <a:pt x="23124" y="-285"/>
                    <a:pt x="0" y="3093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259">
              <a:extLst>
                <a:ext uri="{FF2B5EF4-FFF2-40B4-BE49-F238E27FC236}">
                  <a16:creationId xmlns:a16="http://schemas.microsoft.com/office/drawing/2014/main" id="{34C4C976-F9B6-4531-BC78-AF354CEF474E}"/>
                </a:ext>
              </a:extLst>
            </p:cNvPr>
            <p:cNvSpPr/>
            <p:nvPr/>
          </p:nvSpPr>
          <p:spPr>
            <a:xfrm>
              <a:off x="835219" y="2252809"/>
              <a:ext cx="250846" cy="418333"/>
            </a:xfrm>
            <a:custGeom>
              <a:avLst/>
              <a:gdLst>
                <a:gd name="connsiteX0" fmla="*/ 71026 w 250846"/>
                <a:gd name="connsiteY0" fmla="*/ 83180 h 418333"/>
                <a:gd name="connsiteX1" fmla="*/ 80637 w 250846"/>
                <a:gd name="connsiteY1" fmla="*/ 16235 h 418333"/>
                <a:gd name="connsiteX2" fmla="*/ 14834 w 250846"/>
                <a:gd name="connsiteY2" fmla="*/ 11714 h 418333"/>
                <a:gd name="connsiteX3" fmla="*/ 15357 w 250846"/>
                <a:gd name="connsiteY3" fmla="*/ 79279 h 418333"/>
                <a:gd name="connsiteX4" fmla="*/ 22399 w 250846"/>
                <a:gd name="connsiteY4" fmla="*/ 95646 h 418333"/>
                <a:gd name="connsiteX5" fmla="*/ 22256 w 250846"/>
                <a:gd name="connsiteY5" fmla="*/ 177627 h 418333"/>
                <a:gd name="connsiteX6" fmla="*/ 22066 w 250846"/>
                <a:gd name="connsiteY6" fmla="*/ 259608 h 418333"/>
                <a:gd name="connsiteX7" fmla="*/ 30440 w 250846"/>
                <a:gd name="connsiteY7" fmla="*/ 276547 h 418333"/>
                <a:gd name="connsiteX8" fmla="*/ 149676 w 250846"/>
                <a:gd name="connsiteY8" fmla="*/ 365522 h 418333"/>
                <a:gd name="connsiteX9" fmla="*/ 161096 w 250846"/>
                <a:gd name="connsiteY9" fmla="*/ 382794 h 418333"/>
                <a:gd name="connsiteX10" fmla="*/ 218430 w 250846"/>
                <a:gd name="connsiteY10" fmla="*/ 416100 h 418333"/>
                <a:gd name="connsiteX11" fmla="*/ 247692 w 250846"/>
                <a:gd name="connsiteY11" fmla="*/ 356292 h 418333"/>
                <a:gd name="connsiteX12" fmla="*/ 184600 w 250846"/>
                <a:gd name="connsiteY12" fmla="*/ 332263 h 418333"/>
                <a:gd name="connsiteX13" fmla="*/ 169232 w 250846"/>
                <a:gd name="connsiteY13" fmla="*/ 330646 h 418333"/>
                <a:gd name="connsiteX14" fmla="*/ 70931 w 250846"/>
                <a:gd name="connsiteY14" fmla="*/ 256991 h 418333"/>
                <a:gd name="connsiteX15" fmla="*/ 62033 w 250846"/>
                <a:gd name="connsiteY15" fmla="*/ 238720 h 418333"/>
                <a:gd name="connsiteX16" fmla="*/ 62033 w 250846"/>
                <a:gd name="connsiteY16" fmla="*/ 100690 h 418333"/>
                <a:gd name="connsiteX17" fmla="*/ 71026 w 250846"/>
                <a:gd name="connsiteY17" fmla="*/ 83180 h 418333"/>
                <a:gd name="connsiteX18" fmla="*/ 205679 w 250846"/>
                <a:gd name="connsiteY18" fmla="*/ 366093 h 418333"/>
                <a:gd name="connsiteX19" fmla="*/ 212007 w 250846"/>
                <a:gd name="connsiteY19" fmla="*/ 372754 h 418333"/>
                <a:gd name="connsiteX20" fmla="*/ 205393 w 250846"/>
                <a:gd name="connsiteY20" fmla="*/ 379701 h 418333"/>
                <a:gd name="connsiteX21" fmla="*/ 198113 w 250846"/>
                <a:gd name="connsiteY21" fmla="*/ 372088 h 418333"/>
                <a:gd name="connsiteX22" fmla="*/ 205679 w 250846"/>
                <a:gd name="connsiteY22" fmla="*/ 366093 h 418333"/>
                <a:gd name="connsiteX23" fmla="*/ 46142 w 250846"/>
                <a:gd name="connsiteY23" fmla="*/ 52063 h 418333"/>
                <a:gd name="connsiteX24" fmla="*/ 38814 w 250846"/>
                <a:gd name="connsiteY24" fmla="*/ 45972 h 418333"/>
                <a:gd name="connsiteX25" fmla="*/ 45000 w 250846"/>
                <a:gd name="connsiteY25" fmla="*/ 38597 h 418333"/>
                <a:gd name="connsiteX26" fmla="*/ 52184 w 250846"/>
                <a:gd name="connsiteY26" fmla="*/ 43308 h 418333"/>
                <a:gd name="connsiteX27" fmla="*/ 46142 w 250846"/>
                <a:gd name="connsiteY27" fmla="*/ 52063 h 418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50846" h="418333">
                  <a:moveTo>
                    <a:pt x="71026" y="83180"/>
                  </a:moveTo>
                  <a:cubicBezTo>
                    <a:pt x="93960" y="67669"/>
                    <a:pt x="97814" y="37218"/>
                    <a:pt x="80637" y="16235"/>
                  </a:cubicBezTo>
                  <a:cubicBezTo>
                    <a:pt x="64460" y="-3464"/>
                    <a:pt x="34056" y="-5557"/>
                    <a:pt x="14834" y="11714"/>
                  </a:cubicBezTo>
                  <a:cubicBezTo>
                    <a:pt x="-5007" y="29509"/>
                    <a:pt x="-5055" y="60246"/>
                    <a:pt x="15357" y="79279"/>
                  </a:cubicBezTo>
                  <a:cubicBezTo>
                    <a:pt x="20543" y="84132"/>
                    <a:pt x="22494" y="88747"/>
                    <a:pt x="22399" y="95646"/>
                  </a:cubicBezTo>
                  <a:cubicBezTo>
                    <a:pt x="22018" y="122957"/>
                    <a:pt x="22256" y="150316"/>
                    <a:pt x="22256" y="177627"/>
                  </a:cubicBezTo>
                  <a:cubicBezTo>
                    <a:pt x="22256" y="204938"/>
                    <a:pt x="22542" y="232297"/>
                    <a:pt x="22066" y="259608"/>
                  </a:cubicBezTo>
                  <a:cubicBezTo>
                    <a:pt x="21923" y="267221"/>
                    <a:pt x="24255" y="271979"/>
                    <a:pt x="30440" y="276547"/>
                  </a:cubicBezTo>
                  <a:cubicBezTo>
                    <a:pt x="70312" y="306047"/>
                    <a:pt x="109709" y="336117"/>
                    <a:pt x="149676" y="365522"/>
                  </a:cubicBezTo>
                  <a:cubicBezTo>
                    <a:pt x="156052" y="370233"/>
                    <a:pt x="159288" y="375419"/>
                    <a:pt x="161096" y="382794"/>
                  </a:cubicBezTo>
                  <a:cubicBezTo>
                    <a:pt x="167852" y="409677"/>
                    <a:pt x="193117" y="424189"/>
                    <a:pt x="218430" y="416100"/>
                  </a:cubicBezTo>
                  <a:cubicBezTo>
                    <a:pt x="244219" y="407869"/>
                    <a:pt x="257303" y="381129"/>
                    <a:pt x="247692" y="356292"/>
                  </a:cubicBezTo>
                  <a:cubicBezTo>
                    <a:pt x="237938" y="331026"/>
                    <a:pt x="209295" y="319560"/>
                    <a:pt x="184600" y="332263"/>
                  </a:cubicBezTo>
                  <a:cubicBezTo>
                    <a:pt x="177892" y="335737"/>
                    <a:pt x="174276" y="334500"/>
                    <a:pt x="169232" y="330646"/>
                  </a:cubicBezTo>
                  <a:cubicBezTo>
                    <a:pt x="136592" y="305951"/>
                    <a:pt x="103904" y="281305"/>
                    <a:pt x="70931" y="256991"/>
                  </a:cubicBezTo>
                  <a:cubicBezTo>
                    <a:pt x="64317" y="252138"/>
                    <a:pt x="61986" y="246857"/>
                    <a:pt x="62033" y="238720"/>
                  </a:cubicBezTo>
                  <a:cubicBezTo>
                    <a:pt x="62414" y="192710"/>
                    <a:pt x="62366" y="146700"/>
                    <a:pt x="62033" y="100690"/>
                  </a:cubicBezTo>
                  <a:cubicBezTo>
                    <a:pt x="61986" y="92839"/>
                    <a:pt x="63889" y="88033"/>
                    <a:pt x="71026" y="83180"/>
                  </a:cubicBezTo>
                  <a:close/>
                  <a:moveTo>
                    <a:pt x="205679" y="366093"/>
                  </a:moveTo>
                  <a:cubicBezTo>
                    <a:pt x="209961" y="365903"/>
                    <a:pt x="212054" y="369138"/>
                    <a:pt x="212007" y="372754"/>
                  </a:cubicBezTo>
                  <a:cubicBezTo>
                    <a:pt x="211959" y="376323"/>
                    <a:pt x="209675" y="379701"/>
                    <a:pt x="205393" y="379701"/>
                  </a:cubicBezTo>
                  <a:cubicBezTo>
                    <a:pt x="200635" y="379701"/>
                    <a:pt x="197875" y="376513"/>
                    <a:pt x="198113" y="372088"/>
                  </a:cubicBezTo>
                  <a:cubicBezTo>
                    <a:pt x="198256" y="368187"/>
                    <a:pt x="201111" y="365855"/>
                    <a:pt x="205679" y="366093"/>
                  </a:cubicBezTo>
                  <a:close/>
                  <a:moveTo>
                    <a:pt x="46142" y="52063"/>
                  </a:moveTo>
                  <a:cubicBezTo>
                    <a:pt x="42050" y="52348"/>
                    <a:pt x="39147" y="50397"/>
                    <a:pt x="38814" y="45972"/>
                  </a:cubicBezTo>
                  <a:cubicBezTo>
                    <a:pt x="38529" y="41643"/>
                    <a:pt x="41003" y="39073"/>
                    <a:pt x="45000" y="38597"/>
                  </a:cubicBezTo>
                  <a:cubicBezTo>
                    <a:pt x="49282" y="38074"/>
                    <a:pt x="51423" y="40881"/>
                    <a:pt x="52184" y="43308"/>
                  </a:cubicBezTo>
                  <a:cubicBezTo>
                    <a:pt x="52565" y="49208"/>
                    <a:pt x="50329" y="51777"/>
                    <a:pt x="46142" y="52063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260">
              <a:extLst>
                <a:ext uri="{FF2B5EF4-FFF2-40B4-BE49-F238E27FC236}">
                  <a16:creationId xmlns:a16="http://schemas.microsoft.com/office/drawing/2014/main" id="{153A0620-30F1-4C59-A656-CB122B216763}"/>
                </a:ext>
              </a:extLst>
            </p:cNvPr>
            <p:cNvSpPr/>
            <p:nvPr/>
          </p:nvSpPr>
          <p:spPr>
            <a:xfrm>
              <a:off x="2454340" y="2408290"/>
              <a:ext cx="611196" cy="91743"/>
            </a:xfrm>
            <a:custGeom>
              <a:avLst/>
              <a:gdLst>
                <a:gd name="connsiteX0" fmla="*/ 83816 w 611196"/>
                <a:gd name="connsiteY0" fmla="*/ 71202 h 91743"/>
                <a:gd name="connsiteX1" fmla="*/ 97520 w 611196"/>
                <a:gd name="connsiteY1" fmla="*/ 63114 h 91743"/>
                <a:gd name="connsiteX2" fmla="*/ 514276 w 611196"/>
                <a:gd name="connsiteY2" fmla="*/ 63161 h 91743"/>
                <a:gd name="connsiteX3" fmla="*/ 527265 w 611196"/>
                <a:gd name="connsiteY3" fmla="*/ 70155 h 91743"/>
                <a:gd name="connsiteX4" fmla="*/ 557860 w 611196"/>
                <a:gd name="connsiteY4" fmla="*/ 91281 h 91743"/>
                <a:gd name="connsiteX5" fmla="*/ 610483 w 611196"/>
                <a:gd name="connsiteY5" fmla="*/ 53359 h 91743"/>
                <a:gd name="connsiteX6" fmla="*/ 581840 w 611196"/>
                <a:gd name="connsiteY6" fmla="*/ 3210 h 91743"/>
                <a:gd name="connsiteX7" fmla="*/ 526599 w 611196"/>
                <a:gd name="connsiteY7" fmla="*/ 23194 h 91743"/>
                <a:gd name="connsiteX8" fmla="*/ 510041 w 611196"/>
                <a:gd name="connsiteY8" fmla="*/ 33090 h 91743"/>
                <a:gd name="connsiteX9" fmla="*/ 101469 w 611196"/>
                <a:gd name="connsiteY9" fmla="*/ 32995 h 91743"/>
                <a:gd name="connsiteX10" fmla="*/ 85624 w 611196"/>
                <a:gd name="connsiteY10" fmla="*/ 24145 h 91743"/>
                <a:gd name="connsiteX11" fmla="*/ 40185 w 611196"/>
                <a:gd name="connsiteY11" fmla="*/ 450 h 91743"/>
                <a:gd name="connsiteX12" fmla="*/ 170 w 611196"/>
                <a:gd name="connsiteY12" fmla="*/ 42749 h 91743"/>
                <a:gd name="connsiteX13" fmla="*/ 29955 w 611196"/>
                <a:gd name="connsiteY13" fmla="*/ 88664 h 91743"/>
                <a:gd name="connsiteX14" fmla="*/ 83816 w 611196"/>
                <a:gd name="connsiteY14" fmla="*/ 71202 h 91743"/>
                <a:gd name="connsiteX15" fmla="*/ 565948 w 611196"/>
                <a:gd name="connsiteY15" fmla="*/ 39038 h 91743"/>
                <a:gd name="connsiteX16" fmla="*/ 572752 w 611196"/>
                <a:gd name="connsiteY16" fmla="*/ 46032 h 91743"/>
                <a:gd name="connsiteX17" fmla="*/ 566091 w 611196"/>
                <a:gd name="connsiteY17" fmla="*/ 52741 h 91743"/>
                <a:gd name="connsiteX18" fmla="*/ 558621 w 611196"/>
                <a:gd name="connsiteY18" fmla="*/ 46841 h 91743"/>
                <a:gd name="connsiteX19" fmla="*/ 565948 w 611196"/>
                <a:gd name="connsiteY19" fmla="*/ 39038 h 91743"/>
                <a:gd name="connsiteX20" fmla="*/ 38948 w 611196"/>
                <a:gd name="connsiteY20" fmla="*/ 45366 h 91743"/>
                <a:gd name="connsiteX21" fmla="*/ 46608 w 611196"/>
                <a:gd name="connsiteY21" fmla="*/ 38895 h 91743"/>
                <a:gd name="connsiteX22" fmla="*/ 52651 w 611196"/>
                <a:gd name="connsiteY22" fmla="*/ 46793 h 91743"/>
                <a:gd name="connsiteX23" fmla="*/ 45181 w 611196"/>
                <a:gd name="connsiteY23" fmla="*/ 52646 h 91743"/>
                <a:gd name="connsiteX24" fmla="*/ 38948 w 611196"/>
                <a:gd name="connsiteY24" fmla="*/ 45366 h 91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11196" h="91743">
                  <a:moveTo>
                    <a:pt x="83816" y="71202"/>
                  </a:moveTo>
                  <a:cubicBezTo>
                    <a:pt x="87432" y="65730"/>
                    <a:pt x="90620" y="63114"/>
                    <a:pt x="97520" y="63114"/>
                  </a:cubicBezTo>
                  <a:cubicBezTo>
                    <a:pt x="236454" y="63351"/>
                    <a:pt x="375389" y="63304"/>
                    <a:pt x="514276" y="63161"/>
                  </a:cubicBezTo>
                  <a:cubicBezTo>
                    <a:pt x="520319" y="63161"/>
                    <a:pt x="524030" y="64684"/>
                    <a:pt x="527265" y="70155"/>
                  </a:cubicBezTo>
                  <a:cubicBezTo>
                    <a:pt x="535735" y="84810"/>
                    <a:pt x="549200" y="91234"/>
                    <a:pt x="557860" y="91281"/>
                  </a:cubicBezTo>
                  <a:cubicBezTo>
                    <a:pt x="589120" y="91186"/>
                    <a:pt x="606059" y="76769"/>
                    <a:pt x="610483" y="53359"/>
                  </a:cubicBezTo>
                  <a:cubicBezTo>
                    <a:pt x="614385" y="32519"/>
                    <a:pt x="601919" y="10680"/>
                    <a:pt x="581840" y="3210"/>
                  </a:cubicBezTo>
                  <a:cubicBezTo>
                    <a:pt x="560810" y="-4593"/>
                    <a:pt x="537638" y="3210"/>
                    <a:pt x="526599" y="23194"/>
                  </a:cubicBezTo>
                  <a:cubicBezTo>
                    <a:pt x="522555" y="30569"/>
                    <a:pt x="518511" y="33138"/>
                    <a:pt x="510041" y="33090"/>
                  </a:cubicBezTo>
                  <a:cubicBezTo>
                    <a:pt x="373866" y="32757"/>
                    <a:pt x="237644" y="32805"/>
                    <a:pt x="101469" y="32995"/>
                  </a:cubicBezTo>
                  <a:cubicBezTo>
                    <a:pt x="93998" y="32995"/>
                    <a:pt x="89431" y="31615"/>
                    <a:pt x="85624" y="24145"/>
                  </a:cubicBezTo>
                  <a:cubicBezTo>
                    <a:pt x="76869" y="7111"/>
                    <a:pt x="57504" y="-2214"/>
                    <a:pt x="40185" y="450"/>
                  </a:cubicBezTo>
                  <a:cubicBezTo>
                    <a:pt x="18679" y="3733"/>
                    <a:pt x="2216" y="21148"/>
                    <a:pt x="170" y="42749"/>
                  </a:cubicBezTo>
                  <a:cubicBezTo>
                    <a:pt x="-1638" y="61781"/>
                    <a:pt x="11161" y="81527"/>
                    <a:pt x="29955" y="88664"/>
                  </a:cubicBezTo>
                  <a:cubicBezTo>
                    <a:pt x="49796" y="96277"/>
                    <a:pt x="71826" y="89521"/>
                    <a:pt x="83816" y="71202"/>
                  </a:cubicBezTo>
                  <a:close/>
                  <a:moveTo>
                    <a:pt x="565948" y="39038"/>
                  </a:moveTo>
                  <a:cubicBezTo>
                    <a:pt x="570135" y="38990"/>
                    <a:pt x="572562" y="42464"/>
                    <a:pt x="572752" y="46032"/>
                  </a:cubicBezTo>
                  <a:cubicBezTo>
                    <a:pt x="572990" y="49839"/>
                    <a:pt x="570516" y="52693"/>
                    <a:pt x="566091" y="52741"/>
                  </a:cubicBezTo>
                  <a:cubicBezTo>
                    <a:pt x="561904" y="52931"/>
                    <a:pt x="558859" y="50838"/>
                    <a:pt x="558621" y="46841"/>
                  </a:cubicBezTo>
                  <a:cubicBezTo>
                    <a:pt x="558431" y="42368"/>
                    <a:pt x="561333" y="39133"/>
                    <a:pt x="565948" y="39038"/>
                  </a:cubicBezTo>
                  <a:close/>
                  <a:moveTo>
                    <a:pt x="38948" y="45366"/>
                  </a:moveTo>
                  <a:cubicBezTo>
                    <a:pt x="39614" y="41560"/>
                    <a:pt x="42516" y="39228"/>
                    <a:pt x="46608" y="38895"/>
                  </a:cubicBezTo>
                  <a:cubicBezTo>
                    <a:pt x="50510" y="40180"/>
                    <a:pt x="52937" y="42654"/>
                    <a:pt x="52651" y="46793"/>
                  </a:cubicBezTo>
                  <a:cubicBezTo>
                    <a:pt x="52318" y="51218"/>
                    <a:pt x="49321" y="53169"/>
                    <a:pt x="45181" y="52646"/>
                  </a:cubicBezTo>
                  <a:cubicBezTo>
                    <a:pt x="41089" y="52123"/>
                    <a:pt x="38187" y="49648"/>
                    <a:pt x="38948" y="45366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261">
              <a:extLst>
                <a:ext uri="{FF2B5EF4-FFF2-40B4-BE49-F238E27FC236}">
                  <a16:creationId xmlns:a16="http://schemas.microsoft.com/office/drawing/2014/main" id="{0E7554C1-D506-4450-B113-073DA7488134}"/>
                </a:ext>
              </a:extLst>
            </p:cNvPr>
            <p:cNvSpPr/>
            <p:nvPr/>
          </p:nvSpPr>
          <p:spPr>
            <a:xfrm>
              <a:off x="1493104" y="3199179"/>
              <a:ext cx="91678" cy="428742"/>
            </a:xfrm>
            <a:custGeom>
              <a:avLst/>
              <a:gdLst>
                <a:gd name="connsiteX0" fmla="*/ 77411 w 91678"/>
                <a:gd name="connsiteY0" fmla="*/ 13099 h 428742"/>
                <a:gd name="connsiteX1" fmla="*/ 12654 w 91678"/>
                <a:gd name="connsiteY1" fmla="*/ 14288 h 428742"/>
                <a:gd name="connsiteX2" fmla="*/ 15794 w 91678"/>
                <a:gd name="connsiteY2" fmla="*/ 79997 h 428742"/>
                <a:gd name="connsiteX3" fmla="*/ 23121 w 91678"/>
                <a:gd name="connsiteY3" fmla="*/ 97316 h 428742"/>
                <a:gd name="connsiteX4" fmla="*/ 23026 w 91678"/>
                <a:gd name="connsiteY4" fmla="*/ 213459 h 428742"/>
                <a:gd name="connsiteX5" fmla="*/ 23121 w 91678"/>
                <a:gd name="connsiteY5" fmla="*/ 332315 h 428742"/>
                <a:gd name="connsiteX6" fmla="*/ 16412 w 91678"/>
                <a:gd name="connsiteY6" fmla="*/ 348683 h 428742"/>
                <a:gd name="connsiteX7" fmla="*/ 3280 w 91678"/>
                <a:gd name="connsiteY7" fmla="*/ 401973 h 428742"/>
                <a:gd name="connsiteX8" fmla="*/ 42201 w 91678"/>
                <a:gd name="connsiteY8" fmla="*/ 428713 h 428742"/>
                <a:gd name="connsiteX9" fmla="*/ 87926 w 91678"/>
                <a:gd name="connsiteY9" fmla="*/ 400831 h 428742"/>
                <a:gd name="connsiteX10" fmla="*/ 77506 w 91678"/>
                <a:gd name="connsiteY10" fmla="*/ 350824 h 428742"/>
                <a:gd name="connsiteX11" fmla="*/ 68941 w 91678"/>
                <a:gd name="connsiteY11" fmla="*/ 329651 h 428742"/>
                <a:gd name="connsiteX12" fmla="*/ 68894 w 91678"/>
                <a:gd name="connsiteY12" fmla="*/ 97364 h 428742"/>
                <a:gd name="connsiteX13" fmla="*/ 76935 w 91678"/>
                <a:gd name="connsiteY13" fmla="*/ 78569 h 428742"/>
                <a:gd name="connsiteX14" fmla="*/ 77411 w 91678"/>
                <a:gd name="connsiteY14" fmla="*/ 13099 h 428742"/>
                <a:gd name="connsiteX15" fmla="*/ 45579 w 91678"/>
                <a:gd name="connsiteY15" fmla="*/ 38744 h 428742"/>
                <a:gd name="connsiteX16" fmla="*/ 52859 w 91678"/>
                <a:gd name="connsiteY16" fmla="*/ 46595 h 428742"/>
                <a:gd name="connsiteX17" fmla="*/ 45960 w 91678"/>
                <a:gd name="connsiteY17" fmla="*/ 52971 h 428742"/>
                <a:gd name="connsiteX18" fmla="*/ 39013 w 91678"/>
                <a:gd name="connsiteY18" fmla="*/ 45644 h 428742"/>
                <a:gd name="connsiteX19" fmla="*/ 45579 w 91678"/>
                <a:gd name="connsiteY19" fmla="*/ 38744 h 428742"/>
                <a:gd name="connsiteX20" fmla="*/ 45532 w 91678"/>
                <a:gd name="connsiteY20" fmla="*/ 390173 h 428742"/>
                <a:gd name="connsiteX21" fmla="*/ 39156 w 91678"/>
                <a:gd name="connsiteY21" fmla="*/ 382893 h 428742"/>
                <a:gd name="connsiteX22" fmla="*/ 46293 w 91678"/>
                <a:gd name="connsiteY22" fmla="*/ 376613 h 428742"/>
                <a:gd name="connsiteX23" fmla="*/ 53097 w 91678"/>
                <a:gd name="connsiteY23" fmla="*/ 383607 h 428742"/>
                <a:gd name="connsiteX24" fmla="*/ 45532 w 91678"/>
                <a:gd name="connsiteY24" fmla="*/ 390173 h 428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1678" h="428742">
                  <a:moveTo>
                    <a:pt x="77411" y="13099"/>
                  </a:moveTo>
                  <a:cubicBezTo>
                    <a:pt x="59044" y="-4839"/>
                    <a:pt x="30353" y="-4268"/>
                    <a:pt x="12654" y="14288"/>
                  </a:cubicBezTo>
                  <a:cubicBezTo>
                    <a:pt x="-4808" y="32654"/>
                    <a:pt x="-3904" y="63486"/>
                    <a:pt x="15794" y="79997"/>
                  </a:cubicBezTo>
                  <a:cubicBezTo>
                    <a:pt x="22027" y="85230"/>
                    <a:pt x="23169" y="90226"/>
                    <a:pt x="23121" y="97316"/>
                  </a:cubicBezTo>
                  <a:cubicBezTo>
                    <a:pt x="22931" y="136046"/>
                    <a:pt x="23026" y="174729"/>
                    <a:pt x="23026" y="213459"/>
                  </a:cubicBezTo>
                  <a:cubicBezTo>
                    <a:pt x="23026" y="253094"/>
                    <a:pt x="22931" y="292729"/>
                    <a:pt x="23121" y="332315"/>
                  </a:cubicBezTo>
                  <a:cubicBezTo>
                    <a:pt x="23169" y="338929"/>
                    <a:pt x="22217" y="343877"/>
                    <a:pt x="16412" y="348683"/>
                  </a:cubicBezTo>
                  <a:cubicBezTo>
                    <a:pt x="711" y="361720"/>
                    <a:pt x="-3857" y="382608"/>
                    <a:pt x="3280" y="401973"/>
                  </a:cubicBezTo>
                  <a:cubicBezTo>
                    <a:pt x="9371" y="418483"/>
                    <a:pt x="23359" y="428094"/>
                    <a:pt x="42201" y="428713"/>
                  </a:cubicBezTo>
                  <a:cubicBezTo>
                    <a:pt x="63041" y="429379"/>
                    <a:pt x="80408" y="418817"/>
                    <a:pt x="87926" y="400831"/>
                  </a:cubicBezTo>
                  <a:cubicBezTo>
                    <a:pt x="95110" y="383655"/>
                    <a:pt x="91732" y="363052"/>
                    <a:pt x="77506" y="350824"/>
                  </a:cubicBezTo>
                  <a:cubicBezTo>
                    <a:pt x="70226" y="344543"/>
                    <a:pt x="68894" y="338215"/>
                    <a:pt x="68941" y="329651"/>
                  </a:cubicBezTo>
                  <a:cubicBezTo>
                    <a:pt x="69179" y="252238"/>
                    <a:pt x="69179" y="174777"/>
                    <a:pt x="68894" y="97364"/>
                  </a:cubicBezTo>
                  <a:cubicBezTo>
                    <a:pt x="68846" y="89417"/>
                    <a:pt x="71082" y="84088"/>
                    <a:pt x="76935" y="78569"/>
                  </a:cubicBezTo>
                  <a:cubicBezTo>
                    <a:pt x="96585" y="59870"/>
                    <a:pt x="96443" y="31702"/>
                    <a:pt x="77411" y="13099"/>
                  </a:cubicBezTo>
                  <a:close/>
                  <a:moveTo>
                    <a:pt x="45579" y="38744"/>
                  </a:moveTo>
                  <a:cubicBezTo>
                    <a:pt x="49861" y="38935"/>
                    <a:pt x="53287" y="41932"/>
                    <a:pt x="52859" y="46595"/>
                  </a:cubicBezTo>
                  <a:cubicBezTo>
                    <a:pt x="52478" y="50449"/>
                    <a:pt x="49005" y="52162"/>
                    <a:pt x="45960" y="52971"/>
                  </a:cubicBezTo>
                  <a:cubicBezTo>
                    <a:pt x="41249" y="52115"/>
                    <a:pt x="38823" y="49973"/>
                    <a:pt x="39013" y="45644"/>
                  </a:cubicBezTo>
                  <a:cubicBezTo>
                    <a:pt x="39203" y="41504"/>
                    <a:pt x="41630" y="38554"/>
                    <a:pt x="45579" y="38744"/>
                  </a:cubicBezTo>
                  <a:close/>
                  <a:moveTo>
                    <a:pt x="45532" y="390173"/>
                  </a:moveTo>
                  <a:cubicBezTo>
                    <a:pt x="41012" y="390078"/>
                    <a:pt x="39108" y="386795"/>
                    <a:pt x="39156" y="382893"/>
                  </a:cubicBezTo>
                  <a:cubicBezTo>
                    <a:pt x="39156" y="378659"/>
                    <a:pt x="41868" y="376375"/>
                    <a:pt x="46293" y="376613"/>
                  </a:cubicBezTo>
                  <a:cubicBezTo>
                    <a:pt x="50718" y="376851"/>
                    <a:pt x="52478" y="379658"/>
                    <a:pt x="53097" y="383607"/>
                  </a:cubicBezTo>
                  <a:cubicBezTo>
                    <a:pt x="51860" y="387366"/>
                    <a:pt x="49814" y="390316"/>
                    <a:pt x="45532" y="390173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262">
              <a:extLst>
                <a:ext uri="{FF2B5EF4-FFF2-40B4-BE49-F238E27FC236}">
                  <a16:creationId xmlns:a16="http://schemas.microsoft.com/office/drawing/2014/main" id="{C18A8871-4324-48B5-B8A4-2DBA74D5944E}"/>
                </a:ext>
              </a:extLst>
            </p:cNvPr>
            <p:cNvSpPr/>
            <p:nvPr/>
          </p:nvSpPr>
          <p:spPr>
            <a:xfrm>
              <a:off x="1796519" y="3257529"/>
              <a:ext cx="409813" cy="91583"/>
            </a:xfrm>
            <a:custGeom>
              <a:avLst/>
              <a:gdLst>
                <a:gd name="connsiteX0" fmla="*/ 78510 w 409813"/>
                <a:gd name="connsiteY0" fmla="*/ 76649 h 91583"/>
                <a:gd name="connsiteX1" fmla="*/ 93498 w 409813"/>
                <a:gd name="connsiteY1" fmla="*/ 69607 h 91583"/>
                <a:gd name="connsiteX2" fmla="*/ 312034 w 409813"/>
                <a:gd name="connsiteY2" fmla="*/ 66943 h 91583"/>
                <a:gd name="connsiteX3" fmla="*/ 330305 w 409813"/>
                <a:gd name="connsiteY3" fmla="*/ 75317 h 91583"/>
                <a:gd name="connsiteX4" fmla="*/ 380931 w 409813"/>
                <a:gd name="connsiteY4" fmla="*/ 88354 h 91583"/>
                <a:gd name="connsiteX5" fmla="*/ 409812 w 409813"/>
                <a:gd name="connsiteY5" fmla="*/ 46055 h 91583"/>
                <a:gd name="connsiteX6" fmla="*/ 382977 w 409813"/>
                <a:gd name="connsiteY6" fmla="*/ 3851 h 91583"/>
                <a:gd name="connsiteX7" fmla="*/ 332732 w 409813"/>
                <a:gd name="connsiteY7" fmla="*/ 13415 h 91583"/>
                <a:gd name="connsiteX8" fmla="*/ 313652 w 409813"/>
                <a:gd name="connsiteY8" fmla="*/ 21123 h 91583"/>
                <a:gd name="connsiteX9" fmla="*/ 96448 w 409813"/>
                <a:gd name="connsiteY9" fmla="*/ 23549 h 91583"/>
                <a:gd name="connsiteX10" fmla="*/ 80461 w 409813"/>
                <a:gd name="connsiteY10" fmla="*/ 16507 h 91583"/>
                <a:gd name="connsiteX11" fmla="*/ 14800 w 409813"/>
                <a:gd name="connsiteY11" fmla="*/ 11654 h 91583"/>
                <a:gd name="connsiteX12" fmla="*/ 12183 w 409813"/>
                <a:gd name="connsiteY12" fmla="*/ 76506 h 91583"/>
                <a:gd name="connsiteX13" fmla="*/ 78510 w 409813"/>
                <a:gd name="connsiteY13" fmla="*/ 76649 h 91583"/>
                <a:gd name="connsiteX14" fmla="*/ 363802 w 409813"/>
                <a:gd name="connsiteY14" fmla="*/ 39156 h 91583"/>
                <a:gd name="connsiteX15" fmla="*/ 371177 w 409813"/>
                <a:gd name="connsiteY15" fmla="*/ 45341 h 91583"/>
                <a:gd name="connsiteX16" fmla="*/ 365039 w 409813"/>
                <a:gd name="connsiteY16" fmla="*/ 52716 h 91583"/>
                <a:gd name="connsiteX17" fmla="*/ 357473 w 409813"/>
                <a:gd name="connsiteY17" fmla="*/ 46340 h 91583"/>
                <a:gd name="connsiteX18" fmla="*/ 363802 w 409813"/>
                <a:gd name="connsiteY18" fmla="*/ 39156 h 91583"/>
                <a:gd name="connsiteX19" fmla="*/ 45108 w 409813"/>
                <a:gd name="connsiteY19" fmla="*/ 39013 h 91583"/>
                <a:gd name="connsiteX20" fmla="*/ 52816 w 409813"/>
                <a:gd name="connsiteY20" fmla="*/ 44437 h 91583"/>
                <a:gd name="connsiteX21" fmla="*/ 46536 w 409813"/>
                <a:gd name="connsiteY21" fmla="*/ 52716 h 91583"/>
                <a:gd name="connsiteX22" fmla="*/ 38542 w 409813"/>
                <a:gd name="connsiteY22" fmla="*/ 45817 h 91583"/>
                <a:gd name="connsiteX23" fmla="*/ 45108 w 409813"/>
                <a:gd name="connsiteY23" fmla="*/ 39013 h 91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09813" h="91583">
                  <a:moveTo>
                    <a:pt x="78510" y="76649"/>
                  </a:moveTo>
                  <a:cubicBezTo>
                    <a:pt x="82887" y="72034"/>
                    <a:pt x="86884" y="69702"/>
                    <a:pt x="93498" y="69607"/>
                  </a:cubicBezTo>
                  <a:cubicBezTo>
                    <a:pt x="166343" y="68989"/>
                    <a:pt x="239189" y="68085"/>
                    <a:pt x="312034" y="66943"/>
                  </a:cubicBezTo>
                  <a:cubicBezTo>
                    <a:pt x="319980" y="66800"/>
                    <a:pt x="325071" y="68751"/>
                    <a:pt x="330305" y="75317"/>
                  </a:cubicBezTo>
                  <a:cubicBezTo>
                    <a:pt x="342533" y="90685"/>
                    <a:pt x="362660" y="95205"/>
                    <a:pt x="380931" y="88354"/>
                  </a:cubicBezTo>
                  <a:cubicBezTo>
                    <a:pt x="398298" y="81883"/>
                    <a:pt x="409622" y="65230"/>
                    <a:pt x="409812" y="46055"/>
                  </a:cubicBezTo>
                  <a:cubicBezTo>
                    <a:pt x="409955" y="26927"/>
                    <a:pt x="400010" y="11321"/>
                    <a:pt x="382977" y="3851"/>
                  </a:cubicBezTo>
                  <a:cubicBezTo>
                    <a:pt x="366181" y="-3524"/>
                    <a:pt x="345769" y="-146"/>
                    <a:pt x="332732" y="13415"/>
                  </a:cubicBezTo>
                  <a:cubicBezTo>
                    <a:pt x="327117" y="19267"/>
                    <a:pt x="321360" y="21028"/>
                    <a:pt x="313652" y="21123"/>
                  </a:cubicBezTo>
                  <a:cubicBezTo>
                    <a:pt x="241235" y="21741"/>
                    <a:pt x="168865" y="22550"/>
                    <a:pt x="96448" y="23549"/>
                  </a:cubicBezTo>
                  <a:cubicBezTo>
                    <a:pt x="89691" y="23644"/>
                    <a:pt x="85171" y="22360"/>
                    <a:pt x="80461" y="16507"/>
                  </a:cubicBezTo>
                  <a:cubicBezTo>
                    <a:pt x="64045" y="-3667"/>
                    <a:pt x="33832" y="-5427"/>
                    <a:pt x="14800" y="11654"/>
                  </a:cubicBezTo>
                  <a:cubicBezTo>
                    <a:pt x="-3852" y="28355"/>
                    <a:pt x="-5041" y="58188"/>
                    <a:pt x="12183" y="76506"/>
                  </a:cubicBezTo>
                  <a:cubicBezTo>
                    <a:pt x="30739" y="96443"/>
                    <a:pt x="59335" y="96728"/>
                    <a:pt x="78510" y="76649"/>
                  </a:cubicBezTo>
                  <a:close/>
                  <a:moveTo>
                    <a:pt x="363802" y="39156"/>
                  </a:moveTo>
                  <a:cubicBezTo>
                    <a:pt x="368036" y="38632"/>
                    <a:pt x="370748" y="40678"/>
                    <a:pt x="371177" y="45341"/>
                  </a:cubicBezTo>
                  <a:cubicBezTo>
                    <a:pt x="371034" y="49243"/>
                    <a:pt x="369226" y="52383"/>
                    <a:pt x="365039" y="52716"/>
                  </a:cubicBezTo>
                  <a:cubicBezTo>
                    <a:pt x="360852" y="53049"/>
                    <a:pt x="358092" y="50147"/>
                    <a:pt x="357473" y="46340"/>
                  </a:cubicBezTo>
                  <a:cubicBezTo>
                    <a:pt x="356807" y="42106"/>
                    <a:pt x="359757" y="39632"/>
                    <a:pt x="363802" y="39156"/>
                  </a:cubicBezTo>
                  <a:close/>
                  <a:moveTo>
                    <a:pt x="45108" y="39013"/>
                  </a:moveTo>
                  <a:cubicBezTo>
                    <a:pt x="49438" y="38823"/>
                    <a:pt x="51389" y="41392"/>
                    <a:pt x="52816" y="44437"/>
                  </a:cubicBezTo>
                  <a:cubicBezTo>
                    <a:pt x="52531" y="49100"/>
                    <a:pt x="50057" y="52002"/>
                    <a:pt x="46536" y="52716"/>
                  </a:cubicBezTo>
                  <a:cubicBezTo>
                    <a:pt x="41683" y="53715"/>
                    <a:pt x="38875" y="49956"/>
                    <a:pt x="38542" y="45817"/>
                  </a:cubicBezTo>
                  <a:cubicBezTo>
                    <a:pt x="38209" y="42011"/>
                    <a:pt x="40636" y="39156"/>
                    <a:pt x="45108" y="39013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263">
              <a:extLst>
                <a:ext uri="{FF2B5EF4-FFF2-40B4-BE49-F238E27FC236}">
                  <a16:creationId xmlns:a16="http://schemas.microsoft.com/office/drawing/2014/main" id="{27EC2E8A-9F05-4E78-811E-7D8DC052BDB5}"/>
                </a:ext>
              </a:extLst>
            </p:cNvPr>
            <p:cNvSpPr/>
            <p:nvPr/>
          </p:nvSpPr>
          <p:spPr>
            <a:xfrm>
              <a:off x="1812043" y="4226006"/>
              <a:ext cx="338747" cy="91322"/>
            </a:xfrm>
            <a:custGeom>
              <a:avLst/>
              <a:gdLst>
                <a:gd name="connsiteX0" fmla="*/ 84635 w 338747"/>
                <a:gd name="connsiteY0" fmla="*/ 68963 h 91322"/>
                <a:gd name="connsiteX1" fmla="*/ 100431 w 338747"/>
                <a:gd name="connsiteY1" fmla="*/ 59780 h 91322"/>
                <a:gd name="connsiteX2" fmla="*/ 238414 w 338747"/>
                <a:gd name="connsiteY2" fmla="*/ 59827 h 91322"/>
                <a:gd name="connsiteX3" fmla="*/ 254259 w 338747"/>
                <a:gd name="connsiteY3" fmla="*/ 68677 h 91322"/>
                <a:gd name="connsiteX4" fmla="*/ 320443 w 338747"/>
                <a:gd name="connsiteY4" fmla="*/ 82333 h 91322"/>
                <a:gd name="connsiteX5" fmla="*/ 328865 w 338747"/>
                <a:gd name="connsiteY5" fmla="*/ 16910 h 91322"/>
                <a:gd name="connsiteX6" fmla="*/ 261491 w 338747"/>
                <a:gd name="connsiteY6" fmla="*/ 13389 h 91322"/>
                <a:gd name="connsiteX7" fmla="*/ 244838 w 338747"/>
                <a:gd name="connsiteY7" fmla="*/ 19860 h 91322"/>
                <a:gd name="connsiteX8" fmla="*/ 94579 w 338747"/>
                <a:gd name="connsiteY8" fmla="*/ 19860 h 91322"/>
                <a:gd name="connsiteX9" fmla="*/ 77973 w 338747"/>
                <a:gd name="connsiteY9" fmla="*/ 13436 h 91322"/>
                <a:gd name="connsiteX10" fmla="*/ 47094 w 338747"/>
                <a:gd name="connsiteY10" fmla="*/ 352 h 91322"/>
                <a:gd name="connsiteX11" fmla="*/ 655 w 338747"/>
                <a:gd name="connsiteY11" fmla="*/ 38939 h 91322"/>
                <a:gd name="connsiteX12" fmla="*/ 29156 w 338747"/>
                <a:gd name="connsiteY12" fmla="*/ 88138 h 91322"/>
                <a:gd name="connsiteX13" fmla="*/ 84635 w 338747"/>
                <a:gd name="connsiteY13" fmla="*/ 68963 h 91322"/>
                <a:gd name="connsiteX14" fmla="*/ 294226 w 338747"/>
                <a:gd name="connsiteY14" fmla="*/ 38844 h 91322"/>
                <a:gd name="connsiteX15" fmla="*/ 300126 w 338747"/>
                <a:gd name="connsiteY15" fmla="*/ 46076 h 91322"/>
                <a:gd name="connsiteX16" fmla="*/ 292799 w 338747"/>
                <a:gd name="connsiteY16" fmla="*/ 52357 h 91322"/>
                <a:gd name="connsiteX17" fmla="*/ 286661 w 338747"/>
                <a:gd name="connsiteY17" fmla="*/ 45077 h 91322"/>
                <a:gd name="connsiteX18" fmla="*/ 294226 w 338747"/>
                <a:gd name="connsiteY18" fmla="*/ 38844 h 91322"/>
                <a:gd name="connsiteX19" fmla="*/ 45190 w 338747"/>
                <a:gd name="connsiteY19" fmla="*/ 38797 h 91322"/>
                <a:gd name="connsiteX20" fmla="*/ 52185 w 338747"/>
                <a:gd name="connsiteY20" fmla="*/ 45791 h 91322"/>
                <a:gd name="connsiteX21" fmla="*/ 45999 w 338747"/>
                <a:gd name="connsiteY21" fmla="*/ 52452 h 91322"/>
                <a:gd name="connsiteX22" fmla="*/ 38720 w 338747"/>
                <a:gd name="connsiteY22" fmla="*/ 45886 h 91322"/>
                <a:gd name="connsiteX23" fmla="*/ 45190 w 338747"/>
                <a:gd name="connsiteY23" fmla="*/ 38797 h 91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38747" h="91322">
                  <a:moveTo>
                    <a:pt x="84635" y="68963"/>
                  </a:moveTo>
                  <a:cubicBezTo>
                    <a:pt x="88679" y="61921"/>
                    <a:pt x="92771" y="59732"/>
                    <a:pt x="100431" y="59780"/>
                  </a:cubicBezTo>
                  <a:cubicBezTo>
                    <a:pt x="146441" y="60113"/>
                    <a:pt x="192404" y="60065"/>
                    <a:pt x="238414" y="59827"/>
                  </a:cubicBezTo>
                  <a:cubicBezTo>
                    <a:pt x="245837" y="59780"/>
                    <a:pt x="250119" y="61445"/>
                    <a:pt x="254259" y="68677"/>
                  </a:cubicBezTo>
                  <a:cubicBezTo>
                    <a:pt x="267771" y="92372"/>
                    <a:pt x="298413" y="98129"/>
                    <a:pt x="320443" y="82333"/>
                  </a:cubicBezTo>
                  <a:cubicBezTo>
                    <a:pt x="340950" y="67583"/>
                    <a:pt x="344899" y="36846"/>
                    <a:pt x="328865" y="16910"/>
                  </a:cubicBezTo>
                  <a:cubicBezTo>
                    <a:pt x="312116" y="-3931"/>
                    <a:pt x="280713" y="-5976"/>
                    <a:pt x="261491" y="13389"/>
                  </a:cubicBezTo>
                  <a:cubicBezTo>
                    <a:pt x="256400" y="18528"/>
                    <a:pt x="251499" y="19860"/>
                    <a:pt x="244838" y="19860"/>
                  </a:cubicBezTo>
                  <a:cubicBezTo>
                    <a:pt x="194735" y="19717"/>
                    <a:pt x="144633" y="19717"/>
                    <a:pt x="94579" y="19860"/>
                  </a:cubicBezTo>
                  <a:cubicBezTo>
                    <a:pt x="88013" y="19860"/>
                    <a:pt x="82922" y="18908"/>
                    <a:pt x="77973" y="13436"/>
                  </a:cubicBezTo>
                  <a:cubicBezTo>
                    <a:pt x="69790" y="4348"/>
                    <a:pt x="58894" y="-267"/>
                    <a:pt x="47094" y="352"/>
                  </a:cubicBezTo>
                  <a:cubicBezTo>
                    <a:pt x="22780" y="257"/>
                    <a:pt x="5223" y="15102"/>
                    <a:pt x="655" y="38939"/>
                  </a:cubicBezTo>
                  <a:cubicBezTo>
                    <a:pt x="-3104" y="58400"/>
                    <a:pt x="9695" y="80525"/>
                    <a:pt x="29156" y="88138"/>
                  </a:cubicBezTo>
                  <a:cubicBezTo>
                    <a:pt x="49806" y="96179"/>
                    <a:pt x="73310" y="88709"/>
                    <a:pt x="84635" y="68963"/>
                  </a:cubicBezTo>
                  <a:close/>
                  <a:moveTo>
                    <a:pt x="294226" y="38844"/>
                  </a:moveTo>
                  <a:cubicBezTo>
                    <a:pt x="297937" y="39558"/>
                    <a:pt x="300602" y="41699"/>
                    <a:pt x="300126" y="46076"/>
                  </a:cubicBezTo>
                  <a:cubicBezTo>
                    <a:pt x="299698" y="50216"/>
                    <a:pt x="296986" y="52595"/>
                    <a:pt x="292799" y="52357"/>
                  </a:cubicBezTo>
                  <a:cubicBezTo>
                    <a:pt x="288469" y="52119"/>
                    <a:pt x="286375" y="49264"/>
                    <a:pt x="286661" y="45077"/>
                  </a:cubicBezTo>
                  <a:cubicBezTo>
                    <a:pt x="286946" y="40795"/>
                    <a:pt x="289611" y="38749"/>
                    <a:pt x="294226" y="38844"/>
                  </a:cubicBezTo>
                  <a:close/>
                  <a:moveTo>
                    <a:pt x="45190" y="38797"/>
                  </a:moveTo>
                  <a:cubicBezTo>
                    <a:pt x="49901" y="38416"/>
                    <a:pt x="51661" y="41128"/>
                    <a:pt x="52185" y="45791"/>
                  </a:cubicBezTo>
                  <a:cubicBezTo>
                    <a:pt x="52137" y="49360"/>
                    <a:pt x="50567" y="52309"/>
                    <a:pt x="45999" y="52452"/>
                  </a:cubicBezTo>
                  <a:cubicBezTo>
                    <a:pt x="41622" y="52547"/>
                    <a:pt x="39005" y="49645"/>
                    <a:pt x="38720" y="45886"/>
                  </a:cubicBezTo>
                  <a:cubicBezTo>
                    <a:pt x="38386" y="41985"/>
                    <a:pt x="40813" y="39177"/>
                    <a:pt x="45190" y="38797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264">
              <a:extLst>
                <a:ext uri="{FF2B5EF4-FFF2-40B4-BE49-F238E27FC236}">
                  <a16:creationId xmlns:a16="http://schemas.microsoft.com/office/drawing/2014/main" id="{19FE6D7B-E9F5-495D-B3A9-4D71999EEB86}"/>
                </a:ext>
              </a:extLst>
            </p:cNvPr>
            <p:cNvSpPr/>
            <p:nvPr/>
          </p:nvSpPr>
          <p:spPr>
            <a:xfrm>
              <a:off x="1692887" y="3113660"/>
              <a:ext cx="337872" cy="94749"/>
            </a:xfrm>
            <a:custGeom>
              <a:avLst/>
              <a:gdLst>
                <a:gd name="connsiteX0" fmla="*/ 255178 w 337872"/>
                <a:gd name="connsiteY0" fmla="*/ 74399 h 94749"/>
                <a:gd name="connsiteX1" fmla="*/ 306708 w 337872"/>
                <a:gd name="connsiteY1" fmla="*/ 92622 h 94749"/>
                <a:gd name="connsiteX2" fmla="*/ 337873 w 337872"/>
                <a:gd name="connsiteY2" fmla="*/ 49276 h 94749"/>
                <a:gd name="connsiteX3" fmla="*/ 309800 w 337872"/>
                <a:gd name="connsiteY3" fmla="*/ 6549 h 94749"/>
                <a:gd name="connsiteX4" fmla="*/ 258984 w 337872"/>
                <a:gd name="connsiteY4" fmla="*/ 18587 h 94749"/>
                <a:gd name="connsiteX5" fmla="*/ 240523 w 337872"/>
                <a:gd name="connsiteY5" fmla="*/ 26866 h 94749"/>
                <a:gd name="connsiteX6" fmla="*/ 97164 w 337872"/>
                <a:gd name="connsiteY6" fmla="*/ 28626 h 94749"/>
                <a:gd name="connsiteX7" fmla="*/ 83318 w 337872"/>
                <a:gd name="connsiteY7" fmla="*/ 21109 h 94749"/>
                <a:gd name="connsiteX8" fmla="*/ 16800 w 337872"/>
                <a:gd name="connsiteY8" fmla="*/ 10403 h 94749"/>
                <a:gd name="connsiteX9" fmla="*/ 12803 w 337872"/>
                <a:gd name="connsiteY9" fmla="*/ 78110 h 94749"/>
                <a:gd name="connsiteX10" fmla="*/ 80510 w 337872"/>
                <a:gd name="connsiteY10" fmla="*/ 74875 h 94749"/>
                <a:gd name="connsiteX11" fmla="*/ 92739 w 337872"/>
                <a:gd name="connsiteY11" fmla="*/ 68451 h 94749"/>
                <a:gd name="connsiteX12" fmla="*/ 238763 w 337872"/>
                <a:gd name="connsiteY12" fmla="*/ 65882 h 94749"/>
                <a:gd name="connsiteX13" fmla="*/ 255178 w 337872"/>
                <a:gd name="connsiteY13" fmla="*/ 74399 h 94749"/>
                <a:gd name="connsiteX14" fmla="*/ 292148 w 337872"/>
                <a:gd name="connsiteY14" fmla="*/ 41759 h 94749"/>
                <a:gd name="connsiteX15" fmla="*/ 299332 w 337872"/>
                <a:gd name="connsiteY15" fmla="*/ 48325 h 94749"/>
                <a:gd name="connsiteX16" fmla="*/ 293147 w 337872"/>
                <a:gd name="connsiteY16" fmla="*/ 55509 h 94749"/>
                <a:gd name="connsiteX17" fmla="*/ 285725 w 337872"/>
                <a:gd name="connsiteY17" fmla="*/ 49324 h 94749"/>
                <a:gd name="connsiteX18" fmla="*/ 292148 w 337872"/>
                <a:gd name="connsiteY18" fmla="*/ 41759 h 94749"/>
                <a:gd name="connsiteX19" fmla="*/ 44492 w 337872"/>
                <a:gd name="connsiteY19" fmla="*/ 52512 h 94749"/>
                <a:gd name="connsiteX20" fmla="*/ 38687 w 337872"/>
                <a:gd name="connsiteY20" fmla="*/ 45232 h 94749"/>
                <a:gd name="connsiteX21" fmla="*/ 47061 w 337872"/>
                <a:gd name="connsiteY21" fmla="*/ 39094 h 94749"/>
                <a:gd name="connsiteX22" fmla="*/ 52628 w 337872"/>
                <a:gd name="connsiteY22" fmla="*/ 46897 h 94749"/>
                <a:gd name="connsiteX23" fmla="*/ 44492 w 337872"/>
                <a:gd name="connsiteY23" fmla="*/ 52512 h 94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37872" h="94749">
                  <a:moveTo>
                    <a:pt x="255178" y="74399"/>
                  </a:moveTo>
                  <a:cubicBezTo>
                    <a:pt x="266597" y="91909"/>
                    <a:pt x="287295" y="98570"/>
                    <a:pt x="306708" y="92622"/>
                  </a:cubicBezTo>
                  <a:cubicBezTo>
                    <a:pt x="324931" y="87008"/>
                    <a:pt x="337825" y="69117"/>
                    <a:pt x="337873" y="49276"/>
                  </a:cubicBezTo>
                  <a:cubicBezTo>
                    <a:pt x="337920" y="29864"/>
                    <a:pt x="327072" y="13306"/>
                    <a:pt x="309800" y="6549"/>
                  </a:cubicBezTo>
                  <a:cubicBezTo>
                    <a:pt x="291815" y="-493"/>
                    <a:pt x="271070" y="3599"/>
                    <a:pt x="258984" y="18587"/>
                  </a:cubicBezTo>
                  <a:cubicBezTo>
                    <a:pt x="253608" y="25248"/>
                    <a:pt x="248231" y="26818"/>
                    <a:pt x="240523" y="26866"/>
                  </a:cubicBezTo>
                  <a:cubicBezTo>
                    <a:pt x="192752" y="27199"/>
                    <a:pt x="144934" y="27722"/>
                    <a:pt x="97164" y="28626"/>
                  </a:cubicBezTo>
                  <a:cubicBezTo>
                    <a:pt x="90407" y="28769"/>
                    <a:pt x="87077" y="26771"/>
                    <a:pt x="83318" y="21109"/>
                  </a:cubicBezTo>
                  <a:cubicBezTo>
                    <a:pt x="67759" y="-2253"/>
                    <a:pt x="37545" y="-6821"/>
                    <a:pt x="16800" y="10403"/>
                  </a:cubicBezTo>
                  <a:cubicBezTo>
                    <a:pt x="-3897" y="27532"/>
                    <a:pt x="-5753" y="59268"/>
                    <a:pt x="12803" y="78110"/>
                  </a:cubicBezTo>
                  <a:cubicBezTo>
                    <a:pt x="31265" y="96857"/>
                    <a:pt x="62573" y="95572"/>
                    <a:pt x="80510" y="74875"/>
                  </a:cubicBezTo>
                  <a:cubicBezTo>
                    <a:pt x="84079" y="70783"/>
                    <a:pt x="87029" y="68546"/>
                    <a:pt x="92739" y="68451"/>
                  </a:cubicBezTo>
                  <a:cubicBezTo>
                    <a:pt x="141413" y="67833"/>
                    <a:pt x="190088" y="66976"/>
                    <a:pt x="238763" y="65882"/>
                  </a:cubicBezTo>
                  <a:cubicBezTo>
                    <a:pt x="246328" y="65739"/>
                    <a:pt x="250753" y="67690"/>
                    <a:pt x="255178" y="74399"/>
                  </a:cubicBezTo>
                  <a:close/>
                  <a:moveTo>
                    <a:pt x="292148" y="41759"/>
                  </a:moveTo>
                  <a:cubicBezTo>
                    <a:pt x="296145" y="42187"/>
                    <a:pt x="299000" y="43900"/>
                    <a:pt x="299332" y="48325"/>
                  </a:cubicBezTo>
                  <a:cubicBezTo>
                    <a:pt x="299666" y="52702"/>
                    <a:pt x="297477" y="55367"/>
                    <a:pt x="293147" y="55509"/>
                  </a:cubicBezTo>
                  <a:cubicBezTo>
                    <a:pt x="289150" y="55652"/>
                    <a:pt x="286058" y="53749"/>
                    <a:pt x="285725" y="49324"/>
                  </a:cubicBezTo>
                  <a:cubicBezTo>
                    <a:pt x="285439" y="44946"/>
                    <a:pt x="288389" y="42948"/>
                    <a:pt x="292148" y="41759"/>
                  </a:cubicBezTo>
                  <a:close/>
                  <a:moveTo>
                    <a:pt x="44492" y="52512"/>
                  </a:moveTo>
                  <a:cubicBezTo>
                    <a:pt x="40019" y="52084"/>
                    <a:pt x="38069" y="48943"/>
                    <a:pt x="38687" y="45232"/>
                  </a:cubicBezTo>
                  <a:cubicBezTo>
                    <a:pt x="39401" y="41140"/>
                    <a:pt x="42018" y="37524"/>
                    <a:pt x="47061" y="39094"/>
                  </a:cubicBezTo>
                  <a:cubicBezTo>
                    <a:pt x="50582" y="40188"/>
                    <a:pt x="52819" y="43043"/>
                    <a:pt x="52628" y="46897"/>
                  </a:cubicBezTo>
                  <a:cubicBezTo>
                    <a:pt x="51106" y="50894"/>
                    <a:pt x="48631" y="52940"/>
                    <a:pt x="44492" y="52512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265">
              <a:extLst>
                <a:ext uri="{FF2B5EF4-FFF2-40B4-BE49-F238E27FC236}">
                  <a16:creationId xmlns:a16="http://schemas.microsoft.com/office/drawing/2014/main" id="{EBB8DD15-FD6D-4736-9054-68D5275B82CC}"/>
                </a:ext>
              </a:extLst>
            </p:cNvPr>
            <p:cNvSpPr/>
            <p:nvPr/>
          </p:nvSpPr>
          <p:spPr>
            <a:xfrm>
              <a:off x="668056" y="1654210"/>
              <a:ext cx="91022" cy="91507"/>
            </a:xfrm>
            <a:custGeom>
              <a:avLst/>
              <a:gdLst>
                <a:gd name="connsiteX0" fmla="*/ 46107 w 91022"/>
                <a:gd name="connsiteY0" fmla="*/ 91497 h 91507"/>
                <a:gd name="connsiteX1" fmla="*/ 91023 w 91022"/>
                <a:gd name="connsiteY1" fmla="*/ 46010 h 91507"/>
                <a:gd name="connsiteX2" fmla="*/ 45060 w 91022"/>
                <a:gd name="connsiteY2" fmla="*/ 0 h 91507"/>
                <a:gd name="connsiteX3" fmla="*/ 1 w 91022"/>
                <a:gd name="connsiteY3" fmla="*/ 46343 h 91507"/>
                <a:gd name="connsiteX4" fmla="*/ 46107 w 91022"/>
                <a:gd name="connsiteY4" fmla="*/ 91497 h 91507"/>
                <a:gd name="connsiteX5" fmla="*/ 45060 w 91022"/>
                <a:gd name="connsiteY5" fmla="*/ 38683 h 91507"/>
                <a:gd name="connsiteX6" fmla="*/ 52292 w 91022"/>
                <a:gd name="connsiteY6" fmla="*/ 45630 h 91507"/>
                <a:gd name="connsiteX7" fmla="*/ 45488 w 91022"/>
                <a:gd name="connsiteY7" fmla="*/ 52386 h 91507"/>
                <a:gd name="connsiteX8" fmla="*/ 38684 w 91022"/>
                <a:gd name="connsiteY8" fmla="*/ 45963 h 91507"/>
                <a:gd name="connsiteX9" fmla="*/ 45060 w 91022"/>
                <a:gd name="connsiteY9" fmla="*/ 38683 h 91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1022" h="91507">
                  <a:moveTo>
                    <a:pt x="46107" y="91497"/>
                  </a:moveTo>
                  <a:cubicBezTo>
                    <a:pt x="70753" y="91021"/>
                    <a:pt x="90975" y="70562"/>
                    <a:pt x="91023" y="46010"/>
                  </a:cubicBezTo>
                  <a:cubicBezTo>
                    <a:pt x="91070" y="21031"/>
                    <a:pt x="69992" y="-48"/>
                    <a:pt x="45060" y="0"/>
                  </a:cubicBezTo>
                  <a:cubicBezTo>
                    <a:pt x="19747" y="48"/>
                    <a:pt x="-189" y="20602"/>
                    <a:pt x="1" y="46343"/>
                  </a:cubicBezTo>
                  <a:cubicBezTo>
                    <a:pt x="192" y="72322"/>
                    <a:pt x="20366" y="92021"/>
                    <a:pt x="46107" y="91497"/>
                  </a:cubicBezTo>
                  <a:close/>
                  <a:moveTo>
                    <a:pt x="45060" y="38683"/>
                  </a:moveTo>
                  <a:cubicBezTo>
                    <a:pt x="49009" y="39444"/>
                    <a:pt x="51959" y="41776"/>
                    <a:pt x="52292" y="45630"/>
                  </a:cubicBezTo>
                  <a:cubicBezTo>
                    <a:pt x="52673" y="49959"/>
                    <a:pt x="49295" y="52148"/>
                    <a:pt x="45488" y="52386"/>
                  </a:cubicBezTo>
                  <a:cubicBezTo>
                    <a:pt x="41349" y="52671"/>
                    <a:pt x="38637" y="50530"/>
                    <a:pt x="38684" y="45963"/>
                  </a:cubicBezTo>
                  <a:cubicBezTo>
                    <a:pt x="38684" y="41680"/>
                    <a:pt x="41111" y="39539"/>
                    <a:pt x="45060" y="38683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266">
              <a:extLst>
                <a:ext uri="{FF2B5EF4-FFF2-40B4-BE49-F238E27FC236}">
                  <a16:creationId xmlns:a16="http://schemas.microsoft.com/office/drawing/2014/main" id="{2FD49664-2F67-42A6-88C8-97BA4E300C26}"/>
                </a:ext>
              </a:extLst>
            </p:cNvPr>
            <p:cNvSpPr/>
            <p:nvPr/>
          </p:nvSpPr>
          <p:spPr>
            <a:xfrm>
              <a:off x="2348643" y="2408549"/>
              <a:ext cx="91596" cy="91073"/>
            </a:xfrm>
            <a:custGeom>
              <a:avLst/>
              <a:gdLst>
                <a:gd name="connsiteX0" fmla="*/ 91593 w 91596"/>
                <a:gd name="connsiteY0" fmla="*/ 46296 h 91073"/>
                <a:gd name="connsiteX1" fmla="*/ 45773 w 91596"/>
                <a:gd name="connsiteY1" fmla="*/ 0 h 91073"/>
                <a:gd name="connsiteX2" fmla="*/ 0 w 91596"/>
                <a:gd name="connsiteY2" fmla="*/ 46058 h 91073"/>
                <a:gd name="connsiteX3" fmla="*/ 44916 w 91596"/>
                <a:gd name="connsiteY3" fmla="*/ 91069 h 91073"/>
                <a:gd name="connsiteX4" fmla="*/ 91593 w 91596"/>
                <a:gd name="connsiteY4" fmla="*/ 46296 h 91073"/>
                <a:gd name="connsiteX5" fmla="*/ 38826 w 91596"/>
                <a:gd name="connsiteY5" fmla="*/ 46439 h 91073"/>
                <a:gd name="connsiteX6" fmla="*/ 46011 w 91596"/>
                <a:gd name="connsiteY6" fmla="*/ 38778 h 91073"/>
                <a:gd name="connsiteX7" fmla="*/ 53052 w 91596"/>
                <a:gd name="connsiteY7" fmla="*/ 45820 h 91073"/>
                <a:gd name="connsiteX8" fmla="*/ 46058 w 91596"/>
                <a:gd name="connsiteY8" fmla="*/ 52481 h 91073"/>
                <a:gd name="connsiteX9" fmla="*/ 38826 w 91596"/>
                <a:gd name="connsiteY9" fmla="*/ 46439 h 91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1596" h="91073">
                  <a:moveTo>
                    <a:pt x="91593" y="46296"/>
                  </a:moveTo>
                  <a:cubicBezTo>
                    <a:pt x="91926" y="21602"/>
                    <a:pt x="70610" y="96"/>
                    <a:pt x="45773" y="0"/>
                  </a:cubicBezTo>
                  <a:cubicBezTo>
                    <a:pt x="20745" y="-95"/>
                    <a:pt x="-95" y="20888"/>
                    <a:pt x="0" y="46058"/>
                  </a:cubicBezTo>
                  <a:cubicBezTo>
                    <a:pt x="48" y="71228"/>
                    <a:pt x="19508" y="90736"/>
                    <a:pt x="44916" y="91069"/>
                  </a:cubicBezTo>
                  <a:cubicBezTo>
                    <a:pt x="70752" y="91402"/>
                    <a:pt x="91259" y="71752"/>
                    <a:pt x="91593" y="46296"/>
                  </a:cubicBezTo>
                  <a:close/>
                  <a:moveTo>
                    <a:pt x="38826" y="46439"/>
                  </a:moveTo>
                  <a:cubicBezTo>
                    <a:pt x="38683" y="41966"/>
                    <a:pt x="41253" y="38588"/>
                    <a:pt x="46011" y="38778"/>
                  </a:cubicBezTo>
                  <a:cubicBezTo>
                    <a:pt x="49912" y="38921"/>
                    <a:pt x="51958" y="42157"/>
                    <a:pt x="53052" y="45820"/>
                  </a:cubicBezTo>
                  <a:cubicBezTo>
                    <a:pt x="52244" y="49674"/>
                    <a:pt x="50293" y="52244"/>
                    <a:pt x="46058" y="52481"/>
                  </a:cubicBezTo>
                  <a:cubicBezTo>
                    <a:pt x="41776" y="52719"/>
                    <a:pt x="38969" y="50531"/>
                    <a:pt x="38826" y="46439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267">
              <a:extLst>
                <a:ext uri="{FF2B5EF4-FFF2-40B4-BE49-F238E27FC236}">
                  <a16:creationId xmlns:a16="http://schemas.microsoft.com/office/drawing/2014/main" id="{87AC7DF7-21B7-4D21-8C08-5A32407C4086}"/>
                </a:ext>
              </a:extLst>
            </p:cNvPr>
            <p:cNvSpPr/>
            <p:nvPr/>
          </p:nvSpPr>
          <p:spPr>
            <a:xfrm>
              <a:off x="668056" y="1822074"/>
              <a:ext cx="91023" cy="91454"/>
            </a:xfrm>
            <a:custGeom>
              <a:avLst/>
              <a:gdLst>
                <a:gd name="connsiteX0" fmla="*/ 45108 w 91023"/>
                <a:gd name="connsiteY0" fmla="*/ 0 h 91454"/>
                <a:gd name="connsiteX1" fmla="*/ 1 w 91023"/>
                <a:gd name="connsiteY1" fmla="*/ 46105 h 91454"/>
                <a:gd name="connsiteX2" fmla="*/ 44679 w 91023"/>
                <a:gd name="connsiteY2" fmla="*/ 91450 h 91454"/>
                <a:gd name="connsiteX3" fmla="*/ 91023 w 91023"/>
                <a:gd name="connsiteY3" fmla="*/ 45820 h 91454"/>
                <a:gd name="connsiteX4" fmla="*/ 45108 w 91023"/>
                <a:gd name="connsiteY4" fmla="*/ 0 h 91454"/>
                <a:gd name="connsiteX5" fmla="*/ 45345 w 91023"/>
                <a:gd name="connsiteY5" fmla="*/ 52624 h 91454"/>
                <a:gd name="connsiteX6" fmla="*/ 38637 w 91023"/>
                <a:gd name="connsiteY6" fmla="*/ 45725 h 91454"/>
                <a:gd name="connsiteX7" fmla="*/ 45679 w 91023"/>
                <a:gd name="connsiteY7" fmla="*/ 38826 h 91454"/>
                <a:gd name="connsiteX8" fmla="*/ 52340 w 91023"/>
                <a:gd name="connsiteY8" fmla="*/ 45582 h 91454"/>
                <a:gd name="connsiteX9" fmla="*/ 45345 w 91023"/>
                <a:gd name="connsiteY9" fmla="*/ 52624 h 91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1023" h="91454">
                  <a:moveTo>
                    <a:pt x="45108" y="0"/>
                  </a:moveTo>
                  <a:cubicBezTo>
                    <a:pt x="19271" y="95"/>
                    <a:pt x="-189" y="19936"/>
                    <a:pt x="1" y="46105"/>
                  </a:cubicBezTo>
                  <a:cubicBezTo>
                    <a:pt x="144" y="71180"/>
                    <a:pt x="19795" y="91116"/>
                    <a:pt x="44679" y="91450"/>
                  </a:cubicBezTo>
                  <a:cubicBezTo>
                    <a:pt x="69469" y="91830"/>
                    <a:pt x="90832" y="70752"/>
                    <a:pt x="91023" y="45820"/>
                  </a:cubicBezTo>
                  <a:cubicBezTo>
                    <a:pt x="91213" y="20793"/>
                    <a:pt x="70325" y="-48"/>
                    <a:pt x="45108" y="0"/>
                  </a:cubicBezTo>
                  <a:close/>
                  <a:moveTo>
                    <a:pt x="45345" y="52624"/>
                  </a:moveTo>
                  <a:cubicBezTo>
                    <a:pt x="41349" y="52814"/>
                    <a:pt x="38732" y="50102"/>
                    <a:pt x="38637" y="45725"/>
                  </a:cubicBezTo>
                  <a:cubicBezTo>
                    <a:pt x="38541" y="41252"/>
                    <a:pt x="40920" y="39111"/>
                    <a:pt x="45679" y="38826"/>
                  </a:cubicBezTo>
                  <a:cubicBezTo>
                    <a:pt x="48962" y="39634"/>
                    <a:pt x="52483" y="41157"/>
                    <a:pt x="52340" y="45582"/>
                  </a:cubicBezTo>
                  <a:cubicBezTo>
                    <a:pt x="52197" y="49674"/>
                    <a:pt x="49152" y="52481"/>
                    <a:pt x="45345" y="52624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268">
              <a:extLst>
                <a:ext uri="{FF2B5EF4-FFF2-40B4-BE49-F238E27FC236}">
                  <a16:creationId xmlns:a16="http://schemas.microsoft.com/office/drawing/2014/main" id="{C8A9086A-4D5F-48F3-991B-EFABD600750F}"/>
                </a:ext>
              </a:extLst>
            </p:cNvPr>
            <p:cNvSpPr/>
            <p:nvPr/>
          </p:nvSpPr>
          <p:spPr>
            <a:xfrm>
              <a:off x="1185859" y="2699452"/>
              <a:ext cx="91893" cy="91644"/>
            </a:xfrm>
            <a:custGeom>
              <a:avLst/>
              <a:gdLst>
                <a:gd name="connsiteX0" fmla="*/ 45740 w 91893"/>
                <a:gd name="connsiteY0" fmla="*/ 91644 h 91644"/>
                <a:gd name="connsiteX1" fmla="*/ 91893 w 91893"/>
                <a:gd name="connsiteY1" fmla="*/ 45633 h 91644"/>
                <a:gd name="connsiteX2" fmla="*/ 45550 w 91893"/>
                <a:gd name="connsiteY2" fmla="*/ 4 h 91644"/>
                <a:gd name="connsiteX3" fmla="*/ 15 w 91893"/>
                <a:gd name="connsiteY3" fmla="*/ 46538 h 91644"/>
                <a:gd name="connsiteX4" fmla="*/ 45740 w 91893"/>
                <a:gd name="connsiteY4" fmla="*/ 91644 h 91644"/>
                <a:gd name="connsiteX5" fmla="*/ 46406 w 91893"/>
                <a:gd name="connsiteY5" fmla="*/ 39020 h 91644"/>
                <a:gd name="connsiteX6" fmla="*/ 53258 w 91893"/>
                <a:gd name="connsiteY6" fmla="*/ 45491 h 91644"/>
                <a:gd name="connsiteX7" fmla="*/ 46264 w 91893"/>
                <a:gd name="connsiteY7" fmla="*/ 52771 h 91644"/>
                <a:gd name="connsiteX8" fmla="*/ 38936 w 91893"/>
                <a:gd name="connsiteY8" fmla="*/ 45015 h 91644"/>
                <a:gd name="connsiteX9" fmla="*/ 46406 w 91893"/>
                <a:gd name="connsiteY9" fmla="*/ 39020 h 91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1893" h="91644">
                  <a:moveTo>
                    <a:pt x="45740" y="91644"/>
                  </a:moveTo>
                  <a:cubicBezTo>
                    <a:pt x="70482" y="91834"/>
                    <a:pt x="91893" y="70423"/>
                    <a:pt x="91893" y="45633"/>
                  </a:cubicBezTo>
                  <a:cubicBezTo>
                    <a:pt x="91846" y="20654"/>
                    <a:pt x="70529" y="-329"/>
                    <a:pt x="45550" y="4"/>
                  </a:cubicBezTo>
                  <a:cubicBezTo>
                    <a:pt x="20380" y="337"/>
                    <a:pt x="-651" y="21843"/>
                    <a:pt x="15" y="46538"/>
                  </a:cubicBezTo>
                  <a:cubicBezTo>
                    <a:pt x="682" y="70851"/>
                    <a:pt x="21569" y="91501"/>
                    <a:pt x="45740" y="91644"/>
                  </a:cubicBezTo>
                  <a:close/>
                  <a:moveTo>
                    <a:pt x="46406" y="39020"/>
                  </a:moveTo>
                  <a:cubicBezTo>
                    <a:pt x="50688" y="39067"/>
                    <a:pt x="52544" y="41922"/>
                    <a:pt x="53258" y="45491"/>
                  </a:cubicBezTo>
                  <a:cubicBezTo>
                    <a:pt x="52259" y="49487"/>
                    <a:pt x="50213" y="52818"/>
                    <a:pt x="46264" y="52771"/>
                  </a:cubicBezTo>
                  <a:cubicBezTo>
                    <a:pt x="41791" y="52723"/>
                    <a:pt x="38651" y="49487"/>
                    <a:pt x="38936" y="45015"/>
                  </a:cubicBezTo>
                  <a:cubicBezTo>
                    <a:pt x="39174" y="41113"/>
                    <a:pt x="42362" y="38972"/>
                    <a:pt x="46406" y="39020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269">
              <a:extLst>
                <a:ext uri="{FF2B5EF4-FFF2-40B4-BE49-F238E27FC236}">
                  <a16:creationId xmlns:a16="http://schemas.microsoft.com/office/drawing/2014/main" id="{EAF901A7-E409-409C-A977-B461D1AD5F5F}"/>
                </a:ext>
              </a:extLst>
            </p:cNvPr>
            <p:cNvSpPr/>
            <p:nvPr/>
          </p:nvSpPr>
          <p:spPr>
            <a:xfrm>
              <a:off x="356784" y="2707259"/>
              <a:ext cx="90690" cy="91885"/>
            </a:xfrm>
            <a:custGeom>
              <a:avLst/>
              <a:gdLst>
                <a:gd name="connsiteX0" fmla="*/ 90690 w 90690"/>
                <a:gd name="connsiteY0" fmla="*/ 46105 h 91885"/>
                <a:gd name="connsiteX1" fmla="*/ 45204 w 90690"/>
                <a:gd name="connsiteY1" fmla="*/ 0 h 91885"/>
                <a:gd name="connsiteX2" fmla="*/ 2 w 90690"/>
                <a:gd name="connsiteY2" fmla="*/ 45011 h 91885"/>
                <a:gd name="connsiteX3" fmla="*/ 44775 w 90690"/>
                <a:gd name="connsiteY3" fmla="*/ 91878 h 91885"/>
                <a:gd name="connsiteX4" fmla="*/ 90690 w 90690"/>
                <a:gd name="connsiteY4" fmla="*/ 46105 h 91885"/>
                <a:gd name="connsiteX5" fmla="*/ 38590 w 90690"/>
                <a:gd name="connsiteY5" fmla="*/ 46343 h 91885"/>
                <a:gd name="connsiteX6" fmla="*/ 44680 w 90690"/>
                <a:gd name="connsiteY6" fmla="*/ 39016 h 91885"/>
                <a:gd name="connsiteX7" fmla="*/ 52245 w 90690"/>
                <a:gd name="connsiteY7" fmla="*/ 46201 h 91885"/>
                <a:gd name="connsiteX8" fmla="*/ 45441 w 90690"/>
                <a:gd name="connsiteY8" fmla="*/ 53290 h 91885"/>
                <a:gd name="connsiteX9" fmla="*/ 38590 w 90690"/>
                <a:gd name="connsiteY9" fmla="*/ 46343 h 91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690" h="91885">
                  <a:moveTo>
                    <a:pt x="90690" y="46105"/>
                  </a:moveTo>
                  <a:cubicBezTo>
                    <a:pt x="90786" y="20650"/>
                    <a:pt x="70374" y="-47"/>
                    <a:pt x="45204" y="0"/>
                  </a:cubicBezTo>
                  <a:cubicBezTo>
                    <a:pt x="20462" y="48"/>
                    <a:pt x="288" y="20127"/>
                    <a:pt x="2" y="45011"/>
                  </a:cubicBezTo>
                  <a:cubicBezTo>
                    <a:pt x="-236" y="70990"/>
                    <a:pt x="19225" y="91354"/>
                    <a:pt x="44775" y="91878"/>
                  </a:cubicBezTo>
                  <a:cubicBezTo>
                    <a:pt x="69755" y="92354"/>
                    <a:pt x="90643" y="71561"/>
                    <a:pt x="90690" y="46105"/>
                  </a:cubicBezTo>
                  <a:close/>
                  <a:moveTo>
                    <a:pt x="38590" y="46343"/>
                  </a:moveTo>
                  <a:cubicBezTo>
                    <a:pt x="38400" y="41919"/>
                    <a:pt x="40969" y="39302"/>
                    <a:pt x="44680" y="39016"/>
                  </a:cubicBezTo>
                  <a:cubicBezTo>
                    <a:pt x="49105" y="38683"/>
                    <a:pt x="52245" y="41252"/>
                    <a:pt x="52245" y="46201"/>
                  </a:cubicBezTo>
                  <a:cubicBezTo>
                    <a:pt x="52245" y="50626"/>
                    <a:pt x="48867" y="52005"/>
                    <a:pt x="45441" y="53290"/>
                  </a:cubicBezTo>
                  <a:cubicBezTo>
                    <a:pt x="41968" y="52148"/>
                    <a:pt x="38828" y="50816"/>
                    <a:pt x="38590" y="46343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270">
              <a:extLst>
                <a:ext uri="{FF2B5EF4-FFF2-40B4-BE49-F238E27FC236}">
                  <a16:creationId xmlns:a16="http://schemas.microsoft.com/office/drawing/2014/main" id="{EF06094C-954F-43E4-B24D-9A35E672F787}"/>
                </a:ext>
              </a:extLst>
            </p:cNvPr>
            <p:cNvSpPr/>
            <p:nvPr/>
          </p:nvSpPr>
          <p:spPr>
            <a:xfrm>
              <a:off x="507805" y="2596252"/>
              <a:ext cx="91653" cy="91118"/>
            </a:xfrm>
            <a:custGeom>
              <a:avLst/>
              <a:gdLst>
                <a:gd name="connsiteX0" fmla="*/ 46012 w 91653"/>
                <a:gd name="connsiteY0" fmla="*/ 91118 h 91118"/>
                <a:gd name="connsiteX1" fmla="*/ 91642 w 91653"/>
                <a:gd name="connsiteY1" fmla="*/ 46203 h 91118"/>
                <a:gd name="connsiteX2" fmla="*/ 46488 w 91653"/>
                <a:gd name="connsiteY2" fmla="*/ 2 h 91118"/>
                <a:gd name="connsiteX3" fmla="*/ 2 w 91653"/>
                <a:gd name="connsiteY3" fmla="*/ 45013 h 91118"/>
                <a:gd name="connsiteX4" fmla="*/ 46012 w 91653"/>
                <a:gd name="connsiteY4" fmla="*/ 91118 h 91118"/>
                <a:gd name="connsiteX5" fmla="*/ 45632 w 91653"/>
                <a:gd name="connsiteY5" fmla="*/ 38590 h 91118"/>
                <a:gd name="connsiteX6" fmla="*/ 52911 w 91653"/>
                <a:gd name="connsiteY6" fmla="*/ 44966 h 91118"/>
                <a:gd name="connsiteX7" fmla="*/ 46726 w 91653"/>
                <a:gd name="connsiteY7" fmla="*/ 52293 h 91118"/>
                <a:gd name="connsiteX8" fmla="*/ 38732 w 91653"/>
                <a:gd name="connsiteY8" fmla="*/ 45156 h 91118"/>
                <a:gd name="connsiteX9" fmla="*/ 45632 w 91653"/>
                <a:gd name="connsiteY9" fmla="*/ 38590 h 91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1653" h="91118">
                  <a:moveTo>
                    <a:pt x="46012" y="91118"/>
                  </a:moveTo>
                  <a:cubicBezTo>
                    <a:pt x="70421" y="91071"/>
                    <a:pt x="91071" y="70707"/>
                    <a:pt x="91642" y="46203"/>
                  </a:cubicBezTo>
                  <a:cubicBezTo>
                    <a:pt x="92213" y="20652"/>
                    <a:pt x="72277" y="240"/>
                    <a:pt x="46488" y="2"/>
                  </a:cubicBezTo>
                  <a:cubicBezTo>
                    <a:pt x="20795" y="-236"/>
                    <a:pt x="192" y="19700"/>
                    <a:pt x="2" y="45013"/>
                  </a:cubicBezTo>
                  <a:cubicBezTo>
                    <a:pt x="-236" y="69660"/>
                    <a:pt x="21223" y="91166"/>
                    <a:pt x="46012" y="91118"/>
                  </a:cubicBezTo>
                  <a:close/>
                  <a:moveTo>
                    <a:pt x="45632" y="38590"/>
                  </a:moveTo>
                  <a:cubicBezTo>
                    <a:pt x="49914" y="38352"/>
                    <a:pt x="52150" y="40683"/>
                    <a:pt x="52911" y="44966"/>
                  </a:cubicBezTo>
                  <a:cubicBezTo>
                    <a:pt x="52578" y="48677"/>
                    <a:pt x="50532" y="51912"/>
                    <a:pt x="46726" y="52293"/>
                  </a:cubicBezTo>
                  <a:cubicBezTo>
                    <a:pt x="42158" y="52769"/>
                    <a:pt x="38970" y="49438"/>
                    <a:pt x="38732" y="45156"/>
                  </a:cubicBezTo>
                  <a:cubicBezTo>
                    <a:pt x="38542" y="41302"/>
                    <a:pt x="41540" y="38828"/>
                    <a:pt x="45632" y="38590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271">
              <a:extLst>
                <a:ext uri="{FF2B5EF4-FFF2-40B4-BE49-F238E27FC236}">
                  <a16:creationId xmlns:a16="http://schemas.microsoft.com/office/drawing/2014/main" id="{88A3B227-AE1A-4C65-9C38-A43626DC6F9A}"/>
                </a:ext>
              </a:extLst>
            </p:cNvPr>
            <p:cNvSpPr/>
            <p:nvPr/>
          </p:nvSpPr>
          <p:spPr>
            <a:xfrm>
              <a:off x="1330186" y="2452274"/>
              <a:ext cx="90642" cy="90833"/>
            </a:xfrm>
            <a:custGeom>
              <a:avLst/>
              <a:gdLst>
                <a:gd name="connsiteX0" fmla="*/ 45915 w 90642"/>
                <a:gd name="connsiteY0" fmla="*/ 2 h 90833"/>
                <a:gd name="connsiteX1" fmla="*/ 0 w 90642"/>
                <a:gd name="connsiteY1" fmla="*/ 45299 h 90833"/>
                <a:gd name="connsiteX2" fmla="*/ 45344 w 90642"/>
                <a:gd name="connsiteY2" fmla="*/ 90833 h 90833"/>
                <a:gd name="connsiteX3" fmla="*/ 90641 w 90642"/>
                <a:gd name="connsiteY3" fmla="*/ 45156 h 90833"/>
                <a:gd name="connsiteX4" fmla="*/ 45915 w 90642"/>
                <a:gd name="connsiteY4" fmla="*/ 2 h 90833"/>
                <a:gd name="connsiteX5" fmla="*/ 45868 w 90642"/>
                <a:gd name="connsiteY5" fmla="*/ 52103 h 90833"/>
                <a:gd name="connsiteX6" fmla="*/ 38588 w 90642"/>
                <a:gd name="connsiteY6" fmla="*/ 45965 h 90833"/>
                <a:gd name="connsiteX7" fmla="*/ 43822 w 90642"/>
                <a:gd name="connsiteY7" fmla="*/ 38495 h 90833"/>
                <a:gd name="connsiteX8" fmla="*/ 52053 w 90642"/>
                <a:gd name="connsiteY8" fmla="*/ 44918 h 90833"/>
                <a:gd name="connsiteX9" fmla="*/ 45868 w 90642"/>
                <a:gd name="connsiteY9" fmla="*/ 52103 h 90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642" h="90833">
                  <a:moveTo>
                    <a:pt x="45915" y="2"/>
                  </a:moveTo>
                  <a:cubicBezTo>
                    <a:pt x="20174" y="-236"/>
                    <a:pt x="48" y="19605"/>
                    <a:pt x="0" y="45299"/>
                  </a:cubicBezTo>
                  <a:cubicBezTo>
                    <a:pt x="-48" y="71420"/>
                    <a:pt x="19318" y="90881"/>
                    <a:pt x="45344" y="90833"/>
                  </a:cubicBezTo>
                  <a:cubicBezTo>
                    <a:pt x="71275" y="90786"/>
                    <a:pt x="90831" y="71135"/>
                    <a:pt x="90641" y="45156"/>
                  </a:cubicBezTo>
                  <a:cubicBezTo>
                    <a:pt x="90498" y="19986"/>
                    <a:pt x="70942" y="240"/>
                    <a:pt x="45915" y="2"/>
                  </a:cubicBezTo>
                  <a:close/>
                  <a:moveTo>
                    <a:pt x="45868" y="52103"/>
                  </a:moveTo>
                  <a:cubicBezTo>
                    <a:pt x="41728" y="52436"/>
                    <a:pt x="39016" y="50390"/>
                    <a:pt x="38588" y="45965"/>
                  </a:cubicBezTo>
                  <a:cubicBezTo>
                    <a:pt x="38112" y="41397"/>
                    <a:pt x="41300" y="39827"/>
                    <a:pt x="43822" y="38495"/>
                  </a:cubicBezTo>
                  <a:cubicBezTo>
                    <a:pt x="49008" y="38590"/>
                    <a:pt x="51577" y="40826"/>
                    <a:pt x="52053" y="44918"/>
                  </a:cubicBezTo>
                  <a:cubicBezTo>
                    <a:pt x="52529" y="49248"/>
                    <a:pt x="50007" y="51770"/>
                    <a:pt x="45868" y="52103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272">
              <a:extLst>
                <a:ext uri="{FF2B5EF4-FFF2-40B4-BE49-F238E27FC236}">
                  <a16:creationId xmlns:a16="http://schemas.microsoft.com/office/drawing/2014/main" id="{49868668-419D-4EDE-8B2D-35FB435B6B08}"/>
                </a:ext>
              </a:extLst>
            </p:cNvPr>
            <p:cNvSpPr/>
            <p:nvPr/>
          </p:nvSpPr>
          <p:spPr>
            <a:xfrm>
              <a:off x="747755" y="1741939"/>
              <a:ext cx="90688" cy="91839"/>
            </a:xfrm>
            <a:custGeom>
              <a:avLst/>
              <a:gdLst>
                <a:gd name="connsiteX0" fmla="*/ 45439 w 90688"/>
                <a:gd name="connsiteY0" fmla="*/ 91840 h 91839"/>
                <a:gd name="connsiteX1" fmla="*/ 90688 w 90688"/>
                <a:gd name="connsiteY1" fmla="*/ 45497 h 91839"/>
                <a:gd name="connsiteX2" fmla="*/ 45867 w 90688"/>
                <a:gd name="connsiteY2" fmla="*/ 10 h 91839"/>
                <a:gd name="connsiteX3" fmla="*/ 0 w 90688"/>
                <a:gd name="connsiteY3" fmla="*/ 45734 h 91839"/>
                <a:gd name="connsiteX4" fmla="*/ 45439 w 90688"/>
                <a:gd name="connsiteY4" fmla="*/ 91840 h 91839"/>
                <a:gd name="connsiteX5" fmla="*/ 38588 w 90688"/>
                <a:gd name="connsiteY5" fmla="*/ 44926 h 91839"/>
                <a:gd name="connsiteX6" fmla="*/ 45915 w 90688"/>
                <a:gd name="connsiteY6" fmla="*/ 38883 h 91839"/>
                <a:gd name="connsiteX7" fmla="*/ 52338 w 90688"/>
                <a:gd name="connsiteY7" fmla="*/ 46210 h 91839"/>
                <a:gd name="connsiteX8" fmla="*/ 45344 w 90688"/>
                <a:gd name="connsiteY8" fmla="*/ 53014 h 91839"/>
                <a:gd name="connsiteX9" fmla="*/ 38588 w 90688"/>
                <a:gd name="connsiteY9" fmla="*/ 44926 h 91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688" h="91839">
                  <a:moveTo>
                    <a:pt x="45439" y="91840"/>
                  </a:moveTo>
                  <a:cubicBezTo>
                    <a:pt x="70514" y="91792"/>
                    <a:pt x="90831" y="70952"/>
                    <a:pt x="90688" y="45497"/>
                  </a:cubicBezTo>
                  <a:cubicBezTo>
                    <a:pt x="90545" y="20755"/>
                    <a:pt x="70609" y="485"/>
                    <a:pt x="45867" y="10"/>
                  </a:cubicBezTo>
                  <a:cubicBezTo>
                    <a:pt x="20697" y="-514"/>
                    <a:pt x="95" y="20089"/>
                    <a:pt x="0" y="45734"/>
                  </a:cubicBezTo>
                  <a:cubicBezTo>
                    <a:pt x="0" y="71523"/>
                    <a:pt x="20031" y="91887"/>
                    <a:pt x="45439" y="91840"/>
                  </a:cubicBezTo>
                  <a:close/>
                  <a:moveTo>
                    <a:pt x="38588" y="44926"/>
                  </a:moveTo>
                  <a:cubicBezTo>
                    <a:pt x="39159" y="40691"/>
                    <a:pt x="41966" y="38360"/>
                    <a:pt x="45915" y="38883"/>
                  </a:cubicBezTo>
                  <a:cubicBezTo>
                    <a:pt x="49579" y="39359"/>
                    <a:pt x="52386" y="41833"/>
                    <a:pt x="52338" y="46210"/>
                  </a:cubicBezTo>
                  <a:cubicBezTo>
                    <a:pt x="52100" y="50635"/>
                    <a:pt x="48817" y="53062"/>
                    <a:pt x="45344" y="53014"/>
                  </a:cubicBezTo>
                  <a:cubicBezTo>
                    <a:pt x="41014" y="52967"/>
                    <a:pt x="37922" y="50017"/>
                    <a:pt x="38588" y="44926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273">
              <a:extLst>
                <a:ext uri="{FF2B5EF4-FFF2-40B4-BE49-F238E27FC236}">
                  <a16:creationId xmlns:a16="http://schemas.microsoft.com/office/drawing/2014/main" id="{44BE678A-1DC0-4B0C-9E07-4223810B0F8E}"/>
                </a:ext>
              </a:extLst>
            </p:cNvPr>
            <p:cNvSpPr/>
            <p:nvPr/>
          </p:nvSpPr>
          <p:spPr>
            <a:xfrm>
              <a:off x="1185866" y="2452272"/>
              <a:ext cx="91838" cy="90835"/>
            </a:xfrm>
            <a:custGeom>
              <a:avLst/>
              <a:gdLst>
                <a:gd name="connsiteX0" fmla="*/ 91838 w 91838"/>
                <a:gd name="connsiteY0" fmla="*/ 45443 h 90835"/>
                <a:gd name="connsiteX1" fmla="*/ 46827 w 91838"/>
                <a:gd name="connsiteY1" fmla="*/ 4 h 90835"/>
                <a:gd name="connsiteX2" fmla="*/ 8 w 91838"/>
                <a:gd name="connsiteY2" fmla="*/ 45063 h 90835"/>
                <a:gd name="connsiteX3" fmla="*/ 45780 w 91838"/>
                <a:gd name="connsiteY3" fmla="*/ 90835 h 90835"/>
                <a:gd name="connsiteX4" fmla="*/ 91838 w 91838"/>
                <a:gd name="connsiteY4" fmla="*/ 45443 h 90835"/>
                <a:gd name="connsiteX5" fmla="*/ 38786 w 91838"/>
                <a:gd name="connsiteY5" fmla="*/ 45586 h 90835"/>
                <a:gd name="connsiteX6" fmla="*/ 46875 w 91838"/>
                <a:gd name="connsiteY6" fmla="*/ 38544 h 90835"/>
                <a:gd name="connsiteX7" fmla="*/ 53108 w 91838"/>
                <a:gd name="connsiteY7" fmla="*/ 45872 h 90835"/>
                <a:gd name="connsiteX8" fmla="*/ 45590 w 91838"/>
                <a:gd name="connsiteY8" fmla="*/ 52295 h 90835"/>
                <a:gd name="connsiteX9" fmla="*/ 38786 w 91838"/>
                <a:gd name="connsiteY9" fmla="*/ 45586 h 90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1838" h="90835">
                  <a:moveTo>
                    <a:pt x="91838" y="45443"/>
                  </a:moveTo>
                  <a:cubicBezTo>
                    <a:pt x="91743" y="20987"/>
                    <a:pt x="71284" y="385"/>
                    <a:pt x="46827" y="4"/>
                  </a:cubicBezTo>
                  <a:cubicBezTo>
                    <a:pt x="21657" y="-329"/>
                    <a:pt x="484" y="19988"/>
                    <a:pt x="8" y="45063"/>
                  </a:cubicBezTo>
                  <a:cubicBezTo>
                    <a:pt x="-468" y="70280"/>
                    <a:pt x="19992" y="90740"/>
                    <a:pt x="45780" y="90835"/>
                  </a:cubicBezTo>
                  <a:cubicBezTo>
                    <a:pt x="71617" y="90930"/>
                    <a:pt x="91933" y="70946"/>
                    <a:pt x="91838" y="45443"/>
                  </a:cubicBezTo>
                  <a:close/>
                  <a:moveTo>
                    <a:pt x="38786" y="45586"/>
                  </a:moveTo>
                  <a:cubicBezTo>
                    <a:pt x="39072" y="41399"/>
                    <a:pt x="41926" y="37830"/>
                    <a:pt x="46875" y="38544"/>
                  </a:cubicBezTo>
                  <a:cubicBezTo>
                    <a:pt x="50824" y="39115"/>
                    <a:pt x="52680" y="42255"/>
                    <a:pt x="53108" y="45872"/>
                  </a:cubicBezTo>
                  <a:cubicBezTo>
                    <a:pt x="52109" y="50106"/>
                    <a:pt x="50015" y="52485"/>
                    <a:pt x="45590" y="52295"/>
                  </a:cubicBezTo>
                  <a:cubicBezTo>
                    <a:pt x="41165" y="52105"/>
                    <a:pt x="38501" y="49345"/>
                    <a:pt x="38786" y="45586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274">
              <a:extLst>
                <a:ext uri="{FF2B5EF4-FFF2-40B4-BE49-F238E27FC236}">
                  <a16:creationId xmlns:a16="http://schemas.microsoft.com/office/drawing/2014/main" id="{CC6126BD-AD16-4ACD-A39E-DB0D466CDEE7}"/>
                </a:ext>
              </a:extLst>
            </p:cNvPr>
            <p:cNvSpPr/>
            <p:nvPr/>
          </p:nvSpPr>
          <p:spPr>
            <a:xfrm>
              <a:off x="2202761" y="2408589"/>
              <a:ext cx="91261" cy="91077"/>
            </a:xfrm>
            <a:custGeom>
              <a:avLst/>
              <a:gdLst>
                <a:gd name="connsiteX0" fmla="*/ 91261 w 91261"/>
                <a:gd name="connsiteY0" fmla="*/ 45352 h 91077"/>
                <a:gd name="connsiteX1" fmla="*/ 45108 w 91261"/>
                <a:gd name="connsiteY1" fmla="*/ 8 h 91077"/>
                <a:gd name="connsiteX2" fmla="*/ 1 w 91261"/>
                <a:gd name="connsiteY2" fmla="*/ 45590 h 91077"/>
                <a:gd name="connsiteX3" fmla="*/ 45964 w 91261"/>
                <a:gd name="connsiteY3" fmla="*/ 91077 h 91077"/>
                <a:gd name="connsiteX4" fmla="*/ 91261 w 91261"/>
                <a:gd name="connsiteY4" fmla="*/ 45352 h 91077"/>
                <a:gd name="connsiteX5" fmla="*/ 38970 w 91261"/>
                <a:gd name="connsiteY5" fmla="*/ 44972 h 91077"/>
                <a:gd name="connsiteX6" fmla="*/ 46630 w 91261"/>
                <a:gd name="connsiteY6" fmla="*/ 38834 h 91077"/>
                <a:gd name="connsiteX7" fmla="*/ 52530 w 91261"/>
                <a:gd name="connsiteY7" fmla="*/ 46351 h 91077"/>
                <a:gd name="connsiteX8" fmla="*/ 44965 w 91261"/>
                <a:gd name="connsiteY8" fmla="*/ 52251 h 91077"/>
                <a:gd name="connsiteX9" fmla="*/ 38970 w 91261"/>
                <a:gd name="connsiteY9" fmla="*/ 44972 h 91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1261" h="91077">
                  <a:moveTo>
                    <a:pt x="91261" y="45352"/>
                  </a:moveTo>
                  <a:cubicBezTo>
                    <a:pt x="91070" y="19944"/>
                    <a:pt x="70278" y="-468"/>
                    <a:pt x="45108" y="8"/>
                  </a:cubicBezTo>
                  <a:cubicBezTo>
                    <a:pt x="20794" y="436"/>
                    <a:pt x="239" y="21229"/>
                    <a:pt x="1" y="45590"/>
                  </a:cubicBezTo>
                  <a:cubicBezTo>
                    <a:pt x="-189" y="70760"/>
                    <a:pt x="20318" y="91125"/>
                    <a:pt x="45964" y="91077"/>
                  </a:cubicBezTo>
                  <a:cubicBezTo>
                    <a:pt x="72133" y="91029"/>
                    <a:pt x="91451" y="71521"/>
                    <a:pt x="91261" y="45352"/>
                  </a:cubicBezTo>
                  <a:close/>
                  <a:moveTo>
                    <a:pt x="38970" y="44972"/>
                  </a:moveTo>
                  <a:cubicBezTo>
                    <a:pt x="39683" y="41260"/>
                    <a:pt x="42538" y="38358"/>
                    <a:pt x="46630" y="38834"/>
                  </a:cubicBezTo>
                  <a:cubicBezTo>
                    <a:pt x="50817" y="39310"/>
                    <a:pt x="52387" y="42593"/>
                    <a:pt x="52530" y="46351"/>
                  </a:cubicBezTo>
                  <a:cubicBezTo>
                    <a:pt x="51864" y="50967"/>
                    <a:pt x="49199" y="52870"/>
                    <a:pt x="44965" y="52251"/>
                  </a:cubicBezTo>
                  <a:cubicBezTo>
                    <a:pt x="40968" y="51633"/>
                    <a:pt x="38161" y="49159"/>
                    <a:pt x="38970" y="44972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275">
              <a:extLst>
                <a:ext uri="{FF2B5EF4-FFF2-40B4-BE49-F238E27FC236}">
                  <a16:creationId xmlns:a16="http://schemas.microsoft.com/office/drawing/2014/main" id="{3802F45C-7C9E-4C46-9D77-65453718C616}"/>
                </a:ext>
              </a:extLst>
            </p:cNvPr>
            <p:cNvSpPr/>
            <p:nvPr/>
          </p:nvSpPr>
          <p:spPr>
            <a:xfrm>
              <a:off x="3001016" y="3299682"/>
              <a:ext cx="90785" cy="90641"/>
            </a:xfrm>
            <a:custGeom>
              <a:avLst/>
              <a:gdLst>
                <a:gd name="connsiteX0" fmla="*/ 90786 w 90785"/>
                <a:gd name="connsiteY0" fmla="*/ 45250 h 90641"/>
                <a:gd name="connsiteX1" fmla="*/ 45156 w 90785"/>
                <a:gd name="connsiteY1" fmla="*/ 1 h 90641"/>
                <a:gd name="connsiteX2" fmla="*/ 2 w 90785"/>
                <a:gd name="connsiteY2" fmla="*/ 44774 h 90641"/>
                <a:gd name="connsiteX3" fmla="*/ 45346 w 90785"/>
                <a:gd name="connsiteY3" fmla="*/ 90641 h 90641"/>
                <a:gd name="connsiteX4" fmla="*/ 90786 w 90785"/>
                <a:gd name="connsiteY4" fmla="*/ 45250 h 90641"/>
                <a:gd name="connsiteX5" fmla="*/ 38590 w 90785"/>
                <a:gd name="connsiteY5" fmla="*/ 45535 h 90641"/>
                <a:gd name="connsiteX6" fmla="*/ 45061 w 90785"/>
                <a:gd name="connsiteY6" fmla="*/ 38493 h 90641"/>
                <a:gd name="connsiteX7" fmla="*/ 52103 w 90785"/>
                <a:gd name="connsiteY7" fmla="*/ 45107 h 90641"/>
                <a:gd name="connsiteX8" fmla="*/ 45632 w 90785"/>
                <a:gd name="connsiteY8" fmla="*/ 52054 h 90641"/>
                <a:gd name="connsiteX9" fmla="*/ 38590 w 90785"/>
                <a:gd name="connsiteY9" fmla="*/ 45535 h 90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785" h="90641">
                  <a:moveTo>
                    <a:pt x="90786" y="45250"/>
                  </a:moveTo>
                  <a:cubicBezTo>
                    <a:pt x="90738" y="19176"/>
                    <a:pt x="71230" y="-142"/>
                    <a:pt x="45156" y="1"/>
                  </a:cubicBezTo>
                  <a:cubicBezTo>
                    <a:pt x="20034" y="144"/>
                    <a:pt x="240" y="19747"/>
                    <a:pt x="2" y="44774"/>
                  </a:cubicBezTo>
                  <a:cubicBezTo>
                    <a:pt x="-236" y="70515"/>
                    <a:pt x="19605" y="90594"/>
                    <a:pt x="45346" y="90641"/>
                  </a:cubicBezTo>
                  <a:cubicBezTo>
                    <a:pt x="71516" y="90641"/>
                    <a:pt x="90833" y="71371"/>
                    <a:pt x="90786" y="45250"/>
                  </a:cubicBezTo>
                  <a:close/>
                  <a:moveTo>
                    <a:pt x="38590" y="45535"/>
                  </a:moveTo>
                  <a:cubicBezTo>
                    <a:pt x="38400" y="41301"/>
                    <a:pt x="41159" y="39112"/>
                    <a:pt x="45061" y="38493"/>
                  </a:cubicBezTo>
                  <a:cubicBezTo>
                    <a:pt x="49581" y="38541"/>
                    <a:pt x="52007" y="40967"/>
                    <a:pt x="52103" y="45107"/>
                  </a:cubicBezTo>
                  <a:cubicBezTo>
                    <a:pt x="52198" y="49199"/>
                    <a:pt x="50057" y="52006"/>
                    <a:pt x="45632" y="52054"/>
                  </a:cubicBezTo>
                  <a:cubicBezTo>
                    <a:pt x="41349" y="52101"/>
                    <a:pt x="38780" y="49627"/>
                    <a:pt x="38590" y="45535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276">
              <a:extLst>
                <a:ext uri="{FF2B5EF4-FFF2-40B4-BE49-F238E27FC236}">
                  <a16:creationId xmlns:a16="http://schemas.microsoft.com/office/drawing/2014/main" id="{140057E9-97F4-4816-ACE1-1D60A87079A9}"/>
                </a:ext>
              </a:extLst>
            </p:cNvPr>
            <p:cNvSpPr/>
            <p:nvPr/>
          </p:nvSpPr>
          <p:spPr>
            <a:xfrm>
              <a:off x="668103" y="1981944"/>
              <a:ext cx="90976" cy="90545"/>
            </a:xfrm>
            <a:custGeom>
              <a:avLst/>
              <a:gdLst>
                <a:gd name="connsiteX0" fmla="*/ 45061 w 90976"/>
                <a:gd name="connsiteY0" fmla="*/ 90546 h 90545"/>
                <a:gd name="connsiteX1" fmla="*/ 90976 w 90976"/>
                <a:gd name="connsiteY1" fmla="*/ 45154 h 90545"/>
                <a:gd name="connsiteX2" fmla="*/ 44775 w 90976"/>
                <a:gd name="connsiteY2" fmla="*/ 0 h 90545"/>
                <a:gd name="connsiteX3" fmla="*/ 2 w 90976"/>
                <a:gd name="connsiteY3" fmla="*/ 44726 h 90545"/>
                <a:gd name="connsiteX4" fmla="*/ 45061 w 90976"/>
                <a:gd name="connsiteY4" fmla="*/ 90546 h 90545"/>
                <a:gd name="connsiteX5" fmla="*/ 45632 w 90976"/>
                <a:gd name="connsiteY5" fmla="*/ 38445 h 90545"/>
                <a:gd name="connsiteX6" fmla="*/ 52293 w 90976"/>
                <a:gd name="connsiteY6" fmla="*/ 45440 h 90545"/>
                <a:gd name="connsiteX7" fmla="*/ 45204 w 90976"/>
                <a:gd name="connsiteY7" fmla="*/ 52006 h 90545"/>
                <a:gd name="connsiteX8" fmla="*/ 38685 w 90976"/>
                <a:gd name="connsiteY8" fmla="*/ 45059 h 90545"/>
                <a:gd name="connsiteX9" fmla="*/ 45632 w 90976"/>
                <a:gd name="connsiteY9" fmla="*/ 38445 h 90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976" h="90545">
                  <a:moveTo>
                    <a:pt x="45061" y="90546"/>
                  </a:moveTo>
                  <a:cubicBezTo>
                    <a:pt x="70944" y="90593"/>
                    <a:pt x="91071" y="70705"/>
                    <a:pt x="90976" y="45154"/>
                  </a:cubicBezTo>
                  <a:cubicBezTo>
                    <a:pt x="90881" y="19651"/>
                    <a:pt x="70707" y="-95"/>
                    <a:pt x="44775" y="0"/>
                  </a:cubicBezTo>
                  <a:cubicBezTo>
                    <a:pt x="19463" y="95"/>
                    <a:pt x="192" y="19365"/>
                    <a:pt x="2" y="44726"/>
                  </a:cubicBezTo>
                  <a:cubicBezTo>
                    <a:pt x="-236" y="70847"/>
                    <a:pt x="19082" y="90498"/>
                    <a:pt x="45061" y="90546"/>
                  </a:cubicBezTo>
                  <a:close/>
                  <a:moveTo>
                    <a:pt x="45632" y="38445"/>
                  </a:moveTo>
                  <a:cubicBezTo>
                    <a:pt x="49771" y="38921"/>
                    <a:pt x="52436" y="41348"/>
                    <a:pt x="52293" y="45440"/>
                  </a:cubicBezTo>
                  <a:cubicBezTo>
                    <a:pt x="52150" y="49436"/>
                    <a:pt x="49533" y="52006"/>
                    <a:pt x="45204" y="52006"/>
                  </a:cubicBezTo>
                  <a:cubicBezTo>
                    <a:pt x="40636" y="52006"/>
                    <a:pt x="38590" y="49008"/>
                    <a:pt x="38685" y="45059"/>
                  </a:cubicBezTo>
                  <a:cubicBezTo>
                    <a:pt x="38733" y="41015"/>
                    <a:pt x="41159" y="38445"/>
                    <a:pt x="45632" y="38445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277">
              <a:extLst>
                <a:ext uri="{FF2B5EF4-FFF2-40B4-BE49-F238E27FC236}">
                  <a16:creationId xmlns:a16="http://schemas.microsoft.com/office/drawing/2014/main" id="{E0949C95-8112-4E8C-94DF-2F00E529DD53}"/>
                </a:ext>
              </a:extLst>
            </p:cNvPr>
            <p:cNvSpPr/>
            <p:nvPr/>
          </p:nvSpPr>
          <p:spPr>
            <a:xfrm>
              <a:off x="955299" y="2396750"/>
              <a:ext cx="90880" cy="91070"/>
            </a:xfrm>
            <a:custGeom>
              <a:avLst/>
              <a:gdLst>
                <a:gd name="connsiteX0" fmla="*/ 90880 w 90880"/>
                <a:gd name="connsiteY0" fmla="*/ 45439 h 91070"/>
                <a:gd name="connsiteX1" fmla="*/ 45012 w 90880"/>
                <a:gd name="connsiteY1" fmla="*/ 0 h 91070"/>
                <a:gd name="connsiteX2" fmla="*/ 1 w 90880"/>
                <a:gd name="connsiteY2" fmla="*/ 45915 h 91070"/>
                <a:gd name="connsiteX3" fmla="*/ 44870 w 90880"/>
                <a:gd name="connsiteY3" fmla="*/ 91069 h 91070"/>
                <a:gd name="connsiteX4" fmla="*/ 90880 w 90880"/>
                <a:gd name="connsiteY4" fmla="*/ 45439 h 91070"/>
                <a:gd name="connsiteX5" fmla="*/ 38684 w 90880"/>
                <a:gd name="connsiteY5" fmla="*/ 46058 h 91070"/>
                <a:gd name="connsiteX6" fmla="*/ 44727 w 90880"/>
                <a:gd name="connsiteY6" fmla="*/ 38778 h 91070"/>
                <a:gd name="connsiteX7" fmla="*/ 52435 w 90880"/>
                <a:gd name="connsiteY7" fmla="*/ 44631 h 91070"/>
                <a:gd name="connsiteX8" fmla="*/ 45917 w 90880"/>
                <a:gd name="connsiteY8" fmla="*/ 52338 h 91070"/>
                <a:gd name="connsiteX9" fmla="*/ 38684 w 90880"/>
                <a:gd name="connsiteY9" fmla="*/ 46058 h 91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880" h="91070">
                  <a:moveTo>
                    <a:pt x="90880" y="45439"/>
                  </a:moveTo>
                  <a:cubicBezTo>
                    <a:pt x="90975" y="19936"/>
                    <a:pt x="70753" y="-48"/>
                    <a:pt x="45012" y="0"/>
                  </a:cubicBezTo>
                  <a:cubicBezTo>
                    <a:pt x="18986" y="95"/>
                    <a:pt x="-189" y="19698"/>
                    <a:pt x="1" y="45915"/>
                  </a:cubicBezTo>
                  <a:cubicBezTo>
                    <a:pt x="192" y="70895"/>
                    <a:pt x="19985" y="90831"/>
                    <a:pt x="44870" y="91069"/>
                  </a:cubicBezTo>
                  <a:cubicBezTo>
                    <a:pt x="69849" y="91307"/>
                    <a:pt x="90785" y="70562"/>
                    <a:pt x="90880" y="45439"/>
                  </a:cubicBezTo>
                  <a:close/>
                  <a:moveTo>
                    <a:pt x="38684" y="46058"/>
                  </a:moveTo>
                  <a:cubicBezTo>
                    <a:pt x="38256" y="41776"/>
                    <a:pt x="40254" y="38968"/>
                    <a:pt x="44727" y="38778"/>
                  </a:cubicBezTo>
                  <a:cubicBezTo>
                    <a:pt x="48819" y="38635"/>
                    <a:pt x="51579" y="40586"/>
                    <a:pt x="52435" y="44631"/>
                  </a:cubicBezTo>
                  <a:cubicBezTo>
                    <a:pt x="52102" y="48960"/>
                    <a:pt x="49913" y="51863"/>
                    <a:pt x="45917" y="52338"/>
                  </a:cubicBezTo>
                  <a:cubicBezTo>
                    <a:pt x="41682" y="52862"/>
                    <a:pt x="39112" y="50197"/>
                    <a:pt x="38684" y="46058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278">
              <a:extLst>
                <a:ext uri="{FF2B5EF4-FFF2-40B4-BE49-F238E27FC236}">
                  <a16:creationId xmlns:a16="http://schemas.microsoft.com/office/drawing/2014/main" id="{D0887C6F-8355-4A4E-9507-C608AE87546F}"/>
                </a:ext>
              </a:extLst>
            </p:cNvPr>
            <p:cNvSpPr/>
            <p:nvPr/>
          </p:nvSpPr>
          <p:spPr>
            <a:xfrm>
              <a:off x="507746" y="2803132"/>
              <a:ext cx="91653" cy="91695"/>
            </a:xfrm>
            <a:custGeom>
              <a:avLst/>
              <a:gdLst>
                <a:gd name="connsiteX0" fmla="*/ 91653 w 91653"/>
                <a:gd name="connsiteY0" fmla="*/ 45870 h 91695"/>
                <a:gd name="connsiteX1" fmla="*/ 45738 w 91653"/>
                <a:gd name="connsiteY1" fmla="*/ 2 h 91695"/>
                <a:gd name="connsiteX2" fmla="*/ 13 w 91653"/>
                <a:gd name="connsiteY2" fmla="*/ 44966 h 91695"/>
                <a:gd name="connsiteX3" fmla="*/ 45500 w 91653"/>
                <a:gd name="connsiteY3" fmla="*/ 91690 h 91695"/>
                <a:gd name="connsiteX4" fmla="*/ 91653 w 91653"/>
                <a:gd name="connsiteY4" fmla="*/ 45870 h 91695"/>
                <a:gd name="connsiteX5" fmla="*/ 38839 w 91653"/>
                <a:gd name="connsiteY5" fmla="*/ 45203 h 91695"/>
                <a:gd name="connsiteX6" fmla="*/ 46261 w 91653"/>
                <a:gd name="connsiteY6" fmla="*/ 38733 h 91695"/>
                <a:gd name="connsiteX7" fmla="*/ 53208 w 91653"/>
                <a:gd name="connsiteY7" fmla="*/ 45394 h 91695"/>
                <a:gd name="connsiteX8" fmla="*/ 46404 w 91653"/>
                <a:gd name="connsiteY8" fmla="*/ 52864 h 91695"/>
                <a:gd name="connsiteX9" fmla="*/ 38839 w 91653"/>
                <a:gd name="connsiteY9" fmla="*/ 45203 h 91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1653" h="91695">
                  <a:moveTo>
                    <a:pt x="91653" y="45870"/>
                  </a:moveTo>
                  <a:cubicBezTo>
                    <a:pt x="91748" y="20509"/>
                    <a:pt x="70956" y="-236"/>
                    <a:pt x="45738" y="2"/>
                  </a:cubicBezTo>
                  <a:cubicBezTo>
                    <a:pt x="21139" y="240"/>
                    <a:pt x="632" y="20414"/>
                    <a:pt x="13" y="44966"/>
                  </a:cubicBezTo>
                  <a:cubicBezTo>
                    <a:pt x="-605" y="69469"/>
                    <a:pt x="20616" y="91261"/>
                    <a:pt x="45500" y="91690"/>
                  </a:cubicBezTo>
                  <a:cubicBezTo>
                    <a:pt x="70337" y="92118"/>
                    <a:pt x="91558" y="71039"/>
                    <a:pt x="91653" y="45870"/>
                  </a:cubicBezTo>
                  <a:close/>
                  <a:moveTo>
                    <a:pt x="38839" y="45203"/>
                  </a:moveTo>
                  <a:cubicBezTo>
                    <a:pt x="39077" y="41397"/>
                    <a:pt x="42265" y="38685"/>
                    <a:pt x="46261" y="38733"/>
                  </a:cubicBezTo>
                  <a:cubicBezTo>
                    <a:pt x="50401" y="38780"/>
                    <a:pt x="52494" y="41682"/>
                    <a:pt x="53208" y="45394"/>
                  </a:cubicBezTo>
                  <a:cubicBezTo>
                    <a:pt x="52542" y="49628"/>
                    <a:pt x="50306" y="52816"/>
                    <a:pt x="46404" y="52864"/>
                  </a:cubicBezTo>
                  <a:cubicBezTo>
                    <a:pt x="41932" y="52911"/>
                    <a:pt x="38553" y="49771"/>
                    <a:pt x="38839" y="45203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279">
              <a:extLst>
                <a:ext uri="{FF2B5EF4-FFF2-40B4-BE49-F238E27FC236}">
                  <a16:creationId xmlns:a16="http://schemas.microsoft.com/office/drawing/2014/main" id="{F934B711-56DF-4146-A7CC-1CB64BA04DEC}"/>
                </a:ext>
              </a:extLst>
            </p:cNvPr>
            <p:cNvSpPr/>
            <p:nvPr/>
          </p:nvSpPr>
          <p:spPr>
            <a:xfrm>
              <a:off x="755843" y="1527264"/>
              <a:ext cx="91123" cy="91121"/>
            </a:xfrm>
            <a:custGeom>
              <a:avLst/>
              <a:gdLst>
                <a:gd name="connsiteX0" fmla="*/ 45630 w 91123"/>
                <a:gd name="connsiteY0" fmla="*/ 91119 h 91121"/>
                <a:gd name="connsiteX1" fmla="*/ 91117 w 91123"/>
                <a:gd name="connsiteY1" fmla="*/ 44632 h 91121"/>
                <a:gd name="connsiteX2" fmla="*/ 45582 w 91123"/>
                <a:gd name="connsiteY2" fmla="*/ 2 h 91121"/>
                <a:gd name="connsiteX3" fmla="*/ 0 w 91123"/>
                <a:gd name="connsiteY3" fmla="*/ 45346 h 91121"/>
                <a:gd name="connsiteX4" fmla="*/ 45630 w 91123"/>
                <a:gd name="connsiteY4" fmla="*/ 91119 h 91121"/>
                <a:gd name="connsiteX5" fmla="*/ 45011 w 91123"/>
                <a:gd name="connsiteY5" fmla="*/ 38780 h 91121"/>
                <a:gd name="connsiteX6" fmla="*/ 52196 w 91123"/>
                <a:gd name="connsiteY6" fmla="*/ 45203 h 91121"/>
                <a:gd name="connsiteX7" fmla="*/ 45487 w 91123"/>
                <a:gd name="connsiteY7" fmla="*/ 52578 h 91121"/>
                <a:gd name="connsiteX8" fmla="*/ 38588 w 91123"/>
                <a:gd name="connsiteY8" fmla="*/ 45727 h 91121"/>
                <a:gd name="connsiteX9" fmla="*/ 45011 w 91123"/>
                <a:gd name="connsiteY9" fmla="*/ 38780 h 91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1123" h="91121">
                  <a:moveTo>
                    <a:pt x="45630" y="91119"/>
                  </a:moveTo>
                  <a:cubicBezTo>
                    <a:pt x="70514" y="90833"/>
                    <a:pt x="91545" y="69327"/>
                    <a:pt x="91117" y="44632"/>
                  </a:cubicBezTo>
                  <a:cubicBezTo>
                    <a:pt x="90689" y="19986"/>
                    <a:pt x="70514" y="240"/>
                    <a:pt x="45582" y="2"/>
                  </a:cubicBezTo>
                  <a:cubicBezTo>
                    <a:pt x="19556" y="-236"/>
                    <a:pt x="-95" y="19272"/>
                    <a:pt x="0" y="45346"/>
                  </a:cubicBezTo>
                  <a:cubicBezTo>
                    <a:pt x="0" y="71182"/>
                    <a:pt x="20222" y="91404"/>
                    <a:pt x="45630" y="91119"/>
                  </a:cubicBezTo>
                  <a:close/>
                  <a:moveTo>
                    <a:pt x="45011" y="38780"/>
                  </a:moveTo>
                  <a:cubicBezTo>
                    <a:pt x="48913" y="38828"/>
                    <a:pt x="52196" y="40731"/>
                    <a:pt x="52196" y="45203"/>
                  </a:cubicBezTo>
                  <a:cubicBezTo>
                    <a:pt x="52196" y="49438"/>
                    <a:pt x="49341" y="51532"/>
                    <a:pt x="45487" y="52578"/>
                  </a:cubicBezTo>
                  <a:cubicBezTo>
                    <a:pt x="41538" y="51960"/>
                    <a:pt x="38731" y="50152"/>
                    <a:pt x="38588" y="45727"/>
                  </a:cubicBezTo>
                  <a:cubicBezTo>
                    <a:pt x="38398" y="41302"/>
                    <a:pt x="40729" y="38685"/>
                    <a:pt x="45011" y="38780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280">
              <a:extLst>
                <a:ext uri="{FF2B5EF4-FFF2-40B4-BE49-F238E27FC236}">
                  <a16:creationId xmlns:a16="http://schemas.microsoft.com/office/drawing/2014/main" id="{E36918BA-7A87-4595-8389-30F7FE8A6ECB}"/>
                </a:ext>
              </a:extLst>
            </p:cNvPr>
            <p:cNvSpPr/>
            <p:nvPr/>
          </p:nvSpPr>
          <p:spPr>
            <a:xfrm>
              <a:off x="1789907" y="2714682"/>
              <a:ext cx="46581" cy="38502"/>
            </a:xfrm>
            <a:custGeom>
              <a:avLst/>
              <a:gdLst>
                <a:gd name="connsiteX0" fmla="*/ 0 w 46581"/>
                <a:gd name="connsiteY0" fmla="*/ 0 h 38502"/>
                <a:gd name="connsiteX1" fmla="*/ 48 w 46581"/>
                <a:gd name="connsiteY1" fmla="*/ 28548 h 38502"/>
                <a:gd name="connsiteX2" fmla="*/ 6233 w 46581"/>
                <a:gd name="connsiteY2" fmla="*/ 36494 h 38502"/>
                <a:gd name="connsiteX3" fmla="*/ 46534 w 46581"/>
                <a:gd name="connsiteY3" fmla="*/ 2950 h 38502"/>
                <a:gd name="connsiteX4" fmla="*/ 46581 w 46581"/>
                <a:gd name="connsiteY4" fmla="*/ 238 h 38502"/>
                <a:gd name="connsiteX5" fmla="*/ 46581 w 46581"/>
                <a:gd name="connsiteY5" fmla="*/ 238 h 38502"/>
                <a:gd name="connsiteX6" fmla="*/ 0 w 46581"/>
                <a:gd name="connsiteY6" fmla="*/ 0 h 38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581" h="38502">
                  <a:moveTo>
                    <a:pt x="0" y="0"/>
                  </a:moveTo>
                  <a:cubicBezTo>
                    <a:pt x="48" y="9516"/>
                    <a:pt x="143" y="19032"/>
                    <a:pt x="48" y="28548"/>
                  </a:cubicBezTo>
                  <a:cubicBezTo>
                    <a:pt x="0" y="33021"/>
                    <a:pt x="381" y="35685"/>
                    <a:pt x="6233" y="36494"/>
                  </a:cubicBezTo>
                  <a:cubicBezTo>
                    <a:pt x="43631" y="41538"/>
                    <a:pt x="46438" y="39349"/>
                    <a:pt x="46534" y="2950"/>
                  </a:cubicBezTo>
                  <a:cubicBezTo>
                    <a:pt x="46534" y="2046"/>
                    <a:pt x="46534" y="1142"/>
                    <a:pt x="46581" y="238"/>
                  </a:cubicBezTo>
                  <a:cubicBezTo>
                    <a:pt x="46581" y="238"/>
                    <a:pt x="46581" y="238"/>
                    <a:pt x="46581" y="238"/>
                  </a:cubicBezTo>
                  <a:cubicBezTo>
                    <a:pt x="30975" y="1856"/>
                    <a:pt x="15464" y="2141"/>
                    <a:pt x="0" y="0"/>
                  </a:cubicBezTo>
                  <a:close/>
                </a:path>
              </a:pathLst>
            </a:custGeom>
            <a:solidFill>
              <a:srgbClr val="1D98C4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: Shape 281">
              <a:extLst>
                <a:ext uri="{FF2B5EF4-FFF2-40B4-BE49-F238E27FC236}">
                  <a16:creationId xmlns:a16="http://schemas.microsoft.com/office/drawing/2014/main" id="{582ECBC9-57CB-4AB8-AE3F-41F6E6D31E18}"/>
                </a:ext>
              </a:extLst>
            </p:cNvPr>
            <p:cNvSpPr/>
            <p:nvPr/>
          </p:nvSpPr>
          <p:spPr>
            <a:xfrm>
              <a:off x="1789907" y="2711492"/>
              <a:ext cx="46533" cy="4729"/>
            </a:xfrm>
            <a:custGeom>
              <a:avLst/>
              <a:gdLst>
                <a:gd name="connsiteX0" fmla="*/ 0 w 46533"/>
                <a:gd name="connsiteY0" fmla="*/ 3190 h 4729"/>
                <a:gd name="connsiteX1" fmla="*/ 46534 w 46533"/>
                <a:gd name="connsiteY1" fmla="*/ 3380 h 4729"/>
                <a:gd name="connsiteX2" fmla="*/ 0 w 46533"/>
                <a:gd name="connsiteY2" fmla="*/ 3190 h 4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533" h="4729">
                  <a:moveTo>
                    <a:pt x="0" y="3190"/>
                  </a:moveTo>
                  <a:cubicBezTo>
                    <a:pt x="15511" y="5331"/>
                    <a:pt x="31022" y="5093"/>
                    <a:pt x="46534" y="3380"/>
                  </a:cubicBezTo>
                  <a:cubicBezTo>
                    <a:pt x="31022" y="-1378"/>
                    <a:pt x="15511" y="-807"/>
                    <a:pt x="0" y="3190"/>
                  </a:cubicBezTo>
                  <a:close/>
                </a:path>
              </a:pathLst>
            </a:custGeom>
            <a:solidFill>
              <a:srgbClr val="1D98C4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reeform: Shape 282">
              <a:extLst>
                <a:ext uri="{FF2B5EF4-FFF2-40B4-BE49-F238E27FC236}">
                  <a16:creationId xmlns:a16="http://schemas.microsoft.com/office/drawing/2014/main" id="{208325F7-B3D0-4B2E-8D8D-B500149068C1}"/>
                </a:ext>
              </a:extLst>
            </p:cNvPr>
            <p:cNvSpPr/>
            <p:nvPr/>
          </p:nvSpPr>
          <p:spPr>
            <a:xfrm>
              <a:off x="2020697" y="2712160"/>
              <a:ext cx="48649" cy="40288"/>
            </a:xfrm>
            <a:custGeom>
              <a:avLst/>
              <a:gdLst>
                <a:gd name="connsiteX0" fmla="*/ 1450 w 48649"/>
                <a:gd name="connsiteY0" fmla="*/ 2664 h 40288"/>
                <a:gd name="connsiteX1" fmla="*/ 3686 w 48649"/>
                <a:gd name="connsiteY1" fmla="*/ 36589 h 40288"/>
                <a:gd name="connsiteX2" fmla="*/ 39038 w 48649"/>
                <a:gd name="connsiteY2" fmla="*/ 38825 h 40288"/>
                <a:gd name="connsiteX3" fmla="*/ 40418 w 48649"/>
                <a:gd name="connsiteY3" fmla="*/ 38825 h 40288"/>
                <a:gd name="connsiteX4" fmla="*/ 48174 w 48649"/>
                <a:gd name="connsiteY4" fmla="*/ 31213 h 40288"/>
                <a:gd name="connsiteX5" fmla="*/ 48650 w 48649"/>
                <a:gd name="connsiteY5" fmla="*/ 0 h 40288"/>
                <a:gd name="connsiteX6" fmla="*/ 1450 w 48649"/>
                <a:gd name="connsiteY6" fmla="*/ 2664 h 4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649" h="40288">
                  <a:moveTo>
                    <a:pt x="1450" y="2664"/>
                  </a:moveTo>
                  <a:cubicBezTo>
                    <a:pt x="2306" y="14322"/>
                    <a:pt x="-3594" y="29928"/>
                    <a:pt x="3686" y="36589"/>
                  </a:cubicBezTo>
                  <a:cubicBezTo>
                    <a:pt x="11442" y="43774"/>
                    <a:pt x="26953" y="38159"/>
                    <a:pt x="39038" y="38825"/>
                  </a:cubicBezTo>
                  <a:cubicBezTo>
                    <a:pt x="39467" y="38873"/>
                    <a:pt x="39942" y="38778"/>
                    <a:pt x="40418" y="38825"/>
                  </a:cubicBezTo>
                  <a:cubicBezTo>
                    <a:pt x="46271" y="39587"/>
                    <a:pt x="48317" y="37160"/>
                    <a:pt x="48174" y="31213"/>
                  </a:cubicBezTo>
                  <a:cubicBezTo>
                    <a:pt x="47888" y="20793"/>
                    <a:pt x="48459" y="10372"/>
                    <a:pt x="48650" y="0"/>
                  </a:cubicBezTo>
                  <a:cubicBezTo>
                    <a:pt x="33281" y="7089"/>
                    <a:pt x="17294" y="3997"/>
                    <a:pt x="1450" y="2664"/>
                  </a:cubicBezTo>
                  <a:close/>
                </a:path>
              </a:pathLst>
            </a:custGeom>
            <a:solidFill>
              <a:srgbClr val="1D98C4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Freeform: Shape 283">
              <a:extLst>
                <a:ext uri="{FF2B5EF4-FFF2-40B4-BE49-F238E27FC236}">
                  <a16:creationId xmlns:a16="http://schemas.microsoft.com/office/drawing/2014/main" id="{DEEC669C-59A7-43F0-BF15-337BAC04A029}"/>
                </a:ext>
              </a:extLst>
            </p:cNvPr>
            <p:cNvSpPr/>
            <p:nvPr/>
          </p:nvSpPr>
          <p:spPr>
            <a:xfrm>
              <a:off x="2022147" y="2711638"/>
              <a:ext cx="47199" cy="5013"/>
            </a:xfrm>
            <a:custGeom>
              <a:avLst/>
              <a:gdLst>
                <a:gd name="connsiteX0" fmla="*/ 0 w 47199"/>
                <a:gd name="connsiteY0" fmla="*/ 3186 h 5013"/>
                <a:gd name="connsiteX1" fmla="*/ 47200 w 47199"/>
                <a:gd name="connsiteY1" fmla="*/ 522 h 5013"/>
                <a:gd name="connsiteX2" fmla="*/ 47200 w 47199"/>
                <a:gd name="connsiteY2" fmla="*/ 522 h 5013"/>
                <a:gd name="connsiteX3" fmla="*/ 0 w 47199"/>
                <a:gd name="connsiteY3" fmla="*/ 3186 h 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199" h="5013">
                  <a:moveTo>
                    <a:pt x="0" y="3186"/>
                  </a:moveTo>
                  <a:cubicBezTo>
                    <a:pt x="15844" y="4518"/>
                    <a:pt x="31831" y="7611"/>
                    <a:pt x="47200" y="522"/>
                  </a:cubicBezTo>
                  <a:lnTo>
                    <a:pt x="47200" y="522"/>
                  </a:lnTo>
                  <a:cubicBezTo>
                    <a:pt x="31498" y="1997"/>
                    <a:pt x="15416" y="-3000"/>
                    <a:pt x="0" y="3186"/>
                  </a:cubicBezTo>
                  <a:close/>
                </a:path>
              </a:pathLst>
            </a:custGeom>
            <a:solidFill>
              <a:srgbClr val="1D98C4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Freeform: Shape 284">
              <a:extLst>
                <a:ext uri="{FF2B5EF4-FFF2-40B4-BE49-F238E27FC236}">
                  <a16:creationId xmlns:a16="http://schemas.microsoft.com/office/drawing/2014/main" id="{3344E571-9B47-459F-8B07-C5A2DDE9D55E}"/>
                </a:ext>
              </a:extLst>
            </p:cNvPr>
            <p:cNvSpPr/>
            <p:nvPr/>
          </p:nvSpPr>
          <p:spPr>
            <a:xfrm>
              <a:off x="1713303" y="2714682"/>
              <a:ext cx="46581" cy="38489"/>
            </a:xfrm>
            <a:custGeom>
              <a:avLst/>
              <a:gdLst>
                <a:gd name="connsiteX0" fmla="*/ 0 w 46581"/>
                <a:gd name="connsiteY0" fmla="*/ 0 h 38489"/>
                <a:gd name="connsiteX1" fmla="*/ 48 w 46581"/>
                <a:gd name="connsiteY1" fmla="*/ 28548 h 38489"/>
                <a:gd name="connsiteX2" fmla="*/ 6281 w 46581"/>
                <a:gd name="connsiteY2" fmla="*/ 36494 h 38489"/>
                <a:gd name="connsiteX3" fmla="*/ 46534 w 46581"/>
                <a:gd name="connsiteY3" fmla="*/ 2950 h 38489"/>
                <a:gd name="connsiteX4" fmla="*/ 46581 w 46581"/>
                <a:gd name="connsiteY4" fmla="*/ 238 h 38489"/>
                <a:gd name="connsiteX5" fmla="*/ 0 w 46581"/>
                <a:gd name="connsiteY5" fmla="*/ 0 h 38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581" h="38489">
                  <a:moveTo>
                    <a:pt x="0" y="0"/>
                  </a:moveTo>
                  <a:cubicBezTo>
                    <a:pt x="48" y="9516"/>
                    <a:pt x="143" y="19032"/>
                    <a:pt x="48" y="28548"/>
                  </a:cubicBezTo>
                  <a:cubicBezTo>
                    <a:pt x="0" y="33068"/>
                    <a:pt x="428" y="35685"/>
                    <a:pt x="6281" y="36494"/>
                  </a:cubicBezTo>
                  <a:cubicBezTo>
                    <a:pt x="43726" y="41490"/>
                    <a:pt x="46438" y="39397"/>
                    <a:pt x="46534" y="2950"/>
                  </a:cubicBezTo>
                  <a:cubicBezTo>
                    <a:pt x="46534" y="2046"/>
                    <a:pt x="46581" y="1142"/>
                    <a:pt x="46581" y="238"/>
                  </a:cubicBezTo>
                  <a:cubicBezTo>
                    <a:pt x="31022" y="1903"/>
                    <a:pt x="15511" y="2141"/>
                    <a:pt x="0" y="0"/>
                  </a:cubicBezTo>
                  <a:close/>
                </a:path>
              </a:pathLst>
            </a:custGeom>
            <a:solidFill>
              <a:srgbClr val="1D98C4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: Shape 285">
              <a:extLst>
                <a:ext uri="{FF2B5EF4-FFF2-40B4-BE49-F238E27FC236}">
                  <a16:creationId xmlns:a16="http://schemas.microsoft.com/office/drawing/2014/main" id="{3AA0F166-C32F-49D2-B3D0-8E11D835E783}"/>
                </a:ext>
              </a:extLst>
            </p:cNvPr>
            <p:cNvSpPr/>
            <p:nvPr/>
          </p:nvSpPr>
          <p:spPr>
            <a:xfrm>
              <a:off x="1713303" y="2711510"/>
              <a:ext cx="46533" cy="4694"/>
            </a:xfrm>
            <a:custGeom>
              <a:avLst/>
              <a:gdLst>
                <a:gd name="connsiteX0" fmla="*/ 0 w 46533"/>
                <a:gd name="connsiteY0" fmla="*/ 3171 h 4694"/>
                <a:gd name="connsiteX1" fmla="*/ 46534 w 46533"/>
                <a:gd name="connsiteY1" fmla="*/ 3362 h 4694"/>
                <a:gd name="connsiteX2" fmla="*/ 0 w 46533"/>
                <a:gd name="connsiteY2" fmla="*/ 3171 h 4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533" h="4694">
                  <a:moveTo>
                    <a:pt x="0" y="3171"/>
                  </a:moveTo>
                  <a:cubicBezTo>
                    <a:pt x="15511" y="5312"/>
                    <a:pt x="31022" y="5027"/>
                    <a:pt x="46534" y="3362"/>
                  </a:cubicBezTo>
                  <a:cubicBezTo>
                    <a:pt x="31070" y="-1349"/>
                    <a:pt x="15559" y="-826"/>
                    <a:pt x="0" y="3171"/>
                  </a:cubicBezTo>
                  <a:close/>
                </a:path>
              </a:pathLst>
            </a:custGeom>
            <a:solidFill>
              <a:srgbClr val="1D98C4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: Shape 286">
              <a:extLst>
                <a:ext uri="{FF2B5EF4-FFF2-40B4-BE49-F238E27FC236}">
                  <a16:creationId xmlns:a16="http://schemas.microsoft.com/office/drawing/2014/main" id="{92CBF586-8119-4C14-A272-01411C731E5C}"/>
                </a:ext>
              </a:extLst>
            </p:cNvPr>
            <p:cNvSpPr/>
            <p:nvPr/>
          </p:nvSpPr>
          <p:spPr>
            <a:xfrm>
              <a:off x="1636499" y="2714824"/>
              <a:ext cx="48230" cy="37562"/>
            </a:xfrm>
            <a:custGeom>
              <a:avLst/>
              <a:gdLst>
                <a:gd name="connsiteX0" fmla="*/ 152 w 48230"/>
                <a:gd name="connsiteY0" fmla="*/ 0 h 37562"/>
                <a:gd name="connsiteX1" fmla="*/ 57 w 48230"/>
                <a:gd name="connsiteY1" fmla="*/ 27168 h 37562"/>
                <a:gd name="connsiteX2" fmla="*/ 9192 w 48230"/>
                <a:gd name="connsiteY2" fmla="*/ 36256 h 37562"/>
                <a:gd name="connsiteX3" fmla="*/ 44544 w 48230"/>
                <a:gd name="connsiteY3" fmla="*/ 33925 h 37562"/>
                <a:gd name="connsiteX4" fmla="*/ 46781 w 48230"/>
                <a:gd name="connsiteY4" fmla="*/ 0 h 37562"/>
                <a:gd name="connsiteX5" fmla="*/ 46781 w 48230"/>
                <a:gd name="connsiteY5" fmla="*/ 0 h 37562"/>
                <a:gd name="connsiteX6" fmla="*/ 152 w 48230"/>
                <a:gd name="connsiteY6" fmla="*/ 0 h 37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230" h="37562">
                  <a:moveTo>
                    <a:pt x="152" y="0"/>
                  </a:moveTo>
                  <a:cubicBezTo>
                    <a:pt x="152" y="9088"/>
                    <a:pt x="628" y="18176"/>
                    <a:pt x="57" y="27168"/>
                  </a:cubicBezTo>
                  <a:cubicBezTo>
                    <a:pt x="-419" y="34401"/>
                    <a:pt x="2055" y="36827"/>
                    <a:pt x="9192" y="36256"/>
                  </a:cubicBezTo>
                  <a:cubicBezTo>
                    <a:pt x="21278" y="35257"/>
                    <a:pt x="36789" y="41110"/>
                    <a:pt x="44544" y="33925"/>
                  </a:cubicBezTo>
                  <a:cubicBezTo>
                    <a:pt x="51824" y="27216"/>
                    <a:pt x="45924" y="11657"/>
                    <a:pt x="46781" y="0"/>
                  </a:cubicBezTo>
                  <a:cubicBezTo>
                    <a:pt x="46781" y="0"/>
                    <a:pt x="46781" y="0"/>
                    <a:pt x="46781" y="0"/>
                  </a:cubicBezTo>
                  <a:cubicBezTo>
                    <a:pt x="31222" y="1808"/>
                    <a:pt x="15711" y="1856"/>
                    <a:pt x="152" y="0"/>
                  </a:cubicBezTo>
                  <a:close/>
                </a:path>
              </a:pathLst>
            </a:custGeom>
            <a:solidFill>
              <a:srgbClr val="1D98C4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Freeform: Shape 287">
              <a:extLst>
                <a:ext uri="{FF2B5EF4-FFF2-40B4-BE49-F238E27FC236}">
                  <a16:creationId xmlns:a16="http://schemas.microsoft.com/office/drawing/2014/main" id="{61E50150-C06C-475E-8AD4-1E0233540E8A}"/>
                </a:ext>
              </a:extLst>
            </p:cNvPr>
            <p:cNvSpPr/>
            <p:nvPr/>
          </p:nvSpPr>
          <p:spPr>
            <a:xfrm>
              <a:off x="1636651" y="2711506"/>
              <a:ext cx="46628" cy="4710"/>
            </a:xfrm>
            <a:custGeom>
              <a:avLst/>
              <a:gdLst>
                <a:gd name="connsiteX0" fmla="*/ 0 w 46628"/>
                <a:gd name="connsiteY0" fmla="*/ 3319 h 4710"/>
                <a:gd name="connsiteX1" fmla="*/ 46629 w 46628"/>
                <a:gd name="connsiteY1" fmla="*/ 3319 h 4710"/>
                <a:gd name="connsiteX2" fmla="*/ 0 w 46628"/>
                <a:gd name="connsiteY2" fmla="*/ 3319 h 4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628" h="4710">
                  <a:moveTo>
                    <a:pt x="0" y="3319"/>
                  </a:moveTo>
                  <a:cubicBezTo>
                    <a:pt x="15559" y="5174"/>
                    <a:pt x="31070" y="5174"/>
                    <a:pt x="46629" y="3319"/>
                  </a:cubicBezTo>
                  <a:cubicBezTo>
                    <a:pt x="31070" y="-1154"/>
                    <a:pt x="15559" y="-1059"/>
                    <a:pt x="0" y="3319"/>
                  </a:cubicBezTo>
                  <a:close/>
                </a:path>
              </a:pathLst>
            </a:custGeom>
            <a:solidFill>
              <a:srgbClr val="1D98C4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288">
              <a:extLst>
                <a:ext uri="{FF2B5EF4-FFF2-40B4-BE49-F238E27FC236}">
                  <a16:creationId xmlns:a16="http://schemas.microsoft.com/office/drawing/2014/main" id="{B925BFE8-4A79-48A1-BB06-F37CF905F651}"/>
                </a:ext>
              </a:extLst>
            </p:cNvPr>
            <p:cNvSpPr/>
            <p:nvPr/>
          </p:nvSpPr>
          <p:spPr>
            <a:xfrm>
              <a:off x="1943402" y="2714920"/>
              <a:ext cx="46152" cy="36672"/>
            </a:xfrm>
            <a:custGeom>
              <a:avLst/>
              <a:gdLst>
                <a:gd name="connsiteX0" fmla="*/ 19080 w 46152"/>
                <a:gd name="connsiteY0" fmla="*/ 952 h 36672"/>
                <a:gd name="connsiteX1" fmla="*/ 5995 w 46152"/>
                <a:gd name="connsiteY1" fmla="*/ 13894 h 36672"/>
                <a:gd name="connsiteX2" fmla="*/ 0 w 46152"/>
                <a:gd name="connsiteY2" fmla="*/ 32688 h 36672"/>
                <a:gd name="connsiteX3" fmla="*/ 7613 w 46152"/>
                <a:gd name="connsiteY3" fmla="*/ 36018 h 36672"/>
                <a:gd name="connsiteX4" fmla="*/ 46153 w 46152"/>
                <a:gd name="connsiteY4" fmla="*/ 0 h 36672"/>
                <a:gd name="connsiteX5" fmla="*/ 46153 w 46152"/>
                <a:gd name="connsiteY5" fmla="*/ 0 h 36672"/>
                <a:gd name="connsiteX6" fmla="*/ 19080 w 46152"/>
                <a:gd name="connsiteY6" fmla="*/ 952 h 36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152" h="36672">
                  <a:moveTo>
                    <a:pt x="19080" y="952"/>
                  </a:moveTo>
                  <a:cubicBezTo>
                    <a:pt x="9802" y="856"/>
                    <a:pt x="6233" y="4710"/>
                    <a:pt x="5995" y="13894"/>
                  </a:cubicBezTo>
                  <a:cubicBezTo>
                    <a:pt x="5852" y="20460"/>
                    <a:pt x="9040" y="28739"/>
                    <a:pt x="0" y="32688"/>
                  </a:cubicBezTo>
                  <a:cubicBezTo>
                    <a:pt x="1047" y="37255"/>
                    <a:pt x="4806" y="35828"/>
                    <a:pt x="7613" y="36018"/>
                  </a:cubicBezTo>
                  <a:cubicBezTo>
                    <a:pt x="46105" y="37969"/>
                    <a:pt x="46105" y="37969"/>
                    <a:pt x="46153" y="0"/>
                  </a:cubicBezTo>
                  <a:cubicBezTo>
                    <a:pt x="46153" y="0"/>
                    <a:pt x="46153" y="0"/>
                    <a:pt x="46153" y="0"/>
                  </a:cubicBezTo>
                  <a:cubicBezTo>
                    <a:pt x="37208" y="2189"/>
                    <a:pt x="28120" y="1047"/>
                    <a:pt x="19080" y="952"/>
                  </a:cubicBezTo>
                  <a:close/>
                </a:path>
              </a:pathLst>
            </a:custGeom>
            <a:solidFill>
              <a:srgbClr val="1D98C4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reeform: Shape 289">
              <a:extLst>
                <a:ext uri="{FF2B5EF4-FFF2-40B4-BE49-F238E27FC236}">
                  <a16:creationId xmlns:a16="http://schemas.microsoft.com/office/drawing/2014/main" id="{6DBB3CE7-363D-4F11-9462-245E012B8324}"/>
                </a:ext>
              </a:extLst>
            </p:cNvPr>
            <p:cNvSpPr/>
            <p:nvPr/>
          </p:nvSpPr>
          <p:spPr>
            <a:xfrm>
              <a:off x="1943402" y="2711696"/>
              <a:ext cx="46200" cy="35959"/>
            </a:xfrm>
            <a:custGeom>
              <a:avLst/>
              <a:gdLst>
                <a:gd name="connsiteX0" fmla="*/ 11895 w 46200"/>
                <a:gd name="connsiteY0" fmla="*/ 417 h 35959"/>
                <a:gd name="connsiteX1" fmla="*/ 1903 w 46200"/>
                <a:gd name="connsiteY1" fmla="*/ 10742 h 35959"/>
                <a:gd name="connsiteX2" fmla="*/ 0 w 46200"/>
                <a:gd name="connsiteY2" fmla="*/ 35959 h 35959"/>
                <a:gd name="connsiteX3" fmla="*/ 5995 w 46200"/>
                <a:gd name="connsiteY3" fmla="*/ 17165 h 35959"/>
                <a:gd name="connsiteX4" fmla="*/ 19080 w 46200"/>
                <a:gd name="connsiteY4" fmla="*/ 4223 h 35959"/>
                <a:gd name="connsiteX5" fmla="*/ 46201 w 46200"/>
                <a:gd name="connsiteY5" fmla="*/ 3272 h 35959"/>
                <a:gd name="connsiteX6" fmla="*/ 11895 w 46200"/>
                <a:gd name="connsiteY6" fmla="*/ 417 h 35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200" h="35959">
                  <a:moveTo>
                    <a:pt x="11895" y="417"/>
                  </a:moveTo>
                  <a:cubicBezTo>
                    <a:pt x="3997" y="-582"/>
                    <a:pt x="2046" y="3414"/>
                    <a:pt x="1903" y="10742"/>
                  </a:cubicBezTo>
                  <a:cubicBezTo>
                    <a:pt x="1760" y="19116"/>
                    <a:pt x="4330" y="27823"/>
                    <a:pt x="0" y="35959"/>
                  </a:cubicBezTo>
                  <a:cubicBezTo>
                    <a:pt x="9040" y="32010"/>
                    <a:pt x="5852" y="23683"/>
                    <a:pt x="5995" y="17165"/>
                  </a:cubicBezTo>
                  <a:cubicBezTo>
                    <a:pt x="6233" y="7934"/>
                    <a:pt x="9802" y="4128"/>
                    <a:pt x="19080" y="4223"/>
                  </a:cubicBezTo>
                  <a:cubicBezTo>
                    <a:pt x="28120" y="4318"/>
                    <a:pt x="37208" y="5460"/>
                    <a:pt x="46201" y="3272"/>
                  </a:cubicBezTo>
                  <a:cubicBezTo>
                    <a:pt x="35162" y="-2914"/>
                    <a:pt x="23267" y="1844"/>
                    <a:pt x="11895" y="417"/>
                  </a:cubicBezTo>
                  <a:close/>
                </a:path>
              </a:pathLst>
            </a:custGeom>
            <a:solidFill>
              <a:srgbClr val="1D98C4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Freeform: Shape 290">
              <a:extLst>
                <a:ext uri="{FF2B5EF4-FFF2-40B4-BE49-F238E27FC236}">
                  <a16:creationId xmlns:a16="http://schemas.microsoft.com/office/drawing/2014/main" id="{41D767FA-36E2-4382-B8C5-3949251C973F}"/>
                </a:ext>
              </a:extLst>
            </p:cNvPr>
            <p:cNvSpPr/>
            <p:nvPr/>
          </p:nvSpPr>
          <p:spPr>
            <a:xfrm>
              <a:off x="1866797" y="2714967"/>
              <a:ext cx="46200" cy="36672"/>
            </a:xfrm>
            <a:custGeom>
              <a:avLst/>
              <a:gdLst>
                <a:gd name="connsiteX0" fmla="*/ 19127 w 46200"/>
                <a:gd name="connsiteY0" fmla="*/ 904 h 36672"/>
                <a:gd name="connsiteX1" fmla="*/ 6043 w 46200"/>
                <a:gd name="connsiteY1" fmla="*/ 13893 h 36672"/>
                <a:gd name="connsiteX2" fmla="*/ 0 w 46200"/>
                <a:gd name="connsiteY2" fmla="*/ 32688 h 36672"/>
                <a:gd name="connsiteX3" fmla="*/ 7613 w 46200"/>
                <a:gd name="connsiteY3" fmla="*/ 36018 h 36672"/>
                <a:gd name="connsiteX4" fmla="*/ 46201 w 46200"/>
                <a:gd name="connsiteY4" fmla="*/ 0 h 36672"/>
                <a:gd name="connsiteX5" fmla="*/ 46201 w 46200"/>
                <a:gd name="connsiteY5" fmla="*/ 0 h 36672"/>
                <a:gd name="connsiteX6" fmla="*/ 19127 w 46200"/>
                <a:gd name="connsiteY6" fmla="*/ 904 h 36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200" h="36672">
                  <a:moveTo>
                    <a:pt x="19127" y="904"/>
                  </a:moveTo>
                  <a:cubicBezTo>
                    <a:pt x="9849" y="809"/>
                    <a:pt x="6281" y="4710"/>
                    <a:pt x="6043" y="13893"/>
                  </a:cubicBezTo>
                  <a:cubicBezTo>
                    <a:pt x="5900" y="20412"/>
                    <a:pt x="9088" y="28738"/>
                    <a:pt x="0" y="32688"/>
                  </a:cubicBezTo>
                  <a:cubicBezTo>
                    <a:pt x="999" y="37303"/>
                    <a:pt x="4758" y="35876"/>
                    <a:pt x="7613" y="36018"/>
                  </a:cubicBezTo>
                  <a:cubicBezTo>
                    <a:pt x="46153" y="37969"/>
                    <a:pt x="46153" y="37969"/>
                    <a:pt x="46201" y="0"/>
                  </a:cubicBezTo>
                  <a:cubicBezTo>
                    <a:pt x="46201" y="0"/>
                    <a:pt x="46201" y="0"/>
                    <a:pt x="46201" y="0"/>
                  </a:cubicBezTo>
                  <a:cubicBezTo>
                    <a:pt x="37255" y="2141"/>
                    <a:pt x="28120" y="999"/>
                    <a:pt x="19127" y="904"/>
                  </a:cubicBezTo>
                  <a:close/>
                </a:path>
              </a:pathLst>
            </a:custGeom>
            <a:solidFill>
              <a:srgbClr val="1D97C4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Freeform: Shape 291">
              <a:extLst>
                <a:ext uri="{FF2B5EF4-FFF2-40B4-BE49-F238E27FC236}">
                  <a16:creationId xmlns:a16="http://schemas.microsoft.com/office/drawing/2014/main" id="{94726034-2DD4-4E26-9DBA-69B0CCFB82FC}"/>
                </a:ext>
              </a:extLst>
            </p:cNvPr>
            <p:cNvSpPr/>
            <p:nvPr/>
          </p:nvSpPr>
          <p:spPr>
            <a:xfrm>
              <a:off x="1866845" y="2711677"/>
              <a:ext cx="46248" cy="35930"/>
            </a:xfrm>
            <a:custGeom>
              <a:avLst/>
              <a:gdLst>
                <a:gd name="connsiteX0" fmla="*/ 11895 w 46248"/>
                <a:gd name="connsiteY0" fmla="*/ 435 h 35930"/>
                <a:gd name="connsiteX1" fmla="*/ 1903 w 46248"/>
                <a:gd name="connsiteY1" fmla="*/ 10760 h 35930"/>
                <a:gd name="connsiteX2" fmla="*/ 0 w 46248"/>
                <a:gd name="connsiteY2" fmla="*/ 35930 h 35930"/>
                <a:gd name="connsiteX3" fmla="*/ 6043 w 46248"/>
                <a:gd name="connsiteY3" fmla="*/ 17136 h 35930"/>
                <a:gd name="connsiteX4" fmla="*/ 19127 w 46248"/>
                <a:gd name="connsiteY4" fmla="*/ 4147 h 35930"/>
                <a:gd name="connsiteX5" fmla="*/ 46248 w 46248"/>
                <a:gd name="connsiteY5" fmla="*/ 3195 h 35930"/>
                <a:gd name="connsiteX6" fmla="*/ 11895 w 46248"/>
                <a:gd name="connsiteY6" fmla="*/ 435 h 35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248" h="35930">
                  <a:moveTo>
                    <a:pt x="11895" y="435"/>
                  </a:moveTo>
                  <a:cubicBezTo>
                    <a:pt x="3997" y="-564"/>
                    <a:pt x="2046" y="3433"/>
                    <a:pt x="1903" y="10760"/>
                  </a:cubicBezTo>
                  <a:cubicBezTo>
                    <a:pt x="1713" y="19134"/>
                    <a:pt x="4377" y="27842"/>
                    <a:pt x="0" y="35930"/>
                  </a:cubicBezTo>
                  <a:cubicBezTo>
                    <a:pt x="9088" y="32029"/>
                    <a:pt x="5852" y="23702"/>
                    <a:pt x="6043" y="17136"/>
                  </a:cubicBezTo>
                  <a:cubicBezTo>
                    <a:pt x="6280" y="7953"/>
                    <a:pt x="9802" y="4051"/>
                    <a:pt x="19127" y="4147"/>
                  </a:cubicBezTo>
                  <a:cubicBezTo>
                    <a:pt x="28167" y="4242"/>
                    <a:pt x="37255" y="5384"/>
                    <a:pt x="46248" y="3195"/>
                  </a:cubicBezTo>
                  <a:cubicBezTo>
                    <a:pt x="35162" y="-2895"/>
                    <a:pt x="23267" y="1863"/>
                    <a:pt x="11895" y="435"/>
                  </a:cubicBezTo>
                  <a:close/>
                </a:path>
              </a:pathLst>
            </a:custGeom>
            <a:solidFill>
              <a:srgbClr val="1D97C4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Freeform: Shape 292">
              <a:extLst>
                <a:ext uri="{FF2B5EF4-FFF2-40B4-BE49-F238E27FC236}">
                  <a16:creationId xmlns:a16="http://schemas.microsoft.com/office/drawing/2014/main" id="{A6974626-E0E2-4C02-A10D-533E5093A84D}"/>
                </a:ext>
              </a:extLst>
            </p:cNvPr>
            <p:cNvSpPr/>
            <p:nvPr/>
          </p:nvSpPr>
          <p:spPr>
            <a:xfrm>
              <a:off x="1555051" y="2714967"/>
              <a:ext cx="47806" cy="37492"/>
            </a:xfrm>
            <a:custGeom>
              <a:avLst/>
              <a:gdLst>
                <a:gd name="connsiteX0" fmla="*/ 19175 w 47806"/>
                <a:gd name="connsiteY0" fmla="*/ 904 h 37492"/>
                <a:gd name="connsiteX1" fmla="*/ 6090 w 47806"/>
                <a:gd name="connsiteY1" fmla="*/ 13893 h 37492"/>
                <a:gd name="connsiteX2" fmla="*/ 0 w 47806"/>
                <a:gd name="connsiteY2" fmla="*/ 32640 h 37492"/>
                <a:gd name="connsiteX3" fmla="*/ 8945 w 47806"/>
                <a:gd name="connsiteY3" fmla="*/ 35876 h 37492"/>
                <a:gd name="connsiteX4" fmla="*/ 44155 w 47806"/>
                <a:gd name="connsiteY4" fmla="*/ 33782 h 37492"/>
                <a:gd name="connsiteX5" fmla="*/ 46296 w 47806"/>
                <a:gd name="connsiteY5" fmla="*/ 0 h 37492"/>
                <a:gd name="connsiteX6" fmla="*/ 46296 w 47806"/>
                <a:gd name="connsiteY6" fmla="*/ 0 h 37492"/>
                <a:gd name="connsiteX7" fmla="*/ 19175 w 47806"/>
                <a:gd name="connsiteY7" fmla="*/ 904 h 37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806" h="37492">
                  <a:moveTo>
                    <a:pt x="19175" y="904"/>
                  </a:moveTo>
                  <a:cubicBezTo>
                    <a:pt x="9849" y="809"/>
                    <a:pt x="6328" y="4710"/>
                    <a:pt x="6090" y="13893"/>
                  </a:cubicBezTo>
                  <a:cubicBezTo>
                    <a:pt x="5948" y="20412"/>
                    <a:pt x="9183" y="28786"/>
                    <a:pt x="0" y="32640"/>
                  </a:cubicBezTo>
                  <a:cubicBezTo>
                    <a:pt x="1427" y="37922"/>
                    <a:pt x="5852" y="35971"/>
                    <a:pt x="8945" y="35876"/>
                  </a:cubicBezTo>
                  <a:cubicBezTo>
                    <a:pt x="20983" y="35495"/>
                    <a:pt x="36399" y="40919"/>
                    <a:pt x="44155" y="33782"/>
                  </a:cubicBezTo>
                  <a:cubicBezTo>
                    <a:pt x="51339" y="27121"/>
                    <a:pt x="45582" y="11610"/>
                    <a:pt x="46296" y="0"/>
                  </a:cubicBezTo>
                  <a:lnTo>
                    <a:pt x="46296" y="0"/>
                  </a:lnTo>
                  <a:cubicBezTo>
                    <a:pt x="37350" y="2094"/>
                    <a:pt x="28215" y="999"/>
                    <a:pt x="19175" y="904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Freeform: Shape 293">
              <a:extLst>
                <a:ext uri="{FF2B5EF4-FFF2-40B4-BE49-F238E27FC236}">
                  <a16:creationId xmlns:a16="http://schemas.microsoft.com/office/drawing/2014/main" id="{9F5D46D9-6F30-4003-B8CD-4B57BA73D360}"/>
                </a:ext>
              </a:extLst>
            </p:cNvPr>
            <p:cNvSpPr/>
            <p:nvPr/>
          </p:nvSpPr>
          <p:spPr>
            <a:xfrm>
              <a:off x="1555051" y="2711527"/>
              <a:ext cx="46343" cy="36080"/>
            </a:xfrm>
            <a:custGeom>
              <a:avLst/>
              <a:gdLst>
                <a:gd name="connsiteX0" fmla="*/ 6614 w 46343"/>
                <a:gd name="connsiteY0" fmla="*/ 1109 h 36080"/>
                <a:gd name="connsiteX1" fmla="*/ 2141 w 46343"/>
                <a:gd name="connsiteY1" fmla="*/ 9531 h 36080"/>
                <a:gd name="connsiteX2" fmla="*/ 0 w 46343"/>
                <a:gd name="connsiteY2" fmla="*/ 36080 h 36080"/>
                <a:gd name="connsiteX3" fmla="*/ 6090 w 46343"/>
                <a:gd name="connsiteY3" fmla="*/ 17334 h 36080"/>
                <a:gd name="connsiteX4" fmla="*/ 19175 w 46343"/>
                <a:gd name="connsiteY4" fmla="*/ 4344 h 36080"/>
                <a:gd name="connsiteX5" fmla="*/ 46343 w 46343"/>
                <a:gd name="connsiteY5" fmla="*/ 3440 h 36080"/>
                <a:gd name="connsiteX6" fmla="*/ 6614 w 46343"/>
                <a:gd name="connsiteY6" fmla="*/ 1109 h 36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343" h="36080">
                  <a:moveTo>
                    <a:pt x="6614" y="1109"/>
                  </a:moveTo>
                  <a:cubicBezTo>
                    <a:pt x="1713" y="1014"/>
                    <a:pt x="2522" y="6009"/>
                    <a:pt x="2141" y="9531"/>
                  </a:cubicBezTo>
                  <a:cubicBezTo>
                    <a:pt x="1190" y="18380"/>
                    <a:pt x="4377" y="27516"/>
                    <a:pt x="0" y="36080"/>
                  </a:cubicBezTo>
                  <a:cubicBezTo>
                    <a:pt x="9183" y="32226"/>
                    <a:pt x="5900" y="23852"/>
                    <a:pt x="6090" y="17334"/>
                  </a:cubicBezTo>
                  <a:cubicBezTo>
                    <a:pt x="6328" y="8151"/>
                    <a:pt x="9849" y="4202"/>
                    <a:pt x="19175" y="4344"/>
                  </a:cubicBezTo>
                  <a:cubicBezTo>
                    <a:pt x="28215" y="4439"/>
                    <a:pt x="37350" y="5534"/>
                    <a:pt x="46343" y="3440"/>
                  </a:cubicBezTo>
                  <a:cubicBezTo>
                    <a:pt x="33449" y="-2745"/>
                    <a:pt x="19889" y="1347"/>
                    <a:pt x="6614" y="1109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: Shape 294">
              <a:extLst>
                <a:ext uri="{FF2B5EF4-FFF2-40B4-BE49-F238E27FC236}">
                  <a16:creationId xmlns:a16="http://schemas.microsoft.com/office/drawing/2014/main" id="{DD4B08A1-9B81-44DA-9861-7594D39C89AA}"/>
                </a:ext>
              </a:extLst>
            </p:cNvPr>
            <p:cNvSpPr/>
            <p:nvPr/>
          </p:nvSpPr>
          <p:spPr>
            <a:xfrm>
              <a:off x="2951868" y="2859374"/>
              <a:ext cx="34463" cy="39110"/>
            </a:xfrm>
            <a:custGeom>
              <a:avLst/>
              <a:gdLst>
                <a:gd name="connsiteX0" fmla="*/ 47 w 34463"/>
                <a:gd name="connsiteY0" fmla="*/ 39111 h 39110"/>
                <a:gd name="connsiteX1" fmla="*/ 25836 w 34463"/>
                <a:gd name="connsiteY1" fmla="*/ 38683 h 39110"/>
                <a:gd name="connsiteX2" fmla="*/ 33687 w 34463"/>
                <a:gd name="connsiteY2" fmla="*/ 31022 h 39110"/>
                <a:gd name="connsiteX3" fmla="*/ 5424 w 34463"/>
                <a:gd name="connsiteY3" fmla="*/ 333 h 39110"/>
                <a:gd name="connsiteX4" fmla="*/ 0 w 34463"/>
                <a:gd name="connsiteY4" fmla="*/ 0 h 39110"/>
                <a:gd name="connsiteX5" fmla="*/ 47 w 34463"/>
                <a:gd name="connsiteY5" fmla="*/ 39111 h 39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463" h="39110">
                  <a:moveTo>
                    <a:pt x="47" y="39111"/>
                  </a:moveTo>
                  <a:cubicBezTo>
                    <a:pt x="8660" y="38921"/>
                    <a:pt x="17272" y="38397"/>
                    <a:pt x="25836" y="38683"/>
                  </a:cubicBezTo>
                  <a:cubicBezTo>
                    <a:pt x="31736" y="38873"/>
                    <a:pt x="33306" y="36827"/>
                    <a:pt x="33687" y="31022"/>
                  </a:cubicBezTo>
                  <a:cubicBezTo>
                    <a:pt x="35733" y="714"/>
                    <a:pt x="35923" y="714"/>
                    <a:pt x="5424" y="333"/>
                  </a:cubicBezTo>
                  <a:cubicBezTo>
                    <a:pt x="3616" y="333"/>
                    <a:pt x="1808" y="95"/>
                    <a:pt x="0" y="0"/>
                  </a:cubicBezTo>
                  <a:cubicBezTo>
                    <a:pt x="6518" y="13037"/>
                    <a:pt x="6281" y="26074"/>
                    <a:pt x="47" y="39111"/>
                  </a:cubicBezTo>
                  <a:close/>
                </a:path>
              </a:pathLst>
            </a:custGeom>
            <a:solidFill>
              <a:srgbClr val="1D98C4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: Shape 295">
              <a:extLst>
                <a:ext uri="{FF2B5EF4-FFF2-40B4-BE49-F238E27FC236}">
                  <a16:creationId xmlns:a16="http://schemas.microsoft.com/office/drawing/2014/main" id="{E94CF80C-6BAD-4A7E-BD35-72A738D1AAE3}"/>
                </a:ext>
              </a:extLst>
            </p:cNvPr>
            <p:cNvSpPr/>
            <p:nvPr/>
          </p:nvSpPr>
          <p:spPr>
            <a:xfrm>
              <a:off x="2951868" y="2859374"/>
              <a:ext cx="4787" cy="39110"/>
            </a:xfrm>
            <a:custGeom>
              <a:avLst/>
              <a:gdLst>
                <a:gd name="connsiteX0" fmla="*/ 47 w 4787"/>
                <a:gd name="connsiteY0" fmla="*/ 39111 h 39110"/>
                <a:gd name="connsiteX1" fmla="*/ 0 w 4787"/>
                <a:gd name="connsiteY1" fmla="*/ 0 h 39110"/>
                <a:gd name="connsiteX2" fmla="*/ 0 w 4787"/>
                <a:gd name="connsiteY2" fmla="*/ 0 h 39110"/>
                <a:gd name="connsiteX3" fmla="*/ 47 w 4787"/>
                <a:gd name="connsiteY3" fmla="*/ 39111 h 39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87" h="39110">
                  <a:moveTo>
                    <a:pt x="47" y="39111"/>
                  </a:moveTo>
                  <a:cubicBezTo>
                    <a:pt x="6281" y="26074"/>
                    <a:pt x="6471" y="13037"/>
                    <a:pt x="0" y="0"/>
                  </a:cubicBezTo>
                  <a:lnTo>
                    <a:pt x="0" y="0"/>
                  </a:lnTo>
                  <a:cubicBezTo>
                    <a:pt x="47" y="13037"/>
                    <a:pt x="47" y="26074"/>
                    <a:pt x="47" y="39111"/>
                  </a:cubicBezTo>
                  <a:close/>
                </a:path>
              </a:pathLst>
            </a:custGeom>
            <a:solidFill>
              <a:srgbClr val="1D98C4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Freeform: Shape 296">
              <a:extLst>
                <a:ext uri="{FF2B5EF4-FFF2-40B4-BE49-F238E27FC236}">
                  <a16:creationId xmlns:a16="http://schemas.microsoft.com/office/drawing/2014/main" id="{FAB40192-B841-4F6F-8151-0E691CA56984}"/>
                </a:ext>
              </a:extLst>
            </p:cNvPr>
            <p:cNvSpPr/>
            <p:nvPr/>
          </p:nvSpPr>
          <p:spPr>
            <a:xfrm>
              <a:off x="2954532" y="3114009"/>
              <a:ext cx="32991" cy="38368"/>
            </a:xfrm>
            <a:custGeom>
              <a:avLst/>
              <a:gdLst>
                <a:gd name="connsiteX0" fmla="*/ 0 w 32991"/>
                <a:gd name="connsiteY0" fmla="*/ 38174 h 38368"/>
                <a:gd name="connsiteX1" fmla="*/ 23172 w 32991"/>
                <a:gd name="connsiteY1" fmla="*/ 38317 h 38368"/>
                <a:gd name="connsiteX2" fmla="*/ 32688 w 32991"/>
                <a:gd name="connsiteY2" fmla="*/ 29276 h 38368"/>
                <a:gd name="connsiteX3" fmla="*/ 4092 w 32991"/>
                <a:gd name="connsiteY3" fmla="*/ 62 h 38368"/>
                <a:gd name="connsiteX4" fmla="*/ 0 w 32991"/>
                <a:gd name="connsiteY4" fmla="*/ 110 h 38368"/>
                <a:gd name="connsiteX5" fmla="*/ 0 w 32991"/>
                <a:gd name="connsiteY5" fmla="*/ 110 h 38368"/>
                <a:gd name="connsiteX6" fmla="*/ 0 w 32991"/>
                <a:gd name="connsiteY6" fmla="*/ 38174 h 38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991" h="38368">
                  <a:moveTo>
                    <a:pt x="0" y="38174"/>
                  </a:moveTo>
                  <a:cubicBezTo>
                    <a:pt x="7708" y="38174"/>
                    <a:pt x="15464" y="37841"/>
                    <a:pt x="23172" y="38317"/>
                  </a:cubicBezTo>
                  <a:cubicBezTo>
                    <a:pt x="30071" y="38745"/>
                    <a:pt x="32402" y="36604"/>
                    <a:pt x="32688" y="29276"/>
                  </a:cubicBezTo>
                  <a:cubicBezTo>
                    <a:pt x="33687" y="-318"/>
                    <a:pt x="33972" y="-271"/>
                    <a:pt x="4092" y="62"/>
                  </a:cubicBezTo>
                  <a:cubicBezTo>
                    <a:pt x="2712" y="62"/>
                    <a:pt x="1380" y="110"/>
                    <a:pt x="0" y="110"/>
                  </a:cubicBezTo>
                  <a:lnTo>
                    <a:pt x="0" y="110"/>
                  </a:lnTo>
                  <a:cubicBezTo>
                    <a:pt x="6471" y="12766"/>
                    <a:pt x="6376" y="25470"/>
                    <a:pt x="0" y="38174"/>
                  </a:cubicBezTo>
                  <a:close/>
                </a:path>
              </a:pathLst>
            </a:custGeom>
            <a:solidFill>
              <a:srgbClr val="1E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Freeform: Shape 297">
              <a:extLst>
                <a:ext uri="{FF2B5EF4-FFF2-40B4-BE49-F238E27FC236}">
                  <a16:creationId xmlns:a16="http://schemas.microsoft.com/office/drawing/2014/main" id="{8423428F-60ED-4BA5-8DC1-15BBC971BD97}"/>
                </a:ext>
              </a:extLst>
            </p:cNvPr>
            <p:cNvSpPr/>
            <p:nvPr/>
          </p:nvSpPr>
          <p:spPr>
            <a:xfrm>
              <a:off x="2954532" y="3114119"/>
              <a:ext cx="4781" cy="38064"/>
            </a:xfrm>
            <a:custGeom>
              <a:avLst/>
              <a:gdLst>
                <a:gd name="connsiteX0" fmla="*/ 0 w 4781"/>
                <a:gd name="connsiteY0" fmla="*/ 38064 h 38064"/>
                <a:gd name="connsiteX1" fmla="*/ 0 w 4781"/>
                <a:gd name="connsiteY1" fmla="*/ 38064 h 38064"/>
                <a:gd name="connsiteX2" fmla="*/ 0 w 4781"/>
                <a:gd name="connsiteY2" fmla="*/ 0 h 38064"/>
                <a:gd name="connsiteX3" fmla="*/ 0 w 4781"/>
                <a:gd name="connsiteY3" fmla="*/ 0 h 38064"/>
                <a:gd name="connsiteX4" fmla="*/ 0 w 4781"/>
                <a:gd name="connsiteY4" fmla="*/ 0 h 38064"/>
                <a:gd name="connsiteX5" fmla="*/ 0 w 4781"/>
                <a:gd name="connsiteY5" fmla="*/ 38064 h 38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81" h="38064">
                  <a:moveTo>
                    <a:pt x="0" y="38064"/>
                  </a:moveTo>
                  <a:lnTo>
                    <a:pt x="0" y="38064"/>
                  </a:lnTo>
                  <a:cubicBezTo>
                    <a:pt x="6328" y="25360"/>
                    <a:pt x="6423" y="12657"/>
                    <a:pt x="0" y="0"/>
                  </a:cubicBezTo>
                  <a:lnTo>
                    <a:pt x="0" y="0"/>
                  </a:lnTo>
                  <a:lnTo>
                    <a:pt x="0" y="0"/>
                  </a:lnTo>
                  <a:cubicBezTo>
                    <a:pt x="0" y="12704"/>
                    <a:pt x="0" y="25360"/>
                    <a:pt x="0" y="38064"/>
                  </a:cubicBezTo>
                  <a:close/>
                </a:path>
              </a:pathLst>
            </a:custGeom>
            <a:solidFill>
              <a:srgbClr val="1E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" name="Freeform: Shape 298">
              <a:extLst>
                <a:ext uri="{FF2B5EF4-FFF2-40B4-BE49-F238E27FC236}">
                  <a16:creationId xmlns:a16="http://schemas.microsoft.com/office/drawing/2014/main" id="{082B3A89-A780-4288-A16E-0362F26B1C26}"/>
                </a:ext>
              </a:extLst>
            </p:cNvPr>
            <p:cNvSpPr/>
            <p:nvPr/>
          </p:nvSpPr>
          <p:spPr>
            <a:xfrm>
              <a:off x="2955056" y="2986400"/>
              <a:ext cx="32000" cy="37953"/>
            </a:xfrm>
            <a:custGeom>
              <a:avLst/>
              <a:gdLst>
                <a:gd name="connsiteX0" fmla="*/ 2284 w 32000"/>
                <a:gd name="connsiteY0" fmla="*/ 29180 h 37953"/>
                <a:gd name="connsiteX1" fmla="*/ 20697 w 32000"/>
                <a:gd name="connsiteY1" fmla="*/ 34699 h 37953"/>
                <a:gd name="connsiteX2" fmla="*/ 24837 w 32000"/>
                <a:gd name="connsiteY2" fmla="*/ 37887 h 37953"/>
                <a:gd name="connsiteX3" fmla="*/ 31451 w 32000"/>
                <a:gd name="connsiteY3" fmla="*/ 33605 h 37953"/>
                <a:gd name="connsiteX4" fmla="*/ 29500 w 32000"/>
                <a:gd name="connsiteY4" fmla="*/ 3201 h 37953"/>
                <a:gd name="connsiteX5" fmla="*/ 5377 w 32000"/>
                <a:gd name="connsiteY5" fmla="*/ 1250 h 37953"/>
                <a:gd name="connsiteX6" fmla="*/ 0 w 32000"/>
                <a:gd name="connsiteY6" fmla="*/ 1393 h 37953"/>
                <a:gd name="connsiteX7" fmla="*/ 0 w 32000"/>
                <a:gd name="connsiteY7" fmla="*/ 1393 h 37953"/>
                <a:gd name="connsiteX8" fmla="*/ 904 w 32000"/>
                <a:gd name="connsiteY8" fmla="*/ 9387 h 37953"/>
                <a:gd name="connsiteX9" fmla="*/ 2284 w 32000"/>
                <a:gd name="connsiteY9" fmla="*/ 29180 h 37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000" h="37953">
                  <a:moveTo>
                    <a:pt x="2284" y="29180"/>
                  </a:moveTo>
                  <a:cubicBezTo>
                    <a:pt x="6233" y="36222"/>
                    <a:pt x="14750" y="32035"/>
                    <a:pt x="20697" y="34699"/>
                  </a:cubicBezTo>
                  <a:cubicBezTo>
                    <a:pt x="22363" y="35461"/>
                    <a:pt x="23838" y="36317"/>
                    <a:pt x="24837" y="37887"/>
                  </a:cubicBezTo>
                  <a:cubicBezTo>
                    <a:pt x="28073" y="38030"/>
                    <a:pt x="31546" y="38363"/>
                    <a:pt x="31451" y="33605"/>
                  </a:cubicBezTo>
                  <a:cubicBezTo>
                    <a:pt x="31213" y="23280"/>
                    <a:pt x="33782" y="11433"/>
                    <a:pt x="29500" y="3201"/>
                  </a:cubicBezTo>
                  <a:cubicBezTo>
                    <a:pt x="26264" y="-3032"/>
                    <a:pt x="13751" y="1869"/>
                    <a:pt x="5377" y="1250"/>
                  </a:cubicBezTo>
                  <a:cubicBezTo>
                    <a:pt x="3616" y="1108"/>
                    <a:pt x="1760" y="1298"/>
                    <a:pt x="0" y="1393"/>
                  </a:cubicBezTo>
                  <a:cubicBezTo>
                    <a:pt x="0" y="1393"/>
                    <a:pt x="0" y="1393"/>
                    <a:pt x="0" y="1393"/>
                  </a:cubicBezTo>
                  <a:cubicBezTo>
                    <a:pt x="333" y="4058"/>
                    <a:pt x="856" y="6675"/>
                    <a:pt x="904" y="9387"/>
                  </a:cubicBezTo>
                  <a:cubicBezTo>
                    <a:pt x="952" y="16000"/>
                    <a:pt x="-1047" y="23185"/>
                    <a:pt x="2284" y="29180"/>
                  </a:cubicBezTo>
                  <a:close/>
                </a:path>
              </a:pathLst>
            </a:custGeom>
            <a:solidFill>
              <a:srgbClr val="1E97C2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Freeform: Shape 299">
              <a:extLst>
                <a:ext uri="{FF2B5EF4-FFF2-40B4-BE49-F238E27FC236}">
                  <a16:creationId xmlns:a16="http://schemas.microsoft.com/office/drawing/2014/main" id="{CBF31062-E08E-46FC-AE3A-7E9C2085B37C}"/>
                </a:ext>
              </a:extLst>
            </p:cNvPr>
            <p:cNvSpPr/>
            <p:nvPr/>
          </p:nvSpPr>
          <p:spPr>
            <a:xfrm>
              <a:off x="2950683" y="2987745"/>
              <a:ext cx="29209" cy="36555"/>
            </a:xfrm>
            <a:custGeom>
              <a:avLst/>
              <a:gdLst>
                <a:gd name="connsiteX0" fmla="*/ 2850 w 29209"/>
                <a:gd name="connsiteY0" fmla="*/ 32497 h 36555"/>
                <a:gd name="connsiteX1" fmla="*/ 25213 w 29209"/>
                <a:gd name="connsiteY1" fmla="*/ 35875 h 36555"/>
                <a:gd name="connsiteX2" fmla="*/ 29209 w 29209"/>
                <a:gd name="connsiteY2" fmla="*/ 36542 h 36555"/>
                <a:gd name="connsiteX3" fmla="*/ 25070 w 29209"/>
                <a:gd name="connsiteY3" fmla="*/ 33354 h 36555"/>
                <a:gd name="connsiteX4" fmla="*/ 6656 w 29209"/>
                <a:gd name="connsiteY4" fmla="*/ 27834 h 36555"/>
                <a:gd name="connsiteX5" fmla="*/ 5229 w 29209"/>
                <a:gd name="connsiteY5" fmla="*/ 7993 h 36555"/>
                <a:gd name="connsiteX6" fmla="*/ 4325 w 29209"/>
                <a:gd name="connsiteY6" fmla="*/ 0 h 36555"/>
                <a:gd name="connsiteX7" fmla="*/ 2850 w 29209"/>
                <a:gd name="connsiteY7" fmla="*/ 32497 h 36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209" h="36555">
                  <a:moveTo>
                    <a:pt x="2850" y="32497"/>
                  </a:moveTo>
                  <a:cubicBezTo>
                    <a:pt x="5610" y="40205"/>
                    <a:pt x="17552" y="34258"/>
                    <a:pt x="25213" y="35875"/>
                  </a:cubicBezTo>
                  <a:cubicBezTo>
                    <a:pt x="26545" y="36161"/>
                    <a:pt x="27877" y="36304"/>
                    <a:pt x="29209" y="36542"/>
                  </a:cubicBezTo>
                  <a:cubicBezTo>
                    <a:pt x="28210" y="34971"/>
                    <a:pt x="26735" y="34115"/>
                    <a:pt x="25070" y="33354"/>
                  </a:cubicBezTo>
                  <a:cubicBezTo>
                    <a:pt x="19075" y="30737"/>
                    <a:pt x="10606" y="34876"/>
                    <a:pt x="6656" y="27834"/>
                  </a:cubicBezTo>
                  <a:cubicBezTo>
                    <a:pt x="3326" y="21840"/>
                    <a:pt x="5324" y="14655"/>
                    <a:pt x="5229" y="7993"/>
                  </a:cubicBezTo>
                  <a:cubicBezTo>
                    <a:pt x="5181" y="5281"/>
                    <a:pt x="4658" y="2664"/>
                    <a:pt x="4325" y="0"/>
                  </a:cubicBezTo>
                  <a:cubicBezTo>
                    <a:pt x="-1765" y="10563"/>
                    <a:pt x="-623" y="22791"/>
                    <a:pt x="2850" y="32497"/>
                  </a:cubicBezTo>
                  <a:close/>
                </a:path>
              </a:pathLst>
            </a:custGeom>
            <a:solidFill>
              <a:srgbClr val="1E97C2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Freeform: Shape 300">
              <a:extLst>
                <a:ext uri="{FF2B5EF4-FFF2-40B4-BE49-F238E27FC236}">
                  <a16:creationId xmlns:a16="http://schemas.microsoft.com/office/drawing/2014/main" id="{96246074-26E8-4E29-A7E7-64BCD4A5DF13}"/>
                </a:ext>
              </a:extLst>
            </p:cNvPr>
            <p:cNvSpPr/>
            <p:nvPr/>
          </p:nvSpPr>
          <p:spPr>
            <a:xfrm>
              <a:off x="2952010" y="2925130"/>
              <a:ext cx="34652" cy="37251"/>
            </a:xfrm>
            <a:custGeom>
              <a:avLst/>
              <a:gdLst>
                <a:gd name="connsiteX0" fmla="*/ 17700 w 34652"/>
                <a:gd name="connsiteY0" fmla="*/ 4092 h 37251"/>
                <a:gd name="connsiteX1" fmla="*/ 3806 w 34652"/>
                <a:gd name="connsiteY1" fmla="*/ 18699 h 37251"/>
                <a:gd name="connsiteX2" fmla="*/ 0 w 34652"/>
                <a:gd name="connsiteY2" fmla="*/ 36827 h 37251"/>
                <a:gd name="connsiteX3" fmla="*/ 31927 w 34652"/>
                <a:gd name="connsiteY3" fmla="*/ 33734 h 37251"/>
                <a:gd name="connsiteX4" fmla="*/ 32926 w 34652"/>
                <a:gd name="connsiteY4" fmla="*/ 0 h 37251"/>
                <a:gd name="connsiteX5" fmla="*/ 17700 w 34652"/>
                <a:gd name="connsiteY5" fmla="*/ 4092 h 37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652" h="37251">
                  <a:moveTo>
                    <a:pt x="17700" y="4092"/>
                  </a:moveTo>
                  <a:cubicBezTo>
                    <a:pt x="6947" y="3426"/>
                    <a:pt x="3188" y="8612"/>
                    <a:pt x="3806" y="18699"/>
                  </a:cubicBezTo>
                  <a:cubicBezTo>
                    <a:pt x="4187" y="24980"/>
                    <a:pt x="3949" y="31355"/>
                    <a:pt x="0" y="36827"/>
                  </a:cubicBezTo>
                  <a:cubicBezTo>
                    <a:pt x="10896" y="34163"/>
                    <a:pt x="26693" y="41109"/>
                    <a:pt x="31927" y="33734"/>
                  </a:cubicBezTo>
                  <a:cubicBezTo>
                    <a:pt x="37351" y="26074"/>
                    <a:pt x="33021" y="11514"/>
                    <a:pt x="32926" y="0"/>
                  </a:cubicBezTo>
                  <a:cubicBezTo>
                    <a:pt x="28596" y="4092"/>
                    <a:pt x="23077" y="4425"/>
                    <a:pt x="17700" y="4092"/>
                  </a:cubicBezTo>
                  <a:close/>
                </a:path>
              </a:pathLst>
            </a:custGeom>
            <a:solidFill>
              <a:srgbClr val="1E99C5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Freeform: Shape 301">
              <a:extLst>
                <a:ext uri="{FF2B5EF4-FFF2-40B4-BE49-F238E27FC236}">
                  <a16:creationId xmlns:a16="http://schemas.microsoft.com/office/drawing/2014/main" id="{A6982E83-B850-4699-B1C5-6844C19F126A}"/>
                </a:ext>
              </a:extLst>
            </p:cNvPr>
            <p:cNvSpPr/>
            <p:nvPr/>
          </p:nvSpPr>
          <p:spPr>
            <a:xfrm>
              <a:off x="2951963" y="2925130"/>
              <a:ext cx="32973" cy="36827"/>
            </a:xfrm>
            <a:custGeom>
              <a:avLst/>
              <a:gdLst>
                <a:gd name="connsiteX0" fmla="*/ 0 w 32973"/>
                <a:gd name="connsiteY0" fmla="*/ 34163 h 36827"/>
                <a:gd name="connsiteX1" fmla="*/ 48 w 32973"/>
                <a:gd name="connsiteY1" fmla="*/ 36827 h 36827"/>
                <a:gd name="connsiteX2" fmla="*/ 3854 w 32973"/>
                <a:gd name="connsiteY2" fmla="*/ 18699 h 36827"/>
                <a:gd name="connsiteX3" fmla="*/ 17748 w 32973"/>
                <a:gd name="connsiteY3" fmla="*/ 4092 h 36827"/>
                <a:gd name="connsiteX4" fmla="*/ 32973 w 32973"/>
                <a:gd name="connsiteY4" fmla="*/ 0 h 36827"/>
                <a:gd name="connsiteX5" fmla="*/ 0 w 32973"/>
                <a:gd name="connsiteY5" fmla="*/ 34163 h 36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973" h="36827">
                  <a:moveTo>
                    <a:pt x="0" y="34163"/>
                  </a:moveTo>
                  <a:cubicBezTo>
                    <a:pt x="0" y="35067"/>
                    <a:pt x="48" y="35971"/>
                    <a:pt x="48" y="36827"/>
                  </a:cubicBezTo>
                  <a:cubicBezTo>
                    <a:pt x="4045" y="31355"/>
                    <a:pt x="4235" y="24980"/>
                    <a:pt x="3854" y="18699"/>
                  </a:cubicBezTo>
                  <a:cubicBezTo>
                    <a:pt x="3235" y="8612"/>
                    <a:pt x="6994" y="3426"/>
                    <a:pt x="17748" y="4092"/>
                  </a:cubicBezTo>
                  <a:cubicBezTo>
                    <a:pt x="23124" y="4425"/>
                    <a:pt x="28643" y="4092"/>
                    <a:pt x="32973" y="0"/>
                  </a:cubicBezTo>
                  <a:cubicBezTo>
                    <a:pt x="48" y="619"/>
                    <a:pt x="48" y="619"/>
                    <a:pt x="0" y="34163"/>
                  </a:cubicBezTo>
                  <a:close/>
                </a:path>
              </a:pathLst>
            </a:custGeom>
            <a:solidFill>
              <a:srgbClr val="1E99C5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Freeform: Shape 302">
              <a:extLst>
                <a:ext uri="{FF2B5EF4-FFF2-40B4-BE49-F238E27FC236}">
                  <a16:creationId xmlns:a16="http://schemas.microsoft.com/office/drawing/2014/main" id="{9873310B-FA39-4617-92CC-555FB424E219}"/>
                </a:ext>
              </a:extLst>
            </p:cNvPr>
            <p:cNvSpPr/>
            <p:nvPr/>
          </p:nvSpPr>
          <p:spPr>
            <a:xfrm>
              <a:off x="2952010" y="2794093"/>
              <a:ext cx="34311" cy="37047"/>
            </a:xfrm>
            <a:custGeom>
              <a:avLst/>
              <a:gdLst>
                <a:gd name="connsiteX0" fmla="*/ 18366 w 34311"/>
                <a:gd name="connsiteY0" fmla="*/ 3854 h 37047"/>
                <a:gd name="connsiteX1" fmla="*/ 3759 w 34311"/>
                <a:gd name="connsiteY1" fmla="*/ 19413 h 37047"/>
                <a:gd name="connsiteX2" fmla="*/ 0 w 34311"/>
                <a:gd name="connsiteY2" fmla="*/ 36351 h 37047"/>
                <a:gd name="connsiteX3" fmla="*/ 31784 w 34311"/>
                <a:gd name="connsiteY3" fmla="*/ 32926 h 37047"/>
                <a:gd name="connsiteX4" fmla="*/ 32450 w 34311"/>
                <a:gd name="connsiteY4" fmla="*/ 0 h 37047"/>
                <a:gd name="connsiteX5" fmla="*/ 32450 w 34311"/>
                <a:gd name="connsiteY5" fmla="*/ 0 h 37047"/>
                <a:gd name="connsiteX6" fmla="*/ 18366 w 34311"/>
                <a:gd name="connsiteY6" fmla="*/ 3854 h 37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311" h="37047">
                  <a:moveTo>
                    <a:pt x="18366" y="3854"/>
                  </a:moveTo>
                  <a:cubicBezTo>
                    <a:pt x="6756" y="2998"/>
                    <a:pt x="2950" y="8660"/>
                    <a:pt x="3759" y="19413"/>
                  </a:cubicBezTo>
                  <a:cubicBezTo>
                    <a:pt x="4187" y="25313"/>
                    <a:pt x="3902" y="31308"/>
                    <a:pt x="0" y="36351"/>
                  </a:cubicBezTo>
                  <a:cubicBezTo>
                    <a:pt x="10848" y="33830"/>
                    <a:pt x="26074" y="41347"/>
                    <a:pt x="31784" y="32926"/>
                  </a:cubicBezTo>
                  <a:cubicBezTo>
                    <a:pt x="36970" y="25313"/>
                    <a:pt x="32593" y="11229"/>
                    <a:pt x="32450" y="0"/>
                  </a:cubicBezTo>
                  <a:cubicBezTo>
                    <a:pt x="32450" y="0"/>
                    <a:pt x="32450" y="0"/>
                    <a:pt x="32450" y="0"/>
                  </a:cubicBezTo>
                  <a:cubicBezTo>
                    <a:pt x="28406" y="3711"/>
                    <a:pt x="23362" y="4235"/>
                    <a:pt x="18366" y="3854"/>
                  </a:cubicBezTo>
                  <a:close/>
                </a:path>
              </a:pathLst>
            </a:custGeom>
            <a:solidFill>
              <a:srgbClr val="1D99C6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Freeform: Shape 303">
              <a:extLst>
                <a:ext uri="{FF2B5EF4-FFF2-40B4-BE49-F238E27FC236}">
                  <a16:creationId xmlns:a16="http://schemas.microsoft.com/office/drawing/2014/main" id="{03E1BADE-2357-47C1-8D47-2E86FD8C3FD7}"/>
                </a:ext>
              </a:extLst>
            </p:cNvPr>
            <p:cNvSpPr/>
            <p:nvPr/>
          </p:nvSpPr>
          <p:spPr>
            <a:xfrm>
              <a:off x="2951868" y="2793998"/>
              <a:ext cx="32591" cy="36398"/>
            </a:xfrm>
            <a:custGeom>
              <a:avLst/>
              <a:gdLst>
                <a:gd name="connsiteX0" fmla="*/ 47 w 32591"/>
                <a:gd name="connsiteY0" fmla="*/ 33687 h 36398"/>
                <a:gd name="connsiteX1" fmla="*/ 142 w 32591"/>
                <a:gd name="connsiteY1" fmla="*/ 36399 h 36398"/>
                <a:gd name="connsiteX2" fmla="*/ 3901 w 32591"/>
                <a:gd name="connsiteY2" fmla="*/ 19460 h 36398"/>
                <a:gd name="connsiteX3" fmla="*/ 18508 w 32591"/>
                <a:gd name="connsiteY3" fmla="*/ 3901 h 36398"/>
                <a:gd name="connsiteX4" fmla="*/ 32592 w 32591"/>
                <a:gd name="connsiteY4" fmla="*/ 0 h 36398"/>
                <a:gd name="connsiteX5" fmla="*/ 47 w 32591"/>
                <a:gd name="connsiteY5" fmla="*/ 33687 h 36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591" h="36398">
                  <a:moveTo>
                    <a:pt x="47" y="33687"/>
                  </a:moveTo>
                  <a:cubicBezTo>
                    <a:pt x="47" y="34591"/>
                    <a:pt x="94" y="35495"/>
                    <a:pt x="142" y="36399"/>
                  </a:cubicBezTo>
                  <a:cubicBezTo>
                    <a:pt x="4044" y="31355"/>
                    <a:pt x="4329" y="25360"/>
                    <a:pt x="3901" y="19460"/>
                  </a:cubicBezTo>
                  <a:cubicBezTo>
                    <a:pt x="3139" y="8707"/>
                    <a:pt x="6946" y="3045"/>
                    <a:pt x="18508" y="3901"/>
                  </a:cubicBezTo>
                  <a:cubicBezTo>
                    <a:pt x="23504" y="4282"/>
                    <a:pt x="28548" y="3759"/>
                    <a:pt x="32592" y="0"/>
                  </a:cubicBezTo>
                  <a:cubicBezTo>
                    <a:pt x="-239" y="190"/>
                    <a:pt x="-239" y="190"/>
                    <a:pt x="47" y="33687"/>
                  </a:cubicBezTo>
                  <a:close/>
                </a:path>
              </a:pathLst>
            </a:custGeom>
            <a:solidFill>
              <a:srgbClr val="1D99C6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Freeform: Shape 304">
              <a:extLst>
                <a:ext uri="{FF2B5EF4-FFF2-40B4-BE49-F238E27FC236}">
                  <a16:creationId xmlns:a16="http://schemas.microsoft.com/office/drawing/2014/main" id="{305ED9CA-87F0-42FC-B353-222B63C19CE9}"/>
                </a:ext>
              </a:extLst>
            </p:cNvPr>
            <p:cNvSpPr/>
            <p:nvPr/>
          </p:nvSpPr>
          <p:spPr>
            <a:xfrm>
              <a:off x="2951868" y="3049838"/>
              <a:ext cx="32687" cy="32878"/>
            </a:xfrm>
            <a:custGeom>
              <a:avLst/>
              <a:gdLst>
                <a:gd name="connsiteX0" fmla="*/ 6613 w 32687"/>
                <a:gd name="connsiteY0" fmla="*/ 21173 h 32878"/>
                <a:gd name="connsiteX1" fmla="*/ 17795 w 32687"/>
                <a:gd name="connsiteY1" fmla="*/ 32878 h 32878"/>
                <a:gd name="connsiteX2" fmla="*/ 28881 w 32687"/>
                <a:gd name="connsiteY2" fmla="*/ 21031 h 32878"/>
                <a:gd name="connsiteX3" fmla="*/ 32688 w 32687"/>
                <a:gd name="connsiteY3" fmla="*/ 1570 h 32878"/>
                <a:gd name="connsiteX4" fmla="*/ 32688 w 32687"/>
                <a:gd name="connsiteY4" fmla="*/ 1570 h 32878"/>
                <a:gd name="connsiteX5" fmla="*/ 32688 w 32687"/>
                <a:gd name="connsiteY5" fmla="*/ 1570 h 32878"/>
                <a:gd name="connsiteX6" fmla="*/ 0 w 32687"/>
                <a:gd name="connsiteY6" fmla="*/ 0 h 32878"/>
                <a:gd name="connsiteX7" fmla="*/ 6613 w 32687"/>
                <a:gd name="connsiteY7" fmla="*/ 21173 h 32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687" h="32878">
                  <a:moveTo>
                    <a:pt x="6613" y="21173"/>
                  </a:moveTo>
                  <a:cubicBezTo>
                    <a:pt x="6376" y="28881"/>
                    <a:pt x="9516" y="32878"/>
                    <a:pt x="17795" y="32878"/>
                  </a:cubicBezTo>
                  <a:cubicBezTo>
                    <a:pt x="26169" y="32878"/>
                    <a:pt x="28786" y="28691"/>
                    <a:pt x="28881" y="21031"/>
                  </a:cubicBezTo>
                  <a:cubicBezTo>
                    <a:pt x="28976" y="14369"/>
                    <a:pt x="27644" y="7280"/>
                    <a:pt x="32688" y="1570"/>
                  </a:cubicBezTo>
                  <a:cubicBezTo>
                    <a:pt x="32688" y="1570"/>
                    <a:pt x="32688" y="1570"/>
                    <a:pt x="32688" y="1570"/>
                  </a:cubicBezTo>
                  <a:cubicBezTo>
                    <a:pt x="32688" y="1570"/>
                    <a:pt x="32688" y="1570"/>
                    <a:pt x="32688" y="1570"/>
                  </a:cubicBezTo>
                  <a:cubicBezTo>
                    <a:pt x="21792" y="1047"/>
                    <a:pt x="10896" y="523"/>
                    <a:pt x="0" y="0"/>
                  </a:cubicBezTo>
                  <a:cubicBezTo>
                    <a:pt x="6328" y="5757"/>
                    <a:pt x="6852" y="13370"/>
                    <a:pt x="6613" y="21173"/>
                  </a:cubicBezTo>
                  <a:close/>
                </a:path>
              </a:pathLst>
            </a:custGeom>
            <a:solidFill>
              <a:srgbClr val="1E99C6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9" name="Freeform: Shape 305">
              <a:extLst>
                <a:ext uri="{FF2B5EF4-FFF2-40B4-BE49-F238E27FC236}">
                  <a16:creationId xmlns:a16="http://schemas.microsoft.com/office/drawing/2014/main" id="{78380894-1949-4082-9EF1-60050E5808DF}"/>
                </a:ext>
              </a:extLst>
            </p:cNvPr>
            <p:cNvSpPr/>
            <p:nvPr/>
          </p:nvSpPr>
          <p:spPr>
            <a:xfrm>
              <a:off x="2951963" y="3049790"/>
              <a:ext cx="32735" cy="38313"/>
            </a:xfrm>
            <a:custGeom>
              <a:avLst/>
              <a:gdLst>
                <a:gd name="connsiteX0" fmla="*/ 2474 w 32735"/>
                <a:gd name="connsiteY0" fmla="*/ 28263 h 38313"/>
                <a:gd name="connsiteX1" fmla="*/ 8517 w 32735"/>
                <a:gd name="connsiteY1" fmla="*/ 36970 h 38313"/>
                <a:gd name="connsiteX2" fmla="*/ 32735 w 32735"/>
                <a:gd name="connsiteY2" fmla="*/ 17938 h 38313"/>
                <a:gd name="connsiteX3" fmla="*/ 32640 w 32735"/>
                <a:gd name="connsiteY3" fmla="*/ 1618 h 38313"/>
                <a:gd name="connsiteX4" fmla="*/ 32640 w 32735"/>
                <a:gd name="connsiteY4" fmla="*/ 1618 h 38313"/>
                <a:gd name="connsiteX5" fmla="*/ 28834 w 32735"/>
                <a:gd name="connsiteY5" fmla="*/ 21078 h 38313"/>
                <a:gd name="connsiteX6" fmla="*/ 17748 w 32735"/>
                <a:gd name="connsiteY6" fmla="*/ 32926 h 38313"/>
                <a:gd name="connsiteX7" fmla="*/ 6566 w 32735"/>
                <a:gd name="connsiteY7" fmla="*/ 21221 h 38313"/>
                <a:gd name="connsiteX8" fmla="*/ 0 w 32735"/>
                <a:gd name="connsiteY8" fmla="*/ 0 h 38313"/>
                <a:gd name="connsiteX9" fmla="*/ 0 w 32735"/>
                <a:gd name="connsiteY9" fmla="*/ 0 h 38313"/>
                <a:gd name="connsiteX10" fmla="*/ 2474 w 32735"/>
                <a:gd name="connsiteY10" fmla="*/ 28263 h 38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735" h="38313">
                  <a:moveTo>
                    <a:pt x="2474" y="28263"/>
                  </a:moveTo>
                  <a:cubicBezTo>
                    <a:pt x="2664" y="32545"/>
                    <a:pt x="2855" y="35828"/>
                    <a:pt x="8517" y="36970"/>
                  </a:cubicBezTo>
                  <a:cubicBezTo>
                    <a:pt x="27787" y="40776"/>
                    <a:pt x="32735" y="37113"/>
                    <a:pt x="32735" y="17938"/>
                  </a:cubicBezTo>
                  <a:cubicBezTo>
                    <a:pt x="32735" y="12514"/>
                    <a:pt x="32688" y="7042"/>
                    <a:pt x="32640" y="1618"/>
                  </a:cubicBezTo>
                  <a:cubicBezTo>
                    <a:pt x="32640" y="1618"/>
                    <a:pt x="32640" y="1618"/>
                    <a:pt x="32640" y="1618"/>
                  </a:cubicBezTo>
                  <a:cubicBezTo>
                    <a:pt x="27549" y="7375"/>
                    <a:pt x="28881" y="14465"/>
                    <a:pt x="28834" y="21078"/>
                  </a:cubicBezTo>
                  <a:cubicBezTo>
                    <a:pt x="28739" y="28691"/>
                    <a:pt x="26122" y="32878"/>
                    <a:pt x="17748" y="32926"/>
                  </a:cubicBezTo>
                  <a:cubicBezTo>
                    <a:pt x="9468" y="32926"/>
                    <a:pt x="6328" y="28977"/>
                    <a:pt x="6566" y="21221"/>
                  </a:cubicBezTo>
                  <a:cubicBezTo>
                    <a:pt x="6804" y="13418"/>
                    <a:pt x="6281" y="5805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854" y="9136"/>
                    <a:pt x="2094" y="18794"/>
                    <a:pt x="2474" y="28263"/>
                  </a:cubicBezTo>
                  <a:close/>
                </a:path>
              </a:pathLst>
            </a:custGeom>
            <a:solidFill>
              <a:srgbClr val="1E99C6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0" name="Freeform: Shape 306">
              <a:extLst>
                <a:ext uri="{FF2B5EF4-FFF2-40B4-BE49-F238E27FC236}">
                  <a16:creationId xmlns:a16="http://schemas.microsoft.com/office/drawing/2014/main" id="{3553F7FA-FBEE-4E8E-8061-5B07012E4632}"/>
                </a:ext>
              </a:extLst>
            </p:cNvPr>
            <p:cNvSpPr/>
            <p:nvPr/>
          </p:nvSpPr>
          <p:spPr>
            <a:xfrm>
              <a:off x="2196910" y="2549176"/>
              <a:ext cx="98729" cy="1610"/>
            </a:xfrm>
            <a:custGeom>
              <a:avLst/>
              <a:gdLst>
                <a:gd name="connsiteX0" fmla="*/ 8945 w 98729"/>
                <a:gd name="connsiteY0" fmla="*/ 117 h 1610"/>
                <a:gd name="connsiteX1" fmla="*/ 0 w 98729"/>
                <a:gd name="connsiteY1" fmla="*/ 259 h 1610"/>
                <a:gd name="connsiteX2" fmla="*/ 98729 w 98729"/>
                <a:gd name="connsiteY2" fmla="*/ 1068 h 1610"/>
                <a:gd name="connsiteX3" fmla="*/ 8945 w 98729"/>
                <a:gd name="connsiteY3" fmla="*/ 117 h 1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729" h="1610">
                  <a:moveTo>
                    <a:pt x="8945" y="117"/>
                  </a:moveTo>
                  <a:cubicBezTo>
                    <a:pt x="5948" y="69"/>
                    <a:pt x="2998" y="164"/>
                    <a:pt x="0" y="259"/>
                  </a:cubicBezTo>
                  <a:cubicBezTo>
                    <a:pt x="32878" y="2401"/>
                    <a:pt x="65804" y="1449"/>
                    <a:pt x="98729" y="1068"/>
                  </a:cubicBezTo>
                  <a:cubicBezTo>
                    <a:pt x="68849" y="-1073"/>
                    <a:pt x="38873" y="783"/>
                    <a:pt x="8945" y="117"/>
                  </a:cubicBezTo>
                  <a:close/>
                </a:path>
              </a:pathLst>
            </a:custGeom>
            <a:solidFill>
              <a:srgbClr val="1D7799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1" name="Freeform: Shape 307">
              <a:extLst>
                <a:ext uri="{FF2B5EF4-FFF2-40B4-BE49-F238E27FC236}">
                  <a16:creationId xmlns:a16="http://schemas.microsoft.com/office/drawing/2014/main" id="{3DF158DD-6E59-42DF-9231-CE7468DDF1BC}"/>
                </a:ext>
              </a:extLst>
            </p:cNvPr>
            <p:cNvSpPr/>
            <p:nvPr/>
          </p:nvSpPr>
          <p:spPr>
            <a:xfrm>
              <a:off x="2185491" y="2548341"/>
              <a:ext cx="110196" cy="1903"/>
            </a:xfrm>
            <a:custGeom>
              <a:avLst/>
              <a:gdLst>
                <a:gd name="connsiteX0" fmla="*/ 0 w 110196"/>
                <a:gd name="connsiteY0" fmla="*/ 238 h 1903"/>
                <a:gd name="connsiteX1" fmla="*/ 11419 w 110196"/>
                <a:gd name="connsiteY1" fmla="*/ 1094 h 1903"/>
                <a:gd name="connsiteX2" fmla="*/ 20364 w 110196"/>
                <a:gd name="connsiteY2" fmla="*/ 952 h 1903"/>
                <a:gd name="connsiteX3" fmla="*/ 110196 w 110196"/>
                <a:gd name="connsiteY3" fmla="*/ 1903 h 1903"/>
                <a:gd name="connsiteX4" fmla="*/ 105295 w 110196"/>
                <a:gd name="connsiteY4" fmla="*/ 0 h 1903"/>
                <a:gd name="connsiteX5" fmla="*/ 0 w 110196"/>
                <a:gd name="connsiteY5" fmla="*/ 238 h 1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196" h="1903">
                  <a:moveTo>
                    <a:pt x="0" y="238"/>
                  </a:moveTo>
                  <a:cubicBezTo>
                    <a:pt x="3806" y="571"/>
                    <a:pt x="7613" y="857"/>
                    <a:pt x="11419" y="1094"/>
                  </a:cubicBezTo>
                  <a:cubicBezTo>
                    <a:pt x="14417" y="1047"/>
                    <a:pt x="17367" y="904"/>
                    <a:pt x="20364" y="952"/>
                  </a:cubicBezTo>
                  <a:cubicBezTo>
                    <a:pt x="50292" y="1618"/>
                    <a:pt x="80268" y="-238"/>
                    <a:pt x="110196" y="1903"/>
                  </a:cubicBezTo>
                  <a:cubicBezTo>
                    <a:pt x="108578" y="1237"/>
                    <a:pt x="106913" y="0"/>
                    <a:pt x="105295" y="0"/>
                  </a:cubicBezTo>
                  <a:cubicBezTo>
                    <a:pt x="70181" y="0"/>
                    <a:pt x="35067" y="143"/>
                    <a:pt x="0" y="238"/>
                  </a:cubicBezTo>
                  <a:close/>
                </a:path>
              </a:pathLst>
            </a:custGeom>
            <a:solidFill>
              <a:srgbClr val="1D7799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2" name="Freeform: Shape 308">
              <a:extLst>
                <a:ext uri="{FF2B5EF4-FFF2-40B4-BE49-F238E27FC236}">
                  <a16:creationId xmlns:a16="http://schemas.microsoft.com/office/drawing/2014/main" id="{EFFEF601-7BB0-4A67-A092-7B6D1A40D135}"/>
                </a:ext>
              </a:extLst>
            </p:cNvPr>
            <p:cNvSpPr/>
            <p:nvPr/>
          </p:nvSpPr>
          <p:spPr>
            <a:xfrm>
              <a:off x="2242904" y="1545742"/>
              <a:ext cx="441259" cy="548817"/>
            </a:xfrm>
            <a:custGeom>
              <a:avLst/>
              <a:gdLst>
                <a:gd name="connsiteX0" fmla="*/ 50119 w 441259"/>
                <a:gd name="connsiteY0" fmla="*/ 131021 h 548817"/>
                <a:gd name="connsiteX1" fmla="*/ 50119 w 441259"/>
                <a:gd name="connsiteY1" fmla="*/ 416503 h 548817"/>
                <a:gd name="connsiteX2" fmla="*/ 30563 w 441259"/>
                <a:gd name="connsiteY2" fmla="*/ 436392 h 548817"/>
                <a:gd name="connsiteX3" fmla="*/ 16955 w 441259"/>
                <a:gd name="connsiteY3" fmla="*/ 467843 h 548817"/>
                <a:gd name="connsiteX4" fmla="*/ 8819 w 441259"/>
                <a:gd name="connsiteY4" fmla="*/ 528603 h 548817"/>
                <a:gd name="connsiteX5" fmla="*/ 68199 w 441259"/>
                <a:gd name="connsiteY5" fmla="*/ 542020 h 548817"/>
                <a:gd name="connsiteX6" fmla="*/ 70245 w 441259"/>
                <a:gd name="connsiteY6" fmla="*/ 464227 h 548817"/>
                <a:gd name="connsiteX7" fmla="*/ 61728 w 441259"/>
                <a:gd name="connsiteY7" fmla="*/ 440246 h 548817"/>
                <a:gd name="connsiteX8" fmla="*/ 78096 w 441259"/>
                <a:gd name="connsiteY8" fmla="*/ 436630 h 548817"/>
                <a:gd name="connsiteX9" fmla="*/ 151893 w 441259"/>
                <a:gd name="connsiteY9" fmla="*/ 436059 h 548817"/>
                <a:gd name="connsiteX10" fmla="*/ 167404 w 441259"/>
                <a:gd name="connsiteY10" fmla="*/ 451808 h 548817"/>
                <a:gd name="connsiteX11" fmla="*/ 157983 w 441259"/>
                <a:gd name="connsiteY11" fmla="*/ 464702 h 548817"/>
                <a:gd name="connsiteX12" fmla="*/ 137905 w 441259"/>
                <a:gd name="connsiteY12" fmla="*/ 515756 h 548817"/>
                <a:gd name="connsiteX13" fmla="*/ 175874 w 441259"/>
                <a:gd name="connsiteY13" fmla="*/ 548539 h 548817"/>
                <a:gd name="connsiteX14" fmla="*/ 223597 w 441259"/>
                <a:gd name="connsiteY14" fmla="*/ 522084 h 548817"/>
                <a:gd name="connsiteX15" fmla="*/ 203803 w 441259"/>
                <a:gd name="connsiteY15" fmla="*/ 463751 h 548817"/>
                <a:gd name="connsiteX16" fmla="*/ 197856 w 441259"/>
                <a:gd name="connsiteY16" fmla="*/ 440769 h 548817"/>
                <a:gd name="connsiteX17" fmla="*/ 204517 w 441259"/>
                <a:gd name="connsiteY17" fmla="*/ 436487 h 548817"/>
                <a:gd name="connsiteX18" fmla="*/ 298821 w 441259"/>
                <a:gd name="connsiteY18" fmla="*/ 436487 h 548817"/>
                <a:gd name="connsiteX19" fmla="*/ 305958 w 441259"/>
                <a:gd name="connsiteY19" fmla="*/ 440436 h 548817"/>
                <a:gd name="connsiteX20" fmla="*/ 297822 w 441259"/>
                <a:gd name="connsiteY20" fmla="*/ 463608 h 548817"/>
                <a:gd name="connsiteX21" fmla="*/ 277267 w 441259"/>
                <a:gd name="connsiteY21" fmla="*/ 515280 h 548817"/>
                <a:gd name="connsiteX22" fmla="*/ 321232 w 441259"/>
                <a:gd name="connsiteY22" fmla="*/ 548158 h 548817"/>
                <a:gd name="connsiteX23" fmla="*/ 364768 w 441259"/>
                <a:gd name="connsiteY23" fmla="*/ 514995 h 548817"/>
                <a:gd name="connsiteX24" fmla="*/ 345736 w 441259"/>
                <a:gd name="connsiteY24" fmla="*/ 464227 h 548817"/>
                <a:gd name="connsiteX25" fmla="*/ 337504 w 441259"/>
                <a:gd name="connsiteY25" fmla="*/ 440198 h 548817"/>
                <a:gd name="connsiteX26" fmla="*/ 352635 w 441259"/>
                <a:gd name="connsiteY26" fmla="*/ 436582 h 548817"/>
                <a:gd name="connsiteX27" fmla="*/ 371762 w 441259"/>
                <a:gd name="connsiteY27" fmla="*/ 436344 h 548817"/>
                <a:gd name="connsiteX28" fmla="*/ 441134 w 441259"/>
                <a:gd name="connsiteY28" fmla="*/ 366877 h 548817"/>
                <a:gd name="connsiteX29" fmla="*/ 441134 w 441259"/>
                <a:gd name="connsiteY29" fmla="*/ 181028 h 548817"/>
                <a:gd name="connsiteX30" fmla="*/ 385322 w 441259"/>
                <a:gd name="connsiteY30" fmla="*/ 113226 h 548817"/>
                <a:gd name="connsiteX31" fmla="*/ 340454 w 441259"/>
                <a:gd name="connsiteY31" fmla="*/ 111704 h 548817"/>
                <a:gd name="connsiteX32" fmla="*/ 325562 w 441259"/>
                <a:gd name="connsiteY32" fmla="*/ 95383 h 548817"/>
                <a:gd name="connsiteX33" fmla="*/ 335220 w 441259"/>
                <a:gd name="connsiteY33" fmla="*/ 83869 h 548817"/>
                <a:gd name="connsiteX34" fmla="*/ 353919 w 441259"/>
                <a:gd name="connsiteY34" fmla="*/ 33862 h 548817"/>
                <a:gd name="connsiteX35" fmla="*/ 312525 w 441259"/>
                <a:gd name="connsiteY35" fmla="*/ 175 h 548817"/>
                <a:gd name="connsiteX36" fmla="*/ 267704 w 441259"/>
                <a:gd name="connsiteY36" fmla="*/ 29342 h 548817"/>
                <a:gd name="connsiteX37" fmla="*/ 287164 w 441259"/>
                <a:gd name="connsiteY37" fmla="*/ 84630 h 548817"/>
                <a:gd name="connsiteX38" fmla="*/ 294634 w 441259"/>
                <a:gd name="connsiteY38" fmla="*/ 106708 h 548817"/>
                <a:gd name="connsiteX39" fmla="*/ 279979 w 441259"/>
                <a:gd name="connsiteY39" fmla="*/ 111085 h 548817"/>
                <a:gd name="connsiteX40" fmla="*/ 213034 w 441259"/>
                <a:gd name="connsiteY40" fmla="*/ 111323 h 548817"/>
                <a:gd name="connsiteX41" fmla="*/ 197523 w 441259"/>
                <a:gd name="connsiteY41" fmla="*/ 93480 h 548817"/>
                <a:gd name="connsiteX42" fmla="*/ 207562 w 441259"/>
                <a:gd name="connsiteY42" fmla="*/ 83726 h 548817"/>
                <a:gd name="connsiteX43" fmla="*/ 226737 w 441259"/>
                <a:gd name="connsiteY43" fmla="*/ 36051 h 548817"/>
                <a:gd name="connsiteX44" fmla="*/ 185342 w 441259"/>
                <a:gd name="connsiteY44" fmla="*/ 318 h 548817"/>
                <a:gd name="connsiteX45" fmla="*/ 140855 w 441259"/>
                <a:gd name="connsiteY45" fmla="*/ 26011 h 548817"/>
                <a:gd name="connsiteX46" fmla="*/ 160600 w 441259"/>
                <a:gd name="connsiteY46" fmla="*/ 85725 h 548817"/>
                <a:gd name="connsiteX47" fmla="*/ 166548 w 441259"/>
                <a:gd name="connsiteY47" fmla="*/ 107136 h 548817"/>
                <a:gd name="connsiteX48" fmla="*/ 154367 w 441259"/>
                <a:gd name="connsiteY48" fmla="*/ 111133 h 548817"/>
                <a:gd name="connsiteX49" fmla="*/ 76478 w 441259"/>
                <a:gd name="connsiteY49" fmla="*/ 111275 h 548817"/>
                <a:gd name="connsiteX50" fmla="*/ 61062 w 441259"/>
                <a:gd name="connsiteY50" fmla="*/ 93385 h 548817"/>
                <a:gd name="connsiteX51" fmla="*/ 72482 w 441259"/>
                <a:gd name="connsiteY51" fmla="*/ 83108 h 548817"/>
                <a:gd name="connsiteX52" fmla="*/ 90039 w 441259"/>
                <a:gd name="connsiteY52" fmla="*/ 33529 h 548817"/>
                <a:gd name="connsiteX53" fmla="*/ 48120 w 441259"/>
                <a:gd name="connsiteY53" fmla="*/ 80 h 548817"/>
                <a:gd name="connsiteX54" fmla="*/ 3395 w 441259"/>
                <a:gd name="connsiteY54" fmla="*/ 29532 h 548817"/>
                <a:gd name="connsiteX55" fmla="*/ 16575 w 441259"/>
                <a:gd name="connsiteY55" fmla="*/ 79825 h 548817"/>
                <a:gd name="connsiteX56" fmla="*/ 30849 w 441259"/>
                <a:gd name="connsiteY56" fmla="*/ 110942 h 548817"/>
                <a:gd name="connsiteX57" fmla="*/ 50119 w 441259"/>
                <a:gd name="connsiteY57" fmla="*/ 131021 h 548817"/>
                <a:gd name="connsiteX58" fmla="*/ 328321 w 441259"/>
                <a:gd name="connsiteY58" fmla="*/ 501863 h 548817"/>
                <a:gd name="connsiteX59" fmla="*/ 320613 w 441259"/>
                <a:gd name="connsiteY59" fmla="*/ 509237 h 548817"/>
                <a:gd name="connsiteX60" fmla="*/ 314523 w 441259"/>
                <a:gd name="connsiteY60" fmla="*/ 501910 h 548817"/>
                <a:gd name="connsiteX61" fmla="*/ 321232 w 441259"/>
                <a:gd name="connsiteY61" fmla="*/ 495201 h 548817"/>
                <a:gd name="connsiteX62" fmla="*/ 328321 w 441259"/>
                <a:gd name="connsiteY62" fmla="*/ 501863 h 548817"/>
                <a:gd name="connsiteX63" fmla="*/ 309908 w 441259"/>
                <a:gd name="connsiteY63" fmla="*/ 38858 h 548817"/>
                <a:gd name="connsiteX64" fmla="*/ 317235 w 441259"/>
                <a:gd name="connsiteY64" fmla="*/ 45614 h 548817"/>
                <a:gd name="connsiteX65" fmla="*/ 310288 w 441259"/>
                <a:gd name="connsiteY65" fmla="*/ 52751 h 548817"/>
                <a:gd name="connsiteX66" fmla="*/ 303484 w 441259"/>
                <a:gd name="connsiteY66" fmla="*/ 45900 h 548817"/>
                <a:gd name="connsiteX67" fmla="*/ 309908 w 441259"/>
                <a:gd name="connsiteY67" fmla="*/ 38858 h 548817"/>
                <a:gd name="connsiteX68" fmla="*/ 181631 w 441259"/>
                <a:gd name="connsiteY68" fmla="*/ 510094 h 548817"/>
                <a:gd name="connsiteX69" fmla="*/ 175541 w 441259"/>
                <a:gd name="connsiteY69" fmla="*/ 502814 h 548817"/>
                <a:gd name="connsiteX70" fmla="*/ 182773 w 441259"/>
                <a:gd name="connsiteY70" fmla="*/ 496676 h 548817"/>
                <a:gd name="connsiteX71" fmla="*/ 189244 w 441259"/>
                <a:gd name="connsiteY71" fmla="*/ 504051 h 548817"/>
                <a:gd name="connsiteX72" fmla="*/ 181631 w 441259"/>
                <a:gd name="connsiteY72" fmla="*/ 510094 h 548817"/>
                <a:gd name="connsiteX73" fmla="*/ 182202 w 441259"/>
                <a:gd name="connsiteY73" fmla="*/ 39001 h 548817"/>
                <a:gd name="connsiteX74" fmla="*/ 189101 w 441259"/>
                <a:gd name="connsiteY74" fmla="*/ 45947 h 548817"/>
                <a:gd name="connsiteX75" fmla="*/ 181916 w 441259"/>
                <a:gd name="connsiteY75" fmla="*/ 53037 h 548817"/>
                <a:gd name="connsiteX76" fmla="*/ 175350 w 441259"/>
                <a:gd name="connsiteY76" fmla="*/ 45710 h 548817"/>
                <a:gd name="connsiteX77" fmla="*/ 182202 w 441259"/>
                <a:gd name="connsiteY77" fmla="*/ 39001 h 548817"/>
                <a:gd name="connsiteX78" fmla="*/ 46503 w 441259"/>
                <a:gd name="connsiteY78" fmla="*/ 509285 h 548817"/>
                <a:gd name="connsiteX79" fmla="*/ 39033 w 441259"/>
                <a:gd name="connsiteY79" fmla="*/ 501958 h 548817"/>
                <a:gd name="connsiteX80" fmla="*/ 45884 w 441259"/>
                <a:gd name="connsiteY80" fmla="*/ 495249 h 548817"/>
                <a:gd name="connsiteX81" fmla="*/ 52736 w 441259"/>
                <a:gd name="connsiteY81" fmla="*/ 501958 h 548817"/>
                <a:gd name="connsiteX82" fmla="*/ 46503 w 441259"/>
                <a:gd name="connsiteY82" fmla="*/ 509285 h 548817"/>
                <a:gd name="connsiteX83" fmla="*/ 39080 w 441259"/>
                <a:gd name="connsiteY83" fmla="*/ 44901 h 548817"/>
                <a:gd name="connsiteX84" fmla="*/ 46455 w 441259"/>
                <a:gd name="connsiteY84" fmla="*/ 38953 h 548817"/>
                <a:gd name="connsiteX85" fmla="*/ 52736 w 441259"/>
                <a:gd name="connsiteY85" fmla="*/ 46090 h 548817"/>
                <a:gd name="connsiteX86" fmla="*/ 45932 w 441259"/>
                <a:gd name="connsiteY86" fmla="*/ 52847 h 548817"/>
                <a:gd name="connsiteX87" fmla="*/ 39080 w 441259"/>
                <a:gd name="connsiteY87" fmla="*/ 44901 h 548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441259" h="548817">
                  <a:moveTo>
                    <a:pt x="50119" y="131021"/>
                  </a:moveTo>
                  <a:cubicBezTo>
                    <a:pt x="50119" y="226182"/>
                    <a:pt x="50119" y="321343"/>
                    <a:pt x="50119" y="416503"/>
                  </a:cubicBezTo>
                  <a:cubicBezTo>
                    <a:pt x="50119" y="440008"/>
                    <a:pt x="51499" y="435773"/>
                    <a:pt x="30563" y="436392"/>
                  </a:cubicBezTo>
                  <a:cubicBezTo>
                    <a:pt x="31562" y="449239"/>
                    <a:pt x="30944" y="459183"/>
                    <a:pt x="16955" y="467843"/>
                  </a:cubicBezTo>
                  <a:cubicBezTo>
                    <a:pt x="-2886" y="480166"/>
                    <a:pt x="-4932" y="509047"/>
                    <a:pt x="8819" y="528603"/>
                  </a:cubicBezTo>
                  <a:cubicBezTo>
                    <a:pt x="22189" y="547635"/>
                    <a:pt x="47882" y="553440"/>
                    <a:pt x="68199" y="542020"/>
                  </a:cubicBezTo>
                  <a:cubicBezTo>
                    <a:pt x="98127" y="525177"/>
                    <a:pt x="99935" y="482069"/>
                    <a:pt x="70245" y="464227"/>
                  </a:cubicBezTo>
                  <a:cubicBezTo>
                    <a:pt x="58921" y="457423"/>
                    <a:pt x="59778" y="448668"/>
                    <a:pt x="61728" y="440246"/>
                  </a:cubicBezTo>
                  <a:cubicBezTo>
                    <a:pt x="63584" y="432157"/>
                    <a:pt x="72577" y="436773"/>
                    <a:pt x="78096" y="436630"/>
                  </a:cubicBezTo>
                  <a:cubicBezTo>
                    <a:pt x="102695" y="436059"/>
                    <a:pt x="127342" y="437201"/>
                    <a:pt x="151893" y="436059"/>
                  </a:cubicBezTo>
                  <a:cubicBezTo>
                    <a:pt x="164787" y="435440"/>
                    <a:pt x="167975" y="439675"/>
                    <a:pt x="167404" y="451808"/>
                  </a:cubicBezTo>
                  <a:cubicBezTo>
                    <a:pt x="167024" y="459373"/>
                    <a:pt x="162979" y="461514"/>
                    <a:pt x="157983" y="464702"/>
                  </a:cubicBezTo>
                  <a:cubicBezTo>
                    <a:pt x="140569" y="475789"/>
                    <a:pt x="132813" y="496058"/>
                    <a:pt x="137905" y="515756"/>
                  </a:cubicBezTo>
                  <a:cubicBezTo>
                    <a:pt x="142234" y="532457"/>
                    <a:pt x="158935" y="546921"/>
                    <a:pt x="175874" y="548539"/>
                  </a:cubicBezTo>
                  <a:cubicBezTo>
                    <a:pt x="197523" y="550632"/>
                    <a:pt x="215223" y="540831"/>
                    <a:pt x="223597" y="522084"/>
                  </a:cubicBezTo>
                  <a:cubicBezTo>
                    <a:pt x="233446" y="500150"/>
                    <a:pt x="226356" y="477549"/>
                    <a:pt x="203803" y="463751"/>
                  </a:cubicBezTo>
                  <a:cubicBezTo>
                    <a:pt x="193288" y="457327"/>
                    <a:pt x="199188" y="448477"/>
                    <a:pt x="197856" y="440769"/>
                  </a:cubicBezTo>
                  <a:cubicBezTo>
                    <a:pt x="197047" y="436059"/>
                    <a:pt x="201377" y="436487"/>
                    <a:pt x="204517" y="436487"/>
                  </a:cubicBezTo>
                  <a:cubicBezTo>
                    <a:pt x="235968" y="436440"/>
                    <a:pt x="267371" y="436440"/>
                    <a:pt x="298821" y="436487"/>
                  </a:cubicBezTo>
                  <a:cubicBezTo>
                    <a:pt x="301819" y="436487"/>
                    <a:pt x="306054" y="435678"/>
                    <a:pt x="305958" y="440436"/>
                  </a:cubicBezTo>
                  <a:cubicBezTo>
                    <a:pt x="305863" y="448906"/>
                    <a:pt x="309099" y="457565"/>
                    <a:pt x="297822" y="463608"/>
                  </a:cubicBezTo>
                  <a:cubicBezTo>
                    <a:pt x="279123" y="473647"/>
                    <a:pt x="271653" y="495059"/>
                    <a:pt x="277267" y="515280"/>
                  </a:cubicBezTo>
                  <a:cubicBezTo>
                    <a:pt x="282454" y="533837"/>
                    <a:pt x="301629" y="548158"/>
                    <a:pt x="321232" y="548158"/>
                  </a:cubicBezTo>
                  <a:cubicBezTo>
                    <a:pt x="341120" y="548111"/>
                    <a:pt x="358820" y="534645"/>
                    <a:pt x="364768" y="514995"/>
                  </a:cubicBezTo>
                  <a:cubicBezTo>
                    <a:pt x="370668" y="495582"/>
                    <a:pt x="363911" y="473885"/>
                    <a:pt x="345736" y="464227"/>
                  </a:cubicBezTo>
                  <a:cubicBezTo>
                    <a:pt x="333603" y="457803"/>
                    <a:pt x="336077" y="448525"/>
                    <a:pt x="337504" y="440198"/>
                  </a:cubicBezTo>
                  <a:cubicBezTo>
                    <a:pt x="338884" y="432252"/>
                    <a:pt x="347401" y="437296"/>
                    <a:pt x="352635" y="436582"/>
                  </a:cubicBezTo>
                  <a:cubicBezTo>
                    <a:pt x="358915" y="435773"/>
                    <a:pt x="365386" y="436487"/>
                    <a:pt x="371762" y="436344"/>
                  </a:cubicBezTo>
                  <a:cubicBezTo>
                    <a:pt x="410540" y="435678"/>
                    <a:pt x="440992" y="405417"/>
                    <a:pt x="441134" y="366877"/>
                  </a:cubicBezTo>
                  <a:cubicBezTo>
                    <a:pt x="441325" y="304927"/>
                    <a:pt x="441277" y="242978"/>
                    <a:pt x="441134" y="181028"/>
                  </a:cubicBezTo>
                  <a:cubicBezTo>
                    <a:pt x="441039" y="147389"/>
                    <a:pt x="418201" y="120268"/>
                    <a:pt x="385322" y="113226"/>
                  </a:cubicBezTo>
                  <a:cubicBezTo>
                    <a:pt x="370382" y="109991"/>
                    <a:pt x="355252" y="110562"/>
                    <a:pt x="340454" y="111704"/>
                  </a:cubicBezTo>
                  <a:cubicBezTo>
                    <a:pt x="326418" y="112750"/>
                    <a:pt x="325228" y="106517"/>
                    <a:pt x="325562" y="95383"/>
                  </a:cubicBezTo>
                  <a:cubicBezTo>
                    <a:pt x="325799" y="87961"/>
                    <a:pt x="330938" y="86819"/>
                    <a:pt x="335220" y="83869"/>
                  </a:cubicBezTo>
                  <a:cubicBezTo>
                    <a:pt x="352159" y="72259"/>
                    <a:pt x="359296" y="53037"/>
                    <a:pt x="353919" y="33862"/>
                  </a:cubicBezTo>
                  <a:cubicBezTo>
                    <a:pt x="348400" y="14164"/>
                    <a:pt x="332699" y="1412"/>
                    <a:pt x="312525" y="175"/>
                  </a:cubicBezTo>
                  <a:cubicBezTo>
                    <a:pt x="292921" y="-1014"/>
                    <a:pt x="274984" y="10643"/>
                    <a:pt x="267704" y="29342"/>
                  </a:cubicBezTo>
                  <a:cubicBezTo>
                    <a:pt x="259615" y="50087"/>
                    <a:pt x="266895" y="73544"/>
                    <a:pt x="287164" y="84630"/>
                  </a:cubicBezTo>
                  <a:cubicBezTo>
                    <a:pt x="298060" y="90578"/>
                    <a:pt x="295681" y="99000"/>
                    <a:pt x="294634" y="106708"/>
                  </a:cubicBezTo>
                  <a:cubicBezTo>
                    <a:pt x="293445" y="115605"/>
                    <a:pt x="284975" y="110990"/>
                    <a:pt x="279979" y="111085"/>
                  </a:cubicBezTo>
                  <a:cubicBezTo>
                    <a:pt x="257664" y="111608"/>
                    <a:pt x="235349" y="111323"/>
                    <a:pt x="213034" y="111323"/>
                  </a:cubicBezTo>
                  <a:cubicBezTo>
                    <a:pt x="197047" y="111323"/>
                    <a:pt x="195572" y="109087"/>
                    <a:pt x="197523" y="93480"/>
                  </a:cubicBezTo>
                  <a:cubicBezTo>
                    <a:pt x="198379" y="86676"/>
                    <a:pt x="203851" y="86391"/>
                    <a:pt x="207562" y="83726"/>
                  </a:cubicBezTo>
                  <a:cubicBezTo>
                    <a:pt x="223216" y="72592"/>
                    <a:pt x="231067" y="53465"/>
                    <a:pt x="226737" y="36051"/>
                  </a:cubicBezTo>
                  <a:cubicBezTo>
                    <a:pt x="221646" y="15686"/>
                    <a:pt x="205897" y="2078"/>
                    <a:pt x="185342" y="318"/>
                  </a:cubicBezTo>
                  <a:cubicBezTo>
                    <a:pt x="167071" y="-1252"/>
                    <a:pt x="148896" y="9215"/>
                    <a:pt x="140855" y="26011"/>
                  </a:cubicBezTo>
                  <a:cubicBezTo>
                    <a:pt x="130387" y="47803"/>
                    <a:pt x="137857" y="72592"/>
                    <a:pt x="160600" y="85725"/>
                  </a:cubicBezTo>
                  <a:cubicBezTo>
                    <a:pt x="170973" y="91720"/>
                    <a:pt x="166929" y="99999"/>
                    <a:pt x="166548" y="107136"/>
                  </a:cubicBezTo>
                  <a:cubicBezTo>
                    <a:pt x="166167" y="114320"/>
                    <a:pt x="158650" y="111085"/>
                    <a:pt x="154367" y="111133"/>
                  </a:cubicBezTo>
                  <a:cubicBezTo>
                    <a:pt x="128388" y="111466"/>
                    <a:pt x="102410" y="111275"/>
                    <a:pt x="76478" y="111275"/>
                  </a:cubicBezTo>
                  <a:cubicBezTo>
                    <a:pt x="60729" y="111275"/>
                    <a:pt x="58826" y="108611"/>
                    <a:pt x="61062" y="93385"/>
                  </a:cubicBezTo>
                  <a:cubicBezTo>
                    <a:pt x="62157" y="86105"/>
                    <a:pt x="68437" y="86058"/>
                    <a:pt x="72482" y="83108"/>
                  </a:cubicBezTo>
                  <a:cubicBezTo>
                    <a:pt x="87755" y="72069"/>
                    <a:pt x="95225" y="51609"/>
                    <a:pt x="90039" y="33529"/>
                  </a:cubicBezTo>
                  <a:cubicBezTo>
                    <a:pt x="84519" y="14402"/>
                    <a:pt x="68104" y="1270"/>
                    <a:pt x="48120" y="80"/>
                  </a:cubicBezTo>
                  <a:cubicBezTo>
                    <a:pt x="28898" y="-1110"/>
                    <a:pt x="10389" y="11071"/>
                    <a:pt x="3395" y="29532"/>
                  </a:cubicBezTo>
                  <a:cubicBezTo>
                    <a:pt x="-3266" y="47089"/>
                    <a:pt x="968" y="70784"/>
                    <a:pt x="16575" y="79825"/>
                  </a:cubicBezTo>
                  <a:cubicBezTo>
                    <a:pt x="30468" y="87866"/>
                    <a:pt x="32324" y="97763"/>
                    <a:pt x="30849" y="110942"/>
                  </a:cubicBezTo>
                  <a:cubicBezTo>
                    <a:pt x="51308" y="111656"/>
                    <a:pt x="50119" y="107183"/>
                    <a:pt x="50119" y="131021"/>
                  </a:cubicBezTo>
                  <a:close/>
                  <a:moveTo>
                    <a:pt x="328321" y="501863"/>
                  </a:moveTo>
                  <a:cubicBezTo>
                    <a:pt x="328274" y="506335"/>
                    <a:pt x="325086" y="509428"/>
                    <a:pt x="320613" y="509237"/>
                  </a:cubicBezTo>
                  <a:cubicBezTo>
                    <a:pt x="316664" y="509095"/>
                    <a:pt x="314523" y="506050"/>
                    <a:pt x="314523" y="501910"/>
                  </a:cubicBezTo>
                  <a:cubicBezTo>
                    <a:pt x="314523" y="497485"/>
                    <a:pt x="317235" y="495725"/>
                    <a:pt x="321232" y="495201"/>
                  </a:cubicBezTo>
                  <a:cubicBezTo>
                    <a:pt x="324895" y="496010"/>
                    <a:pt x="328369" y="497771"/>
                    <a:pt x="328321" y="501863"/>
                  </a:cubicBezTo>
                  <a:close/>
                  <a:moveTo>
                    <a:pt x="309908" y="38858"/>
                  </a:moveTo>
                  <a:cubicBezTo>
                    <a:pt x="313952" y="39524"/>
                    <a:pt x="317235" y="41380"/>
                    <a:pt x="317235" y="45614"/>
                  </a:cubicBezTo>
                  <a:cubicBezTo>
                    <a:pt x="317235" y="49706"/>
                    <a:pt x="314095" y="52466"/>
                    <a:pt x="310288" y="52751"/>
                  </a:cubicBezTo>
                  <a:cubicBezTo>
                    <a:pt x="306149" y="53037"/>
                    <a:pt x="303722" y="49944"/>
                    <a:pt x="303484" y="45900"/>
                  </a:cubicBezTo>
                  <a:cubicBezTo>
                    <a:pt x="303199" y="41475"/>
                    <a:pt x="305911" y="39381"/>
                    <a:pt x="309908" y="38858"/>
                  </a:cubicBezTo>
                  <a:close/>
                  <a:moveTo>
                    <a:pt x="181631" y="510094"/>
                  </a:moveTo>
                  <a:cubicBezTo>
                    <a:pt x="177158" y="509809"/>
                    <a:pt x="175208" y="506858"/>
                    <a:pt x="175541" y="502814"/>
                  </a:cubicBezTo>
                  <a:cubicBezTo>
                    <a:pt x="175874" y="498770"/>
                    <a:pt x="178300" y="496058"/>
                    <a:pt x="182773" y="496676"/>
                  </a:cubicBezTo>
                  <a:cubicBezTo>
                    <a:pt x="186865" y="497200"/>
                    <a:pt x="189101" y="499769"/>
                    <a:pt x="189244" y="504051"/>
                  </a:cubicBezTo>
                  <a:cubicBezTo>
                    <a:pt x="188149" y="507858"/>
                    <a:pt x="186008" y="510380"/>
                    <a:pt x="181631" y="510094"/>
                  </a:cubicBezTo>
                  <a:close/>
                  <a:moveTo>
                    <a:pt x="182202" y="39001"/>
                  </a:moveTo>
                  <a:cubicBezTo>
                    <a:pt x="185961" y="39239"/>
                    <a:pt x="189434" y="41475"/>
                    <a:pt x="189101" y="45947"/>
                  </a:cubicBezTo>
                  <a:cubicBezTo>
                    <a:pt x="188816" y="50039"/>
                    <a:pt x="185723" y="52085"/>
                    <a:pt x="181916" y="53037"/>
                  </a:cubicBezTo>
                  <a:cubicBezTo>
                    <a:pt x="177920" y="52133"/>
                    <a:pt x="175398" y="50135"/>
                    <a:pt x="175350" y="45710"/>
                  </a:cubicBezTo>
                  <a:cubicBezTo>
                    <a:pt x="175350" y="41047"/>
                    <a:pt x="178157" y="38763"/>
                    <a:pt x="182202" y="39001"/>
                  </a:cubicBezTo>
                  <a:close/>
                  <a:moveTo>
                    <a:pt x="46503" y="509285"/>
                  </a:moveTo>
                  <a:cubicBezTo>
                    <a:pt x="41982" y="509666"/>
                    <a:pt x="39033" y="506858"/>
                    <a:pt x="39033" y="501958"/>
                  </a:cubicBezTo>
                  <a:cubicBezTo>
                    <a:pt x="38985" y="497438"/>
                    <a:pt x="42316" y="495249"/>
                    <a:pt x="45884" y="495249"/>
                  </a:cubicBezTo>
                  <a:cubicBezTo>
                    <a:pt x="49453" y="495249"/>
                    <a:pt x="52736" y="497390"/>
                    <a:pt x="52736" y="501958"/>
                  </a:cubicBezTo>
                  <a:cubicBezTo>
                    <a:pt x="52926" y="506240"/>
                    <a:pt x="50261" y="508952"/>
                    <a:pt x="46503" y="509285"/>
                  </a:cubicBezTo>
                  <a:close/>
                  <a:moveTo>
                    <a:pt x="39080" y="44901"/>
                  </a:moveTo>
                  <a:cubicBezTo>
                    <a:pt x="39508" y="40571"/>
                    <a:pt x="42649" y="38620"/>
                    <a:pt x="46455" y="38953"/>
                  </a:cubicBezTo>
                  <a:cubicBezTo>
                    <a:pt x="50309" y="39286"/>
                    <a:pt x="52974" y="41665"/>
                    <a:pt x="52736" y="46090"/>
                  </a:cubicBezTo>
                  <a:cubicBezTo>
                    <a:pt x="52498" y="50420"/>
                    <a:pt x="49595" y="52942"/>
                    <a:pt x="45932" y="52847"/>
                  </a:cubicBezTo>
                  <a:cubicBezTo>
                    <a:pt x="41554" y="52799"/>
                    <a:pt x="38557" y="49849"/>
                    <a:pt x="39080" y="44901"/>
                  </a:cubicBezTo>
                  <a:close/>
                </a:path>
              </a:pathLst>
            </a:custGeom>
            <a:solidFill>
              <a:srgbClr val="1C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3" name="Freeform: Shape 309">
              <a:extLst>
                <a:ext uri="{FF2B5EF4-FFF2-40B4-BE49-F238E27FC236}">
                  <a16:creationId xmlns:a16="http://schemas.microsoft.com/office/drawing/2014/main" id="{C87B7615-6389-4118-A364-37BDB73630C9}"/>
                </a:ext>
              </a:extLst>
            </p:cNvPr>
            <p:cNvSpPr/>
            <p:nvPr/>
          </p:nvSpPr>
          <p:spPr>
            <a:xfrm>
              <a:off x="1906455" y="1634893"/>
              <a:ext cx="382431" cy="369128"/>
            </a:xfrm>
            <a:custGeom>
              <a:avLst/>
              <a:gdLst>
                <a:gd name="connsiteX0" fmla="*/ 101466 w 382431"/>
                <a:gd name="connsiteY0" fmla="*/ 21744 h 369128"/>
                <a:gd name="connsiteX1" fmla="*/ 101466 w 382431"/>
                <a:gd name="connsiteY1" fmla="*/ 21744 h 369128"/>
                <a:gd name="connsiteX2" fmla="*/ 70110 w 382431"/>
                <a:gd name="connsiteY2" fmla="*/ 22220 h 369128"/>
                <a:gd name="connsiteX3" fmla="*/ 595 w 382431"/>
                <a:gd name="connsiteY3" fmla="*/ 88547 h 369128"/>
                <a:gd name="connsiteX4" fmla="*/ 548 w 382431"/>
                <a:gd name="connsiteY4" fmla="*/ 280914 h 369128"/>
                <a:gd name="connsiteX5" fmla="*/ 53885 w 382431"/>
                <a:gd name="connsiteY5" fmla="*/ 345005 h 369128"/>
                <a:gd name="connsiteX6" fmla="*/ 101370 w 382431"/>
                <a:gd name="connsiteY6" fmla="*/ 347337 h 369128"/>
                <a:gd name="connsiteX7" fmla="*/ 132393 w 382431"/>
                <a:gd name="connsiteY7" fmla="*/ 347241 h 369128"/>
                <a:gd name="connsiteX8" fmla="*/ 132393 w 382431"/>
                <a:gd name="connsiteY8" fmla="*/ 347241 h 369128"/>
                <a:gd name="connsiteX9" fmla="*/ 211186 w 382431"/>
                <a:gd name="connsiteY9" fmla="*/ 347241 h 369128"/>
                <a:gd name="connsiteX10" fmla="*/ 233596 w 382431"/>
                <a:gd name="connsiteY10" fmla="*/ 369128 h 369128"/>
                <a:gd name="connsiteX11" fmla="*/ 235833 w 382431"/>
                <a:gd name="connsiteY11" fmla="*/ 363038 h 369128"/>
                <a:gd name="connsiteX12" fmla="*/ 257862 w 382431"/>
                <a:gd name="connsiteY12" fmla="*/ 347241 h 369128"/>
                <a:gd name="connsiteX13" fmla="*/ 263191 w 382431"/>
                <a:gd name="connsiteY13" fmla="*/ 353617 h 369128"/>
                <a:gd name="connsiteX14" fmla="*/ 264048 w 382431"/>
                <a:gd name="connsiteY14" fmla="*/ 367130 h 369128"/>
                <a:gd name="connsiteX15" fmla="*/ 264048 w 382431"/>
                <a:gd name="connsiteY15" fmla="*/ 367130 h 369128"/>
                <a:gd name="connsiteX16" fmla="*/ 265190 w 382431"/>
                <a:gd name="connsiteY16" fmla="*/ 361896 h 369128"/>
                <a:gd name="connsiteX17" fmla="*/ 279987 w 382431"/>
                <a:gd name="connsiteY17" fmla="*/ 346956 h 369128"/>
                <a:gd name="connsiteX18" fmla="*/ 367059 w 382431"/>
                <a:gd name="connsiteY18" fmla="*/ 347289 h 369128"/>
                <a:gd name="connsiteX19" fmla="*/ 382428 w 382431"/>
                <a:gd name="connsiteY19" fmla="*/ 319693 h 369128"/>
                <a:gd name="connsiteX20" fmla="*/ 382428 w 382431"/>
                <a:gd name="connsiteY20" fmla="*/ 49626 h 369128"/>
                <a:gd name="connsiteX21" fmla="*/ 367202 w 382431"/>
                <a:gd name="connsiteY21" fmla="*/ 21887 h 369128"/>
                <a:gd name="connsiteX22" fmla="*/ 288076 w 382431"/>
                <a:gd name="connsiteY22" fmla="*/ 22220 h 369128"/>
                <a:gd name="connsiteX23" fmla="*/ 264048 w 382431"/>
                <a:gd name="connsiteY23" fmla="*/ 2094 h 369128"/>
                <a:gd name="connsiteX24" fmla="*/ 263334 w 382431"/>
                <a:gd name="connsiteY24" fmla="*/ 7470 h 369128"/>
                <a:gd name="connsiteX25" fmla="*/ 250963 w 382431"/>
                <a:gd name="connsiteY25" fmla="*/ 22410 h 369128"/>
                <a:gd name="connsiteX26" fmla="*/ 235833 w 382431"/>
                <a:gd name="connsiteY26" fmla="*/ 7327 h 369128"/>
                <a:gd name="connsiteX27" fmla="*/ 233311 w 382431"/>
                <a:gd name="connsiteY27" fmla="*/ 0 h 369128"/>
                <a:gd name="connsiteX28" fmla="*/ 233311 w 382431"/>
                <a:gd name="connsiteY28" fmla="*/ 6804 h 369128"/>
                <a:gd name="connsiteX29" fmla="*/ 218038 w 382431"/>
                <a:gd name="connsiteY29" fmla="*/ 22505 h 369128"/>
                <a:gd name="connsiteX30" fmla="*/ 132203 w 382431"/>
                <a:gd name="connsiteY30" fmla="*/ 21887 h 369128"/>
                <a:gd name="connsiteX31" fmla="*/ 101466 w 382431"/>
                <a:gd name="connsiteY31" fmla="*/ 21744 h 369128"/>
                <a:gd name="connsiteX32" fmla="*/ 101466 w 382431"/>
                <a:gd name="connsiteY32" fmla="*/ 21744 h 369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82431" h="369128">
                  <a:moveTo>
                    <a:pt x="101466" y="21744"/>
                  </a:moveTo>
                  <a:lnTo>
                    <a:pt x="101466" y="21744"/>
                  </a:lnTo>
                  <a:cubicBezTo>
                    <a:pt x="90998" y="21887"/>
                    <a:pt x="80530" y="21887"/>
                    <a:pt x="70110" y="22220"/>
                  </a:cubicBezTo>
                  <a:cubicBezTo>
                    <a:pt x="31761" y="23409"/>
                    <a:pt x="1071" y="51625"/>
                    <a:pt x="595" y="88547"/>
                  </a:cubicBezTo>
                  <a:cubicBezTo>
                    <a:pt x="-261" y="152638"/>
                    <a:pt x="-118" y="216776"/>
                    <a:pt x="548" y="280914"/>
                  </a:cubicBezTo>
                  <a:cubicBezTo>
                    <a:pt x="881" y="312413"/>
                    <a:pt x="22910" y="337250"/>
                    <a:pt x="53885" y="345005"/>
                  </a:cubicBezTo>
                  <a:cubicBezTo>
                    <a:pt x="69682" y="348954"/>
                    <a:pt x="85574" y="346242"/>
                    <a:pt x="101370" y="347337"/>
                  </a:cubicBezTo>
                  <a:cubicBezTo>
                    <a:pt x="111695" y="347289"/>
                    <a:pt x="122020" y="347241"/>
                    <a:pt x="132393" y="347241"/>
                  </a:cubicBezTo>
                  <a:lnTo>
                    <a:pt x="132393" y="347241"/>
                  </a:lnTo>
                  <a:cubicBezTo>
                    <a:pt x="158657" y="347241"/>
                    <a:pt x="184922" y="347241"/>
                    <a:pt x="211186" y="347241"/>
                  </a:cubicBezTo>
                  <a:cubicBezTo>
                    <a:pt x="232788" y="347241"/>
                    <a:pt x="232788" y="347241"/>
                    <a:pt x="233596" y="369128"/>
                  </a:cubicBezTo>
                  <a:cubicBezTo>
                    <a:pt x="234358" y="367083"/>
                    <a:pt x="235642" y="365084"/>
                    <a:pt x="235833" y="363038"/>
                  </a:cubicBezTo>
                  <a:cubicBezTo>
                    <a:pt x="237117" y="348050"/>
                    <a:pt x="243065" y="343863"/>
                    <a:pt x="257862" y="347241"/>
                  </a:cubicBezTo>
                  <a:cubicBezTo>
                    <a:pt x="261764" y="348146"/>
                    <a:pt x="263096" y="349954"/>
                    <a:pt x="263191" y="353617"/>
                  </a:cubicBezTo>
                  <a:cubicBezTo>
                    <a:pt x="263334" y="358137"/>
                    <a:pt x="263715" y="362610"/>
                    <a:pt x="264048" y="367130"/>
                  </a:cubicBezTo>
                  <a:cubicBezTo>
                    <a:pt x="264048" y="367130"/>
                    <a:pt x="264048" y="367130"/>
                    <a:pt x="264048" y="367130"/>
                  </a:cubicBezTo>
                  <a:cubicBezTo>
                    <a:pt x="264476" y="365370"/>
                    <a:pt x="265428" y="363562"/>
                    <a:pt x="265190" y="361896"/>
                  </a:cubicBezTo>
                  <a:cubicBezTo>
                    <a:pt x="263286" y="349954"/>
                    <a:pt x="267949" y="346575"/>
                    <a:pt x="279987" y="346956"/>
                  </a:cubicBezTo>
                  <a:cubicBezTo>
                    <a:pt x="308964" y="347908"/>
                    <a:pt x="338035" y="347289"/>
                    <a:pt x="367059" y="347289"/>
                  </a:cubicBezTo>
                  <a:cubicBezTo>
                    <a:pt x="380858" y="342912"/>
                    <a:pt x="382523" y="332634"/>
                    <a:pt x="382428" y="319693"/>
                  </a:cubicBezTo>
                  <a:cubicBezTo>
                    <a:pt x="381952" y="229670"/>
                    <a:pt x="382000" y="139648"/>
                    <a:pt x="382428" y="49626"/>
                  </a:cubicBezTo>
                  <a:cubicBezTo>
                    <a:pt x="382475" y="36780"/>
                    <a:pt x="381238" y="26264"/>
                    <a:pt x="367202" y="21887"/>
                  </a:cubicBezTo>
                  <a:cubicBezTo>
                    <a:pt x="340843" y="21982"/>
                    <a:pt x="314435" y="22125"/>
                    <a:pt x="288076" y="22220"/>
                  </a:cubicBezTo>
                  <a:cubicBezTo>
                    <a:pt x="267141" y="22268"/>
                    <a:pt x="267141" y="22220"/>
                    <a:pt x="264048" y="2094"/>
                  </a:cubicBezTo>
                  <a:cubicBezTo>
                    <a:pt x="263810" y="3901"/>
                    <a:pt x="263239" y="5710"/>
                    <a:pt x="263334" y="7470"/>
                  </a:cubicBezTo>
                  <a:cubicBezTo>
                    <a:pt x="263905" y="16415"/>
                    <a:pt x="263524" y="22696"/>
                    <a:pt x="250963" y="22410"/>
                  </a:cubicBezTo>
                  <a:cubicBezTo>
                    <a:pt x="239401" y="22172"/>
                    <a:pt x="233739" y="19746"/>
                    <a:pt x="235833" y="7327"/>
                  </a:cubicBezTo>
                  <a:cubicBezTo>
                    <a:pt x="236261" y="4663"/>
                    <a:pt x="235880" y="1856"/>
                    <a:pt x="233311" y="0"/>
                  </a:cubicBezTo>
                  <a:cubicBezTo>
                    <a:pt x="233311" y="2284"/>
                    <a:pt x="232930" y="4615"/>
                    <a:pt x="233311" y="6804"/>
                  </a:cubicBezTo>
                  <a:cubicBezTo>
                    <a:pt x="235309" y="19080"/>
                    <a:pt x="230742" y="22981"/>
                    <a:pt x="218038" y="22505"/>
                  </a:cubicBezTo>
                  <a:cubicBezTo>
                    <a:pt x="189442" y="21411"/>
                    <a:pt x="160846" y="21982"/>
                    <a:pt x="132203" y="21887"/>
                  </a:cubicBezTo>
                  <a:cubicBezTo>
                    <a:pt x="121973" y="21792"/>
                    <a:pt x="111695" y="21792"/>
                    <a:pt x="101466" y="21744"/>
                  </a:cubicBezTo>
                  <a:lnTo>
                    <a:pt x="101466" y="21744"/>
                  </a:lnTo>
                  <a:close/>
                </a:path>
              </a:pathLst>
            </a:custGeom>
            <a:solidFill>
              <a:srgbClr val="1D7799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4" name="Freeform: Shape 310">
              <a:extLst>
                <a:ext uri="{FF2B5EF4-FFF2-40B4-BE49-F238E27FC236}">
                  <a16:creationId xmlns:a16="http://schemas.microsoft.com/office/drawing/2014/main" id="{C443EDFB-59C2-4AC9-8656-9FC5657C5AB0}"/>
                </a:ext>
              </a:extLst>
            </p:cNvPr>
            <p:cNvSpPr/>
            <p:nvPr/>
          </p:nvSpPr>
          <p:spPr>
            <a:xfrm>
              <a:off x="2273467" y="1656732"/>
              <a:ext cx="19574" cy="325402"/>
            </a:xfrm>
            <a:custGeom>
              <a:avLst/>
              <a:gdLst>
                <a:gd name="connsiteX0" fmla="*/ 15368 w 19574"/>
                <a:gd name="connsiteY0" fmla="*/ 27739 h 325402"/>
                <a:gd name="connsiteX1" fmla="*/ 15368 w 19574"/>
                <a:gd name="connsiteY1" fmla="*/ 297806 h 325402"/>
                <a:gd name="connsiteX2" fmla="*/ 0 w 19574"/>
                <a:gd name="connsiteY2" fmla="*/ 325402 h 325402"/>
                <a:gd name="connsiteX3" fmla="*/ 19555 w 19574"/>
                <a:gd name="connsiteY3" fmla="*/ 305514 h 325402"/>
                <a:gd name="connsiteX4" fmla="*/ 19555 w 19574"/>
                <a:gd name="connsiteY4" fmla="*/ 20031 h 325402"/>
                <a:gd name="connsiteX5" fmla="*/ 143 w 19574"/>
                <a:gd name="connsiteY5" fmla="*/ 0 h 325402"/>
                <a:gd name="connsiteX6" fmla="*/ 15368 w 19574"/>
                <a:gd name="connsiteY6" fmla="*/ 27739 h 325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74" h="325402">
                  <a:moveTo>
                    <a:pt x="15368" y="27739"/>
                  </a:moveTo>
                  <a:cubicBezTo>
                    <a:pt x="14940" y="117761"/>
                    <a:pt x="14940" y="207783"/>
                    <a:pt x="15368" y="297806"/>
                  </a:cubicBezTo>
                  <a:cubicBezTo>
                    <a:pt x="15416" y="310795"/>
                    <a:pt x="13798" y="321025"/>
                    <a:pt x="0" y="325402"/>
                  </a:cubicBezTo>
                  <a:cubicBezTo>
                    <a:pt x="20935" y="324784"/>
                    <a:pt x="19555" y="329018"/>
                    <a:pt x="19555" y="305514"/>
                  </a:cubicBezTo>
                  <a:cubicBezTo>
                    <a:pt x="19555" y="210353"/>
                    <a:pt x="19555" y="115192"/>
                    <a:pt x="19555" y="20031"/>
                  </a:cubicBezTo>
                  <a:cubicBezTo>
                    <a:pt x="19555" y="-3807"/>
                    <a:pt x="20745" y="666"/>
                    <a:pt x="143" y="0"/>
                  </a:cubicBezTo>
                  <a:cubicBezTo>
                    <a:pt x="14179" y="4377"/>
                    <a:pt x="15416" y="14893"/>
                    <a:pt x="15368" y="27739"/>
                  </a:cubicBezTo>
                  <a:close/>
                </a:path>
              </a:pathLst>
            </a:custGeom>
            <a:solidFill>
              <a:srgbClr val="1D7799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5" name="Freeform: Shape 311">
              <a:extLst>
                <a:ext uri="{FF2B5EF4-FFF2-40B4-BE49-F238E27FC236}">
                  <a16:creationId xmlns:a16="http://schemas.microsoft.com/office/drawing/2014/main" id="{5291693C-3505-461B-B55A-D62648216A90}"/>
                </a:ext>
              </a:extLst>
            </p:cNvPr>
            <p:cNvSpPr/>
            <p:nvPr/>
          </p:nvSpPr>
          <p:spPr>
            <a:xfrm>
              <a:off x="1726844" y="683651"/>
              <a:ext cx="1999156" cy="768152"/>
            </a:xfrm>
            <a:custGeom>
              <a:avLst/>
              <a:gdLst>
                <a:gd name="connsiteX0" fmla="*/ 1979982 w 1999156"/>
                <a:gd name="connsiteY0" fmla="*/ 763728 h 768152"/>
                <a:gd name="connsiteX1" fmla="*/ 1994304 w 1999156"/>
                <a:gd name="connsiteY1" fmla="*/ 748787 h 768152"/>
                <a:gd name="connsiteX2" fmla="*/ 1994304 w 1999156"/>
                <a:gd name="connsiteY2" fmla="*/ 733800 h 768152"/>
                <a:gd name="connsiteX3" fmla="*/ 1994399 w 1999156"/>
                <a:gd name="connsiteY3" fmla="*/ 264467 h 768152"/>
                <a:gd name="connsiteX4" fmla="*/ 1999157 w 1999156"/>
                <a:gd name="connsiteY4" fmla="*/ 239868 h 768152"/>
                <a:gd name="connsiteX5" fmla="*/ 1917842 w 1999156"/>
                <a:gd name="connsiteY5" fmla="*/ 107642 h 768152"/>
                <a:gd name="connsiteX6" fmla="*/ 1894194 w 1999156"/>
                <a:gd name="connsiteY6" fmla="*/ 94605 h 768152"/>
                <a:gd name="connsiteX7" fmla="*/ 929074 w 1999156"/>
                <a:gd name="connsiteY7" fmla="*/ 95033 h 768152"/>
                <a:gd name="connsiteX8" fmla="*/ 905569 w 1999156"/>
                <a:gd name="connsiteY8" fmla="*/ 86849 h 768152"/>
                <a:gd name="connsiteX9" fmla="*/ 842002 w 1999156"/>
                <a:gd name="connsiteY9" fmla="*/ 35224 h 768152"/>
                <a:gd name="connsiteX10" fmla="*/ 814786 w 1999156"/>
                <a:gd name="connsiteY10" fmla="*/ 26137 h 768152"/>
                <a:gd name="connsiteX11" fmla="*/ 101223 w 1999156"/>
                <a:gd name="connsiteY11" fmla="*/ 26470 h 768152"/>
                <a:gd name="connsiteX12" fmla="*/ 80811 w 1999156"/>
                <a:gd name="connsiteY12" fmla="*/ 17096 h 768152"/>
                <a:gd name="connsiteX13" fmla="*/ 14484 w 1999156"/>
                <a:gd name="connsiteY13" fmla="*/ 12814 h 768152"/>
                <a:gd name="connsiteX14" fmla="*/ 15103 w 1999156"/>
                <a:gd name="connsiteY14" fmla="*/ 79474 h 768152"/>
                <a:gd name="connsiteX15" fmla="*/ 81525 w 1999156"/>
                <a:gd name="connsiteY15" fmla="*/ 74003 h 768152"/>
                <a:gd name="connsiteX16" fmla="*/ 98178 w 1999156"/>
                <a:gd name="connsiteY16" fmla="*/ 65486 h 768152"/>
                <a:gd name="connsiteX17" fmla="*/ 806269 w 1999156"/>
                <a:gd name="connsiteY17" fmla="*/ 65486 h 768152"/>
                <a:gd name="connsiteX18" fmla="*/ 823398 w 1999156"/>
                <a:gd name="connsiteY18" fmla="*/ 71766 h 768152"/>
                <a:gd name="connsiteX19" fmla="*/ 889154 w 1999156"/>
                <a:gd name="connsiteY19" fmla="*/ 125056 h 768152"/>
                <a:gd name="connsiteX20" fmla="*/ 914990 w 1999156"/>
                <a:gd name="connsiteY20" fmla="*/ 134287 h 768152"/>
                <a:gd name="connsiteX21" fmla="*/ 1873259 w 1999156"/>
                <a:gd name="connsiteY21" fmla="*/ 133859 h 768152"/>
                <a:gd name="connsiteX22" fmla="*/ 1894004 w 1999156"/>
                <a:gd name="connsiteY22" fmla="*/ 144897 h 768152"/>
                <a:gd name="connsiteX23" fmla="*/ 1953670 w 1999156"/>
                <a:gd name="connsiteY23" fmla="*/ 240962 h 768152"/>
                <a:gd name="connsiteX24" fmla="*/ 1960617 w 1999156"/>
                <a:gd name="connsiteY24" fmla="*/ 265133 h 768152"/>
                <a:gd name="connsiteX25" fmla="*/ 1960474 w 1999156"/>
                <a:gd name="connsiteY25" fmla="*/ 768153 h 768152"/>
                <a:gd name="connsiteX26" fmla="*/ 1979982 w 1999156"/>
                <a:gd name="connsiteY26" fmla="*/ 763728 h 768152"/>
                <a:gd name="connsiteX27" fmla="*/ 45649 w 1999156"/>
                <a:gd name="connsiteY27" fmla="*/ 52353 h 768152"/>
                <a:gd name="connsiteX28" fmla="*/ 38798 w 1999156"/>
                <a:gd name="connsiteY28" fmla="*/ 45597 h 768152"/>
                <a:gd name="connsiteX29" fmla="*/ 45982 w 1999156"/>
                <a:gd name="connsiteY29" fmla="*/ 38841 h 768152"/>
                <a:gd name="connsiteX30" fmla="*/ 52453 w 1999156"/>
                <a:gd name="connsiteY30" fmla="*/ 45930 h 768152"/>
                <a:gd name="connsiteX31" fmla="*/ 45649 w 1999156"/>
                <a:gd name="connsiteY31" fmla="*/ 52353 h 768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99156" h="768152">
                  <a:moveTo>
                    <a:pt x="1979982" y="763728"/>
                  </a:moveTo>
                  <a:cubicBezTo>
                    <a:pt x="1990687" y="764061"/>
                    <a:pt x="1994732" y="758922"/>
                    <a:pt x="1994304" y="748787"/>
                  </a:cubicBezTo>
                  <a:cubicBezTo>
                    <a:pt x="1994113" y="743791"/>
                    <a:pt x="1994304" y="738796"/>
                    <a:pt x="1994304" y="733800"/>
                  </a:cubicBezTo>
                  <a:cubicBezTo>
                    <a:pt x="1994304" y="577355"/>
                    <a:pt x="1994256" y="420911"/>
                    <a:pt x="1994399" y="264467"/>
                  </a:cubicBezTo>
                  <a:cubicBezTo>
                    <a:pt x="1994399" y="256093"/>
                    <a:pt x="1992115" y="247005"/>
                    <a:pt x="1999157" y="239868"/>
                  </a:cubicBezTo>
                  <a:cubicBezTo>
                    <a:pt x="1971941" y="195856"/>
                    <a:pt x="1944392" y="152034"/>
                    <a:pt x="1917842" y="107642"/>
                  </a:cubicBezTo>
                  <a:cubicBezTo>
                    <a:pt x="1911894" y="97698"/>
                    <a:pt x="1905566" y="94557"/>
                    <a:pt x="1894194" y="94605"/>
                  </a:cubicBezTo>
                  <a:cubicBezTo>
                    <a:pt x="1572504" y="94938"/>
                    <a:pt x="1250813" y="94843"/>
                    <a:pt x="929074" y="95033"/>
                  </a:cubicBezTo>
                  <a:cubicBezTo>
                    <a:pt x="919891" y="95033"/>
                    <a:pt x="912707" y="92844"/>
                    <a:pt x="905569" y="86849"/>
                  </a:cubicBezTo>
                  <a:cubicBezTo>
                    <a:pt x="884682" y="69292"/>
                    <a:pt x="862795" y="52877"/>
                    <a:pt x="842002" y="35224"/>
                  </a:cubicBezTo>
                  <a:cubicBezTo>
                    <a:pt x="833723" y="28183"/>
                    <a:pt x="825301" y="26137"/>
                    <a:pt x="814786" y="26137"/>
                  </a:cubicBezTo>
                  <a:cubicBezTo>
                    <a:pt x="576932" y="26375"/>
                    <a:pt x="339078" y="26279"/>
                    <a:pt x="101223" y="26470"/>
                  </a:cubicBezTo>
                  <a:cubicBezTo>
                    <a:pt x="92516" y="26470"/>
                    <a:pt x="86711" y="24804"/>
                    <a:pt x="80811" y="17096"/>
                  </a:cubicBezTo>
                  <a:cubicBezTo>
                    <a:pt x="64539" y="-4220"/>
                    <a:pt x="33754" y="-5552"/>
                    <a:pt x="14484" y="12814"/>
                  </a:cubicBezTo>
                  <a:cubicBezTo>
                    <a:pt x="-5071" y="31466"/>
                    <a:pt x="-4786" y="60870"/>
                    <a:pt x="15103" y="79474"/>
                  </a:cubicBezTo>
                  <a:cubicBezTo>
                    <a:pt x="34087" y="97222"/>
                    <a:pt x="65776" y="95033"/>
                    <a:pt x="81525" y="74003"/>
                  </a:cubicBezTo>
                  <a:cubicBezTo>
                    <a:pt x="86188" y="67722"/>
                    <a:pt x="90613" y="65438"/>
                    <a:pt x="98178" y="65486"/>
                  </a:cubicBezTo>
                  <a:cubicBezTo>
                    <a:pt x="334224" y="65676"/>
                    <a:pt x="570271" y="65676"/>
                    <a:pt x="806269" y="65486"/>
                  </a:cubicBezTo>
                  <a:cubicBezTo>
                    <a:pt x="813168" y="65486"/>
                    <a:pt x="818259" y="67532"/>
                    <a:pt x="823398" y="71766"/>
                  </a:cubicBezTo>
                  <a:cubicBezTo>
                    <a:pt x="845238" y="89656"/>
                    <a:pt x="867505" y="106976"/>
                    <a:pt x="889154" y="125056"/>
                  </a:cubicBezTo>
                  <a:cubicBezTo>
                    <a:pt x="896910" y="131527"/>
                    <a:pt x="904713" y="134287"/>
                    <a:pt x="914990" y="134287"/>
                  </a:cubicBezTo>
                  <a:cubicBezTo>
                    <a:pt x="1234397" y="134049"/>
                    <a:pt x="1553852" y="134144"/>
                    <a:pt x="1873259" y="133859"/>
                  </a:cubicBezTo>
                  <a:cubicBezTo>
                    <a:pt x="1882965" y="133859"/>
                    <a:pt x="1888818" y="136238"/>
                    <a:pt x="1894004" y="144897"/>
                  </a:cubicBezTo>
                  <a:cubicBezTo>
                    <a:pt x="1913369" y="177204"/>
                    <a:pt x="1933496" y="209131"/>
                    <a:pt x="1953670" y="240962"/>
                  </a:cubicBezTo>
                  <a:cubicBezTo>
                    <a:pt x="1958475" y="248527"/>
                    <a:pt x="1960617" y="256045"/>
                    <a:pt x="1960617" y="265133"/>
                  </a:cubicBezTo>
                  <a:cubicBezTo>
                    <a:pt x="1960379" y="432806"/>
                    <a:pt x="1960474" y="600479"/>
                    <a:pt x="1960474" y="768153"/>
                  </a:cubicBezTo>
                  <a:cubicBezTo>
                    <a:pt x="1966231" y="763014"/>
                    <a:pt x="1973273" y="763490"/>
                    <a:pt x="1979982" y="763728"/>
                  </a:cubicBezTo>
                  <a:close/>
                  <a:moveTo>
                    <a:pt x="45649" y="52353"/>
                  </a:moveTo>
                  <a:cubicBezTo>
                    <a:pt x="41748" y="52068"/>
                    <a:pt x="38465" y="49832"/>
                    <a:pt x="38798" y="45597"/>
                  </a:cubicBezTo>
                  <a:cubicBezTo>
                    <a:pt x="39131" y="41743"/>
                    <a:pt x="42033" y="38793"/>
                    <a:pt x="45982" y="38841"/>
                  </a:cubicBezTo>
                  <a:cubicBezTo>
                    <a:pt x="50027" y="38888"/>
                    <a:pt x="52263" y="41743"/>
                    <a:pt x="52453" y="45930"/>
                  </a:cubicBezTo>
                  <a:cubicBezTo>
                    <a:pt x="52406" y="50403"/>
                    <a:pt x="49884" y="52639"/>
                    <a:pt x="45649" y="52353"/>
                  </a:cubicBezTo>
                  <a:close/>
                </a:path>
              </a:pathLst>
            </a:custGeom>
            <a:solidFill>
              <a:srgbClr val="1C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" name="Freeform: Shape 312">
              <a:extLst>
                <a:ext uri="{FF2B5EF4-FFF2-40B4-BE49-F238E27FC236}">
                  <a16:creationId xmlns:a16="http://schemas.microsoft.com/office/drawing/2014/main" id="{7E50AB30-A83B-4BAB-83A9-DC3C573276FD}"/>
                </a:ext>
              </a:extLst>
            </p:cNvPr>
            <p:cNvSpPr/>
            <p:nvPr/>
          </p:nvSpPr>
          <p:spPr>
            <a:xfrm>
              <a:off x="3687413" y="923519"/>
              <a:ext cx="38635" cy="528738"/>
            </a:xfrm>
            <a:custGeom>
              <a:avLst/>
              <a:gdLst>
                <a:gd name="connsiteX0" fmla="*/ 23172 w 38635"/>
                <a:gd name="connsiteY0" fmla="*/ 528475 h 528738"/>
                <a:gd name="connsiteX1" fmla="*/ 38588 w 38635"/>
                <a:gd name="connsiteY1" fmla="*/ 513583 h 528738"/>
                <a:gd name="connsiteX2" fmla="*/ 38302 w 38635"/>
                <a:gd name="connsiteY2" fmla="*/ 284102 h 528738"/>
                <a:gd name="connsiteX3" fmla="*/ 38635 w 38635"/>
                <a:gd name="connsiteY3" fmla="*/ 0 h 528738"/>
                <a:gd name="connsiteX4" fmla="*/ 33877 w 38635"/>
                <a:gd name="connsiteY4" fmla="*/ 24599 h 528738"/>
                <a:gd name="connsiteX5" fmla="*/ 33782 w 38635"/>
                <a:gd name="connsiteY5" fmla="*/ 493932 h 528738"/>
                <a:gd name="connsiteX6" fmla="*/ 33782 w 38635"/>
                <a:gd name="connsiteY6" fmla="*/ 508920 h 528738"/>
                <a:gd name="connsiteX7" fmla="*/ 19461 w 38635"/>
                <a:gd name="connsiteY7" fmla="*/ 523860 h 528738"/>
                <a:gd name="connsiteX8" fmla="*/ 0 w 38635"/>
                <a:gd name="connsiteY8" fmla="*/ 528190 h 528738"/>
                <a:gd name="connsiteX9" fmla="*/ 23172 w 38635"/>
                <a:gd name="connsiteY9" fmla="*/ 528475 h 52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635" h="528738">
                  <a:moveTo>
                    <a:pt x="23172" y="528475"/>
                  </a:moveTo>
                  <a:cubicBezTo>
                    <a:pt x="34972" y="529855"/>
                    <a:pt x="38683" y="525953"/>
                    <a:pt x="38588" y="513583"/>
                  </a:cubicBezTo>
                  <a:cubicBezTo>
                    <a:pt x="37969" y="437073"/>
                    <a:pt x="38255" y="360612"/>
                    <a:pt x="38302" y="284102"/>
                  </a:cubicBezTo>
                  <a:cubicBezTo>
                    <a:pt x="38350" y="189417"/>
                    <a:pt x="38540" y="94685"/>
                    <a:pt x="38635" y="0"/>
                  </a:cubicBezTo>
                  <a:cubicBezTo>
                    <a:pt x="31593" y="7137"/>
                    <a:pt x="33877" y="16225"/>
                    <a:pt x="33877" y="24599"/>
                  </a:cubicBezTo>
                  <a:cubicBezTo>
                    <a:pt x="33735" y="181043"/>
                    <a:pt x="33782" y="337488"/>
                    <a:pt x="33782" y="493932"/>
                  </a:cubicBezTo>
                  <a:cubicBezTo>
                    <a:pt x="33782" y="498928"/>
                    <a:pt x="33544" y="503971"/>
                    <a:pt x="33782" y="508920"/>
                  </a:cubicBezTo>
                  <a:cubicBezTo>
                    <a:pt x="34210" y="519007"/>
                    <a:pt x="30166" y="524193"/>
                    <a:pt x="19461" y="523860"/>
                  </a:cubicBezTo>
                  <a:cubicBezTo>
                    <a:pt x="12752" y="523670"/>
                    <a:pt x="5662" y="523146"/>
                    <a:pt x="0" y="528190"/>
                  </a:cubicBezTo>
                  <a:cubicBezTo>
                    <a:pt x="7708" y="528237"/>
                    <a:pt x="15511" y="527571"/>
                    <a:pt x="23172" y="528475"/>
                  </a:cubicBezTo>
                  <a:close/>
                </a:path>
              </a:pathLst>
            </a:custGeom>
            <a:solidFill>
              <a:srgbClr val="1C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" name="Freeform: Shape 313">
              <a:extLst>
                <a:ext uri="{FF2B5EF4-FFF2-40B4-BE49-F238E27FC236}">
                  <a16:creationId xmlns:a16="http://schemas.microsoft.com/office/drawing/2014/main" id="{6FAD654C-7B6A-4B02-9117-646A5B6F3764}"/>
                </a:ext>
              </a:extLst>
            </p:cNvPr>
            <p:cNvSpPr/>
            <p:nvPr/>
          </p:nvSpPr>
          <p:spPr>
            <a:xfrm>
              <a:off x="1630525" y="794959"/>
              <a:ext cx="1829929" cy="656749"/>
            </a:xfrm>
            <a:custGeom>
              <a:avLst/>
              <a:gdLst>
                <a:gd name="connsiteX0" fmla="*/ 1795529 w 1829929"/>
                <a:gd name="connsiteY0" fmla="*/ 230001 h 656749"/>
                <a:gd name="connsiteX1" fmla="*/ 1795957 w 1829929"/>
                <a:gd name="connsiteY1" fmla="*/ 247701 h 656749"/>
                <a:gd name="connsiteX2" fmla="*/ 1795957 w 1829929"/>
                <a:gd name="connsiteY2" fmla="*/ 622539 h 656749"/>
                <a:gd name="connsiteX3" fmla="*/ 1795957 w 1829929"/>
                <a:gd name="connsiteY3" fmla="*/ 636147 h 656749"/>
                <a:gd name="connsiteX4" fmla="*/ 1811659 w 1829929"/>
                <a:gd name="connsiteY4" fmla="*/ 652467 h 656749"/>
                <a:gd name="connsiteX5" fmla="*/ 1829739 w 1829929"/>
                <a:gd name="connsiteY5" fmla="*/ 656749 h 656749"/>
                <a:gd name="connsiteX6" fmla="*/ 1829929 w 1829929"/>
                <a:gd name="connsiteY6" fmla="*/ 219390 h 656749"/>
                <a:gd name="connsiteX7" fmla="*/ 1823554 w 1829929"/>
                <a:gd name="connsiteY7" fmla="*/ 197837 h 656749"/>
                <a:gd name="connsiteX8" fmla="*/ 1756608 w 1829929"/>
                <a:gd name="connsiteY8" fmla="*/ 93445 h 656749"/>
                <a:gd name="connsiteX9" fmla="*/ 1736053 w 1829929"/>
                <a:gd name="connsiteY9" fmla="*/ 82359 h 656749"/>
                <a:gd name="connsiteX10" fmla="*/ 1022538 w 1829929"/>
                <a:gd name="connsiteY10" fmla="*/ 82597 h 656749"/>
                <a:gd name="connsiteX11" fmla="*/ 954688 w 1829929"/>
                <a:gd name="connsiteY11" fmla="*/ 80694 h 656749"/>
                <a:gd name="connsiteX12" fmla="*/ 901874 w 1829929"/>
                <a:gd name="connsiteY12" fmla="*/ 42867 h 656749"/>
                <a:gd name="connsiteX13" fmla="*/ 891026 w 1829929"/>
                <a:gd name="connsiteY13" fmla="*/ 34588 h 656749"/>
                <a:gd name="connsiteX14" fmla="*/ 863810 w 1829929"/>
                <a:gd name="connsiteY14" fmla="*/ 25215 h 656749"/>
                <a:gd name="connsiteX15" fmla="*/ 99717 w 1829929"/>
                <a:gd name="connsiteY15" fmla="*/ 25596 h 656749"/>
                <a:gd name="connsiteX16" fmla="*/ 80542 w 1829929"/>
                <a:gd name="connsiteY16" fmla="*/ 16746 h 656749"/>
                <a:gd name="connsiteX17" fmla="*/ 15166 w 1829929"/>
                <a:gd name="connsiteY17" fmla="*/ 12035 h 656749"/>
                <a:gd name="connsiteX18" fmla="*/ 15309 w 1829929"/>
                <a:gd name="connsiteY18" fmla="*/ 79599 h 656749"/>
                <a:gd name="connsiteX19" fmla="*/ 80637 w 1829929"/>
                <a:gd name="connsiteY19" fmla="*/ 74556 h 656749"/>
                <a:gd name="connsiteX20" fmla="*/ 99907 w 1829929"/>
                <a:gd name="connsiteY20" fmla="*/ 65896 h 656749"/>
                <a:gd name="connsiteX21" fmla="*/ 832597 w 1829929"/>
                <a:gd name="connsiteY21" fmla="*/ 65611 h 656749"/>
                <a:gd name="connsiteX22" fmla="*/ 892073 w 1829929"/>
                <a:gd name="connsiteY22" fmla="*/ 85261 h 656749"/>
                <a:gd name="connsiteX23" fmla="*/ 929899 w 1829929"/>
                <a:gd name="connsiteY23" fmla="*/ 114381 h 656749"/>
                <a:gd name="connsiteX24" fmla="*/ 955973 w 1829929"/>
                <a:gd name="connsiteY24" fmla="*/ 123326 h 656749"/>
                <a:gd name="connsiteX25" fmla="*/ 1710503 w 1829929"/>
                <a:gd name="connsiteY25" fmla="*/ 123135 h 656749"/>
                <a:gd name="connsiteX26" fmla="*/ 1720066 w 1829929"/>
                <a:gd name="connsiteY26" fmla="*/ 123088 h 656749"/>
                <a:gd name="connsiteX27" fmla="*/ 1732247 w 1829929"/>
                <a:gd name="connsiteY27" fmla="*/ 129654 h 656749"/>
                <a:gd name="connsiteX28" fmla="*/ 1789200 w 1829929"/>
                <a:gd name="connsiteY28" fmla="*/ 219343 h 656749"/>
                <a:gd name="connsiteX29" fmla="*/ 1795529 w 1829929"/>
                <a:gd name="connsiteY29" fmla="*/ 230001 h 656749"/>
                <a:gd name="connsiteX30" fmla="*/ 46189 w 1829929"/>
                <a:gd name="connsiteY30" fmla="*/ 52526 h 656749"/>
                <a:gd name="connsiteX31" fmla="*/ 39004 w 1829929"/>
                <a:gd name="connsiteY31" fmla="*/ 46008 h 656749"/>
                <a:gd name="connsiteX32" fmla="*/ 45475 w 1829929"/>
                <a:gd name="connsiteY32" fmla="*/ 39013 h 656749"/>
                <a:gd name="connsiteX33" fmla="*/ 52517 w 1829929"/>
                <a:gd name="connsiteY33" fmla="*/ 45437 h 656749"/>
                <a:gd name="connsiteX34" fmla="*/ 46189 w 1829929"/>
                <a:gd name="connsiteY34" fmla="*/ 52526 h 656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829929" h="656749">
                  <a:moveTo>
                    <a:pt x="1795529" y="230001"/>
                  </a:moveTo>
                  <a:cubicBezTo>
                    <a:pt x="1796337" y="235853"/>
                    <a:pt x="1795957" y="241801"/>
                    <a:pt x="1795957" y="247701"/>
                  </a:cubicBezTo>
                  <a:cubicBezTo>
                    <a:pt x="1795957" y="372647"/>
                    <a:pt x="1795957" y="497593"/>
                    <a:pt x="1795957" y="622539"/>
                  </a:cubicBezTo>
                  <a:cubicBezTo>
                    <a:pt x="1795957" y="627059"/>
                    <a:pt x="1796243" y="631627"/>
                    <a:pt x="1795957" y="636147"/>
                  </a:cubicBezTo>
                  <a:cubicBezTo>
                    <a:pt x="1795196" y="647471"/>
                    <a:pt x="1799573" y="653228"/>
                    <a:pt x="1811659" y="652467"/>
                  </a:cubicBezTo>
                  <a:cubicBezTo>
                    <a:pt x="1817892" y="652086"/>
                    <a:pt x="1824505" y="651944"/>
                    <a:pt x="1829739" y="656749"/>
                  </a:cubicBezTo>
                  <a:cubicBezTo>
                    <a:pt x="1829739" y="510963"/>
                    <a:pt x="1829691" y="365177"/>
                    <a:pt x="1829929" y="219390"/>
                  </a:cubicBezTo>
                  <a:cubicBezTo>
                    <a:pt x="1829929" y="211207"/>
                    <a:pt x="1827883" y="204498"/>
                    <a:pt x="1823554" y="197837"/>
                  </a:cubicBezTo>
                  <a:cubicBezTo>
                    <a:pt x="1801096" y="163151"/>
                    <a:pt x="1778542" y="128464"/>
                    <a:pt x="1756608" y="93445"/>
                  </a:cubicBezTo>
                  <a:cubicBezTo>
                    <a:pt x="1751469" y="85214"/>
                    <a:pt x="1745998" y="82311"/>
                    <a:pt x="1736053" y="82359"/>
                  </a:cubicBezTo>
                  <a:cubicBezTo>
                    <a:pt x="1498199" y="82740"/>
                    <a:pt x="1260345" y="82644"/>
                    <a:pt x="1022538" y="82597"/>
                  </a:cubicBezTo>
                  <a:cubicBezTo>
                    <a:pt x="999747" y="82597"/>
                    <a:pt x="975386" y="87355"/>
                    <a:pt x="954688" y="80694"/>
                  </a:cubicBezTo>
                  <a:cubicBezTo>
                    <a:pt x="935085" y="74366"/>
                    <a:pt x="919336" y="55952"/>
                    <a:pt x="901874" y="42867"/>
                  </a:cubicBezTo>
                  <a:cubicBezTo>
                    <a:pt x="898258" y="40155"/>
                    <a:pt x="894356" y="37681"/>
                    <a:pt x="891026" y="34588"/>
                  </a:cubicBezTo>
                  <a:cubicBezTo>
                    <a:pt x="883270" y="27356"/>
                    <a:pt x="874515" y="25215"/>
                    <a:pt x="863810" y="25215"/>
                  </a:cubicBezTo>
                  <a:cubicBezTo>
                    <a:pt x="609112" y="25500"/>
                    <a:pt x="354414" y="25405"/>
                    <a:pt x="99717" y="25596"/>
                  </a:cubicBezTo>
                  <a:cubicBezTo>
                    <a:pt x="91485" y="25596"/>
                    <a:pt x="86061" y="23835"/>
                    <a:pt x="80542" y="16746"/>
                  </a:cubicBezTo>
                  <a:cubicBezTo>
                    <a:pt x="64460" y="-3857"/>
                    <a:pt x="34008" y="-5474"/>
                    <a:pt x="15166" y="12035"/>
                  </a:cubicBezTo>
                  <a:cubicBezTo>
                    <a:pt x="-5103" y="30877"/>
                    <a:pt x="-5055" y="60805"/>
                    <a:pt x="15309" y="79599"/>
                  </a:cubicBezTo>
                  <a:cubicBezTo>
                    <a:pt x="34151" y="97014"/>
                    <a:pt x="64698" y="95253"/>
                    <a:pt x="80637" y="74556"/>
                  </a:cubicBezTo>
                  <a:cubicBezTo>
                    <a:pt x="86251" y="67228"/>
                    <a:pt x="91866" y="65896"/>
                    <a:pt x="99907" y="65896"/>
                  </a:cubicBezTo>
                  <a:cubicBezTo>
                    <a:pt x="344137" y="66039"/>
                    <a:pt x="588367" y="66277"/>
                    <a:pt x="832597" y="65611"/>
                  </a:cubicBezTo>
                  <a:cubicBezTo>
                    <a:pt x="855531" y="65563"/>
                    <a:pt x="874944" y="68941"/>
                    <a:pt x="892073" y="85261"/>
                  </a:cubicBezTo>
                  <a:cubicBezTo>
                    <a:pt x="903539" y="96157"/>
                    <a:pt x="917576" y="104294"/>
                    <a:pt x="929899" y="114381"/>
                  </a:cubicBezTo>
                  <a:cubicBezTo>
                    <a:pt x="937702" y="120804"/>
                    <a:pt x="945791" y="123373"/>
                    <a:pt x="955973" y="123326"/>
                  </a:cubicBezTo>
                  <a:cubicBezTo>
                    <a:pt x="1207483" y="123088"/>
                    <a:pt x="1458993" y="123135"/>
                    <a:pt x="1710503" y="123135"/>
                  </a:cubicBezTo>
                  <a:cubicBezTo>
                    <a:pt x="1713690" y="123135"/>
                    <a:pt x="1716879" y="123373"/>
                    <a:pt x="1720066" y="123088"/>
                  </a:cubicBezTo>
                  <a:cubicBezTo>
                    <a:pt x="1725681" y="122612"/>
                    <a:pt x="1729202" y="124753"/>
                    <a:pt x="1732247" y="129654"/>
                  </a:cubicBezTo>
                  <a:cubicBezTo>
                    <a:pt x="1751041" y="159677"/>
                    <a:pt x="1770168" y="189462"/>
                    <a:pt x="1789200" y="219343"/>
                  </a:cubicBezTo>
                  <a:cubicBezTo>
                    <a:pt x="1795291" y="220485"/>
                    <a:pt x="1794910" y="225719"/>
                    <a:pt x="1795529" y="230001"/>
                  </a:cubicBezTo>
                  <a:close/>
                  <a:moveTo>
                    <a:pt x="46189" y="52526"/>
                  </a:moveTo>
                  <a:cubicBezTo>
                    <a:pt x="41764" y="52431"/>
                    <a:pt x="39147" y="50290"/>
                    <a:pt x="39004" y="46008"/>
                  </a:cubicBezTo>
                  <a:cubicBezTo>
                    <a:pt x="38861" y="41773"/>
                    <a:pt x="41098" y="39156"/>
                    <a:pt x="45475" y="39013"/>
                  </a:cubicBezTo>
                  <a:cubicBezTo>
                    <a:pt x="49757" y="38871"/>
                    <a:pt x="52327" y="41154"/>
                    <a:pt x="52517" y="45437"/>
                  </a:cubicBezTo>
                  <a:cubicBezTo>
                    <a:pt x="52707" y="49766"/>
                    <a:pt x="50233" y="52003"/>
                    <a:pt x="46189" y="52526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" name="Freeform: Shape 314">
              <a:extLst>
                <a:ext uri="{FF2B5EF4-FFF2-40B4-BE49-F238E27FC236}">
                  <a16:creationId xmlns:a16="http://schemas.microsoft.com/office/drawing/2014/main" id="{1612982B-2D70-4A2A-9F6A-F048DE2D4BA7}"/>
                </a:ext>
              </a:extLst>
            </p:cNvPr>
            <p:cNvSpPr/>
            <p:nvPr/>
          </p:nvSpPr>
          <p:spPr>
            <a:xfrm>
              <a:off x="3419725" y="1014349"/>
              <a:ext cx="40490" cy="437510"/>
            </a:xfrm>
            <a:custGeom>
              <a:avLst/>
              <a:gdLst>
                <a:gd name="connsiteX0" fmla="*/ 2094 w 40490"/>
                <a:gd name="connsiteY0" fmla="*/ 15749 h 437510"/>
                <a:gd name="connsiteX1" fmla="*/ 2189 w 40490"/>
                <a:gd name="connsiteY1" fmla="*/ 399485 h 437510"/>
                <a:gd name="connsiteX2" fmla="*/ 40491 w 40490"/>
                <a:gd name="connsiteY2" fmla="*/ 437406 h 437510"/>
                <a:gd name="connsiteX3" fmla="*/ 22410 w 40490"/>
                <a:gd name="connsiteY3" fmla="*/ 433124 h 437510"/>
                <a:gd name="connsiteX4" fmla="*/ 6709 w 40490"/>
                <a:gd name="connsiteY4" fmla="*/ 416804 h 437510"/>
                <a:gd name="connsiteX5" fmla="*/ 6709 w 40490"/>
                <a:gd name="connsiteY5" fmla="*/ 403196 h 437510"/>
                <a:gd name="connsiteX6" fmla="*/ 6709 w 40490"/>
                <a:gd name="connsiteY6" fmla="*/ 28358 h 437510"/>
                <a:gd name="connsiteX7" fmla="*/ 6281 w 40490"/>
                <a:gd name="connsiteY7" fmla="*/ 10658 h 437510"/>
                <a:gd name="connsiteX8" fmla="*/ 0 w 40490"/>
                <a:gd name="connsiteY8" fmla="*/ 0 h 437510"/>
                <a:gd name="connsiteX9" fmla="*/ 2094 w 40490"/>
                <a:gd name="connsiteY9" fmla="*/ 15749 h 437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490" h="437510">
                  <a:moveTo>
                    <a:pt x="2094" y="15749"/>
                  </a:moveTo>
                  <a:cubicBezTo>
                    <a:pt x="2189" y="143645"/>
                    <a:pt x="2189" y="271589"/>
                    <a:pt x="2189" y="399485"/>
                  </a:cubicBezTo>
                  <a:cubicBezTo>
                    <a:pt x="2189" y="437930"/>
                    <a:pt x="2189" y="437930"/>
                    <a:pt x="40491" y="437406"/>
                  </a:cubicBezTo>
                  <a:cubicBezTo>
                    <a:pt x="35257" y="432601"/>
                    <a:pt x="28691" y="432743"/>
                    <a:pt x="22410" y="433124"/>
                  </a:cubicBezTo>
                  <a:cubicBezTo>
                    <a:pt x="10325" y="433885"/>
                    <a:pt x="5948" y="428128"/>
                    <a:pt x="6709" y="416804"/>
                  </a:cubicBezTo>
                  <a:cubicBezTo>
                    <a:pt x="6994" y="412284"/>
                    <a:pt x="6709" y="407716"/>
                    <a:pt x="6709" y="403196"/>
                  </a:cubicBezTo>
                  <a:cubicBezTo>
                    <a:pt x="6709" y="278250"/>
                    <a:pt x="6709" y="153304"/>
                    <a:pt x="6709" y="28358"/>
                  </a:cubicBezTo>
                  <a:cubicBezTo>
                    <a:pt x="6709" y="22458"/>
                    <a:pt x="7090" y="16510"/>
                    <a:pt x="6281" y="10658"/>
                  </a:cubicBezTo>
                  <a:cubicBezTo>
                    <a:pt x="5662" y="6376"/>
                    <a:pt x="6090" y="1190"/>
                    <a:pt x="0" y="0"/>
                  </a:cubicBezTo>
                  <a:cubicBezTo>
                    <a:pt x="3902" y="4758"/>
                    <a:pt x="2094" y="10468"/>
                    <a:pt x="2094" y="15749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9" name="Freeform: Shape 315">
              <a:extLst>
                <a:ext uri="{FF2B5EF4-FFF2-40B4-BE49-F238E27FC236}">
                  <a16:creationId xmlns:a16="http://schemas.microsoft.com/office/drawing/2014/main" id="{F89EA1F5-0163-453D-98E4-39FD12B1F9D0}"/>
                </a:ext>
              </a:extLst>
            </p:cNvPr>
            <p:cNvSpPr/>
            <p:nvPr/>
          </p:nvSpPr>
          <p:spPr>
            <a:xfrm>
              <a:off x="1516151" y="906206"/>
              <a:ext cx="1835010" cy="545550"/>
            </a:xfrm>
            <a:custGeom>
              <a:avLst/>
              <a:gdLst>
                <a:gd name="connsiteX0" fmla="*/ 1800753 w 1835010"/>
                <a:gd name="connsiteY0" fmla="*/ 212107 h 545550"/>
                <a:gd name="connsiteX1" fmla="*/ 1800943 w 1835010"/>
                <a:gd name="connsiteY1" fmla="*/ 509960 h 545550"/>
                <a:gd name="connsiteX2" fmla="*/ 1800943 w 1835010"/>
                <a:gd name="connsiteY2" fmla="*/ 526375 h 545550"/>
                <a:gd name="connsiteX3" fmla="*/ 1815313 w 1835010"/>
                <a:gd name="connsiteY3" fmla="*/ 541268 h 545550"/>
                <a:gd name="connsiteX4" fmla="*/ 1834821 w 1835010"/>
                <a:gd name="connsiteY4" fmla="*/ 545550 h 545550"/>
                <a:gd name="connsiteX5" fmla="*/ 1834821 w 1835010"/>
                <a:gd name="connsiteY5" fmla="*/ 545550 h 545550"/>
                <a:gd name="connsiteX6" fmla="*/ 1835011 w 1835010"/>
                <a:gd name="connsiteY6" fmla="*/ 187508 h 545550"/>
                <a:gd name="connsiteX7" fmla="*/ 1828350 w 1835010"/>
                <a:gd name="connsiteY7" fmla="*/ 167572 h 545550"/>
                <a:gd name="connsiteX8" fmla="*/ 1766448 w 1835010"/>
                <a:gd name="connsiteY8" fmla="*/ 82736 h 545550"/>
                <a:gd name="connsiteX9" fmla="*/ 1745227 w 1835010"/>
                <a:gd name="connsiteY9" fmla="*/ 71888 h 545550"/>
                <a:gd name="connsiteX10" fmla="*/ 1116500 w 1835010"/>
                <a:gd name="connsiteY10" fmla="*/ 72126 h 545550"/>
                <a:gd name="connsiteX11" fmla="*/ 1043178 w 1835010"/>
                <a:gd name="connsiteY11" fmla="*/ 70317 h 545550"/>
                <a:gd name="connsiteX12" fmla="*/ 981181 w 1835010"/>
                <a:gd name="connsiteY12" fmla="*/ 31492 h 545550"/>
                <a:gd name="connsiteX13" fmla="*/ 955821 w 1835010"/>
                <a:gd name="connsiteY13" fmla="*/ 24022 h 545550"/>
                <a:gd name="connsiteX14" fmla="*/ 102943 w 1835010"/>
                <a:gd name="connsiteY14" fmla="*/ 24355 h 545550"/>
                <a:gd name="connsiteX15" fmla="*/ 77249 w 1835010"/>
                <a:gd name="connsiteY15" fmla="*/ 13602 h 545550"/>
                <a:gd name="connsiteX16" fmla="*/ 11731 w 1835010"/>
                <a:gd name="connsiteY16" fmla="*/ 15172 h 545550"/>
                <a:gd name="connsiteX17" fmla="*/ 15204 w 1835010"/>
                <a:gd name="connsiteY17" fmla="*/ 79976 h 545550"/>
                <a:gd name="connsiteX18" fmla="*/ 80580 w 1835010"/>
                <a:gd name="connsiteY18" fmla="*/ 74362 h 545550"/>
                <a:gd name="connsiteX19" fmla="*/ 101896 w 1835010"/>
                <a:gd name="connsiteY19" fmla="*/ 64227 h 545550"/>
                <a:gd name="connsiteX20" fmla="*/ 886449 w 1835010"/>
                <a:gd name="connsiteY20" fmla="*/ 64417 h 545550"/>
                <a:gd name="connsiteX21" fmla="*/ 958438 w 1835010"/>
                <a:gd name="connsiteY21" fmla="*/ 66273 h 545550"/>
                <a:gd name="connsiteX22" fmla="*/ 1017913 w 1835010"/>
                <a:gd name="connsiteY22" fmla="*/ 104147 h 545550"/>
                <a:gd name="connsiteX23" fmla="*/ 1043274 w 1835010"/>
                <a:gd name="connsiteY23" fmla="*/ 111427 h 545550"/>
                <a:gd name="connsiteX24" fmla="*/ 1383616 w 1835010"/>
                <a:gd name="connsiteY24" fmla="*/ 111284 h 545550"/>
                <a:gd name="connsiteX25" fmla="*/ 1725291 w 1835010"/>
                <a:gd name="connsiteY25" fmla="*/ 111284 h 545550"/>
                <a:gd name="connsiteX26" fmla="*/ 1741991 w 1835010"/>
                <a:gd name="connsiteY26" fmla="*/ 117137 h 545550"/>
                <a:gd name="connsiteX27" fmla="*/ 1794615 w 1835010"/>
                <a:gd name="connsiteY27" fmla="*/ 190125 h 545550"/>
                <a:gd name="connsiteX28" fmla="*/ 1800753 w 1835010"/>
                <a:gd name="connsiteY28" fmla="*/ 212107 h 545550"/>
                <a:gd name="connsiteX29" fmla="*/ 52079 w 1835010"/>
                <a:gd name="connsiteY29" fmla="*/ 47907 h 545550"/>
                <a:gd name="connsiteX30" fmla="*/ 45037 w 1835010"/>
                <a:gd name="connsiteY30" fmla="*/ 52713 h 545550"/>
                <a:gd name="connsiteX31" fmla="*/ 38662 w 1835010"/>
                <a:gd name="connsiteY31" fmla="*/ 45338 h 545550"/>
                <a:gd name="connsiteX32" fmla="*/ 46037 w 1835010"/>
                <a:gd name="connsiteY32" fmla="*/ 39152 h 545550"/>
                <a:gd name="connsiteX33" fmla="*/ 52079 w 1835010"/>
                <a:gd name="connsiteY33" fmla="*/ 47907 h 545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835010" h="545550">
                  <a:moveTo>
                    <a:pt x="1800753" y="212107"/>
                  </a:moveTo>
                  <a:cubicBezTo>
                    <a:pt x="1800991" y="311407"/>
                    <a:pt x="1800896" y="410660"/>
                    <a:pt x="1800943" y="509960"/>
                  </a:cubicBezTo>
                  <a:cubicBezTo>
                    <a:pt x="1800943" y="515432"/>
                    <a:pt x="1801181" y="520904"/>
                    <a:pt x="1800943" y="526375"/>
                  </a:cubicBezTo>
                  <a:cubicBezTo>
                    <a:pt x="1800563" y="536510"/>
                    <a:pt x="1804607" y="541649"/>
                    <a:pt x="1815313" y="541268"/>
                  </a:cubicBezTo>
                  <a:cubicBezTo>
                    <a:pt x="1822022" y="541030"/>
                    <a:pt x="1829111" y="540554"/>
                    <a:pt x="1834821" y="545550"/>
                  </a:cubicBezTo>
                  <a:lnTo>
                    <a:pt x="1834821" y="545550"/>
                  </a:lnTo>
                  <a:cubicBezTo>
                    <a:pt x="1834821" y="426219"/>
                    <a:pt x="1834773" y="306840"/>
                    <a:pt x="1835011" y="187508"/>
                  </a:cubicBezTo>
                  <a:cubicBezTo>
                    <a:pt x="1835011" y="179800"/>
                    <a:pt x="1832965" y="173757"/>
                    <a:pt x="1828350" y="167572"/>
                  </a:cubicBezTo>
                  <a:cubicBezTo>
                    <a:pt x="1807367" y="139547"/>
                    <a:pt x="1786669" y="111332"/>
                    <a:pt x="1766448" y="82736"/>
                  </a:cubicBezTo>
                  <a:cubicBezTo>
                    <a:pt x="1760881" y="74885"/>
                    <a:pt x="1754981" y="71888"/>
                    <a:pt x="1745227" y="71888"/>
                  </a:cubicBezTo>
                  <a:cubicBezTo>
                    <a:pt x="1535635" y="72221"/>
                    <a:pt x="1326091" y="72126"/>
                    <a:pt x="1116500" y="72126"/>
                  </a:cubicBezTo>
                  <a:cubicBezTo>
                    <a:pt x="1091901" y="72126"/>
                    <a:pt x="1065779" y="77074"/>
                    <a:pt x="1043178" y="70317"/>
                  </a:cubicBezTo>
                  <a:cubicBezTo>
                    <a:pt x="1020625" y="63609"/>
                    <a:pt x="1001355" y="45433"/>
                    <a:pt x="981181" y="31492"/>
                  </a:cubicBezTo>
                  <a:cubicBezTo>
                    <a:pt x="973235" y="26020"/>
                    <a:pt x="965337" y="23974"/>
                    <a:pt x="955821" y="24022"/>
                  </a:cubicBezTo>
                  <a:cubicBezTo>
                    <a:pt x="671528" y="24212"/>
                    <a:pt x="387235" y="24117"/>
                    <a:pt x="102943" y="24355"/>
                  </a:cubicBezTo>
                  <a:cubicBezTo>
                    <a:pt x="92285" y="24355"/>
                    <a:pt x="84862" y="22119"/>
                    <a:pt x="77249" y="13602"/>
                  </a:cubicBezTo>
                  <a:cubicBezTo>
                    <a:pt x="60215" y="-5526"/>
                    <a:pt x="29288" y="-4003"/>
                    <a:pt x="11731" y="15172"/>
                  </a:cubicBezTo>
                  <a:cubicBezTo>
                    <a:pt x="-5208" y="33681"/>
                    <a:pt x="-3590" y="63751"/>
                    <a:pt x="15204" y="79976"/>
                  </a:cubicBezTo>
                  <a:cubicBezTo>
                    <a:pt x="34903" y="96962"/>
                    <a:pt x="65782" y="95012"/>
                    <a:pt x="80580" y="74362"/>
                  </a:cubicBezTo>
                  <a:cubicBezTo>
                    <a:pt x="86575" y="65988"/>
                    <a:pt x="92618" y="64227"/>
                    <a:pt x="101896" y="64227"/>
                  </a:cubicBezTo>
                  <a:cubicBezTo>
                    <a:pt x="363398" y="64417"/>
                    <a:pt x="624899" y="64370"/>
                    <a:pt x="886449" y="64417"/>
                  </a:cubicBezTo>
                  <a:cubicBezTo>
                    <a:pt x="910572" y="64417"/>
                    <a:pt x="936218" y="59659"/>
                    <a:pt x="958438" y="66273"/>
                  </a:cubicBezTo>
                  <a:cubicBezTo>
                    <a:pt x="980134" y="72744"/>
                    <a:pt x="998548" y="90587"/>
                    <a:pt x="1017913" y="104147"/>
                  </a:cubicBezTo>
                  <a:cubicBezTo>
                    <a:pt x="1025859" y="109714"/>
                    <a:pt x="1033853" y="111474"/>
                    <a:pt x="1043274" y="111427"/>
                  </a:cubicBezTo>
                  <a:cubicBezTo>
                    <a:pt x="1156705" y="111189"/>
                    <a:pt x="1270137" y="111284"/>
                    <a:pt x="1383616" y="111284"/>
                  </a:cubicBezTo>
                  <a:cubicBezTo>
                    <a:pt x="1497523" y="111284"/>
                    <a:pt x="1611431" y="111284"/>
                    <a:pt x="1725291" y="111284"/>
                  </a:cubicBezTo>
                  <a:cubicBezTo>
                    <a:pt x="1731476" y="111284"/>
                    <a:pt x="1737233" y="110333"/>
                    <a:pt x="1741991" y="117137"/>
                  </a:cubicBezTo>
                  <a:cubicBezTo>
                    <a:pt x="1759120" y="141783"/>
                    <a:pt x="1777011" y="165859"/>
                    <a:pt x="1794615" y="190125"/>
                  </a:cubicBezTo>
                  <a:cubicBezTo>
                    <a:pt x="1803894" y="195359"/>
                    <a:pt x="1800753" y="204494"/>
                    <a:pt x="1800753" y="212107"/>
                  </a:cubicBezTo>
                  <a:close/>
                  <a:moveTo>
                    <a:pt x="52079" y="47907"/>
                  </a:moveTo>
                  <a:cubicBezTo>
                    <a:pt x="51746" y="50714"/>
                    <a:pt x="49082" y="53141"/>
                    <a:pt x="45037" y="52713"/>
                  </a:cubicBezTo>
                  <a:cubicBezTo>
                    <a:pt x="41136" y="52332"/>
                    <a:pt x="38376" y="49715"/>
                    <a:pt x="38662" y="45338"/>
                  </a:cubicBezTo>
                  <a:cubicBezTo>
                    <a:pt x="38947" y="40818"/>
                    <a:pt x="42087" y="38962"/>
                    <a:pt x="46037" y="39152"/>
                  </a:cubicBezTo>
                  <a:cubicBezTo>
                    <a:pt x="50271" y="39295"/>
                    <a:pt x="52555" y="41912"/>
                    <a:pt x="52079" y="47907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0" name="Freeform: Shape 316">
              <a:extLst>
                <a:ext uri="{FF2B5EF4-FFF2-40B4-BE49-F238E27FC236}">
                  <a16:creationId xmlns:a16="http://schemas.microsoft.com/office/drawing/2014/main" id="{34A74337-38BB-4BFE-9570-2E047CBF75EC}"/>
                </a:ext>
              </a:extLst>
            </p:cNvPr>
            <p:cNvSpPr/>
            <p:nvPr/>
          </p:nvSpPr>
          <p:spPr>
            <a:xfrm>
              <a:off x="3310719" y="1096235"/>
              <a:ext cx="40253" cy="357055"/>
            </a:xfrm>
            <a:custGeom>
              <a:avLst/>
              <a:gdLst>
                <a:gd name="connsiteX0" fmla="*/ 1951 w 40253"/>
                <a:gd name="connsiteY0" fmla="*/ 14512 h 357055"/>
                <a:gd name="connsiteX1" fmla="*/ 2141 w 40253"/>
                <a:gd name="connsiteY1" fmla="*/ 317647 h 357055"/>
                <a:gd name="connsiteX2" fmla="*/ 4710 w 40253"/>
                <a:gd name="connsiteY2" fmla="*/ 353094 h 357055"/>
                <a:gd name="connsiteX3" fmla="*/ 40253 w 40253"/>
                <a:gd name="connsiteY3" fmla="*/ 355473 h 357055"/>
                <a:gd name="connsiteX4" fmla="*/ 40253 w 40253"/>
                <a:gd name="connsiteY4" fmla="*/ 355473 h 357055"/>
                <a:gd name="connsiteX5" fmla="*/ 40253 w 40253"/>
                <a:gd name="connsiteY5" fmla="*/ 355473 h 357055"/>
                <a:gd name="connsiteX6" fmla="*/ 20745 w 40253"/>
                <a:gd name="connsiteY6" fmla="*/ 351191 h 357055"/>
                <a:gd name="connsiteX7" fmla="*/ 6376 w 40253"/>
                <a:gd name="connsiteY7" fmla="*/ 336298 h 357055"/>
                <a:gd name="connsiteX8" fmla="*/ 6376 w 40253"/>
                <a:gd name="connsiteY8" fmla="*/ 319883 h 357055"/>
                <a:gd name="connsiteX9" fmla="*/ 6185 w 40253"/>
                <a:gd name="connsiteY9" fmla="*/ 22030 h 357055"/>
                <a:gd name="connsiteX10" fmla="*/ 0 w 40253"/>
                <a:gd name="connsiteY10" fmla="*/ 0 h 357055"/>
                <a:gd name="connsiteX11" fmla="*/ 1951 w 40253"/>
                <a:gd name="connsiteY11" fmla="*/ 14512 h 357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253" h="357055">
                  <a:moveTo>
                    <a:pt x="1951" y="14512"/>
                  </a:moveTo>
                  <a:cubicBezTo>
                    <a:pt x="2046" y="115573"/>
                    <a:pt x="1951" y="216586"/>
                    <a:pt x="2141" y="317647"/>
                  </a:cubicBezTo>
                  <a:cubicBezTo>
                    <a:pt x="2189" y="329780"/>
                    <a:pt x="-3235" y="345386"/>
                    <a:pt x="4710" y="353094"/>
                  </a:cubicBezTo>
                  <a:cubicBezTo>
                    <a:pt x="12609" y="360707"/>
                    <a:pt x="28120" y="354902"/>
                    <a:pt x="40253" y="355473"/>
                  </a:cubicBezTo>
                  <a:lnTo>
                    <a:pt x="40253" y="355473"/>
                  </a:lnTo>
                  <a:lnTo>
                    <a:pt x="40253" y="355473"/>
                  </a:lnTo>
                  <a:cubicBezTo>
                    <a:pt x="34543" y="350477"/>
                    <a:pt x="27454" y="350953"/>
                    <a:pt x="20745" y="351191"/>
                  </a:cubicBezTo>
                  <a:cubicBezTo>
                    <a:pt x="10039" y="351571"/>
                    <a:pt x="5995" y="346433"/>
                    <a:pt x="6376" y="336298"/>
                  </a:cubicBezTo>
                  <a:cubicBezTo>
                    <a:pt x="6566" y="330826"/>
                    <a:pt x="6376" y="325355"/>
                    <a:pt x="6376" y="319883"/>
                  </a:cubicBezTo>
                  <a:cubicBezTo>
                    <a:pt x="6376" y="220583"/>
                    <a:pt x="6471" y="121330"/>
                    <a:pt x="6185" y="22030"/>
                  </a:cubicBezTo>
                  <a:cubicBezTo>
                    <a:pt x="6185" y="14464"/>
                    <a:pt x="9278" y="5281"/>
                    <a:pt x="0" y="0"/>
                  </a:cubicBezTo>
                  <a:cubicBezTo>
                    <a:pt x="3569" y="4473"/>
                    <a:pt x="1951" y="9706"/>
                    <a:pt x="1951" y="14512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" name="Freeform: Shape 317">
              <a:extLst>
                <a:ext uri="{FF2B5EF4-FFF2-40B4-BE49-F238E27FC236}">
                  <a16:creationId xmlns:a16="http://schemas.microsoft.com/office/drawing/2014/main" id="{1413879A-44DA-4E21-9B13-74D8F7ECC456}"/>
                </a:ext>
              </a:extLst>
            </p:cNvPr>
            <p:cNvSpPr/>
            <p:nvPr/>
          </p:nvSpPr>
          <p:spPr>
            <a:xfrm>
              <a:off x="1343965" y="1017251"/>
              <a:ext cx="1914891" cy="429947"/>
            </a:xfrm>
            <a:custGeom>
              <a:avLst/>
              <a:gdLst>
                <a:gd name="connsiteX0" fmla="*/ 1882727 w 1914891"/>
                <a:gd name="connsiteY0" fmla="*/ 193510 h 429947"/>
                <a:gd name="connsiteX1" fmla="*/ 1882918 w 1914891"/>
                <a:gd name="connsiteY1" fmla="*/ 339582 h 429947"/>
                <a:gd name="connsiteX2" fmla="*/ 1882918 w 1914891"/>
                <a:gd name="connsiteY2" fmla="*/ 402388 h 429947"/>
                <a:gd name="connsiteX3" fmla="*/ 1896668 w 1914891"/>
                <a:gd name="connsiteY3" fmla="*/ 429937 h 429947"/>
                <a:gd name="connsiteX4" fmla="*/ 1909753 w 1914891"/>
                <a:gd name="connsiteY4" fmla="*/ 403054 h 429947"/>
                <a:gd name="connsiteX5" fmla="*/ 1909848 w 1914891"/>
                <a:gd name="connsiteY5" fmla="*/ 181901 h 429947"/>
                <a:gd name="connsiteX6" fmla="*/ 1914891 w 1914891"/>
                <a:gd name="connsiteY6" fmla="*/ 160204 h 429947"/>
                <a:gd name="connsiteX7" fmla="*/ 1853037 w 1914891"/>
                <a:gd name="connsiteY7" fmla="*/ 78794 h 429947"/>
                <a:gd name="connsiteX8" fmla="*/ 1830579 w 1914891"/>
                <a:gd name="connsiteY8" fmla="*/ 67660 h 429947"/>
                <a:gd name="connsiteX9" fmla="*/ 1241391 w 1914891"/>
                <a:gd name="connsiteY9" fmla="*/ 68802 h 429947"/>
                <a:gd name="connsiteX10" fmla="*/ 1125295 w 1914891"/>
                <a:gd name="connsiteY10" fmla="*/ 34497 h 429947"/>
                <a:gd name="connsiteX11" fmla="*/ 1097508 w 1914891"/>
                <a:gd name="connsiteY11" fmla="*/ 26123 h 429947"/>
                <a:gd name="connsiteX12" fmla="*/ 152895 w 1914891"/>
                <a:gd name="connsiteY12" fmla="*/ 26313 h 429947"/>
                <a:gd name="connsiteX13" fmla="*/ 96845 w 1914891"/>
                <a:gd name="connsiteY13" fmla="*/ 26646 h 429947"/>
                <a:gd name="connsiteX14" fmla="*/ 82286 w 1914891"/>
                <a:gd name="connsiteY14" fmla="*/ 19414 h 429947"/>
                <a:gd name="connsiteX15" fmla="*/ 16339 w 1914891"/>
                <a:gd name="connsiteY15" fmla="*/ 10564 h 429947"/>
                <a:gd name="connsiteX16" fmla="*/ 11629 w 1914891"/>
                <a:gd name="connsiteY16" fmla="*/ 76225 h 429947"/>
                <a:gd name="connsiteX17" fmla="*/ 77861 w 1914891"/>
                <a:gd name="connsiteY17" fmla="*/ 76843 h 429947"/>
                <a:gd name="connsiteX18" fmla="*/ 105743 w 1914891"/>
                <a:gd name="connsiteY18" fmla="*/ 65471 h 429947"/>
                <a:gd name="connsiteX19" fmla="*/ 1035321 w 1914891"/>
                <a:gd name="connsiteY19" fmla="*/ 64663 h 429947"/>
                <a:gd name="connsiteX20" fmla="*/ 1155128 w 1914891"/>
                <a:gd name="connsiteY20" fmla="*/ 100205 h 429947"/>
                <a:gd name="connsiteX21" fmla="*/ 1179251 w 1914891"/>
                <a:gd name="connsiteY21" fmla="*/ 107152 h 429947"/>
                <a:gd name="connsiteX22" fmla="*/ 1810786 w 1914891"/>
                <a:gd name="connsiteY22" fmla="*/ 106819 h 429947"/>
                <a:gd name="connsiteX23" fmla="*/ 1832387 w 1914891"/>
                <a:gd name="connsiteY23" fmla="*/ 117287 h 429947"/>
                <a:gd name="connsiteX24" fmla="*/ 1876161 w 1914891"/>
                <a:gd name="connsiteY24" fmla="*/ 174811 h 429947"/>
                <a:gd name="connsiteX25" fmla="*/ 1876161 w 1914891"/>
                <a:gd name="connsiteY25" fmla="*/ 174811 h 429947"/>
                <a:gd name="connsiteX26" fmla="*/ 1882727 w 1914891"/>
                <a:gd name="connsiteY26" fmla="*/ 193510 h 429947"/>
                <a:gd name="connsiteX27" fmla="*/ 45744 w 1914891"/>
                <a:gd name="connsiteY27" fmla="*/ 52244 h 429947"/>
                <a:gd name="connsiteX28" fmla="*/ 38560 w 1914891"/>
                <a:gd name="connsiteY28" fmla="*/ 45821 h 429947"/>
                <a:gd name="connsiteX29" fmla="*/ 45126 w 1914891"/>
                <a:gd name="connsiteY29" fmla="*/ 38541 h 429947"/>
                <a:gd name="connsiteX30" fmla="*/ 52072 w 1914891"/>
                <a:gd name="connsiteY30" fmla="*/ 43442 h 429947"/>
                <a:gd name="connsiteX31" fmla="*/ 45744 w 1914891"/>
                <a:gd name="connsiteY31" fmla="*/ 52244 h 429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14891" h="429947">
                  <a:moveTo>
                    <a:pt x="1882727" y="193510"/>
                  </a:moveTo>
                  <a:cubicBezTo>
                    <a:pt x="1883060" y="242185"/>
                    <a:pt x="1882870" y="290907"/>
                    <a:pt x="1882918" y="339582"/>
                  </a:cubicBezTo>
                  <a:cubicBezTo>
                    <a:pt x="1882918" y="360517"/>
                    <a:pt x="1882918" y="381453"/>
                    <a:pt x="1882918" y="402388"/>
                  </a:cubicBezTo>
                  <a:cubicBezTo>
                    <a:pt x="1882918" y="427891"/>
                    <a:pt x="1884059" y="430128"/>
                    <a:pt x="1896668" y="429937"/>
                  </a:cubicBezTo>
                  <a:cubicBezTo>
                    <a:pt x="1908801" y="429747"/>
                    <a:pt x="1909753" y="427796"/>
                    <a:pt x="1909753" y="403054"/>
                  </a:cubicBezTo>
                  <a:cubicBezTo>
                    <a:pt x="1909753" y="329352"/>
                    <a:pt x="1909705" y="255603"/>
                    <a:pt x="1909848" y="181901"/>
                  </a:cubicBezTo>
                  <a:cubicBezTo>
                    <a:pt x="1909848" y="174431"/>
                    <a:pt x="1908040" y="166247"/>
                    <a:pt x="1914891" y="160204"/>
                  </a:cubicBezTo>
                  <a:cubicBezTo>
                    <a:pt x="1894194" y="133131"/>
                    <a:pt x="1873068" y="106343"/>
                    <a:pt x="1853037" y="78794"/>
                  </a:cubicBezTo>
                  <a:cubicBezTo>
                    <a:pt x="1846947" y="70467"/>
                    <a:pt x="1840761" y="67660"/>
                    <a:pt x="1830579" y="67660"/>
                  </a:cubicBezTo>
                  <a:cubicBezTo>
                    <a:pt x="1634167" y="67993"/>
                    <a:pt x="1437803" y="66756"/>
                    <a:pt x="1241391" y="68802"/>
                  </a:cubicBezTo>
                  <a:cubicBezTo>
                    <a:pt x="1197570" y="69278"/>
                    <a:pt x="1159125" y="62522"/>
                    <a:pt x="1125295" y="34497"/>
                  </a:cubicBezTo>
                  <a:cubicBezTo>
                    <a:pt x="1117159" y="27788"/>
                    <a:pt x="1108024" y="26075"/>
                    <a:pt x="1097508" y="26123"/>
                  </a:cubicBezTo>
                  <a:cubicBezTo>
                    <a:pt x="782621" y="26360"/>
                    <a:pt x="467782" y="26313"/>
                    <a:pt x="152895" y="26313"/>
                  </a:cubicBezTo>
                  <a:cubicBezTo>
                    <a:pt x="134196" y="26313"/>
                    <a:pt x="115497" y="25647"/>
                    <a:pt x="96845" y="26646"/>
                  </a:cubicBezTo>
                  <a:cubicBezTo>
                    <a:pt x="89613" y="27027"/>
                    <a:pt x="86330" y="25504"/>
                    <a:pt x="82286" y="19414"/>
                  </a:cubicBezTo>
                  <a:cubicBezTo>
                    <a:pt x="67584" y="-2664"/>
                    <a:pt x="37227" y="-6327"/>
                    <a:pt x="16339" y="10564"/>
                  </a:cubicBezTo>
                  <a:cubicBezTo>
                    <a:pt x="-3406" y="26503"/>
                    <a:pt x="-5595" y="57288"/>
                    <a:pt x="11629" y="76225"/>
                  </a:cubicBezTo>
                  <a:cubicBezTo>
                    <a:pt x="29519" y="95923"/>
                    <a:pt x="61493" y="97398"/>
                    <a:pt x="77861" y="76843"/>
                  </a:cubicBezTo>
                  <a:cubicBezTo>
                    <a:pt x="86187" y="66423"/>
                    <a:pt x="94657" y="65471"/>
                    <a:pt x="105743" y="65471"/>
                  </a:cubicBezTo>
                  <a:cubicBezTo>
                    <a:pt x="415586" y="65567"/>
                    <a:pt x="725477" y="66376"/>
                    <a:pt x="1035321" y="64663"/>
                  </a:cubicBezTo>
                  <a:cubicBezTo>
                    <a:pt x="1080570" y="64425"/>
                    <a:pt x="1120252" y="71038"/>
                    <a:pt x="1155128" y="100205"/>
                  </a:cubicBezTo>
                  <a:cubicBezTo>
                    <a:pt x="1162122" y="106058"/>
                    <a:pt x="1170211" y="107152"/>
                    <a:pt x="1179251" y="107152"/>
                  </a:cubicBezTo>
                  <a:cubicBezTo>
                    <a:pt x="1389795" y="106962"/>
                    <a:pt x="1600290" y="107057"/>
                    <a:pt x="1810786" y="106819"/>
                  </a:cubicBezTo>
                  <a:cubicBezTo>
                    <a:pt x="1820349" y="106819"/>
                    <a:pt x="1826678" y="109293"/>
                    <a:pt x="1832387" y="117287"/>
                  </a:cubicBezTo>
                  <a:cubicBezTo>
                    <a:pt x="1846423" y="136842"/>
                    <a:pt x="1861506" y="155684"/>
                    <a:pt x="1876161" y="174811"/>
                  </a:cubicBezTo>
                  <a:cubicBezTo>
                    <a:pt x="1876161" y="174811"/>
                    <a:pt x="1876161" y="174811"/>
                    <a:pt x="1876161" y="174811"/>
                  </a:cubicBezTo>
                  <a:cubicBezTo>
                    <a:pt x="1885059" y="178570"/>
                    <a:pt x="1882680" y="186801"/>
                    <a:pt x="1882727" y="193510"/>
                  </a:cubicBezTo>
                  <a:close/>
                  <a:moveTo>
                    <a:pt x="45744" y="52244"/>
                  </a:moveTo>
                  <a:cubicBezTo>
                    <a:pt x="41747" y="52339"/>
                    <a:pt x="38702" y="50341"/>
                    <a:pt x="38560" y="45821"/>
                  </a:cubicBezTo>
                  <a:cubicBezTo>
                    <a:pt x="38417" y="41443"/>
                    <a:pt x="41176" y="38827"/>
                    <a:pt x="45126" y="38541"/>
                  </a:cubicBezTo>
                  <a:cubicBezTo>
                    <a:pt x="49265" y="38208"/>
                    <a:pt x="51787" y="40872"/>
                    <a:pt x="52072" y="43442"/>
                  </a:cubicBezTo>
                  <a:cubicBezTo>
                    <a:pt x="52405" y="49675"/>
                    <a:pt x="49931" y="52149"/>
                    <a:pt x="45744" y="52244"/>
                  </a:cubicBezTo>
                  <a:close/>
                </a:path>
              </a:pathLst>
            </a:custGeom>
            <a:solidFill>
              <a:srgbClr val="1D98C5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" name="Freeform: Shape 318">
              <a:extLst>
                <a:ext uri="{FF2B5EF4-FFF2-40B4-BE49-F238E27FC236}">
                  <a16:creationId xmlns:a16="http://schemas.microsoft.com/office/drawing/2014/main" id="{E7FCDE4F-49A5-456C-86D1-1EAD1D32C576}"/>
                </a:ext>
              </a:extLst>
            </p:cNvPr>
            <p:cNvSpPr/>
            <p:nvPr/>
          </p:nvSpPr>
          <p:spPr>
            <a:xfrm>
              <a:off x="3220031" y="1177455"/>
              <a:ext cx="39149" cy="274912"/>
            </a:xfrm>
            <a:custGeom>
              <a:avLst/>
              <a:gdLst>
                <a:gd name="connsiteX0" fmla="*/ 2189 w 39149"/>
                <a:gd name="connsiteY0" fmla="*/ 27597 h 274912"/>
                <a:gd name="connsiteX1" fmla="*/ 2236 w 39149"/>
                <a:gd name="connsiteY1" fmla="*/ 94542 h 274912"/>
                <a:gd name="connsiteX2" fmla="*/ 2331 w 39149"/>
                <a:gd name="connsiteY2" fmla="*/ 261264 h 274912"/>
                <a:gd name="connsiteX3" fmla="*/ 6804 w 39149"/>
                <a:gd name="connsiteY3" fmla="*/ 273730 h 274912"/>
                <a:gd name="connsiteX4" fmla="*/ 35067 w 39149"/>
                <a:gd name="connsiteY4" fmla="*/ 272873 h 274912"/>
                <a:gd name="connsiteX5" fmla="*/ 38112 w 39149"/>
                <a:gd name="connsiteY5" fmla="*/ 252747 h 274912"/>
                <a:gd name="connsiteX6" fmla="*/ 38778 w 39149"/>
                <a:gd name="connsiteY6" fmla="*/ 0 h 274912"/>
                <a:gd name="connsiteX7" fmla="*/ 33734 w 39149"/>
                <a:gd name="connsiteY7" fmla="*/ 21697 h 274912"/>
                <a:gd name="connsiteX8" fmla="*/ 33639 w 39149"/>
                <a:gd name="connsiteY8" fmla="*/ 242850 h 274912"/>
                <a:gd name="connsiteX9" fmla="*/ 20555 w 39149"/>
                <a:gd name="connsiteY9" fmla="*/ 269733 h 274912"/>
                <a:gd name="connsiteX10" fmla="*/ 6804 w 39149"/>
                <a:gd name="connsiteY10" fmla="*/ 242184 h 274912"/>
                <a:gd name="connsiteX11" fmla="*/ 6804 w 39149"/>
                <a:gd name="connsiteY11" fmla="*/ 179378 h 274912"/>
                <a:gd name="connsiteX12" fmla="*/ 6614 w 39149"/>
                <a:gd name="connsiteY12" fmla="*/ 33306 h 274912"/>
                <a:gd name="connsiteX13" fmla="*/ 0 w 39149"/>
                <a:gd name="connsiteY13" fmla="*/ 14560 h 274912"/>
                <a:gd name="connsiteX14" fmla="*/ 2189 w 39149"/>
                <a:gd name="connsiteY14" fmla="*/ 27597 h 274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9149" h="274912">
                  <a:moveTo>
                    <a:pt x="2189" y="27597"/>
                  </a:moveTo>
                  <a:cubicBezTo>
                    <a:pt x="2331" y="49912"/>
                    <a:pt x="2236" y="72227"/>
                    <a:pt x="2236" y="94542"/>
                  </a:cubicBezTo>
                  <a:cubicBezTo>
                    <a:pt x="2236" y="150116"/>
                    <a:pt x="2189" y="205690"/>
                    <a:pt x="2331" y="261264"/>
                  </a:cubicBezTo>
                  <a:cubicBezTo>
                    <a:pt x="2331" y="265736"/>
                    <a:pt x="-333" y="272921"/>
                    <a:pt x="6804" y="273730"/>
                  </a:cubicBezTo>
                  <a:cubicBezTo>
                    <a:pt x="16177" y="274777"/>
                    <a:pt x="26788" y="276109"/>
                    <a:pt x="35067" y="272873"/>
                  </a:cubicBezTo>
                  <a:cubicBezTo>
                    <a:pt x="41918" y="270161"/>
                    <a:pt x="38064" y="259694"/>
                    <a:pt x="38112" y="252747"/>
                  </a:cubicBezTo>
                  <a:cubicBezTo>
                    <a:pt x="38492" y="168482"/>
                    <a:pt x="38588" y="84217"/>
                    <a:pt x="38778" y="0"/>
                  </a:cubicBezTo>
                  <a:cubicBezTo>
                    <a:pt x="31927" y="6043"/>
                    <a:pt x="33782" y="14227"/>
                    <a:pt x="33734" y="21697"/>
                  </a:cubicBezTo>
                  <a:cubicBezTo>
                    <a:pt x="33544" y="95399"/>
                    <a:pt x="33639" y="169148"/>
                    <a:pt x="33639" y="242850"/>
                  </a:cubicBezTo>
                  <a:cubicBezTo>
                    <a:pt x="33639" y="267592"/>
                    <a:pt x="32688" y="269543"/>
                    <a:pt x="20555" y="269733"/>
                  </a:cubicBezTo>
                  <a:cubicBezTo>
                    <a:pt x="7946" y="269971"/>
                    <a:pt x="6804" y="267687"/>
                    <a:pt x="6804" y="242184"/>
                  </a:cubicBezTo>
                  <a:cubicBezTo>
                    <a:pt x="6804" y="221249"/>
                    <a:pt x="6804" y="200313"/>
                    <a:pt x="6804" y="179378"/>
                  </a:cubicBezTo>
                  <a:cubicBezTo>
                    <a:pt x="6804" y="130703"/>
                    <a:pt x="6947" y="81981"/>
                    <a:pt x="6614" y="33306"/>
                  </a:cubicBezTo>
                  <a:cubicBezTo>
                    <a:pt x="6566" y="26645"/>
                    <a:pt x="8945" y="18414"/>
                    <a:pt x="0" y="14560"/>
                  </a:cubicBezTo>
                  <a:cubicBezTo>
                    <a:pt x="3616" y="18414"/>
                    <a:pt x="2141" y="23219"/>
                    <a:pt x="2189" y="27597"/>
                  </a:cubicBezTo>
                  <a:close/>
                </a:path>
              </a:pathLst>
            </a:custGeom>
            <a:solidFill>
              <a:srgbClr val="1D98C5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3" name="Freeform: Shape 319">
              <a:extLst>
                <a:ext uri="{FF2B5EF4-FFF2-40B4-BE49-F238E27FC236}">
                  <a16:creationId xmlns:a16="http://schemas.microsoft.com/office/drawing/2014/main" id="{42B98002-76C7-41C5-BBFE-AD709203FF74}"/>
                </a:ext>
              </a:extLst>
            </p:cNvPr>
            <p:cNvSpPr/>
            <p:nvPr/>
          </p:nvSpPr>
          <p:spPr>
            <a:xfrm>
              <a:off x="2615235" y="2076908"/>
              <a:ext cx="400921" cy="94238"/>
            </a:xfrm>
            <a:custGeom>
              <a:avLst/>
              <a:gdLst>
                <a:gd name="connsiteX0" fmla="*/ 33022 w 400921"/>
                <a:gd name="connsiteY0" fmla="*/ 1624 h 94238"/>
                <a:gd name="connsiteX1" fmla="*/ 1 w 400921"/>
                <a:gd name="connsiteY1" fmla="*/ 54867 h 94238"/>
                <a:gd name="connsiteX2" fmla="*/ 26408 w 400921"/>
                <a:gd name="connsiteY2" fmla="*/ 87221 h 94238"/>
                <a:gd name="connsiteX3" fmla="*/ 75702 w 400921"/>
                <a:gd name="connsiteY3" fmla="*/ 79371 h 94238"/>
                <a:gd name="connsiteX4" fmla="*/ 94829 w 400921"/>
                <a:gd name="connsiteY4" fmla="*/ 71948 h 94238"/>
                <a:gd name="connsiteX5" fmla="*/ 302327 w 400921"/>
                <a:gd name="connsiteY5" fmla="*/ 71996 h 94238"/>
                <a:gd name="connsiteX6" fmla="*/ 323405 w 400921"/>
                <a:gd name="connsiteY6" fmla="*/ 80465 h 94238"/>
                <a:gd name="connsiteX7" fmla="*/ 389780 w 400921"/>
                <a:gd name="connsiteY7" fmla="*/ 78324 h 94238"/>
                <a:gd name="connsiteX8" fmla="*/ 382785 w 400921"/>
                <a:gd name="connsiteY8" fmla="*/ 11949 h 94238"/>
                <a:gd name="connsiteX9" fmla="*/ 317457 w 400921"/>
                <a:gd name="connsiteY9" fmla="*/ 23844 h 94238"/>
                <a:gd name="connsiteX10" fmla="*/ 300186 w 400921"/>
                <a:gd name="connsiteY10" fmla="*/ 33123 h 94238"/>
                <a:gd name="connsiteX11" fmla="*/ 102251 w 400921"/>
                <a:gd name="connsiteY11" fmla="*/ 33123 h 94238"/>
                <a:gd name="connsiteX12" fmla="*/ 84361 w 400921"/>
                <a:gd name="connsiteY12" fmla="*/ 22988 h 94238"/>
                <a:gd name="connsiteX13" fmla="*/ 33022 w 400921"/>
                <a:gd name="connsiteY13" fmla="*/ 1624 h 94238"/>
                <a:gd name="connsiteX14" fmla="*/ 355141 w 400921"/>
                <a:gd name="connsiteY14" fmla="*/ 41735 h 94238"/>
                <a:gd name="connsiteX15" fmla="*/ 362421 w 400921"/>
                <a:gd name="connsiteY15" fmla="*/ 48158 h 94238"/>
                <a:gd name="connsiteX16" fmla="*/ 356188 w 400921"/>
                <a:gd name="connsiteY16" fmla="*/ 55343 h 94238"/>
                <a:gd name="connsiteX17" fmla="*/ 348337 w 400921"/>
                <a:gd name="connsiteY17" fmla="*/ 48301 h 94238"/>
                <a:gd name="connsiteX18" fmla="*/ 355141 w 400921"/>
                <a:gd name="connsiteY18" fmla="*/ 41735 h 94238"/>
                <a:gd name="connsiteX19" fmla="*/ 52197 w 400921"/>
                <a:gd name="connsiteY19" fmla="*/ 45541 h 94238"/>
                <a:gd name="connsiteX20" fmla="*/ 45536 w 400921"/>
                <a:gd name="connsiteY20" fmla="*/ 52678 h 94238"/>
                <a:gd name="connsiteX21" fmla="*/ 38589 w 400921"/>
                <a:gd name="connsiteY21" fmla="*/ 46159 h 94238"/>
                <a:gd name="connsiteX22" fmla="*/ 45060 w 400921"/>
                <a:gd name="connsiteY22" fmla="*/ 39213 h 94238"/>
                <a:gd name="connsiteX23" fmla="*/ 52197 w 400921"/>
                <a:gd name="connsiteY23" fmla="*/ 45541 h 94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00921" h="94238">
                  <a:moveTo>
                    <a:pt x="33022" y="1624"/>
                  </a:moveTo>
                  <a:cubicBezTo>
                    <a:pt x="13181" y="7096"/>
                    <a:pt x="-142" y="25129"/>
                    <a:pt x="1" y="54867"/>
                  </a:cubicBezTo>
                  <a:cubicBezTo>
                    <a:pt x="287" y="65382"/>
                    <a:pt x="9232" y="79418"/>
                    <a:pt x="26408" y="87221"/>
                  </a:cubicBezTo>
                  <a:cubicBezTo>
                    <a:pt x="44156" y="95262"/>
                    <a:pt x="61380" y="92550"/>
                    <a:pt x="75702" y="79371"/>
                  </a:cubicBezTo>
                  <a:cubicBezTo>
                    <a:pt x="81601" y="73947"/>
                    <a:pt x="87026" y="71948"/>
                    <a:pt x="94829" y="71948"/>
                  </a:cubicBezTo>
                  <a:cubicBezTo>
                    <a:pt x="164011" y="72234"/>
                    <a:pt x="233192" y="72234"/>
                    <a:pt x="302327" y="71996"/>
                  </a:cubicBezTo>
                  <a:cubicBezTo>
                    <a:pt x="310844" y="71948"/>
                    <a:pt x="316982" y="73471"/>
                    <a:pt x="323405" y="80465"/>
                  </a:cubicBezTo>
                  <a:cubicBezTo>
                    <a:pt x="341485" y="99973"/>
                    <a:pt x="372175" y="98308"/>
                    <a:pt x="389780" y="78324"/>
                  </a:cubicBezTo>
                  <a:cubicBezTo>
                    <a:pt x="407099" y="58673"/>
                    <a:pt x="403816" y="27651"/>
                    <a:pt x="382785" y="11949"/>
                  </a:cubicBezTo>
                  <a:cubicBezTo>
                    <a:pt x="361422" y="-3990"/>
                    <a:pt x="331256" y="1006"/>
                    <a:pt x="317457" y="23844"/>
                  </a:cubicBezTo>
                  <a:cubicBezTo>
                    <a:pt x="312937" y="31362"/>
                    <a:pt x="308179" y="33170"/>
                    <a:pt x="300186" y="33123"/>
                  </a:cubicBezTo>
                  <a:cubicBezTo>
                    <a:pt x="234192" y="32837"/>
                    <a:pt x="168198" y="32837"/>
                    <a:pt x="102251" y="33123"/>
                  </a:cubicBezTo>
                  <a:cubicBezTo>
                    <a:pt x="93687" y="33170"/>
                    <a:pt x="88691" y="31410"/>
                    <a:pt x="84361" y="22988"/>
                  </a:cubicBezTo>
                  <a:cubicBezTo>
                    <a:pt x="74893" y="4622"/>
                    <a:pt x="52720" y="-3800"/>
                    <a:pt x="33022" y="1624"/>
                  </a:cubicBezTo>
                  <a:close/>
                  <a:moveTo>
                    <a:pt x="355141" y="41735"/>
                  </a:moveTo>
                  <a:cubicBezTo>
                    <a:pt x="359614" y="41592"/>
                    <a:pt x="361517" y="44066"/>
                    <a:pt x="362421" y="48158"/>
                  </a:cubicBezTo>
                  <a:cubicBezTo>
                    <a:pt x="361898" y="51726"/>
                    <a:pt x="360327" y="54867"/>
                    <a:pt x="356188" y="55343"/>
                  </a:cubicBezTo>
                  <a:cubicBezTo>
                    <a:pt x="351287" y="55866"/>
                    <a:pt x="348480" y="52535"/>
                    <a:pt x="348337" y="48301"/>
                  </a:cubicBezTo>
                  <a:cubicBezTo>
                    <a:pt x="348147" y="44637"/>
                    <a:pt x="350716" y="41925"/>
                    <a:pt x="355141" y="41735"/>
                  </a:cubicBezTo>
                  <a:close/>
                  <a:moveTo>
                    <a:pt x="52197" y="45541"/>
                  </a:moveTo>
                  <a:cubicBezTo>
                    <a:pt x="51864" y="49776"/>
                    <a:pt x="49723" y="52440"/>
                    <a:pt x="45536" y="52678"/>
                  </a:cubicBezTo>
                  <a:cubicBezTo>
                    <a:pt x="41206" y="52916"/>
                    <a:pt x="38779" y="50394"/>
                    <a:pt x="38589" y="46159"/>
                  </a:cubicBezTo>
                  <a:cubicBezTo>
                    <a:pt x="38446" y="41925"/>
                    <a:pt x="40682" y="39308"/>
                    <a:pt x="45060" y="39213"/>
                  </a:cubicBezTo>
                  <a:cubicBezTo>
                    <a:pt x="49294" y="39070"/>
                    <a:pt x="51673" y="41354"/>
                    <a:pt x="52197" y="45541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4" name="Freeform: Shape 320">
              <a:extLst>
                <a:ext uri="{FF2B5EF4-FFF2-40B4-BE49-F238E27FC236}">
                  <a16:creationId xmlns:a16="http://schemas.microsoft.com/office/drawing/2014/main" id="{30B93D60-186F-4E21-B785-60731EB40B10}"/>
                </a:ext>
              </a:extLst>
            </p:cNvPr>
            <p:cNvSpPr/>
            <p:nvPr/>
          </p:nvSpPr>
          <p:spPr>
            <a:xfrm>
              <a:off x="3499807" y="1168090"/>
              <a:ext cx="91267" cy="278622"/>
            </a:xfrm>
            <a:custGeom>
              <a:avLst/>
              <a:gdLst>
                <a:gd name="connsiteX0" fmla="*/ 35824 w 91267"/>
                <a:gd name="connsiteY0" fmla="*/ 108903 h 278622"/>
                <a:gd name="connsiteX1" fmla="*/ 35967 w 91267"/>
                <a:gd name="connsiteY1" fmla="*/ 256497 h 278622"/>
                <a:gd name="connsiteX2" fmla="*/ 36395 w 91267"/>
                <a:gd name="connsiteY2" fmla="*/ 270153 h 278622"/>
                <a:gd name="connsiteX3" fmla="*/ 45102 w 91267"/>
                <a:gd name="connsiteY3" fmla="*/ 278622 h 278622"/>
                <a:gd name="connsiteX4" fmla="*/ 54238 w 91267"/>
                <a:gd name="connsiteY4" fmla="*/ 270629 h 278622"/>
                <a:gd name="connsiteX5" fmla="*/ 54761 w 91267"/>
                <a:gd name="connsiteY5" fmla="*/ 256973 h 278622"/>
                <a:gd name="connsiteX6" fmla="*/ 54951 w 91267"/>
                <a:gd name="connsiteY6" fmla="*/ 107999 h 278622"/>
                <a:gd name="connsiteX7" fmla="*/ 61755 w 91267"/>
                <a:gd name="connsiteY7" fmla="*/ 89490 h 278622"/>
                <a:gd name="connsiteX8" fmla="*/ 61755 w 91267"/>
                <a:gd name="connsiteY8" fmla="*/ 89490 h 278622"/>
                <a:gd name="connsiteX9" fmla="*/ 61755 w 91267"/>
                <a:gd name="connsiteY9" fmla="*/ 89490 h 278622"/>
                <a:gd name="connsiteX10" fmla="*/ 71033 w 91267"/>
                <a:gd name="connsiteY10" fmla="*/ 84019 h 278622"/>
                <a:gd name="connsiteX11" fmla="*/ 89590 w 91267"/>
                <a:gd name="connsiteY11" fmla="*/ 34107 h 278622"/>
                <a:gd name="connsiteX12" fmla="*/ 47148 w 91267"/>
                <a:gd name="connsiteY12" fmla="*/ 39 h 278622"/>
                <a:gd name="connsiteX13" fmla="*/ 3612 w 91267"/>
                <a:gd name="connsiteY13" fmla="*/ 28873 h 278622"/>
                <a:gd name="connsiteX14" fmla="*/ 29876 w 91267"/>
                <a:gd name="connsiteY14" fmla="*/ 89395 h 278622"/>
                <a:gd name="connsiteX15" fmla="*/ 29876 w 91267"/>
                <a:gd name="connsiteY15" fmla="*/ 89395 h 278622"/>
                <a:gd name="connsiteX16" fmla="*/ 29876 w 91267"/>
                <a:gd name="connsiteY16" fmla="*/ 89395 h 278622"/>
                <a:gd name="connsiteX17" fmla="*/ 35824 w 91267"/>
                <a:gd name="connsiteY17" fmla="*/ 108903 h 278622"/>
                <a:gd name="connsiteX18" fmla="*/ 45911 w 91267"/>
                <a:gd name="connsiteY18" fmla="*/ 38865 h 278622"/>
                <a:gd name="connsiteX19" fmla="*/ 53191 w 91267"/>
                <a:gd name="connsiteY19" fmla="*/ 45288 h 278622"/>
                <a:gd name="connsiteX20" fmla="*/ 46196 w 91267"/>
                <a:gd name="connsiteY20" fmla="*/ 52949 h 278622"/>
                <a:gd name="connsiteX21" fmla="*/ 38964 w 91267"/>
                <a:gd name="connsiteY21" fmla="*/ 45431 h 278622"/>
                <a:gd name="connsiteX22" fmla="*/ 45911 w 91267"/>
                <a:gd name="connsiteY22" fmla="*/ 38865 h 278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1267" h="278622">
                  <a:moveTo>
                    <a:pt x="35824" y="108903"/>
                  </a:moveTo>
                  <a:cubicBezTo>
                    <a:pt x="36109" y="158101"/>
                    <a:pt x="35967" y="207299"/>
                    <a:pt x="35967" y="256497"/>
                  </a:cubicBezTo>
                  <a:cubicBezTo>
                    <a:pt x="35967" y="261065"/>
                    <a:pt x="35871" y="265585"/>
                    <a:pt x="36395" y="270153"/>
                  </a:cubicBezTo>
                  <a:cubicBezTo>
                    <a:pt x="37013" y="275387"/>
                    <a:pt x="39440" y="278527"/>
                    <a:pt x="45102" y="278622"/>
                  </a:cubicBezTo>
                  <a:cubicBezTo>
                    <a:pt x="50621" y="278670"/>
                    <a:pt x="53524" y="276053"/>
                    <a:pt x="54238" y="270629"/>
                  </a:cubicBezTo>
                  <a:cubicBezTo>
                    <a:pt x="54808" y="266109"/>
                    <a:pt x="54761" y="261541"/>
                    <a:pt x="54761" y="256973"/>
                  </a:cubicBezTo>
                  <a:cubicBezTo>
                    <a:pt x="54808" y="207299"/>
                    <a:pt x="54618" y="157673"/>
                    <a:pt x="54951" y="107999"/>
                  </a:cubicBezTo>
                  <a:cubicBezTo>
                    <a:pt x="54999" y="101385"/>
                    <a:pt x="52429" y="93059"/>
                    <a:pt x="61755" y="89490"/>
                  </a:cubicBezTo>
                  <a:lnTo>
                    <a:pt x="61755" y="89490"/>
                  </a:lnTo>
                  <a:lnTo>
                    <a:pt x="61755" y="89490"/>
                  </a:lnTo>
                  <a:cubicBezTo>
                    <a:pt x="64848" y="87682"/>
                    <a:pt x="68083" y="86065"/>
                    <a:pt x="71033" y="84019"/>
                  </a:cubicBezTo>
                  <a:cubicBezTo>
                    <a:pt x="87591" y="72790"/>
                    <a:pt x="94823" y="53139"/>
                    <a:pt x="89590" y="34107"/>
                  </a:cubicBezTo>
                  <a:cubicBezTo>
                    <a:pt x="84118" y="14266"/>
                    <a:pt x="67512" y="943"/>
                    <a:pt x="47148" y="39"/>
                  </a:cubicBezTo>
                  <a:cubicBezTo>
                    <a:pt x="28544" y="-770"/>
                    <a:pt x="10797" y="10983"/>
                    <a:pt x="3612" y="28873"/>
                  </a:cubicBezTo>
                  <a:cubicBezTo>
                    <a:pt x="-5904" y="52473"/>
                    <a:pt x="3564" y="74265"/>
                    <a:pt x="29876" y="89395"/>
                  </a:cubicBezTo>
                  <a:cubicBezTo>
                    <a:pt x="29876" y="89395"/>
                    <a:pt x="29876" y="89395"/>
                    <a:pt x="29876" y="89395"/>
                  </a:cubicBezTo>
                  <a:cubicBezTo>
                    <a:pt x="29876" y="89395"/>
                    <a:pt x="29876" y="89395"/>
                    <a:pt x="29876" y="89395"/>
                  </a:cubicBezTo>
                  <a:cubicBezTo>
                    <a:pt x="37965" y="94011"/>
                    <a:pt x="35776" y="102099"/>
                    <a:pt x="35824" y="108903"/>
                  </a:cubicBezTo>
                  <a:close/>
                  <a:moveTo>
                    <a:pt x="45911" y="38865"/>
                  </a:moveTo>
                  <a:cubicBezTo>
                    <a:pt x="49765" y="39055"/>
                    <a:pt x="52001" y="42053"/>
                    <a:pt x="53191" y="45288"/>
                  </a:cubicBezTo>
                  <a:cubicBezTo>
                    <a:pt x="52429" y="49761"/>
                    <a:pt x="49908" y="52616"/>
                    <a:pt x="46196" y="52949"/>
                  </a:cubicBezTo>
                  <a:cubicBezTo>
                    <a:pt x="41391" y="53424"/>
                    <a:pt x="38916" y="49999"/>
                    <a:pt x="38964" y="45431"/>
                  </a:cubicBezTo>
                  <a:cubicBezTo>
                    <a:pt x="39059" y="41244"/>
                    <a:pt x="41914" y="38675"/>
                    <a:pt x="45911" y="38865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" name="Freeform: Shape 321">
              <a:extLst>
                <a:ext uri="{FF2B5EF4-FFF2-40B4-BE49-F238E27FC236}">
                  <a16:creationId xmlns:a16="http://schemas.microsoft.com/office/drawing/2014/main" id="{1DAFF51B-5C14-4DEC-9DAF-B04EFAFCF013}"/>
                </a:ext>
              </a:extLst>
            </p:cNvPr>
            <p:cNvSpPr/>
            <p:nvPr/>
          </p:nvSpPr>
          <p:spPr>
            <a:xfrm>
              <a:off x="3529541" y="1257533"/>
              <a:ext cx="31926" cy="194603"/>
            </a:xfrm>
            <a:custGeom>
              <a:avLst/>
              <a:gdLst>
                <a:gd name="connsiteX0" fmla="*/ 1998 w 31926"/>
                <a:gd name="connsiteY0" fmla="*/ 14464 h 194603"/>
                <a:gd name="connsiteX1" fmla="*/ 1808 w 31926"/>
                <a:gd name="connsiteY1" fmla="*/ 180996 h 194603"/>
                <a:gd name="connsiteX2" fmla="*/ 15749 w 31926"/>
                <a:gd name="connsiteY2" fmla="*/ 194604 h 194603"/>
                <a:gd name="connsiteX3" fmla="*/ 29738 w 31926"/>
                <a:gd name="connsiteY3" fmla="*/ 180805 h 194603"/>
                <a:gd name="connsiteX4" fmla="*/ 29548 w 31926"/>
                <a:gd name="connsiteY4" fmla="*/ 14274 h 194603"/>
                <a:gd name="connsiteX5" fmla="*/ 31927 w 31926"/>
                <a:gd name="connsiteY5" fmla="*/ 0 h 194603"/>
                <a:gd name="connsiteX6" fmla="*/ 31927 w 31926"/>
                <a:gd name="connsiteY6" fmla="*/ 0 h 194603"/>
                <a:gd name="connsiteX7" fmla="*/ 25123 w 31926"/>
                <a:gd name="connsiteY7" fmla="*/ 18509 h 194603"/>
                <a:gd name="connsiteX8" fmla="*/ 24932 w 31926"/>
                <a:gd name="connsiteY8" fmla="*/ 167483 h 194603"/>
                <a:gd name="connsiteX9" fmla="*/ 24409 w 31926"/>
                <a:gd name="connsiteY9" fmla="*/ 181139 h 194603"/>
                <a:gd name="connsiteX10" fmla="*/ 15273 w 31926"/>
                <a:gd name="connsiteY10" fmla="*/ 189132 h 194603"/>
                <a:gd name="connsiteX11" fmla="*/ 6566 w 31926"/>
                <a:gd name="connsiteY11" fmla="*/ 180663 h 194603"/>
                <a:gd name="connsiteX12" fmla="*/ 6138 w 31926"/>
                <a:gd name="connsiteY12" fmla="*/ 167007 h 194603"/>
                <a:gd name="connsiteX13" fmla="*/ 5995 w 31926"/>
                <a:gd name="connsiteY13" fmla="*/ 19413 h 194603"/>
                <a:gd name="connsiteX14" fmla="*/ 0 w 31926"/>
                <a:gd name="connsiteY14" fmla="*/ 0 h 194603"/>
                <a:gd name="connsiteX15" fmla="*/ 0 w 31926"/>
                <a:gd name="connsiteY15" fmla="*/ 0 h 194603"/>
                <a:gd name="connsiteX16" fmla="*/ 1998 w 31926"/>
                <a:gd name="connsiteY16" fmla="*/ 14464 h 194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1926" h="194603">
                  <a:moveTo>
                    <a:pt x="1998" y="14464"/>
                  </a:moveTo>
                  <a:cubicBezTo>
                    <a:pt x="2141" y="69991"/>
                    <a:pt x="2427" y="125517"/>
                    <a:pt x="1808" y="180996"/>
                  </a:cubicBezTo>
                  <a:cubicBezTo>
                    <a:pt x="1713" y="192177"/>
                    <a:pt x="5377" y="194604"/>
                    <a:pt x="15749" y="194604"/>
                  </a:cubicBezTo>
                  <a:cubicBezTo>
                    <a:pt x="26264" y="194604"/>
                    <a:pt x="29833" y="191892"/>
                    <a:pt x="29738" y="180805"/>
                  </a:cubicBezTo>
                  <a:cubicBezTo>
                    <a:pt x="29167" y="125279"/>
                    <a:pt x="29452" y="69800"/>
                    <a:pt x="29548" y="14274"/>
                  </a:cubicBezTo>
                  <a:cubicBezTo>
                    <a:pt x="29548" y="9469"/>
                    <a:pt x="27692" y="4187"/>
                    <a:pt x="31927" y="0"/>
                  </a:cubicBezTo>
                  <a:lnTo>
                    <a:pt x="31927" y="0"/>
                  </a:lnTo>
                  <a:cubicBezTo>
                    <a:pt x="22648" y="3569"/>
                    <a:pt x="25170" y="11895"/>
                    <a:pt x="25123" y="18509"/>
                  </a:cubicBezTo>
                  <a:cubicBezTo>
                    <a:pt x="24789" y="68183"/>
                    <a:pt x="24980" y="117809"/>
                    <a:pt x="24932" y="167483"/>
                  </a:cubicBezTo>
                  <a:cubicBezTo>
                    <a:pt x="24932" y="172051"/>
                    <a:pt x="25027" y="176571"/>
                    <a:pt x="24409" y="181139"/>
                  </a:cubicBezTo>
                  <a:cubicBezTo>
                    <a:pt x="23695" y="186563"/>
                    <a:pt x="20793" y="189180"/>
                    <a:pt x="15273" y="189132"/>
                  </a:cubicBezTo>
                  <a:cubicBezTo>
                    <a:pt x="9611" y="189084"/>
                    <a:pt x="7185" y="185944"/>
                    <a:pt x="6566" y="180663"/>
                  </a:cubicBezTo>
                  <a:cubicBezTo>
                    <a:pt x="6043" y="176095"/>
                    <a:pt x="6138" y="171575"/>
                    <a:pt x="6138" y="167007"/>
                  </a:cubicBezTo>
                  <a:cubicBezTo>
                    <a:pt x="6090" y="117809"/>
                    <a:pt x="6281" y="68611"/>
                    <a:pt x="5995" y="19413"/>
                  </a:cubicBezTo>
                  <a:cubicBezTo>
                    <a:pt x="5948" y="12609"/>
                    <a:pt x="8136" y="452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711" y="4425"/>
                    <a:pt x="1951" y="9659"/>
                    <a:pt x="1998" y="14464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6" name="Freeform: Shape 322">
              <a:extLst>
                <a:ext uri="{FF2B5EF4-FFF2-40B4-BE49-F238E27FC236}">
                  <a16:creationId xmlns:a16="http://schemas.microsoft.com/office/drawing/2014/main" id="{40EE39ED-BB03-4A49-B353-F2CC0A8E5BE4}"/>
                </a:ext>
              </a:extLst>
            </p:cNvPr>
            <p:cNvSpPr/>
            <p:nvPr/>
          </p:nvSpPr>
          <p:spPr>
            <a:xfrm>
              <a:off x="1387996" y="1531089"/>
              <a:ext cx="136669" cy="92123"/>
            </a:xfrm>
            <a:custGeom>
              <a:avLst/>
              <a:gdLst>
                <a:gd name="connsiteX0" fmla="*/ 95 w 136669"/>
                <a:gd name="connsiteY0" fmla="*/ 69070 h 92123"/>
                <a:gd name="connsiteX1" fmla="*/ 32830 w 136669"/>
                <a:gd name="connsiteY1" fmla="*/ 68784 h 92123"/>
                <a:gd name="connsiteX2" fmla="*/ 59904 w 136669"/>
                <a:gd name="connsiteY2" fmla="*/ 79157 h 92123"/>
                <a:gd name="connsiteX3" fmla="*/ 124280 w 136669"/>
                <a:gd name="connsiteY3" fmla="*/ 77063 h 92123"/>
                <a:gd name="connsiteX4" fmla="*/ 121425 w 136669"/>
                <a:gd name="connsiteY4" fmla="*/ 12449 h 92123"/>
                <a:gd name="connsiteX5" fmla="*/ 58381 w 136669"/>
                <a:gd name="connsiteY5" fmla="*/ 15161 h 92123"/>
                <a:gd name="connsiteX6" fmla="*/ 23172 w 136669"/>
                <a:gd name="connsiteY6" fmla="*/ 29816 h 92123"/>
                <a:gd name="connsiteX7" fmla="*/ 0 w 136669"/>
                <a:gd name="connsiteY7" fmla="*/ 29578 h 92123"/>
                <a:gd name="connsiteX8" fmla="*/ 95 w 136669"/>
                <a:gd name="connsiteY8" fmla="*/ 69070 h 92123"/>
                <a:gd name="connsiteX9" fmla="*/ 91354 w 136669"/>
                <a:gd name="connsiteY9" fmla="*/ 39189 h 92123"/>
                <a:gd name="connsiteX10" fmla="*/ 98206 w 136669"/>
                <a:gd name="connsiteY10" fmla="*/ 45565 h 92123"/>
                <a:gd name="connsiteX11" fmla="*/ 90831 w 136669"/>
                <a:gd name="connsiteY11" fmla="*/ 53130 h 92123"/>
                <a:gd name="connsiteX12" fmla="*/ 84122 w 136669"/>
                <a:gd name="connsiteY12" fmla="*/ 46564 h 92123"/>
                <a:gd name="connsiteX13" fmla="*/ 91354 w 136669"/>
                <a:gd name="connsiteY13" fmla="*/ 39189 h 92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6669" h="92123">
                  <a:moveTo>
                    <a:pt x="95" y="69070"/>
                  </a:moveTo>
                  <a:cubicBezTo>
                    <a:pt x="10991" y="69022"/>
                    <a:pt x="21935" y="69308"/>
                    <a:pt x="32830" y="68784"/>
                  </a:cubicBezTo>
                  <a:cubicBezTo>
                    <a:pt x="43536" y="68308"/>
                    <a:pt x="51625" y="69974"/>
                    <a:pt x="59904" y="79157"/>
                  </a:cubicBezTo>
                  <a:cubicBezTo>
                    <a:pt x="76795" y="97761"/>
                    <a:pt x="106961" y="95715"/>
                    <a:pt x="124280" y="77063"/>
                  </a:cubicBezTo>
                  <a:cubicBezTo>
                    <a:pt x="141837" y="58174"/>
                    <a:pt x="140600" y="30101"/>
                    <a:pt x="121425" y="12449"/>
                  </a:cubicBezTo>
                  <a:cubicBezTo>
                    <a:pt x="103202" y="-4347"/>
                    <a:pt x="72417" y="-4823"/>
                    <a:pt x="58381" y="15161"/>
                  </a:cubicBezTo>
                  <a:cubicBezTo>
                    <a:pt x="48342" y="29435"/>
                    <a:pt x="37303" y="30577"/>
                    <a:pt x="23172" y="29816"/>
                  </a:cubicBezTo>
                  <a:cubicBezTo>
                    <a:pt x="15464" y="29388"/>
                    <a:pt x="7708" y="29626"/>
                    <a:pt x="0" y="29578"/>
                  </a:cubicBezTo>
                  <a:cubicBezTo>
                    <a:pt x="6376" y="42758"/>
                    <a:pt x="6233" y="55890"/>
                    <a:pt x="95" y="69070"/>
                  </a:cubicBezTo>
                  <a:close/>
                  <a:moveTo>
                    <a:pt x="91354" y="39189"/>
                  </a:moveTo>
                  <a:cubicBezTo>
                    <a:pt x="95256" y="39522"/>
                    <a:pt x="97016" y="42900"/>
                    <a:pt x="98206" y="45565"/>
                  </a:cubicBezTo>
                  <a:cubicBezTo>
                    <a:pt x="97302" y="50513"/>
                    <a:pt x="94495" y="52988"/>
                    <a:pt x="90831" y="53130"/>
                  </a:cubicBezTo>
                  <a:cubicBezTo>
                    <a:pt x="87025" y="53273"/>
                    <a:pt x="84075" y="51037"/>
                    <a:pt x="84122" y="46564"/>
                  </a:cubicBezTo>
                  <a:cubicBezTo>
                    <a:pt x="84170" y="41759"/>
                    <a:pt x="86549" y="38761"/>
                    <a:pt x="91354" y="39189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7" name="Freeform: Shape 323">
              <a:extLst>
                <a:ext uri="{FF2B5EF4-FFF2-40B4-BE49-F238E27FC236}">
                  <a16:creationId xmlns:a16="http://schemas.microsoft.com/office/drawing/2014/main" id="{03C9C605-DEB2-49FB-B45C-BB7D4800E071}"/>
                </a:ext>
              </a:extLst>
            </p:cNvPr>
            <p:cNvSpPr/>
            <p:nvPr/>
          </p:nvSpPr>
          <p:spPr>
            <a:xfrm>
              <a:off x="1387996" y="1644111"/>
              <a:ext cx="136606" cy="92135"/>
            </a:xfrm>
            <a:custGeom>
              <a:avLst/>
              <a:gdLst>
                <a:gd name="connsiteX0" fmla="*/ 0 w 136606"/>
                <a:gd name="connsiteY0" fmla="*/ 67814 h 92135"/>
                <a:gd name="connsiteX1" fmla="*/ 25884 w 136606"/>
                <a:gd name="connsiteY1" fmla="*/ 67576 h 92135"/>
                <a:gd name="connsiteX2" fmla="*/ 61569 w 136606"/>
                <a:gd name="connsiteY2" fmla="*/ 80090 h 92135"/>
                <a:gd name="connsiteX3" fmla="*/ 124661 w 136606"/>
                <a:gd name="connsiteY3" fmla="*/ 76426 h 92135"/>
                <a:gd name="connsiteX4" fmla="*/ 121996 w 136606"/>
                <a:gd name="connsiteY4" fmla="*/ 12811 h 92135"/>
                <a:gd name="connsiteX5" fmla="*/ 58857 w 136606"/>
                <a:gd name="connsiteY5" fmla="*/ 14382 h 92135"/>
                <a:gd name="connsiteX6" fmla="*/ 23219 w 136606"/>
                <a:gd name="connsiteY6" fmla="*/ 28561 h 92135"/>
                <a:gd name="connsiteX7" fmla="*/ 48 w 136606"/>
                <a:gd name="connsiteY7" fmla="*/ 28370 h 92135"/>
                <a:gd name="connsiteX8" fmla="*/ 48 w 136606"/>
                <a:gd name="connsiteY8" fmla="*/ 28370 h 92135"/>
                <a:gd name="connsiteX9" fmla="*/ 0 w 136606"/>
                <a:gd name="connsiteY9" fmla="*/ 67814 h 92135"/>
                <a:gd name="connsiteX10" fmla="*/ 90403 w 136606"/>
                <a:gd name="connsiteY10" fmla="*/ 39409 h 92135"/>
                <a:gd name="connsiteX11" fmla="*/ 98063 w 136606"/>
                <a:gd name="connsiteY11" fmla="*/ 45452 h 92135"/>
                <a:gd name="connsiteX12" fmla="*/ 91307 w 136606"/>
                <a:gd name="connsiteY12" fmla="*/ 52874 h 92135"/>
                <a:gd name="connsiteX13" fmla="*/ 84265 w 136606"/>
                <a:gd name="connsiteY13" fmla="*/ 46451 h 92135"/>
                <a:gd name="connsiteX14" fmla="*/ 90403 w 136606"/>
                <a:gd name="connsiteY14" fmla="*/ 39409 h 92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6606" h="92135">
                  <a:moveTo>
                    <a:pt x="0" y="67814"/>
                  </a:moveTo>
                  <a:cubicBezTo>
                    <a:pt x="8612" y="67767"/>
                    <a:pt x="17272" y="68005"/>
                    <a:pt x="25884" y="67576"/>
                  </a:cubicBezTo>
                  <a:cubicBezTo>
                    <a:pt x="39539" y="66863"/>
                    <a:pt x="50673" y="68290"/>
                    <a:pt x="61569" y="80090"/>
                  </a:cubicBezTo>
                  <a:cubicBezTo>
                    <a:pt x="78317" y="98218"/>
                    <a:pt x="108007" y="94983"/>
                    <a:pt x="124661" y="76426"/>
                  </a:cubicBezTo>
                  <a:cubicBezTo>
                    <a:pt x="141552" y="57584"/>
                    <a:pt x="140410" y="30511"/>
                    <a:pt x="121996" y="12811"/>
                  </a:cubicBezTo>
                  <a:cubicBezTo>
                    <a:pt x="104534" y="-3937"/>
                    <a:pt x="72513" y="-5126"/>
                    <a:pt x="58857" y="14382"/>
                  </a:cubicBezTo>
                  <a:cubicBezTo>
                    <a:pt x="48580" y="29084"/>
                    <a:pt x="37018" y="28751"/>
                    <a:pt x="23219" y="28561"/>
                  </a:cubicBezTo>
                  <a:cubicBezTo>
                    <a:pt x="15511" y="28418"/>
                    <a:pt x="7756" y="28418"/>
                    <a:pt x="48" y="28370"/>
                  </a:cubicBezTo>
                  <a:lnTo>
                    <a:pt x="48" y="28370"/>
                  </a:lnTo>
                  <a:cubicBezTo>
                    <a:pt x="6281" y="41502"/>
                    <a:pt x="6328" y="54682"/>
                    <a:pt x="0" y="67814"/>
                  </a:cubicBezTo>
                  <a:close/>
                  <a:moveTo>
                    <a:pt x="90403" y="39409"/>
                  </a:moveTo>
                  <a:cubicBezTo>
                    <a:pt x="94447" y="39361"/>
                    <a:pt x="97112" y="41455"/>
                    <a:pt x="98063" y="45452"/>
                  </a:cubicBezTo>
                  <a:cubicBezTo>
                    <a:pt x="97540" y="49591"/>
                    <a:pt x="95066" y="52398"/>
                    <a:pt x="91307" y="52874"/>
                  </a:cubicBezTo>
                  <a:cubicBezTo>
                    <a:pt x="87167" y="53398"/>
                    <a:pt x="84646" y="50590"/>
                    <a:pt x="84265" y="46451"/>
                  </a:cubicBezTo>
                  <a:cubicBezTo>
                    <a:pt x="83884" y="42216"/>
                    <a:pt x="85978" y="39504"/>
                    <a:pt x="90403" y="39409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" name="Freeform: Shape 324">
              <a:extLst>
                <a:ext uri="{FF2B5EF4-FFF2-40B4-BE49-F238E27FC236}">
                  <a16:creationId xmlns:a16="http://schemas.microsoft.com/office/drawing/2014/main" id="{5B9B7B79-3453-4FBC-B365-DA8A138B5438}"/>
                </a:ext>
              </a:extLst>
            </p:cNvPr>
            <p:cNvSpPr/>
            <p:nvPr/>
          </p:nvSpPr>
          <p:spPr>
            <a:xfrm>
              <a:off x="1387948" y="1750370"/>
              <a:ext cx="133458" cy="92292"/>
            </a:xfrm>
            <a:custGeom>
              <a:avLst/>
              <a:gdLst>
                <a:gd name="connsiteX0" fmla="*/ 0 w 133458"/>
                <a:gd name="connsiteY0" fmla="*/ 65280 h 92292"/>
                <a:gd name="connsiteX1" fmla="*/ 24551 w 133458"/>
                <a:gd name="connsiteY1" fmla="*/ 64995 h 92292"/>
                <a:gd name="connsiteX2" fmla="*/ 55717 w 133458"/>
                <a:gd name="connsiteY2" fmla="*/ 77604 h 92292"/>
                <a:gd name="connsiteX3" fmla="*/ 118903 w 133458"/>
                <a:gd name="connsiteY3" fmla="*/ 79317 h 92292"/>
                <a:gd name="connsiteX4" fmla="*/ 121663 w 133458"/>
                <a:gd name="connsiteY4" fmla="*/ 15606 h 92292"/>
                <a:gd name="connsiteX5" fmla="*/ 57477 w 133458"/>
                <a:gd name="connsiteY5" fmla="*/ 12894 h 92292"/>
                <a:gd name="connsiteX6" fmla="*/ 22030 w 133458"/>
                <a:gd name="connsiteY6" fmla="*/ 25789 h 92292"/>
                <a:gd name="connsiteX7" fmla="*/ 190 w 133458"/>
                <a:gd name="connsiteY7" fmla="*/ 25551 h 92292"/>
                <a:gd name="connsiteX8" fmla="*/ 0 w 133458"/>
                <a:gd name="connsiteY8" fmla="*/ 65280 h 92292"/>
                <a:gd name="connsiteX9" fmla="*/ 87215 w 133458"/>
                <a:gd name="connsiteY9" fmla="*/ 39539 h 92292"/>
                <a:gd name="connsiteX10" fmla="*/ 95066 w 133458"/>
                <a:gd name="connsiteY10" fmla="*/ 45534 h 92292"/>
                <a:gd name="connsiteX11" fmla="*/ 88262 w 133458"/>
                <a:gd name="connsiteY11" fmla="*/ 53147 h 92292"/>
                <a:gd name="connsiteX12" fmla="*/ 80982 w 133458"/>
                <a:gd name="connsiteY12" fmla="*/ 46676 h 92292"/>
                <a:gd name="connsiteX13" fmla="*/ 87215 w 133458"/>
                <a:gd name="connsiteY13" fmla="*/ 39539 h 92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3458" h="92292">
                  <a:moveTo>
                    <a:pt x="0" y="65280"/>
                  </a:moveTo>
                  <a:cubicBezTo>
                    <a:pt x="8184" y="65233"/>
                    <a:pt x="16415" y="65613"/>
                    <a:pt x="24551" y="64995"/>
                  </a:cubicBezTo>
                  <a:cubicBezTo>
                    <a:pt x="37208" y="64043"/>
                    <a:pt x="46581" y="66565"/>
                    <a:pt x="55717" y="77604"/>
                  </a:cubicBezTo>
                  <a:cubicBezTo>
                    <a:pt x="71799" y="97112"/>
                    <a:pt x="100585" y="96683"/>
                    <a:pt x="118903" y="79317"/>
                  </a:cubicBezTo>
                  <a:cubicBezTo>
                    <a:pt x="137174" y="61997"/>
                    <a:pt x="138411" y="33972"/>
                    <a:pt x="121663" y="15606"/>
                  </a:cubicBezTo>
                  <a:cubicBezTo>
                    <a:pt x="104582" y="-3093"/>
                    <a:pt x="73512" y="-6185"/>
                    <a:pt x="57477" y="12894"/>
                  </a:cubicBezTo>
                  <a:cubicBezTo>
                    <a:pt x="46724" y="25693"/>
                    <a:pt x="35543" y="26217"/>
                    <a:pt x="22030" y="25789"/>
                  </a:cubicBezTo>
                  <a:cubicBezTo>
                    <a:pt x="14750" y="25551"/>
                    <a:pt x="7470" y="25646"/>
                    <a:pt x="190" y="25551"/>
                  </a:cubicBezTo>
                  <a:cubicBezTo>
                    <a:pt x="6233" y="38873"/>
                    <a:pt x="6471" y="52101"/>
                    <a:pt x="0" y="65280"/>
                  </a:cubicBezTo>
                  <a:close/>
                  <a:moveTo>
                    <a:pt x="87215" y="39539"/>
                  </a:moveTo>
                  <a:cubicBezTo>
                    <a:pt x="91354" y="39397"/>
                    <a:pt x="93829" y="41823"/>
                    <a:pt x="95066" y="45534"/>
                  </a:cubicBezTo>
                  <a:cubicBezTo>
                    <a:pt x="94590" y="49817"/>
                    <a:pt x="91973" y="52624"/>
                    <a:pt x="88262" y="53147"/>
                  </a:cubicBezTo>
                  <a:cubicBezTo>
                    <a:pt x="83979" y="53813"/>
                    <a:pt x="81410" y="50530"/>
                    <a:pt x="80982" y="46676"/>
                  </a:cubicBezTo>
                  <a:cubicBezTo>
                    <a:pt x="80506" y="42584"/>
                    <a:pt x="82790" y="39682"/>
                    <a:pt x="87215" y="39539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" name="Freeform: Shape 325">
              <a:extLst>
                <a:ext uri="{FF2B5EF4-FFF2-40B4-BE49-F238E27FC236}">
                  <a16:creationId xmlns:a16="http://schemas.microsoft.com/office/drawing/2014/main" id="{FEBF5981-69A9-402F-B263-B88B9D262783}"/>
                </a:ext>
              </a:extLst>
            </p:cNvPr>
            <p:cNvSpPr/>
            <p:nvPr/>
          </p:nvSpPr>
          <p:spPr>
            <a:xfrm>
              <a:off x="1387948" y="1858738"/>
              <a:ext cx="130659" cy="91417"/>
            </a:xfrm>
            <a:custGeom>
              <a:avLst/>
              <a:gdLst>
                <a:gd name="connsiteX0" fmla="*/ 38064 w 130659"/>
                <a:gd name="connsiteY0" fmla="*/ 33375 h 91417"/>
                <a:gd name="connsiteX1" fmla="*/ 23172 w 130659"/>
                <a:gd name="connsiteY1" fmla="*/ 34517 h 91417"/>
                <a:gd name="connsiteX2" fmla="*/ 4044 w 130659"/>
                <a:gd name="connsiteY2" fmla="*/ 53454 h 91417"/>
                <a:gd name="connsiteX3" fmla="*/ 0 w 130659"/>
                <a:gd name="connsiteY3" fmla="*/ 68917 h 91417"/>
                <a:gd name="connsiteX4" fmla="*/ 30023 w 130659"/>
                <a:gd name="connsiteY4" fmla="*/ 68584 h 91417"/>
                <a:gd name="connsiteX5" fmla="*/ 53290 w 130659"/>
                <a:gd name="connsiteY5" fmla="*/ 78100 h 91417"/>
                <a:gd name="connsiteX6" fmla="*/ 108388 w 130659"/>
                <a:gd name="connsiteY6" fmla="*/ 85047 h 91417"/>
                <a:gd name="connsiteX7" fmla="*/ 128800 w 130659"/>
                <a:gd name="connsiteY7" fmla="*/ 33470 h 91417"/>
                <a:gd name="connsiteX8" fmla="*/ 91069 w 130659"/>
                <a:gd name="connsiteY8" fmla="*/ 592 h 91417"/>
                <a:gd name="connsiteX9" fmla="*/ 43441 w 130659"/>
                <a:gd name="connsiteY9" fmla="*/ 27332 h 91417"/>
                <a:gd name="connsiteX10" fmla="*/ 43441 w 130659"/>
                <a:gd name="connsiteY10" fmla="*/ 27332 h 91417"/>
                <a:gd name="connsiteX11" fmla="*/ 38064 w 130659"/>
                <a:gd name="connsiteY11" fmla="*/ 33375 h 91417"/>
                <a:gd name="connsiteX12" fmla="*/ 85883 w 130659"/>
                <a:gd name="connsiteY12" fmla="*/ 38751 h 91417"/>
                <a:gd name="connsiteX13" fmla="*/ 92353 w 130659"/>
                <a:gd name="connsiteY13" fmla="*/ 45936 h 91417"/>
                <a:gd name="connsiteX14" fmla="*/ 84170 w 130659"/>
                <a:gd name="connsiteY14" fmla="*/ 52454 h 91417"/>
                <a:gd name="connsiteX15" fmla="*/ 78508 w 130659"/>
                <a:gd name="connsiteY15" fmla="*/ 45032 h 91417"/>
                <a:gd name="connsiteX16" fmla="*/ 85883 w 130659"/>
                <a:gd name="connsiteY16" fmla="*/ 38751 h 91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0659" h="91417">
                  <a:moveTo>
                    <a:pt x="38064" y="33375"/>
                  </a:moveTo>
                  <a:cubicBezTo>
                    <a:pt x="33211" y="34802"/>
                    <a:pt x="28168" y="34421"/>
                    <a:pt x="23172" y="34517"/>
                  </a:cubicBezTo>
                  <a:cubicBezTo>
                    <a:pt x="4758" y="34754"/>
                    <a:pt x="4710" y="34754"/>
                    <a:pt x="4044" y="53454"/>
                  </a:cubicBezTo>
                  <a:cubicBezTo>
                    <a:pt x="3854" y="58925"/>
                    <a:pt x="3854" y="64397"/>
                    <a:pt x="0" y="68917"/>
                  </a:cubicBezTo>
                  <a:cubicBezTo>
                    <a:pt x="10039" y="68870"/>
                    <a:pt x="20079" y="69155"/>
                    <a:pt x="30023" y="68584"/>
                  </a:cubicBezTo>
                  <a:cubicBezTo>
                    <a:pt x="39539" y="68013"/>
                    <a:pt x="46391" y="70154"/>
                    <a:pt x="53290" y="78100"/>
                  </a:cubicBezTo>
                  <a:cubicBezTo>
                    <a:pt x="66422" y="93278"/>
                    <a:pt x="90783" y="95324"/>
                    <a:pt x="108388" y="85047"/>
                  </a:cubicBezTo>
                  <a:cubicBezTo>
                    <a:pt x="126373" y="74532"/>
                    <a:pt x="134652" y="53644"/>
                    <a:pt x="128800" y="33470"/>
                  </a:cubicBezTo>
                  <a:cubicBezTo>
                    <a:pt x="123281" y="14485"/>
                    <a:pt x="110101" y="3637"/>
                    <a:pt x="91069" y="592"/>
                  </a:cubicBezTo>
                  <a:cubicBezTo>
                    <a:pt x="71275" y="-2596"/>
                    <a:pt x="54813" y="7206"/>
                    <a:pt x="43441" y="27332"/>
                  </a:cubicBezTo>
                  <a:cubicBezTo>
                    <a:pt x="43441" y="27332"/>
                    <a:pt x="43441" y="27332"/>
                    <a:pt x="43441" y="27332"/>
                  </a:cubicBezTo>
                  <a:cubicBezTo>
                    <a:pt x="44630" y="31900"/>
                    <a:pt x="40872" y="32518"/>
                    <a:pt x="38064" y="33375"/>
                  </a:cubicBezTo>
                  <a:close/>
                  <a:moveTo>
                    <a:pt x="85883" y="38751"/>
                  </a:moveTo>
                  <a:cubicBezTo>
                    <a:pt x="89689" y="39608"/>
                    <a:pt x="92544" y="42177"/>
                    <a:pt x="92353" y="45936"/>
                  </a:cubicBezTo>
                  <a:cubicBezTo>
                    <a:pt x="92163" y="50456"/>
                    <a:pt x="89023" y="52978"/>
                    <a:pt x="84170" y="52454"/>
                  </a:cubicBezTo>
                  <a:cubicBezTo>
                    <a:pt x="79697" y="51979"/>
                    <a:pt x="77984" y="48886"/>
                    <a:pt x="78508" y="45032"/>
                  </a:cubicBezTo>
                  <a:cubicBezTo>
                    <a:pt x="78983" y="41321"/>
                    <a:pt x="81410" y="38656"/>
                    <a:pt x="85883" y="38751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" name="Freeform: Shape 326">
              <a:extLst>
                <a:ext uri="{FF2B5EF4-FFF2-40B4-BE49-F238E27FC236}">
                  <a16:creationId xmlns:a16="http://schemas.microsoft.com/office/drawing/2014/main" id="{DA8A71C4-E42B-4020-AF43-832BE2898E1B}"/>
                </a:ext>
              </a:extLst>
            </p:cNvPr>
            <p:cNvSpPr/>
            <p:nvPr/>
          </p:nvSpPr>
          <p:spPr>
            <a:xfrm>
              <a:off x="1386935" y="1886022"/>
              <a:ext cx="44714" cy="41632"/>
            </a:xfrm>
            <a:custGeom>
              <a:avLst/>
              <a:gdLst>
                <a:gd name="connsiteX0" fmla="*/ 36318 w 44714"/>
                <a:gd name="connsiteY0" fmla="*/ 3188 h 41632"/>
                <a:gd name="connsiteX1" fmla="*/ 3155 w 44714"/>
                <a:gd name="connsiteY1" fmla="*/ 6233 h 41632"/>
                <a:gd name="connsiteX2" fmla="*/ 1014 w 44714"/>
                <a:gd name="connsiteY2" fmla="*/ 41633 h 41632"/>
                <a:gd name="connsiteX3" fmla="*/ 5058 w 44714"/>
                <a:gd name="connsiteY3" fmla="*/ 26169 h 41632"/>
                <a:gd name="connsiteX4" fmla="*/ 24185 w 44714"/>
                <a:gd name="connsiteY4" fmla="*/ 7232 h 41632"/>
                <a:gd name="connsiteX5" fmla="*/ 39078 w 44714"/>
                <a:gd name="connsiteY5" fmla="*/ 6090 h 41632"/>
                <a:gd name="connsiteX6" fmla="*/ 44502 w 44714"/>
                <a:gd name="connsiteY6" fmla="*/ 0 h 41632"/>
                <a:gd name="connsiteX7" fmla="*/ 36318 w 44714"/>
                <a:gd name="connsiteY7" fmla="*/ 3188 h 41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714" h="41632">
                  <a:moveTo>
                    <a:pt x="36318" y="3188"/>
                  </a:moveTo>
                  <a:cubicBezTo>
                    <a:pt x="24899" y="4235"/>
                    <a:pt x="8960" y="-2236"/>
                    <a:pt x="3155" y="6233"/>
                  </a:cubicBezTo>
                  <a:cubicBezTo>
                    <a:pt x="-2602" y="14560"/>
                    <a:pt x="1347" y="29547"/>
                    <a:pt x="1014" y="41633"/>
                  </a:cubicBezTo>
                  <a:cubicBezTo>
                    <a:pt x="4868" y="37113"/>
                    <a:pt x="4820" y="31641"/>
                    <a:pt x="5058" y="26169"/>
                  </a:cubicBezTo>
                  <a:cubicBezTo>
                    <a:pt x="5772" y="7470"/>
                    <a:pt x="5772" y="7470"/>
                    <a:pt x="24185" y="7232"/>
                  </a:cubicBezTo>
                  <a:cubicBezTo>
                    <a:pt x="29181" y="7185"/>
                    <a:pt x="34225" y="7565"/>
                    <a:pt x="39078" y="6090"/>
                  </a:cubicBezTo>
                  <a:cubicBezTo>
                    <a:pt x="41933" y="5234"/>
                    <a:pt x="45644" y="4663"/>
                    <a:pt x="44502" y="0"/>
                  </a:cubicBezTo>
                  <a:cubicBezTo>
                    <a:pt x="42742" y="3569"/>
                    <a:pt x="39411" y="2902"/>
                    <a:pt x="36318" y="3188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" name="Freeform: Shape 327">
              <a:extLst>
                <a:ext uri="{FF2B5EF4-FFF2-40B4-BE49-F238E27FC236}">
                  <a16:creationId xmlns:a16="http://schemas.microsoft.com/office/drawing/2014/main" id="{29ACA51B-7E1C-4882-A24A-F5D7ED6CEF3C}"/>
                </a:ext>
              </a:extLst>
            </p:cNvPr>
            <p:cNvSpPr/>
            <p:nvPr/>
          </p:nvSpPr>
          <p:spPr>
            <a:xfrm>
              <a:off x="1977248" y="1982087"/>
              <a:ext cx="91828" cy="111807"/>
            </a:xfrm>
            <a:custGeom>
              <a:avLst/>
              <a:gdLst>
                <a:gd name="connsiteX0" fmla="*/ 30578 w 91828"/>
                <a:gd name="connsiteY0" fmla="*/ 143 h 111807"/>
                <a:gd name="connsiteX1" fmla="*/ 22251 w 91828"/>
                <a:gd name="connsiteY1" fmla="*/ 27263 h 111807"/>
                <a:gd name="connsiteX2" fmla="*/ 1506 w 91828"/>
                <a:gd name="connsiteY2" fmla="*/ 77604 h 111807"/>
                <a:gd name="connsiteX3" fmla="*/ 42996 w 91828"/>
                <a:gd name="connsiteY3" fmla="*/ 111671 h 111807"/>
                <a:gd name="connsiteX4" fmla="*/ 87722 w 91828"/>
                <a:gd name="connsiteY4" fmla="*/ 83979 h 111807"/>
                <a:gd name="connsiteX5" fmla="*/ 74685 w 91828"/>
                <a:gd name="connsiteY5" fmla="*/ 31546 h 111807"/>
                <a:gd name="connsiteX6" fmla="*/ 61600 w 91828"/>
                <a:gd name="connsiteY6" fmla="*/ 0 h 111807"/>
                <a:gd name="connsiteX7" fmla="*/ 61600 w 91828"/>
                <a:gd name="connsiteY7" fmla="*/ 0 h 111807"/>
                <a:gd name="connsiteX8" fmla="*/ 30578 w 91828"/>
                <a:gd name="connsiteY8" fmla="*/ 143 h 111807"/>
                <a:gd name="connsiteX9" fmla="*/ 52988 w 91828"/>
                <a:gd name="connsiteY9" fmla="*/ 66327 h 111807"/>
                <a:gd name="connsiteX10" fmla="*/ 45423 w 91828"/>
                <a:gd name="connsiteY10" fmla="*/ 72893 h 111807"/>
                <a:gd name="connsiteX11" fmla="*/ 39142 w 91828"/>
                <a:gd name="connsiteY11" fmla="*/ 65566 h 111807"/>
                <a:gd name="connsiteX12" fmla="*/ 46137 w 91828"/>
                <a:gd name="connsiteY12" fmla="*/ 59142 h 111807"/>
                <a:gd name="connsiteX13" fmla="*/ 52988 w 91828"/>
                <a:gd name="connsiteY13" fmla="*/ 66327 h 111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1828" h="111807">
                  <a:moveTo>
                    <a:pt x="30578" y="143"/>
                  </a:moveTo>
                  <a:cubicBezTo>
                    <a:pt x="29198" y="9564"/>
                    <a:pt x="35431" y="20222"/>
                    <a:pt x="22251" y="27263"/>
                  </a:cubicBezTo>
                  <a:cubicBezTo>
                    <a:pt x="3885" y="37160"/>
                    <a:pt x="-3442" y="57477"/>
                    <a:pt x="1506" y="77604"/>
                  </a:cubicBezTo>
                  <a:cubicBezTo>
                    <a:pt x="6027" y="95970"/>
                    <a:pt x="23060" y="109911"/>
                    <a:pt x="42996" y="111671"/>
                  </a:cubicBezTo>
                  <a:cubicBezTo>
                    <a:pt x="60744" y="113241"/>
                    <a:pt x="80299" y="101108"/>
                    <a:pt x="87722" y="83979"/>
                  </a:cubicBezTo>
                  <a:cubicBezTo>
                    <a:pt x="95811" y="65233"/>
                    <a:pt x="92194" y="42394"/>
                    <a:pt x="74685" y="31546"/>
                  </a:cubicBezTo>
                  <a:cubicBezTo>
                    <a:pt x="60839" y="22934"/>
                    <a:pt x="60696" y="12656"/>
                    <a:pt x="61600" y="0"/>
                  </a:cubicBezTo>
                  <a:lnTo>
                    <a:pt x="61600" y="0"/>
                  </a:lnTo>
                  <a:cubicBezTo>
                    <a:pt x="51275" y="6185"/>
                    <a:pt x="40903" y="5852"/>
                    <a:pt x="30578" y="143"/>
                  </a:cubicBezTo>
                  <a:close/>
                  <a:moveTo>
                    <a:pt x="52988" y="66327"/>
                  </a:moveTo>
                  <a:cubicBezTo>
                    <a:pt x="51894" y="70181"/>
                    <a:pt x="49372" y="73036"/>
                    <a:pt x="45423" y="72893"/>
                  </a:cubicBezTo>
                  <a:cubicBezTo>
                    <a:pt x="41379" y="72750"/>
                    <a:pt x="39047" y="69991"/>
                    <a:pt x="39142" y="65566"/>
                  </a:cubicBezTo>
                  <a:cubicBezTo>
                    <a:pt x="39238" y="60903"/>
                    <a:pt x="42283" y="58809"/>
                    <a:pt x="46137" y="59142"/>
                  </a:cubicBezTo>
                  <a:cubicBezTo>
                    <a:pt x="49848" y="59380"/>
                    <a:pt x="52798" y="61807"/>
                    <a:pt x="52988" y="66327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2" name="Freeform: Shape 328">
              <a:extLst>
                <a:ext uri="{FF2B5EF4-FFF2-40B4-BE49-F238E27FC236}">
                  <a16:creationId xmlns:a16="http://schemas.microsoft.com/office/drawing/2014/main" id="{D027D3F4-B8D6-4FD4-AEA8-BE5735D82F53}"/>
                </a:ext>
              </a:extLst>
            </p:cNvPr>
            <p:cNvSpPr/>
            <p:nvPr/>
          </p:nvSpPr>
          <p:spPr>
            <a:xfrm>
              <a:off x="2007778" y="1982134"/>
              <a:ext cx="31022" cy="4490"/>
            </a:xfrm>
            <a:custGeom>
              <a:avLst/>
              <a:gdLst>
                <a:gd name="connsiteX0" fmla="*/ 31022 w 31022"/>
                <a:gd name="connsiteY0" fmla="*/ 0 h 4490"/>
                <a:gd name="connsiteX1" fmla="*/ 0 w 31022"/>
                <a:gd name="connsiteY1" fmla="*/ 95 h 4490"/>
                <a:gd name="connsiteX2" fmla="*/ 31022 w 31022"/>
                <a:gd name="connsiteY2" fmla="*/ 0 h 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022" h="4490">
                  <a:moveTo>
                    <a:pt x="31022" y="0"/>
                  </a:moveTo>
                  <a:cubicBezTo>
                    <a:pt x="20697" y="48"/>
                    <a:pt x="10372" y="95"/>
                    <a:pt x="0" y="95"/>
                  </a:cubicBezTo>
                  <a:cubicBezTo>
                    <a:pt x="10372" y="5805"/>
                    <a:pt x="20745" y="6138"/>
                    <a:pt x="31022" y="0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3" name="Freeform: Shape 329">
              <a:extLst>
                <a:ext uri="{FF2B5EF4-FFF2-40B4-BE49-F238E27FC236}">
                  <a16:creationId xmlns:a16="http://schemas.microsoft.com/office/drawing/2014/main" id="{4C0C42A6-E678-45B6-837B-CAD80185FDE9}"/>
                </a:ext>
              </a:extLst>
            </p:cNvPr>
            <p:cNvSpPr/>
            <p:nvPr/>
          </p:nvSpPr>
          <p:spPr>
            <a:xfrm>
              <a:off x="1977294" y="1545954"/>
              <a:ext cx="91836" cy="110777"/>
            </a:xfrm>
            <a:custGeom>
              <a:avLst/>
              <a:gdLst>
                <a:gd name="connsiteX0" fmla="*/ 61363 w 91836"/>
                <a:gd name="connsiteY0" fmla="*/ 110778 h 110777"/>
                <a:gd name="connsiteX1" fmla="*/ 75067 w 91836"/>
                <a:gd name="connsiteY1" fmla="*/ 79280 h 110777"/>
                <a:gd name="connsiteX2" fmla="*/ 77921 w 91836"/>
                <a:gd name="connsiteY2" fmla="*/ 13428 h 110777"/>
                <a:gd name="connsiteX3" fmla="*/ 12165 w 91836"/>
                <a:gd name="connsiteY3" fmla="*/ 14380 h 110777"/>
                <a:gd name="connsiteX4" fmla="*/ 16352 w 91836"/>
                <a:gd name="connsiteY4" fmla="*/ 79660 h 110777"/>
                <a:gd name="connsiteX5" fmla="*/ 30579 w 91836"/>
                <a:gd name="connsiteY5" fmla="*/ 110683 h 110777"/>
                <a:gd name="connsiteX6" fmla="*/ 61363 w 91836"/>
                <a:gd name="connsiteY6" fmla="*/ 110778 h 110777"/>
                <a:gd name="connsiteX7" fmla="*/ 46471 w 91836"/>
                <a:gd name="connsiteY7" fmla="*/ 38932 h 110777"/>
                <a:gd name="connsiteX8" fmla="*/ 52751 w 91836"/>
                <a:gd name="connsiteY8" fmla="*/ 46354 h 110777"/>
                <a:gd name="connsiteX9" fmla="*/ 44948 w 91836"/>
                <a:gd name="connsiteY9" fmla="*/ 52730 h 110777"/>
                <a:gd name="connsiteX10" fmla="*/ 39048 w 91836"/>
                <a:gd name="connsiteY10" fmla="*/ 44831 h 110777"/>
                <a:gd name="connsiteX11" fmla="*/ 46471 w 91836"/>
                <a:gd name="connsiteY11" fmla="*/ 38932 h 110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1836" h="110777">
                  <a:moveTo>
                    <a:pt x="61363" y="110778"/>
                  </a:moveTo>
                  <a:cubicBezTo>
                    <a:pt x="60174" y="97788"/>
                    <a:pt x="61982" y="88272"/>
                    <a:pt x="75067" y="79280"/>
                  </a:cubicBezTo>
                  <a:cubicBezTo>
                    <a:pt x="97049" y="64102"/>
                    <a:pt x="96811" y="32556"/>
                    <a:pt x="77921" y="13428"/>
                  </a:cubicBezTo>
                  <a:cubicBezTo>
                    <a:pt x="59841" y="-4842"/>
                    <a:pt x="29294" y="-4414"/>
                    <a:pt x="12165" y="14380"/>
                  </a:cubicBezTo>
                  <a:cubicBezTo>
                    <a:pt x="-4964" y="33174"/>
                    <a:pt x="-4393" y="65814"/>
                    <a:pt x="16352" y="79660"/>
                  </a:cubicBezTo>
                  <a:cubicBezTo>
                    <a:pt x="29294" y="88272"/>
                    <a:pt x="32435" y="97265"/>
                    <a:pt x="30579" y="110683"/>
                  </a:cubicBezTo>
                  <a:cubicBezTo>
                    <a:pt x="40904" y="105021"/>
                    <a:pt x="51134" y="104592"/>
                    <a:pt x="61363" y="110778"/>
                  </a:cubicBezTo>
                  <a:close/>
                  <a:moveTo>
                    <a:pt x="46471" y="38932"/>
                  </a:moveTo>
                  <a:cubicBezTo>
                    <a:pt x="50325" y="39503"/>
                    <a:pt x="53560" y="41977"/>
                    <a:pt x="52751" y="46354"/>
                  </a:cubicBezTo>
                  <a:cubicBezTo>
                    <a:pt x="52038" y="50113"/>
                    <a:pt x="49183" y="52539"/>
                    <a:pt x="44948" y="52730"/>
                  </a:cubicBezTo>
                  <a:cubicBezTo>
                    <a:pt x="40904" y="51588"/>
                    <a:pt x="38763" y="49114"/>
                    <a:pt x="39048" y="44831"/>
                  </a:cubicBezTo>
                  <a:cubicBezTo>
                    <a:pt x="39429" y="40169"/>
                    <a:pt x="42426" y="38313"/>
                    <a:pt x="46471" y="38932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4" name="Freeform: Shape 330">
              <a:extLst>
                <a:ext uri="{FF2B5EF4-FFF2-40B4-BE49-F238E27FC236}">
                  <a16:creationId xmlns:a16="http://schemas.microsoft.com/office/drawing/2014/main" id="{215CEEEE-A04F-4E96-B33F-F1E83D7F2935}"/>
                </a:ext>
              </a:extLst>
            </p:cNvPr>
            <p:cNvSpPr/>
            <p:nvPr/>
          </p:nvSpPr>
          <p:spPr>
            <a:xfrm>
              <a:off x="2007921" y="1652247"/>
              <a:ext cx="30736" cy="4532"/>
            </a:xfrm>
            <a:custGeom>
              <a:avLst/>
              <a:gdLst>
                <a:gd name="connsiteX0" fmla="*/ 0 w 30736"/>
                <a:gd name="connsiteY0" fmla="*/ 4390 h 4532"/>
                <a:gd name="connsiteX1" fmla="*/ 0 w 30736"/>
                <a:gd name="connsiteY1" fmla="*/ 4390 h 4532"/>
                <a:gd name="connsiteX2" fmla="*/ 30737 w 30736"/>
                <a:gd name="connsiteY2" fmla="*/ 4533 h 4532"/>
                <a:gd name="connsiteX3" fmla="*/ 0 w 30736"/>
                <a:gd name="connsiteY3" fmla="*/ 4390 h 4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36" h="4532">
                  <a:moveTo>
                    <a:pt x="0" y="4390"/>
                  </a:moveTo>
                  <a:lnTo>
                    <a:pt x="0" y="4390"/>
                  </a:lnTo>
                  <a:cubicBezTo>
                    <a:pt x="10230" y="4438"/>
                    <a:pt x="20507" y="4485"/>
                    <a:pt x="30737" y="4533"/>
                  </a:cubicBezTo>
                  <a:cubicBezTo>
                    <a:pt x="20507" y="-1700"/>
                    <a:pt x="10277" y="-1272"/>
                    <a:pt x="0" y="4390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5" name="Freeform: Shape 331">
              <a:extLst>
                <a:ext uri="{FF2B5EF4-FFF2-40B4-BE49-F238E27FC236}">
                  <a16:creationId xmlns:a16="http://schemas.microsoft.com/office/drawing/2014/main" id="{957B362A-4D11-41E3-95EC-1BECD3118398}"/>
                </a:ext>
              </a:extLst>
            </p:cNvPr>
            <p:cNvSpPr/>
            <p:nvPr/>
          </p:nvSpPr>
          <p:spPr>
            <a:xfrm>
              <a:off x="2110090" y="1985880"/>
              <a:ext cx="91374" cy="107973"/>
            </a:xfrm>
            <a:custGeom>
              <a:avLst/>
              <a:gdLst>
                <a:gd name="connsiteX0" fmla="*/ 56512 w 91374"/>
                <a:gd name="connsiteY0" fmla="*/ 9291 h 107973"/>
                <a:gd name="connsiteX1" fmla="*/ 45616 w 91374"/>
                <a:gd name="connsiteY1" fmla="*/ 13 h 107973"/>
                <a:gd name="connsiteX2" fmla="*/ 35909 w 91374"/>
                <a:gd name="connsiteY2" fmla="*/ 9101 h 107973"/>
                <a:gd name="connsiteX3" fmla="*/ 29914 w 91374"/>
                <a:gd name="connsiteY3" fmla="*/ 18093 h 107973"/>
                <a:gd name="connsiteX4" fmla="*/ 24300 w 91374"/>
                <a:gd name="connsiteY4" fmla="*/ 21614 h 107973"/>
                <a:gd name="connsiteX5" fmla="*/ 1414 w 91374"/>
                <a:gd name="connsiteY5" fmla="*/ 72097 h 107973"/>
                <a:gd name="connsiteX6" fmla="*/ 45425 w 91374"/>
                <a:gd name="connsiteY6" fmla="*/ 107973 h 107973"/>
                <a:gd name="connsiteX7" fmla="*/ 89485 w 91374"/>
                <a:gd name="connsiteY7" fmla="*/ 75475 h 107973"/>
                <a:gd name="connsiteX8" fmla="*/ 67503 w 91374"/>
                <a:gd name="connsiteY8" fmla="*/ 21852 h 107973"/>
                <a:gd name="connsiteX9" fmla="*/ 60413 w 91374"/>
                <a:gd name="connsiteY9" fmla="*/ 16095 h 107973"/>
                <a:gd name="connsiteX10" fmla="*/ 60413 w 91374"/>
                <a:gd name="connsiteY10" fmla="*/ 16095 h 107973"/>
                <a:gd name="connsiteX11" fmla="*/ 56512 w 91374"/>
                <a:gd name="connsiteY11" fmla="*/ 9291 h 107973"/>
                <a:gd name="connsiteX12" fmla="*/ 46187 w 91374"/>
                <a:gd name="connsiteY12" fmla="*/ 69100 h 107973"/>
                <a:gd name="connsiteX13" fmla="*/ 38574 w 91374"/>
                <a:gd name="connsiteY13" fmla="*/ 61677 h 107973"/>
                <a:gd name="connsiteX14" fmla="*/ 45711 w 91374"/>
                <a:gd name="connsiteY14" fmla="*/ 55063 h 107973"/>
                <a:gd name="connsiteX15" fmla="*/ 52372 w 91374"/>
                <a:gd name="connsiteY15" fmla="*/ 61820 h 107973"/>
                <a:gd name="connsiteX16" fmla="*/ 46187 w 91374"/>
                <a:gd name="connsiteY16" fmla="*/ 69100 h 107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1374" h="107973">
                  <a:moveTo>
                    <a:pt x="56512" y="9291"/>
                  </a:moveTo>
                  <a:cubicBezTo>
                    <a:pt x="55655" y="2820"/>
                    <a:pt x="52325" y="-225"/>
                    <a:pt x="45616" y="13"/>
                  </a:cubicBezTo>
                  <a:cubicBezTo>
                    <a:pt x="39478" y="251"/>
                    <a:pt x="36908" y="3344"/>
                    <a:pt x="35909" y="9101"/>
                  </a:cubicBezTo>
                  <a:cubicBezTo>
                    <a:pt x="35291" y="12717"/>
                    <a:pt x="35814" y="17760"/>
                    <a:pt x="29914" y="18093"/>
                  </a:cubicBezTo>
                  <a:cubicBezTo>
                    <a:pt x="28059" y="19283"/>
                    <a:pt x="26203" y="20472"/>
                    <a:pt x="24300" y="21614"/>
                  </a:cubicBezTo>
                  <a:cubicBezTo>
                    <a:pt x="5220" y="32748"/>
                    <a:pt x="-3678" y="52351"/>
                    <a:pt x="1414" y="72097"/>
                  </a:cubicBezTo>
                  <a:cubicBezTo>
                    <a:pt x="6885" y="93413"/>
                    <a:pt x="24538" y="107830"/>
                    <a:pt x="45425" y="107973"/>
                  </a:cubicBezTo>
                  <a:cubicBezTo>
                    <a:pt x="64933" y="108116"/>
                    <a:pt x="84251" y="93841"/>
                    <a:pt x="89485" y="75475"/>
                  </a:cubicBezTo>
                  <a:cubicBezTo>
                    <a:pt x="95480" y="54397"/>
                    <a:pt x="86963" y="33510"/>
                    <a:pt x="67503" y="21852"/>
                  </a:cubicBezTo>
                  <a:cubicBezTo>
                    <a:pt x="64838" y="20235"/>
                    <a:pt x="61555" y="19568"/>
                    <a:pt x="60413" y="16095"/>
                  </a:cubicBezTo>
                  <a:lnTo>
                    <a:pt x="60413" y="16095"/>
                  </a:lnTo>
                  <a:cubicBezTo>
                    <a:pt x="57654" y="14668"/>
                    <a:pt x="56892" y="11956"/>
                    <a:pt x="56512" y="9291"/>
                  </a:cubicBezTo>
                  <a:close/>
                  <a:moveTo>
                    <a:pt x="46187" y="69100"/>
                  </a:moveTo>
                  <a:cubicBezTo>
                    <a:pt x="41714" y="69242"/>
                    <a:pt x="38526" y="66102"/>
                    <a:pt x="38574" y="61677"/>
                  </a:cubicBezTo>
                  <a:cubicBezTo>
                    <a:pt x="38621" y="57776"/>
                    <a:pt x="41857" y="55729"/>
                    <a:pt x="45711" y="55063"/>
                  </a:cubicBezTo>
                  <a:cubicBezTo>
                    <a:pt x="49708" y="55587"/>
                    <a:pt x="52372" y="57490"/>
                    <a:pt x="52372" y="61820"/>
                  </a:cubicBezTo>
                  <a:cubicBezTo>
                    <a:pt x="52277" y="65864"/>
                    <a:pt x="50136" y="68957"/>
                    <a:pt x="46187" y="69100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6" name="Freeform: Shape 332">
              <a:extLst>
                <a:ext uri="{FF2B5EF4-FFF2-40B4-BE49-F238E27FC236}">
                  <a16:creationId xmlns:a16="http://schemas.microsoft.com/office/drawing/2014/main" id="{F279440E-2128-4F0E-82C7-FB3217CA8E38}"/>
                </a:ext>
              </a:extLst>
            </p:cNvPr>
            <p:cNvSpPr/>
            <p:nvPr/>
          </p:nvSpPr>
          <p:spPr>
            <a:xfrm>
              <a:off x="2140051" y="1980989"/>
              <a:ext cx="30451" cy="22984"/>
            </a:xfrm>
            <a:custGeom>
              <a:avLst/>
              <a:gdLst>
                <a:gd name="connsiteX0" fmla="*/ 29595 w 30451"/>
                <a:gd name="connsiteY0" fmla="*/ 7474 h 22984"/>
                <a:gd name="connsiteX1" fmla="*/ 24266 w 30451"/>
                <a:gd name="connsiteY1" fmla="*/ 1098 h 22984"/>
                <a:gd name="connsiteX2" fmla="*/ 2236 w 30451"/>
                <a:gd name="connsiteY2" fmla="*/ 16894 h 22984"/>
                <a:gd name="connsiteX3" fmla="*/ 0 w 30451"/>
                <a:gd name="connsiteY3" fmla="*/ 22985 h 22984"/>
                <a:gd name="connsiteX4" fmla="*/ 5995 w 30451"/>
                <a:gd name="connsiteY4" fmla="*/ 13992 h 22984"/>
                <a:gd name="connsiteX5" fmla="*/ 15702 w 30451"/>
                <a:gd name="connsiteY5" fmla="*/ 4904 h 22984"/>
                <a:gd name="connsiteX6" fmla="*/ 26597 w 30451"/>
                <a:gd name="connsiteY6" fmla="*/ 14182 h 22984"/>
                <a:gd name="connsiteX7" fmla="*/ 30451 w 30451"/>
                <a:gd name="connsiteY7" fmla="*/ 20986 h 22984"/>
                <a:gd name="connsiteX8" fmla="*/ 30451 w 30451"/>
                <a:gd name="connsiteY8" fmla="*/ 20986 h 22984"/>
                <a:gd name="connsiteX9" fmla="*/ 30451 w 30451"/>
                <a:gd name="connsiteY9" fmla="*/ 20986 h 22984"/>
                <a:gd name="connsiteX10" fmla="*/ 29595 w 30451"/>
                <a:gd name="connsiteY10" fmla="*/ 7474 h 22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451" h="22984">
                  <a:moveTo>
                    <a:pt x="29595" y="7474"/>
                  </a:moveTo>
                  <a:cubicBezTo>
                    <a:pt x="29500" y="3810"/>
                    <a:pt x="28168" y="2002"/>
                    <a:pt x="24266" y="1098"/>
                  </a:cubicBezTo>
                  <a:cubicBezTo>
                    <a:pt x="9468" y="-2281"/>
                    <a:pt x="3473" y="1907"/>
                    <a:pt x="2236" y="16894"/>
                  </a:cubicBezTo>
                  <a:cubicBezTo>
                    <a:pt x="2046" y="18988"/>
                    <a:pt x="761" y="20986"/>
                    <a:pt x="0" y="22985"/>
                  </a:cubicBezTo>
                  <a:cubicBezTo>
                    <a:pt x="5900" y="22652"/>
                    <a:pt x="5377" y="17608"/>
                    <a:pt x="5995" y="13992"/>
                  </a:cubicBezTo>
                  <a:cubicBezTo>
                    <a:pt x="6994" y="8235"/>
                    <a:pt x="9611" y="5142"/>
                    <a:pt x="15702" y="4904"/>
                  </a:cubicBezTo>
                  <a:cubicBezTo>
                    <a:pt x="22410" y="4666"/>
                    <a:pt x="25741" y="7711"/>
                    <a:pt x="26597" y="14182"/>
                  </a:cubicBezTo>
                  <a:cubicBezTo>
                    <a:pt x="26931" y="16847"/>
                    <a:pt x="27692" y="19559"/>
                    <a:pt x="30451" y="20986"/>
                  </a:cubicBezTo>
                  <a:lnTo>
                    <a:pt x="30451" y="20986"/>
                  </a:lnTo>
                  <a:cubicBezTo>
                    <a:pt x="30451" y="20986"/>
                    <a:pt x="30451" y="20986"/>
                    <a:pt x="30451" y="20986"/>
                  </a:cubicBezTo>
                  <a:cubicBezTo>
                    <a:pt x="30118" y="16466"/>
                    <a:pt x="29690" y="11994"/>
                    <a:pt x="29595" y="7474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7" name="Freeform: Shape 333">
              <a:extLst>
                <a:ext uri="{FF2B5EF4-FFF2-40B4-BE49-F238E27FC236}">
                  <a16:creationId xmlns:a16="http://schemas.microsoft.com/office/drawing/2014/main" id="{A20EA849-DC0B-4736-A44E-89BE539879A9}"/>
                </a:ext>
              </a:extLst>
            </p:cNvPr>
            <p:cNvSpPr/>
            <p:nvPr/>
          </p:nvSpPr>
          <p:spPr>
            <a:xfrm>
              <a:off x="2109774" y="1545782"/>
              <a:ext cx="91237" cy="107163"/>
            </a:xfrm>
            <a:custGeom>
              <a:avLst/>
              <a:gdLst>
                <a:gd name="connsiteX0" fmla="*/ 36177 w 91237"/>
                <a:gd name="connsiteY0" fmla="*/ 97818 h 107163"/>
                <a:gd name="connsiteX1" fmla="*/ 45789 w 91237"/>
                <a:gd name="connsiteY1" fmla="*/ 107144 h 107163"/>
                <a:gd name="connsiteX2" fmla="*/ 56827 w 91237"/>
                <a:gd name="connsiteY2" fmla="*/ 98008 h 107163"/>
                <a:gd name="connsiteX3" fmla="*/ 60681 w 91237"/>
                <a:gd name="connsiteY3" fmla="*/ 91204 h 107163"/>
                <a:gd name="connsiteX4" fmla="*/ 60681 w 91237"/>
                <a:gd name="connsiteY4" fmla="*/ 91204 h 107163"/>
                <a:gd name="connsiteX5" fmla="*/ 60681 w 91237"/>
                <a:gd name="connsiteY5" fmla="*/ 91204 h 107163"/>
                <a:gd name="connsiteX6" fmla="*/ 70483 w 91237"/>
                <a:gd name="connsiteY6" fmla="*/ 84210 h 107163"/>
                <a:gd name="connsiteX7" fmla="*/ 90657 w 91237"/>
                <a:gd name="connsiteY7" fmla="*/ 38485 h 107163"/>
                <a:gd name="connsiteX8" fmla="*/ 61110 w 91237"/>
                <a:gd name="connsiteY8" fmla="*/ 2800 h 107163"/>
                <a:gd name="connsiteX9" fmla="*/ 12578 w 91237"/>
                <a:gd name="connsiteY9" fmla="*/ 14838 h 107163"/>
                <a:gd name="connsiteX10" fmla="*/ 30040 w 91237"/>
                <a:gd name="connsiteY10" fmla="*/ 89158 h 107163"/>
                <a:gd name="connsiteX11" fmla="*/ 36177 w 91237"/>
                <a:gd name="connsiteY11" fmla="*/ 97818 h 107163"/>
                <a:gd name="connsiteX12" fmla="*/ 46122 w 91237"/>
                <a:gd name="connsiteY12" fmla="*/ 38961 h 107163"/>
                <a:gd name="connsiteX13" fmla="*/ 52640 w 91237"/>
                <a:gd name="connsiteY13" fmla="*/ 45955 h 107163"/>
                <a:gd name="connsiteX14" fmla="*/ 45741 w 91237"/>
                <a:gd name="connsiteY14" fmla="*/ 52712 h 107163"/>
                <a:gd name="connsiteX15" fmla="*/ 38890 w 91237"/>
                <a:gd name="connsiteY15" fmla="*/ 45527 h 107163"/>
                <a:gd name="connsiteX16" fmla="*/ 46122 w 91237"/>
                <a:gd name="connsiteY16" fmla="*/ 38961 h 107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1237" h="107163">
                  <a:moveTo>
                    <a:pt x="36177" y="97818"/>
                  </a:moveTo>
                  <a:cubicBezTo>
                    <a:pt x="37177" y="103480"/>
                    <a:pt x="39556" y="106858"/>
                    <a:pt x="45789" y="107144"/>
                  </a:cubicBezTo>
                  <a:cubicBezTo>
                    <a:pt x="52450" y="107429"/>
                    <a:pt x="55971" y="104574"/>
                    <a:pt x="56827" y="98008"/>
                  </a:cubicBezTo>
                  <a:cubicBezTo>
                    <a:pt x="57160" y="95344"/>
                    <a:pt x="57922" y="92632"/>
                    <a:pt x="60681" y="91204"/>
                  </a:cubicBezTo>
                  <a:cubicBezTo>
                    <a:pt x="60681" y="91204"/>
                    <a:pt x="60681" y="91204"/>
                    <a:pt x="60681" y="91204"/>
                  </a:cubicBezTo>
                  <a:cubicBezTo>
                    <a:pt x="60681" y="91204"/>
                    <a:pt x="60681" y="91204"/>
                    <a:pt x="60681" y="91204"/>
                  </a:cubicBezTo>
                  <a:cubicBezTo>
                    <a:pt x="62775" y="87207"/>
                    <a:pt x="67152" y="86446"/>
                    <a:pt x="70483" y="84210"/>
                  </a:cubicBezTo>
                  <a:cubicBezTo>
                    <a:pt x="86851" y="73171"/>
                    <a:pt x="93321" y="57803"/>
                    <a:pt x="90657" y="38485"/>
                  </a:cubicBezTo>
                  <a:cubicBezTo>
                    <a:pt x="88183" y="20595"/>
                    <a:pt x="77810" y="8367"/>
                    <a:pt x="61110" y="2800"/>
                  </a:cubicBezTo>
                  <a:cubicBezTo>
                    <a:pt x="42934" y="-3243"/>
                    <a:pt x="26090" y="373"/>
                    <a:pt x="12578" y="14838"/>
                  </a:cubicBezTo>
                  <a:cubicBezTo>
                    <a:pt x="-9500" y="38438"/>
                    <a:pt x="-1792" y="71173"/>
                    <a:pt x="30040" y="89158"/>
                  </a:cubicBezTo>
                  <a:cubicBezTo>
                    <a:pt x="36082" y="89111"/>
                    <a:pt x="35559" y="94202"/>
                    <a:pt x="36177" y="97818"/>
                  </a:cubicBezTo>
                  <a:close/>
                  <a:moveTo>
                    <a:pt x="46122" y="38961"/>
                  </a:moveTo>
                  <a:cubicBezTo>
                    <a:pt x="50404" y="38913"/>
                    <a:pt x="52688" y="41530"/>
                    <a:pt x="52640" y="45955"/>
                  </a:cubicBezTo>
                  <a:cubicBezTo>
                    <a:pt x="52069" y="49952"/>
                    <a:pt x="49881" y="53045"/>
                    <a:pt x="45741" y="52712"/>
                  </a:cubicBezTo>
                  <a:cubicBezTo>
                    <a:pt x="41982" y="52379"/>
                    <a:pt x="38842" y="49619"/>
                    <a:pt x="38890" y="45527"/>
                  </a:cubicBezTo>
                  <a:cubicBezTo>
                    <a:pt x="38937" y="41340"/>
                    <a:pt x="42125" y="39009"/>
                    <a:pt x="46122" y="38961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8" name="Freeform: Shape 334">
              <a:extLst>
                <a:ext uri="{FF2B5EF4-FFF2-40B4-BE49-F238E27FC236}">
                  <a16:creationId xmlns:a16="http://schemas.microsoft.com/office/drawing/2014/main" id="{0C187202-9542-486E-AE6B-9C948B6241EA}"/>
                </a:ext>
              </a:extLst>
            </p:cNvPr>
            <p:cNvSpPr/>
            <p:nvPr/>
          </p:nvSpPr>
          <p:spPr>
            <a:xfrm>
              <a:off x="2139766" y="1634845"/>
              <a:ext cx="30689" cy="22419"/>
            </a:xfrm>
            <a:custGeom>
              <a:avLst/>
              <a:gdLst>
                <a:gd name="connsiteX0" fmla="*/ 2474 w 30689"/>
                <a:gd name="connsiteY0" fmla="*/ 7327 h 22419"/>
                <a:gd name="connsiteX1" fmla="*/ 17605 w 30689"/>
                <a:gd name="connsiteY1" fmla="*/ 22410 h 22419"/>
                <a:gd name="connsiteX2" fmla="*/ 29976 w 30689"/>
                <a:gd name="connsiteY2" fmla="*/ 7470 h 22419"/>
                <a:gd name="connsiteX3" fmla="*/ 30689 w 30689"/>
                <a:gd name="connsiteY3" fmla="*/ 2094 h 22419"/>
                <a:gd name="connsiteX4" fmla="*/ 30689 w 30689"/>
                <a:gd name="connsiteY4" fmla="*/ 2094 h 22419"/>
                <a:gd name="connsiteX5" fmla="*/ 26835 w 30689"/>
                <a:gd name="connsiteY5" fmla="*/ 8898 h 22419"/>
                <a:gd name="connsiteX6" fmla="*/ 15797 w 30689"/>
                <a:gd name="connsiteY6" fmla="*/ 18033 h 22419"/>
                <a:gd name="connsiteX7" fmla="*/ 6185 w 30689"/>
                <a:gd name="connsiteY7" fmla="*/ 8707 h 22419"/>
                <a:gd name="connsiteX8" fmla="*/ 0 w 30689"/>
                <a:gd name="connsiteY8" fmla="*/ 0 h 22419"/>
                <a:gd name="connsiteX9" fmla="*/ 2474 w 30689"/>
                <a:gd name="connsiteY9" fmla="*/ 7327 h 2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689" h="22419">
                  <a:moveTo>
                    <a:pt x="2474" y="7327"/>
                  </a:moveTo>
                  <a:cubicBezTo>
                    <a:pt x="381" y="19698"/>
                    <a:pt x="6043" y="22125"/>
                    <a:pt x="17605" y="22410"/>
                  </a:cubicBezTo>
                  <a:cubicBezTo>
                    <a:pt x="30166" y="22696"/>
                    <a:pt x="30594" y="16368"/>
                    <a:pt x="29976" y="7470"/>
                  </a:cubicBezTo>
                  <a:cubicBezTo>
                    <a:pt x="29880" y="5710"/>
                    <a:pt x="30404" y="3902"/>
                    <a:pt x="30689" y="2094"/>
                  </a:cubicBezTo>
                  <a:cubicBezTo>
                    <a:pt x="30689" y="2094"/>
                    <a:pt x="30689" y="2094"/>
                    <a:pt x="30689" y="2094"/>
                  </a:cubicBezTo>
                  <a:cubicBezTo>
                    <a:pt x="27930" y="3521"/>
                    <a:pt x="27168" y="6233"/>
                    <a:pt x="26835" y="8898"/>
                  </a:cubicBezTo>
                  <a:cubicBezTo>
                    <a:pt x="25979" y="15511"/>
                    <a:pt x="22506" y="18318"/>
                    <a:pt x="15797" y="18033"/>
                  </a:cubicBezTo>
                  <a:cubicBezTo>
                    <a:pt x="9564" y="17748"/>
                    <a:pt x="7185" y="14369"/>
                    <a:pt x="6185" y="8707"/>
                  </a:cubicBezTo>
                  <a:cubicBezTo>
                    <a:pt x="5567" y="5091"/>
                    <a:pt x="6043" y="0"/>
                    <a:pt x="0" y="0"/>
                  </a:cubicBezTo>
                  <a:cubicBezTo>
                    <a:pt x="2569" y="1856"/>
                    <a:pt x="2950" y="4710"/>
                    <a:pt x="2474" y="7327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9" name="Freeform: Shape 335">
              <a:extLst>
                <a:ext uri="{FF2B5EF4-FFF2-40B4-BE49-F238E27FC236}">
                  <a16:creationId xmlns:a16="http://schemas.microsoft.com/office/drawing/2014/main" id="{5ED2FB1F-A24B-4702-B5DF-22256D11B340}"/>
                </a:ext>
              </a:extLst>
            </p:cNvPr>
            <p:cNvSpPr/>
            <p:nvPr/>
          </p:nvSpPr>
          <p:spPr>
            <a:xfrm>
              <a:off x="2047696" y="562572"/>
              <a:ext cx="91787" cy="90879"/>
            </a:xfrm>
            <a:custGeom>
              <a:avLst/>
              <a:gdLst>
                <a:gd name="connsiteX0" fmla="*/ 45870 w 91787"/>
                <a:gd name="connsiteY0" fmla="*/ 90880 h 90879"/>
                <a:gd name="connsiteX1" fmla="*/ 91785 w 91787"/>
                <a:gd name="connsiteY1" fmla="*/ 44822 h 90879"/>
                <a:gd name="connsiteX2" fmla="*/ 46536 w 91787"/>
                <a:gd name="connsiteY2" fmla="*/ 1 h 90879"/>
                <a:gd name="connsiteX3" fmla="*/ 2 w 91787"/>
                <a:gd name="connsiteY3" fmla="*/ 44870 h 90879"/>
                <a:gd name="connsiteX4" fmla="*/ 45870 w 91787"/>
                <a:gd name="connsiteY4" fmla="*/ 90880 h 90879"/>
                <a:gd name="connsiteX5" fmla="*/ 43157 w 91787"/>
                <a:gd name="connsiteY5" fmla="*/ 39303 h 90879"/>
                <a:gd name="connsiteX6" fmla="*/ 48534 w 91787"/>
                <a:gd name="connsiteY6" fmla="*/ 48200 h 90879"/>
                <a:gd name="connsiteX7" fmla="*/ 44680 w 91787"/>
                <a:gd name="connsiteY7" fmla="*/ 52292 h 90879"/>
                <a:gd name="connsiteX8" fmla="*/ 38875 w 91787"/>
                <a:gd name="connsiteY8" fmla="*/ 44965 h 90879"/>
                <a:gd name="connsiteX9" fmla="*/ 43157 w 91787"/>
                <a:gd name="connsiteY9" fmla="*/ 39303 h 90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1787" h="90879">
                  <a:moveTo>
                    <a:pt x="45870" y="90880"/>
                  </a:moveTo>
                  <a:cubicBezTo>
                    <a:pt x="70849" y="90832"/>
                    <a:pt x="92070" y="69564"/>
                    <a:pt x="91785" y="44822"/>
                  </a:cubicBezTo>
                  <a:cubicBezTo>
                    <a:pt x="91499" y="19747"/>
                    <a:pt x="71706" y="192"/>
                    <a:pt x="46536" y="1"/>
                  </a:cubicBezTo>
                  <a:cubicBezTo>
                    <a:pt x="20414" y="-189"/>
                    <a:pt x="287" y="19176"/>
                    <a:pt x="2" y="44870"/>
                  </a:cubicBezTo>
                  <a:cubicBezTo>
                    <a:pt x="-236" y="69707"/>
                    <a:pt x="20890" y="90880"/>
                    <a:pt x="45870" y="90880"/>
                  </a:cubicBezTo>
                  <a:close/>
                  <a:moveTo>
                    <a:pt x="43157" y="39303"/>
                  </a:moveTo>
                  <a:cubicBezTo>
                    <a:pt x="48582" y="39683"/>
                    <a:pt x="48106" y="44394"/>
                    <a:pt x="48534" y="48200"/>
                  </a:cubicBezTo>
                  <a:cubicBezTo>
                    <a:pt x="48772" y="50674"/>
                    <a:pt x="48153" y="52530"/>
                    <a:pt x="44680" y="52292"/>
                  </a:cubicBezTo>
                  <a:cubicBezTo>
                    <a:pt x="41397" y="51245"/>
                    <a:pt x="38875" y="48771"/>
                    <a:pt x="38875" y="44965"/>
                  </a:cubicBezTo>
                  <a:cubicBezTo>
                    <a:pt x="38875" y="42491"/>
                    <a:pt x="39969" y="39065"/>
                    <a:pt x="43157" y="39303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0" name="Freeform: Shape 336">
              <a:extLst>
                <a:ext uri="{FF2B5EF4-FFF2-40B4-BE49-F238E27FC236}">
                  <a16:creationId xmlns:a16="http://schemas.microsoft.com/office/drawing/2014/main" id="{61D3EA25-320C-4547-867D-429BB09A0019}"/>
                </a:ext>
              </a:extLst>
            </p:cNvPr>
            <p:cNvSpPr/>
            <p:nvPr/>
          </p:nvSpPr>
          <p:spPr>
            <a:xfrm>
              <a:off x="2287312" y="562573"/>
              <a:ext cx="90736" cy="90880"/>
            </a:xfrm>
            <a:custGeom>
              <a:avLst/>
              <a:gdLst>
                <a:gd name="connsiteX0" fmla="*/ 45297 w 90736"/>
                <a:gd name="connsiteY0" fmla="*/ 90879 h 90880"/>
                <a:gd name="connsiteX1" fmla="*/ 90736 w 90736"/>
                <a:gd name="connsiteY1" fmla="*/ 45059 h 90880"/>
                <a:gd name="connsiteX2" fmla="*/ 44964 w 90736"/>
                <a:gd name="connsiteY2" fmla="*/ 1 h 90880"/>
                <a:gd name="connsiteX3" fmla="*/ 0 w 90736"/>
                <a:gd name="connsiteY3" fmla="*/ 44726 h 90880"/>
                <a:gd name="connsiteX4" fmla="*/ 45297 w 90736"/>
                <a:gd name="connsiteY4" fmla="*/ 90879 h 90880"/>
                <a:gd name="connsiteX5" fmla="*/ 45249 w 90736"/>
                <a:gd name="connsiteY5" fmla="*/ 38684 h 90880"/>
                <a:gd name="connsiteX6" fmla="*/ 52148 w 90736"/>
                <a:gd name="connsiteY6" fmla="*/ 45202 h 90880"/>
                <a:gd name="connsiteX7" fmla="*/ 45678 w 90736"/>
                <a:gd name="connsiteY7" fmla="*/ 52387 h 90880"/>
                <a:gd name="connsiteX8" fmla="*/ 38588 w 90736"/>
                <a:gd name="connsiteY8" fmla="*/ 45535 h 90880"/>
                <a:gd name="connsiteX9" fmla="*/ 45249 w 90736"/>
                <a:gd name="connsiteY9" fmla="*/ 38684 h 90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736" h="90880">
                  <a:moveTo>
                    <a:pt x="45297" y="90879"/>
                  </a:moveTo>
                  <a:cubicBezTo>
                    <a:pt x="70800" y="91022"/>
                    <a:pt x="90784" y="70896"/>
                    <a:pt x="90736" y="45059"/>
                  </a:cubicBezTo>
                  <a:cubicBezTo>
                    <a:pt x="90736" y="19081"/>
                    <a:pt x="71181" y="-142"/>
                    <a:pt x="44964" y="1"/>
                  </a:cubicBezTo>
                  <a:cubicBezTo>
                    <a:pt x="19746" y="144"/>
                    <a:pt x="143" y="19604"/>
                    <a:pt x="0" y="44726"/>
                  </a:cubicBezTo>
                  <a:cubicBezTo>
                    <a:pt x="-95" y="70372"/>
                    <a:pt x="19889" y="90737"/>
                    <a:pt x="45297" y="90879"/>
                  </a:cubicBezTo>
                  <a:close/>
                  <a:moveTo>
                    <a:pt x="45249" y="38684"/>
                  </a:moveTo>
                  <a:cubicBezTo>
                    <a:pt x="49436" y="38493"/>
                    <a:pt x="52053" y="40777"/>
                    <a:pt x="52148" y="45202"/>
                  </a:cubicBezTo>
                  <a:cubicBezTo>
                    <a:pt x="52243" y="49580"/>
                    <a:pt x="49532" y="51578"/>
                    <a:pt x="45678" y="52387"/>
                  </a:cubicBezTo>
                  <a:cubicBezTo>
                    <a:pt x="41443" y="51911"/>
                    <a:pt x="38826" y="49580"/>
                    <a:pt x="38588" y="45535"/>
                  </a:cubicBezTo>
                  <a:cubicBezTo>
                    <a:pt x="38302" y="41158"/>
                    <a:pt x="41157" y="38826"/>
                    <a:pt x="45249" y="38684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1" name="Freeform: Shape 337">
              <a:extLst>
                <a:ext uri="{FF2B5EF4-FFF2-40B4-BE49-F238E27FC236}">
                  <a16:creationId xmlns:a16="http://schemas.microsoft.com/office/drawing/2014/main" id="{07E9EBCF-38B4-4587-B2CF-D0029AEB660D}"/>
                </a:ext>
              </a:extLst>
            </p:cNvPr>
            <p:cNvSpPr/>
            <p:nvPr/>
          </p:nvSpPr>
          <p:spPr>
            <a:xfrm>
              <a:off x="2122660" y="3948250"/>
              <a:ext cx="542107" cy="159490"/>
            </a:xfrm>
            <a:custGeom>
              <a:avLst/>
              <a:gdLst>
                <a:gd name="connsiteX0" fmla="*/ 250678 w 542107"/>
                <a:gd name="connsiteY0" fmla="*/ 904 h 159490"/>
                <a:gd name="connsiteX1" fmla="*/ 250297 w 542107"/>
                <a:gd name="connsiteY1" fmla="*/ 0 h 159490"/>
                <a:gd name="connsiteX2" fmla="*/ 237451 w 542107"/>
                <a:gd name="connsiteY2" fmla="*/ 1618 h 159490"/>
                <a:gd name="connsiteX3" fmla="*/ 98278 w 542107"/>
                <a:gd name="connsiteY3" fmla="*/ 1808 h 159490"/>
                <a:gd name="connsiteX4" fmla="*/ 3260 w 542107"/>
                <a:gd name="connsiteY4" fmla="*/ 76937 h 159490"/>
                <a:gd name="connsiteX5" fmla="*/ 500 w 542107"/>
                <a:gd name="connsiteY5" fmla="*/ 143455 h 159490"/>
                <a:gd name="connsiteX6" fmla="*/ 500 w 542107"/>
                <a:gd name="connsiteY6" fmla="*/ 143598 h 159490"/>
                <a:gd name="connsiteX7" fmla="*/ 1547 w 542107"/>
                <a:gd name="connsiteY7" fmla="*/ 143931 h 159490"/>
                <a:gd name="connsiteX8" fmla="*/ 27431 w 542107"/>
                <a:gd name="connsiteY8" fmla="*/ 159394 h 159490"/>
                <a:gd name="connsiteX9" fmla="*/ 512608 w 542107"/>
                <a:gd name="connsiteY9" fmla="*/ 159490 h 159490"/>
                <a:gd name="connsiteX10" fmla="*/ 541394 w 542107"/>
                <a:gd name="connsiteY10" fmla="*/ 141124 h 159490"/>
                <a:gd name="connsiteX11" fmla="*/ 542108 w 542107"/>
                <a:gd name="connsiteY11" fmla="*/ 140648 h 159490"/>
                <a:gd name="connsiteX12" fmla="*/ 541822 w 542107"/>
                <a:gd name="connsiteY12" fmla="*/ 100680 h 159490"/>
                <a:gd name="connsiteX13" fmla="*/ 442998 w 542107"/>
                <a:gd name="connsiteY13" fmla="*/ 1808 h 159490"/>
                <a:gd name="connsiteX14" fmla="*/ 291645 w 542107"/>
                <a:gd name="connsiteY14" fmla="*/ 1998 h 159490"/>
                <a:gd name="connsiteX15" fmla="*/ 290884 w 542107"/>
                <a:gd name="connsiteY15" fmla="*/ 3140 h 159490"/>
                <a:gd name="connsiteX16" fmla="*/ 250678 w 542107"/>
                <a:gd name="connsiteY16" fmla="*/ 904 h 159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107" h="159490">
                  <a:moveTo>
                    <a:pt x="250678" y="904"/>
                  </a:moveTo>
                  <a:cubicBezTo>
                    <a:pt x="250535" y="619"/>
                    <a:pt x="250440" y="285"/>
                    <a:pt x="250297" y="0"/>
                  </a:cubicBezTo>
                  <a:cubicBezTo>
                    <a:pt x="246443" y="2760"/>
                    <a:pt x="241781" y="1618"/>
                    <a:pt x="237451" y="1618"/>
                  </a:cubicBezTo>
                  <a:cubicBezTo>
                    <a:pt x="191060" y="1713"/>
                    <a:pt x="144669" y="1380"/>
                    <a:pt x="98278" y="1808"/>
                  </a:cubicBezTo>
                  <a:cubicBezTo>
                    <a:pt x="52173" y="2236"/>
                    <a:pt x="14537" y="32307"/>
                    <a:pt x="3260" y="76937"/>
                  </a:cubicBezTo>
                  <a:cubicBezTo>
                    <a:pt x="-2307" y="98919"/>
                    <a:pt x="1071" y="121235"/>
                    <a:pt x="500" y="143455"/>
                  </a:cubicBezTo>
                  <a:cubicBezTo>
                    <a:pt x="500" y="143503"/>
                    <a:pt x="500" y="143550"/>
                    <a:pt x="500" y="143598"/>
                  </a:cubicBezTo>
                  <a:cubicBezTo>
                    <a:pt x="833" y="143740"/>
                    <a:pt x="1167" y="143788"/>
                    <a:pt x="1547" y="143931"/>
                  </a:cubicBezTo>
                  <a:cubicBezTo>
                    <a:pt x="4830" y="158062"/>
                    <a:pt x="14965" y="159442"/>
                    <a:pt x="27431" y="159394"/>
                  </a:cubicBezTo>
                  <a:cubicBezTo>
                    <a:pt x="189157" y="159156"/>
                    <a:pt x="350882" y="159061"/>
                    <a:pt x="512608" y="159490"/>
                  </a:cubicBezTo>
                  <a:cubicBezTo>
                    <a:pt x="527310" y="159537"/>
                    <a:pt x="538682" y="158109"/>
                    <a:pt x="541394" y="141124"/>
                  </a:cubicBezTo>
                  <a:cubicBezTo>
                    <a:pt x="541632" y="140933"/>
                    <a:pt x="541870" y="140838"/>
                    <a:pt x="542108" y="140648"/>
                  </a:cubicBezTo>
                  <a:cubicBezTo>
                    <a:pt x="542013" y="127325"/>
                    <a:pt x="542060" y="114003"/>
                    <a:pt x="541822" y="100680"/>
                  </a:cubicBezTo>
                  <a:cubicBezTo>
                    <a:pt x="540680" y="44821"/>
                    <a:pt x="498524" y="2236"/>
                    <a:pt x="442998" y="1808"/>
                  </a:cubicBezTo>
                  <a:cubicBezTo>
                    <a:pt x="392563" y="1427"/>
                    <a:pt x="342080" y="1903"/>
                    <a:pt x="291645" y="1998"/>
                  </a:cubicBezTo>
                  <a:cubicBezTo>
                    <a:pt x="291407" y="2379"/>
                    <a:pt x="291169" y="2760"/>
                    <a:pt x="290884" y="3140"/>
                  </a:cubicBezTo>
                  <a:cubicBezTo>
                    <a:pt x="277180" y="7470"/>
                    <a:pt x="263620" y="9992"/>
                    <a:pt x="250678" y="904"/>
                  </a:cubicBezTo>
                  <a:close/>
                </a:path>
              </a:pathLst>
            </a:custGeom>
            <a:solidFill>
              <a:srgbClr val="1E789A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2" name="Freeform: Shape 338">
              <a:extLst>
                <a:ext uri="{FF2B5EF4-FFF2-40B4-BE49-F238E27FC236}">
                  <a16:creationId xmlns:a16="http://schemas.microsoft.com/office/drawing/2014/main" id="{BCF90FA6-0744-452E-B7BF-C4E52C3F894A}"/>
                </a:ext>
              </a:extLst>
            </p:cNvPr>
            <p:cNvSpPr/>
            <p:nvPr/>
          </p:nvSpPr>
          <p:spPr>
            <a:xfrm>
              <a:off x="2372957" y="3947109"/>
              <a:ext cx="41347" cy="8196"/>
            </a:xfrm>
            <a:custGeom>
              <a:avLst/>
              <a:gdLst>
                <a:gd name="connsiteX0" fmla="*/ 1332 w 41347"/>
                <a:gd name="connsiteY0" fmla="*/ 0 h 8196"/>
                <a:gd name="connsiteX1" fmla="*/ 0 w 41347"/>
                <a:gd name="connsiteY1" fmla="*/ 1142 h 8196"/>
                <a:gd name="connsiteX2" fmla="*/ 381 w 41347"/>
                <a:gd name="connsiteY2" fmla="*/ 2046 h 8196"/>
                <a:gd name="connsiteX3" fmla="*/ 40586 w 41347"/>
                <a:gd name="connsiteY3" fmla="*/ 4282 h 8196"/>
                <a:gd name="connsiteX4" fmla="*/ 41347 w 41347"/>
                <a:gd name="connsiteY4" fmla="*/ 3140 h 8196"/>
                <a:gd name="connsiteX5" fmla="*/ 41109 w 41347"/>
                <a:gd name="connsiteY5" fmla="*/ 3140 h 8196"/>
                <a:gd name="connsiteX6" fmla="*/ 1332 w 41347"/>
                <a:gd name="connsiteY6" fmla="*/ 0 h 8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347" h="8196">
                  <a:moveTo>
                    <a:pt x="1332" y="0"/>
                  </a:moveTo>
                  <a:cubicBezTo>
                    <a:pt x="904" y="428"/>
                    <a:pt x="428" y="809"/>
                    <a:pt x="0" y="1142"/>
                  </a:cubicBezTo>
                  <a:cubicBezTo>
                    <a:pt x="143" y="1427"/>
                    <a:pt x="238" y="1760"/>
                    <a:pt x="381" y="2046"/>
                  </a:cubicBezTo>
                  <a:cubicBezTo>
                    <a:pt x="13322" y="11134"/>
                    <a:pt x="26883" y="8612"/>
                    <a:pt x="40586" y="4282"/>
                  </a:cubicBezTo>
                  <a:cubicBezTo>
                    <a:pt x="40872" y="3902"/>
                    <a:pt x="41062" y="3521"/>
                    <a:pt x="41347" y="3140"/>
                  </a:cubicBezTo>
                  <a:cubicBezTo>
                    <a:pt x="41252" y="3140"/>
                    <a:pt x="41205" y="3140"/>
                    <a:pt x="41109" y="3140"/>
                  </a:cubicBezTo>
                  <a:cubicBezTo>
                    <a:pt x="27882" y="1570"/>
                    <a:pt x="14131" y="6899"/>
                    <a:pt x="1332" y="0"/>
                  </a:cubicBezTo>
                  <a:close/>
                </a:path>
              </a:pathLst>
            </a:custGeom>
            <a:solidFill>
              <a:srgbClr val="1E789A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3" name="Freeform: Shape 339">
              <a:extLst>
                <a:ext uri="{FF2B5EF4-FFF2-40B4-BE49-F238E27FC236}">
                  <a16:creationId xmlns:a16="http://schemas.microsoft.com/office/drawing/2014/main" id="{BE07E1A3-3ABB-4FEF-831D-547EF6354D8C}"/>
                </a:ext>
              </a:extLst>
            </p:cNvPr>
            <p:cNvSpPr/>
            <p:nvPr/>
          </p:nvSpPr>
          <p:spPr>
            <a:xfrm>
              <a:off x="2123113" y="4088850"/>
              <a:ext cx="542103" cy="23219"/>
            </a:xfrm>
            <a:custGeom>
              <a:avLst/>
              <a:gdLst>
                <a:gd name="connsiteX0" fmla="*/ 512108 w 542103"/>
                <a:gd name="connsiteY0" fmla="*/ 18842 h 23219"/>
                <a:gd name="connsiteX1" fmla="*/ 26931 w 542103"/>
                <a:gd name="connsiteY1" fmla="*/ 18747 h 23219"/>
                <a:gd name="connsiteX2" fmla="*/ 1047 w 542103"/>
                <a:gd name="connsiteY2" fmla="*/ 3283 h 23219"/>
                <a:gd name="connsiteX3" fmla="*/ 0 w 542103"/>
                <a:gd name="connsiteY3" fmla="*/ 2950 h 23219"/>
                <a:gd name="connsiteX4" fmla="*/ 20793 w 542103"/>
                <a:gd name="connsiteY4" fmla="*/ 22934 h 23219"/>
                <a:gd name="connsiteX5" fmla="*/ 525478 w 542103"/>
                <a:gd name="connsiteY5" fmla="*/ 23219 h 23219"/>
                <a:gd name="connsiteX6" fmla="*/ 541607 w 542103"/>
                <a:gd name="connsiteY6" fmla="*/ 6471 h 23219"/>
                <a:gd name="connsiteX7" fmla="*/ 541607 w 542103"/>
                <a:gd name="connsiteY7" fmla="*/ 999 h 23219"/>
                <a:gd name="connsiteX8" fmla="*/ 541607 w 542103"/>
                <a:gd name="connsiteY8" fmla="*/ 0 h 23219"/>
                <a:gd name="connsiteX9" fmla="*/ 540894 w 542103"/>
                <a:gd name="connsiteY9" fmla="*/ 476 h 23219"/>
                <a:gd name="connsiteX10" fmla="*/ 512108 w 542103"/>
                <a:gd name="connsiteY10" fmla="*/ 18842 h 2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2103" h="23219">
                  <a:moveTo>
                    <a:pt x="512108" y="18842"/>
                  </a:moveTo>
                  <a:cubicBezTo>
                    <a:pt x="350382" y="18414"/>
                    <a:pt x="188656" y="18461"/>
                    <a:pt x="26931" y="18747"/>
                  </a:cubicBezTo>
                  <a:cubicBezTo>
                    <a:pt x="14464" y="18747"/>
                    <a:pt x="4330" y="17415"/>
                    <a:pt x="1047" y="3283"/>
                  </a:cubicBezTo>
                  <a:cubicBezTo>
                    <a:pt x="714" y="3140"/>
                    <a:pt x="381" y="3093"/>
                    <a:pt x="0" y="2950"/>
                  </a:cubicBezTo>
                  <a:cubicBezTo>
                    <a:pt x="571" y="22934"/>
                    <a:pt x="619" y="22934"/>
                    <a:pt x="20793" y="22934"/>
                  </a:cubicBezTo>
                  <a:cubicBezTo>
                    <a:pt x="189037" y="22934"/>
                    <a:pt x="357281" y="22791"/>
                    <a:pt x="525478" y="23219"/>
                  </a:cubicBezTo>
                  <a:cubicBezTo>
                    <a:pt x="538800" y="23267"/>
                    <a:pt x="543796" y="19413"/>
                    <a:pt x="541607" y="6471"/>
                  </a:cubicBezTo>
                  <a:cubicBezTo>
                    <a:pt x="541322" y="4710"/>
                    <a:pt x="541607" y="2855"/>
                    <a:pt x="541607" y="999"/>
                  </a:cubicBezTo>
                  <a:cubicBezTo>
                    <a:pt x="541607" y="666"/>
                    <a:pt x="541607" y="333"/>
                    <a:pt x="541607" y="0"/>
                  </a:cubicBezTo>
                  <a:cubicBezTo>
                    <a:pt x="541369" y="143"/>
                    <a:pt x="541132" y="285"/>
                    <a:pt x="540894" y="476"/>
                  </a:cubicBezTo>
                  <a:cubicBezTo>
                    <a:pt x="538182" y="17462"/>
                    <a:pt x="526810" y="18890"/>
                    <a:pt x="512108" y="18842"/>
                  </a:cubicBezTo>
                  <a:close/>
                </a:path>
              </a:pathLst>
            </a:custGeom>
            <a:solidFill>
              <a:srgbClr val="1E789A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4" name="Freeform: Shape 340">
              <a:extLst>
                <a:ext uri="{FF2B5EF4-FFF2-40B4-BE49-F238E27FC236}">
                  <a16:creationId xmlns:a16="http://schemas.microsoft.com/office/drawing/2014/main" id="{D19B92E0-E913-43B8-88C4-C757CFA17BF0}"/>
                </a:ext>
              </a:extLst>
            </p:cNvPr>
            <p:cNvSpPr/>
            <p:nvPr/>
          </p:nvSpPr>
          <p:spPr>
            <a:xfrm>
              <a:off x="2372529" y="3854708"/>
              <a:ext cx="2869" cy="74700"/>
            </a:xfrm>
            <a:custGeom>
              <a:avLst/>
              <a:gdLst>
                <a:gd name="connsiteX0" fmla="*/ 1808 w 2869"/>
                <a:gd name="connsiteY0" fmla="*/ 74701 h 74700"/>
                <a:gd name="connsiteX1" fmla="*/ 0 w 2869"/>
                <a:gd name="connsiteY1" fmla="*/ 0 h 74700"/>
                <a:gd name="connsiteX2" fmla="*/ 1808 w 2869"/>
                <a:gd name="connsiteY2" fmla="*/ 74701 h 74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69" h="74700">
                  <a:moveTo>
                    <a:pt x="1808" y="74701"/>
                  </a:moveTo>
                  <a:cubicBezTo>
                    <a:pt x="2046" y="49769"/>
                    <a:pt x="4948" y="24789"/>
                    <a:pt x="0" y="0"/>
                  </a:cubicBezTo>
                  <a:cubicBezTo>
                    <a:pt x="571" y="24884"/>
                    <a:pt x="-904" y="49817"/>
                    <a:pt x="1808" y="74701"/>
                  </a:cubicBezTo>
                  <a:close/>
                </a:path>
              </a:pathLst>
            </a:custGeom>
            <a:solidFill>
              <a:srgbClr val="1E789A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5" name="Freeform: Shape 341">
              <a:extLst>
                <a:ext uri="{FF2B5EF4-FFF2-40B4-BE49-F238E27FC236}">
                  <a16:creationId xmlns:a16="http://schemas.microsoft.com/office/drawing/2014/main" id="{F2DAE596-2411-479F-B927-42DCEA59B427}"/>
                </a:ext>
              </a:extLst>
            </p:cNvPr>
            <p:cNvSpPr/>
            <p:nvPr/>
          </p:nvSpPr>
          <p:spPr>
            <a:xfrm>
              <a:off x="1477147" y="4273358"/>
              <a:ext cx="91646" cy="268126"/>
            </a:xfrm>
            <a:custGeom>
              <a:avLst/>
              <a:gdLst>
                <a:gd name="connsiteX0" fmla="*/ 42314 w 91646"/>
                <a:gd name="connsiteY0" fmla="*/ 199 h 268126"/>
                <a:gd name="connsiteX1" fmla="*/ 1299 w 91646"/>
                <a:gd name="connsiteY1" fmla="*/ 34885 h 268126"/>
                <a:gd name="connsiteX2" fmla="*/ 22758 w 91646"/>
                <a:gd name="connsiteY2" fmla="*/ 85083 h 268126"/>
                <a:gd name="connsiteX3" fmla="*/ 30942 w 91646"/>
                <a:gd name="connsiteY3" fmla="*/ 100118 h 268126"/>
                <a:gd name="connsiteX4" fmla="*/ 30799 w 91646"/>
                <a:gd name="connsiteY4" fmla="*/ 172488 h 268126"/>
                <a:gd name="connsiteX5" fmla="*/ 30847 w 91646"/>
                <a:gd name="connsiteY5" fmla="*/ 172488 h 268126"/>
                <a:gd name="connsiteX6" fmla="*/ 30894 w 91646"/>
                <a:gd name="connsiteY6" fmla="*/ 248949 h 268126"/>
                <a:gd name="connsiteX7" fmla="*/ 47690 w 91646"/>
                <a:gd name="connsiteY7" fmla="*/ 268029 h 268126"/>
                <a:gd name="connsiteX8" fmla="*/ 67531 w 91646"/>
                <a:gd name="connsiteY8" fmla="*/ 246570 h 268126"/>
                <a:gd name="connsiteX9" fmla="*/ 67484 w 91646"/>
                <a:gd name="connsiteY9" fmla="*/ 99119 h 268126"/>
                <a:gd name="connsiteX10" fmla="*/ 75334 w 91646"/>
                <a:gd name="connsiteY10" fmla="*/ 80420 h 268126"/>
                <a:gd name="connsiteX11" fmla="*/ 87420 w 91646"/>
                <a:gd name="connsiteY11" fmla="*/ 27368 h 268126"/>
                <a:gd name="connsiteX12" fmla="*/ 42314 w 91646"/>
                <a:gd name="connsiteY12" fmla="*/ 199 h 268126"/>
                <a:gd name="connsiteX13" fmla="*/ 45739 w 91646"/>
                <a:gd name="connsiteY13" fmla="*/ 52966 h 268126"/>
                <a:gd name="connsiteX14" fmla="*/ 38983 w 91646"/>
                <a:gd name="connsiteY14" fmla="*/ 46304 h 268126"/>
                <a:gd name="connsiteX15" fmla="*/ 46310 w 91646"/>
                <a:gd name="connsiteY15" fmla="*/ 38977 h 268126"/>
                <a:gd name="connsiteX16" fmla="*/ 52876 w 91646"/>
                <a:gd name="connsiteY16" fmla="*/ 46019 h 268126"/>
                <a:gd name="connsiteX17" fmla="*/ 45739 w 91646"/>
                <a:gd name="connsiteY17" fmla="*/ 52966 h 268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1646" h="268126">
                  <a:moveTo>
                    <a:pt x="42314" y="199"/>
                  </a:moveTo>
                  <a:cubicBezTo>
                    <a:pt x="22235" y="2388"/>
                    <a:pt x="5486" y="16519"/>
                    <a:pt x="1299" y="34885"/>
                  </a:cubicBezTo>
                  <a:cubicBezTo>
                    <a:pt x="-3316" y="55012"/>
                    <a:pt x="4487" y="74710"/>
                    <a:pt x="22758" y="85083"/>
                  </a:cubicBezTo>
                  <a:cubicBezTo>
                    <a:pt x="29562" y="88937"/>
                    <a:pt x="31037" y="93076"/>
                    <a:pt x="30942" y="100118"/>
                  </a:cubicBezTo>
                  <a:cubicBezTo>
                    <a:pt x="30561" y="124241"/>
                    <a:pt x="30799" y="148364"/>
                    <a:pt x="30799" y="172488"/>
                  </a:cubicBezTo>
                  <a:cubicBezTo>
                    <a:pt x="30799" y="172488"/>
                    <a:pt x="30847" y="172488"/>
                    <a:pt x="30847" y="172488"/>
                  </a:cubicBezTo>
                  <a:cubicBezTo>
                    <a:pt x="30847" y="197991"/>
                    <a:pt x="30799" y="223446"/>
                    <a:pt x="30894" y="248949"/>
                  </a:cubicBezTo>
                  <a:cubicBezTo>
                    <a:pt x="30942" y="260083"/>
                    <a:pt x="36176" y="267078"/>
                    <a:pt x="47690" y="268029"/>
                  </a:cubicBezTo>
                  <a:cubicBezTo>
                    <a:pt x="60537" y="269076"/>
                    <a:pt x="67484" y="261653"/>
                    <a:pt x="67531" y="246570"/>
                  </a:cubicBezTo>
                  <a:cubicBezTo>
                    <a:pt x="67674" y="197420"/>
                    <a:pt x="67721" y="148269"/>
                    <a:pt x="67484" y="99119"/>
                  </a:cubicBezTo>
                  <a:cubicBezTo>
                    <a:pt x="67436" y="91411"/>
                    <a:pt x="68768" y="85891"/>
                    <a:pt x="75334" y="80420"/>
                  </a:cubicBezTo>
                  <a:cubicBezTo>
                    <a:pt x="91702" y="66669"/>
                    <a:pt x="95794" y="45971"/>
                    <a:pt x="87420" y="27368"/>
                  </a:cubicBezTo>
                  <a:cubicBezTo>
                    <a:pt x="79712" y="10238"/>
                    <a:pt x="59871" y="-1704"/>
                    <a:pt x="42314" y="199"/>
                  </a:cubicBezTo>
                  <a:close/>
                  <a:moveTo>
                    <a:pt x="45739" y="52966"/>
                  </a:moveTo>
                  <a:cubicBezTo>
                    <a:pt x="42028" y="53061"/>
                    <a:pt x="38983" y="50872"/>
                    <a:pt x="38983" y="46304"/>
                  </a:cubicBezTo>
                  <a:cubicBezTo>
                    <a:pt x="38983" y="41404"/>
                    <a:pt x="41552" y="38454"/>
                    <a:pt x="46310" y="38977"/>
                  </a:cubicBezTo>
                  <a:cubicBezTo>
                    <a:pt x="50022" y="39405"/>
                    <a:pt x="52734" y="41975"/>
                    <a:pt x="52876" y="46019"/>
                  </a:cubicBezTo>
                  <a:cubicBezTo>
                    <a:pt x="52448" y="50587"/>
                    <a:pt x="49355" y="52871"/>
                    <a:pt x="45739" y="52966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6" name="Freeform: Shape 342">
              <a:extLst>
                <a:ext uri="{FF2B5EF4-FFF2-40B4-BE49-F238E27FC236}">
                  <a16:creationId xmlns:a16="http://schemas.microsoft.com/office/drawing/2014/main" id="{39E823B4-EF46-4AF2-AFB9-C14CF138AD4C}"/>
                </a:ext>
              </a:extLst>
            </p:cNvPr>
            <p:cNvSpPr/>
            <p:nvPr/>
          </p:nvSpPr>
          <p:spPr>
            <a:xfrm>
              <a:off x="2921430" y="3640994"/>
              <a:ext cx="282692" cy="91967"/>
            </a:xfrm>
            <a:custGeom>
              <a:avLst/>
              <a:gdLst>
                <a:gd name="connsiteX0" fmla="*/ 200537 w 282692"/>
                <a:gd name="connsiteY0" fmla="*/ 18776 h 91967"/>
                <a:gd name="connsiteX1" fmla="*/ 185882 w 282692"/>
                <a:gd name="connsiteY1" fmla="*/ 25723 h 91967"/>
                <a:gd name="connsiteX2" fmla="*/ 103901 w 282692"/>
                <a:gd name="connsiteY2" fmla="*/ 25771 h 91967"/>
                <a:gd name="connsiteX3" fmla="*/ 78589 w 282692"/>
                <a:gd name="connsiteY3" fmla="*/ 15208 h 91967"/>
                <a:gd name="connsiteX4" fmla="*/ 14165 w 282692"/>
                <a:gd name="connsiteY4" fmla="*/ 12734 h 91967"/>
                <a:gd name="connsiteX5" fmla="*/ 11976 w 282692"/>
                <a:gd name="connsiteY5" fmla="*/ 76587 h 91967"/>
                <a:gd name="connsiteX6" fmla="*/ 75115 w 282692"/>
                <a:gd name="connsiteY6" fmla="*/ 79441 h 91967"/>
                <a:gd name="connsiteX7" fmla="*/ 111657 w 282692"/>
                <a:gd name="connsiteY7" fmla="*/ 66024 h 91967"/>
                <a:gd name="connsiteX8" fmla="*/ 140348 w 282692"/>
                <a:gd name="connsiteY8" fmla="*/ 66071 h 91967"/>
                <a:gd name="connsiteX9" fmla="*/ 185454 w 282692"/>
                <a:gd name="connsiteY9" fmla="*/ 65976 h 91967"/>
                <a:gd name="connsiteX10" fmla="*/ 201060 w 282692"/>
                <a:gd name="connsiteY10" fmla="*/ 73494 h 91967"/>
                <a:gd name="connsiteX11" fmla="*/ 268387 w 282692"/>
                <a:gd name="connsiteY11" fmla="*/ 78823 h 91967"/>
                <a:gd name="connsiteX12" fmla="*/ 267768 w 282692"/>
                <a:gd name="connsiteY12" fmla="*/ 12115 h 91967"/>
                <a:gd name="connsiteX13" fmla="*/ 200537 w 282692"/>
                <a:gd name="connsiteY13" fmla="*/ 18776 h 91967"/>
                <a:gd name="connsiteX14" fmla="*/ 44949 w 282692"/>
                <a:gd name="connsiteY14" fmla="*/ 52416 h 91967"/>
                <a:gd name="connsiteX15" fmla="*/ 38764 w 282692"/>
                <a:gd name="connsiteY15" fmla="*/ 45231 h 91967"/>
                <a:gd name="connsiteX16" fmla="*/ 46044 w 282692"/>
                <a:gd name="connsiteY16" fmla="*/ 38998 h 91967"/>
                <a:gd name="connsiteX17" fmla="*/ 52372 w 282692"/>
                <a:gd name="connsiteY17" fmla="*/ 45802 h 91967"/>
                <a:gd name="connsiteX18" fmla="*/ 44949 w 282692"/>
                <a:gd name="connsiteY18" fmla="*/ 52416 h 91967"/>
                <a:gd name="connsiteX19" fmla="*/ 243645 w 282692"/>
                <a:gd name="connsiteY19" fmla="*/ 47039 h 91967"/>
                <a:gd name="connsiteX20" fmla="*/ 235604 w 282692"/>
                <a:gd name="connsiteY20" fmla="*/ 52368 h 91967"/>
                <a:gd name="connsiteX21" fmla="*/ 230275 w 282692"/>
                <a:gd name="connsiteY21" fmla="*/ 44518 h 91967"/>
                <a:gd name="connsiteX22" fmla="*/ 238268 w 282692"/>
                <a:gd name="connsiteY22" fmla="*/ 39093 h 91967"/>
                <a:gd name="connsiteX23" fmla="*/ 243645 w 282692"/>
                <a:gd name="connsiteY23" fmla="*/ 47039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82692" h="91967">
                  <a:moveTo>
                    <a:pt x="200537" y="18776"/>
                  </a:moveTo>
                  <a:cubicBezTo>
                    <a:pt x="196302" y="24438"/>
                    <a:pt x="192163" y="25771"/>
                    <a:pt x="185882" y="25723"/>
                  </a:cubicBezTo>
                  <a:cubicBezTo>
                    <a:pt x="158571" y="25485"/>
                    <a:pt x="131212" y="25342"/>
                    <a:pt x="103901" y="25771"/>
                  </a:cubicBezTo>
                  <a:cubicBezTo>
                    <a:pt x="93624" y="25913"/>
                    <a:pt x="86059" y="24391"/>
                    <a:pt x="78589" y="15208"/>
                  </a:cubicBezTo>
                  <a:cubicBezTo>
                    <a:pt x="62459" y="-4538"/>
                    <a:pt x="32483" y="-4728"/>
                    <a:pt x="14165" y="12734"/>
                  </a:cubicBezTo>
                  <a:cubicBezTo>
                    <a:pt x="-3821" y="29863"/>
                    <a:pt x="-4820" y="58601"/>
                    <a:pt x="11976" y="76587"/>
                  </a:cubicBezTo>
                  <a:cubicBezTo>
                    <a:pt x="29105" y="94953"/>
                    <a:pt x="59414" y="98045"/>
                    <a:pt x="75115" y="79441"/>
                  </a:cubicBezTo>
                  <a:cubicBezTo>
                    <a:pt x="86059" y="66452"/>
                    <a:pt x="97573" y="65548"/>
                    <a:pt x="111657" y="66024"/>
                  </a:cubicBezTo>
                  <a:cubicBezTo>
                    <a:pt x="121220" y="66357"/>
                    <a:pt x="130784" y="66071"/>
                    <a:pt x="140348" y="66071"/>
                  </a:cubicBezTo>
                  <a:cubicBezTo>
                    <a:pt x="155383" y="66071"/>
                    <a:pt x="170419" y="66309"/>
                    <a:pt x="185454" y="65976"/>
                  </a:cubicBezTo>
                  <a:cubicBezTo>
                    <a:pt x="192258" y="65833"/>
                    <a:pt x="196445" y="67546"/>
                    <a:pt x="201060" y="73494"/>
                  </a:cubicBezTo>
                  <a:cubicBezTo>
                    <a:pt x="217856" y="95428"/>
                    <a:pt x="249022" y="97427"/>
                    <a:pt x="268387" y="78823"/>
                  </a:cubicBezTo>
                  <a:cubicBezTo>
                    <a:pt x="287704" y="60267"/>
                    <a:pt x="287419" y="30434"/>
                    <a:pt x="267768" y="12115"/>
                  </a:cubicBezTo>
                  <a:cubicBezTo>
                    <a:pt x="248022" y="-6156"/>
                    <a:pt x="217238" y="-3539"/>
                    <a:pt x="200537" y="18776"/>
                  </a:cubicBezTo>
                  <a:close/>
                  <a:moveTo>
                    <a:pt x="44949" y="52416"/>
                  </a:moveTo>
                  <a:cubicBezTo>
                    <a:pt x="40667" y="52083"/>
                    <a:pt x="38336" y="49513"/>
                    <a:pt x="38764" y="45231"/>
                  </a:cubicBezTo>
                  <a:cubicBezTo>
                    <a:pt x="39144" y="41044"/>
                    <a:pt x="41761" y="38713"/>
                    <a:pt x="46044" y="38998"/>
                  </a:cubicBezTo>
                  <a:cubicBezTo>
                    <a:pt x="50468" y="39284"/>
                    <a:pt x="52039" y="42233"/>
                    <a:pt x="52372" y="45802"/>
                  </a:cubicBezTo>
                  <a:cubicBezTo>
                    <a:pt x="51658" y="50512"/>
                    <a:pt x="49231" y="52796"/>
                    <a:pt x="44949" y="52416"/>
                  </a:cubicBezTo>
                  <a:close/>
                  <a:moveTo>
                    <a:pt x="243645" y="47039"/>
                  </a:moveTo>
                  <a:cubicBezTo>
                    <a:pt x="242598" y="51274"/>
                    <a:pt x="239743" y="53130"/>
                    <a:pt x="235604" y="52368"/>
                  </a:cubicBezTo>
                  <a:cubicBezTo>
                    <a:pt x="231417" y="51607"/>
                    <a:pt x="229371" y="48705"/>
                    <a:pt x="230275" y="44518"/>
                  </a:cubicBezTo>
                  <a:cubicBezTo>
                    <a:pt x="231131" y="40473"/>
                    <a:pt x="234081" y="38332"/>
                    <a:pt x="238268" y="39093"/>
                  </a:cubicBezTo>
                  <a:cubicBezTo>
                    <a:pt x="242455" y="39854"/>
                    <a:pt x="244025" y="42900"/>
                    <a:pt x="243645" y="47039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7" name="Freeform: Shape 343">
              <a:extLst>
                <a:ext uri="{FF2B5EF4-FFF2-40B4-BE49-F238E27FC236}">
                  <a16:creationId xmlns:a16="http://schemas.microsoft.com/office/drawing/2014/main" id="{755BD044-9999-4C17-A513-84B80379BFE0}"/>
                </a:ext>
              </a:extLst>
            </p:cNvPr>
            <p:cNvSpPr/>
            <p:nvPr/>
          </p:nvSpPr>
          <p:spPr>
            <a:xfrm>
              <a:off x="4299724" y="1208714"/>
              <a:ext cx="237428" cy="237570"/>
            </a:xfrm>
            <a:custGeom>
              <a:avLst/>
              <a:gdLst>
                <a:gd name="connsiteX0" fmla="*/ 237426 w 237428"/>
                <a:gd name="connsiteY0" fmla="*/ 118429 h 237570"/>
                <a:gd name="connsiteX1" fmla="*/ 117999 w 237428"/>
                <a:gd name="connsiteY1" fmla="*/ 2 h 237570"/>
                <a:gd name="connsiteX2" fmla="*/ 0 w 237428"/>
                <a:gd name="connsiteY2" fmla="*/ 118144 h 237570"/>
                <a:gd name="connsiteX3" fmla="*/ 117714 w 237428"/>
                <a:gd name="connsiteY3" fmla="*/ 237570 h 237570"/>
                <a:gd name="connsiteX4" fmla="*/ 237426 w 237428"/>
                <a:gd name="connsiteY4" fmla="*/ 118429 h 237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428" h="237570">
                  <a:moveTo>
                    <a:pt x="237426" y="118429"/>
                  </a:moveTo>
                  <a:cubicBezTo>
                    <a:pt x="237093" y="53387"/>
                    <a:pt x="182899" y="-332"/>
                    <a:pt x="117999" y="2"/>
                  </a:cubicBezTo>
                  <a:cubicBezTo>
                    <a:pt x="53290" y="287"/>
                    <a:pt x="95" y="53577"/>
                    <a:pt x="0" y="118144"/>
                  </a:cubicBezTo>
                  <a:cubicBezTo>
                    <a:pt x="-95" y="184138"/>
                    <a:pt x="52481" y="237475"/>
                    <a:pt x="117714" y="237570"/>
                  </a:cubicBezTo>
                  <a:cubicBezTo>
                    <a:pt x="184136" y="237665"/>
                    <a:pt x="237807" y="184280"/>
                    <a:pt x="237426" y="118429"/>
                  </a:cubicBezTo>
                  <a:close/>
                </a:path>
              </a:pathLst>
            </a:custGeom>
            <a:solidFill>
              <a:srgbClr val="1C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8" name="Freeform: Shape 344">
              <a:extLst>
                <a:ext uri="{FF2B5EF4-FFF2-40B4-BE49-F238E27FC236}">
                  <a16:creationId xmlns:a16="http://schemas.microsoft.com/office/drawing/2014/main" id="{2DCAC572-04EB-4E19-AC27-5F29E6286F4D}"/>
                </a:ext>
              </a:extLst>
            </p:cNvPr>
            <p:cNvSpPr/>
            <p:nvPr/>
          </p:nvSpPr>
          <p:spPr>
            <a:xfrm>
              <a:off x="5489908" y="2161924"/>
              <a:ext cx="92128" cy="325943"/>
            </a:xfrm>
            <a:custGeom>
              <a:avLst/>
              <a:gdLst>
                <a:gd name="connsiteX0" fmla="*/ 23449 w 92128"/>
                <a:gd name="connsiteY0" fmla="*/ 241011 h 325943"/>
                <a:gd name="connsiteX1" fmla="*/ 2513 w 92128"/>
                <a:gd name="connsiteY1" fmla="*/ 292160 h 325943"/>
                <a:gd name="connsiteX2" fmla="*/ 46667 w 92128"/>
                <a:gd name="connsiteY2" fmla="*/ 325942 h 325943"/>
                <a:gd name="connsiteX3" fmla="*/ 90346 w 92128"/>
                <a:gd name="connsiteY3" fmla="*/ 292921 h 325943"/>
                <a:gd name="connsiteX4" fmla="*/ 69554 w 92128"/>
                <a:gd name="connsiteY4" fmla="*/ 241201 h 325943"/>
                <a:gd name="connsiteX5" fmla="*/ 61180 w 92128"/>
                <a:gd name="connsiteY5" fmla="*/ 226261 h 325943"/>
                <a:gd name="connsiteX6" fmla="*/ 61132 w 92128"/>
                <a:gd name="connsiteY6" fmla="*/ 103456 h 325943"/>
                <a:gd name="connsiteX7" fmla="*/ 71742 w 92128"/>
                <a:gd name="connsiteY7" fmla="*/ 82997 h 325943"/>
                <a:gd name="connsiteX8" fmla="*/ 82068 w 92128"/>
                <a:gd name="connsiteY8" fmla="*/ 17336 h 325943"/>
                <a:gd name="connsiteX9" fmla="*/ 15503 w 92128"/>
                <a:gd name="connsiteY9" fmla="*/ 11816 h 325943"/>
                <a:gd name="connsiteX10" fmla="*/ 15075 w 92128"/>
                <a:gd name="connsiteY10" fmla="*/ 77810 h 325943"/>
                <a:gd name="connsiteX11" fmla="*/ 30776 w 92128"/>
                <a:gd name="connsiteY11" fmla="*/ 116636 h 325943"/>
                <a:gd name="connsiteX12" fmla="*/ 30633 w 92128"/>
                <a:gd name="connsiteY12" fmla="*/ 163027 h 325943"/>
                <a:gd name="connsiteX13" fmla="*/ 30776 w 92128"/>
                <a:gd name="connsiteY13" fmla="*/ 227165 h 325943"/>
                <a:gd name="connsiteX14" fmla="*/ 23449 w 92128"/>
                <a:gd name="connsiteY14" fmla="*/ 241011 h 325943"/>
                <a:gd name="connsiteX15" fmla="*/ 46430 w 92128"/>
                <a:gd name="connsiteY15" fmla="*/ 38890 h 325943"/>
                <a:gd name="connsiteX16" fmla="*/ 52853 w 92128"/>
                <a:gd name="connsiteY16" fmla="*/ 45931 h 325943"/>
                <a:gd name="connsiteX17" fmla="*/ 45716 w 92128"/>
                <a:gd name="connsiteY17" fmla="*/ 52498 h 325943"/>
                <a:gd name="connsiteX18" fmla="*/ 39293 w 92128"/>
                <a:gd name="connsiteY18" fmla="*/ 45313 h 325943"/>
                <a:gd name="connsiteX19" fmla="*/ 46430 w 92128"/>
                <a:gd name="connsiteY19" fmla="*/ 38890 h 325943"/>
                <a:gd name="connsiteX20" fmla="*/ 45621 w 92128"/>
                <a:gd name="connsiteY20" fmla="*/ 273651 h 325943"/>
                <a:gd name="connsiteX21" fmla="*/ 52948 w 92128"/>
                <a:gd name="connsiteY21" fmla="*/ 279218 h 325943"/>
                <a:gd name="connsiteX22" fmla="*/ 46763 w 92128"/>
                <a:gd name="connsiteY22" fmla="*/ 287212 h 325943"/>
                <a:gd name="connsiteX23" fmla="*/ 39340 w 92128"/>
                <a:gd name="connsiteY23" fmla="*/ 280836 h 325943"/>
                <a:gd name="connsiteX24" fmla="*/ 45621 w 92128"/>
                <a:gd name="connsiteY24" fmla="*/ 273651 h 325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2128" h="325943">
                  <a:moveTo>
                    <a:pt x="23449" y="241011"/>
                  </a:moveTo>
                  <a:cubicBezTo>
                    <a:pt x="4274" y="252288"/>
                    <a:pt x="-3434" y="272319"/>
                    <a:pt x="2513" y="292160"/>
                  </a:cubicBezTo>
                  <a:cubicBezTo>
                    <a:pt x="8651" y="312715"/>
                    <a:pt x="26113" y="326085"/>
                    <a:pt x="46667" y="325942"/>
                  </a:cubicBezTo>
                  <a:cubicBezTo>
                    <a:pt x="66461" y="325752"/>
                    <a:pt x="84970" y="311716"/>
                    <a:pt x="90346" y="292921"/>
                  </a:cubicBezTo>
                  <a:cubicBezTo>
                    <a:pt x="95961" y="273175"/>
                    <a:pt x="88110" y="252288"/>
                    <a:pt x="69554" y="241201"/>
                  </a:cubicBezTo>
                  <a:cubicBezTo>
                    <a:pt x="63083" y="237347"/>
                    <a:pt x="61132" y="233446"/>
                    <a:pt x="61180" y="226261"/>
                  </a:cubicBezTo>
                  <a:cubicBezTo>
                    <a:pt x="61513" y="185342"/>
                    <a:pt x="61608" y="144375"/>
                    <a:pt x="61132" y="103456"/>
                  </a:cubicBezTo>
                  <a:cubicBezTo>
                    <a:pt x="61037" y="94083"/>
                    <a:pt x="63035" y="88468"/>
                    <a:pt x="71742" y="82997"/>
                  </a:cubicBezTo>
                  <a:cubicBezTo>
                    <a:pt x="94153" y="68960"/>
                    <a:pt x="98388" y="37510"/>
                    <a:pt x="82068" y="17336"/>
                  </a:cubicBezTo>
                  <a:cubicBezTo>
                    <a:pt x="65319" y="-3362"/>
                    <a:pt x="34868" y="-5931"/>
                    <a:pt x="15503" y="11816"/>
                  </a:cubicBezTo>
                  <a:cubicBezTo>
                    <a:pt x="-4005" y="29659"/>
                    <a:pt x="-6147" y="62823"/>
                    <a:pt x="15075" y="77810"/>
                  </a:cubicBezTo>
                  <a:cubicBezTo>
                    <a:pt x="30776" y="88897"/>
                    <a:pt x="31394" y="101172"/>
                    <a:pt x="30776" y="116636"/>
                  </a:cubicBezTo>
                  <a:cubicBezTo>
                    <a:pt x="30205" y="132100"/>
                    <a:pt x="30633" y="147563"/>
                    <a:pt x="30633" y="163027"/>
                  </a:cubicBezTo>
                  <a:cubicBezTo>
                    <a:pt x="30633" y="184390"/>
                    <a:pt x="30443" y="205802"/>
                    <a:pt x="30776" y="227165"/>
                  </a:cubicBezTo>
                  <a:cubicBezTo>
                    <a:pt x="30919" y="233493"/>
                    <a:pt x="29634" y="237395"/>
                    <a:pt x="23449" y="241011"/>
                  </a:cubicBezTo>
                  <a:close/>
                  <a:moveTo>
                    <a:pt x="46430" y="38890"/>
                  </a:moveTo>
                  <a:cubicBezTo>
                    <a:pt x="50902" y="39032"/>
                    <a:pt x="52996" y="41840"/>
                    <a:pt x="52853" y="45931"/>
                  </a:cubicBezTo>
                  <a:cubicBezTo>
                    <a:pt x="52663" y="50023"/>
                    <a:pt x="50236" y="52498"/>
                    <a:pt x="45716" y="52498"/>
                  </a:cubicBezTo>
                  <a:cubicBezTo>
                    <a:pt x="41815" y="51736"/>
                    <a:pt x="39007" y="49500"/>
                    <a:pt x="39293" y="45313"/>
                  </a:cubicBezTo>
                  <a:cubicBezTo>
                    <a:pt x="39530" y="41173"/>
                    <a:pt x="42052" y="38699"/>
                    <a:pt x="46430" y="38890"/>
                  </a:cubicBezTo>
                  <a:close/>
                  <a:moveTo>
                    <a:pt x="45621" y="273651"/>
                  </a:moveTo>
                  <a:cubicBezTo>
                    <a:pt x="49903" y="273128"/>
                    <a:pt x="52425" y="275316"/>
                    <a:pt x="52948" y="279218"/>
                  </a:cubicBezTo>
                  <a:cubicBezTo>
                    <a:pt x="52996" y="283976"/>
                    <a:pt x="50902" y="286831"/>
                    <a:pt x="46763" y="287212"/>
                  </a:cubicBezTo>
                  <a:cubicBezTo>
                    <a:pt x="42528" y="287592"/>
                    <a:pt x="39959" y="284737"/>
                    <a:pt x="39340" y="280836"/>
                  </a:cubicBezTo>
                  <a:cubicBezTo>
                    <a:pt x="38579" y="276316"/>
                    <a:pt x="41624" y="274175"/>
                    <a:pt x="45621" y="273651"/>
                  </a:cubicBezTo>
                  <a:close/>
                </a:path>
              </a:pathLst>
            </a:custGeom>
            <a:solidFill>
              <a:srgbClr val="1D97C3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39" name="Group 1">
            <a:extLst>
              <a:ext uri="{FF2B5EF4-FFF2-40B4-BE49-F238E27FC236}">
                <a16:creationId xmlns:a16="http://schemas.microsoft.com/office/drawing/2014/main" id="{82BBBD69-97DE-4901-A50C-3742EBDD5F48}"/>
              </a:ext>
            </a:extLst>
          </p:cNvPr>
          <p:cNvGrpSpPr/>
          <p:nvPr/>
        </p:nvGrpSpPr>
        <p:grpSpPr>
          <a:xfrm>
            <a:off x="7802550" y="4363005"/>
            <a:ext cx="4190657" cy="2083614"/>
            <a:chOff x="2141211" y="1548026"/>
            <a:chExt cx="9211525" cy="4580013"/>
          </a:xfrm>
        </p:grpSpPr>
        <p:grpSp>
          <p:nvGrpSpPr>
            <p:cNvPr id="240" name="Group 2">
              <a:extLst>
                <a:ext uri="{FF2B5EF4-FFF2-40B4-BE49-F238E27FC236}">
                  <a16:creationId xmlns:a16="http://schemas.microsoft.com/office/drawing/2014/main" id="{29A3B79A-2427-4E3B-B128-FFF7AAA9E226}"/>
                </a:ext>
              </a:extLst>
            </p:cNvPr>
            <p:cNvGrpSpPr/>
            <p:nvPr/>
          </p:nvGrpSpPr>
          <p:grpSpPr>
            <a:xfrm>
              <a:off x="2141211" y="2961574"/>
              <a:ext cx="4458905" cy="3166465"/>
              <a:chOff x="2141211" y="2961574"/>
              <a:chExt cx="4458905" cy="3166465"/>
            </a:xfrm>
          </p:grpSpPr>
          <p:grpSp>
            <p:nvGrpSpPr>
              <p:cNvPr id="308" name="Group 70">
                <a:extLst>
                  <a:ext uri="{FF2B5EF4-FFF2-40B4-BE49-F238E27FC236}">
                    <a16:creationId xmlns:a16="http://schemas.microsoft.com/office/drawing/2014/main" id="{B4B6CCAE-31F4-4D4C-81E4-3AE3FB61794D}"/>
                  </a:ext>
                </a:extLst>
              </p:cNvPr>
              <p:cNvGrpSpPr/>
              <p:nvPr/>
            </p:nvGrpSpPr>
            <p:grpSpPr>
              <a:xfrm>
                <a:off x="2141211" y="3646500"/>
                <a:ext cx="4458905" cy="2481539"/>
                <a:chOff x="2049404" y="3512503"/>
                <a:chExt cx="4458905" cy="2481539"/>
              </a:xfrm>
            </p:grpSpPr>
            <p:sp>
              <p:nvSpPr>
                <p:cNvPr id="365" name="Rectangle 127">
                  <a:extLst>
                    <a:ext uri="{FF2B5EF4-FFF2-40B4-BE49-F238E27FC236}">
                      <a16:creationId xmlns:a16="http://schemas.microsoft.com/office/drawing/2014/main" id="{108107F4-9677-4341-882B-0B01F2494742}"/>
                    </a:ext>
                  </a:extLst>
                </p:cNvPr>
                <p:cNvSpPr/>
                <p:nvPr/>
              </p:nvSpPr>
              <p:spPr>
                <a:xfrm>
                  <a:off x="2049404" y="3512503"/>
                  <a:ext cx="4458905" cy="2481539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66" name="Rectangle 128">
                  <a:extLst>
                    <a:ext uri="{FF2B5EF4-FFF2-40B4-BE49-F238E27FC236}">
                      <a16:creationId xmlns:a16="http://schemas.microsoft.com/office/drawing/2014/main" id="{876131C7-F71D-414A-B3D7-20E2BA9AAE75}"/>
                    </a:ext>
                  </a:extLst>
                </p:cNvPr>
                <p:cNvSpPr/>
                <p:nvPr/>
              </p:nvSpPr>
              <p:spPr>
                <a:xfrm>
                  <a:off x="2049404" y="3764590"/>
                  <a:ext cx="4458905" cy="2229452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09" name="Rectangle: Top Corners Rounded 71">
                <a:extLst>
                  <a:ext uri="{FF2B5EF4-FFF2-40B4-BE49-F238E27FC236}">
                    <a16:creationId xmlns:a16="http://schemas.microsoft.com/office/drawing/2014/main" id="{BF876A65-9852-4A6A-9BE6-F51BA3BCE64C}"/>
                  </a:ext>
                </a:extLst>
              </p:cNvPr>
              <p:cNvSpPr/>
              <p:nvPr/>
            </p:nvSpPr>
            <p:spPr>
              <a:xfrm>
                <a:off x="3302673" y="4426085"/>
                <a:ext cx="731071" cy="1692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0" name="Rectangle 72">
                <a:extLst>
                  <a:ext uri="{FF2B5EF4-FFF2-40B4-BE49-F238E27FC236}">
                    <a16:creationId xmlns:a16="http://schemas.microsoft.com/office/drawing/2014/main" id="{5EE9B862-EB8B-4B48-8984-54F180B2ADCF}"/>
                  </a:ext>
                </a:extLst>
              </p:cNvPr>
              <p:cNvSpPr/>
              <p:nvPr/>
            </p:nvSpPr>
            <p:spPr>
              <a:xfrm>
                <a:off x="3683564" y="4761245"/>
                <a:ext cx="350180" cy="1357740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11" name="Group 73">
                <a:extLst>
                  <a:ext uri="{FF2B5EF4-FFF2-40B4-BE49-F238E27FC236}">
                    <a16:creationId xmlns:a16="http://schemas.microsoft.com/office/drawing/2014/main" id="{DA474E05-A2F4-4161-80A4-53E911310921}"/>
                  </a:ext>
                </a:extLst>
              </p:cNvPr>
              <p:cNvGrpSpPr/>
              <p:nvPr/>
            </p:nvGrpSpPr>
            <p:grpSpPr>
              <a:xfrm>
                <a:off x="2317238" y="3976797"/>
                <a:ext cx="379603" cy="2139464"/>
                <a:chOff x="-2634905" y="4064178"/>
                <a:chExt cx="379603" cy="2139464"/>
              </a:xfrm>
            </p:grpSpPr>
            <p:sp>
              <p:nvSpPr>
                <p:cNvPr id="353" name="Oval 115">
                  <a:extLst>
                    <a:ext uri="{FF2B5EF4-FFF2-40B4-BE49-F238E27FC236}">
                      <a16:creationId xmlns:a16="http://schemas.microsoft.com/office/drawing/2014/main" id="{9C960B08-B6D8-4104-B3F3-FE3B2FF3F790}"/>
                    </a:ext>
                  </a:extLst>
                </p:cNvPr>
                <p:cNvSpPr/>
                <p:nvPr/>
              </p:nvSpPr>
              <p:spPr>
                <a:xfrm>
                  <a:off x="-2634905" y="4064178"/>
                  <a:ext cx="379603" cy="379603"/>
                </a:xfrm>
                <a:prstGeom prst="ellipse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4" name="Rectangle: Top Corners Rounded 116">
                  <a:extLst>
                    <a:ext uri="{FF2B5EF4-FFF2-40B4-BE49-F238E27FC236}">
                      <a16:creationId xmlns:a16="http://schemas.microsoft.com/office/drawing/2014/main" id="{179718C8-C0F7-423E-892E-F98FDD02EA24}"/>
                    </a:ext>
                  </a:extLst>
                </p:cNvPr>
                <p:cNvSpPr/>
                <p:nvPr/>
              </p:nvSpPr>
              <p:spPr>
                <a:xfrm>
                  <a:off x="-2559476" y="4139682"/>
                  <a:ext cx="240928" cy="2063960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5" name="Rectangle 117">
                  <a:extLst>
                    <a:ext uri="{FF2B5EF4-FFF2-40B4-BE49-F238E27FC236}">
                      <a16:creationId xmlns:a16="http://schemas.microsoft.com/office/drawing/2014/main" id="{BB1F4239-FA77-4189-A914-952BC0A7DFF5}"/>
                    </a:ext>
                  </a:extLst>
                </p:cNvPr>
                <p:cNvSpPr/>
                <p:nvPr/>
              </p:nvSpPr>
              <p:spPr>
                <a:xfrm>
                  <a:off x="-2433468" y="4271109"/>
                  <a:ext cx="120438" cy="1932533"/>
                </a:xfrm>
                <a:prstGeom prst="rect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56" name="Group 118">
                  <a:extLst>
                    <a:ext uri="{FF2B5EF4-FFF2-40B4-BE49-F238E27FC236}">
                      <a16:creationId xmlns:a16="http://schemas.microsoft.com/office/drawing/2014/main" id="{5E7F2BE3-91F8-4CFC-A665-F8583C491E1B}"/>
                    </a:ext>
                  </a:extLst>
                </p:cNvPr>
                <p:cNvGrpSpPr/>
                <p:nvPr/>
              </p:nvGrpSpPr>
              <p:grpSpPr>
                <a:xfrm>
                  <a:off x="-2605327" y="4699470"/>
                  <a:ext cx="348698" cy="148770"/>
                  <a:chOff x="2203573" y="4490681"/>
                  <a:chExt cx="348698" cy="148770"/>
                </a:xfrm>
              </p:grpSpPr>
              <p:sp>
                <p:nvSpPr>
                  <p:cNvPr id="363" name="Rectangle 125">
                    <a:extLst>
                      <a:ext uri="{FF2B5EF4-FFF2-40B4-BE49-F238E27FC236}">
                        <a16:creationId xmlns:a16="http://schemas.microsoft.com/office/drawing/2014/main" id="{90E4AF54-A8BD-4AE5-AC1B-8C66601119E9}"/>
                      </a:ext>
                    </a:extLst>
                  </p:cNvPr>
                  <p:cNvSpPr/>
                  <p:nvPr/>
                </p:nvSpPr>
                <p:spPr>
                  <a:xfrm>
                    <a:off x="2203573" y="4490681"/>
                    <a:ext cx="177271" cy="148770"/>
                  </a:xfrm>
                  <a:prstGeom prst="rect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4" name="Rectangle 126">
                    <a:extLst>
                      <a:ext uri="{FF2B5EF4-FFF2-40B4-BE49-F238E27FC236}">
                        <a16:creationId xmlns:a16="http://schemas.microsoft.com/office/drawing/2014/main" id="{809BAD42-DA96-4E41-86B3-A6EB7AC77130}"/>
                      </a:ext>
                    </a:extLst>
                  </p:cNvPr>
                  <p:cNvSpPr/>
                  <p:nvPr/>
                </p:nvSpPr>
                <p:spPr>
                  <a:xfrm>
                    <a:off x="2375000" y="4490681"/>
                    <a:ext cx="177271" cy="148770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57" name="Group 119">
                  <a:extLst>
                    <a:ext uri="{FF2B5EF4-FFF2-40B4-BE49-F238E27FC236}">
                      <a16:creationId xmlns:a16="http://schemas.microsoft.com/office/drawing/2014/main" id="{82B106A1-379B-4417-942A-0D68C4ADCE11}"/>
                    </a:ext>
                  </a:extLst>
                </p:cNvPr>
                <p:cNvGrpSpPr/>
                <p:nvPr/>
              </p:nvGrpSpPr>
              <p:grpSpPr>
                <a:xfrm>
                  <a:off x="-2605327" y="5103800"/>
                  <a:ext cx="348698" cy="148770"/>
                  <a:chOff x="2203573" y="4490681"/>
                  <a:chExt cx="348698" cy="148770"/>
                </a:xfrm>
              </p:grpSpPr>
              <p:sp>
                <p:nvSpPr>
                  <p:cNvPr id="361" name="Rectangle 123">
                    <a:extLst>
                      <a:ext uri="{FF2B5EF4-FFF2-40B4-BE49-F238E27FC236}">
                        <a16:creationId xmlns:a16="http://schemas.microsoft.com/office/drawing/2014/main" id="{73E3AF6D-E9AF-4D59-8EAF-F9063281E835}"/>
                      </a:ext>
                    </a:extLst>
                  </p:cNvPr>
                  <p:cNvSpPr/>
                  <p:nvPr/>
                </p:nvSpPr>
                <p:spPr>
                  <a:xfrm>
                    <a:off x="2203573" y="4490681"/>
                    <a:ext cx="177271" cy="148770"/>
                  </a:xfrm>
                  <a:prstGeom prst="rect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2" name="Rectangle 124">
                    <a:extLst>
                      <a:ext uri="{FF2B5EF4-FFF2-40B4-BE49-F238E27FC236}">
                        <a16:creationId xmlns:a16="http://schemas.microsoft.com/office/drawing/2014/main" id="{7C79913B-E1A0-499D-B82C-32790622B488}"/>
                      </a:ext>
                    </a:extLst>
                  </p:cNvPr>
                  <p:cNvSpPr/>
                  <p:nvPr/>
                </p:nvSpPr>
                <p:spPr>
                  <a:xfrm>
                    <a:off x="2375000" y="4490681"/>
                    <a:ext cx="177271" cy="148770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58" name="Group 120">
                  <a:extLst>
                    <a:ext uri="{FF2B5EF4-FFF2-40B4-BE49-F238E27FC236}">
                      <a16:creationId xmlns:a16="http://schemas.microsoft.com/office/drawing/2014/main" id="{A203F118-A16D-436C-8BD3-25E4C42AA886}"/>
                    </a:ext>
                  </a:extLst>
                </p:cNvPr>
                <p:cNvGrpSpPr/>
                <p:nvPr/>
              </p:nvGrpSpPr>
              <p:grpSpPr>
                <a:xfrm>
                  <a:off x="-2605327" y="5508130"/>
                  <a:ext cx="348698" cy="148770"/>
                  <a:chOff x="2203573" y="4490681"/>
                  <a:chExt cx="348698" cy="148770"/>
                </a:xfrm>
              </p:grpSpPr>
              <p:sp>
                <p:nvSpPr>
                  <p:cNvPr id="359" name="Rectangle 121">
                    <a:extLst>
                      <a:ext uri="{FF2B5EF4-FFF2-40B4-BE49-F238E27FC236}">
                        <a16:creationId xmlns:a16="http://schemas.microsoft.com/office/drawing/2014/main" id="{7F04557A-7D9D-422A-B62B-96ED37143E92}"/>
                      </a:ext>
                    </a:extLst>
                  </p:cNvPr>
                  <p:cNvSpPr/>
                  <p:nvPr/>
                </p:nvSpPr>
                <p:spPr>
                  <a:xfrm>
                    <a:off x="2203573" y="4490681"/>
                    <a:ext cx="177271" cy="148770"/>
                  </a:xfrm>
                  <a:prstGeom prst="rect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0" name="Rectangle 122">
                    <a:extLst>
                      <a:ext uri="{FF2B5EF4-FFF2-40B4-BE49-F238E27FC236}">
                        <a16:creationId xmlns:a16="http://schemas.microsoft.com/office/drawing/2014/main" id="{A1630A1C-5FAF-4E1E-8FD5-800B80CEB0ED}"/>
                      </a:ext>
                    </a:extLst>
                  </p:cNvPr>
                  <p:cNvSpPr/>
                  <p:nvPr/>
                </p:nvSpPr>
                <p:spPr>
                  <a:xfrm>
                    <a:off x="2375000" y="4490681"/>
                    <a:ext cx="177271" cy="148770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12" name="Group 74">
                <a:extLst>
                  <a:ext uri="{FF2B5EF4-FFF2-40B4-BE49-F238E27FC236}">
                    <a16:creationId xmlns:a16="http://schemas.microsoft.com/office/drawing/2014/main" id="{E733B5DA-D3A8-4479-9644-3AD36A85C815}"/>
                  </a:ext>
                </a:extLst>
              </p:cNvPr>
              <p:cNvGrpSpPr/>
              <p:nvPr/>
            </p:nvGrpSpPr>
            <p:grpSpPr>
              <a:xfrm>
                <a:off x="4179460" y="4432067"/>
                <a:ext cx="731071" cy="1692900"/>
                <a:chOff x="-772683" y="4329325"/>
                <a:chExt cx="731071" cy="1692900"/>
              </a:xfrm>
              <a:solidFill>
                <a:schemeClr val="accent1">
                  <a:lumMod val="75000"/>
                </a:schemeClr>
              </a:solidFill>
            </p:grpSpPr>
            <p:sp>
              <p:nvSpPr>
                <p:cNvPr id="351" name="Rectangle: Top Corners Rounded 113">
                  <a:extLst>
                    <a:ext uri="{FF2B5EF4-FFF2-40B4-BE49-F238E27FC236}">
                      <a16:creationId xmlns:a16="http://schemas.microsoft.com/office/drawing/2014/main" id="{B9195024-FEEB-46DF-84DD-BA30265765A2}"/>
                    </a:ext>
                  </a:extLst>
                </p:cNvPr>
                <p:cNvSpPr/>
                <p:nvPr/>
              </p:nvSpPr>
              <p:spPr>
                <a:xfrm>
                  <a:off x="-772683" y="4329325"/>
                  <a:ext cx="731071" cy="1692900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2" name="Rectangle 114">
                  <a:extLst>
                    <a:ext uri="{FF2B5EF4-FFF2-40B4-BE49-F238E27FC236}">
                      <a16:creationId xmlns:a16="http://schemas.microsoft.com/office/drawing/2014/main" id="{CBFE2146-B56A-4414-8EAF-8EE9CB5CF94F}"/>
                    </a:ext>
                  </a:extLst>
                </p:cNvPr>
                <p:cNvSpPr/>
                <p:nvPr/>
              </p:nvSpPr>
              <p:spPr>
                <a:xfrm>
                  <a:off x="-391792" y="4664485"/>
                  <a:ext cx="350180" cy="1357740"/>
                </a:xfrm>
                <a:prstGeom prst="rect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13" name="Group 75">
                <a:extLst>
                  <a:ext uri="{FF2B5EF4-FFF2-40B4-BE49-F238E27FC236}">
                    <a16:creationId xmlns:a16="http://schemas.microsoft.com/office/drawing/2014/main" id="{8E605DE4-5117-42A5-8E01-6B7BF45C12A8}"/>
                  </a:ext>
                </a:extLst>
              </p:cNvPr>
              <p:cNvGrpSpPr/>
              <p:nvPr/>
            </p:nvGrpSpPr>
            <p:grpSpPr>
              <a:xfrm>
                <a:off x="2832087" y="3984940"/>
                <a:ext cx="379603" cy="2139464"/>
                <a:chOff x="-2634905" y="4064178"/>
                <a:chExt cx="379603" cy="2139464"/>
              </a:xfrm>
            </p:grpSpPr>
            <p:sp>
              <p:nvSpPr>
                <p:cNvPr id="339" name="Oval 101">
                  <a:extLst>
                    <a:ext uri="{FF2B5EF4-FFF2-40B4-BE49-F238E27FC236}">
                      <a16:creationId xmlns:a16="http://schemas.microsoft.com/office/drawing/2014/main" id="{744173FD-1072-43C7-8AB2-A09C90A09057}"/>
                    </a:ext>
                  </a:extLst>
                </p:cNvPr>
                <p:cNvSpPr/>
                <p:nvPr/>
              </p:nvSpPr>
              <p:spPr>
                <a:xfrm>
                  <a:off x="-2634905" y="4064178"/>
                  <a:ext cx="379603" cy="379603"/>
                </a:xfrm>
                <a:prstGeom prst="ellipse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0" name="Rectangle: Top Corners Rounded 102">
                  <a:extLst>
                    <a:ext uri="{FF2B5EF4-FFF2-40B4-BE49-F238E27FC236}">
                      <a16:creationId xmlns:a16="http://schemas.microsoft.com/office/drawing/2014/main" id="{78C3D2B0-0391-4A3C-8EC5-93A72CC2CF70}"/>
                    </a:ext>
                  </a:extLst>
                </p:cNvPr>
                <p:cNvSpPr/>
                <p:nvPr/>
              </p:nvSpPr>
              <p:spPr>
                <a:xfrm>
                  <a:off x="-2559476" y="4139682"/>
                  <a:ext cx="240928" cy="2063960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1" name="Rectangle 103">
                  <a:extLst>
                    <a:ext uri="{FF2B5EF4-FFF2-40B4-BE49-F238E27FC236}">
                      <a16:creationId xmlns:a16="http://schemas.microsoft.com/office/drawing/2014/main" id="{456B833A-BC82-4731-BCFF-7DABFEC1BBA8}"/>
                    </a:ext>
                  </a:extLst>
                </p:cNvPr>
                <p:cNvSpPr/>
                <p:nvPr/>
              </p:nvSpPr>
              <p:spPr>
                <a:xfrm>
                  <a:off x="-2433468" y="4271109"/>
                  <a:ext cx="120438" cy="1932533"/>
                </a:xfrm>
                <a:prstGeom prst="rect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42" name="Group 104">
                  <a:extLst>
                    <a:ext uri="{FF2B5EF4-FFF2-40B4-BE49-F238E27FC236}">
                      <a16:creationId xmlns:a16="http://schemas.microsoft.com/office/drawing/2014/main" id="{C8C310A4-3FF6-44E6-AAFD-72E331DE16DC}"/>
                    </a:ext>
                  </a:extLst>
                </p:cNvPr>
                <p:cNvGrpSpPr/>
                <p:nvPr/>
              </p:nvGrpSpPr>
              <p:grpSpPr>
                <a:xfrm>
                  <a:off x="-2605327" y="4699470"/>
                  <a:ext cx="348698" cy="148770"/>
                  <a:chOff x="2203573" y="4490681"/>
                  <a:chExt cx="348698" cy="148770"/>
                </a:xfrm>
              </p:grpSpPr>
              <p:sp>
                <p:nvSpPr>
                  <p:cNvPr id="349" name="Rectangle 111">
                    <a:extLst>
                      <a:ext uri="{FF2B5EF4-FFF2-40B4-BE49-F238E27FC236}">
                        <a16:creationId xmlns:a16="http://schemas.microsoft.com/office/drawing/2014/main" id="{E7E2A744-8797-4E7C-9813-C692B4D164DB}"/>
                      </a:ext>
                    </a:extLst>
                  </p:cNvPr>
                  <p:cNvSpPr/>
                  <p:nvPr/>
                </p:nvSpPr>
                <p:spPr>
                  <a:xfrm>
                    <a:off x="2203573" y="4490681"/>
                    <a:ext cx="177271" cy="148770"/>
                  </a:xfrm>
                  <a:prstGeom prst="rect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0" name="Rectangle 112">
                    <a:extLst>
                      <a:ext uri="{FF2B5EF4-FFF2-40B4-BE49-F238E27FC236}">
                        <a16:creationId xmlns:a16="http://schemas.microsoft.com/office/drawing/2014/main" id="{3983587B-3BFA-49A1-81A0-BD2CCC855790}"/>
                      </a:ext>
                    </a:extLst>
                  </p:cNvPr>
                  <p:cNvSpPr/>
                  <p:nvPr/>
                </p:nvSpPr>
                <p:spPr>
                  <a:xfrm>
                    <a:off x="2375000" y="4490681"/>
                    <a:ext cx="177271" cy="148770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43" name="Group 105">
                  <a:extLst>
                    <a:ext uri="{FF2B5EF4-FFF2-40B4-BE49-F238E27FC236}">
                      <a16:creationId xmlns:a16="http://schemas.microsoft.com/office/drawing/2014/main" id="{153FEFAF-D91A-4C3E-B248-23D2A468C164}"/>
                    </a:ext>
                  </a:extLst>
                </p:cNvPr>
                <p:cNvGrpSpPr/>
                <p:nvPr/>
              </p:nvGrpSpPr>
              <p:grpSpPr>
                <a:xfrm>
                  <a:off x="-2605327" y="5103800"/>
                  <a:ext cx="348698" cy="148770"/>
                  <a:chOff x="2203573" y="4490681"/>
                  <a:chExt cx="348698" cy="148770"/>
                </a:xfrm>
              </p:grpSpPr>
              <p:sp>
                <p:nvSpPr>
                  <p:cNvPr id="347" name="Rectangle 109">
                    <a:extLst>
                      <a:ext uri="{FF2B5EF4-FFF2-40B4-BE49-F238E27FC236}">
                        <a16:creationId xmlns:a16="http://schemas.microsoft.com/office/drawing/2014/main" id="{3E05D721-C3EB-4C9D-81C4-95ACAEC6FAFC}"/>
                      </a:ext>
                    </a:extLst>
                  </p:cNvPr>
                  <p:cNvSpPr/>
                  <p:nvPr/>
                </p:nvSpPr>
                <p:spPr>
                  <a:xfrm>
                    <a:off x="2203573" y="4490681"/>
                    <a:ext cx="177271" cy="148770"/>
                  </a:xfrm>
                  <a:prstGeom prst="rect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8" name="Rectangle 110">
                    <a:extLst>
                      <a:ext uri="{FF2B5EF4-FFF2-40B4-BE49-F238E27FC236}">
                        <a16:creationId xmlns:a16="http://schemas.microsoft.com/office/drawing/2014/main" id="{DAB3E41E-B5E3-4F46-9FE3-54F2FD42EEE0}"/>
                      </a:ext>
                    </a:extLst>
                  </p:cNvPr>
                  <p:cNvSpPr/>
                  <p:nvPr/>
                </p:nvSpPr>
                <p:spPr>
                  <a:xfrm>
                    <a:off x="2375000" y="4490681"/>
                    <a:ext cx="177271" cy="148770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44" name="Group 106">
                  <a:extLst>
                    <a:ext uri="{FF2B5EF4-FFF2-40B4-BE49-F238E27FC236}">
                      <a16:creationId xmlns:a16="http://schemas.microsoft.com/office/drawing/2014/main" id="{84D17861-E6E4-4482-AD21-0E8F1A279072}"/>
                    </a:ext>
                  </a:extLst>
                </p:cNvPr>
                <p:cNvGrpSpPr/>
                <p:nvPr/>
              </p:nvGrpSpPr>
              <p:grpSpPr>
                <a:xfrm>
                  <a:off x="-2605327" y="5508130"/>
                  <a:ext cx="348698" cy="148770"/>
                  <a:chOff x="2203573" y="4490681"/>
                  <a:chExt cx="348698" cy="148770"/>
                </a:xfrm>
              </p:grpSpPr>
              <p:sp>
                <p:nvSpPr>
                  <p:cNvPr id="345" name="Rectangle 107">
                    <a:extLst>
                      <a:ext uri="{FF2B5EF4-FFF2-40B4-BE49-F238E27FC236}">
                        <a16:creationId xmlns:a16="http://schemas.microsoft.com/office/drawing/2014/main" id="{BF8A1AD1-38D8-49A1-BDFD-B45D553214EA}"/>
                      </a:ext>
                    </a:extLst>
                  </p:cNvPr>
                  <p:cNvSpPr/>
                  <p:nvPr/>
                </p:nvSpPr>
                <p:spPr>
                  <a:xfrm>
                    <a:off x="2203573" y="4490681"/>
                    <a:ext cx="177271" cy="148770"/>
                  </a:xfrm>
                  <a:prstGeom prst="rect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6" name="Rectangle 108">
                    <a:extLst>
                      <a:ext uri="{FF2B5EF4-FFF2-40B4-BE49-F238E27FC236}">
                        <a16:creationId xmlns:a16="http://schemas.microsoft.com/office/drawing/2014/main" id="{BEAEDCF0-BD65-4AD7-B184-F4372514E4EF}"/>
                      </a:ext>
                    </a:extLst>
                  </p:cNvPr>
                  <p:cNvSpPr/>
                  <p:nvPr/>
                </p:nvSpPr>
                <p:spPr>
                  <a:xfrm>
                    <a:off x="2375000" y="4490681"/>
                    <a:ext cx="177271" cy="148770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14" name="Group 76">
                <a:extLst>
                  <a:ext uri="{FF2B5EF4-FFF2-40B4-BE49-F238E27FC236}">
                    <a16:creationId xmlns:a16="http://schemas.microsoft.com/office/drawing/2014/main" id="{418E143D-2097-420D-9A6D-5333ACAEB6D5}"/>
                  </a:ext>
                </a:extLst>
              </p:cNvPr>
              <p:cNvGrpSpPr/>
              <p:nvPr/>
            </p:nvGrpSpPr>
            <p:grpSpPr>
              <a:xfrm>
                <a:off x="5129772" y="5474338"/>
                <a:ext cx="1280708" cy="653701"/>
                <a:chOff x="3816127" y="5359816"/>
                <a:chExt cx="615608" cy="653701"/>
              </a:xfrm>
            </p:grpSpPr>
            <p:sp>
              <p:nvSpPr>
                <p:cNvPr id="334" name="Rectangle 96">
                  <a:extLst>
                    <a:ext uri="{FF2B5EF4-FFF2-40B4-BE49-F238E27FC236}">
                      <a16:creationId xmlns:a16="http://schemas.microsoft.com/office/drawing/2014/main" id="{F87CCFF5-8ADA-4E72-99D0-005FD8F2F428}"/>
                    </a:ext>
                  </a:extLst>
                </p:cNvPr>
                <p:cNvSpPr/>
                <p:nvPr/>
              </p:nvSpPr>
              <p:spPr>
                <a:xfrm>
                  <a:off x="3816127" y="5359816"/>
                  <a:ext cx="615608" cy="653701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5" name="Rectangle 97">
                  <a:extLst>
                    <a:ext uri="{FF2B5EF4-FFF2-40B4-BE49-F238E27FC236}">
                      <a16:creationId xmlns:a16="http://schemas.microsoft.com/office/drawing/2014/main" id="{61977D5F-8F7D-4C41-8524-1E7B30E722AB}"/>
                    </a:ext>
                  </a:extLst>
                </p:cNvPr>
                <p:cNvSpPr/>
                <p:nvPr/>
              </p:nvSpPr>
              <p:spPr>
                <a:xfrm>
                  <a:off x="3816127" y="5447761"/>
                  <a:ext cx="615608" cy="87538"/>
                </a:xfrm>
                <a:prstGeom prst="rect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6" name="Rectangle 98">
                  <a:extLst>
                    <a:ext uri="{FF2B5EF4-FFF2-40B4-BE49-F238E27FC236}">
                      <a16:creationId xmlns:a16="http://schemas.microsoft.com/office/drawing/2014/main" id="{B7B7B7D7-A447-4C7E-9971-02DBEBF7E76C}"/>
                    </a:ext>
                  </a:extLst>
                </p:cNvPr>
                <p:cNvSpPr/>
                <p:nvPr/>
              </p:nvSpPr>
              <p:spPr>
                <a:xfrm>
                  <a:off x="3816127" y="5582058"/>
                  <a:ext cx="615608" cy="87538"/>
                </a:xfrm>
                <a:prstGeom prst="rect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7" name="Rectangle 99">
                  <a:extLst>
                    <a:ext uri="{FF2B5EF4-FFF2-40B4-BE49-F238E27FC236}">
                      <a16:creationId xmlns:a16="http://schemas.microsoft.com/office/drawing/2014/main" id="{CE5F75EA-F758-479C-9619-9AE2CF1B434C}"/>
                    </a:ext>
                  </a:extLst>
                </p:cNvPr>
                <p:cNvSpPr/>
                <p:nvPr/>
              </p:nvSpPr>
              <p:spPr>
                <a:xfrm>
                  <a:off x="3816127" y="5716355"/>
                  <a:ext cx="615608" cy="87538"/>
                </a:xfrm>
                <a:prstGeom prst="rect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8" name="Rectangle 100">
                  <a:extLst>
                    <a:ext uri="{FF2B5EF4-FFF2-40B4-BE49-F238E27FC236}">
                      <a16:creationId xmlns:a16="http://schemas.microsoft.com/office/drawing/2014/main" id="{595D1E6C-2DC8-4068-93C6-32D22A089AC1}"/>
                    </a:ext>
                  </a:extLst>
                </p:cNvPr>
                <p:cNvSpPr/>
                <p:nvPr/>
              </p:nvSpPr>
              <p:spPr>
                <a:xfrm>
                  <a:off x="3816127" y="5850652"/>
                  <a:ext cx="615608" cy="87538"/>
                </a:xfrm>
                <a:prstGeom prst="rect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15" name="Right Triangle 77">
                <a:extLst>
                  <a:ext uri="{FF2B5EF4-FFF2-40B4-BE49-F238E27FC236}">
                    <a16:creationId xmlns:a16="http://schemas.microsoft.com/office/drawing/2014/main" id="{BC37F95E-DD88-4D64-85CE-FF7B9B208FAF}"/>
                  </a:ext>
                </a:extLst>
              </p:cNvPr>
              <p:cNvSpPr/>
              <p:nvPr/>
            </p:nvSpPr>
            <p:spPr>
              <a:xfrm flipH="1">
                <a:off x="2141211" y="2961574"/>
                <a:ext cx="1155466" cy="68488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6" name="Right Triangle 78">
                <a:extLst>
                  <a:ext uri="{FF2B5EF4-FFF2-40B4-BE49-F238E27FC236}">
                    <a16:creationId xmlns:a16="http://schemas.microsoft.com/office/drawing/2014/main" id="{26006C87-E883-45D5-9381-E2E0FDDA9FA3}"/>
                  </a:ext>
                </a:extLst>
              </p:cNvPr>
              <p:cNvSpPr/>
              <p:nvPr/>
            </p:nvSpPr>
            <p:spPr>
              <a:xfrm flipH="1">
                <a:off x="3242357" y="2961574"/>
                <a:ext cx="1155466" cy="68488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7" name="Right Triangle 79">
                <a:extLst>
                  <a:ext uri="{FF2B5EF4-FFF2-40B4-BE49-F238E27FC236}">
                    <a16:creationId xmlns:a16="http://schemas.microsoft.com/office/drawing/2014/main" id="{5156AA19-A895-45B1-BC5A-C86F9D2256F8}"/>
                  </a:ext>
                </a:extLst>
              </p:cNvPr>
              <p:cNvSpPr/>
              <p:nvPr/>
            </p:nvSpPr>
            <p:spPr>
              <a:xfrm flipH="1">
                <a:off x="4343503" y="2961574"/>
                <a:ext cx="1155466" cy="68488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8" name="Right Triangle 80">
                <a:extLst>
                  <a:ext uri="{FF2B5EF4-FFF2-40B4-BE49-F238E27FC236}">
                    <a16:creationId xmlns:a16="http://schemas.microsoft.com/office/drawing/2014/main" id="{F2572B3B-ADB3-40EF-88E1-DE04EE734E8D}"/>
                  </a:ext>
                </a:extLst>
              </p:cNvPr>
              <p:cNvSpPr/>
              <p:nvPr/>
            </p:nvSpPr>
            <p:spPr>
              <a:xfrm flipH="1">
                <a:off x="5444650" y="2961574"/>
                <a:ext cx="1155466" cy="68488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19" name="Group 81">
                <a:extLst>
                  <a:ext uri="{FF2B5EF4-FFF2-40B4-BE49-F238E27FC236}">
                    <a16:creationId xmlns:a16="http://schemas.microsoft.com/office/drawing/2014/main" id="{7C3C3083-1334-448F-8E6D-808AE19109AF}"/>
                  </a:ext>
                </a:extLst>
              </p:cNvPr>
              <p:cNvGrpSpPr/>
              <p:nvPr/>
            </p:nvGrpSpPr>
            <p:grpSpPr>
              <a:xfrm>
                <a:off x="3335329" y="4135174"/>
                <a:ext cx="3018505" cy="743102"/>
                <a:chOff x="3247777" y="4135174"/>
                <a:chExt cx="3018505" cy="743102"/>
              </a:xfrm>
            </p:grpSpPr>
            <p:sp>
              <p:nvSpPr>
                <p:cNvPr id="320" name="Rectangle 82">
                  <a:extLst>
                    <a:ext uri="{FF2B5EF4-FFF2-40B4-BE49-F238E27FC236}">
                      <a16:creationId xmlns:a16="http://schemas.microsoft.com/office/drawing/2014/main" id="{6F3FE0FA-E745-4309-A1C6-63FA340BEB5C}"/>
                    </a:ext>
                  </a:extLst>
                </p:cNvPr>
                <p:cNvSpPr/>
                <p:nvPr/>
              </p:nvSpPr>
              <p:spPr>
                <a:xfrm>
                  <a:off x="5243508" y="4135174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1" name="Rectangle 83">
                  <a:extLst>
                    <a:ext uri="{FF2B5EF4-FFF2-40B4-BE49-F238E27FC236}">
                      <a16:creationId xmlns:a16="http://schemas.microsoft.com/office/drawing/2014/main" id="{656CB444-1EAB-42B3-A914-EBBE65398502}"/>
                    </a:ext>
                  </a:extLst>
                </p:cNvPr>
                <p:cNvSpPr/>
                <p:nvPr/>
              </p:nvSpPr>
              <p:spPr>
                <a:xfrm>
                  <a:off x="5647082" y="4135174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2" name="Rectangle 84">
                  <a:extLst>
                    <a:ext uri="{FF2B5EF4-FFF2-40B4-BE49-F238E27FC236}">
                      <a16:creationId xmlns:a16="http://schemas.microsoft.com/office/drawing/2014/main" id="{31A8E0B4-1CF2-41C2-8BF5-24DE0FC2FFAA}"/>
                    </a:ext>
                  </a:extLst>
                </p:cNvPr>
                <p:cNvSpPr/>
                <p:nvPr/>
              </p:nvSpPr>
              <p:spPr>
                <a:xfrm>
                  <a:off x="6050656" y="4135174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3" name="Rectangle 85">
                  <a:extLst>
                    <a:ext uri="{FF2B5EF4-FFF2-40B4-BE49-F238E27FC236}">
                      <a16:creationId xmlns:a16="http://schemas.microsoft.com/office/drawing/2014/main" id="{0A39BBE1-CCD0-4852-918C-E981D97BCB8D}"/>
                    </a:ext>
                  </a:extLst>
                </p:cNvPr>
                <p:cNvSpPr/>
                <p:nvPr/>
              </p:nvSpPr>
              <p:spPr>
                <a:xfrm>
                  <a:off x="5243508" y="4434576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4" name="Rectangle 86">
                  <a:extLst>
                    <a:ext uri="{FF2B5EF4-FFF2-40B4-BE49-F238E27FC236}">
                      <a16:creationId xmlns:a16="http://schemas.microsoft.com/office/drawing/2014/main" id="{90D439E3-0158-4609-8095-62A29E65E092}"/>
                    </a:ext>
                  </a:extLst>
                </p:cNvPr>
                <p:cNvSpPr/>
                <p:nvPr/>
              </p:nvSpPr>
              <p:spPr>
                <a:xfrm>
                  <a:off x="5647082" y="4434576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5" name="Rectangle 87">
                  <a:extLst>
                    <a:ext uri="{FF2B5EF4-FFF2-40B4-BE49-F238E27FC236}">
                      <a16:creationId xmlns:a16="http://schemas.microsoft.com/office/drawing/2014/main" id="{543EE979-E081-41CC-B94D-B57B0432EBBF}"/>
                    </a:ext>
                  </a:extLst>
                </p:cNvPr>
                <p:cNvSpPr/>
                <p:nvPr/>
              </p:nvSpPr>
              <p:spPr>
                <a:xfrm>
                  <a:off x="6050656" y="4434576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6" name="Rectangle 88">
                  <a:extLst>
                    <a:ext uri="{FF2B5EF4-FFF2-40B4-BE49-F238E27FC236}">
                      <a16:creationId xmlns:a16="http://schemas.microsoft.com/office/drawing/2014/main" id="{E7C3896E-5541-4ABD-A017-AB3A6C461530}"/>
                    </a:ext>
                  </a:extLst>
                </p:cNvPr>
                <p:cNvSpPr/>
                <p:nvPr/>
              </p:nvSpPr>
              <p:spPr>
                <a:xfrm>
                  <a:off x="5243508" y="4733978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7" name="Rectangle 89">
                  <a:extLst>
                    <a:ext uri="{FF2B5EF4-FFF2-40B4-BE49-F238E27FC236}">
                      <a16:creationId xmlns:a16="http://schemas.microsoft.com/office/drawing/2014/main" id="{321103C7-539D-4A7A-BDF1-39CCB3316FFD}"/>
                    </a:ext>
                  </a:extLst>
                </p:cNvPr>
                <p:cNvSpPr/>
                <p:nvPr/>
              </p:nvSpPr>
              <p:spPr>
                <a:xfrm>
                  <a:off x="5647082" y="4733978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8" name="Rectangle 90">
                  <a:extLst>
                    <a:ext uri="{FF2B5EF4-FFF2-40B4-BE49-F238E27FC236}">
                      <a16:creationId xmlns:a16="http://schemas.microsoft.com/office/drawing/2014/main" id="{EFBDBCCF-13EF-4B6E-9D41-DE929476CBA8}"/>
                    </a:ext>
                  </a:extLst>
                </p:cNvPr>
                <p:cNvSpPr/>
                <p:nvPr/>
              </p:nvSpPr>
              <p:spPr>
                <a:xfrm>
                  <a:off x="6050656" y="4733978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9" name="Rectangle 91">
                  <a:extLst>
                    <a:ext uri="{FF2B5EF4-FFF2-40B4-BE49-F238E27FC236}">
                      <a16:creationId xmlns:a16="http://schemas.microsoft.com/office/drawing/2014/main" id="{F2B153AD-116D-44CC-9AD1-660D0A1DA8CB}"/>
                    </a:ext>
                  </a:extLst>
                </p:cNvPr>
                <p:cNvSpPr/>
                <p:nvPr/>
              </p:nvSpPr>
              <p:spPr>
                <a:xfrm>
                  <a:off x="4004271" y="4135174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0" name="Rectangle 92">
                  <a:extLst>
                    <a:ext uri="{FF2B5EF4-FFF2-40B4-BE49-F238E27FC236}">
                      <a16:creationId xmlns:a16="http://schemas.microsoft.com/office/drawing/2014/main" id="{86659A5E-BF9E-4F35-8610-317927EF2CAB}"/>
                    </a:ext>
                  </a:extLst>
                </p:cNvPr>
                <p:cNvSpPr/>
                <p:nvPr/>
              </p:nvSpPr>
              <p:spPr>
                <a:xfrm>
                  <a:off x="4407845" y="4135174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1" name="Rectangle 93">
                  <a:extLst>
                    <a:ext uri="{FF2B5EF4-FFF2-40B4-BE49-F238E27FC236}">
                      <a16:creationId xmlns:a16="http://schemas.microsoft.com/office/drawing/2014/main" id="{A9CCE76E-D578-4297-99DE-57896009EE1E}"/>
                    </a:ext>
                  </a:extLst>
                </p:cNvPr>
                <p:cNvSpPr/>
                <p:nvPr/>
              </p:nvSpPr>
              <p:spPr>
                <a:xfrm>
                  <a:off x="4811419" y="4135174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2" name="Rectangle 94">
                  <a:extLst>
                    <a:ext uri="{FF2B5EF4-FFF2-40B4-BE49-F238E27FC236}">
                      <a16:creationId xmlns:a16="http://schemas.microsoft.com/office/drawing/2014/main" id="{CBFD2C2B-5875-406A-8479-E5B8863A7301}"/>
                    </a:ext>
                  </a:extLst>
                </p:cNvPr>
                <p:cNvSpPr/>
                <p:nvPr/>
              </p:nvSpPr>
              <p:spPr>
                <a:xfrm>
                  <a:off x="3247777" y="4135174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3" name="Rectangle 95">
                  <a:extLst>
                    <a:ext uri="{FF2B5EF4-FFF2-40B4-BE49-F238E27FC236}">
                      <a16:creationId xmlns:a16="http://schemas.microsoft.com/office/drawing/2014/main" id="{20356C48-FBA7-4AB7-B8C2-CBA497106C71}"/>
                    </a:ext>
                  </a:extLst>
                </p:cNvPr>
                <p:cNvSpPr/>
                <p:nvPr/>
              </p:nvSpPr>
              <p:spPr>
                <a:xfrm>
                  <a:off x="3651351" y="4135174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41" name="Group 3">
              <a:extLst>
                <a:ext uri="{FF2B5EF4-FFF2-40B4-BE49-F238E27FC236}">
                  <a16:creationId xmlns:a16="http://schemas.microsoft.com/office/drawing/2014/main" id="{F0E7B79C-7ABE-43EB-8DBD-81B5BE031418}"/>
                </a:ext>
              </a:extLst>
            </p:cNvPr>
            <p:cNvGrpSpPr/>
            <p:nvPr/>
          </p:nvGrpSpPr>
          <p:grpSpPr>
            <a:xfrm>
              <a:off x="6598051" y="1548026"/>
              <a:ext cx="4754685" cy="4580013"/>
              <a:chOff x="7976627" y="1166736"/>
              <a:chExt cx="4754685" cy="4580013"/>
            </a:xfrm>
          </p:grpSpPr>
          <p:grpSp>
            <p:nvGrpSpPr>
              <p:cNvPr id="242" name="Group 4">
                <a:extLst>
                  <a:ext uri="{FF2B5EF4-FFF2-40B4-BE49-F238E27FC236}">
                    <a16:creationId xmlns:a16="http://schemas.microsoft.com/office/drawing/2014/main" id="{4E2E761C-708A-45C1-992D-C88CA5847A12}"/>
                  </a:ext>
                </a:extLst>
              </p:cNvPr>
              <p:cNvGrpSpPr/>
              <p:nvPr/>
            </p:nvGrpSpPr>
            <p:grpSpPr>
              <a:xfrm>
                <a:off x="7976627" y="1574644"/>
                <a:ext cx="1097280" cy="4172105"/>
                <a:chOff x="6599258" y="1944858"/>
                <a:chExt cx="1097280" cy="4172105"/>
              </a:xfrm>
            </p:grpSpPr>
            <p:sp>
              <p:nvSpPr>
                <p:cNvPr id="295" name="Rectangle 57">
                  <a:extLst>
                    <a:ext uri="{FF2B5EF4-FFF2-40B4-BE49-F238E27FC236}">
                      <a16:creationId xmlns:a16="http://schemas.microsoft.com/office/drawing/2014/main" id="{B3B096C4-04BB-438E-BC3E-306CCB913DC2}"/>
                    </a:ext>
                  </a:extLst>
                </p:cNvPr>
                <p:cNvSpPr/>
                <p:nvPr/>
              </p:nvSpPr>
              <p:spPr>
                <a:xfrm>
                  <a:off x="6599259" y="3642459"/>
                  <a:ext cx="1097279" cy="2470999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6" name="Rectangle 58">
                  <a:extLst>
                    <a:ext uri="{FF2B5EF4-FFF2-40B4-BE49-F238E27FC236}">
                      <a16:creationId xmlns:a16="http://schemas.microsoft.com/office/drawing/2014/main" id="{1E9AEB66-DDED-4FA9-A6E1-CC806A549A8F}"/>
                    </a:ext>
                  </a:extLst>
                </p:cNvPr>
                <p:cNvSpPr/>
                <p:nvPr/>
              </p:nvSpPr>
              <p:spPr>
                <a:xfrm>
                  <a:off x="7147898" y="3640420"/>
                  <a:ext cx="548640" cy="2473038"/>
                </a:xfrm>
                <a:prstGeom prst="rect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97" name="Group 59">
                  <a:extLst>
                    <a:ext uri="{FF2B5EF4-FFF2-40B4-BE49-F238E27FC236}">
                      <a16:creationId xmlns:a16="http://schemas.microsoft.com/office/drawing/2014/main" id="{5741C765-33A5-4618-8646-B0018D2A5C17}"/>
                    </a:ext>
                  </a:extLst>
                </p:cNvPr>
                <p:cNvGrpSpPr/>
                <p:nvPr/>
              </p:nvGrpSpPr>
              <p:grpSpPr>
                <a:xfrm>
                  <a:off x="6801135" y="1944858"/>
                  <a:ext cx="640082" cy="1722534"/>
                  <a:chOff x="6913575" y="1813492"/>
                  <a:chExt cx="405185" cy="2497948"/>
                </a:xfrm>
              </p:grpSpPr>
              <p:grpSp>
                <p:nvGrpSpPr>
                  <p:cNvPr id="302" name="Group 64">
                    <a:extLst>
                      <a:ext uri="{FF2B5EF4-FFF2-40B4-BE49-F238E27FC236}">
                        <a16:creationId xmlns:a16="http://schemas.microsoft.com/office/drawing/2014/main" id="{61E5F55F-333D-4A69-93EC-2EF3F88D30DD}"/>
                      </a:ext>
                    </a:extLst>
                  </p:cNvPr>
                  <p:cNvGrpSpPr/>
                  <p:nvPr/>
                </p:nvGrpSpPr>
                <p:grpSpPr>
                  <a:xfrm>
                    <a:off x="6913576" y="2297867"/>
                    <a:ext cx="405184" cy="2013573"/>
                    <a:chOff x="2507828" y="1738469"/>
                    <a:chExt cx="405184" cy="214763"/>
                  </a:xfrm>
                </p:grpSpPr>
                <p:sp>
                  <p:nvSpPr>
                    <p:cNvPr id="306" name="Rectangle 68">
                      <a:extLst>
                        <a:ext uri="{FF2B5EF4-FFF2-40B4-BE49-F238E27FC236}">
                          <a16:creationId xmlns:a16="http://schemas.microsoft.com/office/drawing/2014/main" id="{A8EAFE89-B731-495C-88A5-25C4E7E0216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07828" y="1738470"/>
                      <a:ext cx="405184" cy="214762"/>
                    </a:xfrm>
                    <a:prstGeom prst="rect">
                      <a:avLst/>
                    </a:prstGeom>
                    <a:solidFill>
                      <a:schemeClr val="accent4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7" name="Rectangle 69">
                      <a:extLst>
                        <a:ext uri="{FF2B5EF4-FFF2-40B4-BE49-F238E27FC236}">
                          <a16:creationId xmlns:a16="http://schemas.microsoft.com/office/drawing/2014/main" id="{9F943771-C5C8-4EB7-9ACA-66DDD8B78D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10420" y="1738469"/>
                      <a:ext cx="202592" cy="214763"/>
                    </a:xfrm>
                    <a:prstGeom prst="rect">
                      <a:avLst/>
                    </a:prstGeom>
                    <a:solidFill>
                      <a:schemeClr val="accent4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03" name="Group 65">
                    <a:extLst>
                      <a:ext uri="{FF2B5EF4-FFF2-40B4-BE49-F238E27FC236}">
                        <a16:creationId xmlns:a16="http://schemas.microsoft.com/office/drawing/2014/main" id="{91B716AB-6F9D-4A57-8C26-9ABF85E3CDEA}"/>
                      </a:ext>
                    </a:extLst>
                  </p:cNvPr>
                  <p:cNvGrpSpPr/>
                  <p:nvPr/>
                </p:nvGrpSpPr>
                <p:grpSpPr>
                  <a:xfrm>
                    <a:off x="6913575" y="1813492"/>
                    <a:ext cx="405184" cy="529407"/>
                    <a:chOff x="2507827" y="1488604"/>
                    <a:chExt cx="405184" cy="348318"/>
                  </a:xfrm>
                </p:grpSpPr>
                <p:sp>
                  <p:nvSpPr>
                    <p:cNvPr id="304" name="Rectangle 66">
                      <a:extLst>
                        <a:ext uri="{FF2B5EF4-FFF2-40B4-BE49-F238E27FC236}">
                          <a16:creationId xmlns:a16="http://schemas.microsoft.com/office/drawing/2014/main" id="{CB7107F3-E201-4966-86E7-AF99D4D8F2C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07827" y="1488604"/>
                      <a:ext cx="405184" cy="348316"/>
                    </a:xfrm>
                    <a:prstGeom prst="rect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5" name="Rectangle 67">
                      <a:extLst>
                        <a:ext uri="{FF2B5EF4-FFF2-40B4-BE49-F238E27FC236}">
                          <a16:creationId xmlns:a16="http://schemas.microsoft.com/office/drawing/2014/main" id="{480A276B-CF8D-48C6-8FF8-915CE2D227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10417" y="1488604"/>
                      <a:ext cx="202592" cy="348318"/>
                    </a:xfrm>
                    <a:prstGeom prst="rect">
                      <a:avLst/>
                    </a:prstGeom>
                    <a:solidFill>
                      <a:schemeClr val="bg1">
                        <a:lumMod val="6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  <p:sp>
              <p:nvSpPr>
                <p:cNvPr id="298" name="Rectangle 60">
                  <a:extLst>
                    <a:ext uri="{FF2B5EF4-FFF2-40B4-BE49-F238E27FC236}">
                      <a16:creationId xmlns:a16="http://schemas.microsoft.com/office/drawing/2014/main" id="{F1DD41D0-B60F-4043-A8FF-89CD6FFCE94D}"/>
                    </a:ext>
                  </a:extLst>
                </p:cNvPr>
                <p:cNvSpPr/>
                <p:nvPr/>
              </p:nvSpPr>
              <p:spPr>
                <a:xfrm>
                  <a:off x="6750212" y="5635934"/>
                  <a:ext cx="208050" cy="48102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9" name="Rectangle 61">
                  <a:extLst>
                    <a:ext uri="{FF2B5EF4-FFF2-40B4-BE49-F238E27FC236}">
                      <a16:creationId xmlns:a16="http://schemas.microsoft.com/office/drawing/2014/main" id="{F0275F0A-713B-40D5-8BE0-E4EA86A423DC}"/>
                    </a:ext>
                  </a:extLst>
                </p:cNvPr>
                <p:cNvSpPr/>
                <p:nvPr/>
              </p:nvSpPr>
              <p:spPr>
                <a:xfrm>
                  <a:off x="7318193" y="5635934"/>
                  <a:ext cx="208050" cy="48102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0" name="Rectangle 62">
                  <a:extLst>
                    <a:ext uri="{FF2B5EF4-FFF2-40B4-BE49-F238E27FC236}">
                      <a16:creationId xmlns:a16="http://schemas.microsoft.com/office/drawing/2014/main" id="{63318A74-6898-4373-ADC0-3929B5826E8C}"/>
                    </a:ext>
                  </a:extLst>
                </p:cNvPr>
                <p:cNvSpPr/>
                <p:nvPr/>
              </p:nvSpPr>
              <p:spPr>
                <a:xfrm>
                  <a:off x="6599258" y="3640999"/>
                  <a:ext cx="1097280" cy="249366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01" name="Rectangle 63">
                  <a:extLst>
                    <a:ext uri="{FF2B5EF4-FFF2-40B4-BE49-F238E27FC236}">
                      <a16:creationId xmlns:a16="http://schemas.microsoft.com/office/drawing/2014/main" id="{4FA81CCB-6E5C-42BD-BAA8-FEEA5B8F7433}"/>
                    </a:ext>
                  </a:extLst>
                </p:cNvPr>
                <p:cNvSpPr/>
                <p:nvPr/>
              </p:nvSpPr>
              <p:spPr>
                <a:xfrm>
                  <a:off x="7147898" y="3637245"/>
                  <a:ext cx="548640" cy="262324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243" name="Group 5">
                <a:extLst>
                  <a:ext uri="{FF2B5EF4-FFF2-40B4-BE49-F238E27FC236}">
                    <a16:creationId xmlns:a16="http://schemas.microsoft.com/office/drawing/2014/main" id="{F1783DFE-BDD5-4F7F-AC93-4BF066194347}"/>
                  </a:ext>
                </a:extLst>
              </p:cNvPr>
              <p:cNvGrpSpPr/>
              <p:nvPr/>
            </p:nvGrpSpPr>
            <p:grpSpPr>
              <a:xfrm>
                <a:off x="9073712" y="3504421"/>
                <a:ext cx="3657600" cy="2238823"/>
                <a:chOff x="9073712" y="3504421"/>
                <a:chExt cx="3657600" cy="2238823"/>
              </a:xfrm>
            </p:grpSpPr>
            <p:sp>
              <p:nvSpPr>
                <p:cNvPr id="261" name="Rectangle 23">
                  <a:extLst>
                    <a:ext uri="{FF2B5EF4-FFF2-40B4-BE49-F238E27FC236}">
                      <a16:creationId xmlns:a16="http://schemas.microsoft.com/office/drawing/2014/main" id="{3A841E64-BF5D-447A-AAB3-A7D80A7F99AE}"/>
                    </a:ext>
                  </a:extLst>
                </p:cNvPr>
                <p:cNvSpPr/>
                <p:nvPr/>
              </p:nvSpPr>
              <p:spPr>
                <a:xfrm>
                  <a:off x="9073712" y="3504421"/>
                  <a:ext cx="3657600" cy="2238823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2" name="Rectangle 24">
                  <a:extLst>
                    <a:ext uri="{FF2B5EF4-FFF2-40B4-BE49-F238E27FC236}">
                      <a16:creationId xmlns:a16="http://schemas.microsoft.com/office/drawing/2014/main" id="{D36C9748-6AEB-493E-903A-EAC97AE0223C}"/>
                    </a:ext>
                  </a:extLst>
                </p:cNvPr>
                <p:cNvSpPr/>
                <p:nvPr/>
              </p:nvSpPr>
              <p:spPr>
                <a:xfrm>
                  <a:off x="9073712" y="3770741"/>
                  <a:ext cx="3657600" cy="1965103"/>
                </a:xfrm>
                <a:prstGeom prst="rect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63" name="Rectangle 25">
                  <a:extLst>
                    <a:ext uri="{FF2B5EF4-FFF2-40B4-BE49-F238E27FC236}">
                      <a16:creationId xmlns:a16="http://schemas.microsoft.com/office/drawing/2014/main" id="{B0649C57-8AB7-4F33-890D-120944AA8EF8}"/>
                    </a:ext>
                  </a:extLst>
                </p:cNvPr>
                <p:cNvSpPr/>
                <p:nvPr/>
              </p:nvSpPr>
              <p:spPr>
                <a:xfrm>
                  <a:off x="9073712" y="4530263"/>
                  <a:ext cx="3657600" cy="1205581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64" name="Group 26">
                  <a:extLst>
                    <a:ext uri="{FF2B5EF4-FFF2-40B4-BE49-F238E27FC236}">
                      <a16:creationId xmlns:a16="http://schemas.microsoft.com/office/drawing/2014/main" id="{8CAAA3B5-376C-49E8-AA65-41F00BCC8669}"/>
                    </a:ext>
                  </a:extLst>
                </p:cNvPr>
                <p:cNvGrpSpPr/>
                <p:nvPr/>
              </p:nvGrpSpPr>
              <p:grpSpPr>
                <a:xfrm>
                  <a:off x="10819673" y="5082143"/>
                  <a:ext cx="770444" cy="653701"/>
                  <a:chOff x="3816127" y="5359816"/>
                  <a:chExt cx="615608" cy="653701"/>
                </a:xfrm>
              </p:grpSpPr>
              <p:sp>
                <p:nvSpPr>
                  <p:cNvPr id="290" name="Rectangle 52">
                    <a:extLst>
                      <a:ext uri="{FF2B5EF4-FFF2-40B4-BE49-F238E27FC236}">
                        <a16:creationId xmlns:a16="http://schemas.microsoft.com/office/drawing/2014/main" id="{696A6F13-03AB-4E1B-89F1-48D2E7D05954}"/>
                      </a:ext>
                    </a:extLst>
                  </p:cNvPr>
                  <p:cNvSpPr/>
                  <p:nvPr/>
                </p:nvSpPr>
                <p:spPr>
                  <a:xfrm>
                    <a:off x="3816127" y="5359816"/>
                    <a:ext cx="615608" cy="653701"/>
                  </a:xfrm>
                  <a:prstGeom prst="rect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1" name="Rectangle 53">
                    <a:extLst>
                      <a:ext uri="{FF2B5EF4-FFF2-40B4-BE49-F238E27FC236}">
                        <a16:creationId xmlns:a16="http://schemas.microsoft.com/office/drawing/2014/main" id="{FA62E3D1-3D3B-4DAA-BBB2-6698D29EFF73}"/>
                      </a:ext>
                    </a:extLst>
                  </p:cNvPr>
                  <p:cNvSpPr/>
                  <p:nvPr/>
                </p:nvSpPr>
                <p:spPr>
                  <a:xfrm>
                    <a:off x="3816127" y="5447761"/>
                    <a:ext cx="615608" cy="87538"/>
                  </a:xfrm>
                  <a:prstGeom prst="rect">
                    <a:avLst/>
                  </a:prstGeom>
                  <a:solidFill>
                    <a:schemeClr val="accent4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2" name="Rectangle 54">
                    <a:extLst>
                      <a:ext uri="{FF2B5EF4-FFF2-40B4-BE49-F238E27FC236}">
                        <a16:creationId xmlns:a16="http://schemas.microsoft.com/office/drawing/2014/main" id="{2E150985-4888-4CFF-B8D4-BECD21A74CAC}"/>
                      </a:ext>
                    </a:extLst>
                  </p:cNvPr>
                  <p:cNvSpPr/>
                  <p:nvPr/>
                </p:nvSpPr>
                <p:spPr>
                  <a:xfrm>
                    <a:off x="3816127" y="5582058"/>
                    <a:ext cx="615608" cy="87538"/>
                  </a:xfrm>
                  <a:prstGeom prst="rect">
                    <a:avLst/>
                  </a:prstGeom>
                  <a:solidFill>
                    <a:schemeClr val="accent4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3" name="Rectangle 55">
                    <a:extLst>
                      <a:ext uri="{FF2B5EF4-FFF2-40B4-BE49-F238E27FC236}">
                        <a16:creationId xmlns:a16="http://schemas.microsoft.com/office/drawing/2014/main" id="{F5F2B879-0695-423C-A156-3545C323173F}"/>
                      </a:ext>
                    </a:extLst>
                  </p:cNvPr>
                  <p:cNvSpPr/>
                  <p:nvPr/>
                </p:nvSpPr>
                <p:spPr>
                  <a:xfrm>
                    <a:off x="3816127" y="5716355"/>
                    <a:ext cx="615608" cy="87538"/>
                  </a:xfrm>
                  <a:prstGeom prst="rect">
                    <a:avLst/>
                  </a:prstGeom>
                  <a:solidFill>
                    <a:schemeClr val="accent4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4" name="Rectangle 56">
                    <a:extLst>
                      <a:ext uri="{FF2B5EF4-FFF2-40B4-BE49-F238E27FC236}">
                        <a16:creationId xmlns:a16="http://schemas.microsoft.com/office/drawing/2014/main" id="{B09C2615-B6EF-49D5-B635-B949E038875D}"/>
                      </a:ext>
                    </a:extLst>
                  </p:cNvPr>
                  <p:cNvSpPr/>
                  <p:nvPr/>
                </p:nvSpPr>
                <p:spPr>
                  <a:xfrm>
                    <a:off x="3816127" y="5850652"/>
                    <a:ext cx="615608" cy="87538"/>
                  </a:xfrm>
                  <a:prstGeom prst="rect">
                    <a:avLst/>
                  </a:prstGeom>
                  <a:solidFill>
                    <a:schemeClr val="accent4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65" name="Group 27">
                  <a:extLst>
                    <a:ext uri="{FF2B5EF4-FFF2-40B4-BE49-F238E27FC236}">
                      <a16:creationId xmlns:a16="http://schemas.microsoft.com/office/drawing/2014/main" id="{EC9AD381-685F-4AED-8EDF-316C49BAD92F}"/>
                    </a:ext>
                  </a:extLst>
                </p:cNvPr>
                <p:cNvGrpSpPr/>
                <p:nvPr/>
              </p:nvGrpSpPr>
              <p:grpSpPr>
                <a:xfrm>
                  <a:off x="11733059" y="5082143"/>
                  <a:ext cx="770444" cy="653701"/>
                  <a:chOff x="3816127" y="5359816"/>
                  <a:chExt cx="615608" cy="653701"/>
                </a:xfrm>
              </p:grpSpPr>
              <p:sp>
                <p:nvSpPr>
                  <p:cNvPr id="285" name="Rectangle 47">
                    <a:extLst>
                      <a:ext uri="{FF2B5EF4-FFF2-40B4-BE49-F238E27FC236}">
                        <a16:creationId xmlns:a16="http://schemas.microsoft.com/office/drawing/2014/main" id="{586456F7-C9C3-4DFE-BC5D-12DD4E054842}"/>
                      </a:ext>
                    </a:extLst>
                  </p:cNvPr>
                  <p:cNvSpPr/>
                  <p:nvPr/>
                </p:nvSpPr>
                <p:spPr>
                  <a:xfrm>
                    <a:off x="3816127" y="5359816"/>
                    <a:ext cx="615608" cy="653701"/>
                  </a:xfrm>
                  <a:prstGeom prst="rect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6" name="Rectangle 48">
                    <a:extLst>
                      <a:ext uri="{FF2B5EF4-FFF2-40B4-BE49-F238E27FC236}">
                        <a16:creationId xmlns:a16="http://schemas.microsoft.com/office/drawing/2014/main" id="{5E1A405E-88A6-4796-9C8B-F940BB9BBED1}"/>
                      </a:ext>
                    </a:extLst>
                  </p:cNvPr>
                  <p:cNvSpPr/>
                  <p:nvPr/>
                </p:nvSpPr>
                <p:spPr>
                  <a:xfrm>
                    <a:off x="3816127" y="5447761"/>
                    <a:ext cx="615608" cy="87538"/>
                  </a:xfrm>
                  <a:prstGeom prst="rect">
                    <a:avLst/>
                  </a:prstGeom>
                  <a:solidFill>
                    <a:schemeClr val="accent4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7" name="Rectangle 49">
                    <a:extLst>
                      <a:ext uri="{FF2B5EF4-FFF2-40B4-BE49-F238E27FC236}">
                        <a16:creationId xmlns:a16="http://schemas.microsoft.com/office/drawing/2014/main" id="{9CC9AFD8-C37C-4E2A-B861-B86B4F494572}"/>
                      </a:ext>
                    </a:extLst>
                  </p:cNvPr>
                  <p:cNvSpPr/>
                  <p:nvPr/>
                </p:nvSpPr>
                <p:spPr>
                  <a:xfrm>
                    <a:off x="3816127" y="5582058"/>
                    <a:ext cx="615608" cy="87538"/>
                  </a:xfrm>
                  <a:prstGeom prst="rect">
                    <a:avLst/>
                  </a:prstGeom>
                  <a:solidFill>
                    <a:schemeClr val="accent4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8" name="Rectangle 50">
                    <a:extLst>
                      <a:ext uri="{FF2B5EF4-FFF2-40B4-BE49-F238E27FC236}">
                        <a16:creationId xmlns:a16="http://schemas.microsoft.com/office/drawing/2014/main" id="{632919E4-5FF6-4F0E-833B-1086E84387C4}"/>
                      </a:ext>
                    </a:extLst>
                  </p:cNvPr>
                  <p:cNvSpPr/>
                  <p:nvPr/>
                </p:nvSpPr>
                <p:spPr>
                  <a:xfrm>
                    <a:off x="3816127" y="5716355"/>
                    <a:ext cx="615608" cy="87538"/>
                  </a:xfrm>
                  <a:prstGeom prst="rect">
                    <a:avLst/>
                  </a:prstGeom>
                  <a:solidFill>
                    <a:schemeClr val="accent4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9" name="Rectangle 51">
                    <a:extLst>
                      <a:ext uri="{FF2B5EF4-FFF2-40B4-BE49-F238E27FC236}">
                        <a16:creationId xmlns:a16="http://schemas.microsoft.com/office/drawing/2014/main" id="{9198F309-B9A8-4046-A477-2697906913B3}"/>
                      </a:ext>
                    </a:extLst>
                  </p:cNvPr>
                  <p:cNvSpPr/>
                  <p:nvPr/>
                </p:nvSpPr>
                <p:spPr>
                  <a:xfrm>
                    <a:off x="3816127" y="5850652"/>
                    <a:ext cx="615608" cy="87538"/>
                  </a:xfrm>
                  <a:prstGeom prst="rect">
                    <a:avLst/>
                  </a:prstGeom>
                  <a:solidFill>
                    <a:schemeClr val="accent4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66" name="Group 28">
                  <a:extLst>
                    <a:ext uri="{FF2B5EF4-FFF2-40B4-BE49-F238E27FC236}">
                      <a16:creationId xmlns:a16="http://schemas.microsoft.com/office/drawing/2014/main" id="{B99F24B8-A03A-4138-9D34-71E1CED7F80C}"/>
                    </a:ext>
                  </a:extLst>
                </p:cNvPr>
                <p:cNvGrpSpPr/>
                <p:nvPr/>
              </p:nvGrpSpPr>
              <p:grpSpPr>
                <a:xfrm>
                  <a:off x="9420733" y="4325657"/>
                  <a:ext cx="3057417" cy="144298"/>
                  <a:chOff x="9420733" y="4325657"/>
                  <a:chExt cx="3057417" cy="144298"/>
                </a:xfrm>
              </p:grpSpPr>
              <p:sp>
                <p:nvSpPr>
                  <p:cNvPr id="277" name="Rectangle 39">
                    <a:extLst>
                      <a:ext uri="{FF2B5EF4-FFF2-40B4-BE49-F238E27FC236}">
                        <a16:creationId xmlns:a16="http://schemas.microsoft.com/office/drawing/2014/main" id="{D4869961-5549-4524-B6A8-279502143FD2}"/>
                      </a:ext>
                    </a:extLst>
                  </p:cNvPr>
                  <p:cNvSpPr/>
                  <p:nvPr/>
                </p:nvSpPr>
                <p:spPr>
                  <a:xfrm>
                    <a:off x="11455376" y="4325657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8" name="Rectangle 40">
                    <a:extLst>
                      <a:ext uri="{FF2B5EF4-FFF2-40B4-BE49-F238E27FC236}">
                        <a16:creationId xmlns:a16="http://schemas.microsoft.com/office/drawing/2014/main" id="{827E5B1D-D065-47A5-90FE-CF7035812741}"/>
                      </a:ext>
                    </a:extLst>
                  </p:cNvPr>
                  <p:cNvSpPr/>
                  <p:nvPr/>
                </p:nvSpPr>
                <p:spPr>
                  <a:xfrm>
                    <a:off x="11858950" y="4325657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9" name="Rectangle 41">
                    <a:extLst>
                      <a:ext uri="{FF2B5EF4-FFF2-40B4-BE49-F238E27FC236}">
                        <a16:creationId xmlns:a16="http://schemas.microsoft.com/office/drawing/2014/main" id="{CC003C30-714F-41DE-B800-22CB7A1D6D9B}"/>
                      </a:ext>
                    </a:extLst>
                  </p:cNvPr>
                  <p:cNvSpPr/>
                  <p:nvPr/>
                </p:nvSpPr>
                <p:spPr>
                  <a:xfrm>
                    <a:off x="12262524" y="4325657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0" name="Rectangle 42">
                    <a:extLst>
                      <a:ext uri="{FF2B5EF4-FFF2-40B4-BE49-F238E27FC236}">
                        <a16:creationId xmlns:a16="http://schemas.microsoft.com/office/drawing/2014/main" id="{98ABF03C-F7C3-49C2-A27B-0252971D9698}"/>
                      </a:ext>
                    </a:extLst>
                  </p:cNvPr>
                  <p:cNvSpPr/>
                  <p:nvPr/>
                </p:nvSpPr>
                <p:spPr>
                  <a:xfrm>
                    <a:off x="10227881" y="4325657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1" name="Rectangle 43">
                    <a:extLst>
                      <a:ext uri="{FF2B5EF4-FFF2-40B4-BE49-F238E27FC236}">
                        <a16:creationId xmlns:a16="http://schemas.microsoft.com/office/drawing/2014/main" id="{70D376D2-1084-46A8-B200-3EF078B7509A}"/>
                      </a:ext>
                    </a:extLst>
                  </p:cNvPr>
                  <p:cNvSpPr/>
                  <p:nvPr/>
                </p:nvSpPr>
                <p:spPr>
                  <a:xfrm>
                    <a:off x="10619713" y="4325657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2" name="Rectangle 44">
                    <a:extLst>
                      <a:ext uri="{FF2B5EF4-FFF2-40B4-BE49-F238E27FC236}">
                        <a16:creationId xmlns:a16="http://schemas.microsoft.com/office/drawing/2014/main" id="{483C9E8C-032D-416C-A4C1-B9A061DEF552}"/>
                      </a:ext>
                    </a:extLst>
                  </p:cNvPr>
                  <p:cNvSpPr/>
                  <p:nvPr/>
                </p:nvSpPr>
                <p:spPr>
                  <a:xfrm>
                    <a:off x="11023287" y="4325657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3" name="Rectangle 45">
                    <a:extLst>
                      <a:ext uri="{FF2B5EF4-FFF2-40B4-BE49-F238E27FC236}">
                        <a16:creationId xmlns:a16="http://schemas.microsoft.com/office/drawing/2014/main" id="{9C2A1C3B-B665-4AD5-B246-D675212874CA}"/>
                      </a:ext>
                    </a:extLst>
                  </p:cNvPr>
                  <p:cNvSpPr/>
                  <p:nvPr/>
                </p:nvSpPr>
                <p:spPr>
                  <a:xfrm>
                    <a:off x="9420733" y="4325657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4" name="Rectangle 46">
                    <a:extLst>
                      <a:ext uri="{FF2B5EF4-FFF2-40B4-BE49-F238E27FC236}">
                        <a16:creationId xmlns:a16="http://schemas.microsoft.com/office/drawing/2014/main" id="{8CD5C6CF-ACA7-407D-8AD4-1C692DA2F533}"/>
                      </a:ext>
                    </a:extLst>
                  </p:cNvPr>
                  <p:cNvSpPr/>
                  <p:nvPr/>
                </p:nvSpPr>
                <p:spPr>
                  <a:xfrm>
                    <a:off x="9824307" y="4325657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67" name="Group 29">
                  <a:extLst>
                    <a:ext uri="{FF2B5EF4-FFF2-40B4-BE49-F238E27FC236}">
                      <a16:creationId xmlns:a16="http://schemas.microsoft.com/office/drawing/2014/main" id="{6CD08BF9-728A-41D9-A820-E2329FB73822}"/>
                    </a:ext>
                  </a:extLst>
                </p:cNvPr>
                <p:cNvGrpSpPr/>
                <p:nvPr/>
              </p:nvGrpSpPr>
              <p:grpSpPr>
                <a:xfrm>
                  <a:off x="9420733" y="4686474"/>
                  <a:ext cx="1022774" cy="743102"/>
                  <a:chOff x="5243508" y="4135174"/>
                  <a:chExt cx="1022774" cy="743102"/>
                </a:xfrm>
              </p:grpSpPr>
              <p:sp>
                <p:nvSpPr>
                  <p:cNvPr id="268" name="Rectangle 30">
                    <a:extLst>
                      <a:ext uri="{FF2B5EF4-FFF2-40B4-BE49-F238E27FC236}">
                        <a16:creationId xmlns:a16="http://schemas.microsoft.com/office/drawing/2014/main" id="{75E90F8C-DD28-45D8-9DF8-760BFFA6F101}"/>
                      </a:ext>
                    </a:extLst>
                  </p:cNvPr>
                  <p:cNvSpPr/>
                  <p:nvPr/>
                </p:nvSpPr>
                <p:spPr>
                  <a:xfrm>
                    <a:off x="5243508" y="4135174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9" name="Rectangle 31">
                    <a:extLst>
                      <a:ext uri="{FF2B5EF4-FFF2-40B4-BE49-F238E27FC236}">
                        <a16:creationId xmlns:a16="http://schemas.microsoft.com/office/drawing/2014/main" id="{6352EEFC-5AF8-46F8-B491-74D2951A78AB}"/>
                      </a:ext>
                    </a:extLst>
                  </p:cNvPr>
                  <p:cNvSpPr/>
                  <p:nvPr/>
                </p:nvSpPr>
                <p:spPr>
                  <a:xfrm>
                    <a:off x="5647082" y="4135174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0" name="Rectangle 32">
                    <a:extLst>
                      <a:ext uri="{FF2B5EF4-FFF2-40B4-BE49-F238E27FC236}">
                        <a16:creationId xmlns:a16="http://schemas.microsoft.com/office/drawing/2014/main" id="{778CE9F2-64C4-4109-B36D-A1547AF50B01}"/>
                      </a:ext>
                    </a:extLst>
                  </p:cNvPr>
                  <p:cNvSpPr/>
                  <p:nvPr/>
                </p:nvSpPr>
                <p:spPr>
                  <a:xfrm>
                    <a:off x="6050656" y="4135174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1" name="Rectangle 33">
                    <a:extLst>
                      <a:ext uri="{FF2B5EF4-FFF2-40B4-BE49-F238E27FC236}">
                        <a16:creationId xmlns:a16="http://schemas.microsoft.com/office/drawing/2014/main" id="{37D25B7A-1A0D-4EE5-B165-402D9F5D2921}"/>
                      </a:ext>
                    </a:extLst>
                  </p:cNvPr>
                  <p:cNvSpPr/>
                  <p:nvPr/>
                </p:nvSpPr>
                <p:spPr>
                  <a:xfrm>
                    <a:off x="5243508" y="4434576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2" name="Rectangle 34">
                    <a:extLst>
                      <a:ext uri="{FF2B5EF4-FFF2-40B4-BE49-F238E27FC236}">
                        <a16:creationId xmlns:a16="http://schemas.microsoft.com/office/drawing/2014/main" id="{2FBC0E21-C5FA-4134-AC35-336E95EAF899}"/>
                      </a:ext>
                    </a:extLst>
                  </p:cNvPr>
                  <p:cNvSpPr/>
                  <p:nvPr/>
                </p:nvSpPr>
                <p:spPr>
                  <a:xfrm>
                    <a:off x="5647082" y="4434576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3" name="Rectangle 35">
                    <a:extLst>
                      <a:ext uri="{FF2B5EF4-FFF2-40B4-BE49-F238E27FC236}">
                        <a16:creationId xmlns:a16="http://schemas.microsoft.com/office/drawing/2014/main" id="{F4C0F854-BA7E-4E54-B92E-01A9BEF478B7}"/>
                      </a:ext>
                    </a:extLst>
                  </p:cNvPr>
                  <p:cNvSpPr/>
                  <p:nvPr/>
                </p:nvSpPr>
                <p:spPr>
                  <a:xfrm>
                    <a:off x="6050656" y="4434576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4" name="Rectangle 36">
                    <a:extLst>
                      <a:ext uri="{FF2B5EF4-FFF2-40B4-BE49-F238E27FC236}">
                        <a16:creationId xmlns:a16="http://schemas.microsoft.com/office/drawing/2014/main" id="{0E5431D8-1839-4B67-8ECF-9E6B6D2D338C}"/>
                      </a:ext>
                    </a:extLst>
                  </p:cNvPr>
                  <p:cNvSpPr/>
                  <p:nvPr/>
                </p:nvSpPr>
                <p:spPr>
                  <a:xfrm>
                    <a:off x="5243508" y="4733978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5" name="Rectangle 37">
                    <a:extLst>
                      <a:ext uri="{FF2B5EF4-FFF2-40B4-BE49-F238E27FC236}">
                        <a16:creationId xmlns:a16="http://schemas.microsoft.com/office/drawing/2014/main" id="{80379AC4-06F8-4CD3-B93D-356475BE5695}"/>
                      </a:ext>
                    </a:extLst>
                  </p:cNvPr>
                  <p:cNvSpPr/>
                  <p:nvPr/>
                </p:nvSpPr>
                <p:spPr>
                  <a:xfrm>
                    <a:off x="5647082" y="4733978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6" name="Rectangle 38">
                    <a:extLst>
                      <a:ext uri="{FF2B5EF4-FFF2-40B4-BE49-F238E27FC236}">
                        <a16:creationId xmlns:a16="http://schemas.microsoft.com/office/drawing/2014/main" id="{D165D761-50CD-4C11-BAB8-BFDB7A02FA02}"/>
                      </a:ext>
                    </a:extLst>
                  </p:cNvPr>
                  <p:cNvSpPr/>
                  <p:nvPr/>
                </p:nvSpPr>
                <p:spPr>
                  <a:xfrm>
                    <a:off x="6050656" y="4733978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44" name="Group 6">
                <a:extLst>
                  <a:ext uri="{FF2B5EF4-FFF2-40B4-BE49-F238E27FC236}">
                    <a16:creationId xmlns:a16="http://schemas.microsoft.com/office/drawing/2014/main" id="{6DB919CB-9DFC-4DC1-A127-CB43D9D82F64}"/>
                  </a:ext>
                </a:extLst>
              </p:cNvPr>
              <p:cNvGrpSpPr/>
              <p:nvPr/>
            </p:nvGrpSpPr>
            <p:grpSpPr>
              <a:xfrm>
                <a:off x="9277830" y="1166736"/>
                <a:ext cx="2250191" cy="2344826"/>
                <a:chOff x="9277830" y="1166736"/>
                <a:chExt cx="2250191" cy="2344826"/>
              </a:xfrm>
            </p:grpSpPr>
            <p:grpSp>
              <p:nvGrpSpPr>
                <p:cNvPr id="245" name="Group 7">
                  <a:extLst>
                    <a:ext uri="{FF2B5EF4-FFF2-40B4-BE49-F238E27FC236}">
                      <a16:creationId xmlns:a16="http://schemas.microsoft.com/office/drawing/2014/main" id="{FB886F5D-79BD-4AF3-B1E0-E45B53613020}"/>
                    </a:ext>
                  </a:extLst>
                </p:cNvPr>
                <p:cNvGrpSpPr/>
                <p:nvPr/>
              </p:nvGrpSpPr>
              <p:grpSpPr>
                <a:xfrm>
                  <a:off x="9830401" y="2180121"/>
                  <a:ext cx="731071" cy="1326166"/>
                  <a:chOff x="-772683" y="4329325"/>
                  <a:chExt cx="731071" cy="1692900"/>
                </a:xfrm>
              </p:grpSpPr>
              <p:sp>
                <p:nvSpPr>
                  <p:cNvPr id="259" name="Rectangle: Top Corners Rounded 21">
                    <a:extLst>
                      <a:ext uri="{FF2B5EF4-FFF2-40B4-BE49-F238E27FC236}">
                        <a16:creationId xmlns:a16="http://schemas.microsoft.com/office/drawing/2014/main" id="{FE1C1E1F-56DF-4B8F-A49A-8B68AD131BD0}"/>
                      </a:ext>
                    </a:extLst>
                  </p:cNvPr>
                  <p:cNvSpPr/>
                  <p:nvPr/>
                </p:nvSpPr>
                <p:spPr>
                  <a:xfrm>
                    <a:off x="-772683" y="4329325"/>
                    <a:ext cx="731071" cy="1692900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0" name="Rectangle 22">
                    <a:extLst>
                      <a:ext uri="{FF2B5EF4-FFF2-40B4-BE49-F238E27FC236}">
                        <a16:creationId xmlns:a16="http://schemas.microsoft.com/office/drawing/2014/main" id="{1924872D-D09A-499F-A795-FF6F8088858A}"/>
                      </a:ext>
                    </a:extLst>
                  </p:cNvPr>
                  <p:cNvSpPr/>
                  <p:nvPr/>
                </p:nvSpPr>
                <p:spPr>
                  <a:xfrm>
                    <a:off x="-391792" y="4758361"/>
                    <a:ext cx="350180" cy="1263864"/>
                  </a:xfrm>
                  <a:prstGeom prst="rect">
                    <a:avLst/>
                  </a:prstGeom>
                  <a:solidFill>
                    <a:schemeClr val="accent4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46" name="Group 8">
                  <a:extLst>
                    <a:ext uri="{FF2B5EF4-FFF2-40B4-BE49-F238E27FC236}">
                      <a16:creationId xmlns:a16="http://schemas.microsoft.com/office/drawing/2014/main" id="{025F9D82-F86C-44BF-AB7B-37917E4B5074}"/>
                    </a:ext>
                  </a:extLst>
                </p:cNvPr>
                <p:cNvGrpSpPr/>
                <p:nvPr/>
              </p:nvGrpSpPr>
              <p:grpSpPr>
                <a:xfrm>
                  <a:off x="10796950" y="2179890"/>
                  <a:ext cx="731071" cy="1326166"/>
                  <a:chOff x="-772683" y="4329325"/>
                  <a:chExt cx="731071" cy="1692900"/>
                </a:xfrm>
              </p:grpSpPr>
              <p:sp>
                <p:nvSpPr>
                  <p:cNvPr id="257" name="Rectangle: Top Corners Rounded 19">
                    <a:extLst>
                      <a:ext uri="{FF2B5EF4-FFF2-40B4-BE49-F238E27FC236}">
                        <a16:creationId xmlns:a16="http://schemas.microsoft.com/office/drawing/2014/main" id="{84C847C5-F5E6-444B-BD88-B653A5C5C6E5}"/>
                      </a:ext>
                    </a:extLst>
                  </p:cNvPr>
                  <p:cNvSpPr/>
                  <p:nvPr/>
                </p:nvSpPr>
                <p:spPr>
                  <a:xfrm>
                    <a:off x="-772683" y="4329325"/>
                    <a:ext cx="731071" cy="1692900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8" name="Rectangle 20">
                    <a:extLst>
                      <a:ext uri="{FF2B5EF4-FFF2-40B4-BE49-F238E27FC236}">
                        <a16:creationId xmlns:a16="http://schemas.microsoft.com/office/drawing/2014/main" id="{BB4D91F3-6B2C-4F4D-ACE2-1F5D1A72C07F}"/>
                      </a:ext>
                    </a:extLst>
                  </p:cNvPr>
                  <p:cNvSpPr/>
                  <p:nvPr/>
                </p:nvSpPr>
                <p:spPr>
                  <a:xfrm>
                    <a:off x="-391792" y="4758361"/>
                    <a:ext cx="350180" cy="1263864"/>
                  </a:xfrm>
                  <a:prstGeom prst="rect">
                    <a:avLst/>
                  </a:prstGeom>
                  <a:solidFill>
                    <a:schemeClr val="accent4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47" name="Group 9">
                  <a:extLst>
                    <a:ext uri="{FF2B5EF4-FFF2-40B4-BE49-F238E27FC236}">
                      <a16:creationId xmlns:a16="http://schemas.microsoft.com/office/drawing/2014/main" id="{BD273B01-655E-4482-AD23-5B3E4B3E1D22}"/>
                    </a:ext>
                  </a:extLst>
                </p:cNvPr>
                <p:cNvGrpSpPr/>
                <p:nvPr/>
              </p:nvGrpSpPr>
              <p:grpSpPr>
                <a:xfrm>
                  <a:off x="9277830" y="1166736"/>
                  <a:ext cx="424922" cy="2344826"/>
                  <a:chOff x="9277830" y="1166736"/>
                  <a:chExt cx="424922" cy="2344826"/>
                </a:xfrm>
              </p:grpSpPr>
              <p:grpSp>
                <p:nvGrpSpPr>
                  <p:cNvPr id="251" name="Group 13">
                    <a:extLst>
                      <a:ext uri="{FF2B5EF4-FFF2-40B4-BE49-F238E27FC236}">
                        <a16:creationId xmlns:a16="http://schemas.microsoft.com/office/drawing/2014/main" id="{3D4469C8-0144-482A-A596-23787F767EF1}"/>
                      </a:ext>
                    </a:extLst>
                  </p:cNvPr>
                  <p:cNvGrpSpPr/>
                  <p:nvPr/>
                </p:nvGrpSpPr>
                <p:grpSpPr>
                  <a:xfrm>
                    <a:off x="9277830" y="1497989"/>
                    <a:ext cx="424922" cy="2013573"/>
                    <a:chOff x="2507828" y="1767064"/>
                    <a:chExt cx="424922" cy="214763"/>
                  </a:xfrm>
                </p:grpSpPr>
                <p:sp>
                  <p:nvSpPr>
                    <p:cNvPr id="255" name="Rectangle 17">
                      <a:extLst>
                        <a:ext uri="{FF2B5EF4-FFF2-40B4-BE49-F238E27FC236}">
                          <a16:creationId xmlns:a16="http://schemas.microsoft.com/office/drawing/2014/main" id="{8A05CA54-284E-431F-B96D-F3C868CEAF8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07828" y="1767065"/>
                      <a:ext cx="424922" cy="214762"/>
                    </a:xfrm>
                    <a:prstGeom prst="rect">
                      <a:avLst/>
                    </a:prstGeom>
                    <a:solidFill>
                      <a:schemeClr val="accent4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6" name="Rectangle 18">
                      <a:extLst>
                        <a:ext uri="{FF2B5EF4-FFF2-40B4-BE49-F238E27FC236}">
                          <a16:creationId xmlns:a16="http://schemas.microsoft.com/office/drawing/2014/main" id="{9BD1750D-A677-4CCA-9CD9-3BB6695E4D8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09592" y="1767064"/>
                      <a:ext cx="223158" cy="214763"/>
                    </a:xfrm>
                    <a:prstGeom prst="rect">
                      <a:avLst/>
                    </a:prstGeom>
                    <a:solidFill>
                      <a:schemeClr val="accent4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52" name="Group 14">
                    <a:extLst>
                      <a:ext uri="{FF2B5EF4-FFF2-40B4-BE49-F238E27FC236}">
                        <a16:creationId xmlns:a16="http://schemas.microsoft.com/office/drawing/2014/main" id="{4AF3381D-34FD-4BAB-95AA-57F733BDF5B0}"/>
                      </a:ext>
                    </a:extLst>
                  </p:cNvPr>
                  <p:cNvGrpSpPr/>
                  <p:nvPr/>
                </p:nvGrpSpPr>
                <p:grpSpPr>
                  <a:xfrm>
                    <a:off x="9277830" y="1166736"/>
                    <a:ext cx="424922" cy="407911"/>
                    <a:chOff x="2507828" y="1767064"/>
                    <a:chExt cx="424922" cy="268381"/>
                  </a:xfrm>
                </p:grpSpPr>
                <p:sp>
                  <p:nvSpPr>
                    <p:cNvPr id="253" name="Rectangle 15">
                      <a:extLst>
                        <a:ext uri="{FF2B5EF4-FFF2-40B4-BE49-F238E27FC236}">
                          <a16:creationId xmlns:a16="http://schemas.microsoft.com/office/drawing/2014/main" id="{D2BEA8B8-86E7-49B4-B989-CAF6ED245D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07828" y="1767065"/>
                      <a:ext cx="424922" cy="268379"/>
                    </a:xfrm>
                    <a:prstGeom prst="rect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4" name="Rectangle 16">
                      <a:extLst>
                        <a:ext uri="{FF2B5EF4-FFF2-40B4-BE49-F238E27FC236}">
                          <a16:creationId xmlns:a16="http://schemas.microsoft.com/office/drawing/2014/main" id="{61985441-B1CE-4942-9537-D0C30D39B2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09592" y="1767064"/>
                      <a:ext cx="223158" cy="268381"/>
                    </a:xfrm>
                    <a:prstGeom prst="rect">
                      <a:avLst/>
                    </a:prstGeom>
                    <a:solidFill>
                      <a:schemeClr val="bg1">
                        <a:lumMod val="6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248" name="Rectangle 10">
                  <a:extLst>
                    <a:ext uri="{FF2B5EF4-FFF2-40B4-BE49-F238E27FC236}">
                      <a16:creationId xmlns:a16="http://schemas.microsoft.com/office/drawing/2014/main" id="{B4631B3C-F53D-42C7-9483-2C0D1F32E72D}"/>
                    </a:ext>
                  </a:extLst>
                </p:cNvPr>
                <p:cNvSpPr/>
                <p:nvPr/>
              </p:nvSpPr>
              <p:spPr>
                <a:xfrm>
                  <a:off x="9702752" y="1757176"/>
                  <a:ext cx="1475089" cy="137160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9" name="Rectangle 11">
                  <a:extLst>
                    <a:ext uri="{FF2B5EF4-FFF2-40B4-BE49-F238E27FC236}">
                      <a16:creationId xmlns:a16="http://schemas.microsoft.com/office/drawing/2014/main" id="{4D82B37E-42D0-4FE3-8BBD-6D96D9B83FBF}"/>
                    </a:ext>
                  </a:extLst>
                </p:cNvPr>
                <p:cNvSpPr/>
                <p:nvPr/>
              </p:nvSpPr>
              <p:spPr>
                <a:xfrm>
                  <a:off x="10166773" y="1780779"/>
                  <a:ext cx="91440" cy="531080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0" name="Rectangle 12">
                  <a:extLst>
                    <a:ext uri="{FF2B5EF4-FFF2-40B4-BE49-F238E27FC236}">
                      <a16:creationId xmlns:a16="http://schemas.microsoft.com/office/drawing/2014/main" id="{62AECA80-3462-41B4-A6AB-1959E9DAA189}"/>
                    </a:ext>
                  </a:extLst>
                </p:cNvPr>
                <p:cNvSpPr/>
                <p:nvPr/>
              </p:nvSpPr>
              <p:spPr>
                <a:xfrm>
                  <a:off x="11137203" y="1756226"/>
                  <a:ext cx="91440" cy="531080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81AF015-8854-465B-B283-6A289A962FBB}"/>
              </a:ext>
            </a:extLst>
          </p:cNvPr>
          <p:cNvGrpSpPr/>
          <p:nvPr/>
        </p:nvGrpSpPr>
        <p:grpSpPr>
          <a:xfrm>
            <a:off x="6433579" y="2606878"/>
            <a:ext cx="5179940" cy="2846026"/>
            <a:chOff x="-548507" y="477868"/>
            <a:chExt cx="11570449" cy="6357177"/>
          </a:xfrm>
        </p:grpSpPr>
        <p:sp>
          <p:nvSpPr>
            <p:cNvPr id="4" name="Freeform: Shape 4">
              <a:extLst>
                <a:ext uri="{FF2B5EF4-FFF2-40B4-BE49-F238E27FC236}">
                  <a16:creationId xmlns:a16="http://schemas.microsoft.com/office/drawing/2014/main" id="{76864BE2-92B1-45FA-B304-FA5C12F88921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5">
              <a:extLst>
                <a:ext uri="{FF2B5EF4-FFF2-40B4-BE49-F238E27FC236}">
                  <a16:creationId xmlns:a16="http://schemas.microsoft.com/office/drawing/2014/main" id="{5FA41B95-D24E-4243-93F0-238C90F642C3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6">
              <a:extLst>
                <a:ext uri="{FF2B5EF4-FFF2-40B4-BE49-F238E27FC236}">
                  <a16:creationId xmlns:a16="http://schemas.microsoft.com/office/drawing/2014/main" id="{9405D5D5-19FB-40D6-9261-602D46F9BE37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7">
              <a:extLst>
                <a:ext uri="{FF2B5EF4-FFF2-40B4-BE49-F238E27FC236}">
                  <a16:creationId xmlns:a16="http://schemas.microsoft.com/office/drawing/2014/main" id="{09AE4DEA-2426-4269-AD77-FF7AD55D532D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8">
              <a:extLst>
                <a:ext uri="{FF2B5EF4-FFF2-40B4-BE49-F238E27FC236}">
                  <a16:creationId xmlns:a16="http://schemas.microsoft.com/office/drawing/2014/main" id="{F4077660-AF1D-448D-8846-A1FDCAED35D2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9" name="Group 9">
              <a:extLst>
                <a:ext uri="{FF2B5EF4-FFF2-40B4-BE49-F238E27FC236}">
                  <a16:creationId xmlns:a16="http://schemas.microsoft.com/office/drawing/2014/main" id="{F820E93F-EB55-46BA-B1F9-B8E34382944F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4" name="Rectangle: Rounded Corners 14">
                <a:extLst>
                  <a:ext uri="{FF2B5EF4-FFF2-40B4-BE49-F238E27FC236}">
                    <a16:creationId xmlns:a16="http://schemas.microsoft.com/office/drawing/2014/main" id="{3B62E348-63F6-4BB7-AD93-8E776F8780DB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: Rounded Corners 15">
                <a:extLst>
                  <a:ext uri="{FF2B5EF4-FFF2-40B4-BE49-F238E27FC236}">
                    <a16:creationId xmlns:a16="http://schemas.microsoft.com/office/drawing/2014/main" id="{C253CBE8-B38A-463E-8987-4836943285B5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10">
              <a:extLst>
                <a:ext uri="{FF2B5EF4-FFF2-40B4-BE49-F238E27FC236}">
                  <a16:creationId xmlns:a16="http://schemas.microsoft.com/office/drawing/2014/main" id="{9AF09F7D-43D3-45F2-96D2-E5D30C690E44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2" name="Rectangle: Rounded Corners 12">
                <a:extLst>
                  <a:ext uri="{FF2B5EF4-FFF2-40B4-BE49-F238E27FC236}">
                    <a16:creationId xmlns:a16="http://schemas.microsoft.com/office/drawing/2014/main" id="{EB96728A-09B7-40BC-BFAF-D770B99CD247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: Rounded Corners 13">
                <a:extLst>
                  <a:ext uri="{FF2B5EF4-FFF2-40B4-BE49-F238E27FC236}">
                    <a16:creationId xmlns:a16="http://schemas.microsoft.com/office/drawing/2014/main" id="{F6C97E15-5FEE-48B1-9568-8DEA8F00EE02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1" name="Freeform: Shape 11">
              <a:extLst>
                <a:ext uri="{FF2B5EF4-FFF2-40B4-BE49-F238E27FC236}">
                  <a16:creationId xmlns:a16="http://schemas.microsoft.com/office/drawing/2014/main" id="{61B5A306-C06D-49FF-83B6-848114F8D191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BB9B5A4D-19D4-42B7-8DA3-2CF20CF8D27D}"/>
              </a:ext>
            </a:extLst>
          </p:cNvPr>
          <p:cNvGrpSpPr/>
          <p:nvPr/>
        </p:nvGrpSpPr>
        <p:grpSpPr>
          <a:xfrm>
            <a:off x="3599490" y="1930364"/>
            <a:ext cx="2952761" cy="4773978"/>
            <a:chOff x="3433935" y="-13"/>
            <a:chExt cx="5325512" cy="8610206"/>
          </a:xfrm>
        </p:grpSpPr>
        <p:sp>
          <p:nvSpPr>
            <p:cNvPr id="17" name="자유형: 도형 16">
              <a:extLst>
                <a:ext uri="{FF2B5EF4-FFF2-40B4-BE49-F238E27FC236}">
                  <a16:creationId xmlns:a16="http://schemas.microsoft.com/office/drawing/2014/main" id="{030E0F18-2D04-4D4B-A255-94B290972E3B}"/>
                </a:ext>
              </a:extLst>
            </p:cNvPr>
            <p:cNvSpPr/>
            <p:nvPr/>
          </p:nvSpPr>
          <p:spPr>
            <a:xfrm>
              <a:off x="4769480" y="1927180"/>
              <a:ext cx="3989967" cy="6683013"/>
            </a:xfrm>
            <a:custGeom>
              <a:avLst/>
              <a:gdLst>
                <a:gd name="connsiteX0" fmla="*/ 3412504 w 3989967"/>
                <a:gd name="connsiteY0" fmla="*/ 4929933 h 4930820"/>
                <a:gd name="connsiteX1" fmla="*/ 3370038 w 3989967"/>
                <a:gd name="connsiteY1" fmla="*/ 4930821 h 4930820"/>
                <a:gd name="connsiteX2" fmla="*/ 650036 w 3989967"/>
                <a:gd name="connsiteY2" fmla="*/ 4930821 h 4930820"/>
                <a:gd name="connsiteX3" fmla="*/ 611119 w 3989967"/>
                <a:gd name="connsiteY3" fmla="*/ 4929933 h 4930820"/>
                <a:gd name="connsiteX4" fmla="*/ 657135 w 3989967"/>
                <a:gd name="connsiteY4" fmla="*/ 4716651 h 4930820"/>
                <a:gd name="connsiteX5" fmla="*/ 846522 w 3989967"/>
                <a:gd name="connsiteY5" fmla="*/ 4001568 h 4930820"/>
                <a:gd name="connsiteX6" fmla="*/ 847410 w 3989967"/>
                <a:gd name="connsiteY6" fmla="*/ 3998019 h 4930820"/>
                <a:gd name="connsiteX7" fmla="*/ 806718 w 3989967"/>
                <a:gd name="connsiteY7" fmla="*/ 3809519 h 4930820"/>
                <a:gd name="connsiteX8" fmla="*/ 638627 w 3989967"/>
                <a:gd name="connsiteY8" fmla="*/ 3614807 h 4930820"/>
                <a:gd name="connsiteX9" fmla="*/ 640402 w 3989967"/>
                <a:gd name="connsiteY9" fmla="*/ 3575003 h 4930820"/>
                <a:gd name="connsiteX10" fmla="*/ 929744 w 3989967"/>
                <a:gd name="connsiteY10" fmla="*/ 3174995 h 4930820"/>
                <a:gd name="connsiteX11" fmla="*/ 979309 w 3989967"/>
                <a:gd name="connsiteY11" fmla="*/ 3046645 h 4930820"/>
                <a:gd name="connsiteX12" fmla="*/ 768689 w 3989967"/>
                <a:gd name="connsiteY12" fmla="*/ 3108570 h 4930820"/>
                <a:gd name="connsiteX13" fmla="*/ 479347 w 3989967"/>
                <a:gd name="connsiteY13" fmla="*/ 3128029 h 4930820"/>
                <a:gd name="connsiteX14" fmla="*/ 110397 w 3989967"/>
                <a:gd name="connsiteY14" fmla="*/ 3105908 h 4930820"/>
                <a:gd name="connsiteX15" fmla="*/ 20140 w 3989967"/>
                <a:gd name="connsiteY15" fmla="*/ 3095260 h 4930820"/>
                <a:gd name="connsiteX16" fmla="*/ 10379 w 3989967"/>
                <a:gd name="connsiteY16" fmla="*/ 3048357 h 4930820"/>
                <a:gd name="connsiteX17" fmla="*/ 22739 w 3989967"/>
                <a:gd name="connsiteY17" fmla="*/ 3047469 h 4930820"/>
                <a:gd name="connsiteX18" fmla="*/ 206802 w 3989967"/>
                <a:gd name="connsiteY18" fmla="*/ 3084611 h 4930820"/>
                <a:gd name="connsiteX19" fmla="*/ 322729 w 3989967"/>
                <a:gd name="connsiteY19" fmla="*/ 3031497 h 4930820"/>
                <a:gd name="connsiteX20" fmla="*/ 399738 w 3989967"/>
                <a:gd name="connsiteY20" fmla="*/ 2961586 h 4930820"/>
                <a:gd name="connsiteX21" fmla="*/ 832451 w 3989967"/>
                <a:gd name="connsiteY21" fmla="*/ 2922669 h 4930820"/>
                <a:gd name="connsiteX22" fmla="*/ 1281074 w 3989967"/>
                <a:gd name="connsiteY22" fmla="*/ 2880202 h 4930820"/>
                <a:gd name="connsiteX23" fmla="*/ 1408473 w 3989967"/>
                <a:gd name="connsiteY23" fmla="*/ 2873104 h 4930820"/>
                <a:gd name="connsiteX24" fmla="*/ 1502279 w 3989967"/>
                <a:gd name="connsiteY24" fmla="*/ 2889900 h 4930820"/>
                <a:gd name="connsiteX25" fmla="*/ 1492518 w 3989967"/>
                <a:gd name="connsiteY25" fmla="*/ 2923556 h 4930820"/>
                <a:gd name="connsiteX26" fmla="*/ 1308455 w 3989967"/>
                <a:gd name="connsiteY26" fmla="*/ 3578426 h 4930820"/>
                <a:gd name="connsiteX27" fmla="*/ 1903047 w 3989967"/>
                <a:gd name="connsiteY27" fmla="*/ 3658098 h 4930820"/>
                <a:gd name="connsiteX28" fmla="*/ 1960536 w 3989967"/>
                <a:gd name="connsiteY28" fmla="*/ 3605870 h 4930820"/>
                <a:gd name="connsiteX29" fmla="*/ 1984431 w 3989967"/>
                <a:gd name="connsiteY29" fmla="*/ 3362481 h 4930820"/>
                <a:gd name="connsiteX30" fmla="*/ 2018023 w 3989967"/>
                <a:gd name="connsiteY30" fmla="*/ 3024398 h 4930820"/>
                <a:gd name="connsiteX31" fmla="*/ 2033045 w 3989967"/>
                <a:gd name="connsiteY31" fmla="*/ 2871266 h 4930820"/>
                <a:gd name="connsiteX32" fmla="*/ 2004713 w 3989967"/>
                <a:gd name="connsiteY32" fmla="*/ 2838497 h 4930820"/>
                <a:gd name="connsiteX33" fmla="*/ 1743704 w 3989967"/>
                <a:gd name="connsiteY33" fmla="*/ 2849145 h 4930820"/>
                <a:gd name="connsiteX34" fmla="*/ 1679117 w 3989967"/>
                <a:gd name="connsiteY34" fmla="*/ 2846483 h 4930820"/>
                <a:gd name="connsiteX35" fmla="*/ 1670243 w 3989967"/>
                <a:gd name="connsiteY35" fmla="*/ 2751790 h 4930820"/>
                <a:gd name="connsiteX36" fmla="*/ 1638362 w 3989967"/>
                <a:gd name="connsiteY36" fmla="*/ 2695125 h 4930820"/>
                <a:gd name="connsiteX37" fmla="*/ 1461397 w 3989967"/>
                <a:gd name="connsiteY37" fmla="*/ 2606643 h 4930820"/>
                <a:gd name="connsiteX38" fmla="*/ 1426030 w 3989967"/>
                <a:gd name="connsiteY38" fmla="*/ 2551754 h 4930820"/>
                <a:gd name="connsiteX39" fmla="*/ 1480032 w 3989967"/>
                <a:gd name="connsiteY39" fmla="*/ 2219882 h 4930820"/>
                <a:gd name="connsiteX40" fmla="*/ 1421656 w 3989967"/>
                <a:gd name="connsiteY40" fmla="*/ 2155295 h 4930820"/>
                <a:gd name="connsiteX41" fmla="*/ 1343823 w 3989967"/>
                <a:gd name="connsiteY41" fmla="*/ 2164169 h 4930820"/>
                <a:gd name="connsiteX42" fmla="*/ 1307568 w 3989967"/>
                <a:gd name="connsiteY42" fmla="*/ 2177416 h 4930820"/>
                <a:gd name="connsiteX43" fmla="*/ 1271313 w 3989967"/>
                <a:gd name="connsiteY43" fmla="*/ 2195987 h 4930820"/>
                <a:gd name="connsiteX44" fmla="*/ 1067791 w 3989967"/>
                <a:gd name="connsiteY44" fmla="*/ 2194212 h 4930820"/>
                <a:gd name="connsiteX45" fmla="*/ 1041804 w 3989967"/>
                <a:gd name="connsiteY45" fmla="*/ 2173423 h 4930820"/>
                <a:gd name="connsiteX46" fmla="*/ 781935 w 3989967"/>
                <a:gd name="connsiteY46" fmla="*/ 2065673 h 4930820"/>
                <a:gd name="connsiteX47" fmla="*/ 818571 w 3989967"/>
                <a:gd name="connsiteY47" fmla="*/ 1622628 h 4930820"/>
                <a:gd name="connsiteX48" fmla="*/ 874474 w 3989967"/>
                <a:gd name="connsiteY48" fmla="*/ 1242839 h 4930820"/>
                <a:gd name="connsiteX49" fmla="*/ 919603 w 3989967"/>
                <a:gd name="connsiteY49" fmla="*/ 1072910 h 4930820"/>
                <a:gd name="connsiteX50" fmla="*/ 1001873 w 3989967"/>
                <a:gd name="connsiteY50" fmla="*/ 744588 h 4930820"/>
                <a:gd name="connsiteX51" fmla="*/ 1091243 w 3989967"/>
                <a:gd name="connsiteY51" fmla="*/ 501199 h 4930820"/>
                <a:gd name="connsiteX52" fmla="*/ 1404480 w 3989967"/>
                <a:gd name="connsiteY52" fmla="*/ 256922 h 4930820"/>
                <a:gd name="connsiteX53" fmla="*/ 1606227 w 3989967"/>
                <a:gd name="connsiteY53" fmla="*/ 228590 h 4930820"/>
                <a:gd name="connsiteX54" fmla="*/ 1595578 w 3989967"/>
                <a:gd name="connsiteY54" fmla="*/ 254260 h 4930820"/>
                <a:gd name="connsiteX55" fmla="*/ 1515970 w 3989967"/>
                <a:gd name="connsiteY55" fmla="*/ 512671 h 4930820"/>
                <a:gd name="connsiteX56" fmla="*/ 1532766 w 3989967"/>
                <a:gd name="connsiteY56" fmla="*/ 609140 h 4930820"/>
                <a:gd name="connsiteX57" fmla="*/ 1574155 w 3989967"/>
                <a:gd name="connsiteY57" fmla="*/ 626823 h 4930820"/>
                <a:gd name="connsiteX58" fmla="*/ 1615924 w 3989967"/>
                <a:gd name="connsiteY58" fmla="*/ 575547 h 4930820"/>
                <a:gd name="connsiteX59" fmla="*/ 1642481 w 3989967"/>
                <a:gd name="connsiteY59" fmla="*/ 570223 h 4930820"/>
                <a:gd name="connsiteX60" fmla="*/ 1644256 w 3989967"/>
                <a:gd name="connsiteY60" fmla="*/ 594118 h 4930820"/>
                <a:gd name="connsiteX61" fmla="*/ 1662827 w 3989967"/>
                <a:gd name="connsiteY61" fmla="*/ 721580 h 4930820"/>
                <a:gd name="connsiteX62" fmla="*/ 1685835 w 3989967"/>
                <a:gd name="connsiteY62" fmla="*/ 764934 h 4930820"/>
                <a:gd name="connsiteX63" fmla="*/ 1697307 w 3989967"/>
                <a:gd name="connsiteY63" fmla="*/ 950772 h 4930820"/>
                <a:gd name="connsiteX64" fmla="*/ 1673412 w 3989967"/>
                <a:gd name="connsiteY64" fmla="*/ 1188837 h 4930820"/>
                <a:gd name="connsiteX65" fmla="*/ 1668088 w 3989967"/>
                <a:gd name="connsiteY65" fmla="*/ 1351667 h 4930820"/>
                <a:gd name="connsiteX66" fmla="*/ 1650531 w 3989967"/>
                <a:gd name="connsiteY66" fmla="*/ 1628649 h 4930820"/>
                <a:gd name="connsiteX67" fmla="*/ 1640326 w 3989967"/>
                <a:gd name="connsiteY67" fmla="*/ 1966732 h 4930820"/>
                <a:gd name="connsiteX68" fmla="*/ 1631453 w 3989967"/>
                <a:gd name="connsiteY68" fmla="*/ 2080884 h 4930820"/>
                <a:gd name="connsiteX69" fmla="*/ 1624354 w 3989967"/>
                <a:gd name="connsiteY69" fmla="*/ 2110991 h 4930820"/>
                <a:gd name="connsiteX70" fmla="*/ 1782177 w 3989967"/>
                <a:gd name="connsiteY70" fmla="*/ 1645509 h 4930820"/>
                <a:gd name="connsiteX71" fmla="*/ 1870659 w 3989967"/>
                <a:gd name="connsiteY71" fmla="*/ 1485341 h 4930820"/>
                <a:gd name="connsiteX72" fmla="*/ 2114872 w 3989967"/>
                <a:gd name="connsiteY72" fmla="*/ 1079122 h 4930820"/>
                <a:gd name="connsiteX73" fmla="*/ 2213115 w 3989967"/>
                <a:gd name="connsiteY73" fmla="*/ 952547 h 4930820"/>
                <a:gd name="connsiteX74" fmla="*/ 2498020 w 3989967"/>
                <a:gd name="connsiteY74" fmla="*/ 668466 h 4930820"/>
                <a:gd name="connsiteX75" fmla="*/ 2613059 w 3989967"/>
                <a:gd name="connsiteY75" fmla="*/ 561413 h 4930820"/>
                <a:gd name="connsiteX76" fmla="*/ 2672322 w 3989967"/>
                <a:gd name="connsiteY76" fmla="*/ 567624 h 4930820"/>
                <a:gd name="connsiteX77" fmla="*/ 2744008 w 3989967"/>
                <a:gd name="connsiteY77" fmla="*/ 754349 h 4930820"/>
                <a:gd name="connsiteX78" fmla="*/ 2749332 w 3989967"/>
                <a:gd name="connsiteY78" fmla="*/ 815387 h 4930820"/>
                <a:gd name="connsiteX79" fmla="*/ 3034237 w 3989967"/>
                <a:gd name="connsiteY79" fmla="*/ 92381 h 4930820"/>
                <a:gd name="connsiteX80" fmla="*/ 3071379 w 3989967"/>
                <a:gd name="connsiteY80" fmla="*/ 2124 h 4930820"/>
                <a:gd name="connsiteX81" fmla="*/ 3081140 w 3989967"/>
                <a:gd name="connsiteY81" fmla="*/ 1237 h 4930820"/>
                <a:gd name="connsiteX82" fmla="*/ 3225399 w 3989967"/>
                <a:gd name="connsiteY82" fmla="*/ 278219 h 4930820"/>
                <a:gd name="connsiteX83" fmla="*/ 3338664 w 3989967"/>
                <a:gd name="connsiteY83" fmla="*/ 361440 h 4930820"/>
                <a:gd name="connsiteX84" fmla="*/ 3789061 w 3989967"/>
                <a:gd name="connsiteY84" fmla="*/ 500375 h 4930820"/>
                <a:gd name="connsiteX85" fmla="*/ 3989033 w 3989967"/>
                <a:gd name="connsiteY85" fmla="*/ 824260 h 4930820"/>
                <a:gd name="connsiteX86" fmla="*/ 3939468 w 3989967"/>
                <a:gd name="connsiteY86" fmla="*/ 1231367 h 4930820"/>
                <a:gd name="connsiteX87" fmla="*/ 3866894 w 3989967"/>
                <a:gd name="connsiteY87" fmla="*/ 1546442 h 4930820"/>
                <a:gd name="connsiteX88" fmla="*/ 3693480 w 3989967"/>
                <a:gd name="connsiteY88" fmla="*/ 2068588 h 4930820"/>
                <a:gd name="connsiteX89" fmla="*/ 3428857 w 3989967"/>
                <a:gd name="connsiteY89" fmla="*/ 2642074 h 4930820"/>
                <a:gd name="connsiteX90" fmla="*/ 3466443 w 3989967"/>
                <a:gd name="connsiteY90" fmla="*/ 3079224 h 4930820"/>
                <a:gd name="connsiteX91" fmla="*/ 3450534 w 3989967"/>
                <a:gd name="connsiteY91" fmla="*/ 3127014 h 4930820"/>
                <a:gd name="connsiteX92" fmla="*/ 3486789 w 3989967"/>
                <a:gd name="connsiteY92" fmla="*/ 3668619 h 4930820"/>
                <a:gd name="connsiteX93" fmla="*/ 3516008 w 3989967"/>
                <a:gd name="connsiteY93" fmla="*/ 4154447 h 4930820"/>
                <a:gd name="connsiteX94" fmla="*/ 3532805 w 3989967"/>
                <a:gd name="connsiteY94" fmla="*/ 4392512 h 4930820"/>
                <a:gd name="connsiteX95" fmla="*/ 3489451 w 3989967"/>
                <a:gd name="connsiteY95" fmla="*/ 4433204 h 4930820"/>
                <a:gd name="connsiteX96" fmla="*/ 3447872 w 3989967"/>
                <a:gd name="connsiteY96" fmla="*/ 4425217 h 4930820"/>
                <a:gd name="connsiteX97" fmla="*/ 3408955 w 3989967"/>
                <a:gd name="connsiteY97" fmla="*/ 4457099 h 4930820"/>
                <a:gd name="connsiteX98" fmla="*/ 3412504 w 3989967"/>
                <a:gd name="connsiteY98" fmla="*/ 4929933 h 4930820"/>
                <a:gd name="connsiteX99" fmla="*/ 3412504 w 3989967"/>
                <a:gd name="connsiteY99" fmla="*/ 4929933 h 4930820"/>
                <a:gd name="connsiteX0" fmla="*/ 3412504 w 3989967"/>
                <a:gd name="connsiteY0" fmla="*/ 4929933 h 6603585"/>
                <a:gd name="connsiteX1" fmla="*/ 3370038 w 3989967"/>
                <a:gd name="connsiteY1" fmla="*/ 4930821 h 6603585"/>
                <a:gd name="connsiteX2" fmla="*/ 650036 w 3989967"/>
                <a:gd name="connsiteY2" fmla="*/ 4930821 h 6603585"/>
                <a:gd name="connsiteX3" fmla="*/ 390417 w 3989967"/>
                <a:gd name="connsiteY3" fmla="*/ 6603585 h 6603585"/>
                <a:gd name="connsiteX4" fmla="*/ 657135 w 3989967"/>
                <a:gd name="connsiteY4" fmla="*/ 4716651 h 6603585"/>
                <a:gd name="connsiteX5" fmla="*/ 846522 w 3989967"/>
                <a:gd name="connsiteY5" fmla="*/ 4001568 h 6603585"/>
                <a:gd name="connsiteX6" fmla="*/ 847410 w 3989967"/>
                <a:gd name="connsiteY6" fmla="*/ 3998019 h 6603585"/>
                <a:gd name="connsiteX7" fmla="*/ 806718 w 3989967"/>
                <a:gd name="connsiteY7" fmla="*/ 3809519 h 6603585"/>
                <a:gd name="connsiteX8" fmla="*/ 638627 w 3989967"/>
                <a:gd name="connsiteY8" fmla="*/ 3614807 h 6603585"/>
                <a:gd name="connsiteX9" fmla="*/ 640402 w 3989967"/>
                <a:gd name="connsiteY9" fmla="*/ 3575003 h 6603585"/>
                <a:gd name="connsiteX10" fmla="*/ 929744 w 3989967"/>
                <a:gd name="connsiteY10" fmla="*/ 3174995 h 6603585"/>
                <a:gd name="connsiteX11" fmla="*/ 979309 w 3989967"/>
                <a:gd name="connsiteY11" fmla="*/ 3046645 h 6603585"/>
                <a:gd name="connsiteX12" fmla="*/ 768689 w 3989967"/>
                <a:gd name="connsiteY12" fmla="*/ 3108570 h 6603585"/>
                <a:gd name="connsiteX13" fmla="*/ 479347 w 3989967"/>
                <a:gd name="connsiteY13" fmla="*/ 3128029 h 6603585"/>
                <a:gd name="connsiteX14" fmla="*/ 110397 w 3989967"/>
                <a:gd name="connsiteY14" fmla="*/ 3105908 h 6603585"/>
                <a:gd name="connsiteX15" fmla="*/ 20140 w 3989967"/>
                <a:gd name="connsiteY15" fmla="*/ 3095260 h 6603585"/>
                <a:gd name="connsiteX16" fmla="*/ 10379 w 3989967"/>
                <a:gd name="connsiteY16" fmla="*/ 3048357 h 6603585"/>
                <a:gd name="connsiteX17" fmla="*/ 22739 w 3989967"/>
                <a:gd name="connsiteY17" fmla="*/ 3047469 h 6603585"/>
                <a:gd name="connsiteX18" fmla="*/ 206802 w 3989967"/>
                <a:gd name="connsiteY18" fmla="*/ 3084611 h 6603585"/>
                <a:gd name="connsiteX19" fmla="*/ 322729 w 3989967"/>
                <a:gd name="connsiteY19" fmla="*/ 3031497 h 6603585"/>
                <a:gd name="connsiteX20" fmla="*/ 399738 w 3989967"/>
                <a:gd name="connsiteY20" fmla="*/ 2961586 h 6603585"/>
                <a:gd name="connsiteX21" fmla="*/ 832451 w 3989967"/>
                <a:gd name="connsiteY21" fmla="*/ 2922669 h 6603585"/>
                <a:gd name="connsiteX22" fmla="*/ 1281074 w 3989967"/>
                <a:gd name="connsiteY22" fmla="*/ 2880202 h 6603585"/>
                <a:gd name="connsiteX23" fmla="*/ 1408473 w 3989967"/>
                <a:gd name="connsiteY23" fmla="*/ 2873104 h 6603585"/>
                <a:gd name="connsiteX24" fmla="*/ 1502279 w 3989967"/>
                <a:gd name="connsiteY24" fmla="*/ 2889900 h 6603585"/>
                <a:gd name="connsiteX25" fmla="*/ 1492518 w 3989967"/>
                <a:gd name="connsiteY25" fmla="*/ 2923556 h 6603585"/>
                <a:gd name="connsiteX26" fmla="*/ 1308455 w 3989967"/>
                <a:gd name="connsiteY26" fmla="*/ 3578426 h 6603585"/>
                <a:gd name="connsiteX27" fmla="*/ 1903047 w 3989967"/>
                <a:gd name="connsiteY27" fmla="*/ 3658098 h 6603585"/>
                <a:gd name="connsiteX28" fmla="*/ 1960536 w 3989967"/>
                <a:gd name="connsiteY28" fmla="*/ 3605870 h 6603585"/>
                <a:gd name="connsiteX29" fmla="*/ 1984431 w 3989967"/>
                <a:gd name="connsiteY29" fmla="*/ 3362481 h 6603585"/>
                <a:gd name="connsiteX30" fmla="*/ 2018023 w 3989967"/>
                <a:gd name="connsiteY30" fmla="*/ 3024398 h 6603585"/>
                <a:gd name="connsiteX31" fmla="*/ 2033045 w 3989967"/>
                <a:gd name="connsiteY31" fmla="*/ 2871266 h 6603585"/>
                <a:gd name="connsiteX32" fmla="*/ 2004713 w 3989967"/>
                <a:gd name="connsiteY32" fmla="*/ 2838497 h 6603585"/>
                <a:gd name="connsiteX33" fmla="*/ 1743704 w 3989967"/>
                <a:gd name="connsiteY33" fmla="*/ 2849145 h 6603585"/>
                <a:gd name="connsiteX34" fmla="*/ 1679117 w 3989967"/>
                <a:gd name="connsiteY34" fmla="*/ 2846483 h 6603585"/>
                <a:gd name="connsiteX35" fmla="*/ 1670243 w 3989967"/>
                <a:gd name="connsiteY35" fmla="*/ 2751790 h 6603585"/>
                <a:gd name="connsiteX36" fmla="*/ 1638362 w 3989967"/>
                <a:gd name="connsiteY36" fmla="*/ 2695125 h 6603585"/>
                <a:gd name="connsiteX37" fmla="*/ 1461397 w 3989967"/>
                <a:gd name="connsiteY37" fmla="*/ 2606643 h 6603585"/>
                <a:gd name="connsiteX38" fmla="*/ 1426030 w 3989967"/>
                <a:gd name="connsiteY38" fmla="*/ 2551754 h 6603585"/>
                <a:gd name="connsiteX39" fmla="*/ 1480032 w 3989967"/>
                <a:gd name="connsiteY39" fmla="*/ 2219882 h 6603585"/>
                <a:gd name="connsiteX40" fmla="*/ 1421656 w 3989967"/>
                <a:gd name="connsiteY40" fmla="*/ 2155295 h 6603585"/>
                <a:gd name="connsiteX41" fmla="*/ 1343823 w 3989967"/>
                <a:gd name="connsiteY41" fmla="*/ 2164169 h 6603585"/>
                <a:gd name="connsiteX42" fmla="*/ 1307568 w 3989967"/>
                <a:gd name="connsiteY42" fmla="*/ 2177416 h 6603585"/>
                <a:gd name="connsiteX43" fmla="*/ 1271313 w 3989967"/>
                <a:gd name="connsiteY43" fmla="*/ 2195987 h 6603585"/>
                <a:gd name="connsiteX44" fmla="*/ 1067791 w 3989967"/>
                <a:gd name="connsiteY44" fmla="*/ 2194212 h 6603585"/>
                <a:gd name="connsiteX45" fmla="*/ 1041804 w 3989967"/>
                <a:gd name="connsiteY45" fmla="*/ 2173423 h 6603585"/>
                <a:gd name="connsiteX46" fmla="*/ 781935 w 3989967"/>
                <a:gd name="connsiteY46" fmla="*/ 2065673 h 6603585"/>
                <a:gd name="connsiteX47" fmla="*/ 818571 w 3989967"/>
                <a:gd name="connsiteY47" fmla="*/ 1622628 h 6603585"/>
                <a:gd name="connsiteX48" fmla="*/ 874474 w 3989967"/>
                <a:gd name="connsiteY48" fmla="*/ 1242839 h 6603585"/>
                <a:gd name="connsiteX49" fmla="*/ 919603 w 3989967"/>
                <a:gd name="connsiteY49" fmla="*/ 1072910 h 6603585"/>
                <a:gd name="connsiteX50" fmla="*/ 1001873 w 3989967"/>
                <a:gd name="connsiteY50" fmla="*/ 744588 h 6603585"/>
                <a:gd name="connsiteX51" fmla="*/ 1091243 w 3989967"/>
                <a:gd name="connsiteY51" fmla="*/ 501199 h 6603585"/>
                <a:gd name="connsiteX52" fmla="*/ 1404480 w 3989967"/>
                <a:gd name="connsiteY52" fmla="*/ 256922 h 6603585"/>
                <a:gd name="connsiteX53" fmla="*/ 1606227 w 3989967"/>
                <a:gd name="connsiteY53" fmla="*/ 228590 h 6603585"/>
                <a:gd name="connsiteX54" fmla="*/ 1595578 w 3989967"/>
                <a:gd name="connsiteY54" fmla="*/ 254260 h 6603585"/>
                <a:gd name="connsiteX55" fmla="*/ 1515970 w 3989967"/>
                <a:gd name="connsiteY55" fmla="*/ 512671 h 6603585"/>
                <a:gd name="connsiteX56" fmla="*/ 1532766 w 3989967"/>
                <a:gd name="connsiteY56" fmla="*/ 609140 h 6603585"/>
                <a:gd name="connsiteX57" fmla="*/ 1574155 w 3989967"/>
                <a:gd name="connsiteY57" fmla="*/ 626823 h 6603585"/>
                <a:gd name="connsiteX58" fmla="*/ 1615924 w 3989967"/>
                <a:gd name="connsiteY58" fmla="*/ 575547 h 6603585"/>
                <a:gd name="connsiteX59" fmla="*/ 1642481 w 3989967"/>
                <a:gd name="connsiteY59" fmla="*/ 570223 h 6603585"/>
                <a:gd name="connsiteX60" fmla="*/ 1644256 w 3989967"/>
                <a:gd name="connsiteY60" fmla="*/ 594118 h 6603585"/>
                <a:gd name="connsiteX61" fmla="*/ 1662827 w 3989967"/>
                <a:gd name="connsiteY61" fmla="*/ 721580 h 6603585"/>
                <a:gd name="connsiteX62" fmla="*/ 1685835 w 3989967"/>
                <a:gd name="connsiteY62" fmla="*/ 764934 h 6603585"/>
                <a:gd name="connsiteX63" fmla="*/ 1697307 w 3989967"/>
                <a:gd name="connsiteY63" fmla="*/ 950772 h 6603585"/>
                <a:gd name="connsiteX64" fmla="*/ 1673412 w 3989967"/>
                <a:gd name="connsiteY64" fmla="*/ 1188837 h 6603585"/>
                <a:gd name="connsiteX65" fmla="*/ 1668088 w 3989967"/>
                <a:gd name="connsiteY65" fmla="*/ 1351667 h 6603585"/>
                <a:gd name="connsiteX66" fmla="*/ 1650531 w 3989967"/>
                <a:gd name="connsiteY66" fmla="*/ 1628649 h 6603585"/>
                <a:gd name="connsiteX67" fmla="*/ 1640326 w 3989967"/>
                <a:gd name="connsiteY67" fmla="*/ 1966732 h 6603585"/>
                <a:gd name="connsiteX68" fmla="*/ 1631453 w 3989967"/>
                <a:gd name="connsiteY68" fmla="*/ 2080884 h 6603585"/>
                <a:gd name="connsiteX69" fmla="*/ 1624354 w 3989967"/>
                <a:gd name="connsiteY69" fmla="*/ 2110991 h 6603585"/>
                <a:gd name="connsiteX70" fmla="*/ 1782177 w 3989967"/>
                <a:gd name="connsiteY70" fmla="*/ 1645509 h 6603585"/>
                <a:gd name="connsiteX71" fmla="*/ 1870659 w 3989967"/>
                <a:gd name="connsiteY71" fmla="*/ 1485341 h 6603585"/>
                <a:gd name="connsiteX72" fmla="*/ 2114872 w 3989967"/>
                <a:gd name="connsiteY72" fmla="*/ 1079122 h 6603585"/>
                <a:gd name="connsiteX73" fmla="*/ 2213115 w 3989967"/>
                <a:gd name="connsiteY73" fmla="*/ 952547 h 6603585"/>
                <a:gd name="connsiteX74" fmla="*/ 2498020 w 3989967"/>
                <a:gd name="connsiteY74" fmla="*/ 668466 h 6603585"/>
                <a:gd name="connsiteX75" fmla="*/ 2613059 w 3989967"/>
                <a:gd name="connsiteY75" fmla="*/ 561413 h 6603585"/>
                <a:gd name="connsiteX76" fmla="*/ 2672322 w 3989967"/>
                <a:gd name="connsiteY76" fmla="*/ 567624 h 6603585"/>
                <a:gd name="connsiteX77" fmla="*/ 2744008 w 3989967"/>
                <a:gd name="connsiteY77" fmla="*/ 754349 h 6603585"/>
                <a:gd name="connsiteX78" fmla="*/ 2749332 w 3989967"/>
                <a:gd name="connsiteY78" fmla="*/ 815387 h 6603585"/>
                <a:gd name="connsiteX79" fmla="*/ 3034237 w 3989967"/>
                <a:gd name="connsiteY79" fmla="*/ 92381 h 6603585"/>
                <a:gd name="connsiteX80" fmla="*/ 3071379 w 3989967"/>
                <a:gd name="connsiteY80" fmla="*/ 2124 h 6603585"/>
                <a:gd name="connsiteX81" fmla="*/ 3081140 w 3989967"/>
                <a:gd name="connsiteY81" fmla="*/ 1237 h 6603585"/>
                <a:gd name="connsiteX82" fmla="*/ 3225399 w 3989967"/>
                <a:gd name="connsiteY82" fmla="*/ 278219 h 6603585"/>
                <a:gd name="connsiteX83" fmla="*/ 3338664 w 3989967"/>
                <a:gd name="connsiteY83" fmla="*/ 361440 h 6603585"/>
                <a:gd name="connsiteX84" fmla="*/ 3789061 w 3989967"/>
                <a:gd name="connsiteY84" fmla="*/ 500375 h 6603585"/>
                <a:gd name="connsiteX85" fmla="*/ 3989033 w 3989967"/>
                <a:gd name="connsiteY85" fmla="*/ 824260 h 6603585"/>
                <a:gd name="connsiteX86" fmla="*/ 3939468 w 3989967"/>
                <a:gd name="connsiteY86" fmla="*/ 1231367 h 6603585"/>
                <a:gd name="connsiteX87" fmla="*/ 3866894 w 3989967"/>
                <a:gd name="connsiteY87" fmla="*/ 1546442 h 6603585"/>
                <a:gd name="connsiteX88" fmla="*/ 3693480 w 3989967"/>
                <a:gd name="connsiteY88" fmla="*/ 2068588 h 6603585"/>
                <a:gd name="connsiteX89" fmla="*/ 3428857 w 3989967"/>
                <a:gd name="connsiteY89" fmla="*/ 2642074 h 6603585"/>
                <a:gd name="connsiteX90" fmla="*/ 3466443 w 3989967"/>
                <a:gd name="connsiteY90" fmla="*/ 3079224 h 6603585"/>
                <a:gd name="connsiteX91" fmla="*/ 3450534 w 3989967"/>
                <a:gd name="connsiteY91" fmla="*/ 3127014 h 6603585"/>
                <a:gd name="connsiteX92" fmla="*/ 3486789 w 3989967"/>
                <a:gd name="connsiteY92" fmla="*/ 3668619 h 6603585"/>
                <a:gd name="connsiteX93" fmla="*/ 3516008 w 3989967"/>
                <a:gd name="connsiteY93" fmla="*/ 4154447 h 6603585"/>
                <a:gd name="connsiteX94" fmla="*/ 3532805 w 3989967"/>
                <a:gd name="connsiteY94" fmla="*/ 4392512 h 6603585"/>
                <a:gd name="connsiteX95" fmla="*/ 3489451 w 3989967"/>
                <a:gd name="connsiteY95" fmla="*/ 4433204 h 6603585"/>
                <a:gd name="connsiteX96" fmla="*/ 3447872 w 3989967"/>
                <a:gd name="connsiteY96" fmla="*/ 4425217 h 6603585"/>
                <a:gd name="connsiteX97" fmla="*/ 3408955 w 3989967"/>
                <a:gd name="connsiteY97" fmla="*/ 4457099 h 6603585"/>
                <a:gd name="connsiteX98" fmla="*/ 3412504 w 3989967"/>
                <a:gd name="connsiteY98" fmla="*/ 4929933 h 6603585"/>
                <a:gd name="connsiteX99" fmla="*/ 3412504 w 3989967"/>
                <a:gd name="connsiteY99" fmla="*/ 4929933 h 6603585"/>
                <a:gd name="connsiteX0" fmla="*/ 3412504 w 3989967"/>
                <a:gd name="connsiteY0" fmla="*/ 4929933 h 6604242"/>
                <a:gd name="connsiteX1" fmla="*/ 3370038 w 3989967"/>
                <a:gd name="connsiteY1" fmla="*/ 4930821 h 6604242"/>
                <a:gd name="connsiteX2" fmla="*/ 390417 w 3989967"/>
                <a:gd name="connsiteY2" fmla="*/ 6603585 h 6604242"/>
                <a:gd name="connsiteX3" fmla="*/ 657135 w 3989967"/>
                <a:gd name="connsiteY3" fmla="*/ 4716651 h 6604242"/>
                <a:gd name="connsiteX4" fmla="*/ 846522 w 3989967"/>
                <a:gd name="connsiteY4" fmla="*/ 4001568 h 6604242"/>
                <a:gd name="connsiteX5" fmla="*/ 847410 w 3989967"/>
                <a:gd name="connsiteY5" fmla="*/ 3998019 h 6604242"/>
                <a:gd name="connsiteX6" fmla="*/ 806718 w 3989967"/>
                <a:gd name="connsiteY6" fmla="*/ 3809519 h 6604242"/>
                <a:gd name="connsiteX7" fmla="*/ 638627 w 3989967"/>
                <a:gd name="connsiteY7" fmla="*/ 3614807 h 6604242"/>
                <a:gd name="connsiteX8" fmla="*/ 640402 w 3989967"/>
                <a:gd name="connsiteY8" fmla="*/ 3575003 h 6604242"/>
                <a:gd name="connsiteX9" fmla="*/ 929744 w 3989967"/>
                <a:gd name="connsiteY9" fmla="*/ 3174995 h 6604242"/>
                <a:gd name="connsiteX10" fmla="*/ 979309 w 3989967"/>
                <a:gd name="connsiteY10" fmla="*/ 3046645 h 6604242"/>
                <a:gd name="connsiteX11" fmla="*/ 768689 w 3989967"/>
                <a:gd name="connsiteY11" fmla="*/ 3108570 h 6604242"/>
                <a:gd name="connsiteX12" fmla="*/ 479347 w 3989967"/>
                <a:gd name="connsiteY12" fmla="*/ 3128029 h 6604242"/>
                <a:gd name="connsiteX13" fmla="*/ 110397 w 3989967"/>
                <a:gd name="connsiteY13" fmla="*/ 3105908 h 6604242"/>
                <a:gd name="connsiteX14" fmla="*/ 20140 w 3989967"/>
                <a:gd name="connsiteY14" fmla="*/ 3095260 h 6604242"/>
                <a:gd name="connsiteX15" fmla="*/ 10379 w 3989967"/>
                <a:gd name="connsiteY15" fmla="*/ 3048357 h 6604242"/>
                <a:gd name="connsiteX16" fmla="*/ 22739 w 3989967"/>
                <a:gd name="connsiteY16" fmla="*/ 3047469 h 6604242"/>
                <a:gd name="connsiteX17" fmla="*/ 206802 w 3989967"/>
                <a:gd name="connsiteY17" fmla="*/ 3084611 h 6604242"/>
                <a:gd name="connsiteX18" fmla="*/ 322729 w 3989967"/>
                <a:gd name="connsiteY18" fmla="*/ 3031497 h 6604242"/>
                <a:gd name="connsiteX19" fmla="*/ 399738 w 3989967"/>
                <a:gd name="connsiteY19" fmla="*/ 2961586 h 6604242"/>
                <a:gd name="connsiteX20" fmla="*/ 832451 w 3989967"/>
                <a:gd name="connsiteY20" fmla="*/ 2922669 h 6604242"/>
                <a:gd name="connsiteX21" fmla="*/ 1281074 w 3989967"/>
                <a:gd name="connsiteY21" fmla="*/ 2880202 h 6604242"/>
                <a:gd name="connsiteX22" fmla="*/ 1408473 w 3989967"/>
                <a:gd name="connsiteY22" fmla="*/ 2873104 h 6604242"/>
                <a:gd name="connsiteX23" fmla="*/ 1502279 w 3989967"/>
                <a:gd name="connsiteY23" fmla="*/ 2889900 h 6604242"/>
                <a:gd name="connsiteX24" fmla="*/ 1492518 w 3989967"/>
                <a:gd name="connsiteY24" fmla="*/ 2923556 h 6604242"/>
                <a:gd name="connsiteX25" fmla="*/ 1308455 w 3989967"/>
                <a:gd name="connsiteY25" fmla="*/ 3578426 h 6604242"/>
                <a:gd name="connsiteX26" fmla="*/ 1903047 w 3989967"/>
                <a:gd name="connsiteY26" fmla="*/ 3658098 h 6604242"/>
                <a:gd name="connsiteX27" fmla="*/ 1960536 w 3989967"/>
                <a:gd name="connsiteY27" fmla="*/ 3605870 h 6604242"/>
                <a:gd name="connsiteX28" fmla="*/ 1984431 w 3989967"/>
                <a:gd name="connsiteY28" fmla="*/ 3362481 h 6604242"/>
                <a:gd name="connsiteX29" fmla="*/ 2018023 w 3989967"/>
                <a:gd name="connsiteY29" fmla="*/ 3024398 h 6604242"/>
                <a:gd name="connsiteX30" fmla="*/ 2033045 w 3989967"/>
                <a:gd name="connsiteY30" fmla="*/ 2871266 h 6604242"/>
                <a:gd name="connsiteX31" fmla="*/ 2004713 w 3989967"/>
                <a:gd name="connsiteY31" fmla="*/ 2838497 h 6604242"/>
                <a:gd name="connsiteX32" fmla="*/ 1743704 w 3989967"/>
                <a:gd name="connsiteY32" fmla="*/ 2849145 h 6604242"/>
                <a:gd name="connsiteX33" fmla="*/ 1679117 w 3989967"/>
                <a:gd name="connsiteY33" fmla="*/ 2846483 h 6604242"/>
                <a:gd name="connsiteX34" fmla="*/ 1670243 w 3989967"/>
                <a:gd name="connsiteY34" fmla="*/ 2751790 h 6604242"/>
                <a:gd name="connsiteX35" fmla="*/ 1638362 w 3989967"/>
                <a:gd name="connsiteY35" fmla="*/ 2695125 h 6604242"/>
                <a:gd name="connsiteX36" fmla="*/ 1461397 w 3989967"/>
                <a:gd name="connsiteY36" fmla="*/ 2606643 h 6604242"/>
                <a:gd name="connsiteX37" fmla="*/ 1426030 w 3989967"/>
                <a:gd name="connsiteY37" fmla="*/ 2551754 h 6604242"/>
                <a:gd name="connsiteX38" fmla="*/ 1480032 w 3989967"/>
                <a:gd name="connsiteY38" fmla="*/ 2219882 h 6604242"/>
                <a:gd name="connsiteX39" fmla="*/ 1421656 w 3989967"/>
                <a:gd name="connsiteY39" fmla="*/ 2155295 h 6604242"/>
                <a:gd name="connsiteX40" fmla="*/ 1343823 w 3989967"/>
                <a:gd name="connsiteY40" fmla="*/ 2164169 h 6604242"/>
                <a:gd name="connsiteX41" fmla="*/ 1307568 w 3989967"/>
                <a:gd name="connsiteY41" fmla="*/ 2177416 h 6604242"/>
                <a:gd name="connsiteX42" fmla="*/ 1271313 w 3989967"/>
                <a:gd name="connsiteY42" fmla="*/ 2195987 h 6604242"/>
                <a:gd name="connsiteX43" fmla="*/ 1067791 w 3989967"/>
                <a:gd name="connsiteY43" fmla="*/ 2194212 h 6604242"/>
                <a:gd name="connsiteX44" fmla="*/ 1041804 w 3989967"/>
                <a:gd name="connsiteY44" fmla="*/ 2173423 h 6604242"/>
                <a:gd name="connsiteX45" fmla="*/ 781935 w 3989967"/>
                <a:gd name="connsiteY45" fmla="*/ 2065673 h 6604242"/>
                <a:gd name="connsiteX46" fmla="*/ 818571 w 3989967"/>
                <a:gd name="connsiteY46" fmla="*/ 1622628 h 6604242"/>
                <a:gd name="connsiteX47" fmla="*/ 874474 w 3989967"/>
                <a:gd name="connsiteY47" fmla="*/ 1242839 h 6604242"/>
                <a:gd name="connsiteX48" fmla="*/ 919603 w 3989967"/>
                <a:gd name="connsiteY48" fmla="*/ 1072910 h 6604242"/>
                <a:gd name="connsiteX49" fmla="*/ 1001873 w 3989967"/>
                <a:gd name="connsiteY49" fmla="*/ 744588 h 6604242"/>
                <a:gd name="connsiteX50" fmla="*/ 1091243 w 3989967"/>
                <a:gd name="connsiteY50" fmla="*/ 501199 h 6604242"/>
                <a:gd name="connsiteX51" fmla="*/ 1404480 w 3989967"/>
                <a:gd name="connsiteY51" fmla="*/ 256922 h 6604242"/>
                <a:gd name="connsiteX52" fmla="*/ 1606227 w 3989967"/>
                <a:gd name="connsiteY52" fmla="*/ 228590 h 6604242"/>
                <a:gd name="connsiteX53" fmla="*/ 1595578 w 3989967"/>
                <a:gd name="connsiteY53" fmla="*/ 254260 h 6604242"/>
                <a:gd name="connsiteX54" fmla="*/ 1515970 w 3989967"/>
                <a:gd name="connsiteY54" fmla="*/ 512671 h 6604242"/>
                <a:gd name="connsiteX55" fmla="*/ 1532766 w 3989967"/>
                <a:gd name="connsiteY55" fmla="*/ 609140 h 6604242"/>
                <a:gd name="connsiteX56" fmla="*/ 1574155 w 3989967"/>
                <a:gd name="connsiteY56" fmla="*/ 626823 h 6604242"/>
                <a:gd name="connsiteX57" fmla="*/ 1615924 w 3989967"/>
                <a:gd name="connsiteY57" fmla="*/ 575547 h 6604242"/>
                <a:gd name="connsiteX58" fmla="*/ 1642481 w 3989967"/>
                <a:gd name="connsiteY58" fmla="*/ 570223 h 6604242"/>
                <a:gd name="connsiteX59" fmla="*/ 1644256 w 3989967"/>
                <a:gd name="connsiteY59" fmla="*/ 594118 h 6604242"/>
                <a:gd name="connsiteX60" fmla="*/ 1662827 w 3989967"/>
                <a:gd name="connsiteY60" fmla="*/ 721580 h 6604242"/>
                <a:gd name="connsiteX61" fmla="*/ 1685835 w 3989967"/>
                <a:gd name="connsiteY61" fmla="*/ 764934 h 6604242"/>
                <a:gd name="connsiteX62" fmla="*/ 1697307 w 3989967"/>
                <a:gd name="connsiteY62" fmla="*/ 950772 h 6604242"/>
                <a:gd name="connsiteX63" fmla="*/ 1673412 w 3989967"/>
                <a:gd name="connsiteY63" fmla="*/ 1188837 h 6604242"/>
                <a:gd name="connsiteX64" fmla="*/ 1668088 w 3989967"/>
                <a:gd name="connsiteY64" fmla="*/ 1351667 h 6604242"/>
                <a:gd name="connsiteX65" fmla="*/ 1650531 w 3989967"/>
                <a:gd name="connsiteY65" fmla="*/ 1628649 h 6604242"/>
                <a:gd name="connsiteX66" fmla="*/ 1640326 w 3989967"/>
                <a:gd name="connsiteY66" fmla="*/ 1966732 h 6604242"/>
                <a:gd name="connsiteX67" fmla="*/ 1631453 w 3989967"/>
                <a:gd name="connsiteY67" fmla="*/ 2080884 h 6604242"/>
                <a:gd name="connsiteX68" fmla="*/ 1624354 w 3989967"/>
                <a:gd name="connsiteY68" fmla="*/ 2110991 h 6604242"/>
                <a:gd name="connsiteX69" fmla="*/ 1782177 w 3989967"/>
                <a:gd name="connsiteY69" fmla="*/ 1645509 h 6604242"/>
                <a:gd name="connsiteX70" fmla="*/ 1870659 w 3989967"/>
                <a:gd name="connsiteY70" fmla="*/ 1485341 h 6604242"/>
                <a:gd name="connsiteX71" fmla="*/ 2114872 w 3989967"/>
                <a:gd name="connsiteY71" fmla="*/ 1079122 h 6604242"/>
                <a:gd name="connsiteX72" fmla="*/ 2213115 w 3989967"/>
                <a:gd name="connsiteY72" fmla="*/ 952547 h 6604242"/>
                <a:gd name="connsiteX73" fmla="*/ 2498020 w 3989967"/>
                <a:gd name="connsiteY73" fmla="*/ 668466 h 6604242"/>
                <a:gd name="connsiteX74" fmla="*/ 2613059 w 3989967"/>
                <a:gd name="connsiteY74" fmla="*/ 561413 h 6604242"/>
                <a:gd name="connsiteX75" fmla="*/ 2672322 w 3989967"/>
                <a:gd name="connsiteY75" fmla="*/ 567624 h 6604242"/>
                <a:gd name="connsiteX76" fmla="*/ 2744008 w 3989967"/>
                <a:gd name="connsiteY76" fmla="*/ 754349 h 6604242"/>
                <a:gd name="connsiteX77" fmla="*/ 2749332 w 3989967"/>
                <a:gd name="connsiteY77" fmla="*/ 815387 h 6604242"/>
                <a:gd name="connsiteX78" fmla="*/ 3034237 w 3989967"/>
                <a:gd name="connsiteY78" fmla="*/ 92381 h 6604242"/>
                <a:gd name="connsiteX79" fmla="*/ 3071379 w 3989967"/>
                <a:gd name="connsiteY79" fmla="*/ 2124 h 6604242"/>
                <a:gd name="connsiteX80" fmla="*/ 3081140 w 3989967"/>
                <a:gd name="connsiteY80" fmla="*/ 1237 h 6604242"/>
                <a:gd name="connsiteX81" fmla="*/ 3225399 w 3989967"/>
                <a:gd name="connsiteY81" fmla="*/ 278219 h 6604242"/>
                <a:gd name="connsiteX82" fmla="*/ 3338664 w 3989967"/>
                <a:gd name="connsiteY82" fmla="*/ 361440 h 6604242"/>
                <a:gd name="connsiteX83" fmla="*/ 3789061 w 3989967"/>
                <a:gd name="connsiteY83" fmla="*/ 500375 h 6604242"/>
                <a:gd name="connsiteX84" fmla="*/ 3989033 w 3989967"/>
                <a:gd name="connsiteY84" fmla="*/ 824260 h 6604242"/>
                <a:gd name="connsiteX85" fmla="*/ 3939468 w 3989967"/>
                <a:gd name="connsiteY85" fmla="*/ 1231367 h 6604242"/>
                <a:gd name="connsiteX86" fmla="*/ 3866894 w 3989967"/>
                <a:gd name="connsiteY86" fmla="*/ 1546442 h 6604242"/>
                <a:gd name="connsiteX87" fmla="*/ 3693480 w 3989967"/>
                <a:gd name="connsiteY87" fmla="*/ 2068588 h 6604242"/>
                <a:gd name="connsiteX88" fmla="*/ 3428857 w 3989967"/>
                <a:gd name="connsiteY88" fmla="*/ 2642074 h 6604242"/>
                <a:gd name="connsiteX89" fmla="*/ 3466443 w 3989967"/>
                <a:gd name="connsiteY89" fmla="*/ 3079224 h 6604242"/>
                <a:gd name="connsiteX90" fmla="*/ 3450534 w 3989967"/>
                <a:gd name="connsiteY90" fmla="*/ 3127014 h 6604242"/>
                <a:gd name="connsiteX91" fmla="*/ 3486789 w 3989967"/>
                <a:gd name="connsiteY91" fmla="*/ 3668619 h 6604242"/>
                <a:gd name="connsiteX92" fmla="*/ 3516008 w 3989967"/>
                <a:gd name="connsiteY92" fmla="*/ 4154447 h 6604242"/>
                <a:gd name="connsiteX93" fmla="*/ 3532805 w 3989967"/>
                <a:gd name="connsiteY93" fmla="*/ 4392512 h 6604242"/>
                <a:gd name="connsiteX94" fmla="*/ 3489451 w 3989967"/>
                <a:gd name="connsiteY94" fmla="*/ 4433204 h 6604242"/>
                <a:gd name="connsiteX95" fmla="*/ 3447872 w 3989967"/>
                <a:gd name="connsiteY95" fmla="*/ 4425217 h 6604242"/>
                <a:gd name="connsiteX96" fmla="*/ 3408955 w 3989967"/>
                <a:gd name="connsiteY96" fmla="*/ 4457099 h 6604242"/>
                <a:gd name="connsiteX97" fmla="*/ 3412504 w 3989967"/>
                <a:gd name="connsiteY97" fmla="*/ 4929933 h 6604242"/>
                <a:gd name="connsiteX98" fmla="*/ 3412504 w 3989967"/>
                <a:gd name="connsiteY98" fmla="*/ 4929933 h 6604242"/>
                <a:gd name="connsiteX0" fmla="*/ 3412504 w 3989967"/>
                <a:gd name="connsiteY0" fmla="*/ 4929933 h 6777437"/>
                <a:gd name="connsiteX1" fmla="*/ 3517172 w 3989967"/>
                <a:gd name="connsiteY1" fmla="*/ 6659647 h 6777437"/>
                <a:gd name="connsiteX2" fmla="*/ 390417 w 3989967"/>
                <a:gd name="connsiteY2" fmla="*/ 6603585 h 6777437"/>
                <a:gd name="connsiteX3" fmla="*/ 657135 w 3989967"/>
                <a:gd name="connsiteY3" fmla="*/ 4716651 h 6777437"/>
                <a:gd name="connsiteX4" fmla="*/ 846522 w 3989967"/>
                <a:gd name="connsiteY4" fmla="*/ 4001568 h 6777437"/>
                <a:gd name="connsiteX5" fmla="*/ 847410 w 3989967"/>
                <a:gd name="connsiteY5" fmla="*/ 3998019 h 6777437"/>
                <a:gd name="connsiteX6" fmla="*/ 806718 w 3989967"/>
                <a:gd name="connsiteY6" fmla="*/ 3809519 h 6777437"/>
                <a:gd name="connsiteX7" fmla="*/ 638627 w 3989967"/>
                <a:gd name="connsiteY7" fmla="*/ 3614807 h 6777437"/>
                <a:gd name="connsiteX8" fmla="*/ 640402 w 3989967"/>
                <a:gd name="connsiteY8" fmla="*/ 3575003 h 6777437"/>
                <a:gd name="connsiteX9" fmla="*/ 929744 w 3989967"/>
                <a:gd name="connsiteY9" fmla="*/ 3174995 h 6777437"/>
                <a:gd name="connsiteX10" fmla="*/ 979309 w 3989967"/>
                <a:gd name="connsiteY10" fmla="*/ 3046645 h 6777437"/>
                <a:gd name="connsiteX11" fmla="*/ 768689 w 3989967"/>
                <a:gd name="connsiteY11" fmla="*/ 3108570 h 6777437"/>
                <a:gd name="connsiteX12" fmla="*/ 479347 w 3989967"/>
                <a:gd name="connsiteY12" fmla="*/ 3128029 h 6777437"/>
                <a:gd name="connsiteX13" fmla="*/ 110397 w 3989967"/>
                <a:gd name="connsiteY13" fmla="*/ 3105908 h 6777437"/>
                <a:gd name="connsiteX14" fmla="*/ 20140 w 3989967"/>
                <a:gd name="connsiteY14" fmla="*/ 3095260 h 6777437"/>
                <a:gd name="connsiteX15" fmla="*/ 10379 w 3989967"/>
                <a:gd name="connsiteY15" fmla="*/ 3048357 h 6777437"/>
                <a:gd name="connsiteX16" fmla="*/ 22739 w 3989967"/>
                <a:gd name="connsiteY16" fmla="*/ 3047469 h 6777437"/>
                <a:gd name="connsiteX17" fmla="*/ 206802 w 3989967"/>
                <a:gd name="connsiteY17" fmla="*/ 3084611 h 6777437"/>
                <a:gd name="connsiteX18" fmla="*/ 322729 w 3989967"/>
                <a:gd name="connsiteY18" fmla="*/ 3031497 h 6777437"/>
                <a:gd name="connsiteX19" fmla="*/ 399738 w 3989967"/>
                <a:gd name="connsiteY19" fmla="*/ 2961586 h 6777437"/>
                <a:gd name="connsiteX20" fmla="*/ 832451 w 3989967"/>
                <a:gd name="connsiteY20" fmla="*/ 2922669 h 6777437"/>
                <a:gd name="connsiteX21" fmla="*/ 1281074 w 3989967"/>
                <a:gd name="connsiteY21" fmla="*/ 2880202 h 6777437"/>
                <a:gd name="connsiteX22" fmla="*/ 1408473 w 3989967"/>
                <a:gd name="connsiteY22" fmla="*/ 2873104 h 6777437"/>
                <a:gd name="connsiteX23" fmla="*/ 1502279 w 3989967"/>
                <a:gd name="connsiteY23" fmla="*/ 2889900 h 6777437"/>
                <a:gd name="connsiteX24" fmla="*/ 1492518 w 3989967"/>
                <a:gd name="connsiteY24" fmla="*/ 2923556 h 6777437"/>
                <a:gd name="connsiteX25" fmla="*/ 1308455 w 3989967"/>
                <a:gd name="connsiteY25" fmla="*/ 3578426 h 6777437"/>
                <a:gd name="connsiteX26" fmla="*/ 1903047 w 3989967"/>
                <a:gd name="connsiteY26" fmla="*/ 3658098 h 6777437"/>
                <a:gd name="connsiteX27" fmla="*/ 1960536 w 3989967"/>
                <a:gd name="connsiteY27" fmla="*/ 3605870 h 6777437"/>
                <a:gd name="connsiteX28" fmla="*/ 1984431 w 3989967"/>
                <a:gd name="connsiteY28" fmla="*/ 3362481 h 6777437"/>
                <a:gd name="connsiteX29" fmla="*/ 2018023 w 3989967"/>
                <a:gd name="connsiteY29" fmla="*/ 3024398 h 6777437"/>
                <a:gd name="connsiteX30" fmla="*/ 2033045 w 3989967"/>
                <a:gd name="connsiteY30" fmla="*/ 2871266 h 6777437"/>
                <a:gd name="connsiteX31" fmla="*/ 2004713 w 3989967"/>
                <a:gd name="connsiteY31" fmla="*/ 2838497 h 6777437"/>
                <a:gd name="connsiteX32" fmla="*/ 1743704 w 3989967"/>
                <a:gd name="connsiteY32" fmla="*/ 2849145 h 6777437"/>
                <a:gd name="connsiteX33" fmla="*/ 1679117 w 3989967"/>
                <a:gd name="connsiteY33" fmla="*/ 2846483 h 6777437"/>
                <a:gd name="connsiteX34" fmla="*/ 1670243 w 3989967"/>
                <a:gd name="connsiteY34" fmla="*/ 2751790 h 6777437"/>
                <a:gd name="connsiteX35" fmla="*/ 1638362 w 3989967"/>
                <a:gd name="connsiteY35" fmla="*/ 2695125 h 6777437"/>
                <a:gd name="connsiteX36" fmla="*/ 1461397 w 3989967"/>
                <a:gd name="connsiteY36" fmla="*/ 2606643 h 6777437"/>
                <a:gd name="connsiteX37" fmla="*/ 1426030 w 3989967"/>
                <a:gd name="connsiteY37" fmla="*/ 2551754 h 6777437"/>
                <a:gd name="connsiteX38" fmla="*/ 1480032 w 3989967"/>
                <a:gd name="connsiteY38" fmla="*/ 2219882 h 6777437"/>
                <a:gd name="connsiteX39" fmla="*/ 1421656 w 3989967"/>
                <a:gd name="connsiteY39" fmla="*/ 2155295 h 6777437"/>
                <a:gd name="connsiteX40" fmla="*/ 1343823 w 3989967"/>
                <a:gd name="connsiteY40" fmla="*/ 2164169 h 6777437"/>
                <a:gd name="connsiteX41" fmla="*/ 1307568 w 3989967"/>
                <a:gd name="connsiteY41" fmla="*/ 2177416 h 6777437"/>
                <a:gd name="connsiteX42" fmla="*/ 1271313 w 3989967"/>
                <a:gd name="connsiteY42" fmla="*/ 2195987 h 6777437"/>
                <a:gd name="connsiteX43" fmla="*/ 1067791 w 3989967"/>
                <a:gd name="connsiteY43" fmla="*/ 2194212 h 6777437"/>
                <a:gd name="connsiteX44" fmla="*/ 1041804 w 3989967"/>
                <a:gd name="connsiteY44" fmla="*/ 2173423 h 6777437"/>
                <a:gd name="connsiteX45" fmla="*/ 781935 w 3989967"/>
                <a:gd name="connsiteY45" fmla="*/ 2065673 h 6777437"/>
                <a:gd name="connsiteX46" fmla="*/ 818571 w 3989967"/>
                <a:gd name="connsiteY46" fmla="*/ 1622628 h 6777437"/>
                <a:gd name="connsiteX47" fmla="*/ 874474 w 3989967"/>
                <a:gd name="connsiteY47" fmla="*/ 1242839 h 6777437"/>
                <a:gd name="connsiteX48" fmla="*/ 919603 w 3989967"/>
                <a:gd name="connsiteY48" fmla="*/ 1072910 h 6777437"/>
                <a:gd name="connsiteX49" fmla="*/ 1001873 w 3989967"/>
                <a:gd name="connsiteY49" fmla="*/ 744588 h 6777437"/>
                <a:gd name="connsiteX50" fmla="*/ 1091243 w 3989967"/>
                <a:gd name="connsiteY50" fmla="*/ 501199 h 6777437"/>
                <a:gd name="connsiteX51" fmla="*/ 1404480 w 3989967"/>
                <a:gd name="connsiteY51" fmla="*/ 256922 h 6777437"/>
                <a:gd name="connsiteX52" fmla="*/ 1606227 w 3989967"/>
                <a:gd name="connsiteY52" fmla="*/ 228590 h 6777437"/>
                <a:gd name="connsiteX53" fmla="*/ 1595578 w 3989967"/>
                <a:gd name="connsiteY53" fmla="*/ 254260 h 6777437"/>
                <a:gd name="connsiteX54" fmla="*/ 1515970 w 3989967"/>
                <a:gd name="connsiteY54" fmla="*/ 512671 h 6777437"/>
                <a:gd name="connsiteX55" fmla="*/ 1532766 w 3989967"/>
                <a:gd name="connsiteY55" fmla="*/ 609140 h 6777437"/>
                <a:gd name="connsiteX56" fmla="*/ 1574155 w 3989967"/>
                <a:gd name="connsiteY56" fmla="*/ 626823 h 6777437"/>
                <a:gd name="connsiteX57" fmla="*/ 1615924 w 3989967"/>
                <a:gd name="connsiteY57" fmla="*/ 575547 h 6777437"/>
                <a:gd name="connsiteX58" fmla="*/ 1642481 w 3989967"/>
                <a:gd name="connsiteY58" fmla="*/ 570223 h 6777437"/>
                <a:gd name="connsiteX59" fmla="*/ 1644256 w 3989967"/>
                <a:gd name="connsiteY59" fmla="*/ 594118 h 6777437"/>
                <a:gd name="connsiteX60" fmla="*/ 1662827 w 3989967"/>
                <a:gd name="connsiteY60" fmla="*/ 721580 h 6777437"/>
                <a:gd name="connsiteX61" fmla="*/ 1685835 w 3989967"/>
                <a:gd name="connsiteY61" fmla="*/ 764934 h 6777437"/>
                <a:gd name="connsiteX62" fmla="*/ 1697307 w 3989967"/>
                <a:gd name="connsiteY62" fmla="*/ 950772 h 6777437"/>
                <a:gd name="connsiteX63" fmla="*/ 1673412 w 3989967"/>
                <a:gd name="connsiteY63" fmla="*/ 1188837 h 6777437"/>
                <a:gd name="connsiteX64" fmla="*/ 1668088 w 3989967"/>
                <a:gd name="connsiteY64" fmla="*/ 1351667 h 6777437"/>
                <a:gd name="connsiteX65" fmla="*/ 1650531 w 3989967"/>
                <a:gd name="connsiteY65" fmla="*/ 1628649 h 6777437"/>
                <a:gd name="connsiteX66" fmla="*/ 1640326 w 3989967"/>
                <a:gd name="connsiteY66" fmla="*/ 1966732 h 6777437"/>
                <a:gd name="connsiteX67" fmla="*/ 1631453 w 3989967"/>
                <a:gd name="connsiteY67" fmla="*/ 2080884 h 6777437"/>
                <a:gd name="connsiteX68" fmla="*/ 1624354 w 3989967"/>
                <a:gd name="connsiteY68" fmla="*/ 2110991 h 6777437"/>
                <a:gd name="connsiteX69" fmla="*/ 1782177 w 3989967"/>
                <a:gd name="connsiteY69" fmla="*/ 1645509 h 6777437"/>
                <a:gd name="connsiteX70" fmla="*/ 1870659 w 3989967"/>
                <a:gd name="connsiteY70" fmla="*/ 1485341 h 6777437"/>
                <a:gd name="connsiteX71" fmla="*/ 2114872 w 3989967"/>
                <a:gd name="connsiteY71" fmla="*/ 1079122 h 6777437"/>
                <a:gd name="connsiteX72" fmla="*/ 2213115 w 3989967"/>
                <a:gd name="connsiteY72" fmla="*/ 952547 h 6777437"/>
                <a:gd name="connsiteX73" fmla="*/ 2498020 w 3989967"/>
                <a:gd name="connsiteY73" fmla="*/ 668466 h 6777437"/>
                <a:gd name="connsiteX74" fmla="*/ 2613059 w 3989967"/>
                <a:gd name="connsiteY74" fmla="*/ 561413 h 6777437"/>
                <a:gd name="connsiteX75" fmla="*/ 2672322 w 3989967"/>
                <a:gd name="connsiteY75" fmla="*/ 567624 h 6777437"/>
                <a:gd name="connsiteX76" fmla="*/ 2744008 w 3989967"/>
                <a:gd name="connsiteY76" fmla="*/ 754349 h 6777437"/>
                <a:gd name="connsiteX77" fmla="*/ 2749332 w 3989967"/>
                <a:gd name="connsiteY77" fmla="*/ 815387 h 6777437"/>
                <a:gd name="connsiteX78" fmla="*/ 3034237 w 3989967"/>
                <a:gd name="connsiteY78" fmla="*/ 92381 h 6777437"/>
                <a:gd name="connsiteX79" fmla="*/ 3071379 w 3989967"/>
                <a:gd name="connsiteY79" fmla="*/ 2124 h 6777437"/>
                <a:gd name="connsiteX80" fmla="*/ 3081140 w 3989967"/>
                <a:gd name="connsiteY80" fmla="*/ 1237 h 6777437"/>
                <a:gd name="connsiteX81" fmla="*/ 3225399 w 3989967"/>
                <a:gd name="connsiteY81" fmla="*/ 278219 h 6777437"/>
                <a:gd name="connsiteX82" fmla="*/ 3338664 w 3989967"/>
                <a:gd name="connsiteY82" fmla="*/ 361440 h 6777437"/>
                <a:gd name="connsiteX83" fmla="*/ 3789061 w 3989967"/>
                <a:gd name="connsiteY83" fmla="*/ 500375 h 6777437"/>
                <a:gd name="connsiteX84" fmla="*/ 3989033 w 3989967"/>
                <a:gd name="connsiteY84" fmla="*/ 824260 h 6777437"/>
                <a:gd name="connsiteX85" fmla="*/ 3939468 w 3989967"/>
                <a:gd name="connsiteY85" fmla="*/ 1231367 h 6777437"/>
                <a:gd name="connsiteX86" fmla="*/ 3866894 w 3989967"/>
                <a:gd name="connsiteY86" fmla="*/ 1546442 h 6777437"/>
                <a:gd name="connsiteX87" fmla="*/ 3693480 w 3989967"/>
                <a:gd name="connsiteY87" fmla="*/ 2068588 h 6777437"/>
                <a:gd name="connsiteX88" fmla="*/ 3428857 w 3989967"/>
                <a:gd name="connsiteY88" fmla="*/ 2642074 h 6777437"/>
                <a:gd name="connsiteX89" fmla="*/ 3466443 w 3989967"/>
                <a:gd name="connsiteY89" fmla="*/ 3079224 h 6777437"/>
                <a:gd name="connsiteX90" fmla="*/ 3450534 w 3989967"/>
                <a:gd name="connsiteY90" fmla="*/ 3127014 h 6777437"/>
                <a:gd name="connsiteX91" fmla="*/ 3486789 w 3989967"/>
                <a:gd name="connsiteY91" fmla="*/ 3668619 h 6777437"/>
                <a:gd name="connsiteX92" fmla="*/ 3516008 w 3989967"/>
                <a:gd name="connsiteY92" fmla="*/ 4154447 h 6777437"/>
                <a:gd name="connsiteX93" fmla="*/ 3532805 w 3989967"/>
                <a:gd name="connsiteY93" fmla="*/ 4392512 h 6777437"/>
                <a:gd name="connsiteX94" fmla="*/ 3489451 w 3989967"/>
                <a:gd name="connsiteY94" fmla="*/ 4433204 h 6777437"/>
                <a:gd name="connsiteX95" fmla="*/ 3447872 w 3989967"/>
                <a:gd name="connsiteY95" fmla="*/ 4425217 h 6777437"/>
                <a:gd name="connsiteX96" fmla="*/ 3408955 w 3989967"/>
                <a:gd name="connsiteY96" fmla="*/ 4457099 h 6777437"/>
                <a:gd name="connsiteX97" fmla="*/ 3412504 w 3989967"/>
                <a:gd name="connsiteY97" fmla="*/ 4929933 h 6777437"/>
                <a:gd name="connsiteX98" fmla="*/ 3412504 w 3989967"/>
                <a:gd name="connsiteY98" fmla="*/ 4929933 h 6777437"/>
                <a:gd name="connsiteX0" fmla="*/ 3412504 w 3989967"/>
                <a:gd name="connsiteY0" fmla="*/ 4929933 h 6777437"/>
                <a:gd name="connsiteX1" fmla="*/ 3517172 w 3989967"/>
                <a:gd name="connsiteY1" fmla="*/ 6659647 h 6777437"/>
                <a:gd name="connsiteX2" fmla="*/ 390417 w 3989967"/>
                <a:gd name="connsiteY2" fmla="*/ 6603585 h 6777437"/>
                <a:gd name="connsiteX3" fmla="*/ 657135 w 3989967"/>
                <a:gd name="connsiteY3" fmla="*/ 4716651 h 6777437"/>
                <a:gd name="connsiteX4" fmla="*/ 846522 w 3989967"/>
                <a:gd name="connsiteY4" fmla="*/ 4001568 h 6777437"/>
                <a:gd name="connsiteX5" fmla="*/ 847410 w 3989967"/>
                <a:gd name="connsiteY5" fmla="*/ 3998019 h 6777437"/>
                <a:gd name="connsiteX6" fmla="*/ 806718 w 3989967"/>
                <a:gd name="connsiteY6" fmla="*/ 3809519 h 6777437"/>
                <a:gd name="connsiteX7" fmla="*/ 638627 w 3989967"/>
                <a:gd name="connsiteY7" fmla="*/ 3614807 h 6777437"/>
                <a:gd name="connsiteX8" fmla="*/ 640402 w 3989967"/>
                <a:gd name="connsiteY8" fmla="*/ 3575003 h 6777437"/>
                <a:gd name="connsiteX9" fmla="*/ 929744 w 3989967"/>
                <a:gd name="connsiteY9" fmla="*/ 3174995 h 6777437"/>
                <a:gd name="connsiteX10" fmla="*/ 979309 w 3989967"/>
                <a:gd name="connsiteY10" fmla="*/ 3046645 h 6777437"/>
                <a:gd name="connsiteX11" fmla="*/ 768689 w 3989967"/>
                <a:gd name="connsiteY11" fmla="*/ 3108570 h 6777437"/>
                <a:gd name="connsiteX12" fmla="*/ 479347 w 3989967"/>
                <a:gd name="connsiteY12" fmla="*/ 3128029 h 6777437"/>
                <a:gd name="connsiteX13" fmla="*/ 110397 w 3989967"/>
                <a:gd name="connsiteY13" fmla="*/ 3105908 h 6777437"/>
                <a:gd name="connsiteX14" fmla="*/ 20140 w 3989967"/>
                <a:gd name="connsiteY14" fmla="*/ 3095260 h 6777437"/>
                <a:gd name="connsiteX15" fmla="*/ 10379 w 3989967"/>
                <a:gd name="connsiteY15" fmla="*/ 3048357 h 6777437"/>
                <a:gd name="connsiteX16" fmla="*/ 22739 w 3989967"/>
                <a:gd name="connsiteY16" fmla="*/ 3047469 h 6777437"/>
                <a:gd name="connsiteX17" fmla="*/ 206802 w 3989967"/>
                <a:gd name="connsiteY17" fmla="*/ 3084611 h 6777437"/>
                <a:gd name="connsiteX18" fmla="*/ 322729 w 3989967"/>
                <a:gd name="connsiteY18" fmla="*/ 3031497 h 6777437"/>
                <a:gd name="connsiteX19" fmla="*/ 399738 w 3989967"/>
                <a:gd name="connsiteY19" fmla="*/ 2961586 h 6777437"/>
                <a:gd name="connsiteX20" fmla="*/ 832451 w 3989967"/>
                <a:gd name="connsiteY20" fmla="*/ 2922669 h 6777437"/>
                <a:gd name="connsiteX21" fmla="*/ 1281074 w 3989967"/>
                <a:gd name="connsiteY21" fmla="*/ 2880202 h 6777437"/>
                <a:gd name="connsiteX22" fmla="*/ 1408473 w 3989967"/>
                <a:gd name="connsiteY22" fmla="*/ 2873104 h 6777437"/>
                <a:gd name="connsiteX23" fmla="*/ 1502279 w 3989967"/>
                <a:gd name="connsiteY23" fmla="*/ 2889900 h 6777437"/>
                <a:gd name="connsiteX24" fmla="*/ 1492518 w 3989967"/>
                <a:gd name="connsiteY24" fmla="*/ 2923556 h 6777437"/>
                <a:gd name="connsiteX25" fmla="*/ 1308455 w 3989967"/>
                <a:gd name="connsiteY25" fmla="*/ 3578426 h 6777437"/>
                <a:gd name="connsiteX26" fmla="*/ 1903047 w 3989967"/>
                <a:gd name="connsiteY26" fmla="*/ 3658098 h 6777437"/>
                <a:gd name="connsiteX27" fmla="*/ 1960536 w 3989967"/>
                <a:gd name="connsiteY27" fmla="*/ 3605870 h 6777437"/>
                <a:gd name="connsiteX28" fmla="*/ 1984431 w 3989967"/>
                <a:gd name="connsiteY28" fmla="*/ 3362481 h 6777437"/>
                <a:gd name="connsiteX29" fmla="*/ 2018023 w 3989967"/>
                <a:gd name="connsiteY29" fmla="*/ 3024398 h 6777437"/>
                <a:gd name="connsiteX30" fmla="*/ 2033045 w 3989967"/>
                <a:gd name="connsiteY30" fmla="*/ 2871266 h 6777437"/>
                <a:gd name="connsiteX31" fmla="*/ 2004713 w 3989967"/>
                <a:gd name="connsiteY31" fmla="*/ 2838497 h 6777437"/>
                <a:gd name="connsiteX32" fmla="*/ 1743704 w 3989967"/>
                <a:gd name="connsiteY32" fmla="*/ 2849145 h 6777437"/>
                <a:gd name="connsiteX33" fmla="*/ 1679117 w 3989967"/>
                <a:gd name="connsiteY33" fmla="*/ 2846483 h 6777437"/>
                <a:gd name="connsiteX34" fmla="*/ 1670243 w 3989967"/>
                <a:gd name="connsiteY34" fmla="*/ 2751790 h 6777437"/>
                <a:gd name="connsiteX35" fmla="*/ 1638362 w 3989967"/>
                <a:gd name="connsiteY35" fmla="*/ 2695125 h 6777437"/>
                <a:gd name="connsiteX36" fmla="*/ 1461397 w 3989967"/>
                <a:gd name="connsiteY36" fmla="*/ 2606643 h 6777437"/>
                <a:gd name="connsiteX37" fmla="*/ 1426030 w 3989967"/>
                <a:gd name="connsiteY37" fmla="*/ 2551754 h 6777437"/>
                <a:gd name="connsiteX38" fmla="*/ 1480032 w 3989967"/>
                <a:gd name="connsiteY38" fmla="*/ 2219882 h 6777437"/>
                <a:gd name="connsiteX39" fmla="*/ 1421656 w 3989967"/>
                <a:gd name="connsiteY39" fmla="*/ 2155295 h 6777437"/>
                <a:gd name="connsiteX40" fmla="*/ 1343823 w 3989967"/>
                <a:gd name="connsiteY40" fmla="*/ 2164169 h 6777437"/>
                <a:gd name="connsiteX41" fmla="*/ 1307568 w 3989967"/>
                <a:gd name="connsiteY41" fmla="*/ 2177416 h 6777437"/>
                <a:gd name="connsiteX42" fmla="*/ 1271313 w 3989967"/>
                <a:gd name="connsiteY42" fmla="*/ 2195987 h 6777437"/>
                <a:gd name="connsiteX43" fmla="*/ 1067791 w 3989967"/>
                <a:gd name="connsiteY43" fmla="*/ 2194212 h 6777437"/>
                <a:gd name="connsiteX44" fmla="*/ 1041804 w 3989967"/>
                <a:gd name="connsiteY44" fmla="*/ 2173423 h 6777437"/>
                <a:gd name="connsiteX45" fmla="*/ 781935 w 3989967"/>
                <a:gd name="connsiteY45" fmla="*/ 2065673 h 6777437"/>
                <a:gd name="connsiteX46" fmla="*/ 818571 w 3989967"/>
                <a:gd name="connsiteY46" fmla="*/ 1622628 h 6777437"/>
                <a:gd name="connsiteX47" fmla="*/ 874474 w 3989967"/>
                <a:gd name="connsiteY47" fmla="*/ 1242839 h 6777437"/>
                <a:gd name="connsiteX48" fmla="*/ 919603 w 3989967"/>
                <a:gd name="connsiteY48" fmla="*/ 1072910 h 6777437"/>
                <a:gd name="connsiteX49" fmla="*/ 1001873 w 3989967"/>
                <a:gd name="connsiteY49" fmla="*/ 744588 h 6777437"/>
                <a:gd name="connsiteX50" fmla="*/ 1091243 w 3989967"/>
                <a:gd name="connsiteY50" fmla="*/ 501199 h 6777437"/>
                <a:gd name="connsiteX51" fmla="*/ 1404480 w 3989967"/>
                <a:gd name="connsiteY51" fmla="*/ 256922 h 6777437"/>
                <a:gd name="connsiteX52" fmla="*/ 1606227 w 3989967"/>
                <a:gd name="connsiteY52" fmla="*/ 228590 h 6777437"/>
                <a:gd name="connsiteX53" fmla="*/ 1595578 w 3989967"/>
                <a:gd name="connsiteY53" fmla="*/ 254260 h 6777437"/>
                <a:gd name="connsiteX54" fmla="*/ 1515970 w 3989967"/>
                <a:gd name="connsiteY54" fmla="*/ 512671 h 6777437"/>
                <a:gd name="connsiteX55" fmla="*/ 1532766 w 3989967"/>
                <a:gd name="connsiteY55" fmla="*/ 609140 h 6777437"/>
                <a:gd name="connsiteX56" fmla="*/ 1574155 w 3989967"/>
                <a:gd name="connsiteY56" fmla="*/ 626823 h 6777437"/>
                <a:gd name="connsiteX57" fmla="*/ 1615924 w 3989967"/>
                <a:gd name="connsiteY57" fmla="*/ 575547 h 6777437"/>
                <a:gd name="connsiteX58" fmla="*/ 1642481 w 3989967"/>
                <a:gd name="connsiteY58" fmla="*/ 570223 h 6777437"/>
                <a:gd name="connsiteX59" fmla="*/ 1644256 w 3989967"/>
                <a:gd name="connsiteY59" fmla="*/ 594118 h 6777437"/>
                <a:gd name="connsiteX60" fmla="*/ 1662827 w 3989967"/>
                <a:gd name="connsiteY60" fmla="*/ 721580 h 6777437"/>
                <a:gd name="connsiteX61" fmla="*/ 1685835 w 3989967"/>
                <a:gd name="connsiteY61" fmla="*/ 764934 h 6777437"/>
                <a:gd name="connsiteX62" fmla="*/ 1697307 w 3989967"/>
                <a:gd name="connsiteY62" fmla="*/ 950772 h 6777437"/>
                <a:gd name="connsiteX63" fmla="*/ 1673412 w 3989967"/>
                <a:gd name="connsiteY63" fmla="*/ 1188837 h 6777437"/>
                <a:gd name="connsiteX64" fmla="*/ 1668088 w 3989967"/>
                <a:gd name="connsiteY64" fmla="*/ 1351667 h 6777437"/>
                <a:gd name="connsiteX65" fmla="*/ 1650531 w 3989967"/>
                <a:gd name="connsiteY65" fmla="*/ 1628649 h 6777437"/>
                <a:gd name="connsiteX66" fmla="*/ 1640326 w 3989967"/>
                <a:gd name="connsiteY66" fmla="*/ 1966732 h 6777437"/>
                <a:gd name="connsiteX67" fmla="*/ 1631453 w 3989967"/>
                <a:gd name="connsiteY67" fmla="*/ 2080884 h 6777437"/>
                <a:gd name="connsiteX68" fmla="*/ 1624354 w 3989967"/>
                <a:gd name="connsiteY68" fmla="*/ 2110991 h 6777437"/>
                <a:gd name="connsiteX69" fmla="*/ 1782177 w 3989967"/>
                <a:gd name="connsiteY69" fmla="*/ 1645509 h 6777437"/>
                <a:gd name="connsiteX70" fmla="*/ 1870659 w 3989967"/>
                <a:gd name="connsiteY70" fmla="*/ 1485341 h 6777437"/>
                <a:gd name="connsiteX71" fmla="*/ 2114872 w 3989967"/>
                <a:gd name="connsiteY71" fmla="*/ 1079122 h 6777437"/>
                <a:gd name="connsiteX72" fmla="*/ 2213115 w 3989967"/>
                <a:gd name="connsiteY72" fmla="*/ 952547 h 6777437"/>
                <a:gd name="connsiteX73" fmla="*/ 2498020 w 3989967"/>
                <a:gd name="connsiteY73" fmla="*/ 668466 h 6777437"/>
                <a:gd name="connsiteX74" fmla="*/ 2613059 w 3989967"/>
                <a:gd name="connsiteY74" fmla="*/ 561413 h 6777437"/>
                <a:gd name="connsiteX75" fmla="*/ 2672322 w 3989967"/>
                <a:gd name="connsiteY75" fmla="*/ 567624 h 6777437"/>
                <a:gd name="connsiteX76" fmla="*/ 2744008 w 3989967"/>
                <a:gd name="connsiteY76" fmla="*/ 754349 h 6777437"/>
                <a:gd name="connsiteX77" fmla="*/ 2749332 w 3989967"/>
                <a:gd name="connsiteY77" fmla="*/ 815387 h 6777437"/>
                <a:gd name="connsiteX78" fmla="*/ 3034237 w 3989967"/>
                <a:gd name="connsiteY78" fmla="*/ 92381 h 6777437"/>
                <a:gd name="connsiteX79" fmla="*/ 3071379 w 3989967"/>
                <a:gd name="connsiteY79" fmla="*/ 2124 h 6777437"/>
                <a:gd name="connsiteX80" fmla="*/ 3081140 w 3989967"/>
                <a:gd name="connsiteY80" fmla="*/ 1237 h 6777437"/>
                <a:gd name="connsiteX81" fmla="*/ 3225399 w 3989967"/>
                <a:gd name="connsiteY81" fmla="*/ 278219 h 6777437"/>
                <a:gd name="connsiteX82" fmla="*/ 3338664 w 3989967"/>
                <a:gd name="connsiteY82" fmla="*/ 361440 h 6777437"/>
                <a:gd name="connsiteX83" fmla="*/ 3789061 w 3989967"/>
                <a:gd name="connsiteY83" fmla="*/ 500375 h 6777437"/>
                <a:gd name="connsiteX84" fmla="*/ 3989033 w 3989967"/>
                <a:gd name="connsiteY84" fmla="*/ 824260 h 6777437"/>
                <a:gd name="connsiteX85" fmla="*/ 3939468 w 3989967"/>
                <a:gd name="connsiteY85" fmla="*/ 1231367 h 6777437"/>
                <a:gd name="connsiteX86" fmla="*/ 3866894 w 3989967"/>
                <a:gd name="connsiteY86" fmla="*/ 1546442 h 6777437"/>
                <a:gd name="connsiteX87" fmla="*/ 3693480 w 3989967"/>
                <a:gd name="connsiteY87" fmla="*/ 2068588 h 6777437"/>
                <a:gd name="connsiteX88" fmla="*/ 3428857 w 3989967"/>
                <a:gd name="connsiteY88" fmla="*/ 2642074 h 6777437"/>
                <a:gd name="connsiteX89" fmla="*/ 3466443 w 3989967"/>
                <a:gd name="connsiteY89" fmla="*/ 3079224 h 6777437"/>
                <a:gd name="connsiteX90" fmla="*/ 3450534 w 3989967"/>
                <a:gd name="connsiteY90" fmla="*/ 3127014 h 6777437"/>
                <a:gd name="connsiteX91" fmla="*/ 3486789 w 3989967"/>
                <a:gd name="connsiteY91" fmla="*/ 3668619 h 6777437"/>
                <a:gd name="connsiteX92" fmla="*/ 3516008 w 3989967"/>
                <a:gd name="connsiteY92" fmla="*/ 4154447 h 6777437"/>
                <a:gd name="connsiteX93" fmla="*/ 3532805 w 3989967"/>
                <a:gd name="connsiteY93" fmla="*/ 4392512 h 6777437"/>
                <a:gd name="connsiteX94" fmla="*/ 3489451 w 3989967"/>
                <a:gd name="connsiteY94" fmla="*/ 4433204 h 6777437"/>
                <a:gd name="connsiteX95" fmla="*/ 3447872 w 3989967"/>
                <a:gd name="connsiteY95" fmla="*/ 4425217 h 6777437"/>
                <a:gd name="connsiteX96" fmla="*/ 3408955 w 3989967"/>
                <a:gd name="connsiteY96" fmla="*/ 4457099 h 6777437"/>
                <a:gd name="connsiteX97" fmla="*/ 3412504 w 3989967"/>
                <a:gd name="connsiteY97" fmla="*/ 4929933 h 6777437"/>
                <a:gd name="connsiteX98" fmla="*/ 3412504 w 3989967"/>
                <a:gd name="connsiteY98" fmla="*/ 4929933 h 6777437"/>
                <a:gd name="connsiteX0" fmla="*/ 3412504 w 3989967"/>
                <a:gd name="connsiteY0" fmla="*/ 4929933 h 6696345"/>
                <a:gd name="connsiteX1" fmla="*/ 3517172 w 3989967"/>
                <a:gd name="connsiteY1" fmla="*/ 6659647 h 6696345"/>
                <a:gd name="connsiteX2" fmla="*/ 390417 w 3989967"/>
                <a:gd name="connsiteY2" fmla="*/ 6603585 h 6696345"/>
                <a:gd name="connsiteX3" fmla="*/ 657135 w 3989967"/>
                <a:gd name="connsiteY3" fmla="*/ 4716651 h 6696345"/>
                <a:gd name="connsiteX4" fmla="*/ 846522 w 3989967"/>
                <a:gd name="connsiteY4" fmla="*/ 4001568 h 6696345"/>
                <a:gd name="connsiteX5" fmla="*/ 847410 w 3989967"/>
                <a:gd name="connsiteY5" fmla="*/ 3998019 h 6696345"/>
                <a:gd name="connsiteX6" fmla="*/ 806718 w 3989967"/>
                <a:gd name="connsiteY6" fmla="*/ 3809519 h 6696345"/>
                <a:gd name="connsiteX7" fmla="*/ 638627 w 3989967"/>
                <a:gd name="connsiteY7" fmla="*/ 3614807 h 6696345"/>
                <a:gd name="connsiteX8" fmla="*/ 640402 w 3989967"/>
                <a:gd name="connsiteY8" fmla="*/ 3575003 h 6696345"/>
                <a:gd name="connsiteX9" fmla="*/ 929744 w 3989967"/>
                <a:gd name="connsiteY9" fmla="*/ 3174995 h 6696345"/>
                <a:gd name="connsiteX10" fmla="*/ 979309 w 3989967"/>
                <a:gd name="connsiteY10" fmla="*/ 3046645 h 6696345"/>
                <a:gd name="connsiteX11" fmla="*/ 768689 w 3989967"/>
                <a:gd name="connsiteY11" fmla="*/ 3108570 h 6696345"/>
                <a:gd name="connsiteX12" fmla="*/ 479347 w 3989967"/>
                <a:gd name="connsiteY12" fmla="*/ 3128029 h 6696345"/>
                <a:gd name="connsiteX13" fmla="*/ 110397 w 3989967"/>
                <a:gd name="connsiteY13" fmla="*/ 3105908 h 6696345"/>
                <a:gd name="connsiteX14" fmla="*/ 20140 w 3989967"/>
                <a:gd name="connsiteY14" fmla="*/ 3095260 h 6696345"/>
                <a:gd name="connsiteX15" fmla="*/ 10379 w 3989967"/>
                <a:gd name="connsiteY15" fmla="*/ 3048357 h 6696345"/>
                <a:gd name="connsiteX16" fmla="*/ 22739 w 3989967"/>
                <a:gd name="connsiteY16" fmla="*/ 3047469 h 6696345"/>
                <a:gd name="connsiteX17" fmla="*/ 206802 w 3989967"/>
                <a:gd name="connsiteY17" fmla="*/ 3084611 h 6696345"/>
                <a:gd name="connsiteX18" fmla="*/ 322729 w 3989967"/>
                <a:gd name="connsiteY18" fmla="*/ 3031497 h 6696345"/>
                <a:gd name="connsiteX19" fmla="*/ 399738 w 3989967"/>
                <a:gd name="connsiteY19" fmla="*/ 2961586 h 6696345"/>
                <a:gd name="connsiteX20" fmla="*/ 832451 w 3989967"/>
                <a:gd name="connsiteY20" fmla="*/ 2922669 h 6696345"/>
                <a:gd name="connsiteX21" fmla="*/ 1281074 w 3989967"/>
                <a:gd name="connsiteY21" fmla="*/ 2880202 h 6696345"/>
                <a:gd name="connsiteX22" fmla="*/ 1408473 w 3989967"/>
                <a:gd name="connsiteY22" fmla="*/ 2873104 h 6696345"/>
                <a:gd name="connsiteX23" fmla="*/ 1502279 w 3989967"/>
                <a:gd name="connsiteY23" fmla="*/ 2889900 h 6696345"/>
                <a:gd name="connsiteX24" fmla="*/ 1492518 w 3989967"/>
                <a:gd name="connsiteY24" fmla="*/ 2923556 h 6696345"/>
                <a:gd name="connsiteX25" fmla="*/ 1308455 w 3989967"/>
                <a:gd name="connsiteY25" fmla="*/ 3578426 h 6696345"/>
                <a:gd name="connsiteX26" fmla="*/ 1903047 w 3989967"/>
                <a:gd name="connsiteY26" fmla="*/ 3658098 h 6696345"/>
                <a:gd name="connsiteX27" fmla="*/ 1960536 w 3989967"/>
                <a:gd name="connsiteY27" fmla="*/ 3605870 h 6696345"/>
                <a:gd name="connsiteX28" fmla="*/ 1984431 w 3989967"/>
                <a:gd name="connsiteY28" fmla="*/ 3362481 h 6696345"/>
                <a:gd name="connsiteX29" fmla="*/ 2018023 w 3989967"/>
                <a:gd name="connsiteY29" fmla="*/ 3024398 h 6696345"/>
                <a:gd name="connsiteX30" fmla="*/ 2033045 w 3989967"/>
                <a:gd name="connsiteY30" fmla="*/ 2871266 h 6696345"/>
                <a:gd name="connsiteX31" fmla="*/ 2004713 w 3989967"/>
                <a:gd name="connsiteY31" fmla="*/ 2838497 h 6696345"/>
                <a:gd name="connsiteX32" fmla="*/ 1743704 w 3989967"/>
                <a:gd name="connsiteY32" fmla="*/ 2849145 h 6696345"/>
                <a:gd name="connsiteX33" fmla="*/ 1679117 w 3989967"/>
                <a:gd name="connsiteY33" fmla="*/ 2846483 h 6696345"/>
                <a:gd name="connsiteX34" fmla="*/ 1670243 w 3989967"/>
                <a:gd name="connsiteY34" fmla="*/ 2751790 h 6696345"/>
                <a:gd name="connsiteX35" fmla="*/ 1638362 w 3989967"/>
                <a:gd name="connsiteY35" fmla="*/ 2695125 h 6696345"/>
                <a:gd name="connsiteX36" fmla="*/ 1461397 w 3989967"/>
                <a:gd name="connsiteY36" fmla="*/ 2606643 h 6696345"/>
                <a:gd name="connsiteX37" fmla="*/ 1426030 w 3989967"/>
                <a:gd name="connsiteY37" fmla="*/ 2551754 h 6696345"/>
                <a:gd name="connsiteX38" fmla="*/ 1480032 w 3989967"/>
                <a:gd name="connsiteY38" fmla="*/ 2219882 h 6696345"/>
                <a:gd name="connsiteX39" fmla="*/ 1421656 w 3989967"/>
                <a:gd name="connsiteY39" fmla="*/ 2155295 h 6696345"/>
                <a:gd name="connsiteX40" fmla="*/ 1343823 w 3989967"/>
                <a:gd name="connsiteY40" fmla="*/ 2164169 h 6696345"/>
                <a:gd name="connsiteX41" fmla="*/ 1307568 w 3989967"/>
                <a:gd name="connsiteY41" fmla="*/ 2177416 h 6696345"/>
                <a:gd name="connsiteX42" fmla="*/ 1271313 w 3989967"/>
                <a:gd name="connsiteY42" fmla="*/ 2195987 h 6696345"/>
                <a:gd name="connsiteX43" fmla="*/ 1067791 w 3989967"/>
                <a:gd name="connsiteY43" fmla="*/ 2194212 h 6696345"/>
                <a:gd name="connsiteX44" fmla="*/ 1041804 w 3989967"/>
                <a:gd name="connsiteY44" fmla="*/ 2173423 h 6696345"/>
                <a:gd name="connsiteX45" fmla="*/ 781935 w 3989967"/>
                <a:gd name="connsiteY45" fmla="*/ 2065673 h 6696345"/>
                <a:gd name="connsiteX46" fmla="*/ 818571 w 3989967"/>
                <a:gd name="connsiteY46" fmla="*/ 1622628 h 6696345"/>
                <a:gd name="connsiteX47" fmla="*/ 874474 w 3989967"/>
                <a:gd name="connsiteY47" fmla="*/ 1242839 h 6696345"/>
                <a:gd name="connsiteX48" fmla="*/ 919603 w 3989967"/>
                <a:gd name="connsiteY48" fmla="*/ 1072910 h 6696345"/>
                <a:gd name="connsiteX49" fmla="*/ 1001873 w 3989967"/>
                <a:gd name="connsiteY49" fmla="*/ 744588 h 6696345"/>
                <a:gd name="connsiteX50" fmla="*/ 1091243 w 3989967"/>
                <a:gd name="connsiteY50" fmla="*/ 501199 h 6696345"/>
                <a:gd name="connsiteX51" fmla="*/ 1404480 w 3989967"/>
                <a:gd name="connsiteY51" fmla="*/ 256922 h 6696345"/>
                <a:gd name="connsiteX52" fmla="*/ 1606227 w 3989967"/>
                <a:gd name="connsiteY52" fmla="*/ 228590 h 6696345"/>
                <a:gd name="connsiteX53" fmla="*/ 1595578 w 3989967"/>
                <a:gd name="connsiteY53" fmla="*/ 254260 h 6696345"/>
                <a:gd name="connsiteX54" fmla="*/ 1515970 w 3989967"/>
                <a:gd name="connsiteY54" fmla="*/ 512671 h 6696345"/>
                <a:gd name="connsiteX55" fmla="*/ 1532766 w 3989967"/>
                <a:gd name="connsiteY55" fmla="*/ 609140 h 6696345"/>
                <a:gd name="connsiteX56" fmla="*/ 1574155 w 3989967"/>
                <a:gd name="connsiteY56" fmla="*/ 626823 h 6696345"/>
                <a:gd name="connsiteX57" fmla="*/ 1615924 w 3989967"/>
                <a:gd name="connsiteY57" fmla="*/ 575547 h 6696345"/>
                <a:gd name="connsiteX58" fmla="*/ 1642481 w 3989967"/>
                <a:gd name="connsiteY58" fmla="*/ 570223 h 6696345"/>
                <a:gd name="connsiteX59" fmla="*/ 1644256 w 3989967"/>
                <a:gd name="connsiteY59" fmla="*/ 594118 h 6696345"/>
                <a:gd name="connsiteX60" fmla="*/ 1662827 w 3989967"/>
                <a:gd name="connsiteY60" fmla="*/ 721580 h 6696345"/>
                <a:gd name="connsiteX61" fmla="*/ 1685835 w 3989967"/>
                <a:gd name="connsiteY61" fmla="*/ 764934 h 6696345"/>
                <a:gd name="connsiteX62" fmla="*/ 1697307 w 3989967"/>
                <a:gd name="connsiteY62" fmla="*/ 950772 h 6696345"/>
                <a:gd name="connsiteX63" fmla="*/ 1673412 w 3989967"/>
                <a:gd name="connsiteY63" fmla="*/ 1188837 h 6696345"/>
                <a:gd name="connsiteX64" fmla="*/ 1668088 w 3989967"/>
                <a:gd name="connsiteY64" fmla="*/ 1351667 h 6696345"/>
                <a:gd name="connsiteX65" fmla="*/ 1650531 w 3989967"/>
                <a:gd name="connsiteY65" fmla="*/ 1628649 h 6696345"/>
                <a:gd name="connsiteX66" fmla="*/ 1640326 w 3989967"/>
                <a:gd name="connsiteY66" fmla="*/ 1966732 h 6696345"/>
                <a:gd name="connsiteX67" fmla="*/ 1631453 w 3989967"/>
                <a:gd name="connsiteY67" fmla="*/ 2080884 h 6696345"/>
                <a:gd name="connsiteX68" fmla="*/ 1624354 w 3989967"/>
                <a:gd name="connsiteY68" fmla="*/ 2110991 h 6696345"/>
                <a:gd name="connsiteX69" fmla="*/ 1782177 w 3989967"/>
                <a:gd name="connsiteY69" fmla="*/ 1645509 h 6696345"/>
                <a:gd name="connsiteX70" fmla="*/ 1870659 w 3989967"/>
                <a:gd name="connsiteY70" fmla="*/ 1485341 h 6696345"/>
                <a:gd name="connsiteX71" fmla="*/ 2114872 w 3989967"/>
                <a:gd name="connsiteY71" fmla="*/ 1079122 h 6696345"/>
                <a:gd name="connsiteX72" fmla="*/ 2213115 w 3989967"/>
                <a:gd name="connsiteY72" fmla="*/ 952547 h 6696345"/>
                <a:gd name="connsiteX73" fmla="*/ 2498020 w 3989967"/>
                <a:gd name="connsiteY73" fmla="*/ 668466 h 6696345"/>
                <a:gd name="connsiteX74" fmla="*/ 2613059 w 3989967"/>
                <a:gd name="connsiteY74" fmla="*/ 561413 h 6696345"/>
                <a:gd name="connsiteX75" fmla="*/ 2672322 w 3989967"/>
                <a:gd name="connsiteY75" fmla="*/ 567624 h 6696345"/>
                <a:gd name="connsiteX76" fmla="*/ 2744008 w 3989967"/>
                <a:gd name="connsiteY76" fmla="*/ 754349 h 6696345"/>
                <a:gd name="connsiteX77" fmla="*/ 2749332 w 3989967"/>
                <a:gd name="connsiteY77" fmla="*/ 815387 h 6696345"/>
                <a:gd name="connsiteX78" fmla="*/ 3034237 w 3989967"/>
                <a:gd name="connsiteY78" fmla="*/ 92381 h 6696345"/>
                <a:gd name="connsiteX79" fmla="*/ 3071379 w 3989967"/>
                <a:gd name="connsiteY79" fmla="*/ 2124 h 6696345"/>
                <a:gd name="connsiteX80" fmla="*/ 3081140 w 3989967"/>
                <a:gd name="connsiteY80" fmla="*/ 1237 h 6696345"/>
                <a:gd name="connsiteX81" fmla="*/ 3225399 w 3989967"/>
                <a:gd name="connsiteY81" fmla="*/ 278219 h 6696345"/>
                <a:gd name="connsiteX82" fmla="*/ 3338664 w 3989967"/>
                <a:gd name="connsiteY82" fmla="*/ 361440 h 6696345"/>
                <a:gd name="connsiteX83" fmla="*/ 3789061 w 3989967"/>
                <a:gd name="connsiteY83" fmla="*/ 500375 h 6696345"/>
                <a:gd name="connsiteX84" fmla="*/ 3989033 w 3989967"/>
                <a:gd name="connsiteY84" fmla="*/ 824260 h 6696345"/>
                <a:gd name="connsiteX85" fmla="*/ 3939468 w 3989967"/>
                <a:gd name="connsiteY85" fmla="*/ 1231367 h 6696345"/>
                <a:gd name="connsiteX86" fmla="*/ 3866894 w 3989967"/>
                <a:gd name="connsiteY86" fmla="*/ 1546442 h 6696345"/>
                <a:gd name="connsiteX87" fmla="*/ 3693480 w 3989967"/>
                <a:gd name="connsiteY87" fmla="*/ 2068588 h 6696345"/>
                <a:gd name="connsiteX88" fmla="*/ 3428857 w 3989967"/>
                <a:gd name="connsiteY88" fmla="*/ 2642074 h 6696345"/>
                <a:gd name="connsiteX89" fmla="*/ 3466443 w 3989967"/>
                <a:gd name="connsiteY89" fmla="*/ 3079224 h 6696345"/>
                <a:gd name="connsiteX90" fmla="*/ 3450534 w 3989967"/>
                <a:gd name="connsiteY90" fmla="*/ 3127014 h 6696345"/>
                <a:gd name="connsiteX91" fmla="*/ 3486789 w 3989967"/>
                <a:gd name="connsiteY91" fmla="*/ 3668619 h 6696345"/>
                <a:gd name="connsiteX92" fmla="*/ 3516008 w 3989967"/>
                <a:gd name="connsiteY92" fmla="*/ 4154447 h 6696345"/>
                <a:gd name="connsiteX93" fmla="*/ 3532805 w 3989967"/>
                <a:gd name="connsiteY93" fmla="*/ 4392512 h 6696345"/>
                <a:gd name="connsiteX94" fmla="*/ 3489451 w 3989967"/>
                <a:gd name="connsiteY94" fmla="*/ 4433204 h 6696345"/>
                <a:gd name="connsiteX95" fmla="*/ 3447872 w 3989967"/>
                <a:gd name="connsiteY95" fmla="*/ 4425217 h 6696345"/>
                <a:gd name="connsiteX96" fmla="*/ 3408955 w 3989967"/>
                <a:gd name="connsiteY96" fmla="*/ 4457099 h 6696345"/>
                <a:gd name="connsiteX97" fmla="*/ 3412504 w 3989967"/>
                <a:gd name="connsiteY97" fmla="*/ 4929933 h 6696345"/>
                <a:gd name="connsiteX98" fmla="*/ 3412504 w 3989967"/>
                <a:gd name="connsiteY98" fmla="*/ 4929933 h 6696345"/>
                <a:gd name="connsiteX0" fmla="*/ 3412504 w 3989967"/>
                <a:gd name="connsiteY0" fmla="*/ 4929933 h 6717830"/>
                <a:gd name="connsiteX1" fmla="*/ 3517172 w 3989967"/>
                <a:gd name="connsiteY1" fmla="*/ 6659647 h 6717830"/>
                <a:gd name="connsiteX2" fmla="*/ 372025 w 3989967"/>
                <a:gd name="connsiteY2" fmla="*/ 6677152 h 6717830"/>
                <a:gd name="connsiteX3" fmla="*/ 657135 w 3989967"/>
                <a:gd name="connsiteY3" fmla="*/ 4716651 h 6717830"/>
                <a:gd name="connsiteX4" fmla="*/ 846522 w 3989967"/>
                <a:gd name="connsiteY4" fmla="*/ 4001568 h 6717830"/>
                <a:gd name="connsiteX5" fmla="*/ 847410 w 3989967"/>
                <a:gd name="connsiteY5" fmla="*/ 3998019 h 6717830"/>
                <a:gd name="connsiteX6" fmla="*/ 806718 w 3989967"/>
                <a:gd name="connsiteY6" fmla="*/ 3809519 h 6717830"/>
                <a:gd name="connsiteX7" fmla="*/ 638627 w 3989967"/>
                <a:gd name="connsiteY7" fmla="*/ 3614807 h 6717830"/>
                <a:gd name="connsiteX8" fmla="*/ 640402 w 3989967"/>
                <a:gd name="connsiteY8" fmla="*/ 3575003 h 6717830"/>
                <a:gd name="connsiteX9" fmla="*/ 929744 w 3989967"/>
                <a:gd name="connsiteY9" fmla="*/ 3174995 h 6717830"/>
                <a:gd name="connsiteX10" fmla="*/ 979309 w 3989967"/>
                <a:gd name="connsiteY10" fmla="*/ 3046645 h 6717830"/>
                <a:gd name="connsiteX11" fmla="*/ 768689 w 3989967"/>
                <a:gd name="connsiteY11" fmla="*/ 3108570 h 6717830"/>
                <a:gd name="connsiteX12" fmla="*/ 479347 w 3989967"/>
                <a:gd name="connsiteY12" fmla="*/ 3128029 h 6717830"/>
                <a:gd name="connsiteX13" fmla="*/ 110397 w 3989967"/>
                <a:gd name="connsiteY13" fmla="*/ 3105908 h 6717830"/>
                <a:gd name="connsiteX14" fmla="*/ 20140 w 3989967"/>
                <a:gd name="connsiteY14" fmla="*/ 3095260 h 6717830"/>
                <a:gd name="connsiteX15" fmla="*/ 10379 w 3989967"/>
                <a:gd name="connsiteY15" fmla="*/ 3048357 h 6717830"/>
                <a:gd name="connsiteX16" fmla="*/ 22739 w 3989967"/>
                <a:gd name="connsiteY16" fmla="*/ 3047469 h 6717830"/>
                <a:gd name="connsiteX17" fmla="*/ 206802 w 3989967"/>
                <a:gd name="connsiteY17" fmla="*/ 3084611 h 6717830"/>
                <a:gd name="connsiteX18" fmla="*/ 322729 w 3989967"/>
                <a:gd name="connsiteY18" fmla="*/ 3031497 h 6717830"/>
                <a:gd name="connsiteX19" fmla="*/ 399738 w 3989967"/>
                <a:gd name="connsiteY19" fmla="*/ 2961586 h 6717830"/>
                <a:gd name="connsiteX20" fmla="*/ 832451 w 3989967"/>
                <a:gd name="connsiteY20" fmla="*/ 2922669 h 6717830"/>
                <a:gd name="connsiteX21" fmla="*/ 1281074 w 3989967"/>
                <a:gd name="connsiteY21" fmla="*/ 2880202 h 6717830"/>
                <a:gd name="connsiteX22" fmla="*/ 1408473 w 3989967"/>
                <a:gd name="connsiteY22" fmla="*/ 2873104 h 6717830"/>
                <a:gd name="connsiteX23" fmla="*/ 1502279 w 3989967"/>
                <a:gd name="connsiteY23" fmla="*/ 2889900 h 6717830"/>
                <a:gd name="connsiteX24" fmla="*/ 1492518 w 3989967"/>
                <a:gd name="connsiteY24" fmla="*/ 2923556 h 6717830"/>
                <a:gd name="connsiteX25" fmla="*/ 1308455 w 3989967"/>
                <a:gd name="connsiteY25" fmla="*/ 3578426 h 6717830"/>
                <a:gd name="connsiteX26" fmla="*/ 1903047 w 3989967"/>
                <a:gd name="connsiteY26" fmla="*/ 3658098 h 6717830"/>
                <a:gd name="connsiteX27" fmla="*/ 1960536 w 3989967"/>
                <a:gd name="connsiteY27" fmla="*/ 3605870 h 6717830"/>
                <a:gd name="connsiteX28" fmla="*/ 1984431 w 3989967"/>
                <a:gd name="connsiteY28" fmla="*/ 3362481 h 6717830"/>
                <a:gd name="connsiteX29" fmla="*/ 2018023 w 3989967"/>
                <a:gd name="connsiteY29" fmla="*/ 3024398 h 6717830"/>
                <a:gd name="connsiteX30" fmla="*/ 2033045 w 3989967"/>
                <a:gd name="connsiteY30" fmla="*/ 2871266 h 6717830"/>
                <a:gd name="connsiteX31" fmla="*/ 2004713 w 3989967"/>
                <a:gd name="connsiteY31" fmla="*/ 2838497 h 6717830"/>
                <a:gd name="connsiteX32" fmla="*/ 1743704 w 3989967"/>
                <a:gd name="connsiteY32" fmla="*/ 2849145 h 6717830"/>
                <a:gd name="connsiteX33" fmla="*/ 1679117 w 3989967"/>
                <a:gd name="connsiteY33" fmla="*/ 2846483 h 6717830"/>
                <a:gd name="connsiteX34" fmla="*/ 1670243 w 3989967"/>
                <a:gd name="connsiteY34" fmla="*/ 2751790 h 6717830"/>
                <a:gd name="connsiteX35" fmla="*/ 1638362 w 3989967"/>
                <a:gd name="connsiteY35" fmla="*/ 2695125 h 6717830"/>
                <a:gd name="connsiteX36" fmla="*/ 1461397 w 3989967"/>
                <a:gd name="connsiteY36" fmla="*/ 2606643 h 6717830"/>
                <a:gd name="connsiteX37" fmla="*/ 1426030 w 3989967"/>
                <a:gd name="connsiteY37" fmla="*/ 2551754 h 6717830"/>
                <a:gd name="connsiteX38" fmla="*/ 1480032 w 3989967"/>
                <a:gd name="connsiteY38" fmla="*/ 2219882 h 6717830"/>
                <a:gd name="connsiteX39" fmla="*/ 1421656 w 3989967"/>
                <a:gd name="connsiteY39" fmla="*/ 2155295 h 6717830"/>
                <a:gd name="connsiteX40" fmla="*/ 1343823 w 3989967"/>
                <a:gd name="connsiteY40" fmla="*/ 2164169 h 6717830"/>
                <a:gd name="connsiteX41" fmla="*/ 1307568 w 3989967"/>
                <a:gd name="connsiteY41" fmla="*/ 2177416 h 6717830"/>
                <a:gd name="connsiteX42" fmla="*/ 1271313 w 3989967"/>
                <a:gd name="connsiteY42" fmla="*/ 2195987 h 6717830"/>
                <a:gd name="connsiteX43" fmla="*/ 1067791 w 3989967"/>
                <a:gd name="connsiteY43" fmla="*/ 2194212 h 6717830"/>
                <a:gd name="connsiteX44" fmla="*/ 1041804 w 3989967"/>
                <a:gd name="connsiteY44" fmla="*/ 2173423 h 6717830"/>
                <a:gd name="connsiteX45" fmla="*/ 781935 w 3989967"/>
                <a:gd name="connsiteY45" fmla="*/ 2065673 h 6717830"/>
                <a:gd name="connsiteX46" fmla="*/ 818571 w 3989967"/>
                <a:gd name="connsiteY46" fmla="*/ 1622628 h 6717830"/>
                <a:gd name="connsiteX47" fmla="*/ 874474 w 3989967"/>
                <a:gd name="connsiteY47" fmla="*/ 1242839 h 6717830"/>
                <a:gd name="connsiteX48" fmla="*/ 919603 w 3989967"/>
                <a:gd name="connsiteY48" fmla="*/ 1072910 h 6717830"/>
                <a:gd name="connsiteX49" fmla="*/ 1001873 w 3989967"/>
                <a:gd name="connsiteY49" fmla="*/ 744588 h 6717830"/>
                <a:gd name="connsiteX50" fmla="*/ 1091243 w 3989967"/>
                <a:gd name="connsiteY50" fmla="*/ 501199 h 6717830"/>
                <a:gd name="connsiteX51" fmla="*/ 1404480 w 3989967"/>
                <a:gd name="connsiteY51" fmla="*/ 256922 h 6717830"/>
                <a:gd name="connsiteX52" fmla="*/ 1606227 w 3989967"/>
                <a:gd name="connsiteY52" fmla="*/ 228590 h 6717830"/>
                <a:gd name="connsiteX53" fmla="*/ 1595578 w 3989967"/>
                <a:gd name="connsiteY53" fmla="*/ 254260 h 6717830"/>
                <a:gd name="connsiteX54" fmla="*/ 1515970 w 3989967"/>
                <a:gd name="connsiteY54" fmla="*/ 512671 h 6717830"/>
                <a:gd name="connsiteX55" fmla="*/ 1532766 w 3989967"/>
                <a:gd name="connsiteY55" fmla="*/ 609140 h 6717830"/>
                <a:gd name="connsiteX56" fmla="*/ 1574155 w 3989967"/>
                <a:gd name="connsiteY56" fmla="*/ 626823 h 6717830"/>
                <a:gd name="connsiteX57" fmla="*/ 1615924 w 3989967"/>
                <a:gd name="connsiteY57" fmla="*/ 575547 h 6717830"/>
                <a:gd name="connsiteX58" fmla="*/ 1642481 w 3989967"/>
                <a:gd name="connsiteY58" fmla="*/ 570223 h 6717830"/>
                <a:gd name="connsiteX59" fmla="*/ 1644256 w 3989967"/>
                <a:gd name="connsiteY59" fmla="*/ 594118 h 6717830"/>
                <a:gd name="connsiteX60" fmla="*/ 1662827 w 3989967"/>
                <a:gd name="connsiteY60" fmla="*/ 721580 h 6717830"/>
                <a:gd name="connsiteX61" fmla="*/ 1685835 w 3989967"/>
                <a:gd name="connsiteY61" fmla="*/ 764934 h 6717830"/>
                <a:gd name="connsiteX62" fmla="*/ 1697307 w 3989967"/>
                <a:gd name="connsiteY62" fmla="*/ 950772 h 6717830"/>
                <a:gd name="connsiteX63" fmla="*/ 1673412 w 3989967"/>
                <a:gd name="connsiteY63" fmla="*/ 1188837 h 6717830"/>
                <a:gd name="connsiteX64" fmla="*/ 1668088 w 3989967"/>
                <a:gd name="connsiteY64" fmla="*/ 1351667 h 6717830"/>
                <a:gd name="connsiteX65" fmla="*/ 1650531 w 3989967"/>
                <a:gd name="connsiteY65" fmla="*/ 1628649 h 6717830"/>
                <a:gd name="connsiteX66" fmla="*/ 1640326 w 3989967"/>
                <a:gd name="connsiteY66" fmla="*/ 1966732 h 6717830"/>
                <a:gd name="connsiteX67" fmla="*/ 1631453 w 3989967"/>
                <a:gd name="connsiteY67" fmla="*/ 2080884 h 6717830"/>
                <a:gd name="connsiteX68" fmla="*/ 1624354 w 3989967"/>
                <a:gd name="connsiteY68" fmla="*/ 2110991 h 6717830"/>
                <a:gd name="connsiteX69" fmla="*/ 1782177 w 3989967"/>
                <a:gd name="connsiteY69" fmla="*/ 1645509 h 6717830"/>
                <a:gd name="connsiteX70" fmla="*/ 1870659 w 3989967"/>
                <a:gd name="connsiteY70" fmla="*/ 1485341 h 6717830"/>
                <a:gd name="connsiteX71" fmla="*/ 2114872 w 3989967"/>
                <a:gd name="connsiteY71" fmla="*/ 1079122 h 6717830"/>
                <a:gd name="connsiteX72" fmla="*/ 2213115 w 3989967"/>
                <a:gd name="connsiteY72" fmla="*/ 952547 h 6717830"/>
                <a:gd name="connsiteX73" fmla="*/ 2498020 w 3989967"/>
                <a:gd name="connsiteY73" fmla="*/ 668466 h 6717830"/>
                <a:gd name="connsiteX74" fmla="*/ 2613059 w 3989967"/>
                <a:gd name="connsiteY74" fmla="*/ 561413 h 6717830"/>
                <a:gd name="connsiteX75" fmla="*/ 2672322 w 3989967"/>
                <a:gd name="connsiteY75" fmla="*/ 567624 h 6717830"/>
                <a:gd name="connsiteX76" fmla="*/ 2744008 w 3989967"/>
                <a:gd name="connsiteY76" fmla="*/ 754349 h 6717830"/>
                <a:gd name="connsiteX77" fmla="*/ 2749332 w 3989967"/>
                <a:gd name="connsiteY77" fmla="*/ 815387 h 6717830"/>
                <a:gd name="connsiteX78" fmla="*/ 3034237 w 3989967"/>
                <a:gd name="connsiteY78" fmla="*/ 92381 h 6717830"/>
                <a:gd name="connsiteX79" fmla="*/ 3071379 w 3989967"/>
                <a:gd name="connsiteY79" fmla="*/ 2124 h 6717830"/>
                <a:gd name="connsiteX80" fmla="*/ 3081140 w 3989967"/>
                <a:gd name="connsiteY80" fmla="*/ 1237 h 6717830"/>
                <a:gd name="connsiteX81" fmla="*/ 3225399 w 3989967"/>
                <a:gd name="connsiteY81" fmla="*/ 278219 h 6717830"/>
                <a:gd name="connsiteX82" fmla="*/ 3338664 w 3989967"/>
                <a:gd name="connsiteY82" fmla="*/ 361440 h 6717830"/>
                <a:gd name="connsiteX83" fmla="*/ 3789061 w 3989967"/>
                <a:gd name="connsiteY83" fmla="*/ 500375 h 6717830"/>
                <a:gd name="connsiteX84" fmla="*/ 3989033 w 3989967"/>
                <a:gd name="connsiteY84" fmla="*/ 824260 h 6717830"/>
                <a:gd name="connsiteX85" fmla="*/ 3939468 w 3989967"/>
                <a:gd name="connsiteY85" fmla="*/ 1231367 h 6717830"/>
                <a:gd name="connsiteX86" fmla="*/ 3866894 w 3989967"/>
                <a:gd name="connsiteY86" fmla="*/ 1546442 h 6717830"/>
                <a:gd name="connsiteX87" fmla="*/ 3693480 w 3989967"/>
                <a:gd name="connsiteY87" fmla="*/ 2068588 h 6717830"/>
                <a:gd name="connsiteX88" fmla="*/ 3428857 w 3989967"/>
                <a:gd name="connsiteY88" fmla="*/ 2642074 h 6717830"/>
                <a:gd name="connsiteX89" fmla="*/ 3466443 w 3989967"/>
                <a:gd name="connsiteY89" fmla="*/ 3079224 h 6717830"/>
                <a:gd name="connsiteX90" fmla="*/ 3450534 w 3989967"/>
                <a:gd name="connsiteY90" fmla="*/ 3127014 h 6717830"/>
                <a:gd name="connsiteX91" fmla="*/ 3486789 w 3989967"/>
                <a:gd name="connsiteY91" fmla="*/ 3668619 h 6717830"/>
                <a:gd name="connsiteX92" fmla="*/ 3516008 w 3989967"/>
                <a:gd name="connsiteY92" fmla="*/ 4154447 h 6717830"/>
                <a:gd name="connsiteX93" fmla="*/ 3532805 w 3989967"/>
                <a:gd name="connsiteY93" fmla="*/ 4392512 h 6717830"/>
                <a:gd name="connsiteX94" fmla="*/ 3489451 w 3989967"/>
                <a:gd name="connsiteY94" fmla="*/ 4433204 h 6717830"/>
                <a:gd name="connsiteX95" fmla="*/ 3447872 w 3989967"/>
                <a:gd name="connsiteY95" fmla="*/ 4425217 h 6717830"/>
                <a:gd name="connsiteX96" fmla="*/ 3408955 w 3989967"/>
                <a:gd name="connsiteY96" fmla="*/ 4457099 h 6717830"/>
                <a:gd name="connsiteX97" fmla="*/ 3412504 w 3989967"/>
                <a:gd name="connsiteY97" fmla="*/ 4929933 h 6717830"/>
                <a:gd name="connsiteX98" fmla="*/ 3412504 w 3989967"/>
                <a:gd name="connsiteY98" fmla="*/ 4929933 h 6717830"/>
                <a:gd name="connsiteX0" fmla="*/ 3412504 w 3989967"/>
                <a:gd name="connsiteY0" fmla="*/ 4929933 h 6706660"/>
                <a:gd name="connsiteX1" fmla="*/ 3517172 w 3989967"/>
                <a:gd name="connsiteY1" fmla="*/ 6659647 h 6706660"/>
                <a:gd name="connsiteX2" fmla="*/ 372025 w 3989967"/>
                <a:gd name="connsiteY2" fmla="*/ 6677152 h 6706660"/>
                <a:gd name="connsiteX3" fmla="*/ 657135 w 3989967"/>
                <a:gd name="connsiteY3" fmla="*/ 4716651 h 6706660"/>
                <a:gd name="connsiteX4" fmla="*/ 846522 w 3989967"/>
                <a:gd name="connsiteY4" fmla="*/ 4001568 h 6706660"/>
                <a:gd name="connsiteX5" fmla="*/ 847410 w 3989967"/>
                <a:gd name="connsiteY5" fmla="*/ 3998019 h 6706660"/>
                <a:gd name="connsiteX6" fmla="*/ 806718 w 3989967"/>
                <a:gd name="connsiteY6" fmla="*/ 3809519 h 6706660"/>
                <a:gd name="connsiteX7" fmla="*/ 638627 w 3989967"/>
                <a:gd name="connsiteY7" fmla="*/ 3614807 h 6706660"/>
                <a:gd name="connsiteX8" fmla="*/ 640402 w 3989967"/>
                <a:gd name="connsiteY8" fmla="*/ 3575003 h 6706660"/>
                <a:gd name="connsiteX9" fmla="*/ 929744 w 3989967"/>
                <a:gd name="connsiteY9" fmla="*/ 3174995 h 6706660"/>
                <a:gd name="connsiteX10" fmla="*/ 979309 w 3989967"/>
                <a:gd name="connsiteY10" fmla="*/ 3046645 h 6706660"/>
                <a:gd name="connsiteX11" fmla="*/ 768689 w 3989967"/>
                <a:gd name="connsiteY11" fmla="*/ 3108570 h 6706660"/>
                <a:gd name="connsiteX12" fmla="*/ 479347 w 3989967"/>
                <a:gd name="connsiteY12" fmla="*/ 3128029 h 6706660"/>
                <a:gd name="connsiteX13" fmla="*/ 110397 w 3989967"/>
                <a:gd name="connsiteY13" fmla="*/ 3105908 h 6706660"/>
                <a:gd name="connsiteX14" fmla="*/ 20140 w 3989967"/>
                <a:gd name="connsiteY14" fmla="*/ 3095260 h 6706660"/>
                <a:gd name="connsiteX15" fmla="*/ 10379 w 3989967"/>
                <a:gd name="connsiteY15" fmla="*/ 3048357 h 6706660"/>
                <a:gd name="connsiteX16" fmla="*/ 22739 w 3989967"/>
                <a:gd name="connsiteY16" fmla="*/ 3047469 h 6706660"/>
                <a:gd name="connsiteX17" fmla="*/ 206802 w 3989967"/>
                <a:gd name="connsiteY17" fmla="*/ 3084611 h 6706660"/>
                <a:gd name="connsiteX18" fmla="*/ 322729 w 3989967"/>
                <a:gd name="connsiteY18" fmla="*/ 3031497 h 6706660"/>
                <a:gd name="connsiteX19" fmla="*/ 399738 w 3989967"/>
                <a:gd name="connsiteY19" fmla="*/ 2961586 h 6706660"/>
                <a:gd name="connsiteX20" fmla="*/ 832451 w 3989967"/>
                <a:gd name="connsiteY20" fmla="*/ 2922669 h 6706660"/>
                <a:gd name="connsiteX21" fmla="*/ 1281074 w 3989967"/>
                <a:gd name="connsiteY21" fmla="*/ 2880202 h 6706660"/>
                <a:gd name="connsiteX22" fmla="*/ 1408473 w 3989967"/>
                <a:gd name="connsiteY22" fmla="*/ 2873104 h 6706660"/>
                <a:gd name="connsiteX23" fmla="*/ 1502279 w 3989967"/>
                <a:gd name="connsiteY23" fmla="*/ 2889900 h 6706660"/>
                <a:gd name="connsiteX24" fmla="*/ 1492518 w 3989967"/>
                <a:gd name="connsiteY24" fmla="*/ 2923556 h 6706660"/>
                <a:gd name="connsiteX25" fmla="*/ 1308455 w 3989967"/>
                <a:gd name="connsiteY25" fmla="*/ 3578426 h 6706660"/>
                <a:gd name="connsiteX26" fmla="*/ 1903047 w 3989967"/>
                <a:gd name="connsiteY26" fmla="*/ 3658098 h 6706660"/>
                <a:gd name="connsiteX27" fmla="*/ 1960536 w 3989967"/>
                <a:gd name="connsiteY27" fmla="*/ 3605870 h 6706660"/>
                <a:gd name="connsiteX28" fmla="*/ 1984431 w 3989967"/>
                <a:gd name="connsiteY28" fmla="*/ 3362481 h 6706660"/>
                <a:gd name="connsiteX29" fmla="*/ 2018023 w 3989967"/>
                <a:gd name="connsiteY29" fmla="*/ 3024398 h 6706660"/>
                <a:gd name="connsiteX30" fmla="*/ 2033045 w 3989967"/>
                <a:gd name="connsiteY30" fmla="*/ 2871266 h 6706660"/>
                <a:gd name="connsiteX31" fmla="*/ 2004713 w 3989967"/>
                <a:gd name="connsiteY31" fmla="*/ 2838497 h 6706660"/>
                <a:gd name="connsiteX32" fmla="*/ 1743704 w 3989967"/>
                <a:gd name="connsiteY32" fmla="*/ 2849145 h 6706660"/>
                <a:gd name="connsiteX33" fmla="*/ 1679117 w 3989967"/>
                <a:gd name="connsiteY33" fmla="*/ 2846483 h 6706660"/>
                <a:gd name="connsiteX34" fmla="*/ 1670243 w 3989967"/>
                <a:gd name="connsiteY34" fmla="*/ 2751790 h 6706660"/>
                <a:gd name="connsiteX35" fmla="*/ 1638362 w 3989967"/>
                <a:gd name="connsiteY35" fmla="*/ 2695125 h 6706660"/>
                <a:gd name="connsiteX36" fmla="*/ 1461397 w 3989967"/>
                <a:gd name="connsiteY36" fmla="*/ 2606643 h 6706660"/>
                <a:gd name="connsiteX37" fmla="*/ 1426030 w 3989967"/>
                <a:gd name="connsiteY37" fmla="*/ 2551754 h 6706660"/>
                <a:gd name="connsiteX38" fmla="*/ 1480032 w 3989967"/>
                <a:gd name="connsiteY38" fmla="*/ 2219882 h 6706660"/>
                <a:gd name="connsiteX39" fmla="*/ 1421656 w 3989967"/>
                <a:gd name="connsiteY39" fmla="*/ 2155295 h 6706660"/>
                <a:gd name="connsiteX40" fmla="*/ 1343823 w 3989967"/>
                <a:gd name="connsiteY40" fmla="*/ 2164169 h 6706660"/>
                <a:gd name="connsiteX41" fmla="*/ 1307568 w 3989967"/>
                <a:gd name="connsiteY41" fmla="*/ 2177416 h 6706660"/>
                <a:gd name="connsiteX42" fmla="*/ 1271313 w 3989967"/>
                <a:gd name="connsiteY42" fmla="*/ 2195987 h 6706660"/>
                <a:gd name="connsiteX43" fmla="*/ 1067791 w 3989967"/>
                <a:gd name="connsiteY43" fmla="*/ 2194212 h 6706660"/>
                <a:gd name="connsiteX44" fmla="*/ 1041804 w 3989967"/>
                <a:gd name="connsiteY44" fmla="*/ 2173423 h 6706660"/>
                <a:gd name="connsiteX45" fmla="*/ 781935 w 3989967"/>
                <a:gd name="connsiteY45" fmla="*/ 2065673 h 6706660"/>
                <a:gd name="connsiteX46" fmla="*/ 818571 w 3989967"/>
                <a:gd name="connsiteY46" fmla="*/ 1622628 h 6706660"/>
                <a:gd name="connsiteX47" fmla="*/ 874474 w 3989967"/>
                <a:gd name="connsiteY47" fmla="*/ 1242839 h 6706660"/>
                <a:gd name="connsiteX48" fmla="*/ 919603 w 3989967"/>
                <a:gd name="connsiteY48" fmla="*/ 1072910 h 6706660"/>
                <a:gd name="connsiteX49" fmla="*/ 1001873 w 3989967"/>
                <a:gd name="connsiteY49" fmla="*/ 744588 h 6706660"/>
                <a:gd name="connsiteX50" fmla="*/ 1091243 w 3989967"/>
                <a:gd name="connsiteY50" fmla="*/ 501199 h 6706660"/>
                <a:gd name="connsiteX51" fmla="*/ 1404480 w 3989967"/>
                <a:gd name="connsiteY51" fmla="*/ 256922 h 6706660"/>
                <a:gd name="connsiteX52" fmla="*/ 1606227 w 3989967"/>
                <a:gd name="connsiteY52" fmla="*/ 228590 h 6706660"/>
                <a:gd name="connsiteX53" fmla="*/ 1595578 w 3989967"/>
                <a:gd name="connsiteY53" fmla="*/ 254260 h 6706660"/>
                <a:gd name="connsiteX54" fmla="*/ 1515970 w 3989967"/>
                <a:gd name="connsiteY54" fmla="*/ 512671 h 6706660"/>
                <a:gd name="connsiteX55" fmla="*/ 1532766 w 3989967"/>
                <a:gd name="connsiteY55" fmla="*/ 609140 h 6706660"/>
                <a:gd name="connsiteX56" fmla="*/ 1574155 w 3989967"/>
                <a:gd name="connsiteY56" fmla="*/ 626823 h 6706660"/>
                <a:gd name="connsiteX57" fmla="*/ 1615924 w 3989967"/>
                <a:gd name="connsiteY57" fmla="*/ 575547 h 6706660"/>
                <a:gd name="connsiteX58" fmla="*/ 1642481 w 3989967"/>
                <a:gd name="connsiteY58" fmla="*/ 570223 h 6706660"/>
                <a:gd name="connsiteX59" fmla="*/ 1644256 w 3989967"/>
                <a:gd name="connsiteY59" fmla="*/ 594118 h 6706660"/>
                <a:gd name="connsiteX60" fmla="*/ 1662827 w 3989967"/>
                <a:gd name="connsiteY60" fmla="*/ 721580 h 6706660"/>
                <a:gd name="connsiteX61" fmla="*/ 1685835 w 3989967"/>
                <a:gd name="connsiteY61" fmla="*/ 764934 h 6706660"/>
                <a:gd name="connsiteX62" fmla="*/ 1697307 w 3989967"/>
                <a:gd name="connsiteY62" fmla="*/ 950772 h 6706660"/>
                <a:gd name="connsiteX63" fmla="*/ 1673412 w 3989967"/>
                <a:gd name="connsiteY63" fmla="*/ 1188837 h 6706660"/>
                <a:gd name="connsiteX64" fmla="*/ 1668088 w 3989967"/>
                <a:gd name="connsiteY64" fmla="*/ 1351667 h 6706660"/>
                <a:gd name="connsiteX65" fmla="*/ 1650531 w 3989967"/>
                <a:gd name="connsiteY65" fmla="*/ 1628649 h 6706660"/>
                <a:gd name="connsiteX66" fmla="*/ 1640326 w 3989967"/>
                <a:gd name="connsiteY66" fmla="*/ 1966732 h 6706660"/>
                <a:gd name="connsiteX67" fmla="*/ 1631453 w 3989967"/>
                <a:gd name="connsiteY67" fmla="*/ 2080884 h 6706660"/>
                <a:gd name="connsiteX68" fmla="*/ 1624354 w 3989967"/>
                <a:gd name="connsiteY68" fmla="*/ 2110991 h 6706660"/>
                <a:gd name="connsiteX69" fmla="*/ 1782177 w 3989967"/>
                <a:gd name="connsiteY69" fmla="*/ 1645509 h 6706660"/>
                <a:gd name="connsiteX70" fmla="*/ 1870659 w 3989967"/>
                <a:gd name="connsiteY70" fmla="*/ 1485341 h 6706660"/>
                <a:gd name="connsiteX71" fmla="*/ 2114872 w 3989967"/>
                <a:gd name="connsiteY71" fmla="*/ 1079122 h 6706660"/>
                <a:gd name="connsiteX72" fmla="*/ 2213115 w 3989967"/>
                <a:gd name="connsiteY72" fmla="*/ 952547 h 6706660"/>
                <a:gd name="connsiteX73" fmla="*/ 2498020 w 3989967"/>
                <a:gd name="connsiteY73" fmla="*/ 668466 h 6706660"/>
                <a:gd name="connsiteX74" fmla="*/ 2613059 w 3989967"/>
                <a:gd name="connsiteY74" fmla="*/ 561413 h 6706660"/>
                <a:gd name="connsiteX75" fmla="*/ 2672322 w 3989967"/>
                <a:gd name="connsiteY75" fmla="*/ 567624 h 6706660"/>
                <a:gd name="connsiteX76" fmla="*/ 2744008 w 3989967"/>
                <a:gd name="connsiteY76" fmla="*/ 754349 h 6706660"/>
                <a:gd name="connsiteX77" fmla="*/ 2749332 w 3989967"/>
                <a:gd name="connsiteY77" fmla="*/ 815387 h 6706660"/>
                <a:gd name="connsiteX78" fmla="*/ 3034237 w 3989967"/>
                <a:gd name="connsiteY78" fmla="*/ 92381 h 6706660"/>
                <a:gd name="connsiteX79" fmla="*/ 3071379 w 3989967"/>
                <a:gd name="connsiteY79" fmla="*/ 2124 h 6706660"/>
                <a:gd name="connsiteX80" fmla="*/ 3081140 w 3989967"/>
                <a:gd name="connsiteY80" fmla="*/ 1237 h 6706660"/>
                <a:gd name="connsiteX81" fmla="*/ 3225399 w 3989967"/>
                <a:gd name="connsiteY81" fmla="*/ 278219 h 6706660"/>
                <a:gd name="connsiteX82" fmla="*/ 3338664 w 3989967"/>
                <a:gd name="connsiteY82" fmla="*/ 361440 h 6706660"/>
                <a:gd name="connsiteX83" fmla="*/ 3789061 w 3989967"/>
                <a:gd name="connsiteY83" fmla="*/ 500375 h 6706660"/>
                <a:gd name="connsiteX84" fmla="*/ 3989033 w 3989967"/>
                <a:gd name="connsiteY84" fmla="*/ 824260 h 6706660"/>
                <a:gd name="connsiteX85" fmla="*/ 3939468 w 3989967"/>
                <a:gd name="connsiteY85" fmla="*/ 1231367 h 6706660"/>
                <a:gd name="connsiteX86" fmla="*/ 3866894 w 3989967"/>
                <a:gd name="connsiteY86" fmla="*/ 1546442 h 6706660"/>
                <a:gd name="connsiteX87" fmla="*/ 3693480 w 3989967"/>
                <a:gd name="connsiteY87" fmla="*/ 2068588 h 6706660"/>
                <a:gd name="connsiteX88" fmla="*/ 3428857 w 3989967"/>
                <a:gd name="connsiteY88" fmla="*/ 2642074 h 6706660"/>
                <a:gd name="connsiteX89" fmla="*/ 3466443 w 3989967"/>
                <a:gd name="connsiteY89" fmla="*/ 3079224 h 6706660"/>
                <a:gd name="connsiteX90" fmla="*/ 3450534 w 3989967"/>
                <a:gd name="connsiteY90" fmla="*/ 3127014 h 6706660"/>
                <a:gd name="connsiteX91" fmla="*/ 3486789 w 3989967"/>
                <a:gd name="connsiteY91" fmla="*/ 3668619 h 6706660"/>
                <a:gd name="connsiteX92" fmla="*/ 3516008 w 3989967"/>
                <a:gd name="connsiteY92" fmla="*/ 4154447 h 6706660"/>
                <a:gd name="connsiteX93" fmla="*/ 3532805 w 3989967"/>
                <a:gd name="connsiteY93" fmla="*/ 4392512 h 6706660"/>
                <a:gd name="connsiteX94" fmla="*/ 3489451 w 3989967"/>
                <a:gd name="connsiteY94" fmla="*/ 4433204 h 6706660"/>
                <a:gd name="connsiteX95" fmla="*/ 3447872 w 3989967"/>
                <a:gd name="connsiteY95" fmla="*/ 4425217 h 6706660"/>
                <a:gd name="connsiteX96" fmla="*/ 3408955 w 3989967"/>
                <a:gd name="connsiteY96" fmla="*/ 4457099 h 6706660"/>
                <a:gd name="connsiteX97" fmla="*/ 3412504 w 3989967"/>
                <a:gd name="connsiteY97" fmla="*/ 4929933 h 6706660"/>
                <a:gd name="connsiteX98" fmla="*/ 3412504 w 3989967"/>
                <a:gd name="connsiteY98" fmla="*/ 4929933 h 6706660"/>
                <a:gd name="connsiteX0" fmla="*/ 3412504 w 3989967"/>
                <a:gd name="connsiteY0" fmla="*/ 4929933 h 6683014"/>
                <a:gd name="connsiteX1" fmla="*/ 3517172 w 3989967"/>
                <a:gd name="connsiteY1" fmla="*/ 6659647 h 6683014"/>
                <a:gd name="connsiteX2" fmla="*/ 372025 w 3989967"/>
                <a:gd name="connsiteY2" fmla="*/ 6677152 h 6683014"/>
                <a:gd name="connsiteX3" fmla="*/ 657135 w 3989967"/>
                <a:gd name="connsiteY3" fmla="*/ 4716651 h 6683014"/>
                <a:gd name="connsiteX4" fmla="*/ 846522 w 3989967"/>
                <a:gd name="connsiteY4" fmla="*/ 4001568 h 6683014"/>
                <a:gd name="connsiteX5" fmla="*/ 847410 w 3989967"/>
                <a:gd name="connsiteY5" fmla="*/ 3998019 h 6683014"/>
                <a:gd name="connsiteX6" fmla="*/ 806718 w 3989967"/>
                <a:gd name="connsiteY6" fmla="*/ 3809519 h 6683014"/>
                <a:gd name="connsiteX7" fmla="*/ 638627 w 3989967"/>
                <a:gd name="connsiteY7" fmla="*/ 3614807 h 6683014"/>
                <a:gd name="connsiteX8" fmla="*/ 640402 w 3989967"/>
                <a:gd name="connsiteY8" fmla="*/ 3575003 h 6683014"/>
                <a:gd name="connsiteX9" fmla="*/ 929744 w 3989967"/>
                <a:gd name="connsiteY9" fmla="*/ 3174995 h 6683014"/>
                <a:gd name="connsiteX10" fmla="*/ 979309 w 3989967"/>
                <a:gd name="connsiteY10" fmla="*/ 3046645 h 6683014"/>
                <a:gd name="connsiteX11" fmla="*/ 768689 w 3989967"/>
                <a:gd name="connsiteY11" fmla="*/ 3108570 h 6683014"/>
                <a:gd name="connsiteX12" fmla="*/ 479347 w 3989967"/>
                <a:gd name="connsiteY12" fmla="*/ 3128029 h 6683014"/>
                <a:gd name="connsiteX13" fmla="*/ 110397 w 3989967"/>
                <a:gd name="connsiteY13" fmla="*/ 3105908 h 6683014"/>
                <a:gd name="connsiteX14" fmla="*/ 20140 w 3989967"/>
                <a:gd name="connsiteY14" fmla="*/ 3095260 h 6683014"/>
                <a:gd name="connsiteX15" fmla="*/ 10379 w 3989967"/>
                <a:gd name="connsiteY15" fmla="*/ 3048357 h 6683014"/>
                <a:gd name="connsiteX16" fmla="*/ 22739 w 3989967"/>
                <a:gd name="connsiteY16" fmla="*/ 3047469 h 6683014"/>
                <a:gd name="connsiteX17" fmla="*/ 206802 w 3989967"/>
                <a:gd name="connsiteY17" fmla="*/ 3084611 h 6683014"/>
                <a:gd name="connsiteX18" fmla="*/ 322729 w 3989967"/>
                <a:gd name="connsiteY18" fmla="*/ 3031497 h 6683014"/>
                <a:gd name="connsiteX19" fmla="*/ 399738 w 3989967"/>
                <a:gd name="connsiteY19" fmla="*/ 2961586 h 6683014"/>
                <a:gd name="connsiteX20" fmla="*/ 832451 w 3989967"/>
                <a:gd name="connsiteY20" fmla="*/ 2922669 h 6683014"/>
                <a:gd name="connsiteX21" fmla="*/ 1281074 w 3989967"/>
                <a:gd name="connsiteY21" fmla="*/ 2880202 h 6683014"/>
                <a:gd name="connsiteX22" fmla="*/ 1408473 w 3989967"/>
                <a:gd name="connsiteY22" fmla="*/ 2873104 h 6683014"/>
                <a:gd name="connsiteX23" fmla="*/ 1502279 w 3989967"/>
                <a:gd name="connsiteY23" fmla="*/ 2889900 h 6683014"/>
                <a:gd name="connsiteX24" fmla="*/ 1492518 w 3989967"/>
                <a:gd name="connsiteY24" fmla="*/ 2923556 h 6683014"/>
                <a:gd name="connsiteX25" fmla="*/ 1308455 w 3989967"/>
                <a:gd name="connsiteY25" fmla="*/ 3578426 h 6683014"/>
                <a:gd name="connsiteX26" fmla="*/ 1903047 w 3989967"/>
                <a:gd name="connsiteY26" fmla="*/ 3658098 h 6683014"/>
                <a:gd name="connsiteX27" fmla="*/ 1960536 w 3989967"/>
                <a:gd name="connsiteY27" fmla="*/ 3605870 h 6683014"/>
                <a:gd name="connsiteX28" fmla="*/ 1984431 w 3989967"/>
                <a:gd name="connsiteY28" fmla="*/ 3362481 h 6683014"/>
                <a:gd name="connsiteX29" fmla="*/ 2018023 w 3989967"/>
                <a:gd name="connsiteY29" fmla="*/ 3024398 h 6683014"/>
                <a:gd name="connsiteX30" fmla="*/ 2033045 w 3989967"/>
                <a:gd name="connsiteY30" fmla="*/ 2871266 h 6683014"/>
                <a:gd name="connsiteX31" fmla="*/ 2004713 w 3989967"/>
                <a:gd name="connsiteY31" fmla="*/ 2838497 h 6683014"/>
                <a:gd name="connsiteX32" fmla="*/ 1743704 w 3989967"/>
                <a:gd name="connsiteY32" fmla="*/ 2849145 h 6683014"/>
                <a:gd name="connsiteX33" fmla="*/ 1679117 w 3989967"/>
                <a:gd name="connsiteY33" fmla="*/ 2846483 h 6683014"/>
                <a:gd name="connsiteX34" fmla="*/ 1670243 w 3989967"/>
                <a:gd name="connsiteY34" fmla="*/ 2751790 h 6683014"/>
                <a:gd name="connsiteX35" fmla="*/ 1638362 w 3989967"/>
                <a:gd name="connsiteY35" fmla="*/ 2695125 h 6683014"/>
                <a:gd name="connsiteX36" fmla="*/ 1461397 w 3989967"/>
                <a:gd name="connsiteY36" fmla="*/ 2606643 h 6683014"/>
                <a:gd name="connsiteX37" fmla="*/ 1426030 w 3989967"/>
                <a:gd name="connsiteY37" fmla="*/ 2551754 h 6683014"/>
                <a:gd name="connsiteX38" fmla="*/ 1480032 w 3989967"/>
                <a:gd name="connsiteY38" fmla="*/ 2219882 h 6683014"/>
                <a:gd name="connsiteX39" fmla="*/ 1421656 w 3989967"/>
                <a:gd name="connsiteY39" fmla="*/ 2155295 h 6683014"/>
                <a:gd name="connsiteX40" fmla="*/ 1343823 w 3989967"/>
                <a:gd name="connsiteY40" fmla="*/ 2164169 h 6683014"/>
                <a:gd name="connsiteX41" fmla="*/ 1307568 w 3989967"/>
                <a:gd name="connsiteY41" fmla="*/ 2177416 h 6683014"/>
                <a:gd name="connsiteX42" fmla="*/ 1271313 w 3989967"/>
                <a:gd name="connsiteY42" fmla="*/ 2195987 h 6683014"/>
                <a:gd name="connsiteX43" fmla="*/ 1067791 w 3989967"/>
                <a:gd name="connsiteY43" fmla="*/ 2194212 h 6683014"/>
                <a:gd name="connsiteX44" fmla="*/ 1041804 w 3989967"/>
                <a:gd name="connsiteY44" fmla="*/ 2173423 h 6683014"/>
                <a:gd name="connsiteX45" fmla="*/ 781935 w 3989967"/>
                <a:gd name="connsiteY45" fmla="*/ 2065673 h 6683014"/>
                <a:gd name="connsiteX46" fmla="*/ 818571 w 3989967"/>
                <a:gd name="connsiteY46" fmla="*/ 1622628 h 6683014"/>
                <a:gd name="connsiteX47" fmla="*/ 874474 w 3989967"/>
                <a:gd name="connsiteY47" fmla="*/ 1242839 h 6683014"/>
                <a:gd name="connsiteX48" fmla="*/ 919603 w 3989967"/>
                <a:gd name="connsiteY48" fmla="*/ 1072910 h 6683014"/>
                <a:gd name="connsiteX49" fmla="*/ 1001873 w 3989967"/>
                <a:gd name="connsiteY49" fmla="*/ 744588 h 6683014"/>
                <a:gd name="connsiteX50" fmla="*/ 1091243 w 3989967"/>
                <a:gd name="connsiteY50" fmla="*/ 501199 h 6683014"/>
                <a:gd name="connsiteX51" fmla="*/ 1404480 w 3989967"/>
                <a:gd name="connsiteY51" fmla="*/ 256922 h 6683014"/>
                <a:gd name="connsiteX52" fmla="*/ 1606227 w 3989967"/>
                <a:gd name="connsiteY52" fmla="*/ 228590 h 6683014"/>
                <a:gd name="connsiteX53" fmla="*/ 1595578 w 3989967"/>
                <a:gd name="connsiteY53" fmla="*/ 254260 h 6683014"/>
                <a:gd name="connsiteX54" fmla="*/ 1515970 w 3989967"/>
                <a:gd name="connsiteY54" fmla="*/ 512671 h 6683014"/>
                <a:gd name="connsiteX55" fmla="*/ 1532766 w 3989967"/>
                <a:gd name="connsiteY55" fmla="*/ 609140 h 6683014"/>
                <a:gd name="connsiteX56" fmla="*/ 1574155 w 3989967"/>
                <a:gd name="connsiteY56" fmla="*/ 626823 h 6683014"/>
                <a:gd name="connsiteX57" fmla="*/ 1615924 w 3989967"/>
                <a:gd name="connsiteY57" fmla="*/ 575547 h 6683014"/>
                <a:gd name="connsiteX58" fmla="*/ 1642481 w 3989967"/>
                <a:gd name="connsiteY58" fmla="*/ 570223 h 6683014"/>
                <a:gd name="connsiteX59" fmla="*/ 1644256 w 3989967"/>
                <a:gd name="connsiteY59" fmla="*/ 594118 h 6683014"/>
                <a:gd name="connsiteX60" fmla="*/ 1662827 w 3989967"/>
                <a:gd name="connsiteY60" fmla="*/ 721580 h 6683014"/>
                <a:gd name="connsiteX61" fmla="*/ 1685835 w 3989967"/>
                <a:gd name="connsiteY61" fmla="*/ 764934 h 6683014"/>
                <a:gd name="connsiteX62" fmla="*/ 1697307 w 3989967"/>
                <a:gd name="connsiteY62" fmla="*/ 950772 h 6683014"/>
                <a:gd name="connsiteX63" fmla="*/ 1673412 w 3989967"/>
                <a:gd name="connsiteY63" fmla="*/ 1188837 h 6683014"/>
                <a:gd name="connsiteX64" fmla="*/ 1668088 w 3989967"/>
                <a:gd name="connsiteY64" fmla="*/ 1351667 h 6683014"/>
                <a:gd name="connsiteX65" fmla="*/ 1650531 w 3989967"/>
                <a:gd name="connsiteY65" fmla="*/ 1628649 h 6683014"/>
                <a:gd name="connsiteX66" fmla="*/ 1640326 w 3989967"/>
                <a:gd name="connsiteY66" fmla="*/ 1966732 h 6683014"/>
                <a:gd name="connsiteX67" fmla="*/ 1631453 w 3989967"/>
                <a:gd name="connsiteY67" fmla="*/ 2080884 h 6683014"/>
                <a:gd name="connsiteX68" fmla="*/ 1624354 w 3989967"/>
                <a:gd name="connsiteY68" fmla="*/ 2110991 h 6683014"/>
                <a:gd name="connsiteX69" fmla="*/ 1782177 w 3989967"/>
                <a:gd name="connsiteY69" fmla="*/ 1645509 h 6683014"/>
                <a:gd name="connsiteX70" fmla="*/ 1870659 w 3989967"/>
                <a:gd name="connsiteY70" fmla="*/ 1485341 h 6683014"/>
                <a:gd name="connsiteX71" fmla="*/ 2114872 w 3989967"/>
                <a:gd name="connsiteY71" fmla="*/ 1079122 h 6683014"/>
                <a:gd name="connsiteX72" fmla="*/ 2213115 w 3989967"/>
                <a:gd name="connsiteY72" fmla="*/ 952547 h 6683014"/>
                <a:gd name="connsiteX73" fmla="*/ 2498020 w 3989967"/>
                <a:gd name="connsiteY73" fmla="*/ 668466 h 6683014"/>
                <a:gd name="connsiteX74" fmla="*/ 2613059 w 3989967"/>
                <a:gd name="connsiteY74" fmla="*/ 561413 h 6683014"/>
                <a:gd name="connsiteX75" fmla="*/ 2672322 w 3989967"/>
                <a:gd name="connsiteY75" fmla="*/ 567624 h 6683014"/>
                <a:gd name="connsiteX76" fmla="*/ 2744008 w 3989967"/>
                <a:gd name="connsiteY76" fmla="*/ 754349 h 6683014"/>
                <a:gd name="connsiteX77" fmla="*/ 2749332 w 3989967"/>
                <a:gd name="connsiteY77" fmla="*/ 815387 h 6683014"/>
                <a:gd name="connsiteX78" fmla="*/ 3034237 w 3989967"/>
                <a:gd name="connsiteY78" fmla="*/ 92381 h 6683014"/>
                <a:gd name="connsiteX79" fmla="*/ 3071379 w 3989967"/>
                <a:gd name="connsiteY79" fmla="*/ 2124 h 6683014"/>
                <a:gd name="connsiteX80" fmla="*/ 3081140 w 3989967"/>
                <a:gd name="connsiteY80" fmla="*/ 1237 h 6683014"/>
                <a:gd name="connsiteX81" fmla="*/ 3225399 w 3989967"/>
                <a:gd name="connsiteY81" fmla="*/ 278219 h 6683014"/>
                <a:gd name="connsiteX82" fmla="*/ 3338664 w 3989967"/>
                <a:gd name="connsiteY82" fmla="*/ 361440 h 6683014"/>
                <a:gd name="connsiteX83" fmla="*/ 3789061 w 3989967"/>
                <a:gd name="connsiteY83" fmla="*/ 500375 h 6683014"/>
                <a:gd name="connsiteX84" fmla="*/ 3989033 w 3989967"/>
                <a:gd name="connsiteY84" fmla="*/ 824260 h 6683014"/>
                <a:gd name="connsiteX85" fmla="*/ 3939468 w 3989967"/>
                <a:gd name="connsiteY85" fmla="*/ 1231367 h 6683014"/>
                <a:gd name="connsiteX86" fmla="*/ 3866894 w 3989967"/>
                <a:gd name="connsiteY86" fmla="*/ 1546442 h 6683014"/>
                <a:gd name="connsiteX87" fmla="*/ 3693480 w 3989967"/>
                <a:gd name="connsiteY87" fmla="*/ 2068588 h 6683014"/>
                <a:gd name="connsiteX88" fmla="*/ 3428857 w 3989967"/>
                <a:gd name="connsiteY88" fmla="*/ 2642074 h 6683014"/>
                <a:gd name="connsiteX89" fmla="*/ 3466443 w 3989967"/>
                <a:gd name="connsiteY89" fmla="*/ 3079224 h 6683014"/>
                <a:gd name="connsiteX90" fmla="*/ 3450534 w 3989967"/>
                <a:gd name="connsiteY90" fmla="*/ 3127014 h 6683014"/>
                <a:gd name="connsiteX91" fmla="*/ 3486789 w 3989967"/>
                <a:gd name="connsiteY91" fmla="*/ 3668619 h 6683014"/>
                <a:gd name="connsiteX92" fmla="*/ 3516008 w 3989967"/>
                <a:gd name="connsiteY92" fmla="*/ 4154447 h 6683014"/>
                <a:gd name="connsiteX93" fmla="*/ 3532805 w 3989967"/>
                <a:gd name="connsiteY93" fmla="*/ 4392512 h 6683014"/>
                <a:gd name="connsiteX94" fmla="*/ 3489451 w 3989967"/>
                <a:gd name="connsiteY94" fmla="*/ 4433204 h 6683014"/>
                <a:gd name="connsiteX95" fmla="*/ 3447872 w 3989967"/>
                <a:gd name="connsiteY95" fmla="*/ 4425217 h 6683014"/>
                <a:gd name="connsiteX96" fmla="*/ 3408955 w 3989967"/>
                <a:gd name="connsiteY96" fmla="*/ 4457099 h 6683014"/>
                <a:gd name="connsiteX97" fmla="*/ 3412504 w 3989967"/>
                <a:gd name="connsiteY97" fmla="*/ 4929933 h 6683014"/>
                <a:gd name="connsiteX98" fmla="*/ 3412504 w 3989967"/>
                <a:gd name="connsiteY98" fmla="*/ 4929933 h 6683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</a:cxnLst>
              <a:rect l="l" t="t" r="r" b="b"/>
              <a:pathLst>
                <a:path w="3989967" h="6683014">
                  <a:moveTo>
                    <a:pt x="3412504" y="4929933"/>
                  </a:moveTo>
                  <a:cubicBezTo>
                    <a:pt x="3398370" y="4929933"/>
                    <a:pt x="3524276" y="5828952"/>
                    <a:pt x="3517172" y="6659647"/>
                  </a:cubicBezTo>
                  <a:cubicBezTo>
                    <a:pt x="2572088" y="6699496"/>
                    <a:pt x="1283969" y="6676063"/>
                    <a:pt x="372025" y="6677152"/>
                  </a:cubicBezTo>
                  <a:cubicBezTo>
                    <a:pt x="383498" y="6605467"/>
                    <a:pt x="640339" y="4787449"/>
                    <a:pt x="657135" y="4716651"/>
                  </a:cubicBezTo>
                  <a:cubicBezTo>
                    <a:pt x="712024" y="4475924"/>
                    <a:pt x="776611" y="4237858"/>
                    <a:pt x="846522" y="4001568"/>
                  </a:cubicBezTo>
                  <a:cubicBezTo>
                    <a:pt x="846522" y="4000681"/>
                    <a:pt x="846522" y="3999793"/>
                    <a:pt x="847410" y="3998019"/>
                  </a:cubicBezTo>
                  <a:cubicBezTo>
                    <a:pt x="888989" y="3923671"/>
                    <a:pt x="864206" y="3867070"/>
                    <a:pt x="806718" y="3809519"/>
                  </a:cubicBezTo>
                  <a:cubicBezTo>
                    <a:pt x="745681" y="3749368"/>
                    <a:pt x="695228" y="3678570"/>
                    <a:pt x="638627" y="3614807"/>
                  </a:cubicBezTo>
                  <a:cubicBezTo>
                    <a:pt x="623606" y="3598011"/>
                    <a:pt x="626268" y="3590025"/>
                    <a:pt x="640402" y="3575003"/>
                  </a:cubicBezTo>
                  <a:cubicBezTo>
                    <a:pt x="754554" y="3453752"/>
                    <a:pt x="856283" y="3324578"/>
                    <a:pt x="929744" y="3174995"/>
                  </a:cubicBezTo>
                  <a:cubicBezTo>
                    <a:pt x="949202" y="3135191"/>
                    <a:pt x="967773" y="3095323"/>
                    <a:pt x="979309" y="3046645"/>
                  </a:cubicBezTo>
                  <a:cubicBezTo>
                    <a:pt x="907623" y="3075865"/>
                    <a:pt x="839487" y="3097098"/>
                    <a:pt x="768689" y="3108570"/>
                  </a:cubicBezTo>
                  <a:cubicBezTo>
                    <a:pt x="673108" y="3123592"/>
                    <a:pt x="576703" y="3128916"/>
                    <a:pt x="479347" y="3128029"/>
                  </a:cubicBezTo>
                  <a:cubicBezTo>
                    <a:pt x="356385" y="3127141"/>
                    <a:pt x="233359" y="3119155"/>
                    <a:pt x="110397" y="3105908"/>
                  </a:cubicBezTo>
                  <a:cubicBezTo>
                    <a:pt x="80290" y="3102359"/>
                    <a:pt x="49359" y="3099696"/>
                    <a:pt x="20140" y="3095260"/>
                  </a:cubicBezTo>
                  <a:cubicBezTo>
                    <a:pt x="-9967" y="3090823"/>
                    <a:pt x="-206" y="3066928"/>
                    <a:pt x="10379" y="3048357"/>
                  </a:cubicBezTo>
                  <a:cubicBezTo>
                    <a:pt x="14816" y="3045695"/>
                    <a:pt x="19252" y="3045695"/>
                    <a:pt x="22739" y="3047469"/>
                  </a:cubicBezTo>
                  <a:cubicBezTo>
                    <a:pt x="81114" y="3076689"/>
                    <a:pt x="143989" y="3082837"/>
                    <a:pt x="206802" y="3084611"/>
                  </a:cubicBezTo>
                  <a:cubicBezTo>
                    <a:pt x="252817" y="3085499"/>
                    <a:pt x="299721" y="3083724"/>
                    <a:pt x="322729" y="3031497"/>
                  </a:cubicBezTo>
                  <a:cubicBezTo>
                    <a:pt x="335088" y="2969572"/>
                    <a:pt x="334201" y="2968685"/>
                    <a:pt x="399738" y="2961586"/>
                  </a:cubicBezTo>
                  <a:cubicBezTo>
                    <a:pt x="543997" y="2946564"/>
                    <a:pt x="688193" y="2936803"/>
                    <a:pt x="832451" y="2922669"/>
                  </a:cubicBezTo>
                  <a:lnTo>
                    <a:pt x="1281074" y="2880202"/>
                  </a:lnTo>
                  <a:cubicBezTo>
                    <a:pt x="1323540" y="2875766"/>
                    <a:pt x="1366007" y="2879315"/>
                    <a:pt x="1408473" y="2873104"/>
                  </a:cubicBezTo>
                  <a:cubicBezTo>
                    <a:pt x="1421720" y="2871329"/>
                    <a:pt x="1496955" y="2873991"/>
                    <a:pt x="1502279" y="2889900"/>
                  </a:cubicBezTo>
                  <a:cubicBezTo>
                    <a:pt x="1504054" y="2902260"/>
                    <a:pt x="1498730" y="2913795"/>
                    <a:pt x="1492518" y="2923556"/>
                  </a:cubicBezTo>
                  <a:cubicBezTo>
                    <a:pt x="1445615" y="3003228"/>
                    <a:pt x="1186380" y="3562516"/>
                    <a:pt x="1308455" y="3578426"/>
                  </a:cubicBezTo>
                  <a:cubicBezTo>
                    <a:pt x="1432305" y="3594335"/>
                    <a:pt x="1778310" y="3657210"/>
                    <a:pt x="1903047" y="3658098"/>
                  </a:cubicBezTo>
                  <a:cubicBezTo>
                    <a:pt x="1954387" y="3658098"/>
                    <a:pt x="1956162" y="3658098"/>
                    <a:pt x="1960536" y="3605870"/>
                  </a:cubicBezTo>
                  <a:cubicBezTo>
                    <a:pt x="1967634" y="3524423"/>
                    <a:pt x="1976444" y="3443040"/>
                    <a:pt x="1984431" y="3362481"/>
                  </a:cubicBezTo>
                  <a:cubicBezTo>
                    <a:pt x="1995903" y="3250104"/>
                    <a:pt x="2004777" y="3136839"/>
                    <a:pt x="2018023" y="3024398"/>
                  </a:cubicBezTo>
                  <a:cubicBezTo>
                    <a:pt x="2024235" y="2973946"/>
                    <a:pt x="2026010" y="2922605"/>
                    <a:pt x="2033045" y="2871266"/>
                  </a:cubicBezTo>
                  <a:cubicBezTo>
                    <a:pt x="2035707" y="2850033"/>
                    <a:pt x="2027721" y="2839384"/>
                    <a:pt x="2004713" y="2838497"/>
                  </a:cubicBezTo>
                  <a:cubicBezTo>
                    <a:pt x="1917118" y="2836722"/>
                    <a:pt x="1830411" y="2844708"/>
                    <a:pt x="1743704" y="2849145"/>
                  </a:cubicBezTo>
                  <a:cubicBezTo>
                    <a:pt x="1721583" y="2850033"/>
                    <a:pt x="1700350" y="2855356"/>
                    <a:pt x="1679117" y="2846483"/>
                  </a:cubicBezTo>
                  <a:cubicBezTo>
                    <a:pt x="1659658" y="2816376"/>
                    <a:pt x="1667644" y="2783671"/>
                    <a:pt x="1670243" y="2751790"/>
                  </a:cubicBezTo>
                  <a:cubicBezTo>
                    <a:pt x="1672905" y="2722570"/>
                    <a:pt x="1662257" y="2707548"/>
                    <a:pt x="1638362" y="2695125"/>
                  </a:cubicBezTo>
                  <a:lnTo>
                    <a:pt x="1461397" y="2606643"/>
                  </a:lnTo>
                  <a:cubicBezTo>
                    <a:pt x="1437502" y="2595107"/>
                    <a:pt x="1423368" y="2579198"/>
                    <a:pt x="1426030" y="2551754"/>
                  </a:cubicBezTo>
                  <a:cubicBezTo>
                    <a:pt x="1441052" y="2440264"/>
                    <a:pt x="1460510" y="2330485"/>
                    <a:pt x="1480032" y="2219882"/>
                  </a:cubicBezTo>
                  <a:cubicBezTo>
                    <a:pt x="1493279" y="2145535"/>
                    <a:pt x="1495941" y="2146422"/>
                    <a:pt x="1421656" y="2155295"/>
                  </a:cubicBezTo>
                  <a:cubicBezTo>
                    <a:pt x="1395986" y="2158845"/>
                    <a:pt x="1369429" y="2161507"/>
                    <a:pt x="1343823" y="2164169"/>
                  </a:cubicBezTo>
                  <a:cubicBezTo>
                    <a:pt x="1330576" y="2165056"/>
                    <a:pt x="1318153" y="2168606"/>
                    <a:pt x="1307568" y="2177416"/>
                  </a:cubicBezTo>
                  <a:cubicBezTo>
                    <a:pt x="1297807" y="2188064"/>
                    <a:pt x="1286335" y="2195987"/>
                    <a:pt x="1271313" y="2195987"/>
                  </a:cubicBezTo>
                  <a:cubicBezTo>
                    <a:pt x="1203177" y="2196874"/>
                    <a:pt x="1135927" y="2200424"/>
                    <a:pt x="1067791" y="2194212"/>
                  </a:cubicBezTo>
                  <a:cubicBezTo>
                    <a:pt x="1056319" y="2188888"/>
                    <a:pt x="1039142" y="2188445"/>
                    <a:pt x="1041804" y="2173423"/>
                  </a:cubicBezTo>
                  <a:cubicBezTo>
                    <a:pt x="915039" y="2072011"/>
                    <a:pt x="921377" y="2046658"/>
                    <a:pt x="781935" y="2065673"/>
                  </a:cubicBezTo>
                  <a:cubicBezTo>
                    <a:pt x="799619" y="1947971"/>
                    <a:pt x="776992" y="1732343"/>
                    <a:pt x="818571" y="1622628"/>
                  </a:cubicBezTo>
                  <a:cubicBezTo>
                    <a:pt x="861037" y="1511138"/>
                    <a:pt x="834670" y="1355217"/>
                    <a:pt x="874474" y="1242839"/>
                  </a:cubicBezTo>
                  <a:cubicBezTo>
                    <a:pt x="893933" y="1187950"/>
                    <a:pt x="905468" y="1129574"/>
                    <a:pt x="919603" y="1072910"/>
                  </a:cubicBezTo>
                  <a:cubicBezTo>
                    <a:pt x="947047" y="964082"/>
                    <a:pt x="976203" y="854304"/>
                    <a:pt x="1001873" y="744588"/>
                  </a:cubicBezTo>
                  <a:cubicBezTo>
                    <a:pt x="1022219" y="659656"/>
                    <a:pt x="1052326" y="579096"/>
                    <a:pt x="1091243" y="501199"/>
                  </a:cubicBezTo>
                  <a:cubicBezTo>
                    <a:pt x="1156717" y="367588"/>
                    <a:pt x="1266432" y="295015"/>
                    <a:pt x="1404480" y="256922"/>
                  </a:cubicBezTo>
                  <a:cubicBezTo>
                    <a:pt x="1469954" y="239239"/>
                    <a:pt x="1537203" y="225041"/>
                    <a:pt x="1606227" y="228590"/>
                  </a:cubicBezTo>
                  <a:cubicBezTo>
                    <a:pt x="1609776" y="240126"/>
                    <a:pt x="1602677" y="248049"/>
                    <a:pt x="1595578" y="254260"/>
                  </a:cubicBezTo>
                  <a:cubicBezTo>
                    <a:pt x="1515970" y="324171"/>
                    <a:pt x="1497335" y="412654"/>
                    <a:pt x="1515970" y="512671"/>
                  </a:cubicBezTo>
                  <a:cubicBezTo>
                    <a:pt x="1522181" y="544553"/>
                    <a:pt x="1527442" y="577258"/>
                    <a:pt x="1532766" y="609140"/>
                  </a:cubicBezTo>
                  <a:cubicBezTo>
                    <a:pt x="1536316" y="628598"/>
                    <a:pt x="1559957" y="637408"/>
                    <a:pt x="1574155" y="626823"/>
                  </a:cubicBezTo>
                  <a:cubicBezTo>
                    <a:pt x="1592726" y="611802"/>
                    <a:pt x="1596466" y="589681"/>
                    <a:pt x="1615924" y="575547"/>
                  </a:cubicBezTo>
                  <a:cubicBezTo>
                    <a:pt x="1623910" y="570223"/>
                    <a:pt x="1632720" y="562300"/>
                    <a:pt x="1642481" y="570223"/>
                  </a:cubicBezTo>
                  <a:cubicBezTo>
                    <a:pt x="1650468" y="576434"/>
                    <a:pt x="1646918" y="587019"/>
                    <a:pt x="1644256" y="594118"/>
                  </a:cubicBezTo>
                  <a:cubicBezTo>
                    <a:pt x="1624798" y="640134"/>
                    <a:pt x="1638045" y="681713"/>
                    <a:pt x="1662827" y="721580"/>
                  </a:cubicBezTo>
                  <a:cubicBezTo>
                    <a:pt x="1671701" y="735715"/>
                    <a:pt x="1676962" y="750800"/>
                    <a:pt x="1685835" y="764934"/>
                  </a:cubicBezTo>
                  <a:cubicBezTo>
                    <a:pt x="1724752" y="825084"/>
                    <a:pt x="1728302" y="884410"/>
                    <a:pt x="1697307" y="950772"/>
                  </a:cubicBezTo>
                  <a:cubicBezTo>
                    <a:pt x="1661940" y="1026007"/>
                    <a:pt x="1663715" y="1108278"/>
                    <a:pt x="1673412" y="1188837"/>
                  </a:cubicBezTo>
                  <a:cubicBezTo>
                    <a:pt x="1680511" y="1243727"/>
                    <a:pt x="1672525" y="1297665"/>
                    <a:pt x="1668088" y="1351667"/>
                  </a:cubicBezTo>
                  <a:cubicBezTo>
                    <a:pt x="1660989" y="1443699"/>
                    <a:pt x="1660292" y="1536618"/>
                    <a:pt x="1650531" y="1628649"/>
                  </a:cubicBezTo>
                  <a:cubicBezTo>
                    <a:pt x="1639059" y="1741027"/>
                    <a:pt x="1654524" y="1854291"/>
                    <a:pt x="1640326" y="1966732"/>
                  </a:cubicBezTo>
                  <a:cubicBezTo>
                    <a:pt x="1635890" y="2004762"/>
                    <a:pt x="1637664" y="2042855"/>
                    <a:pt x="1631453" y="2080884"/>
                  </a:cubicBezTo>
                  <a:cubicBezTo>
                    <a:pt x="1629678" y="2090645"/>
                    <a:pt x="1631453" y="2101230"/>
                    <a:pt x="1624354" y="2110991"/>
                  </a:cubicBezTo>
                  <a:cubicBezTo>
                    <a:pt x="1683617" y="1954373"/>
                    <a:pt x="1718477" y="1799466"/>
                    <a:pt x="1782177" y="1645509"/>
                  </a:cubicBezTo>
                  <a:cubicBezTo>
                    <a:pt x="1805185" y="1588845"/>
                    <a:pt x="1840552" y="1538456"/>
                    <a:pt x="1870659" y="1485341"/>
                  </a:cubicBezTo>
                  <a:cubicBezTo>
                    <a:pt x="1950267" y="1349069"/>
                    <a:pt x="2029052" y="1211021"/>
                    <a:pt x="2114872" y="1079122"/>
                  </a:cubicBezTo>
                  <a:cubicBezTo>
                    <a:pt x="2144091" y="1033993"/>
                    <a:pt x="2176797" y="992414"/>
                    <a:pt x="2213115" y="952547"/>
                  </a:cubicBezTo>
                  <a:cubicBezTo>
                    <a:pt x="2303372" y="853416"/>
                    <a:pt x="2402503" y="763159"/>
                    <a:pt x="2498020" y="668466"/>
                  </a:cubicBezTo>
                  <a:cubicBezTo>
                    <a:pt x="2535162" y="631324"/>
                    <a:pt x="2575854" y="598555"/>
                    <a:pt x="2613059" y="561413"/>
                  </a:cubicBezTo>
                  <a:cubicBezTo>
                    <a:pt x="2636067" y="538405"/>
                    <a:pt x="2651976" y="541067"/>
                    <a:pt x="2672322" y="567624"/>
                  </a:cubicBezTo>
                  <a:cubicBezTo>
                    <a:pt x="2713901" y="623401"/>
                    <a:pt x="2736909" y="686213"/>
                    <a:pt x="2744008" y="754349"/>
                  </a:cubicBezTo>
                  <a:cubicBezTo>
                    <a:pt x="2745783" y="774695"/>
                    <a:pt x="2751994" y="795041"/>
                    <a:pt x="2749332" y="815387"/>
                  </a:cubicBezTo>
                  <a:lnTo>
                    <a:pt x="3034237" y="92381"/>
                  </a:lnTo>
                  <a:cubicBezTo>
                    <a:pt x="3045709" y="62274"/>
                    <a:pt x="3050146" y="28681"/>
                    <a:pt x="3071379" y="2124"/>
                  </a:cubicBezTo>
                  <a:cubicBezTo>
                    <a:pt x="3074041" y="-538"/>
                    <a:pt x="3077591" y="-538"/>
                    <a:pt x="3081140" y="1237"/>
                  </a:cubicBezTo>
                  <a:cubicBezTo>
                    <a:pt x="3134255" y="90606"/>
                    <a:pt x="3181158" y="183525"/>
                    <a:pt x="3225399" y="278219"/>
                  </a:cubicBezTo>
                  <a:cubicBezTo>
                    <a:pt x="3250182" y="330446"/>
                    <a:pt x="3283774" y="350792"/>
                    <a:pt x="3338664" y="361440"/>
                  </a:cubicBezTo>
                  <a:cubicBezTo>
                    <a:pt x="3493508" y="391547"/>
                    <a:pt x="3647464" y="426915"/>
                    <a:pt x="3789061" y="500375"/>
                  </a:cubicBezTo>
                  <a:cubicBezTo>
                    <a:pt x="3920897" y="568511"/>
                    <a:pt x="3981934" y="679114"/>
                    <a:pt x="3989033" y="824260"/>
                  </a:cubicBezTo>
                  <a:cubicBezTo>
                    <a:pt x="3995244" y="963195"/>
                    <a:pt x="3969574" y="1097693"/>
                    <a:pt x="3939468" y="1231367"/>
                  </a:cubicBezTo>
                  <a:cubicBezTo>
                    <a:pt x="3915572" y="1336709"/>
                    <a:pt x="3894339" y="1441987"/>
                    <a:pt x="3866894" y="1546442"/>
                  </a:cubicBezTo>
                  <a:cubicBezTo>
                    <a:pt x="3820879" y="1724357"/>
                    <a:pt x="3766053" y="1898659"/>
                    <a:pt x="3693480" y="2068588"/>
                  </a:cubicBezTo>
                  <a:cubicBezTo>
                    <a:pt x="3604997" y="2274772"/>
                    <a:pt x="3557207" y="2459722"/>
                    <a:pt x="3428857" y="2642074"/>
                  </a:cubicBezTo>
                  <a:cubicBezTo>
                    <a:pt x="3323579" y="2791657"/>
                    <a:pt x="3580595" y="2936803"/>
                    <a:pt x="3466443" y="3079224"/>
                  </a:cubicBezTo>
                  <a:cubicBezTo>
                    <a:pt x="3454971" y="3093358"/>
                    <a:pt x="3449647" y="3108443"/>
                    <a:pt x="3450534" y="3127014"/>
                  </a:cubicBezTo>
                  <a:cubicBezTo>
                    <a:pt x="3462894" y="3307528"/>
                    <a:pt x="3475317" y="3488105"/>
                    <a:pt x="3486789" y="3668619"/>
                  </a:cubicBezTo>
                  <a:cubicBezTo>
                    <a:pt x="3497437" y="3830561"/>
                    <a:pt x="3506248" y="3992504"/>
                    <a:pt x="3516008" y="4154447"/>
                  </a:cubicBezTo>
                  <a:cubicBezTo>
                    <a:pt x="3521333" y="4234119"/>
                    <a:pt x="3526657" y="4312840"/>
                    <a:pt x="3532805" y="4392512"/>
                  </a:cubicBezTo>
                  <a:cubicBezTo>
                    <a:pt x="3536354" y="4435866"/>
                    <a:pt x="3534579" y="4439415"/>
                    <a:pt x="3489451" y="4433204"/>
                  </a:cubicBezTo>
                  <a:cubicBezTo>
                    <a:pt x="3475317" y="4431429"/>
                    <a:pt x="3462006" y="4426992"/>
                    <a:pt x="3447872" y="4425217"/>
                  </a:cubicBezTo>
                  <a:cubicBezTo>
                    <a:pt x="3409842" y="4419006"/>
                    <a:pt x="3408068" y="4419893"/>
                    <a:pt x="3408955" y="4457099"/>
                  </a:cubicBezTo>
                  <a:cubicBezTo>
                    <a:pt x="3416941" y="4613971"/>
                    <a:pt x="3416054" y="4771540"/>
                    <a:pt x="3412504" y="4929933"/>
                  </a:cubicBezTo>
                  <a:lnTo>
                    <a:pt x="3412504" y="4929933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6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" name="자유형: 도형 17">
              <a:extLst>
                <a:ext uri="{FF2B5EF4-FFF2-40B4-BE49-F238E27FC236}">
                  <a16:creationId xmlns:a16="http://schemas.microsoft.com/office/drawing/2014/main" id="{097FA879-A960-4AEC-8052-8A57BD9AB3DD}"/>
                </a:ext>
              </a:extLst>
            </p:cNvPr>
            <p:cNvSpPr/>
            <p:nvPr/>
          </p:nvSpPr>
          <p:spPr>
            <a:xfrm>
              <a:off x="3433935" y="2034815"/>
              <a:ext cx="3031922" cy="2892296"/>
            </a:xfrm>
            <a:custGeom>
              <a:avLst/>
              <a:gdLst>
                <a:gd name="connsiteX0" fmla="*/ 1009 w 3031922"/>
                <a:gd name="connsiteY0" fmla="*/ 32346 h 2892296"/>
                <a:gd name="connsiteX1" fmla="*/ 24904 w 3031922"/>
                <a:gd name="connsiteY1" fmla="*/ 464 h 2892296"/>
                <a:gd name="connsiteX2" fmla="*/ 1156284 w 3031922"/>
                <a:gd name="connsiteY2" fmla="*/ 394261 h 2892296"/>
                <a:gd name="connsiteX3" fmla="*/ 1173967 w 3031922"/>
                <a:gd name="connsiteY3" fmla="*/ 417268 h 2892296"/>
                <a:gd name="connsiteX4" fmla="*/ 1456400 w 3031922"/>
                <a:gd name="connsiteY4" fmla="*/ 1987953 h 2892296"/>
                <a:gd name="connsiteX5" fmla="*/ 2222189 w 3031922"/>
                <a:gd name="connsiteY5" fmla="*/ 1951699 h 2892296"/>
                <a:gd name="connsiteX6" fmla="*/ 2294762 w 3031922"/>
                <a:gd name="connsiteY6" fmla="*/ 1979143 h 2892296"/>
                <a:gd name="connsiteX7" fmla="*/ 3010099 w 3031922"/>
                <a:gd name="connsiteY7" fmla="*/ 2587046 h 2892296"/>
                <a:gd name="connsiteX8" fmla="*/ 3031332 w 3031922"/>
                <a:gd name="connsiteY8" fmla="*/ 2627738 h 2892296"/>
                <a:gd name="connsiteX9" fmla="*/ 3027782 w 3031922"/>
                <a:gd name="connsiteY9" fmla="*/ 2732129 h 2892296"/>
                <a:gd name="connsiteX10" fmla="*/ 1510402 w 3031922"/>
                <a:gd name="connsiteY10" fmla="*/ 2892297 h 2892296"/>
                <a:gd name="connsiteX11" fmla="*/ 1424519 w 3031922"/>
                <a:gd name="connsiteY11" fmla="*/ 2866627 h 2892296"/>
                <a:gd name="connsiteX12" fmla="*/ 444497 w 3031922"/>
                <a:gd name="connsiteY12" fmla="*/ 2244526 h 2892296"/>
                <a:gd name="connsiteX13" fmla="*/ 417052 w 3031922"/>
                <a:gd name="connsiteY13" fmla="*/ 2204722 h 2892296"/>
                <a:gd name="connsiteX14" fmla="*/ 1009 w 3031922"/>
                <a:gd name="connsiteY14" fmla="*/ 32346 h 2892296"/>
                <a:gd name="connsiteX15" fmla="*/ 1009 w 3031922"/>
                <a:gd name="connsiteY15" fmla="*/ 32346 h 2892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031922" h="2892296">
                  <a:moveTo>
                    <a:pt x="1009" y="32346"/>
                  </a:moveTo>
                  <a:cubicBezTo>
                    <a:pt x="-2541" y="13775"/>
                    <a:pt x="2783" y="5789"/>
                    <a:pt x="24904" y="464"/>
                  </a:cubicBezTo>
                  <a:cubicBezTo>
                    <a:pt x="89554" y="-15445"/>
                    <a:pt x="1101394" y="382725"/>
                    <a:pt x="1156284" y="394261"/>
                  </a:cubicBezTo>
                  <a:cubicBezTo>
                    <a:pt x="1170418" y="396923"/>
                    <a:pt x="1172193" y="405733"/>
                    <a:pt x="1173967" y="417268"/>
                  </a:cubicBezTo>
                  <a:cubicBezTo>
                    <a:pt x="1179292" y="444713"/>
                    <a:pt x="1439541" y="1979967"/>
                    <a:pt x="1456400" y="1987953"/>
                  </a:cubicBezTo>
                  <a:cubicBezTo>
                    <a:pt x="1472309" y="1995940"/>
                    <a:pt x="2146067" y="1956072"/>
                    <a:pt x="2222189" y="1951699"/>
                  </a:cubicBezTo>
                  <a:cubicBezTo>
                    <a:pt x="2251409" y="1949924"/>
                    <a:pt x="2273529" y="1957910"/>
                    <a:pt x="2294762" y="1979143"/>
                  </a:cubicBezTo>
                  <a:cubicBezTo>
                    <a:pt x="2324869" y="2010137"/>
                    <a:pt x="2944561" y="2555228"/>
                    <a:pt x="3010099" y="2587046"/>
                  </a:cubicBezTo>
                  <a:cubicBezTo>
                    <a:pt x="3027782" y="2595919"/>
                    <a:pt x="3033994" y="2607392"/>
                    <a:pt x="3031332" y="2627738"/>
                  </a:cubicBezTo>
                  <a:cubicBezTo>
                    <a:pt x="3026895" y="2662281"/>
                    <a:pt x="3028670" y="2696761"/>
                    <a:pt x="3027782" y="2732129"/>
                  </a:cubicBezTo>
                  <a:cubicBezTo>
                    <a:pt x="3033107" y="2760461"/>
                    <a:pt x="1543171" y="2892297"/>
                    <a:pt x="1510402" y="2892297"/>
                  </a:cubicBezTo>
                  <a:cubicBezTo>
                    <a:pt x="1478521" y="2892297"/>
                    <a:pt x="1450189" y="2886085"/>
                    <a:pt x="1424519" y="2866627"/>
                  </a:cubicBezTo>
                  <a:cubicBezTo>
                    <a:pt x="1398849" y="2848056"/>
                    <a:pt x="501161" y="2284394"/>
                    <a:pt x="444497" y="2244526"/>
                  </a:cubicBezTo>
                  <a:cubicBezTo>
                    <a:pt x="428588" y="2233054"/>
                    <a:pt x="417940" y="2217969"/>
                    <a:pt x="417052" y="2204722"/>
                  </a:cubicBezTo>
                  <a:cubicBezTo>
                    <a:pt x="410904" y="2149896"/>
                    <a:pt x="6333" y="62453"/>
                    <a:pt x="1009" y="32346"/>
                  </a:cubicBezTo>
                  <a:lnTo>
                    <a:pt x="1009" y="32346"/>
                  </a:lnTo>
                  <a:close/>
                </a:path>
              </a:pathLst>
            </a:custGeom>
            <a:solidFill>
              <a:srgbClr val="6D5D5D"/>
            </a:solidFill>
            <a:ln w="6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" name="자유형: 도형 18">
              <a:extLst>
                <a:ext uri="{FF2B5EF4-FFF2-40B4-BE49-F238E27FC236}">
                  <a16:creationId xmlns:a16="http://schemas.microsoft.com/office/drawing/2014/main" id="{C4F87FC3-3A54-4E58-89CF-0FFCE88BCCC1}"/>
                </a:ext>
              </a:extLst>
            </p:cNvPr>
            <p:cNvSpPr/>
            <p:nvPr/>
          </p:nvSpPr>
          <p:spPr>
            <a:xfrm>
              <a:off x="6694267" y="400159"/>
              <a:ext cx="1430381" cy="2346337"/>
            </a:xfrm>
            <a:custGeom>
              <a:avLst/>
              <a:gdLst>
                <a:gd name="connsiteX0" fmla="*/ 1160727 w 1430381"/>
                <a:gd name="connsiteY0" fmla="*/ 1527242 h 2346337"/>
                <a:gd name="connsiteX1" fmla="*/ 1158952 w 1430381"/>
                <a:gd name="connsiteY1" fmla="*/ 1527242 h 2346337"/>
                <a:gd name="connsiteX2" fmla="*/ 59073 w 1430381"/>
                <a:gd name="connsiteY2" fmla="*/ 2331188 h 2346337"/>
                <a:gd name="connsiteX3" fmla="*/ 5959 w 1430381"/>
                <a:gd name="connsiteY3" fmla="*/ 2309067 h 2346337"/>
                <a:gd name="connsiteX4" fmla="*/ 30741 w 1430381"/>
                <a:gd name="connsiteY4" fmla="*/ 2160308 h 2346337"/>
                <a:gd name="connsiteX5" fmla="*/ 90955 w 1430381"/>
                <a:gd name="connsiteY5" fmla="*/ 1966421 h 2346337"/>
                <a:gd name="connsiteX6" fmla="*/ 175951 w 1430381"/>
                <a:gd name="connsiteY6" fmla="*/ 1755673 h 2346337"/>
                <a:gd name="connsiteX7" fmla="*/ 234516 w 1430381"/>
                <a:gd name="connsiteY7" fmla="*/ 1472036 h 2346337"/>
                <a:gd name="connsiteX8" fmla="*/ 293842 w 1430381"/>
                <a:gd name="connsiteY8" fmla="*/ 1298494 h 2346337"/>
                <a:gd name="connsiteX9" fmla="*/ 272609 w 1430381"/>
                <a:gd name="connsiteY9" fmla="*/ 1225921 h 2346337"/>
                <a:gd name="connsiteX10" fmla="*/ 234516 w 1430381"/>
                <a:gd name="connsiteY10" fmla="*/ 952362 h 2346337"/>
                <a:gd name="connsiteX11" fmla="*/ 189325 w 1430381"/>
                <a:gd name="connsiteY11" fmla="*/ 905459 h 2346337"/>
                <a:gd name="connsiteX12" fmla="*/ 91018 w 1430381"/>
                <a:gd name="connsiteY12" fmla="*/ 816026 h 2346337"/>
                <a:gd name="connsiteX13" fmla="*/ 78595 w 1430381"/>
                <a:gd name="connsiteY13" fmla="*/ 504374 h 2346337"/>
                <a:gd name="connsiteX14" fmla="*/ 122900 w 1430381"/>
                <a:gd name="connsiteY14" fmla="*/ 414053 h 2346337"/>
                <a:gd name="connsiteX15" fmla="*/ 145020 w 1430381"/>
                <a:gd name="connsiteY15" fmla="*/ 410504 h 2346337"/>
                <a:gd name="connsiteX16" fmla="*/ 167141 w 1430381"/>
                <a:gd name="connsiteY16" fmla="*/ 437948 h 2346337"/>
                <a:gd name="connsiteX17" fmla="*/ 239777 w 1430381"/>
                <a:gd name="connsiteY17" fmla="*/ 620364 h 2346337"/>
                <a:gd name="connsiteX18" fmla="*/ 274320 w 1430381"/>
                <a:gd name="connsiteY18" fmla="*/ 477816 h 2346337"/>
                <a:gd name="connsiteX19" fmla="*/ 467384 w 1430381"/>
                <a:gd name="connsiteY19" fmla="*/ 140494 h 2346337"/>
                <a:gd name="connsiteX20" fmla="*/ 578050 w 1430381"/>
                <a:gd name="connsiteY20" fmla="*/ 16517 h 2346337"/>
                <a:gd name="connsiteX21" fmla="*/ 630277 w 1430381"/>
                <a:gd name="connsiteY21" fmla="*/ 20067 h 2346337"/>
                <a:gd name="connsiteX22" fmla="*/ 779036 w 1430381"/>
                <a:gd name="connsiteY22" fmla="*/ 206855 h 2346337"/>
                <a:gd name="connsiteX23" fmla="*/ 1082766 w 1430381"/>
                <a:gd name="connsiteY23" fmla="*/ 487514 h 2346337"/>
                <a:gd name="connsiteX24" fmla="*/ 1338705 w 1430381"/>
                <a:gd name="connsiteY24" fmla="*/ 595518 h 2346337"/>
                <a:gd name="connsiteX25" fmla="*/ 1395369 w 1430381"/>
                <a:gd name="connsiteY25" fmla="*/ 648632 h 2346337"/>
                <a:gd name="connsiteX26" fmla="*/ 1429025 w 1430381"/>
                <a:gd name="connsiteY26" fmla="*/ 789405 h 2346337"/>
                <a:gd name="connsiteX27" fmla="*/ 1416602 w 1430381"/>
                <a:gd name="connsiteY27" fmla="*/ 832822 h 2346337"/>
                <a:gd name="connsiteX28" fmla="*/ 1331606 w 1430381"/>
                <a:gd name="connsiteY28" fmla="*/ 1137376 h 2346337"/>
                <a:gd name="connsiteX29" fmla="*/ 1177523 w 1430381"/>
                <a:gd name="connsiteY29" fmla="*/ 1406562 h 2346337"/>
                <a:gd name="connsiteX30" fmla="*/ 1103999 w 1430381"/>
                <a:gd name="connsiteY30" fmla="*/ 1484459 h 2346337"/>
                <a:gd name="connsiteX31" fmla="*/ 1160727 w 1430381"/>
                <a:gd name="connsiteY31" fmla="*/ 1527242 h 2346337"/>
                <a:gd name="connsiteX32" fmla="*/ 1160727 w 1430381"/>
                <a:gd name="connsiteY32" fmla="*/ 1527242 h 2346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430381" h="2346337">
                  <a:moveTo>
                    <a:pt x="1160727" y="1527242"/>
                  </a:moveTo>
                  <a:lnTo>
                    <a:pt x="1158952" y="1527242"/>
                  </a:lnTo>
                  <a:cubicBezTo>
                    <a:pt x="1158952" y="1527242"/>
                    <a:pt x="138808" y="2275411"/>
                    <a:pt x="59073" y="2331188"/>
                  </a:cubicBezTo>
                  <a:cubicBezTo>
                    <a:pt x="23642" y="2355970"/>
                    <a:pt x="12170" y="2351534"/>
                    <a:pt x="5959" y="2309067"/>
                  </a:cubicBezTo>
                  <a:cubicBezTo>
                    <a:pt x="-2028" y="2257727"/>
                    <a:pt x="-8239" y="2205500"/>
                    <a:pt x="30741" y="2160308"/>
                  </a:cubicBezTo>
                  <a:cubicBezTo>
                    <a:pt x="77708" y="2105419"/>
                    <a:pt x="87405" y="2035444"/>
                    <a:pt x="90955" y="1966421"/>
                  </a:cubicBezTo>
                  <a:cubicBezTo>
                    <a:pt x="94504" y="1884974"/>
                    <a:pt x="122836" y="1815887"/>
                    <a:pt x="175951" y="1755673"/>
                  </a:cubicBezTo>
                  <a:cubicBezTo>
                    <a:pt x="233502" y="1690136"/>
                    <a:pt x="224755" y="1485346"/>
                    <a:pt x="234516" y="1472036"/>
                  </a:cubicBezTo>
                  <a:cubicBezTo>
                    <a:pt x="261961" y="1417147"/>
                    <a:pt x="280595" y="1357820"/>
                    <a:pt x="293842" y="1298494"/>
                  </a:cubicBezTo>
                  <a:cubicBezTo>
                    <a:pt x="298279" y="1277261"/>
                    <a:pt x="281419" y="1249817"/>
                    <a:pt x="272609" y="1225921"/>
                  </a:cubicBezTo>
                  <a:cubicBezTo>
                    <a:pt x="241615" y="1137376"/>
                    <a:pt x="235404" y="1045281"/>
                    <a:pt x="234516" y="952362"/>
                  </a:cubicBezTo>
                  <a:cubicBezTo>
                    <a:pt x="234516" y="905459"/>
                    <a:pt x="234516" y="905459"/>
                    <a:pt x="189325" y="905459"/>
                  </a:cubicBezTo>
                  <a:cubicBezTo>
                    <a:pt x="138872" y="905459"/>
                    <a:pt x="101666" y="870915"/>
                    <a:pt x="91018" y="816026"/>
                  </a:cubicBezTo>
                  <a:cubicBezTo>
                    <a:pt x="69785" y="712459"/>
                    <a:pt x="68898" y="607941"/>
                    <a:pt x="78595" y="504374"/>
                  </a:cubicBezTo>
                  <a:cubicBezTo>
                    <a:pt x="82144" y="471605"/>
                    <a:pt x="82144" y="430913"/>
                    <a:pt x="122900" y="414053"/>
                  </a:cubicBezTo>
                  <a:cubicBezTo>
                    <a:pt x="129998" y="411391"/>
                    <a:pt x="137984" y="412278"/>
                    <a:pt x="145020" y="410504"/>
                  </a:cubicBezTo>
                  <a:cubicBezTo>
                    <a:pt x="157443" y="415828"/>
                    <a:pt x="162704" y="427300"/>
                    <a:pt x="167141" y="437948"/>
                  </a:cubicBezTo>
                  <a:cubicBezTo>
                    <a:pt x="191036" y="500824"/>
                    <a:pt x="218480" y="561925"/>
                    <a:pt x="239777" y="620364"/>
                  </a:cubicBezTo>
                  <a:cubicBezTo>
                    <a:pt x="237115" y="572573"/>
                    <a:pt x="254862" y="523832"/>
                    <a:pt x="274320" y="477816"/>
                  </a:cubicBezTo>
                  <a:cubicBezTo>
                    <a:pt x="324773" y="357389"/>
                    <a:pt x="391198" y="245836"/>
                    <a:pt x="467384" y="140494"/>
                  </a:cubicBezTo>
                  <a:cubicBezTo>
                    <a:pt x="500153" y="95365"/>
                    <a:pt x="537358" y="54610"/>
                    <a:pt x="578050" y="16517"/>
                  </a:cubicBezTo>
                  <a:cubicBezTo>
                    <a:pt x="602833" y="-6490"/>
                    <a:pt x="609044" y="-5603"/>
                    <a:pt x="630277" y="20067"/>
                  </a:cubicBezTo>
                  <a:cubicBezTo>
                    <a:pt x="681617" y="81168"/>
                    <a:pt x="727697" y="146705"/>
                    <a:pt x="779036" y="206855"/>
                  </a:cubicBezTo>
                  <a:cubicBezTo>
                    <a:pt x="868469" y="312197"/>
                    <a:pt x="959677" y="416715"/>
                    <a:pt x="1082766" y="487514"/>
                  </a:cubicBezTo>
                  <a:cubicBezTo>
                    <a:pt x="1163325" y="533529"/>
                    <a:pt x="1250159" y="567186"/>
                    <a:pt x="1338705" y="595518"/>
                  </a:cubicBezTo>
                  <a:cubicBezTo>
                    <a:pt x="1367037" y="604391"/>
                    <a:pt x="1384784" y="621188"/>
                    <a:pt x="1395369" y="648632"/>
                  </a:cubicBezTo>
                  <a:cubicBezTo>
                    <a:pt x="1413940" y="693761"/>
                    <a:pt x="1436124" y="738065"/>
                    <a:pt x="1429025" y="789405"/>
                  </a:cubicBezTo>
                  <a:cubicBezTo>
                    <a:pt x="1427250" y="804427"/>
                    <a:pt x="1427250" y="820399"/>
                    <a:pt x="1416602" y="832822"/>
                  </a:cubicBezTo>
                  <a:cubicBezTo>
                    <a:pt x="1403292" y="938164"/>
                    <a:pt x="1372298" y="1039133"/>
                    <a:pt x="1331606" y="1137376"/>
                  </a:cubicBezTo>
                  <a:cubicBezTo>
                    <a:pt x="1291738" y="1233020"/>
                    <a:pt x="1243948" y="1325052"/>
                    <a:pt x="1177523" y="1406562"/>
                  </a:cubicBezTo>
                  <a:cubicBezTo>
                    <a:pt x="1154515" y="1434007"/>
                    <a:pt x="1129732" y="1458789"/>
                    <a:pt x="1103999" y="1484459"/>
                  </a:cubicBezTo>
                  <a:cubicBezTo>
                    <a:pt x="1096203" y="1491558"/>
                    <a:pt x="1161614" y="1512221"/>
                    <a:pt x="1160727" y="1527242"/>
                  </a:cubicBezTo>
                  <a:lnTo>
                    <a:pt x="1160727" y="1527242"/>
                  </a:lnTo>
                  <a:close/>
                </a:path>
              </a:pathLst>
            </a:custGeom>
            <a:solidFill>
              <a:srgbClr val="FDC384"/>
            </a:solidFill>
            <a:ln w="6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" name="자유형: 도형 19">
              <a:extLst>
                <a:ext uri="{FF2B5EF4-FFF2-40B4-BE49-F238E27FC236}">
                  <a16:creationId xmlns:a16="http://schemas.microsoft.com/office/drawing/2014/main" id="{EB964021-8ADF-4ED9-ABB1-638CB6F139CE}"/>
                </a:ext>
              </a:extLst>
            </p:cNvPr>
            <p:cNvSpPr/>
            <p:nvPr/>
          </p:nvSpPr>
          <p:spPr>
            <a:xfrm>
              <a:off x="6275523" y="1871815"/>
              <a:ext cx="1578964" cy="2177256"/>
            </a:xfrm>
            <a:custGeom>
              <a:avLst/>
              <a:gdLst>
                <a:gd name="connsiteX0" fmla="*/ 655416 w 1578964"/>
                <a:gd name="connsiteY0" fmla="*/ 0 h 2177256"/>
                <a:gd name="connsiteX1" fmla="*/ 688121 w 1578964"/>
                <a:gd name="connsiteY1" fmla="*/ 140963 h 2177256"/>
                <a:gd name="connsiteX2" fmla="*/ 577519 w 1578964"/>
                <a:gd name="connsiteY2" fmla="*/ 324075 h 2177256"/>
                <a:gd name="connsiteX3" fmla="*/ 522693 w 1578964"/>
                <a:gd name="connsiteY3" fmla="*/ 470933 h 2177256"/>
                <a:gd name="connsiteX4" fmla="*/ 498798 w 1578964"/>
                <a:gd name="connsiteY4" fmla="*/ 617790 h 2177256"/>
                <a:gd name="connsiteX5" fmla="*/ 452782 w 1578964"/>
                <a:gd name="connsiteY5" fmla="*/ 702723 h 2177256"/>
                <a:gd name="connsiteX6" fmla="*/ 441310 w 1578964"/>
                <a:gd name="connsiteY6" fmla="*/ 859278 h 2177256"/>
                <a:gd name="connsiteX7" fmla="*/ 465205 w 1578964"/>
                <a:gd name="connsiteY7" fmla="*/ 860166 h 2177256"/>
                <a:gd name="connsiteX8" fmla="*/ 614724 w 1578964"/>
                <a:gd name="connsiteY8" fmla="*/ 751338 h 2177256"/>
                <a:gd name="connsiteX9" fmla="*/ 972139 w 1578964"/>
                <a:gd name="connsiteY9" fmla="*/ 491279 h 2177256"/>
                <a:gd name="connsiteX10" fmla="*/ 1294123 w 1578964"/>
                <a:gd name="connsiteY10" fmla="*/ 255115 h 2177256"/>
                <a:gd name="connsiteX11" fmla="*/ 1562168 w 1578964"/>
                <a:gd name="connsiteY11" fmla="*/ 55206 h 2177256"/>
                <a:gd name="connsiteX12" fmla="*/ 1578964 w 1578964"/>
                <a:gd name="connsiteY12" fmla="*/ 55206 h 2177256"/>
                <a:gd name="connsiteX13" fmla="*/ 1498468 w 1578964"/>
                <a:gd name="connsiteY13" fmla="*/ 260439 h 2177256"/>
                <a:gd name="connsiteX14" fmla="*/ 1257868 w 1578964"/>
                <a:gd name="connsiteY14" fmla="*/ 873413 h 2177256"/>
                <a:gd name="connsiteX15" fmla="*/ 1244621 w 1578964"/>
                <a:gd name="connsiteY15" fmla="*/ 903519 h 2177256"/>
                <a:gd name="connsiteX16" fmla="*/ 1218063 w 1578964"/>
                <a:gd name="connsiteY16" fmla="*/ 728393 h 2177256"/>
                <a:gd name="connsiteX17" fmla="*/ 1159688 w 1578964"/>
                <a:gd name="connsiteY17" fmla="*/ 619565 h 2177256"/>
                <a:gd name="connsiteX18" fmla="*/ 1124321 w 1578964"/>
                <a:gd name="connsiteY18" fmla="*/ 616903 h 2177256"/>
                <a:gd name="connsiteX19" fmla="*/ 751884 w 1578964"/>
                <a:gd name="connsiteY19" fmla="*/ 979578 h 2177256"/>
                <a:gd name="connsiteX20" fmla="*/ 455571 w 1578964"/>
                <a:gd name="connsiteY20" fmla="*/ 1412101 h 2177256"/>
                <a:gd name="connsiteX21" fmla="*/ 311375 w 1578964"/>
                <a:gd name="connsiteY21" fmla="*/ 1661575 h 2177256"/>
                <a:gd name="connsiteX22" fmla="*/ 219217 w 1578964"/>
                <a:gd name="connsiteY22" fmla="*/ 1959664 h 2177256"/>
                <a:gd name="connsiteX23" fmla="*/ 113685 w 1578964"/>
                <a:gd name="connsiteY23" fmla="*/ 2177257 h 2177256"/>
                <a:gd name="connsiteX24" fmla="*/ 126044 w 1578964"/>
                <a:gd name="connsiteY24" fmla="*/ 2015377 h 2177256"/>
                <a:gd name="connsiteX25" fmla="*/ 160968 w 1578964"/>
                <a:gd name="connsiteY25" fmla="*/ 1399742 h 2177256"/>
                <a:gd name="connsiteX26" fmla="*/ 161855 w 1578964"/>
                <a:gd name="connsiteY26" fmla="*/ 1184811 h 2177256"/>
                <a:gd name="connsiteX27" fmla="*/ 191962 w 1578964"/>
                <a:gd name="connsiteY27" fmla="*/ 997262 h 2177256"/>
                <a:gd name="connsiteX28" fmla="*/ 181377 w 1578964"/>
                <a:gd name="connsiteY28" fmla="*/ 830946 h 2177256"/>
                <a:gd name="connsiteX29" fmla="*/ 154820 w 1578964"/>
                <a:gd name="connsiteY29" fmla="*/ 782268 h 2177256"/>
                <a:gd name="connsiteX30" fmla="*/ 140686 w 1578964"/>
                <a:gd name="connsiteY30" fmla="*/ 623939 h 2177256"/>
                <a:gd name="connsiteX31" fmla="*/ 32745 w 1578964"/>
                <a:gd name="connsiteY31" fmla="*/ 703547 h 2177256"/>
                <a:gd name="connsiteX32" fmla="*/ 40 w 1578964"/>
                <a:gd name="connsiteY32" fmla="*/ 477081 h 2177256"/>
                <a:gd name="connsiteX33" fmla="*/ 105318 w 1578964"/>
                <a:gd name="connsiteY33" fmla="*/ 285158 h 2177256"/>
                <a:gd name="connsiteX34" fmla="*/ 318537 w 1578964"/>
                <a:gd name="connsiteY34" fmla="*/ 189641 h 2177256"/>
                <a:gd name="connsiteX35" fmla="*/ 655416 w 1578964"/>
                <a:gd name="connsiteY35" fmla="*/ 0 h 2177256"/>
                <a:gd name="connsiteX36" fmla="*/ 655416 w 1578964"/>
                <a:gd name="connsiteY36" fmla="*/ 0 h 2177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578964" h="2177256">
                  <a:moveTo>
                    <a:pt x="655416" y="0"/>
                  </a:moveTo>
                  <a:cubicBezTo>
                    <a:pt x="651866" y="46903"/>
                    <a:pt x="703143" y="98496"/>
                    <a:pt x="688121" y="140963"/>
                  </a:cubicBezTo>
                  <a:cubicBezTo>
                    <a:pt x="663339" y="208212"/>
                    <a:pt x="625309" y="269249"/>
                    <a:pt x="577519" y="324075"/>
                  </a:cubicBezTo>
                  <a:cubicBezTo>
                    <a:pt x="540377" y="366542"/>
                    <a:pt x="528841" y="416931"/>
                    <a:pt x="522693" y="470933"/>
                  </a:cubicBezTo>
                  <a:cubicBezTo>
                    <a:pt x="517369" y="520498"/>
                    <a:pt x="513819" y="570000"/>
                    <a:pt x="498798" y="617790"/>
                  </a:cubicBezTo>
                  <a:cubicBezTo>
                    <a:pt x="489036" y="649608"/>
                    <a:pt x="471353" y="677053"/>
                    <a:pt x="452782" y="702723"/>
                  </a:cubicBezTo>
                  <a:cubicBezTo>
                    <a:pt x="414752" y="753112"/>
                    <a:pt x="430661" y="806227"/>
                    <a:pt x="441310" y="859278"/>
                  </a:cubicBezTo>
                  <a:cubicBezTo>
                    <a:pt x="445746" y="879624"/>
                    <a:pt x="458993" y="864602"/>
                    <a:pt x="465205" y="860166"/>
                  </a:cubicBezTo>
                  <a:cubicBezTo>
                    <a:pt x="515657" y="824798"/>
                    <a:pt x="565159" y="787656"/>
                    <a:pt x="614724" y="751338"/>
                  </a:cubicBezTo>
                  <a:cubicBezTo>
                    <a:pt x="734137" y="664630"/>
                    <a:pt x="853550" y="577986"/>
                    <a:pt x="972139" y="491279"/>
                  </a:cubicBezTo>
                  <a:cubicBezTo>
                    <a:pt x="1079192" y="412557"/>
                    <a:pt x="1187069" y="334724"/>
                    <a:pt x="1294123" y="255115"/>
                  </a:cubicBezTo>
                  <a:cubicBezTo>
                    <a:pt x="1383492" y="187866"/>
                    <a:pt x="1477235" y="127716"/>
                    <a:pt x="1562168" y="55206"/>
                  </a:cubicBezTo>
                  <a:cubicBezTo>
                    <a:pt x="1567492" y="50769"/>
                    <a:pt x="1572753" y="41959"/>
                    <a:pt x="1578964" y="55206"/>
                  </a:cubicBezTo>
                  <a:cubicBezTo>
                    <a:pt x="1552407" y="123343"/>
                    <a:pt x="1525025" y="192303"/>
                    <a:pt x="1498468" y="260439"/>
                  </a:cubicBezTo>
                  <a:cubicBezTo>
                    <a:pt x="1417972" y="464785"/>
                    <a:pt x="1338364" y="669130"/>
                    <a:pt x="1257868" y="873413"/>
                  </a:cubicBezTo>
                  <a:cubicBezTo>
                    <a:pt x="1255206" y="881399"/>
                    <a:pt x="1251656" y="888434"/>
                    <a:pt x="1244621" y="903519"/>
                  </a:cubicBezTo>
                  <a:cubicBezTo>
                    <a:pt x="1239297" y="838932"/>
                    <a:pt x="1236635" y="782332"/>
                    <a:pt x="1218063" y="728393"/>
                  </a:cubicBezTo>
                  <a:cubicBezTo>
                    <a:pt x="1203929" y="688589"/>
                    <a:pt x="1184471" y="653221"/>
                    <a:pt x="1159688" y="619565"/>
                  </a:cubicBezTo>
                  <a:cubicBezTo>
                    <a:pt x="1147329" y="602769"/>
                    <a:pt x="1139342" y="602769"/>
                    <a:pt x="1124321" y="616903"/>
                  </a:cubicBezTo>
                  <a:cubicBezTo>
                    <a:pt x="998696" y="736316"/>
                    <a:pt x="874846" y="857503"/>
                    <a:pt x="751884" y="979578"/>
                  </a:cubicBezTo>
                  <a:cubicBezTo>
                    <a:pt x="625373" y="1106090"/>
                    <a:pt x="547539" y="1263533"/>
                    <a:pt x="455571" y="1412101"/>
                  </a:cubicBezTo>
                  <a:cubicBezTo>
                    <a:pt x="405118" y="1493485"/>
                    <a:pt x="357391" y="1577530"/>
                    <a:pt x="311375" y="1661575"/>
                  </a:cubicBezTo>
                  <a:cubicBezTo>
                    <a:pt x="260035" y="1756206"/>
                    <a:pt x="260796" y="1859709"/>
                    <a:pt x="219217" y="1959664"/>
                  </a:cubicBezTo>
                  <a:cubicBezTo>
                    <a:pt x="189110" y="2032174"/>
                    <a:pt x="148165" y="2105634"/>
                    <a:pt x="113685" y="2177257"/>
                  </a:cubicBezTo>
                  <a:cubicBezTo>
                    <a:pt x="118121" y="2123318"/>
                    <a:pt x="120784" y="2069316"/>
                    <a:pt x="126044" y="2015377"/>
                  </a:cubicBezTo>
                  <a:cubicBezTo>
                    <a:pt x="143728" y="1810144"/>
                    <a:pt x="143284" y="1604912"/>
                    <a:pt x="160968" y="1399742"/>
                  </a:cubicBezTo>
                  <a:cubicBezTo>
                    <a:pt x="167180" y="1328119"/>
                    <a:pt x="169842" y="1256434"/>
                    <a:pt x="161855" y="1184811"/>
                  </a:cubicBezTo>
                  <a:cubicBezTo>
                    <a:pt x="153869" y="1119337"/>
                    <a:pt x="164518" y="1056525"/>
                    <a:pt x="191962" y="997262"/>
                  </a:cubicBezTo>
                  <a:cubicBezTo>
                    <a:pt x="219407" y="938887"/>
                    <a:pt x="218519" y="884948"/>
                    <a:pt x="181377" y="830946"/>
                  </a:cubicBezTo>
                  <a:cubicBezTo>
                    <a:pt x="170792" y="815924"/>
                    <a:pt x="164581" y="798241"/>
                    <a:pt x="154820" y="782268"/>
                  </a:cubicBezTo>
                  <a:cubicBezTo>
                    <a:pt x="124713" y="732703"/>
                    <a:pt x="113241" y="682314"/>
                    <a:pt x="140686" y="623939"/>
                  </a:cubicBezTo>
                  <a:cubicBezTo>
                    <a:pt x="106205" y="649608"/>
                    <a:pt x="70775" y="675215"/>
                    <a:pt x="32745" y="703547"/>
                  </a:cubicBezTo>
                  <a:cubicBezTo>
                    <a:pt x="13287" y="627488"/>
                    <a:pt x="-848" y="553140"/>
                    <a:pt x="40" y="477081"/>
                  </a:cubicBezTo>
                  <a:cubicBezTo>
                    <a:pt x="927" y="394810"/>
                    <a:pt x="49605" y="338210"/>
                    <a:pt x="105318" y="285158"/>
                  </a:cubicBezTo>
                  <a:cubicBezTo>
                    <a:pt x="173455" y="246242"/>
                    <a:pt x="246851" y="220571"/>
                    <a:pt x="318537" y="189641"/>
                  </a:cubicBezTo>
                  <a:cubicBezTo>
                    <a:pt x="454556" y="128540"/>
                    <a:pt x="517369" y="58375"/>
                    <a:pt x="655416" y="0"/>
                  </a:cubicBezTo>
                  <a:lnTo>
                    <a:pt x="655416" y="0"/>
                  </a:lnTo>
                  <a:close/>
                </a:path>
              </a:pathLst>
            </a:custGeom>
            <a:solidFill>
              <a:schemeClr val="accent1"/>
            </a:solidFill>
            <a:ln w="6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" name="자유형: 도형 20">
              <a:extLst>
                <a:ext uri="{FF2B5EF4-FFF2-40B4-BE49-F238E27FC236}">
                  <a16:creationId xmlns:a16="http://schemas.microsoft.com/office/drawing/2014/main" id="{482A1A95-E136-4238-AA60-D2378289BD95}"/>
                </a:ext>
              </a:extLst>
            </p:cNvPr>
            <p:cNvSpPr/>
            <p:nvPr/>
          </p:nvSpPr>
          <p:spPr>
            <a:xfrm>
              <a:off x="6841062" y="-13"/>
              <a:ext cx="1425961" cy="1418009"/>
            </a:xfrm>
            <a:custGeom>
              <a:avLst/>
              <a:gdLst>
                <a:gd name="connsiteX0" fmla="*/ 1270505 w 1425961"/>
                <a:gd name="connsiteY0" fmla="*/ 1232995 h 1418009"/>
                <a:gd name="connsiteX1" fmla="*/ 1243947 w 1425961"/>
                <a:gd name="connsiteY1" fmla="*/ 1056031 h 1418009"/>
                <a:gd name="connsiteX2" fmla="*/ 1179297 w 1425961"/>
                <a:gd name="connsiteY2" fmla="*/ 999367 h 1418009"/>
                <a:gd name="connsiteX3" fmla="*/ 889765 w 1425961"/>
                <a:gd name="connsiteY3" fmla="*/ 867531 h 1418009"/>
                <a:gd name="connsiteX4" fmla="*/ 628565 w 1425961"/>
                <a:gd name="connsiteY4" fmla="*/ 613557 h 1418009"/>
                <a:gd name="connsiteX5" fmla="*/ 480694 w 1425961"/>
                <a:gd name="connsiteY5" fmla="*/ 426832 h 1418009"/>
                <a:gd name="connsiteX6" fmla="*/ 437340 w 1425961"/>
                <a:gd name="connsiteY6" fmla="*/ 423282 h 1418009"/>
                <a:gd name="connsiteX7" fmla="*/ 142547 w 1425961"/>
                <a:gd name="connsiteY7" fmla="*/ 867531 h 1418009"/>
                <a:gd name="connsiteX8" fmla="*/ 96532 w 1425961"/>
                <a:gd name="connsiteY8" fmla="*/ 1044496 h 1418009"/>
                <a:gd name="connsiteX9" fmla="*/ 0 w 1425961"/>
                <a:gd name="connsiteY9" fmla="*/ 811755 h 1418009"/>
                <a:gd name="connsiteX10" fmla="*/ 9761 w 1425961"/>
                <a:gd name="connsiteY10" fmla="*/ 795845 h 1418009"/>
                <a:gd name="connsiteX11" fmla="*/ 25670 w 1425961"/>
                <a:gd name="connsiteY11" fmla="*/ 641002 h 1418009"/>
                <a:gd name="connsiteX12" fmla="*/ 106229 w 1425961"/>
                <a:gd name="connsiteY12" fmla="*/ 402937 h 1418009"/>
                <a:gd name="connsiteX13" fmla="*/ 224882 w 1425961"/>
                <a:gd name="connsiteY13" fmla="*/ 240994 h 1418009"/>
                <a:gd name="connsiteX14" fmla="*/ 494004 w 1425961"/>
                <a:gd name="connsiteY14" fmla="*/ 73727 h 1418009"/>
                <a:gd name="connsiteX15" fmla="*/ 597572 w 1425961"/>
                <a:gd name="connsiteY15" fmla="*/ 32148 h 1418009"/>
                <a:gd name="connsiteX16" fmla="*/ 813579 w 1425961"/>
                <a:gd name="connsiteY16" fmla="*/ 7366 h 1418009"/>
                <a:gd name="connsiteX17" fmla="*/ 1116358 w 1425961"/>
                <a:gd name="connsiteY17" fmla="*/ 151624 h 1418009"/>
                <a:gd name="connsiteX18" fmla="*/ 1351001 w 1425961"/>
                <a:gd name="connsiteY18" fmla="*/ 431269 h 1418009"/>
                <a:gd name="connsiteX19" fmla="*/ 1402341 w 1425961"/>
                <a:gd name="connsiteY19" fmla="*/ 588774 h 1418009"/>
                <a:gd name="connsiteX20" fmla="*/ 1423574 w 1425961"/>
                <a:gd name="connsiteY20" fmla="*/ 850735 h 1418009"/>
                <a:gd name="connsiteX21" fmla="*/ 1397904 w 1425961"/>
                <a:gd name="connsiteY21" fmla="*/ 1106484 h 1418009"/>
                <a:gd name="connsiteX22" fmla="*/ 1358924 w 1425961"/>
                <a:gd name="connsiteY22" fmla="*/ 1247193 h 1418009"/>
                <a:gd name="connsiteX23" fmla="*/ 1265941 w 1425961"/>
                <a:gd name="connsiteY23" fmla="*/ 1392339 h 1418009"/>
                <a:gd name="connsiteX24" fmla="*/ 1230510 w 1425961"/>
                <a:gd name="connsiteY24" fmla="*/ 1418009 h 1418009"/>
                <a:gd name="connsiteX25" fmla="*/ 1270505 w 1425961"/>
                <a:gd name="connsiteY25" fmla="*/ 1232995 h 1418009"/>
                <a:gd name="connsiteX26" fmla="*/ 1270505 w 1425961"/>
                <a:gd name="connsiteY26" fmla="*/ 1232995 h 1418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425961" h="1418009">
                  <a:moveTo>
                    <a:pt x="1270505" y="1232995"/>
                  </a:moveTo>
                  <a:cubicBezTo>
                    <a:pt x="1284702" y="1163084"/>
                    <a:pt x="1275829" y="1117956"/>
                    <a:pt x="1243947" y="1056031"/>
                  </a:cubicBezTo>
                  <a:cubicBezTo>
                    <a:pt x="1235074" y="1039235"/>
                    <a:pt x="1197044" y="1005579"/>
                    <a:pt x="1179297" y="999367"/>
                  </a:cubicBezTo>
                  <a:cubicBezTo>
                    <a:pt x="1071293" y="965711"/>
                    <a:pt x="985410" y="931231"/>
                    <a:pt x="889765" y="867531"/>
                  </a:cubicBezTo>
                  <a:cubicBezTo>
                    <a:pt x="787085" y="798508"/>
                    <a:pt x="706526" y="706476"/>
                    <a:pt x="628565" y="613557"/>
                  </a:cubicBezTo>
                  <a:cubicBezTo>
                    <a:pt x="577226" y="552520"/>
                    <a:pt x="528548" y="489644"/>
                    <a:pt x="480694" y="426832"/>
                  </a:cubicBezTo>
                  <a:cubicBezTo>
                    <a:pt x="464785" y="405599"/>
                    <a:pt x="455911" y="404711"/>
                    <a:pt x="437340" y="423282"/>
                  </a:cubicBezTo>
                  <a:cubicBezTo>
                    <a:pt x="308990" y="550682"/>
                    <a:pt x="216896" y="702927"/>
                    <a:pt x="142547" y="867531"/>
                  </a:cubicBezTo>
                  <a:cubicBezTo>
                    <a:pt x="117765" y="923308"/>
                    <a:pt x="98307" y="980796"/>
                    <a:pt x="96532" y="1044496"/>
                  </a:cubicBezTo>
                  <a:cubicBezTo>
                    <a:pt x="64650" y="966598"/>
                    <a:pt x="31882" y="888764"/>
                    <a:pt x="0" y="811755"/>
                  </a:cubicBezTo>
                  <a:cubicBezTo>
                    <a:pt x="6212" y="808205"/>
                    <a:pt x="10648" y="803768"/>
                    <a:pt x="9761" y="795845"/>
                  </a:cubicBezTo>
                  <a:cubicBezTo>
                    <a:pt x="4437" y="742731"/>
                    <a:pt x="16860" y="691454"/>
                    <a:pt x="25670" y="641002"/>
                  </a:cubicBezTo>
                  <a:cubicBezTo>
                    <a:pt x="39804" y="557844"/>
                    <a:pt x="65538" y="478172"/>
                    <a:pt x="106229" y="402937"/>
                  </a:cubicBezTo>
                  <a:cubicBezTo>
                    <a:pt x="138111" y="342787"/>
                    <a:pt x="177028" y="287010"/>
                    <a:pt x="224882" y="240994"/>
                  </a:cubicBezTo>
                  <a:cubicBezTo>
                    <a:pt x="301004" y="166646"/>
                    <a:pt x="378014" y="88812"/>
                    <a:pt x="494004" y="73727"/>
                  </a:cubicBezTo>
                  <a:cubicBezTo>
                    <a:pt x="529435" y="69290"/>
                    <a:pt x="563091" y="46283"/>
                    <a:pt x="597572" y="32148"/>
                  </a:cubicBezTo>
                  <a:cubicBezTo>
                    <a:pt x="667482" y="2041"/>
                    <a:pt x="736570" y="-8543"/>
                    <a:pt x="813579" y="7366"/>
                  </a:cubicBezTo>
                  <a:cubicBezTo>
                    <a:pt x="927795" y="30374"/>
                    <a:pt x="1024263" y="85263"/>
                    <a:pt x="1116358" y="151624"/>
                  </a:cubicBezTo>
                  <a:cubicBezTo>
                    <a:pt x="1218151" y="225085"/>
                    <a:pt x="1297823" y="317117"/>
                    <a:pt x="1351001" y="431269"/>
                  </a:cubicBezTo>
                  <a:cubicBezTo>
                    <a:pt x="1374009" y="481721"/>
                    <a:pt x="1391756" y="533948"/>
                    <a:pt x="1402341" y="588774"/>
                  </a:cubicBezTo>
                  <a:cubicBezTo>
                    <a:pt x="1418250" y="675482"/>
                    <a:pt x="1431560" y="763077"/>
                    <a:pt x="1423574" y="850735"/>
                  </a:cubicBezTo>
                  <a:cubicBezTo>
                    <a:pt x="1415588" y="935668"/>
                    <a:pt x="1416475" y="1022438"/>
                    <a:pt x="1397904" y="1106484"/>
                  </a:cubicBezTo>
                  <a:cubicBezTo>
                    <a:pt x="1387255" y="1153387"/>
                    <a:pt x="1377558" y="1202952"/>
                    <a:pt x="1358924" y="1247193"/>
                  </a:cubicBezTo>
                  <a:cubicBezTo>
                    <a:pt x="1335916" y="1302083"/>
                    <a:pt x="1313795" y="1337450"/>
                    <a:pt x="1265941" y="1392339"/>
                  </a:cubicBezTo>
                  <a:cubicBezTo>
                    <a:pt x="1262392" y="1397664"/>
                    <a:pt x="1235835" y="1418009"/>
                    <a:pt x="1230510" y="1418009"/>
                  </a:cubicBezTo>
                  <a:cubicBezTo>
                    <a:pt x="1243947" y="1361345"/>
                    <a:pt x="1263469" y="1286110"/>
                    <a:pt x="1270505" y="1232995"/>
                  </a:cubicBezTo>
                  <a:lnTo>
                    <a:pt x="1270505" y="1232995"/>
                  </a:lnTo>
                  <a:close/>
                </a:path>
              </a:pathLst>
            </a:custGeom>
            <a:solidFill>
              <a:srgbClr val="8D4E22"/>
            </a:solidFill>
            <a:ln w="6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" name="자유형: 도형 21">
              <a:extLst>
                <a:ext uri="{FF2B5EF4-FFF2-40B4-BE49-F238E27FC236}">
                  <a16:creationId xmlns:a16="http://schemas.microsoft.com/office/drawing/2014/main" id="{FF7D0F5A-2026-4851-935C-5A01DDC3095B}"/>
                </a:ext>
              </a:extLst>
            </p:cNvPr>
            <p:cNvSpPr/>
            <p:nvPr/>
          </p:nvSpPr>
          <p:spPr>
            <a:xfrm>
              <a:off x="4030158" y="4121519"/>
              <a:ext cx="749257" cy="738341"/>
            </a:xfrm>
            <a:custGeom>
              <a:avLst/>
              <a:gdLst>
                <a:gd name="connsiteX0" fmla="*/ 112643 w 749257"/>
                <a:gd name="connsiteY0" fmla="*/ 254417 h 738341"/>
                <a:gd name="connsiteX1" fmla="*/ 245619 w 749257"/>
                <a:gd name="connsiteY1" fmla="*/ 16289 h 738341"/>
                <a:gd name="connsiteX2" fmla="*/ 276677 w 749257"/>
                <a:gd name="connsiteY2" fmla="*/ 9190 h 738341"/>
                <a:gd name="connsiteX3" fmla="*/ 278452 w 749257"/>
                <a:gd name="connsiteY3" fmla="*/ 11852 h 738341"/>
                <a:gd name="connsiteX4" fmla="*/ 345827 w 749257"/>
                <a:gd name="connsiteY4" fmla="*/ 113644 h 738341"/>
                <a:gd name="connsiteX5" fmla="*/ 354701 w 749257"/>
                <a:gd name="connsiteY5" fmla="*/ 126891 h 738341"/>
                <a:gd name="connsiteX6" fmla="*/ 386646 w 749257"/>
                <a:gd name="connsiteY6" fmla="*/ 210112 h 738341"/>
                <a:gd name="connsiteX7" fmla="*/ 364462 w 749257"/>
                <a:gd name="connsiteY7" fmla="*/ 331363 h 738341"/>
                <a:gd name="connsiteX8" fmla="*/ 381322 w 749257"/>
                <a:gd name="connsiteY8" fmla="*/ 365907 h 738341"/>
                <a:gd name="connsiteX9" fmla="*/ 433612 w 749257"/>
                <a:gd name="connsiteY9" fmla="*/ 436705 h 738341"/>
                <a:gd name="connsiteX10" fmla="*/ 436274 w 749257"/>
                <a:gd name="connsiteY10" fmla="*/ 479172 h 738341"/>
                <a:gd name="connsiteX11" fmla="*/ 492114 w 749257"/>
                <a:gd name="connsiteY11" fmla="*/ 563281 h 738341"/>
                <a:gd name="connsiteX12" fmla="*/ 728848 w 749257"/>
                <a:gd name="connsiteY12" fmla="*/ 709314 h 738341"/>
                <a:gd name="connsiteX13" fmla="*/ 749258 w 749257"/>
                <a:gd name="connsiteY13" fmla="*/ 725223 h 738341"/>
                <a:gd name="connsiteX14" fmla="*/ 301523 w 749257"/>
                <a:gd name="connsiteY14" fmla="*/ 718124 h 738341"/>
                <a:gd name="connsiteX15" fmla="*/ 238584 w 749257"/>
                <a:gd name="connsiteY15" fmla="*/ 670334 h 738341"/>
                <a:gd name="connsiteX16" fmla="*/ 34682 w 749257"/>
                <a:gd name="connsiteY16" fmla="*/ 458763 h 738341"/>
                <a:gd name="connsiteX17" fmla="*/ 22259 w 749257"/>
                <a:gd name="connsiteY17" fmla="*/ 385302 h 738341"/>
                <a:gd name="connsiteX18" fmla="*/ 112643 w 749257"/>
                <a:gd name="connsiteY18" fmla="*/ 254417 h 738341"/>
                <a:gd name="connsiteX19" fmla="*/ 112643 w 749257"/>
                <a:gd name="connsiteY19" fmla="*/ 254417 h 738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49257" h="738341">
                  <a:moveTo>
                    <a:pt x="112643" y="254417"/>
                  </a:moveTo>
                  <a:cubicBezTo>
                    <a:pt x="164933" y="179182"/>
                    <a:pt x="221661" y="106545"/>
                    <a:pt x="245619" y="16289"/>
                  </a:cubicBezTo>
                  <a:cubicBezTo>
                    <a:pt x="250944" y="-4057"/>
                    <a:pt x="262479" y="-4057"/>
                    <a:pt x="276677" y="9190"/>
                  </a:cubicBezTo>
                  <a:cubicBezTo>
                    <a:pt x="277564" y="10077"/>
                    <a:pt x="278452" y="10964"/>
                    <a:pt x="278452" y="11852"/>
                  </a:cubicBezTo>
                  <a:cubicBezTo>
                    <a:pt x="285550" y="56093"/>
                    <a:pt x="330742" y="74727"/>
                    <a:pt x="345827" y="113644"/>
                  </a:cubicBezTo>
                  <a:cubicBezTo>
                    <a:pt x="347602" y="118968"/>
                    <a:pt x="350264" y="125180"/>
                    <a:pt x="354701" y="126891"/>
                  </a:cubicBezTo>
                  <a:cubicBezTo>
                    <a:pt x="395456" y="142800"/>
                    <a:pt x="391906" y="178231"/>
                    <a:pt x="386646" y="210112"/>
                  </a:cubicBezTo>
                  <a:cubicBezTo>
                    <a:pt x="379547" y="250804"/>
                    <a:pt x="378659" y="292447"/>
                    <a:pt x="364462" y="331363"/>
                  </a:cubicBezTo>
                  <a:cubicBezTo>
                    <a:pt x="359138" y="346385"/>
                    <a:pt x="360025" y="359696"/>
                    <a:pt x="381322" y="365907"/>
                  </a:cubicBezTo>
                  <a:cubicBezTo>
                    <a:pt x="416753" y="374781"/>
                    <a:pt x="430063" y="403112"/>
                    <a:pt x="433612" y="436705"/>
                  </a:cubicBezTo>
                  <a:cubicBezTo>
                    <a:pt x="435387" y="450903"/>
                    <a:pt x="438936" y="465037"/>
                    <a:pt x="436274" y="479172"/>
                  </a:cubicBezTo>
                  <a:cubicBezTo>
                    <a:pt x="429175" y="525188"/>
                    <a:pt x="459346" y="543822"/>
                    <a:pt x="492114" y="563281"/>
                  </a:cubicBezTo>
                  <a:cubicBezTo>
                    <a:pt x="571913" y="611071"/>
                    <a:pt x="649937" y="660636"/>
                    <a:pt x="728848" y="709314"/>
                  </a:cubicBezTo>
                  <a:cubicBezTo>
                    <a:pt x="735947" y="713751"/>
                    <a:pt x="744821" y="716413"/>
                    <a:pt x="749258" y="725223"/>
                  </a:cubicBezTo>
                  <a:cubicBezTo>
                    <a:pt x="730623" y="754442"/>
                    <a:pt x="327256" y="726998"/>
                    <a:pt x="301523" y="718124"/>
                  </a:cubicBezTo>
                  <a:cubicBezTo>
                    <a:pt x="275790" y="709251"/>
                    <a:pt x="251894" y="696004"/>
                    <a:pt x="238584" y="670334"/>
                  </a:cubicBezTo>
                  <a:cubicBezTo>
                    <a:pt x="191617" y="579126"/>
                    <a:pt x="118030" y="514539"/>
                    <a:pt x="34682" y="458763"/>
                  </a:cubicBezTo>
                  <a:cubicBezTo>
                    <a:pt x="-4298" y="432205"/>
                    <a:pt x="-13172" y="430430"/>
                    <a:pt x="22259" y="385302"/>
                  </a:cubicBezTo>
                  <a:cubicBezTo>
                    <a:pt x="53253" y="343786"/>
                    <a:pt x="81649" y="297771"/>
                    <a:pt x="112643" y="254417"/>
                  </a:cubicBezTo>
                  <a:lnTo>
                    <a:pt x="112643" y="254417"/>
                  </a:lnTo>
                  <a:close/>
                </a:path>
              </a:pathLst>
            </a:custGeom>
            <a:solidFill>
              <a:srgbClr val="FDC383"/>
            </a:solidFill>
            <a:ln w="6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" name="자유형: 도형 22">
              <a:extLst>
                <a:ext uri="{FF2B5EF4-FFF2-40B4-BE49-F238E27FC236}">
                  <a16:creationId xmlns:a16="http://schemas.microsoft.com/office/drawing/2014/main" id="{B7FB1B0E-778D-4DF6-AB9F-243456520ED7}"/>
                </a:ext>
              </a:extLst>
            </p:cNvPr>
            <p:cNvSpPr/>
            <p:nvPr/>
          </p:nvSpPr>
          <p:spPr>
            <a:xfrm>
              <a:off x="4709568" y="4846552"/>
              <a:ext cx="405588" cy="174531"/>
            </a:xfrm>
            <a:custGeom>
              <a:avLst/>
              <a:gdLst>
                <a:gd name="connsiteX0" fmla="*/ 0 w 405588"/>
                <a:gd name="connsiteY0" fmla="*/ 13310 h 174531"/>
                <a:gd name="connsiteX1" fmla="*/ 68453 w 405588"/>
                <a:gd name="connsiteY1" fmla="*/ 0 h 174531"/>
                <a:gd name="connsiteX2" fmla="*/ 136907 w 405588"/>
                <a:gd name="connsiteY2" fmla="*/ 47854 h 174531"/>
                <a:gd name="connsiteX3" fmla="*/ 247129 w 405588"/>
                <a:gd name="connsiteY3" fmla="*/ 83284 h 174531"/>
                <a:gd name="connsiteX4" fmla="*/ 405332 w 405588"/>
                <a:gd name="connsiteY4" fmla="*/ 69087 h 174531"/>
                <a:gd name="connsiteX5" fmla="*/ 405332 w 405588"/>
                <a:gd name="connsiteY5" fmla="*/ 100144 h 174531"/>
                <a:gd name="connsiteX6" fmla="*/ 404445 w 405588"/>
                <a:gd name="connsiteY6" fmla="*/ 119666 h 174531"/>
                <a:gd name="connsiteX7" fmla="*/ 304046 w 405588"/>
                <a:gd name="connsiteY7" fmla="*/ 173732 h 174531"/>
                <a:gd name="connsiteX8" fmla="*/ 83665 w 405588"/>
                <a:gd name="connsiteY8" fmla="*/ 128540 h 174531"/>
                <a:gd name="connsiteX9" fmla="*/ 0 w 405588"/>
                <a:gd name="connsiteY9" fmla="*/ 13310 h 174531"/>
                <a:gd name="connsiteX10" fmla="*/ 0 w 405588"/>
                <a:gd name="connsiteY10" fmla="*/ 13310 h 174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5588" h="174531">
                  <a:moveTo>
                    <a:pt x="0" y="13310"/>
                  </a:moveTo>
                  <a:cubicBezTo>
                    <a:pt x="22247" y="7099"/>
                    <a:pt x="41769" y="8873"/>
                    <a:pt x="68453" y="0"/>
                  </a:cubicBezTo>
                  <a:cubicBezTo>
                    <a:pt x="92475" y="9761"/>
                    <a:pt x="117321" y="30170"/>
                    <a:pt x="136907" y="47854"/>
                  </a:cubicBezTo>
                  <a:cubicBezTo>
                    <a:pt x="171577" y="78024"/>
                    <a:pt x="191986" y="87721"/>
                    <a:pt x="247129" y="83284"/>
                  </a:cubicBezTo>
                  <a:cubicBezTo>
                    <a:pt x="286236" y="78848"/>
                    <a:pt x="366225" y="73524"/>
                    <a:pt x="405332" y="69087"/>
                  </a:cubicBezTo>
                  <a:cubicBezTo>
                    <a:pt x="404445" y="107180"/>
                    <a:pt x="406219" y="76186"/>
                    <a:pt x="405332" y="100144"/>
                  </a:cubicBezTo>
                  <a:cubicBezTo>
                    <a:pt x="405332" y="106356"/>
                    <a:pt x="404445" y="113455"/>
                    <a:pt x="404445" y="119666"/>
                  </a:cubicBezTo>
                  <a:cubicBezTo>
                    <a:pt x="386697" y="165745"/>
                    <a:pt x="344041" y="171957"/>
                    <a:pt x="304046" y="173732"/>
                  </a:cubicBezTo>
                  <a:cubicBezTo>
                    <a:pt x="227607" y="177281"/>
                    <a:pt x="151168" y="170182"/>
                    <a:pt x="83665" y="128540"/>
                  </a:cubicBezTo>
                  <a:cubicBezTo>
                    <a:pt x="37269" y="101982"/>
                    <a:pt x="15972" y="61164"/>
                    <a:pt x="0" y="13310"/>
                  </a:cubicBezTo>
                  <a:lnTo>
                    <a:pt x="0" y="13310"/>
                  </a:lnTo>
                  <a:close/>
                </a:path>
              </a:pathLst>
            </a:custGeom>
            <a:solidFill>
              <a:schemeClr val="accent1"/>
            </a:solidFill>
            <a:ln w="6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" name="자유형: 도형 23">
              <a:extLst>
                <a:ext uri="{FF2B5EF4-FFF2-40B4-BE49-F238E27FC236}">
                  <a16:creationId xmlns:a16="http://schemas.microsoft.com/office/drawing/2014/main" id="{753D7A54-9128-4AFB-962B-E75A3A58E3EA}"/>
                </a:ext>
              </a:extLst>
            </p:cNvPr>
            <p:cNvSpPr/>
            <p:nvPr/>
          </p:nvSpPr>
          <p:spPr>
            <a:xfrm>
              <a:off x="6006579" y="4752615"/>
              <a:ext cx="821793" cy="840597"/>
            </a:xfrm>
            <a:custGeom>
              <a:avLst/>
              <a:gdLst>
                <a:gd name="connsiteX0" fmla="*/ 276273 w 821793"/>
                <a:gd name="connsiteY0" fmla="*/ 46210 h 840597"/>
                <a:gd name="connsiteX1" fmla="*/ 453491 w 821793"/>
                <a:gd name="connsiteY1" fmla="*/ 16166 h 840597"/>
                <a:gd name="connsiteX2" fmla="*/ 793729 w 821793"/>
                <a:gd name="connsiteY2" fmla="*/ 257 h 840597"/>
                <a:gd name="connsiteX3" fmla="*/ 821173 w 821793"/>
                <a:gd name="connsiteY3" fmla="*/ 31188 h 840597"/>
                <a:gd name="connsiteX4" fmla="*/ 767995 w 821793"/>
                <a:gd name="connsiteY4" fmla="*/ 574060 h 840597"/>
                <a:gd name="connsiteX5" fmla="*/ 742325 w 821793"/>
                <a:gd name="connsiteY5" fmla="*/ 817196 h 840597"/>
                <a:gd name="connsiteX6" fmla="*/ 721916 w 821793"/>
                <a:gd name="connsiteY6" fmla="*/ 838429 h 840597"/>
                <a:gd name="connsiteX7" fmla="*/ 368368 w 821793"/>
                <a:gd name="connsiteY7" fmla="*/ 832218 h 840597"/>
                <a:gd name="connsiteX8" fmla="*/ 174290 w 821793"/>
                <a:gd name="connsiteY8" fmla="*/ 802174 h 840597"/>
                <a:gd name="connsiteX9" fmla="*/ 13045 w 821793"/>
                <a:gd name="connsiteY9" fmla="*/ 712868 h 840597"/>
                <a:gd name="connsiteX10" fmla="*/ 622 w 821793"/>
                <a:gd name="connsiteY10" fmla="*/ 677500 h 840597"/>
                <a:gd name="connsiteX11" fmla="*/ 276273 w 821793"/>
                <a:gd name="connsiteY11" fmla="*/ 46210 h 840597"/>
                <a:gd name="connsiteX12" fmla="*/ 276273 w 821793"/>
                <a:gd name="connsiteY12" fmla="*/ 46210 h 840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21793" h="840597">
                  <a:moveTo>
                    <a:pt x="276273" y="46210"/>
                  </a:moveTo>
                  <a:cubicBezTo>
                    <a:pt x="286034" y="31188"/>
                    <a:pt x="450828" y="37399"/>
                    <a:pt x="453491" y="16166"/>
                  </a:cubicBezTo>
                  <a:cubicBezTo>
                    <a:pt x="566882" y="10842"/>
                    <a:pt x="680337" y="6406"/>
                    <a:pt x="793729" y="257"/>
                  </a:cubicBezTo>
                  <a:cubicBezTo>
                    <a:pt x="818511" y="-1517"/>
                    <a:pt x="823835" y="5582"/>
                    <a:pt x="821173" y="31188"/>
                  </a:cubicBezTo>
                  <a:cubicBezTo>
                    <a:pt x="802539" y="212462"/>
                    <a:pt x="785742" y="392786"/>
                    <a:pt x="767995" y="574060"/>
                  </a:cubicBezTo>
                  <a:cubicBezTo>
                    <a:pt x="760009" y="655380"/>
                    <a:pt x="750248" y="735876"/>
                    <a:pt x="742325" y="817196"/>
                  </a:cubicBezTo>
                  <a:cubicBezTo>
                    <a:pt x="740550" y="832218"/>
                    <a:pt x="737888" y="838429"/>
                    <a:pt x="721916" y="838429"/>
                  </a:cubicBezTo>
                  <a:cubicBezTo>
                    <a:pt x="604088" y="841978"/>
                    <a:pt x="486196" y="841978"/>
                    <a:pt x="368368" y="832218"/>
                  </a:cubicBezTo>
                  <a:cubicBezTo>
                    <a:pt x="302767" y="826006"/>
                    <a:pt x="238116" y="819858"/>
                    <a:pt x="174290" y="802174"/>
                  </a:cubicBezTo>
                  <a:cubicBezTo>
                    <a:pt x="91893" y="779166"/>
                    <a:pt x="68822" y="777392"/>
                    <a:pt x="13045" y="712868"/>
                  </a:cubicBezTo>
                  <a:cubicBezTo>
                    <a:pt x="4171" y="702283"/>
                    <a:pt x="-2040" y="692522"/>
                    <a:pt x="622" y="677500"/>
                  </a:cubicBezTo>
                  <a:cubicBezTo>
                    <a:pt x="14820" y="597892"/>
                    <a:pt x="224869" y="140776"/>
                    <a:pt x="276273" y="46210"/>
                  </a:cubicBezTo>
                  <a:lnTo>
                    <a:pt x="276273" y="46210"/>
                  </a:lnTo>
                  <a:close/>
                </a:path>
              </a:pathLst>
            </a:custGeom>
            <a:solidFill>
              <a:schemeClr val="accent1"/>
            </a:solidFill>
            <a:ln w="6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" name="자유형: 도형 24">
              <a:extLst>
                <a:ext uri="{FF2B5EF4-FFF2-40B4-BE49-F238E27FC236}">
                  <a16:creationId xmlns:a16="http://schemas.microsoft.com/office/drawing/2014/main" id="{582EF99F-443E-43EE-BC36-9424A5BBA0E6}"/>
                </a:ext>
              </a:extLst>
            </p:cNvPr>
            <p:cNvSpPr/>
            <p:nvPr/>
          </p:nvSpPr>
          <p:spPr>
            <a:xfrm>
              <a:off x="6006597" y="4065149"/>
              <a:ext cx="276630" cy="437714"/>
            </a:xfrm>
            <a:custGeom>
              <a:avLst/>
              <a:gdLst>
                <a:gd name="connsiteX0" fmla="*/ 1047 w 276630"/>
                <a:gd name="connsiteY0" fmla="*/ 387227 h 437714"/>
                <a:gd name="connsiteX1" fmla="*/ 33816 w 276630"/>
                <a:gd name="connsiteY1" fmla="*/ 245376 h 437714"/>
                <a:gd name="connsiteX2" fmla="*/ 79008 w 276630"/>
                <a:gd name="connsiteY2" fmla="*/ 31270 h 437714"/>
                <a:gd name="connsiteX3" fmla="*/ 160518 w 276630"/>
                <a:gd name="connsiteY3" fmla="*/ 12762 h 437714"/>
                <a:gd name="connsiteX4" fmla="*/ 253564 w 276630"/>
                <a:gd name="connsiteY4" fmla="*/ 1290 h 437714"/>
                <a:gd name="connsiteX5" fmla="*/ 274797 w 276630"/>
                <a:gd name="connsiteY5" fmla="*/ 25058 h 437714"/>
                <a:gd name="connsiteX6" fmla="*/ 210146 w 276630"/>
                <a:gd name="connsiteY6" fmla="*/ 413657 h 437714"/>
                <a:gd name="connsiteX7" fmla="*/ 172941 w 276630"/>
                <a:gd name="connsiteY7" fmla="*/ 434827 h 437714"/>
                <a:gd name="connsiteX8" fmla="*/ 1047 w 276630"/>
                <a:gd name="connsiteY8" fmla="*/ 387227 h 437714"/>
                <a:gd name="connsiteX9" fmla="*/ 1047 w 276630"/>
                <a:gd name="connsiteY9" fmla="*/ 387227 h 437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6630" h="437714">
                  <a:moveTo>
                    <a:pt x="1047" y="387227"/>
                  </a:moveTo>
                  <a:cubicBezTo>
                    <a:pt x="-6052" y="335253"/>
                    <a:pt x="24942" y="292913"/>
                    <a:pt x="33816" y="245376"/>
                  </a:cubicBezTo>
                  <a:cubicBezTo>
                    <a:pt x="47126" y="174007"/>
                    <a:pt x="79895" y="106124"/>
                    <a:pt x="79008" y="31270"/>
                  </a:cubicBezTo>
                  <a:cubicBezTo>
                    <a:pt x="101128" y="4839"/>
                    <a:pt x="133961" y="19797"/>
                    <a:pt x="160518" y="12762"/>
                  </a:cubicBezTo>
                  <a:cubicBezTo>
                    <a:pt x="190625" y="4839"/>
                    <a:pt x="223394" y="7501"/>
                    <a:pt x="253564" y="1290"/>
                  </a:cubicBezTo>
                  <a:cubicBezTo>
                    <a:pt x="279234" y="-3971"/>
                    <a:pt x="278346" y="7438"/>
                    <a:pt x="274797" y="25058"/>
                  </a:cubicBezTo>
                  <a:cubicBezTo>
                    <a:pt x="252676" y="154612"/>
                    <a:pt x="231380" y="284103"/>
                    <a:pt x="210146" y="413657"/>
                  </a:cubicBezTo>
                  <a:cubicBezTo>
                    <a:pt x="205710" y="433940"/>
                    <a:pt x="198611" y="442749"/>
                    <a:pt x="172941" y="434827"/>
                  </a:cubicBezTo>
                  <a:cubicBezTo>
                    <a:pt x="117101" y="416256"/>
                    <a:pt x="58662" y="403072"/>
                    <a:pt x="1047" y="387227"/>
                  </a:cubicBezTo>
                  <a:lnTo>
                    <a:pt x="1047" y="387227"/>
                  </a:lnTo>
                  <a:close/>
                </a:path>
              </a:pathLst>
            </a:custGeom>
            <a:solidFill>
              <a:schemeClr val="accent1"/>
            </a:solidFill>
            <a:ln w="6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" name="자유형: 도형 25">
              <a:extLst>
                <a:ext uri="{FF2B5EF4-FFF2-40B4-BE49-F238E27FC236}">
                  <a16:creationId xmlns:a16="http://schemas.microsoft.com/office/drawing/2014/main" id="{7F8AA8AA-7378-4251-B0DD-0AF002052CDD}"/>
                </a:ext>
              </a:extLst>
            </p:cNvPr>
            <p:cNvSpPr/>
            <p:nvPr/>
          </p:nvSpPr>
          <p:spPr>
            <a:xfrm>
              <a:off x="5072104" y="4102693"/>
              <a:ext cx="1017800" cy="405490"/>
            </a:xfrm>
            <a:custGeom>
              <a:avLst/>
              <a:gdLst>
                <a:gd name="connsiteX0" fmla="*/ 1017367 w 1017800"/>
                <a:gd name="connsiteY0" fmla="*/ 0 h 405490"/>
                <a:gd name="connsiteX1" fmla="*/ 771569 w 1017800"/>
                <a:gd name="connsiteY1" fmla="*/ 8810 h 405490"/>
                <a:gd name="connsiteX2" fmla="*/ 497439 w 1017800"/>
                <a:gd name="connsiteY2" fmla="*/ 14135 h 405490"/>
                <a:gd name="connsiteX3" fmla="*/ 13766 w 1017800"/>
                <a:gd name="connsiteY3" fmla="*/ 261580 h 405490"/>
                <a:gd name="connsiteX4" fmla="*/ 3181 w 1017800"/>
                <a:gd name="connsiteY4" fmla="*/ 306645 h 405490"/>
                <a:gd name="connsiteX5" fmla="*/ 147314 w 1017800"/>
                <a:gd name="connsiteY5" fmla="*/ 361408 h 405490"/>
                <a:gd name="connsiteX6" fmla="*/ 367505 w 1017800"/>
                <a:gd name="connsiteY6" fmla="*/ 273052 h 405490"/>
                <a:gd name="connsiteX7" fmla="*/ 493953 w 1017800"/>
                <a:gd name="connsiteY7" fmla="*/ 258918 h 405490"/>
                <a:gd name="connsiteX8" fmla="*/ 368392 w 1017800"/>
                <a:gd name="connsiteY8" fmla="*/ 316343 h 405490"/>
                <a:gd name="connsiteX9" fmla="*/ 294108 w 1017800"/>
                <a:gd name="connsiteY9" fmla="*/ 340175 h 405490"/>
                <a:gd name="connsiteX10" fmla="*/ 264952 w 1017800"/>
                <a:gd name="connsiteY10" fmla="*/ 371106 h 405490"/>
                <a:gd name="connsiteX11" fmla="*/ 300319 w 1017800"/>
                <a:gd name="connsiteY11" fmla="*/ 403811 h 405490"/>
                <a:gd name="connsiteX12" fmla="*/ 329475 w 1017800"/>
                <a:gd name="connsiteY12" fmla="*/ 403811 h 405490"/>
                <a:gd name="connsiteX13" fmla="*/ 470945 w 1017800"/>
                <a:gd name="connsiteY13" fmla="*/ 380803 h 405490"/>
                <a:gd name="connsiteX14" fmla="*/ 944857 w 1017800"/>
                <a:gd name="connsiteY14" fmla="*/ 333963 h 405490"/>
                <a:gd name="connsiteX15" fmla="*/ 944857 w 1017800"/>
                <a:gd name="connsiteY15" fmla="*/ 333963 h 405490"/>
                <a:gd name="connsiteX16" fmla="*/ 1017367 w 1017800"/>
                <a:gd name="connsiteY16" fmla="*/ 0 h 405490"/>
                <a:gd name="connsiteX17" fmla="*/ 1017367 w 1017800"/>
                <a:gd name="connsiteY17" fmla="*/ 0 h 405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17800" h="405490">
                  <a:moveTo>
                    <a:pt x="1017367" y="0"/>
                  </a:moveTo>
                  <a:cubicBezTo>
                    <a:pt x="945744" y="0"/>
                    <a:pt x="844079" y="7986"/>
                    <a:pt x="771569" y="8810"/>
                  </a:cubicBezTo>
                  <a:cubicBezTo>
                    <a:pt x="680488" y="12360"/>
                    <a:pt x="588520" y="12360"/>
                    <a:pt x="497439" y="14135"/>
                  </a:cubicBezTo>
                  <a:cubicBezTo>
                    <a:pt x="294932" y="19459"/>
                    <a:pt x="149912" y="129871"/>
                    <a:pt x="13766" y="261580"/>
                  </a:cubicBezTo>
                  <a:cubicBezTo>
                    <a:pt x="1407" y="273940"/>
                    <a:pt x="-3917" y="288962"/>
                    <a:pt x="3181" y="306645"/>
                  </a:cubicBezTo>
                  <a:cubicBezTo>
                    <a:pt x="27077" y="367619"/>
                    <a:pt x="88051" y="390564"/>
                    <a:pt x="147314" y="361408"/>
                  </a:cubicBezTo>
                  <a:cubicBezTo>
                    <a:pt x="218936" y="326928"/>
                    <a:pt x="287009" y="284525"/>
                    <a:pt x="367505" y="273052"/>
                  </a:cubicBezTo>
                  <a:cubicBezTo>
                    <a:pt x="406422" y="267729"/>
                    <a:pt x="443564" y="252707"/>
                    <a:pt x="493953" y="258918"/>
                  </a:cubicBezTo>
                  <a:cubicBezTo>
                    <a:pt x="448888" y="287187"/>
                    <a:pt x="408196" y="301321"/>
                    <a:pt x="368392" y="316343"/>
                  </a:cubicBezTo>
                  <a:cubicBezTo>
                    <a:pt x="343610" y="325153"/>
                    <a:pt x="318003" y="331365"/>
                    <a:pt x="294108" y="340175"/>
                  </a:cubicBezTo>
                  <a:cubicBezTo>
                    <a:pt x="279973" y="345499"/>
                    <a:pt x="264064" y="353422"/>
                    <a:pt x="264952" y="371106"/>
                  </a:cubicBezTo>
                  <a:cubicBezTo>
                    <a:pt x="265839" y="392339"/>
                    <a:pt x="282635" y="399374"/>
                    <a:pt x="300319" y="403811"/>
                  </a:cubicBezTo>
                  <a:cubicBezTo>
                    <a:pt x="310017" y="406473"/>
                    <a:pt x="319778" y="405586"/>
                    <a:pt x="329475" y="403811"/>
                  </a:cubicBezTo>
                  <a:cubicBezTo>
                    <a:pt x="376315" y="395825"/>
                    <a:pt x="423218" y="386127"/>
                    <a:pt x="470945" y="380803"/>
                  </a:cubicBezTo>
                  <a:cubicBezTo>
                    <a:pt x="622176" y="365781"/>
                    <a:pt x="926286" y="312794"/>
                    <a:pt x="944857" y="333963"/>
                  </a:cubicBezTo>
                  <a:lnTo>
                    <a:pt x="944857" y="333963"/>
                  </a:lnTo>
                  <a:cubicBezTo>
                    <a:pt x="962541" y="225326"/>
                    <a:pt x="1023515" y="94567"/>
                    <a:pt x="1017367" y="0"/>
                  </a:cubicBezTo>
                  <a:lnTo>
                    <a:pt x="1017367" y="0"/>
                  </a:lnTo>
                  <a:close/>
                </a:path>
              </a:pathLst>
            </a:custGeom>
            <a:solidFill>
              <a:srgbClr val="FDC484"/>
            </a:solidFill>
            <a:ln w="6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7EFCA6A9-336A-446F-A382-59EF3F0F56F1}"/>
              </a:ext>
            </a:extLst>
          </p:cNvPr>
          <p:cNvGrpSpPr/>
          <p:nvPr/>
        </p:nvGrpSpPr>
        <p:grpSpPr>
          <a:xfrm>
            <a:off x="253745" y="1619493"/>
            <a:ext cx="3273247" cy="5082447"/>
            <a:chOff x="-1" y="2062534"/>
            <a:chExt cx="3107418" cy="4824962"/>
          </a:xfrm>
        </p:grpSpPr>
        <p:sp>
          <p:nvSpPr>
            <p:cNvPr id="28" name="Freeform: Shape 292">
              <a:extLst>
                <a:ext uri="{FF2B5EF4-FFF2-40B4-BE49-F238E27FC236}">
                  <a16:creationId xmlns:a16="http://schemas.microsoft.com/office/drawing/2014/main" id="{593F1581-989D-470C-83AC-BEBFF023C8F9}"/>
                </a:ext>
              </a:extLst>
            </p:cNvPr>
            <p:cNvSpPr/>
            <p:nvPr/>
          </p:nvSpPr>
          <p:spPr>
            <a:xfrm>
              <a:off x="842372" y="2488119"/>
              <a:ext cx="755511" cy="1319964"/>
            </a:xfrm>
            <a:custGeom>
              <a:avLst/>
              <a:gdLst>
                <a:gd name="connsiteX0" fmla="*/ 693217 w 725213"/>
                <a:gd name="connsiteY0" fmla="*/ 121584 h 1216487"/>
                <a:gd name="connsiteX1" fmla="*/ 697896 w 725213"/>
                <a:gd name="connsiteY1" fmla="*/ 166033 h 1216487"/>
                <a:gd name="connsiteX2" fmla="*/ 697896 w 725213"/>
                <a:gd name="connsiteY2" fmla="*/ 273645 h 1216487"/>
                <a:gd name="connsiteX3" fmla="*/ 655787 w 725213"/>
                <a:gd name="connsiteY3" fmla="*/ 456118 h 1216487"/>
                <a:gd name="connsiteX4" fmla="*/ 599641 w 725213"/>
                <a:gd name="connsiteY4" fmla="*/ 589464 h 1216487"/>
                <a:gd name="connsiteX5" fmla="*/ 543496 w 725213"/>
                <a:gd name="connsiteY5" fmla="*/ 666664 h 1216487"/>
                <a:gd name="connsiteX6" fmla="*/ 513084 w 725213"/>
                <a:gd name="connsiteY6" fmla="*/ 734507 h 1216487"/>
                <a:gd name="connsiteX7" fmla="*/ 452259 w 725213"/>
                <a:gd name="connsiteY7" fmla="*/ 750883 h 1216487"/>
                <a:gd name="connsiteX8" fmla="*/ 274465 w 725213"/>
                <a:gd name="connsiteY8" fmla="*/ 661986 h 1216487"/>
                <a:gd name="connsiteX9" fmla="*/ 501387 w 725213"/>
                <a:gd name="connsiteY9" fmla="*/ 764919 h 1216487"/>
                <a:gd name="connsiteX10" fmla="*/ 508405 w 725213"/>
                <a:gd name="connsiteY10" fmla="*/ 776616 h 1216487"/>
                <a:gd name="connsiteX11" fmla="*/ 475653 w 725213"/>
                <a:gd name="connsiteY11" fmla="*/ 1059684 h 1216487"/>
                <a:gd name="connsiteX12" fmla="*/ 456938 w 725213"/>
                <a:gd name="connsiteY12" fmla="*/ 1143902 h 1216487"/>
                <a:gd name="connsiteX13" fmla="*/ 438223 w 725213"/>
                <a:gd name="connsiteY13" fmla="*/ 1183672 h 1216487"/>
                <a:gd name="connsiteX14" fmla="*/ 253410 w 725213"/>
                <a:gd name="connsiteY14" fmla="*/ 926338 h 1216487"/>
                <a:gd name="connsiteX15" fmla="*/ 143459 w 725213"/>
                <a:gd name="connsiteY15" fmla="*/ 849138 h 1216487"/>
                <a:gd name="connsiteX16" fmla="*/ 59240 w 725213"/>
                <a:gd name="connsiteY16" fmla="*/ 605840 h 1216487"/>
                <a:gd name="connsiteX17" fmla="*/ 103689 w 725213"/>
                <a:gd name="connsiteY17" fmla="*/ 406991 h 1216487"/>
                <a:gd name="connsiteX18" fmla="*/ 192586 w 725213"/>
                <a:gd name="connsiteY18" fmla="*/ 411670 h 1216487"/>
                <a:gd name="connsiteX19" fmla="*/ 99010 w 725213"/>
                <a:gd name="connsiteY19" fmla="*/ 336809 h 1216487"/>
                <a:gd name="connsiteX20" fmla="*/ 66258 w 725213"/>
                <a:gd name="connsiteY20" fmla="*/ 261948 h 1216487"/>
                <a:gd name="connsiteX21" fmla="*/ 56901 w 725213"/>
                <a:gd name="connsiteY21" fmla="*/ 163694 h 1216487"/>
                <a:gd name="connsiteX22" fmla="*/ 204283 w 725213"/>
                <a:gd name="connsiteY22" fmla="*/ 297039 h 1216487"/>
                <a:gd name="connsiteX23" fmla="*/ 234695 w 725213"/>
                <a:gd name="connsiteY23" fmla="*/ 217500 h 1216487"/>
                <a:gd name="connsiteX24" fmla="*/ 279144 w 725213"/>
                <a:gd name="connsiteY24" fmla="*/ 170712 h 1216487"/>
                <a:gd name="connsiteX25" fmla="*/ 363362 w 725213"/>
                <a:gd name="connsiteY25" fmla="*/ 109887 h 1216487"/>
                <a:gd name="connsiteX26" fmla="*/ 506066 w 725213"/>
                <a:gd name="connsiteY26" fmla="*/ 63099 h 1216487"/>
                <a:gd name="connsiteX27" fmla="*/ 693217 w 725213"/>
                <a:gd name="connsiteY27" fmla="*/ 121584 h 1216487"/>
                <a:gd name="connsiteX0" fmla="*/ 650223 w 654902"/>
                <a:gd name="connsiteY0" fmla="*/ 78590 h 1140678"/>
                <a:gd name="connsiteX1" fmla="*/ 654902 w 654902"/>
                <a:gd name="connsiteY1" fmla="*/ 123039 h 1140678"/>
                <a:gd name="connsiteX2" fmla="*/ 654902 w 654902"/>
                <a:gd name="connsiteY2" fmla="*/ 230651 h 1140678"/>
                <a:gd name="connsiteX3" fmla="*/ 612793 w 654902"/>
                <a:gd name="connsiteY3" fmla="*/ 413124 h 1140678"/>
                <a:gd name="connsiteX4" fmla="*/ 556647 w 654902"/>
                <a:gd name="connsiteY4" fmla="*/ 546470 h 1140678"/>
                <a:gd name="connsiteX5" fmla="*/ 500502 w 654902"/>
                <a:gd name="connsiteY5" fmla="*/ 623670 h 1140678"/>
                <a:gd name="connsiteX6" fmla="*/ 470090 w 654902"/>
                <a:gd name="connsiteY6" fmla="*/ 691513 h 1140678"/>
                <a:gd name="connsiteX7" fmla="*/ 409265 w 654902"/>
                <a:gd name="connsiteY7" fmla="*/ 707889 h 1140678"/>
                <a:gd name="connsiteX8" fmla="*/ 231471 w 654902"/>
                <a:gd name="connsiteY8" fmla="*/ 618992 h 1140678"/>
                <a:gd name="connsiteX9" fmla="*/ 458393 w 654902"/>
                <a:gd name="connsiteY9" fmla="*/ 721925 h 1140678"/>
                <a:gd name="connsiteX10" fmla="*/ 465411 w 654902"/>
                <a:gd name="connsiteY10" fmla="*/ 733622 h 1140678"/>
                <a:gd name="connsiteX11" fmla="*/ 432659 w 654902"/>
                <a:gd name="connsiteY11" fmla="*/ 1016690 h 1140678"/>
                <a:gd name="connsiteX12" fmla="*/ 413944 w 654902"/>
                <a:gd name="connsiteY12" fmla="*/ 1100908 h 1140678"/>
                <a:gd name="connsiteX13" fmla="*/ 395229 w 654902"/>
                <a:gd name="connsiteY13" fmla="*/ 1140678 h 1140678"/>
                <a:gd name="connsiteX14" fmla="*/ 210416 w 654902"/>
                <a:gd name="connsiteY14" fmla="*/ 883344 h 1140678"/>
                <a:gd name="connsiteX15" fmla="*/ 100465 w 654902"/>
                <a:gd name="connsiteY15" fmla="*/ 806144 h 1140678"/>
                <a:gd name="connsiteX16" fmla="*/ 16246 w 654902"/>
                <a:gd name="connsiteY16" fmla="*/ 562846 h 1140678"/>
                <a:gd name="connsiteX17" fmla="*/ 57735 w 654902"/>
                <a:gd name="connsiteY17" fmla="*/ 346242 h 1140678"/>
                <a:gd name="connsiteX18" fmla="*/ 149592 w 654902"/>
                <a:gd name="connsiteY18" fmla="*/ 368676 h 1140678"/>
                <a:gd name="connsiteX19" fmla="*/ 56016 w 654902"/>
                <a:gd name="connsiteY19" fmla="*/ 293815 h 1140678"/>
                <a:gd name="connsiteX20" fmla="*/ 23264 w 654902"/>
                <a:gd name="connsiteY20" fmla="*/ 218954 h 1140678"/>
                <a:gd name="connsiteX21" fmla="*/ 13907 w 654902"/>
                <a:gd name="connsiteY21" fmla="*/ 120700 h 1140678"/>
                <a:gd name="connsiteX22" fmla="*/ 161289 w 654902"/>
                <a:gd name="connsiteY22" fmla="*/ 254045 h 1140678"/>
                <a:gd name="connsiteX23" fmla="*/ 191701 w 654902"/>
                <a:gd name="connsiteY23" fmla="*/ 174506 h 1140678"/>
                <a:gd name="connsiteX24" fmla="*/ 236150 w 654902"/>
                <a:gd name="connsiteY24" fmla="*/ 127718 h 1140678"/>
                <a:gd name="connsiteX25" fmla="*/ 320368 w 654902"/>
                <a:gd name="connsiteY25" fmla="*/ 66893 h 1140678"/>
                <a:gd name="connsiteX26" fmla="*/ 463072 w 654902"/>
                <a:gd name="connsiteY26" fmla="*/ 20105 h 1140678"/>
                <a:gd name="connsiteX27" fmla="*/ 650223 w 654902"/>
                <a:gd name="connsiteY27" fmla="*/ 78590 h 1140678"/>
                <a:gd name="connsiteX0" fmla="*/ 648214 w 652893"/>
                <a:gd name="connsiteY0" fmla="*/ 78590 h 1140678"/>
                <a:gd name="connsiteX1" fmla="*/ 652893 w 652893"/>
                <a:gd name="connsiteY1" fmla="*/ 123039 h 1140678"/>
                <a:gd name="connsiteX2" fmla="*/ 652893 w 652893"/>
                <a:gd name="connsiteY2" fmla="*/ 230651 h 1140678"/>
                <a:gd name="connsiteX3" fmla="*/ 610784 w 652893"/>
                <a:gd name="connsiteY3" fmla="*/ 413124 h 1140678"/>
                <a:gd name="connsiteX4" fmla="*/ 554638 w 652893"/>
                <a:gd name="connsiteY4" fmla="*/ 546470 h 1140678"/>
                <a:gd name="connsiteX5" fmla="*/ 498493 w 652893"/>
                <a:gd name="connsiteY5" fmla="*/ 623670 h 1140678"/>
                <a:gd name="connsiteX6" fmla="*/ 468081 w 652893"/>
                <a:gd name="connsiteY6" fmla="*/ 691513 h 1140678"/>
                <a:gd name="connsiteX7" fmla="*/ 407256 w 652893"/>
                <a:gd name="connsiteY7" fmla="*/ 707889 h 1140678"/>
                <a:gd name="connsiteX8" fmla="*/ 229462 w 652893"/>
                <a:gd name="connsiteY8" fmla="*/ 618992 h 1140678"/>
                <a:gd name="connsiteX9" fmla="*/ 456384 w 652893"/>
                <a:gd name="connsiteY9" fmla="*/ 721925 h 1140678"/>
                <a:gd name="connsiteX10" fmla="*/ 463402 w 652893"/>
                <a:gd name="connsiteY10" fmla="*/ 733622 h 1140678"/>
                <a:gd name="connsiteX11" fmla="*/ 430650 w 652893"/>
                <a:gd name="connsiteY11" fmla="*/ 1016690 h 1140678"/>
                <a:gd name="connsiteX12" fmla="*/ 411935 w 652893"/>
                <a:gd name="connsiteY12" fmla="*/ 1100908 h 1140678"/>
                <a:gd name="connsiteX13" fmla="*/ 393220 w 652893"/>
                <a:gd name="connsiteY13" fmla="*/ 1140678 h 1140678"/>
                <a:gd name="connsiteX14" fmla="*/ 208407 w 652893"/>
                <a:gd name="connsiteY14" fmla="*/ 883344 h 1140678"/>
                <a:gd name="connsiteX15" fmla="*/ 98456 w 652893"/>
                <a:gd name="connsiteY15" fmla="*/ 806144 h 1140678"/>
                <a:gd name="connsiteX16" fmla="*/ 14237 w 652893"/>
                <a:gd name="connsiteY16" fmla="*/ 562846 h 1140678"/>
                <a:gd name="connsiteX17" fmla="*/ 55726 w 652893"/>
                <a:gd name="connsiteY17" fmla="*/ 346242 h 1140678"/>
                <a:gd name="connsiteX18" fmla="*/ 147583 w 652893"/>
                <a:gd name="connsiteY18" fmla="*/ 368676 h 1140678"/>
                <a:gd name="connsiteX19" fmla="*/ 54007 w 652893"/>
                <a:gd name="connsiteY19" fmla="*/ 293815 h 1140678"/>
                <a:gd name="connsiteX20" fmla="*/ 21255 w 652893"/>
                <a:gd name="connsiteY20" fmla="*/ 218954 h 1140678"/>
                <a:gd name="connsiteX21" fmla="*/ 11898 w 652893"/>
                <a:gd name="connsiteY21" fmla="*/ 111822 h 1140678"/>
                <a:gd name="connsiteX22" fmla="*/ 159280 w 652893"/>
                <a:gd name="connsiteY22" fmla="*/ 254045 h 1140678"/>
                <a:gd name="connsiteX23" fmla="*/ 189692 w 652893"/>
                <a:gd name="connsiteY23" fmla="*/ 174506 h 1140678"/>
                <a:gd name="connsiteX24" fmla="*/ 234141 w 652893"/>
                <a:gd name="connsiteY24" fmla="*/ 127718 h 1140678"/>
                <a:gd name="connsiteX25" fmla="*/ 318359 w 652893"/>
                <a:gd name="connsiteY25" fmla="*/ 66893 h 1140678"/>
                <a:gd name="connsiteX26" fmla="*/ 461063 w 652893"/>
                <a:gd name="connsiteY26" fmla="*/ 20105 h 1140678"/>
                <a:gd name="connsiteX27" fmla="*/ 648214 w 652893"/>
                <a:gd name="connsiteY27" fmla="*/ 78590 h 114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52893" h="1140678">
                  <a:moveTo>
                    <a:pt x="648214" y="78590"/>
                  </a:moveTo>
                  <a:cubicBezTo>
                    <a:pt x="650554" y="99645"/>
                    <a:pt x="652893" y="109003"/>
                    <a:pt x="652893" y="123039"/>
                  </a:cubicBezTo>
                  <a:lnTo>
                    <a:pt x="652893" y="230651"/>
                  </a:lnTo>
                  <a:cubicBezTo>
                    <a:pt x="615463" y="289136"/>
                    <a:pt x="608445" y="340603"/>
                    <a:pt x="610784" y="413124"/>
                  </a:cubicBezTo>
                  <a:cubicBezTo>
                    <a:pt x="613123" y="462252"/>
                    <a:pt x="589729" y="509040"/>
                    <a:pt x="554638" y="546470"/>
                  </a:cubicBezTo>
                  <a:cubicBezTo>
                    <a:pt x="533584" y="569864"/>
                    <a:pt x="517208" y="586240"/>
                    <a:pt x="498493" y="623670"/>
                  </a:cubicBezTo>
                  <a:cubicBezTo>
                    <a:pt x="486796" y="649404"/>
                    <a:pt x="479778" y="670458"/>
                    <a:pt x="468081" y="691513"/>
                  </a:cubicBezTo>
                  <a:cubicBezTo>
                    <a:pt x="456384" y="721925"/>
                    <a:pt x="430650" y="719586"/>
                    <a:pt x="407256" y="707889"/>
                  </a:cubicBezTo>
                  <a:cubicBezTo>
                    <a:pt x="344093" y="672798"/>
                    <a:pt x="271571" y="656422"/>
                    <a:pt x="229462" y="618992"/>
                  </a:cubicBezTo>
                  <a:cubicBezTo>
                    <a:pt x="290286" y="656422"/>
                    <a:pt x="369826" y="698531"/>
                    <a:pt x="456384" y="721925"/>
                  </a:cubicBezTo>
                  <a:cubicBezTo>
                    <a:pt x="461063" y="724265"/>
                    <a:pt x="463402" y="728943"/>
                    <a:pt x="463402" y="733622"/>
                  </a:cubicBezTo>
                  <a:cubicBezTo>
                    <a:pt x="482117" y="831877"/>
                    <a:pt x="442347" y="920774"/>
                    <a:pt x="430650" y="1016690"/>
                  </a:cubicBezTo>
                  <a:cubicBezTo>
                    <a:pt x="428311" y="1044762"/>
                    <a:pt x="418953" y="1072835"/>
                    <a:pt x="411935" y="1100908"/>
                  </a:cubicBezTo>
                  <a:cubicBezTo>
                    <a:pt x="397899" y="1110266"/>
                    <a:pt x="418953" y="1135999"/>
                    <a:pt x="393220" y="1140678"/>
                  </a:cubicBezTo>
                  <a:cubicBezTo>
                    <a:pt x="346432" y="1044762"/>
                    <a:pt x="273911" y="965223"/>
                    <a:pt x="208407" y="883344"/>
                  </a:cubicBezTo>
                  <a:cubicBezTo>
                    <a:pt x="180335" y="850592"/>
                    <a:pt x="135886" y="829538"/>
                    <a:pt x="98456" y="806144"/>
                  </a:cubicBezTo>
                  <a:cubicBezTo>
                    <a:pt x="9558" y="749998"/>
                    <a:pt x="-20854" y="658761"/>
                    <a:pt x="14237" y="562846"/>
                  </a:cubicBezTo>
                  <a:cubicBezTo>
                    <a:pt x="39971" y="499682"/>
                    <a:pt x="44029" y="414085"/>
                    <a:pt x="55726" y="346242"/>
                  </a:cubicBezTo>
                  <a:cubicBezTo>
                    <a:pt x="83799" y="360278"/>
                    <a:pt x="114831" y="406106"/>
                    <a:pt x="147583" y="368676"/>
                  </a:cubicBezTo>
                  <a:cubicBezTo>
                    <a:pt x="82080" y="368676"/>
                    <a:pt x="70383" y="354639"/>
                    <a:pt x="54007" y="293815"/>
                  </a:cubicBezTo>
                  <a:cubicBezTo>
                    <a:pt x="46989" y="268082"/>
                    <a:pt x="28273" y="249286"/>
                    <a:pt x="21255" y="218954"/>
                  </a:cubicBezTo>
                  <a:cubicBezTo>
                    <a:pt x="14237" y="188622"/>
                    <a:pt x="-13836" y="144573"/>
                    <a:pt x="11898" y="111822"/>
                  </a:cubicBezTo>
                  <a:cubicBezTo>
                    <a:pt x="86759" y="109482"/>
                    <a:pt x="154601" y="151112"/>
                    <a:pt x="159280" y="254045"/>
                  </a:cubicBezTo>
                  <a:cubicBezTo>
                    <a:pt x="192032" y="235330"/>
                    <a:pt x="192032" y="204918"/>
                    <a:pt x="189692" y="174506"/>
                  </a:cubicBezTo>
                  <a:cubicBezTo>
                    <a:pt x="187353" y="141754"/>
                    <a:pt x="194371" y="120700"/>
                    <a:pt x="234141" y="127718"/>
                  </a:cubicBezTo>
                  <a:cubicBezTo>
                    <a:pt x="283268" y="137075"/>
                    <a:pt x="304323" y="106663"/>
                    <a:pt x="318359" y="66893"/>
                  </a:cubicBezTo>
                  <a:cubicBezTo>
                    <a:pt x="337074" y="6069"/>
                    <a:pt x="411935" y="-22004"/>
                    <a:pt x="461063" y="20105"/>
                  </a:cubicBezTo>
                  <a:cubicBezTo>
                    <a:pt x="514869" y="57536"/>
                    <a:pt x="587390" y="66893"/>
                    <a:pt x="648214" y="78590"/>
                  </a:cubicBezTo>
                  <a:close/>
                </a:path>
              </a:pathLst>
            </a:custGeom>
            <a:solidFill>
              <a:srgbClr val="FDD3A2"/>
            </a:solidFill>
            <a:ln w="45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93">
              <a:extLst>
                <a:ext uri="{FF2B5EF4-FFF2-40B4-BE49-F238E27FC236}">
                  <a16:creationId xmlns:a16="http://schemas.microsoft.com/office/drawing/2014/main" id="{21D98859-CC46-45CE-B891-2F961387AD13}"/>
                </a:ext>
              </a:extLst>
            </p:cNvPr>
            <p:cNvSpPr/>
            <p:nvPr/>
          </p:nvSpPr>
          <p:spPr>
            <a:xfrm>
              <a:off x="-1" y="3045389"/>
              <a:ext cx="2057391" cy="1813754"/>
            </a:xfrm>
            <a:custGeom>
              <a:avLst/>
              <a:gdLst>
                <a:gd name="connsiteX0" fmla="*/ 1731761 w 1777943"/>
                <a:gd name="connsiteY0" fmla="*/ 1163792 h 1567397"/>
                <a:gd name="connsiteX1" fmla="*/ 1729422 w 1777943"/>
                <a:gd name="connsiteY1" fmla="*/ 1009392 h 1567397"/>
                <a:gd name="connsiteX2" fmla="*/ 1717725 w 1777943"/>
                <a:gd name="connsiteY2" fmla="*/ 971961 h 1567397"/>
                <a:gd name="connsiteX3" fmla="*/ 1663918 w 1777943"/>
                <a:gd name="connsiteY3" fmla="*/ 567245 h 1567397"/>
                <a:gd name="connsiteX4" fmla="*/ 1633506 w 1777943"/>
                <a:gd name="connsiteY4" fmla="*/ 461972 h 1567397"/>
                <a:gd name="connsiteX5" fmla="*/ 1523554 w 1777943"/>
                <a:gd name="connsiteY5" fmla="*/ 314590 h 1567397"/>
                <a:gd name="connsiteX6" fmla="*/ 1296633 w 1777943"/>
                <a:gd name="connsiteY6" fmla="*/ 192941 h 1567397"/>
                <a:gd name="connsiteX7" fmla="*/ 1294293 w 1777943"/>
                <a:gd name="connsiteY7" fmla="*/ 249087 h 1567397"/>
                <a:gd name="connsiteX8" fmla="*/ 1298972 w 1777943"/>
                <a:gd name="connsiteY8" fmla="*/ 330966 h 1567397"/>
                <a:gd name="connsiteX9" fmla="*/ 1284936 w 1777943"/>
                <a:gd name="connsiteY9" fmla="*/ 354360 h 1567397"/>
                <a:gd name="connsiteX10" fmla="*/ 1270899 w 1777943"/>
                <a:gd name="connsiteY10" fmla="*/ 349681 h 1567397"/>
                <a:gd name="connsiteX11" fmla="*/ 1280257 w 1777943"/>
                <a:gd name="connsiteY11" fmla="*/ 328627 h 1567397"/>
                <a:gd name="connsiteX12" fmla="*/ 1277918 w 1777943"/>
                <a:gd name="connsiteY12" fmla="*/ 263123 h 1567397"/>
                <a:gd name="connsiteX13" fmla="*/ 1263881 w 1777943"/>
                <a:gd name="connsiteY13" fmla="*/ 148493 h 1567397"/>
                <a:gd name="connsiteX14" fmla="*/ 1247505 w 1777943"/>
                <a:gd name="connsiteY14" fmla="*/ 134456 h 1567397"/>
                <a:gd name="connsiteX15" fmla="*/ 1224111 w 1777943"/>
                <a:gd name="connsiteY15" fmla="*/ 132117 h 1567397"/>
                <a:gd name="connsiteX16" fmla="*/ 1196039 w 1777943"/>
                <a:gd name="connsiteY16" fmla="*/ 213996 h 1567397"/>
                <a:gd name="connsiteX17" fmla="*/ 1184342 w 1777943"/>
                <a:gd name="connsiteY17" fmla="*/ 253766 h 1567397"/>
                <a:gd name="connsiteX18" fmla="*/ 1172645 w 1777943"/>
                <a:gd name="connsiteY18" fmla="*/ 394130 h 1567397"/>
                <a:gd name="connsiteX19" fmla="*/ 1128196 w 1777943"/>
                <a:gd name="connsiteY19" fmla="*/ 635088 h 1567397"/>
                <a:gd name="connsiteX20" fmla="*/ 835771 w 1777943"/>
                <a:gd name="connsiteY20" fmla="*/ 307572 h 1567397"/>
                <a:gd name="connsiteX21" fmla="*/ 760910 w 1777943"/>
                <a:gd name="connsiteY21" fmla="*/ 221014 h 1567397"/>
                <a:gd name="connsiteX22" fmla="*/ 756232 w 1777943"/>
                <a:gd name="connsiteY22" fmla="*/ 68953 h 1567397"/>
                <a:gd name="connsiteX23" fmla="*/ 737516 w 1777943"/>
                <a:gd name="connsiteY23" fmla="*/ 43220 h 1567397"/>
                <a:gd name="connsiteX24" fmla="*/ 601831 w 1777943"/>
                <a:gd name="connsiteY24" fmla="*/ 192941 h 1567397"/>
                <a:gd name="connsiteX25" fmla="*/ 627565 w 1777943"/>
                <a:gd name="connsiteY25" fmla="*/ 359039 h 1567397"/>
                <a:gd name="connsiteX26" fmla="*/ 629904 w 1777943"/>
                <a:gd name="connsiteY26" fmla="*/ 361378 h 1567397"/>
                <a:gd name="connsiteX27" fmla="*/ 646280 w 1777943"/>
                <a:gd name="connsiteY27" fmla="*/ 267802 h 1567397"/>
                <a:gd name="connsiteX28" fmla="*/ 730498 w 1777943"/>
                <a:gd name="connsiteY28" fmla="*/ 230372 h 1567397"/>
                <a:gd name="connsiteX29" fmla="*/ 646280 w 1777943"/>
                <a:gd name="connsiteY29" fmla="*/ 370736 h 1567397"/>
                <a:gd name="connsiteX30" fmla="*/ 629904 w 1777943"/>
                <a:gd name="connsiteY30" fmla="*/ 394130 h 1567397"/>
                <a:gd name="connsiteX31" fmla="*/ 606510 w 1777943"/>
                <a:gd name="connsiteY31" fmla="*/ 373075 h 1567397"/>
                <a:gd name="connsiteX32" fmla="*/ 578437 w 1777943"/>
                <a:gd name="connsiteY32" fmla="*/ 204638 h 1567397"/>
                <a:gd name="connsiteX33" fmla="*/ 470825 w 1777943"/>
                <a:gd name="connsiteY33" fmla="*/ 242069 h 1567397"/>
                <a:gd name="connsiteX34" fmla="*/ 314085 w 1777943"/>
                <a:gd name="connsiteY34" fmla="*/ 326287 h 1567397"/>
                <a:gd name="connsiteX35" fmla="*/ 288352 w 1777943"/>
                <a:gd name="connsiteY35" fmla="*/ 340323 h 1567397"/>
                <a:gd name="connsiteX36" fmla="*/ 147988 w 1777943"/>
                <a:gd name="connsiteY36" fmla="*/ 585960 h 1567397"/>
                <a:gd name="connsiteX37" fmla="*/ 73127 w 1777943"/>
                <a:gd name="connsiteY37" fmla="*/ 810543 h 1567397"/>
                <a:gd name="connsiteX38" fmla="*/ 122254 w 1777943"/>
                <a:gd name="connsiteY38" fmla="*/ 918155 h 1567397"/>
                <a:gd name="connsiteX39" fmla="*/ 307067 w 1777943"/>
                <a:gd name="connsiteY39" fmla="*/ 1114665 h 1567397"/>
                <a:gd name="connsiteX40" fmla="*/ 311746 w 1777943"/>
                <a:gd name="connsiteY40" fmla="*/ 1124022 h 1567397"/>
                <a:gd name="connsiteX41" fmla="*/ 307067 w 1777943"/>
                <a:gd name="connsiteY41" fmla="*/ 1117004 h 1567397"/>
                <a:gd name="connsiteX42" fmla="*/ 318764 w 1777943"/>
                <a:gd name="connsiteY42" fmla="*/ 1147416 h 1567397"/>
                <a:gd name="connsiteX43" fmla="*/ 257940 w 1777943"/>
                <a:gd name="connsiteY43" fmla="*/ 1053840 h 1567397"/>
                <a:gd name="connsiteX44" fmla="*/ 157345 w 1777943"/>
                <a:gd name="connsiteY44" fmla="*/ 953246 h 1567397"/>
                <a:gd name="connsiteX45" fmla="*/ 119915 w 1777943"/>
                <a:gd name="connsiteY45" fmla="*/ 960264 h 1567397"/>
                <a:gd name="connsiteX46" fmla="*/ 56751 w 1777943"/>
                <a:gd name="connsiteY46" fmla="*/ 1283102 h 1567397"/>
                <a:gd name="connsiteX47" fmla="*/ 59091 w 1777943"/>
                <a:gd name="connsiteY47" fmla="*/ 1519381 h 1567397"/>
                <a:gd name="connsiteX48" fmla="*/ 110557 w 1777943"/>
                <a:gd name="connsiteY48" fmla="*/ 1517041 h 1567397"/>
                <a:gd name="connsiteX49" fmla="*/ 243903 w 1777943"/>
                <a:gd name="connsiteY49" fmla="*/ 1379017 h 1567397"/>
                <a:gd name="connsiteX50" fmla="*/ 501237 w 1777943"/>
                <a:gd name="connsiteY50" fmla="*/ 1290120 h 1567397"/>
                <a:gd name="connsiteX51" fmla="*/ 821735 w 1777943"/>
                <a:gd name="connsiteY51" fmla="*/ 1285441 h 1567397"/>
                <a:gd name="connsiteX52" fmla="*/ 1731761 w 1777943"/>
                <a:gd name="connsiteY52" fmla="*/ 1163792 h 1567397"/>
                <a:gd name="connsiteX53" fmla="*/ 59091 w 1777943"/>
                <a:gd name="connsiteY53" fmla="*/ 1404750 h 1567397"/>
                <a:gd name="connsiteX54" fmla="*/ 164364 w 1777943"/>
                <a:gd name="connsiteY54" fmla="*/ 1322871 h 1567397"/>
                <a:gd name="connsiteX55" fmla="*/ 59091 w 1777943"/>
                <a:gd name="connsiteY55" fmla="*/ 1404750 h 1567397"/>
                <a:gd name="connsiteX56" fmla="*/ 131612 w 1777943"/>
                <a:gd name="connsiteY56" fmla="*/ 1285441 h 1567397"/>
                <a:gd name="connsiteX57" fmla="*/ 316424 w 1777943"/>
                <a:gd name="connsiteY57" fmla="*/ 1264386 h 1567397"/>
                <a:gd name="connsiteX58" fmla="*/ 131612 w 1777943"/>
                <a:gd name="connsiteY58" fmla="*/ 1285441 h 156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777943" h="1567397">
                  <a:moveTo>
                    <a:pt x="1731761" y="1163792"/>
                  </a:moveTo>
                  <a:cubicBezTo>
                    <a:pt x="1755155" y="1124022"/>
                    <a:pt x="1759834" y="1049162"/>
                    <a:pt x="1729422" y="1009392"/>
                  </a:cubicBezTo>
                  <a:cubicBezTo>
                    <a:pt x="1722403" y="1000034"/>
                    <a:pt x="1717725" y="983658"/>
                    <a:pt x="1717725" y="971961"/>
                  </a:cubicBezTo>
                  <a:cubicBezTo>
                    <a:pt x="1724743" y="833937"/>
                    <a:pt x="1659240" y="705270"/>
                    <a:pt x="1663918" y="567245"/>
                  </a:cubicBezTo>
                  <a:cubicBezTo>
                    <a:pt x="1666258" y="529815"/>
                    <a:pt x="1654561" y="492384"/>
                    <a:pt x="1633506" y="461972"/>
                  </a:cubicBezTo>
                  <a:cubicBezTo>
                    <a:pt x="1598415" y="410505"/>
                    <a:pt x="1582039" y="342663"/>
                    <a:pt x="1523554" y="314590"/>
                  </a:cubicBezTo>
                  <a:cubicBezTo>
                    <a:pt x="1444015" y="279499"/>
                    <a:pt x="1378512" y="223354"/>
                    <a:pt x="1296633" y="192941"/>
                  </a:cubicBezTo>
                  <a:cubicBezTo>
                    <a:pt x="1275578" y="211657"/>
                    <a:pt x="1294293" y="230372"/>
                    <a:pt x="1294293" y="249087"/>
                  </a:cubicBezTo>
                  <a:cubicBezTo>
                    <a:pt x="1296633" y="277160"/>
                    <a:pt x="1296633" y="302893"/>
                    <a:pt x="1298972" y="330966"/>
                  </a:cubicBezTo>
                  <a:cubicBezTo>
                    <a:pt x="1298972" y="340323"/>
                    <a:pt x="1298972" y="352020"/>
                    <a:pt x="1284936" y="354360"/>
                  </a:cubicBezTo>
                  <a:cubicBezTo>
                    <a:pt x="1280257" y="354360"/>
                    <a:pt x="1275578" y="352020"/>
                    <a:pt x="1270899" y="349681"/>
                  </a:cubicBezTo>
                  <a:cubicBezTo>
                    <a:pt x="1259202" y="335645"/>
                    <a:pt x="1277918" y="335645"/>
                    <a:pt x="1280257" y="328627"/>
                  </a:cubicBezTo>
                  <a:cubicBezTo>
                    <a:pt x="1287275" y="307572"/>
                    <a:pt x="1280257" y="286517"/>
                    <a:pt x="1277918" y="263123"/>
                  </a:cubicBezTo>
                  <a:cubicBezTo>
                    <a:pt x="1273239" y="225693"/>
                    <a:pt x="1268560" y="185923"/>
                    <a:pt x="1263881" y="148493"/>
                  </a:cubicBezTo>
                  <a:cubicBezTo>
                    <a:pt x="1259202" y="143814"/>
                    <a:pt x="1252184" y="139135"/>
                    <a:pt x="1247505" y="134456"/>
                  </a:cubicBezTo>
                  <a:cubicBezTo>
                    <a:pt x="1240487" y="129778"/>
                    <a:pt x="1233469" y="129778"/>
                    <a:pt x="1224111" y="132117"/>
                  </a:cubicBezTo>
                  <a:cubicBezTo>
                    <a:pt x="1207736" y="155511"/>
                    <a:pt x="1212414" y="188263"/>
                    <a:pt x="1196039" y="213996"/>
                  </a:cubicBezTo>
                  <a:cubicBezTo>
                    <a:pt x="1191360" y="225693"/>
                    <a:pt x="1184342" y="239729"/>
                    <a:pt x="1184342" y="253766"/>
                  </a:cubicBezTo>
                  <a:cubicBezTo>
                    <a:pt x="1186681" y="300554"/>
                    <a:pt x="1179663" y="347342"/>
                    <a:pt x="1172645" y="394130"/>
                  </a:cubicBezTo>
                  <a:cubicBezTo>
                    <a:pt x="1160948" y="468990"/>
                    <a:pt x="1144572" y="602336"/>
                    <a:pt x="1128196" y="635088"/>
                  </a:cubicBezTo>
                  <a:cubicBezTo>
                    <a:pt x="1043978" y="511100"/>
                    <a:pt x="971456" y="382433"/>
                    <a:pt x="835771" y="307572"/>
                  </a:cubicBezTo>
                  <a:cubicBezTo>
                    <a:pt x="800680" y="288857"/>
                    <a:pt x="777286" y="258445"/>
                    <a:pt x="760910" y="221014"/>
                  </a:cubicBezTo>
                  <a:cubicBezTo>
                    <a:pt x="737516" y="169547"/>
                    <a:pt x="735177" y="120420"/>
                    <a:pt x="756232" y="68953"/>
                  </a:cubicBezTo>
                  <a:cubicBezTo>
                    <a:pt x="753892" y="57256"/>
                    <a:pt x="758571" y="40880"/>
                    <a:pt x="737516" y="43220"/>
                  </a:cubicBezTo>
                  <a:cubicBezTo>
                    <a:pt x="653298" y="57256"/>
                    <a:pt x="627565" y="125099"/>
                    <a:pt x="601831" y="192941"/>
                  </a:cubicBezTo>
                  <a:cubicBezTo>
                    <a:pt x="606510" y="244408"/>
                    <a:pt x="597152" y="300554"/>
                    <a:pt x="627565" y="359039"/>
                  </a:cubicBezTo>
                  <a:cubicBezTo>
                    <a:pt x="627565" y="359039"/>
                    <a:pt x="629904" y="361378"/>
                    <a:pt x="629904" y="361378"/>
                  </a:cubicBezTo>
                  <a:cubicBezTo>
                    <a:pt x="629904" y="321608"/>
                    <a:pt x="629904" y="291196"/>
                    <a:pt x="646280" y="267802"/>
                  </a:cubicBezTo>
                  <a:cubicBezTo>
                    <a:pt x="664995" y="239729"/>
                    <a:pt x="690728" y="223354"/>
                    <a:pt x="730498" y="230372"/>
                  </a:cubicBezTo>
                  <a:cubicBezTo>
                    <a:pt x="657977" y="251426"/>
                    <a:pt x="634583" y="300554"/>
                    <a:pt x="646280" y="370736"/>
                  </a:cubicBezTo>
                  <a:cubicBezTo>
                    <a:pt x="648619" y="380093"/>
                    <a:pt x="643940" y="391790"/>
                    <a:pt x="629904" y="394130"/>
                  </a:cubicBezTo>
                  <a:cubicBezTo>
                    <a:pt x="615868" y="396469"/>
                    <a:pt x="611189" y="384772"/>
                    <a:pt x="606510" y="373075"/>
                  </a:cubicBezTo>
                  <a:cubicBezTo>
                    <a:pt x="585455" y="319269"/>
                    <a:pt x="583116" y="260784"/>
                    <a:pt x="578437" y="204638"/>
                  </a:cubicBezTo>
                  <a:cubicBezTo>
                    <a:pt x="541007" y="211657"/>
                    <a:pt x="501237" y="218675"/>
                    <a:pt x="470825" y="242069"/>
                  </a:cubicBezTo>
                  <a:cubicBezTo>
                    <a:pt x="421697" y="277160"/>
                    <a:pt x="370231" y="305233"/>
                    <a:pt x="314085" y="326287"/>
                  </a:cubicBezTo>
                  <a:cubicBezTo>
                    <a:pt x="304727" y="330966"/>
                    <a:pt x="295370" y="333305"/>
                    <a:pt x="288352" y="340323"/>
                  </a:cubicBezTo>
                  <a:cubicBezTo>
                    <a:pt x="211152" y="405827"/>
                    <a:pt x="187758" y="504081"/>
                    <a:pt x="147988" y="585960"/>
                  </a:cubicBezTo>
                  <a:cubicBezTo>
                    <a:pt x="115236" y="653803"/>
                    <a:pt x="84824" y="731003"/>
                    <a:pt x="73127" y="810543"/>
                  </a:cubicBezTo>
                  <a:cubicBezTo>
                    <a:pt x="63769" y="876046"/>
                    <a:pt x="63769" y="892422"/>
                    <a:pt x="122254" y="918155"/>
                  </a:cubicBezTo>
                  <a:cubicBezTo>
                    <a:pt x="213491" y="955586"/>
                    <a:pt x="269637" y="1028107"/>
                    <a:pt x="307067" y="1114665"/>
                  </a:cubicBezTo>
                  <a:cubicBezTo>
                    <a:pt x="309406" y="1117004"/>
                    <a:pt x="309406" y="1121683"/>
                    <a:pt x="311746" y="1124022"/>
                  </a:cubicBezTo>
                  <a:cubicBezTo>
                    <a:pt x="309406" y="1121683"/>
                    <a:pt x="309406" y="1119344"/>
                    <a:pt x="307067" y="1117004"/>
                  </a:cubicBezTo>
                  <a:cubicBezTo>
                    <a:pt x="311746" y="1126362"/>
                    <a:pt x="316424" y="1138059"/>
                    <a:pt x="318764" y="1147416"/>
                  </a:cubicBezTo>
                  <a:cubicBezTo>
                    <a:pt x="297709" y="1117004"/>
                    <a:pt x="278994" y="1084253"/>
                    <a:pt x="257940" y="1053840"/>
                  </a:cubicBezTo>
                  <a:cubicBezTo>
                    <a:pt x="229867" y="1014071"/>
                    <a:pt x="197115" y="981319"/>
                    <a:pt x="157345" y="953246"/>
                  </a:cubicBezTo>
                  <a:cubicBezTo>
                    <a:pt x="138630" y="939210"/>
                    <a:pt x="129273" y="939210"/>
                    <a:pt x="119915" y="960264"/>
                  </a:cubicBezTo>
                  <a:cubicBezTo>
                    <a:pt x="87163" y="1065537"/>
                    <a:pt x="80145" y="1175489"/>
                    <a:pt x="56751" y="1283102"/>
                  </a:cubicBezTo>
                  <a:cubicBezTo>
                    <a:pt x="40375" y="1362641"/>
                    <a:pt x="35697" y="1439841"/>
                    <a:pt x="59091" y="1519381"/>
                  </a:cubicBezTo>
                  <a:cubicBezTo>
                    <a:pt x="75466" y="1528738"/>
                    <a:pt x="91842" y="1526399"/>
                    <a:pt x="110557" y="1517041"/>
                  </a:cubicBezTo>
                  <a:cubicBezTo>
                    <a:pt x="152667" y="1467914"/>
                    <a:pt x="187758" y="1407090"/>
                    <a:pt x="243903" y="1379017"/>
                  </a:cubicBezTo>
                  <a:cubicBezTo>
                    <a:pt x="342158" y="1329890"/>
                    <a:pt x="442752" y="1287780"/>
                    <a:pt x="501237" y="1290120"/>
                  </a:cubicBezTo>
                  <a:cubicBezTo>
                    <a:pt x="590134" y="1294799"/>
                    <a:pt x="737516" y="1313514"/>
                    <a:pt x="821735" y="1285441"/>
                  </a:cubicBezTo>
                  <a:lnTo>
                    <a:pt x="1731761" y="1163792"/>
                  </a:lnTo>
                  <a:close/>
                  <a:moveTo>
                    <a:pt x="59091" y="1404750"/>
                  </a:moveTo>
                  <a:cubicBezTo>
                    <a:pt x="80145" y="1360302"/>
                    <a:pt x="115236" y="1334568"/>
                    <a:pt x="164364" y="1322871"/>
                  </a:cubicBezTo>
                  <a:cubicBezTo>
                    <a:pt x="129273" y="1350944"/>
                    <a:pt x="94182" y="1376678"/>
                    <a:pt x="59091" y="1404750"/>
                  </a:cubicBezTo>
                  <a:close/>
                  <a:moveTo>
                    <a:pt x="131612" y="1285441"/>
                  </a:moveTo>
                  <a:cubicBezTo>
                    <a:pt x="187758" y="1243332"/>
                    <a:pt x="250921" y="1240992"/>
                    <a:pt x="316424" y="1264386"/>
                  </a:cubicBezTo>
                  <a:cubicBezTo>
                    <a:pt x="253261" y="1257368"/>
                    <a:pt x="192436" y="1266726"/>
                    <a:pt x="131612" y="1285441"/>
                  </a:cubicBezTo>
                  <a:close/>
                </a:path>
              </a:pathLst>
            </a:custGeom>
            <a:solidFill>
              <a:schemeClr val="accent4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자유형: 도형 29">
              <a:extLst>
                <a:ext uri="{FF2B5EF4-FFF2-40B4-BE49-F238E27FC236}">
                  <a16:creationId xmlns:a16="http://schemas.microsoft.com/office/drawing/2014/main" id="{90FC33FF-A9BD-4AA9-8CEC-B00CE0B391F4}"/>
                </a:ext>
              </a:extLst>
            </p:cNvPr>
            <p:cNvSpPr/>
            <p:nvPr/>
          </p:nvSpPr>
          <p:spPr>
            <a:xfrm>
              <a:off x="483768" y="4460038"/>
              <a:ext cx="1563494" cy="2427458"/>
            </a:xfrm>
            <a:custGeom>
              <a:avLst/>
              <a:gdLst>
                <a:gd name="connsiteX0" fmla="*/ 1510029 w 1563494"/>
                <a:gd name="connsiteY0" fmla="*/ 78 h 2152213"/>
                <a:gd name="connsiteX1" fmla="*/ 1563494 w 1563494"/>
                <a:gd name="connsiteY1" fmla="*/ 24104 h 2152213"/>
                <a:gd name="connsiteX2" fmla="*/ 1549958 w 1563494"/>
                <a:gd name="connsiteY2" fmla="*/ 34931 h 2152213"/>
                <a:gd name="connsiteX3" fmla="*/ 1517473 w 1563494"/>
                <a:gd name="connsiteY3" fmla="*/ 40346 h 2152213"/>
                <a:gd name="connsiteX4" fmla="*/ 1471452 w 1563494"/>
                <a:gd name="connsiteY4" fmla="*/ 124266 h 2152213"/>
                <a:gd name="connsiteX5" fmla="*/ 1311735 w 1563494"/>
                <a:gd name="connsiteY5" fmla="*/ 224428 h 2152213"/>
                <a:gd name="connsiteX6" fmla="*/ 1303614 w 1563494"/>
                <a:gd name="connsiteY6" fmla="*/ 313762 h 2152213"/>
                <a:gd name="connsiteX7" fmla="*/ 1314441 w 1563494"/>
                <a:gd name="connsiteY7" fmla="*/ 376026 h 2152213"/>
                <a:gd name="connsiteX8" fmla="*/ 1422725 w 1563494"/>
                <a:gd name="connsiteY8" fmla="*/ 454531 h 2152213"/>
                <a:gd name="connsiteX9" fmla="*/ 1447089 w 1563494"/>
                <a:gd name="connsiteY9" fmla="*/ 454531 h 2152213"/>
                <a:gd name="connsiteX10" fmla="*/ 1457917 w 1563494"/>
                <a:gd name="connsiteY10" fmla="*/ 473481 h 2152213"/>
                <a:gd name="connsiteX11" fmla="*/ 1327977 w 1563494"/>
                <a:gd name="connsiteY11" fmla="*/ 500552 h 2152213"/>
                <a:gd name="connsiteX12" fmla="*/ 1341512 w 1563494"/>
                <a:gd name="connsiteY12" fmla="*/ 776675 h 2152213"/>
                <a:gd name="connsiteX13" fmla="*/ 1317149 w 1563494"/>
                <a:gd name="connsiteY13" fmla="*/ 990535 h 2152213"/>
                <a:gd name="connsiteX14" fmla="*/ 1471452 w 1563494"/>
                <a:gd name="connsiteY14" fmla="*/ 1859511 h 2152213"/>
                <a:gd name="connsiteX15" fmla="*/ 1470860 w 1563494"/>
                <a:gd name="connsiteY15" fmla="*/ 2017412 h 2152213"/>
                <a:gd name="connsiteX16" fmla="*/ 1465563 w 1563494"/>
                <a:gd name="connsiteY16" fmla="*/ 2152213 h 2152213"/>
                <a:gd name="connsiteX17" fmla="*/ 822089 w 1563494"/>
                <a:gd name="connsiteY17" fmla="*/ 2152213 h 2152213"/>
                <a:gd name="connsiteX18" fmla="*/ 825473 w 1563494"/>
                <a:gd name="connsiteY18" fmla="*/ 2117701 h 2152213"/>
                <a:gd name="connsiteX19" fmla="*/ 843408 w 1563494"/>
                <a:gd name="connsiteY19" fmla="*/ 1994866 h 2152213"/>
                <a:gd name="connsiteX20" fmla="*/ 870479 w 1563494"/>
                <a:gd name="connsiteY20" fmla="*/ 1729571 h 2152213"/>
                <a:gd name="connsiteX21" fmla="*/ 770739 w 1563494"/>
                <a:gd name="connsiteY21" fmla="*/ 2146421 h 2152213"/>
                <a:gd name="connsiteX22" fmla="*/ 769979 w 1563494"/>
                <a:gd name="connsiteY22" fmla="*/ 2152213 h 2152213"/>
                <a:gd name="connsiteX23" fmla="*/ 132408 w 1563494"/>
                <a:gd name="connsiteY23" fmla="*/ 2152213 h 2152213"/>
                <a:gd name="connsiteX24" fmla="*/ 130850 w 1563494"/>
                <a:gd name="connsiteY24" fmla="*/ 2142615 h 2152213"/>
                <a:gd name="connsiteX25" fmla="*/ 131443 w 1563494"/>
                <a:gd name="connsiteY25" fmla="*/ 2092322 h 2152213"/>
                <a:gd name="connsiteX26" fmla="*/ 104372 w 1563494"/>
                <a:gd name="connsiteY26" fmla="*/ 1932603 h 2152213"/>
                <a:gd name="connsiteX27" fmla="*/ 77301 w 1563494"/>
                <a:gd name="connsiteY27" fmla="*/ 1691673 h 2152213"/>
                <a:gd name="connsiteX28" fmla="*/ 82716 w 1563494"/>
                <a:gd name="connsiteY28" fmla="*/ 1523833 h 2152213"/>
                <a:gd name="connsiteX29" fmla="*/ 82716 w 1563494"/>
                <a:gd name="connsiteY29" fmla="*/ 1223345 h 2152213"/>
                <a:gd name="connsiteX30" fmla="*/ 85422 w 1563494"/>
                <a:gd name="connsiteY30" fmla="*/ 1207102 h 2152213"/>
                <a:gd name="connsiteX31" fmla="*/ 93543 w 1563494"/>
                <a:gd name="connsiteY31" fmla="*/ 882251 h 2152213"/>
                <a:gd name="connsiteX32" fmla="*/ 61058 w 1563494"/>
                <a:gd name="connsiteY32" fmla="*/ 806453 h 2152213"/>
                <a:gd name="connsiteX33" fmla="*/ 15038 w 1563494"/>
                <a:gd name="connsiteY33" fmla="*/ 752311 h 2152213"/>
                <a:gd name="connsiteX34" fmla="*/ 36695 w 1563494"/>
                <a:gd name="connsiteY34" fmla="*/ 625077 h 2152213"/>
                <a:gd name="connsiteX35" fmla="*/ 55645 w 1563494"/>
                <a:gd name="connsiteY35" fmla="*/ 557400 h 2152213"/>
                <a:gd name="connsiteX36" fmla="*/ 55645 w 1563494"/>
                <a:gd name="connsiteY36" fmla="*/ 476187 h 2152213"/>
                <a:gd name="connsiteX37" fmla="*/ 77301 w 1563494"/>
                <a:gd name="connsiteY37" fmla="*/ 422045 h 2152213"/>
                <a:gd name="connsiteX38" fmla="*/ 689103 w 1563494"/>
                <a:gd name="connsiteY38" fmla="*/ 116144 h 2152213"/>
                <a:gd name="connsiteX39" fmla="*/ 729710 w 1563494"/>
                <a:gd name="connsiteY39" fmla="*/ 91781 h 2152213"/>
                <a:gd name="connsiteX40" fmla="*/ 1430846 w 1563494"/>
                <a:gd name="connsiteY40" fmla="*/ 51175 h 2152213"/>
                <a:gd name="connsiteX41" fmla="*/ 1460625 w 1563494"/>
                <a:gd name="connsiteY41" fmla="*/ 34931 h 2152213"/>
                <a:gd name="connsiteX42" fmla="*/ 1510029 w 1563494"/>
                <a:gd name="connsiteY42" fmla="*/ 78 h 2152213"/>
                <a:gd name="connsiteX0" fmla="*/ 1510029 w 1563494"/>
                <a:gd name="connsiteY0" fmla="*/ 78 h 2423221"/>
                <a:gd name="connsiteX1" fmla="*/ 1563494 w 1563494"/>
                <a:gd name="connsiteY1" fmla="*/ 24104 h 2423221"/>
                <a:gd name="connsiteX2" fmla="*/ 1549958 w 1563494"/>
                <a:gd name="connsiteY2" fmla="*/ 34931 h 2423221"/>
                <a:gd name="connsiteX3" fmla="*/ 1517473 w 1563494"/>
                <a:gd name="connsiteY3" fmla="*/ 40346 h 2423221"/>
                <a:gd name="connsiteX4" fmla="*/ 1471452 w 1563494"/>
                <a:gd name="connsiteY4" fmla="*/ 124266 h 2423221"/>
                <a:gd name="connsiteX5" fmla="*/ 1311735 w 1563494"/>
                <a:gd name="connsiteY5" fmla="*/ 224428 h 2423221"/>
                <a:gd name="connsiteX6" fmla="*/ 1303614 w 1563494"/>
                <a:gd name="connsiteY6" fmla="*/ 313762 h 2423221"/>
                <a:gd name="connsiteX7" fmla="*/ 1314441 w 1563494"/>
                <a:gd name="connsiteY7" fmla="*/ 376026 h 2423221"/>
                <a:gd name="connsiteX8" fmla="*/ 1422725 w 1563494"/>
                <a:gd name="connsiteY8" fmla="*/ 454531 h 2423221"/>
                <a:gd name="connsiteX9" fmla="*/ 1447089 w 1563494"/>
                <a:gd name="connsiteY9" fmla="*/ 454531 h 2423221"/>
                <a:gd name="connsiteX10" fmla="*/ 1457917 w 1563494"/>
                <a:gd name="connsiteY10" fmla="*/ 473481 h 2423221"/>
                <a:gd name="connsiteX11" fmla="*/ 1327977 w 1563494"/>
                <a:gd name="connsiteY11" fmla="*/ 500552 h 2423221"/>
                <a:gd name="connsiteX12" fmla="*/ 1341512 w 1563494"/>
                <a:gd name="connsiteY12" fmla="*/ 776675 h 2423221"/>
                <a:gd name="connsiteX13" fmla="*/ 1317149 w 1563494"/>
                <a:gd name="connsiteY13" fmla="*/ 990535 h 2423221"/>
                <a:gd name="connsiteX14" fmla="*/ 1471452 w 1563494"/>
                <a:gd name="connsiteY14" fmla="*/ 1859511 h 2423221"/>
                <a:gd name="connsiteX15" fmla="*/ 1470860 w 1563494"/>
                <a:gd name="connsiteY15" fmla="*/ 2017412 h 2423221"/>
                <a:gd name="connsiteX16" fmla="*/ 1444390 w 1563494"/>
                <a:gd name="connsiteY16" fmla="*/ 2423221 h 2423221"/>
                <a:gd name="connsiteX17" fmla="*/ 822089 w 1563494"/>
                <a:gd name="connsiteY17" fmla="*/ 2152213 h 2423221"/>
                <a:gd name="connsiteX18" fmla="*/ 825473 w 1563494"/>
                <a:gd name="connsiteY18" fmla="*/ 2117701 h 2423221"/>
                <a:gd name="connsiteX19" fmla="*/ 843408 w 1563494"/>
                <a:gd name="connsiteY19" fmla="*/ 1994866 h 2423221"/>
                <a:gd name="connsiteX20" fmla="*/ 870479 w 1563494"/>
                <a:gd name="connsiteY20" fmla="*/ 1729571 h 2423221"/>
                <a:gd name="connsiteX21" fmla="*/ 770739 w 1563494"/>
                <a:gd name="connsiteY21" fmla="*/ 2146421 h 2423221"/>
                <a:gd name="connsiteX22" fmla="*/ 769979 w 1563494"/>
                <a:gd name="connsiteY22" fmla="*/ 2152213 h 2423221"/>
                <a:gd name="connsiteX23" fmla="*/ 132408 w 1563494"/>
                <a:gd name="connsiteY23" fmla="*/ 2152213 h 2423221"/>
                <a:gd name="connsiteX24" fmla="*/ 130850 w 1563494"/>
                <a:gd name="connsiteY24" fmla="*/ 2142615 h 2423221"/>
                <a:gd name="connsiteX25" fmla="*/ 131443 w 1563494"/>
                <a:gd name="connsiteY25" fmla="*/ 2092322 h 2423221"/>
                <a:gd name="connsiteX26" fmla="*/ 104372 w 1563494"/>
                <a:gd name="connsiteY26" fmla="*/ 1932603 h 2423221"/>
                <a:gd name="connsiteX27" fmla="*/ 77301 w 1563494"/>
                <a:gd name="connsiteY27" fmla="*/ 1691673 h 2423221"/>
                <a:gd name="connsiteX28" fmla="*/ 82716 w 1563494"/>
                <a:gd name="connsiteY28" fmla="*/ 1523833 h 2423221"/>
                <a:gd name="connsiteX29" fmla="*/ 82716 w 1563494"/>
                <a:gd name="connsiteY29" fmla="*/ 1223345 h 2423221"/>
                <a:gd name="connsiteX30" fmla="*/ 85422 w 1563494"/>
                <a:gd name="connsiteY30" fmla="*/ 1207102 h 2423221"/>
                <a:gd name="connsiteX31" fmla="*/ 93543 w 1563494"/>
                <a:gd name="connsiteY31" fmla="*/ 882251 h 2423221"/>
                <a:gd name="connsiteX32" fmla="*/ 61058 w 1563494"/>
                <a:gd name="connsiteY32" fmla="*/ 806453 h 2423221"/>
                <a:gd name="connsiteX33" fmla="*/ 15038 w 1563494"/>
                <a:gd name="connsiteY33" fmla="*/ 752311 h 2423221"/>
                <a:gd name="connsiteX34" fmla="*/ 36695 w 1563494"/>
                <a:gd name="connsiteY34" fmla="*/ 625077 h 2423221"/>
                <a:gd name="connsiteX35" fmla="*/ 55645 w 1563494"/>
                <a:gd name="connsiteY35" fmla="*/ 557400 h 2423221"/>
                <a:gd name="connsiteX36" fmla="*/ 55645 w 1563494"/>
                <a:gd name="connsiteY36" fmla="*/ 476187 h 2423221"/>
                <a:gd name="connsiteX37" fmla="*/ 77301 w 1563494"/>
                <a:gd name="connsiteY37" fmla="*/ 422045 h 2423221"/>
                <a:gd name="connsiteX38" fmla="*/ 689103 w 1563494"/>
                <a:gd name="connsiteY38" fmla="*/ 116144 h 2423221"/>
                <a:gd name="connsiteX39" fmla="*/ 729710 w 1563494"/>
                <a:gd name="connsiteY39" fmla="*/ 91781 h 2423221"/>
                <a:gd name="connsiteX40" fmla="*/ 1430846 w 1563494"/>
                <a:gd name="connsiteY40" fmla="*/ 51175 h 2423221"/>
                <a:gd name="connsiteX41" fmla="*/ 1460625 w 1563494"/>
                <a:gd name="connsiteY41" fmla="*/ 34931 h 2423221"/>
                <a:gd name="connsiteX42" fmla="*/ 1510029 w 1563494"/>
                <a:gd name="connsiteY42" fmla="*/ 78 h 2423221"/>
                <a:gd name="connsiteX0" fmla="*/ 1510029 w 1563494"/>
                <a:gd name="connsiteY0" fmla="*/ 78 h 2427456"/>
                <a:gd name="connsiteX1" fmla="*/ 1563494 w 1563494"/>
                <a:gd name="connsiteY1" fmla="*/ 24104 h 2427456"/>
                <a:gd name="connsiteX2" fmla="*/ 1549958 w 1563494"/>
                <a:gd name="connsiteY2" fmla="*/ 34931 h 2427456"/>
                <a:gd name="connsiteX3" fmla="*/ 1517473 w 1563494"/>
                <a:gd name="connsiteY3" fmla="*/ 40346 h 2427456"/>
                <a:gd name="connsiteX4" fmla="*/ 1471452 w 1563494"/>
                <a:gd name="connsiteY4" fmla="*/ 124266 h 2427456"/>
                <a:gd name="connsiteX5" fmla="*/ 1311735 w 1563494"/>
                <a:gd name="connsiteY5" fmla="*/ 224428 h 2427456"/>
                <a:gd name="connsiteX6" fmla="*/ 1303614 w 1563494"/>
                <a:gd name="connsiteY6" fmla="*/ 313762 h 2427456"/>
                <a:gd name="connsiteX7" fmla="*/ 1314441 w 1563494"/>
                <a:gd name="connsiteY7" fmla="*/ 376026 h 2427456"/>
                <a:gd name="connsiteX8" fmla="*/ 1422725 w 1563494"/>
                <a:gd name="connsiteY8" fmla="*/ 454531 h 2427456"/>
                <a:gd name="connsiteX9" fmla="*/ 1447089 w 1563494"/>
                <a:gd name="connsiteY9" fmla="*/ 454531 h 2427456"/>
                <a:gd name="connsiteX10" fmla="*/ 1457917 w 1563494"/>
                <a:gd name="connsiteY10" fmla="*/ 473481 h 2427456"/>
                <a:gd name="connsiteX11" fmla="*/ 1327977 w 1563494"/>
                <a:gd name="connsiteY11" fmla="*/ 500552 h 2427456"/>
                <a:gd name="connsiteX12" fmla="*/ 1341512 w 1563494"/>
                <a:gd name="connsiteY12" fmla="*/ 776675 h 2427456"/>
                <a:gd name="connsiteX13" fmla="*/ 1317149 w 1563494"/>
                <a:gd name="connsiteY13" fmla="*/ 990535 h 2427456"/>
                <a:gd name="connsiteX14" fmla="*/ 1471452 w 1563494"/>
                <a:gd name="connsiteY14" fmla="*/ 1859511 h 2427456"/>
                <a:gd name="connsiteX15" fmla="*/ 1470860 w 1563494"/>
                <a:gd name="connsiteY15" fmla="*/ 2017412 h 2427456"/>
                <a:gd name="connsiteX16" fmla="*/ 1444390 w 1563494"/>
                <a:gd name="connsiteY16" fmla="*/ 2423221 h 2427456"/>
                <a:gd name="connsiteX17" fmla="*/ 813620 w 1563494"/>
                <a:gd name="connsiteY17" fmla="*/ 2427456 h 2427456"/>
                <a:gd name="connsiteX18" fmla="*/ 825473 w 1563494"/>
                <a:gd name="connsiteY18" fmla="*/ 2117701 h 2427456"/>
                <a:gd name="connsiteX19" fmla="*/ 843408 w 1563494"/>
                <a:gd name="connsiteY19" fmla="*/ 1994866 h 2427456"/>
                <a:gd name="connsiteX20" fmla="*/ 870479 w 1563494"/>
                <a:gd name="connsiteY20" fmla="*/ 1729571 h 2427456"/>
                <a:gd name="connsiteX21" fmla="*/ 770739 w 1563494"/>
                <a:gd name="connsiteY21" fmla="*/ 2146421 h 2427456"/>
                <a:gd name="connsiteX22" fmla="*/ 769979 w 1563494"/>
                <a:gd name="connsiteY22" fmla="*/ 2152213 h 2427456"/>
                <a:gd name="connsiteX23" fmla="*/ 132408 w 1563494"/>
                <a:gd name="connsiteY23" fmla="*/ 2152213 h 2427456"/>
                <a:gd name="connsiteX24" fmla="*/ 130850 w 1563494"/>
                <a:gd name="connsiteY24" fmla="*/ 2142615 h 2427456"/>
                <a:gd name="connsiteX25" fmla="*/ 131443 w 1563494"/>
                <a:gd name="connsiteY25" fmla="*/ 2092322 h 2427456"/>
                <a:gd name="connsiteX26" fmla="*/ 104372 w 1563494"/>
                <a:gd name="connsiteY26" fmla="*/ 1932603 h 2427456"/>
                <a:gd name="connsiteX27" fmla="*/ 77301 w 1563494"/>
                <a:gd name="connsiteY27" fmla="*/ 1691673 h 2427456"/>
                <a:gd name="connsiteX28" fmla="*/ 82716 w 1563494"/>
                <a:gd name="connsiteY28" fmla="*/ 1523833 h 2427456"/>
                <a:gd name="connsiteX29" fmla="*/ 82716 w 1563494"/>
                <a:gd name="connsiteY29" fmla="*/ 1223345 h 2427456"/>
                <a:gd name="connsiteX30" fmla="*/ 85422 w 1563494"/>
                <a:gd name="connsiteY30" fmla="*/ 1207102 h 2427456"/>
                <a:gd name="connsiteX31" fmla="*/ 93543 w 1563494"/>
                <a:gd name="connsiteY31" fmla="*/ 882251 h 2427456"/>
                <a:gd name="connsiteX32" fmla="*/ 61058 w 1563494"/>
                <a:gd name="connsiteY32" fmla="*/ 806453 h 2427456"/>
                <a:gd name="connsiteX33" fmla="*/ 15038 w 1563494"/>
                <a:gd name="connsiteY33" fmla="*/ 752311 h 2427456"/>
                <a:gd name="connsiteX34" fmla="*/ 36695 w 1563494"/>
                <a:gd name="connsiteY34" fmla="*/ 625077 h 2427456"/>
                <a:gd name="connsiteX35" fmla="*/ 55645 w 1563494"/>
                <a:gd name="connsiteY35" fmla="*/ 557400 h 2427456"/>
                <a:gd name="connsiteX36" fmla="*/ 55645 w 1563494"/>
                <a:gd name="connsiteY36" fmla="*/ 476187 h 2427456"/>
                <a:gd name="connsiteX37" fmla="*/ 77301 w 1563494"/>
                <a:gd name="connsiteY37" fmla="*/ 422045 h 2427456"/>
                <a:gd name="connsiteX38" fmla="*/ 689103 w 1563494"/>
                <a:gd name="connsiteY38" fmla="*/ 116144 h 2427456"/>
                <a:gd name="connsiteX39" fmla="*/ 729710 w 1563494"/>
                <a:gd name="connsiteY39" fmla="*/ 91781 h 2427456"/>
                <a:gd name="connsiteX40" fmla="*/ 1430846 w 1563494"/>
                <a:gd name="connsiteY40" fmla="*/ 51175 h 2427456"/>
                <a:gd name="connsiteX41" fmla="*/ 1460625 w 1563494"/>
                <a:gd name="connsiteY41" fmla="*/ 34931 h 2427456"/>
                <a:gd name="connsiteX42" fmla="*/ 1510029 w 1563494"/>
                <a:gd name="connsiteY42" fmla="*/ 78 h 2427456"/>
                <a:gd name="connsiteX0" fmla="*/ 1510029 w 1563494"/>
                <a:gd name="connsiteY0" fmla="*/ 78 h 2427456"/>
                <a:gd name="connsiteX1" fmla="*/ 1563494 w 1563494"/>
                <a:gd name="connsiteY1" fmla="*/ 24104 h 2427456"/>
                <a:gd name="connsiteX2" fmla="*/ 1549958 w 1563494"/>
                <a:gd name="connsiteY2" fmla="*/ 34931 h 2427456"/>
                <a:gd name="connsiteX3" fmla="*/ 1517473 w 1563494"/>
                <a:gd name="connsiteY3" fmla="*/ 40346 h 2427456"/>
                <a:gd name="connsiteX4" fmla="*/ 1471452 w 1563494"/>
                <a:gd name="connsiteY4" fmla="*/ 124266 h 2427456"/>
                <a:gd name="connsiteX5" fmla="*/ 1311735 w 1563494"/>
                <a:gd name="connsiteY5" fmla="*/ 224428 h 2427456"/>
                <a:gd name="connsiteX6" fmla="*/ 1303614 w 1563494"/>
                <a:gd name="connsiteY6" fmla="*/ 313762 h 2427456"/>
                <a:gd name="connsiteX7" fmla="*/ 1314441 w 1563494"/>
                <a:gd name="connsiteY7" fmla="*/ 376026 h 2427456"/>
                <a:gd name="connsiteX8" fmla="*/ 1422725 w 1563494"/>
                <a:gd name="connsiteY8" fmla="*/ 454531 h 2427456"/>
                <a:gd name="connsiteX9" fmla="*/ 1447089 w 1563494"/>
                <a:gd name="connsiteY9" fmla="*/ 454531 h 2427456"/>
                <a:gd name="connsiteX10" fmla="*/ 1457917 w 1563494"/>
                <a:gd name="connsiteY10" fmla="*/ 473481 h 2427456"/>
                <a:gd name="connsiteX11" fmla="*/ 1327977 w 1563494"/>
                <a:gd name="connsiteY11" fmla="*/ 500552 h 2427456"/>
                <a:gd name="connsiteX12" fmla="*/ 1341512 w 1563494"/>
                <a:gd name="connsiteY12" fmla="*/ 776675 h 2427456"/>
                <a:gd name="connsiteX13" fmla="*/ 1317149 w 1563494"/>
                <a:gd name="connsiteY13" fmla="*/ 990535 h 2427456"/>
                <a:gd name="connsiteX14" fmla="*/ 1471452 w 1563494"/>
                <a:gd name="connsiteY14" fmla="*/ 1859511 h 2427456"/>
                <a:gd name="connsiteX15" fmla="*/ 1470860 w 1563494"/>
                <a:gd name="connsiteY15" fmla="*/ 2017412 h 2427456"/>
                <a:gd name="connsiteX16" fmla="*/ 1457094 w 1563494"/>
                <a:gd name="connsiteY16" fmla="*/ 2423221 h 2427456"/>
                <a:gd name="connsiteX17" fmla="*/ 813620 w 1563494"/>
                <a:gd name="connsiteY17" fmla="*/ 2427456 h 2427456"/>
                <a:gd name="connsiteX18" fmla="*/ 825473 w 1563494"/>
                <a:gd name="connsiteY18" fmla="*/ 2117701 h 2427456"/>
                <a:gd name="connsiteX19" fmla="*/ 843408 w 1563494"/>
                <a:gd name="connsiteY19" fmla="*/ 1994866 h 2427456"/>
                <a:gd name="connsiteX20" fmla="*/ 870479 w 1563494"/>
                <a:gd name="connsiteY20" fmla="*/ 1729571 h 2427456"/>
                <a:gd name="connsiteX21" fmla="*/ 770739 w 1563494"/>
                <a:gd name="connsiteY21" fmla="*/ 2146421 h 2427456"/>
                <a:gd name="connsiteX22" fmla="*/ 769979 w 1563494"/>
                <a:gd name="connsiteY22" fmla="*/ 2152213 h 2427456"/>
                <a:gd name="connsiteX23" fmla="*/ 132408 w 1563494"/>
                <a:gd name="connsiteY23" fmla="*/ 2152213 h 2427456"/>
                <a:gd name="connsiteX24" fmla="*/ 130850 w 1563494"/>
                <a:gd name="connsiteY24" fmla="*/ 2142615 h 2427456"/>
                <a:gd name="connsiteX25" fmla="*/ 131443 w 1563494"/>
                <a:gd name="connsiteY25" fmla="*/ 2092322 h 2427456"/>
                <a:gd name="connsiteX26" fmla="*/ 104372 w 1563494"/>
                <a:gd name="connsiteY26" fmla="*/ 1932603 h 2427456"/>
                <a:gd name="connsiteX27" fmla="*/ 77301 w 1563494"/>
                <a:gd name="connsiteY27" fmla="*/ 1691673 h 2427456"/>
                <a:gd name="connsiteX28" fmla="*/ 82716 w 1563494"/>
                <a:gd name="connsiteY28" fmla="*/ 1523833 h 2427456"/>
                <a:gd name="connsiteX29" fmla="*/ 82716 w 1563494"/>
                <a:gd name="connsiteY29" fmla="*/ 1223345 h 2427456"/>
                <a:gd name="connsiteX30" fmla="*/ 85422 w 1563494"/>
                <a:gd name="connsiteY30" fmla="*/ 1207102 h 2427456"/>
                <a:gd name="connsiteX31" fmla="*/ 93543 w 1563494"/>
                <a:gd name="connsiteY31" fmla="*/ 882251 h 2427456"/>
                <a:gd name="connsiteX32" fmla="*/ 61058 w 1563494"/>
                <a:gd name="connsiteY32" fmla="*/ 806453 h 2427456"/>
                <a:gd name="connsiteX33" fmla="*/ 15038 w 1563494"/>
                <a:gd name="connsiteY33" fmla="*/ 752311 h 2427456"/>
                <a:gd name="connsiteX34" fmla="*/ 36695 w 1563494"/>
                <a:gd name="connsiteY34" fmla="*/ 625077 h 2427456"/>
                <a:gd name="connsiteX35" fmla="*/ 55645 w 1563494"/>
                <a:gd name="connsiteY35" fmla="*/ 557400 h 2427456"/>
                <a:gd name="connsiteX36" fmla="*/ 55645 w 1563494"/>
                <a:gd name="connsiteY36" fmla="*/ 476187 h 2427456"/>
                <a:gd name="connsiteX37" fmla="*/ 77301 w 1563494"/>
                <a:gd name="connsiteY37" fmla="*/ 422045 h 2427456"/>
                <a:gd name="connsiteX38" fmla="*/ 689103 w 1563494"/>
                <a:gd name="connsiteY38" fmla="*/ 116144 h 2427456"/>
                <a:gd name="connsiteX39" fmla="*/ 729710 w 1563494"/>
                <a:gd name="connsiteY39" fmla="*/ 91781 h 2427456"/>
                <a:gd name="connsiteX40" fmla="*/ 1430846 w 1563494"/>
                <a:gd name="connsiteY40" fmla="*/ 51175 h 2427456"/>
                <a:gd name="connsiteX41" fmla="*/ 1460625 w 1563494"/>
                <a:gd name="connsiteY41" fmla="*/ 34931 h 2427456"/>
                <a:gd name="connsiteX42" fmla="*/ 1510029 w 1563494"/>
                <a:gd name="connsiteY42" fmla="*/ 78 h 2427456"/>
                <a:gd name="connsiteX0" fmla="*/ 1510029 w 1563494"/>
                <a:gd name="connsiteY0" fmla="*/ 78 h 2427456"/>
                <a:gd name="connsiteX1" fmla="*/ 1563494 w 1563494"/>
                <a:gd name="connsiteY1" fmla="*/ 24104 h 2427456"/>
                <a:gd name="connsiteX2" fmla="*/ 1549958 w 1563494"/>
                <a:gd name="connsiteY2" fmla="*/ 34931 h 2427456"/>
                <a:gd name="connsiteX3" fmla="*/ 1517473 w 1563494"/>
                <a:gd name="connsiteY3" fmla="*/ 40346 h 2427456"/>
                <a:gd name="connsiteX4" fmla="*/ 1471452 w 1563494"/>
                <a:gd name="connsiteY4" fmla="*/ 124266 h 2427456"/>
                <a:gd name="connsiteX5" fmla="*/ 1311735 w 1563494"/>
                <a:gd name="connsiteY5" fmla="*/ 224428 h 2427456"/>
                <a:gd name="connsiteX6" fmla="*/ 1303614 w 1563494"/>
                <a:gd name="connsiteY6" fmla="*/ 313762 h 2427456"/>
                <a:gd name="connsiteX7" fmla="*/ 1314441 w 1563494"/>
                <a:gd name="connsiteY7" fmla="*/ 376026 h 2427456"/>
                <a:gd name="connsiteX8" fmla="*/ 1422725 w 1563494"/>
                <a:gd name="connsiteY8" fmla="*/ 454531 h 2427456"/>
                <a:gd name="connsiteX9" fmla="*/ 1447089 w 1563494"/>
                <a:gd name="connsiteY9" fmla="*/ 454531 h 2427456"/>
                <a:gd name="connsiteX10" fmla="*/ 1457917 w 1563494"/>
                <a:gd name="connsiteY10" fmla="*/ 473481 h 2427456"/>
                <a:gd name="connsiteX11" fmla="*/ 1327977 w 1563494"/>
                <a:gd name="connsiteY11" fmla="*/ 500552 h 2427456"/>
                <a:gd name="connsiteX12" fmla="*/ 1341512 w 1563494"/>
                <a:gd name="connsiteY12" fmla="*/ 776675 h 2427456"/>
                <a:gd name="connsiteX13" fmla="*/ 1317149 w 1563494"/>
                <a:gd name="connsiteY13" fmla="*/ 990535 h 2427456"/>
                <a:gd name="connsiteX14" fmla="*/ 1471452 w 1563494"/>
                <a:gd name="connsiteY14" fmla="*/ 1859511 h 2427456"/>
                <a:gd name="connsiteX15" fmla="*/ 1470860 w 1563494"/>
                <a:gd name="connsiteY15" fmla="*/ 2017412 h 2427456"/>
                <a:gd name="connsiteX16" fmla="*/ 1457094 w 1563494"/>
                <a:gd name="connsiteY16" fmla="*/ 2423221 h 2427456"/>
                <a:gd name="connsiteX17" fmla="*/ 813620 w 1563494"/>
                <a:gd name="connsiteY17" fmla="*/ 2427456 h 2427456"/>
                <a:gd name="connsiteX18" fmla="*/ 825473 w 1563494"/>
                <a:gd name="connsiteY18" fmla="*/ 2117701 h 2427456"/>
                <a:gd name="connsiteX19" fmla="*/ 843408 w 1563494"/>
                <a:gd name="connsiteY19" fmla="*/ 1994866 h 2427456"/>
                <a:gd name="connsiteX20" fmla="*/ 870479 w 1563494"/>
                <a:gd name="connsiteY20" fmla="*/ 1729571 h 2427456"/>
                <a:gd name="connsiteX21" fmla="*/ 770739 w 1563494"/>
                <a:gd name="connsiteY21" fmla="*/ 2146421 h 2427456"/>
                <a:gd name="connsiteX22" fmla="*/ 769979 w 1563494"/>
                <a:gd name="connsiteY22" fmla="*/ 2414752 h 2427456"/>
                <a:gd name="connsiteX23" fmla="*/ 132408 w 1563494"/>
                <a:gd name="connsiteY23" fmla="*/ 2152213 h 2427456"/>
                <a:gd name="connsiteX24" fmla="*/ 130850 w 1563494"/>
                <a:gd name="connsiteY24" fmla="*/ 2142615 h 2427456"/>
                <a:gd name="connsiteX25" fmla="*/ 131443 w 1563494"/>
                <a:gd name="connsiteY25" fmla="*/ 2092322 h 2427456"/>
                <a:gd name="connsiteX26" fmla="*/ 104372 w 1563494"/>
                <a:gd name="connsiteY26" fmla="*/ 1932603 h 2427456"/>
                <a:gd name="connsiteX27" fmla="*/ 77301 w 1563494"/>
                <a:gd name="connsiteY27" fmla="*/ 1691673 h 2427456"/>
                <a:gd name="connsiteX28" fmla="*/ 82716 w 1563494"/>
                <a:gd name="connsiteY28" fmla="*/ 1523833 h 2427456"/>
                <a:gd name="connsiteX29" fmla="*/ 82716 w 1563494"/>
                <a:gd name="connsiteY29" fmla="*/ 1223345 h 2427456"/>
                <a:gd name="connsiteX30" fmla="*/ 85422 w 1563494"/>
                <a:gd name="connsiteY30" fmla="*/ 1207102 h 2427456"/>
                <a:gd name="connsiteX31" fmla="*/ 93543 w 1563494"/>
                <a:gd name="connsiteY31" fmla="*/ 882251 h 2427456"/>
                <a:gd name="connsiteX32" fmla="*/ 61058 w 1563494"/>
                <a:gd name="connsiteY32" fmla="*/ 806453 h 2427456"/>
                <a:gd name="connsiteX33" fmla="*/ 15038 w 1563494"/>
                <a:gd name="connsiteY33" fmla="*/ 752311 h 2427456"/>
                <a:gd name="connsiteX34" fmla="*/ 36695 w 1563494"/>
                <a:gd name="connsiteY34" fmla="*/ 625077 h 2427456"/>
                <a:gd name="connsiteX35" fmla="*/ 55645 w 1563494"/>
                <a:gd name="connsiteY35" fmla="*/ 557400 h 2427456"/>
                <a:gd name="connsiteX36" fmla="*/ 55645 w 1563494"/>
                <a:gd name="connsiteY36" fmla="*/ 476187 h 2427456"/>
                <a:gd name="connsiteX37" fmla="*/ 77301 w 1563494"/>
                <a:gd name="connsiteY37" fmla="*/ 422045 h 2427456"/>
                <a:gd name="connsiteX38" fmla="*/ 689103 w 1563494"/>
                <a:gd name="connsiteY38" fmla="*/ 116144 h 2427456"/>
                <a:gd name="connsiteX39" fmla="*/ 729710 w 1563494"/>
                <a:gd name="connsiteY39" fmla="*/ 91781 h 2427456"/>
                <a:gd name="connsiteX40" fmla="*/ 1430846 w 1563494"/>
                <a:gd name="connsiteY40" fmla="*/ 51175 h 2427456"/>
                <a:gd name="connsiteX41" fmla="*/ 1460625 w 1563494"/>
                <a:gd name="connsiteY41" fmla="*/ 34931 h 2427456"/>
                <a:gd name="connsiteX42" fmla="*/ 1510029 w 1563494"/>
                <a:gd name="connsiteY42" fmla="*/ 78 h 2427456"/>
                <a:gd name="connsiteX0" fmla="*/ 1701007 w 1754472"/>
                <a:gd name="connsiteY0" fmla="*/ 78 h 2427456"/>
                <a:gd name="connsiteX1" fmla="*/ 1754472 w 1754472"/>
                <a:gd name="connsiteY1" fmla="*/ 24104 h 2427456"/>
                <a:gd name="connsiteX2" fmla="*/ 1740936 w 1754472"/>
                <a:gd name="connsiteY2" fmla="*/ 34931 h 2427456"/>
                <a:gd name="connsiteX3" fmla="*/ 1708451 w 1754472"/>
                <a:gd name="connsiteY3" fmla="*/ 40346 h 2427456"/>
                <a:gd name="connsiteX4" fmla="*/ 1662430 w 1754472"/>
                <a:gd name="connsiteY4" fmla="*/ 124266 h 2427456"/>
                <a:gd name="connsiteX5" fmla="*/ 1502713 w 1754472"/>
                <a:gd name="connsiteY5" fmla="*/ 224428 h 2427456"/>
                <a:gd name="connsiteX6" fmla="*/ 1494592 w 1754472"/>
                <a:gd name="connsiteY6" fmla="*/ 313762 h 2427456"/>
                <a:gd name="connsiteX7" fmla="*/ 1505419 w 1754472"/>
                <a:gd name="connsiteY7" fmla="*/ 376026 h 2427456"/>
                <a:gd name="connsiteX8" fmla="*/ 1613703 w 1754472"/>
                <a:gd name="connsiteY8" fmla="*/ 454531 h 2427456"/>
                <a:gd name="connsiteX9" fmla="*/ 1638067 w 1754472"/>
                <a:gd name="connsiteY9" fmla="*/ 454531 h 2427456"/>
                <a:gd name="connsiteX10" fmla="*/ 1648895 w 1754472"/>
                <a:gd name="connsiteY10" fmla="*/ 473481 h 2427456"/>
                <a:gd name="connsiteX11" fmla="*/ 1518955 w 1754472"/>
                <a:gd name="connsiteY11" fmla="*/ 500552 h 2427456"/>
                <a:gd name="connsiteX12" fmla="*/ 1532490 w 1754472"/>
                <a:gd name="connsiteY12" fmla="*/ 776675 h 2427456"/>
                <a:gd name="connsiteX13" fmla="*/ 1508127 w 1754472"/>
                <a:gd name="connsiteY13" fmla="*/ 990535 h 2427456"/>
                <a:gd name="connsiteX14" fmla="*/ 1662430 w 1754472"/>
                <a:gd name="connsiteY14" fmla="*/ 1859511 h 2427456"/>
                <a:gd name="connsiteX15" fmla="*/ 1661838 w 1754472"/>
                <a:gd name="connsiteY15" fmla="*/ 2017412 h 2427456"/>
                <a:gd name="connsiteX16" fmla="*/ 1648072 w 1754472"/>
                <a:gd name="connsiteY16" fmla="*/ 2423221 h 2427456"/>
                <a:gd name="connsiteX17" fmla="*/ 1004598 w 1754472"/>
                <a:gd name="connsiteY17" fmla="*/ 2427456 h 2427456"/>
                <a:gd name="connsiteX18" fmla="*/ 1016451 w 1754472"/>
                <a:gd name="connsiteY18" fmla="*/ 2117701 h 2427456"/>
                <a:gd name="connsiteX19" fmla="*/ 1034386 w 1754472"/>
                <a:gd name="connsiteY19" fmla="*/ 1994866 h 2427456"/>
                <a:gd name="connsiteX20" fmla="*/ 1061457 w 1754472"/>
                <a:gd name="connsiteY20" fmla="*/ 1729571 h 2427456"/>
                <a:gd name="connsiteX21" fmla="*/ 961717 w 1754472"/>
                <a:gd name="connsiteY21" fmla="*/ 2146421 h 2427456"/>
                <a:gd name="connsiteX22" fmla="*/ 960957 w 1754472"/>
                <a:gd name="connsiteY22" fmla="*/ 2414752 h 2427456"/>
                <a:gd name="connsiteX23" fmla="*/ 323386 w 1754472"/>
                <a:gd name="connsiteY23" fmla="*/ 2152213 h 2427456"/>
                <a:gd name="connsiteX24" fmla="*/ 4 w 1754472"/>
                <a:gd name="connsiteY24" fmla="*/ 2244242 h 2427456"/>
                <a:gd name="connsiteX25" fmla="*/ 322421 w 1754472"/>
                <a:gd name="connsiteY25" fmla="*/ 2092322 h 2427456"/>
                <a:gd name="connsiteX26" fmla="*/ 295350 w 1754472"/>
                <a:gd name="connsiteY26" fmla="*/ 1932603 h 2427456"/>
                <a:gd name="connsiteX27" fmla="*/ 268279 w 1754472"/>
                <a:gd name="connsiteY27" fmla="*/ 1691673 h 2427456"/>
                <a:gd name="connsiteX28" fmla="*/ 273694 w 1754472"/>
                <a:gd name="connsiteY28" fmla="*/ 1523833 h 2427456"/>
                <a:gd name="connsiteX29" fmla="*/ 273694 w 1754472"/>
                <a:gd name="connsiteY29" fmla="*/ 1223345 h 2427456"/>
                <a:gd name="connsiteX30" fmla="*/ 276400 w 1754472"/>
                <a:gd name="connsiteY30" fmla="*/ 1207102 h 2427456"/>
                <a:gd name="connsiteX31" fmla="*/ 284521 w 1754472"/>
                <a:gd name="connsiteY31" fmla="*/ 882251 h 2427456"/>
                <a:gd name="connsiteX32" fmla="*/ 252036 w 1754472"/>
                <a:gd name="connsiteY32" fmla="*/ 806453 h 2427456"/>
                <a:gd name="connsiteX33" fmla="*/ 206016 w 1754472"/>
                <a:gd name="connsiteY33" fmla="*/ 752311 h 2427456"/>
                <a:gd name="connsiteX34" fmla="*/ 227673 w 1754472"/>
                <a:gd name="connsiteY34" fmla="*/ 625077 h 2427456"/>
                <a:gd name="connsiteX35" fmla="*/ 246623 w 1754472"/>
                <a:gd name="connsiteY35" fmla="*/ 557400 h 2427456"/>
                <a:gd name="connsiteX36" fmla="*/ 246623 w 1754472"/>
                <a:gd name="connsiteY36" fmla="*/ 476187 h 2427456"/>
                <a:gd name="connsiteX37" fmla="*/ 268279 w 1754472"/>
                <a:gd name="connsiteY37" fmla="*/ 422045 h 2427456"/>
                <a:gd name="connsiteX38" fmla="*/ 880081 w 1754472"/>
                <a:gd name="connsiteY38" fmla="*/ 116144 h 2427456"/>
                <a:gd name="connsiteX39" fmla="*/ 920688 w 1754472"/>
                <a:gd name="connsiteY39" fmla="*/ 91781 h 2427456"/>
                <a:gd name="connsiteX40" fmla="*/ 1621824 w 1754472"/>
                <a:gd name="connsiteY40" fmla="*/ 51175 h 2427456"/>
                <a:gd name="connsiteX41" fmla="*/ 1651603 w 1754472"/>
                <a:gd name="connsiteY41" fmla="*/ 34931 h 2427456"/>
                <a:gd name="connsiteX42" fmla="*/ 1701007 w 1754472"/>
                <a:gd name="connsiteY42" fmla="*/ 78 h 2427456"/>
                <a:gd name="connsiteX0" fmla="*/ 1510029 w 1563494"/>
                <a:gd name="connsiteY0" fmla="*/ 78 h 2427456"/>
                <a:gd name="connsiteX1" fmla="*/ 1563494 w 1563494"/>
                <a:gd name="connsiteY1" fmla="*/ 24104 h 2427456"/>
                <a:gd name="connsiteX2" fmla="*/ 1549958 w 1563494"/>
                <a:gd name="connsiteY2" fmla="*/ 34931 h 2427456"/>
                <a:gd name="connsiteX3" fmla="*/ 1517473 w 1563494"/>
                <a:gd name="connsiteY3" fmla="*/ 40346 h 2427456"/>
                <a:gd name="connsiteX4" fmla="*/ 1471452 w 1563494"/>
                <a:gd name="connsiteY4" fmla="*/ 124266 h 2427456"/>
                <a:gd name="connsiteX5" fmla="*/ 1311735 w 1563494"/>
                <a:gd name="connsiteY5" fmla="*/ 224428 h 2427456"/>
                <a:gd name="connsiteX6" fmla="*/ 1303614 w 1563494"/>
                <a:gd name="connsiteY6" fmla="*/ 313762 h 2427456"/>
                <a:gd name="connsiteX7" fmla="*/ 1314441 w 1563494"/>
                <a:gd name="connsiteY7" fmla="*/ 376026 h 2427456"/>
                <a:gd name="connsiteX8" fmla="*/ 1422725 w 1563494"/>
                <a:gd name="connsiteY8" fmla="*/ 454531 h 2427456"/>
                <a:gd name="connsiteX9" fmla="*/ 1447089 w 1563494"/>
                <a:gd name="connsiteY9" fmla="*/ 454531 h 2427456"/>
                <a:gd name="connsiteX10" fmla="*/ 1457917 w 1563494"/>
                <a:gd name="connsiteY10" fmla="*/ 473481 h 2427456"/>
                <a:gd name="connsiteX11" fmla="*/ 1327977 w 1563494"/>
                <a:gd name="connsiteY11" fmla="*/ 500552 h 2427456"/>
                <a:gd name="connsiteX12" fmla="*/ 1341512 w 1563494"/>
                <a:gd name="connsiteY12" fmla="*/ 776675 h 2427456"/>
                <a:gd name="connsiteX13" fmla="*/ 1317149 w 1563494"/>
                <a:gd name="connsiteY13" fmla="*/ 990535 h 2427456"/>
                <a:gd name="connsiteX14" fmla="*/ 1471452 w 1563494"/>
                <a:gd name="connsiteY14" fmla="*/ 1859511 h 2427456"/>
                <a:gd name="connsiteX15" fmla="*/ 1470860 w 1563494"/>
                <a:gd name="connsiteY15" fmla="*/ 2017412 h 2427456"/>
                <a:gd name="connsiteX16" fmla="*/ 1457094 w 1563494"/>
                <a:gd name="connsiteY16" fmla="*/ 2423221 h 2427456"/>
                <a:gd name="connsiteX17" fmla="*/ 813620 w 1563494"/>
                <a:gd name="connsiteY17" fmla="*/ 2427456 h 2427456"/>
                <a:gd name="connsiteX18" fmla="*/ 825473 w 1563494"/>
                <a:gd name="connsiteY18" fmla="*/ 2117701 h 2427456"/>
                <a:gd name="connsiteX19" fmla="*/ 843408 w 1563494"/>
                <a:gd name="connsiteY19" fmla="*/ 1994866 h 2427456"/>
                <a:gd name="connsiteX20" fmla="*/ 870479 w 1563494"/>
                <a:gd name="connsiteY20" fmla="*/ 1729571 h 2427456"/>
                <a:gd name="connsiteX21" fmla="*/ 770739 w 1563494"/>
                <a:gd name="connsiteY21" fmla="*/ 2146421 h 2427456"/>
                <a:gd name="connsiteX22" fmla="*/ 769979 w 1563494"/>
                <a:gd name="connsiteY22" fmla="*/ 2414752 h 2427456"/>
                <a:gd name="connsiteX23" fmla="*/ 132408 w 1563494"/>
                <a:gd name="connsiteY23" fmla="*/ 2152213 h 2427456"/>
                <a:gd name="connsiteX24" fmla="*/ 131443 w 1563494"/>
                <a:gd name="connsiteY24" fmla="*/ 2092322 h 2427456"/>
                <a:gd name="connsiteX25" fmla="*/ 104372 w 1563494"/>
                <a:gd name="connsiteY25" fmla="*/ 1932603 h 2427456"/>
                <a:gd name="connsiteX26" fmla="*/ 77301 w 1563494"/>
                <a:gd name="connsiteY26" fmla="*/ 1691673 h 2427456"/>
                <a:gd name="connsiteX27" fmla="*/ 82716 w 1563494"/>
                <a:gd name="connsiteY27" fmla="*/ 1523833 h 2427456"/>
                <a:gd name="connsiteX28" fmla="*/ 82716 w 1563494"/>
                <a:gd name="connsiteY28" fmla="*/ 1223345 h 2427456"/>
                <a:gd name="connsiteX29" fmla="*/ 85422 w 1563494"/>
                <a:gd name="connsiteY29" fmla="*/ 1207102 h 2427456"/>
                <a:gd name="connsiteX30" fmla="*/ 93543 w 1563494"/>
                <a:gd name="connsiteY30" fmla="*/ 882251 h 2427456"/>
                <a:gd name="connsiteX31" fmla="*/ 61058 w 1563494"/>
                <a:gd name="connsiteY31" fmla="*/ 806453 h 2427456"/>
                <a:gd name="connsiteX32" fmla="*/ 15038 w 1563494"/>
                <a:gd name="connsiteY32" fmla="*/ 752311 h 2427456"/>
                <a:gd name="connsiteX33" fmla="*/ 36695 w 1563494"/>
                <a:gd name="connsiteY33" fmla="*/ 625077 h 2427456"/>
                <a:gd name="connsiteX34" fmla="*/ 55645 w 1563494"/>
                <a:gd name="connsiteY34" fmla="*/ 557400 h 2427456"/>
                <a:gd name="connsiteX35" fmla="*/ 55645 w 1563494"/>
                <a:gd name="connsiteY35" fmla="*/ 476187 h 2427456"/>
                <a:gd name="connsiteX36" fmla="*/ 77301 w 1563494"/>
                <a:gd name="connsiteY36" fmla="*/ 422045 h 2427456"/>
                <a:gd name="connsiteX37" fmla="*/ 689103 w 1563494"/>
                <a:gd name="connsiteY37" fmla="*/ 116144 h 2427456"/>
                <a:gd name="connsiteX38" fmla="*/ 729710 w 1563494"/>
                <a:gd name="connsiteY38" fmla="*/ 91781 h 2427456"/>
                <a:gd name="connsiteX39" fmla="*/ 1430846 w 1563494"/>
                <a:gd name="connsiteY39" fmla="*/ 51175 h 2427456"/>
                <a:gd name="connsiteX40" fmla="*/ 1460625 w 1563494"/>
                <a:gd name="connsiteY40" fmla="*/ 34931 h 2427456"/>
                <a:gd name="connsiteX41" fmla="*/ 1510029 w 1563494"/>
                <a:gd name="connsiteY41" fmla="*/ 78 h 2427456"/>
                <a:gd name="connsiteX0" fmla="*/ 1510029 w 1563494"/>
                <a:gd name="connsiteY0" fmla="*/ 78 h 2427456"/>
                <a:gd name="connsiteX1" fmla="*/ 1563494 w 1563494"/>
                <a:gd name="connsiteY1" fmla="*/ 24104 h 2427456"/>
                <a:gd name="connsiteX2" fmla="*/ 1549958 w 1563494"/>
                <a:gd name="connsiteY2" fmla="*/ 34931 h 2427456"/>
                <a:gd name="connsiteX3" fmla="*/ 1517473 w 1563494"/>
                <a:gd name="connsiteY3" fmla="*/ 40346 h 2427456"/>
                <a:gd name="connsiteX4" fmla="*/ 1471452 w 1563494"/>
                <a:gd name="connsiteY4" fmla="*/ 124266 h 2427456"/>
                <a:gd name="connsiteX5" fmla="*/ 1311735 w 1563494"/>
                <a:gd name="connsiteY5" fmla="*/ 224428 h 2427456"/>
                <a:gd name="connsiteX6" fmla="*/ 1303614 w 1563494"/>
                <a:gd name="connsiteY6" fmla="*/ 313762 h 2427456"/>
                <a:gd name="connsiteX7" fmla="*/ 1314441 w 1563494"/>
                <a:gd name="connsiteY7" fmla="*/ 376026 h 2427456"/>
                <a:gd name="connsiteX8" fmla="*/ 1422725 w 1563494"/>
                <a:gd name="connsiteY8" fmla="*/ 454531 h 2427456"/>
                <a:gd name="connsiteX9" fmla="*/ 1447089 w 1563494"/>
                <a:gd name="connsiteY9" fmla="*/ 454531 h 2427456"/>
                <a:gd name="connsiteX10" fmla="*/ 1457917 w 1563494"/>
                <a:gd name="connsiteY10" fmla="*/ 473481 h 2427456"/>
                <a:gd name="connsiteX11" fmla="*/ 1327977 w 1563494"/>
                <a:gd name="connsiteY11" fmla="*/ 500552 h 2427456"/>
                <a:gd name="connsiteX12" fmla="*/ 1341512 w 1563494"/>
                <a:gd name="connsiteY12" fmla="*/ 776675 h 2427456"/>
                <a:gd name="connsiteX13" fmla="*/ 1317149 w 1563494"/>
                <a:gd name="connsiteY13" fmla="*/ 990535 h 2427456"/>
                <a:gd name="connsiteX14" fmla="*/ 1471452 w 1563494"/>
                <a:gd name="connsiteY14" fmla="*/ 1859511 h 2427456"/>
                <a:gd name="connsiteX15" fmla="*/ 1470860 w 1563494"/>
                <a:gd name="connsiteY15" fmla="*/ 2017412 h 2427456"/>
                <a:gd name="connsiteX16" fmla="*/ 1457094 w 1563494"/>
                <a:gd name="connsiteY16" fmla="*/ 2423221 h 2427456"/>
                <a:gd name="connsiteX17" fmla="*/ 813620 w 1563494"/>
                <a:gd name="connsiteY17" fmla="*/ 2427456 h 2427456"/>
                <a:gd name="connsiteX18" fmla="*/ 825473 w 1563494"/>
                <a:gd name="connsiteY18" fmla="*/ 2117701 h 2427456"/>
                <a:gd name="connsiteX19" fmla="*/ 843408 w 1563494"/>
                <a:gd name="connsiteY19" fmla="*/ 1994866 h 2427456"/>
                <a:gd name="connsiteX20" fmla="*/ 870479 w 1563494"/>
                <a:gd name="connsiteY20" fmla="*/ 1729571 h 2427456"/>
                <a:gd name="connsiteX21" fmla="*/ 770739 w 1563494"/>
                <a:gd name="connsiteY21" fmla="*/ 2146421 h 2427456"/>
                <a:gd name="connsiteX22" fmla="*/ 769979 w 1563494"/>
                <a:gd name="connsiteY22" fmla="*/ 2414752 h 2427456"/>
                <a:gd name="connsiteX23" fmla="*/ 90063 w 1563494"/>
                <a:gd name="connsiteY23" fmla="*/ 2418986 h 2427456"/>
                <a:gd name="connsiteX24" fmla="*/ 131443 w 1563494"/>
                <a:gd name="connsiteY24" fmla="*/ 2092322 h 2427456"/>
                <a:gd name="connsiteX25" fmla="*/ 104372 w 1563494"/>
                <a:gd name="connsiteY25" fmla="*/ 1932603 h 2427456"/>
                <a:gd name="connsiteX26" fmla="*/ 77301 w 1563494"/>
                <a:gd name="connsiteY26" fmla="*/ 1691673 h 2427456"/>
                <a:gd name="connsiteX27" fmla="*/ 82716 w 1563494"/>
                <a:gd name="connsiteY27" fmla="*/ 1523833 h 2427456"/>
                <a:gd name="connsiteX28" fmla="*/ 82716 w 1563494"/>
                <a:gd name="connsiteY28" fmla="*/ 1223345 h 2427456"/>
                <a:gd name="connsiteX29" fmla="*/ 85422 w 1563494"/>
                <a:gd name="connsiteY29" fmla="*/ 1207102 h 2427456"/>
                <a:gd name="connsiteX30" fmla="*/ 93543 w 1563494"/>
                <a:gd name="connsiteY30" fmla="*/ 882251 h 2427456"/>
                <a:gd name="connsiteX31" fmla="*/ 61058 w 1563494"/>
                <a:gd name="connsiteY31" fmla="*/ 806453 h 2427456"/>
                <a:gd name="connsiteX32" fmla="*/ 15038 w 1563494"/>
                <a:gd name="connsiteY32" fmla="*/ 752311 h 2427456"/>
                <a:gd name="connsiteX33" fmla="*/ 36695 w 1563494"/>
                <a:gd name="connsiteY33" fmla="*/ 625077 h 2427456"/>
                <a:gd name="connsiteX34" fmla="*/ 55645 w 1563494"/>
                <a:gd name="connsiteY34" fmla="*/ 557400 h 2427456"/>
                <a:gd name="connsiteX35" fmla="*/ 55645 w 1563494"/>
                <a:gd name="connsiteY35" fmla="*/ 476187 h 2427456"/>
                <a:gd name="connsiteX36" fmla="*/ 77301 w 1563494"/>
                <a:gd name="connsiteY36" fmla="*/ 422045 h 2427456"/>
                <a:gd name="connsiteX37" fmla="*/ 689103 w 1563494"/>
                <a:gd name="connsiteY37" fmla="*/ 116144 h 2427456"/>
                <a:gd name="connsiteX38" fmla="*/ 729710 w 1563494"/>
                <a:gd name="connsiteY38" fmla="*/ 91781 h 2427456"/>
                <a:gd name="connsiteX39" fmla="*/ 1430846 w 1563494"/>
                <a:gd name="connsiteY39" fmla="*/ 51175 h 2427456"/>
                <a:gd name="connsiteX40" fmla="*/ 1460625 w 1563494"/>
                <a:gd name="connsiteY40" fmla="*/ 34931 h 2427456"/>
                <a:gd name="connsiteX41" fmla="*/ 1510029 w 1563494"/>
                <a:gd name="connsiteY41" fmla="*/ 78 h 2427456"/>
                <a:gd name="connsiteX0" fmla="*/ 1510029 w 1563494"/>
                <a:gd name="connsiteY0" fmla="*/ 78 h 2427456"/>
                <a:gd name="connsiteX1" fmla="*/ 1563494 w 1563494"/>
                <a:gd name="connsiteY1" fmla="*/ 24104 h 2427456"/>
                <a:gd name="connsiteX2" fmla="*/ 1549958 w 1563494"/>
                <a:gd name="connsiteY2" fmla="*/ 34931 h 2427456"/>
                <a:gd name="connsiteX3" fmla="*/ 1517473 w 1563494"/>
                <a:gd name="connsiteY3" fmla="*/ 40346 h 2427456"/>
                <a:gd name="connsiteX4" fmla="*/ 1471452 w 1563494"/>
                <a:gd name="connsiteY4" fmla="*/ 124266 h 2427456"/>
                <a:gd name="connsiteX5" fmla="*/ 1311735 w 1563494"/>
                <a:gd name="connsiteY5" fmla="*/ 224428 h 2427456"/>
                <a:gd name="connsiteX6" fmla="*/ 1303614 w 1563494"/>
                <a:gd name="connsiteY6" fmla="*/ 313762 h 2427456"/>
                <a:gd name="connsiteX7" fmla="*/ 1314441 w 1563494"/>
                <a:gd name="connsiteY7" fmla="*/ 376026 h 2427456"/>
                <a:gd name="connsiteX8" fmla="*/ 1422725 w 1563494"/>
                <a:gd name="connsiteY8" fmla="*/ 454531 h 2427456"/>
                <a:gd name="connsiteX9" fmla="*/ 1447089 w 1563494"/>
                <a:gd name="connsiteY9" fmla="*/ 454531 h 2427456"/>
                <a:gd name="connsiteX10" fmla="*/ 1457917 w 1563494"/>
                <a:gd name="connsiteY10" fmla="*/ 473481 h 2427456"/>
                <a:gd name="connsiteX11" fmla="*/ 1327977 w 1563494"/>
                <a:gd name="connsiteY11" fmla="*/ 500552 h 2427456"/>
                <a:gd name="connsiteX12" fmla="*/ 1341512 w 1563494"/>
                <a:gd name="connsiteY12" fmla="*/ 776675 h 2427456"/>
                <a:gd name="connsiteX13" fmla="*/ 1317149 w 1563494"/>
                <a:gd name="connsiteY13" fmla="*/ 990535 h 2427456"/>
                <a:gd name="connsiteX14" fmla="*/ 1471452 w 1563494"/>
                <a:gd name="connsiteY14" fmla="*/ 1859511 h 2427456"/>
                <a:gd name="connsiteX15" fmla="*/ 1470860 w 1563494"/>
                <a:gd name="connsiteY15" fmla="*/ 2017412 h 2427456"/>
                <a:gd name="connsiteX16" fmla="*/ 1457094 w 1563494"/>
                <a:gd name="connsiteY16" fmla="*/ 2423221 h 2427456"/>
                <a:gd name="connsiteX17" fmla="*/ 813620 w 1563494"/>
                <a:gd name="connsiteY17" fmla="*/ 2427456 h 2427456"/>
                <a:gd name="connsiteX18" fmla="*/ 825473 w 1563494"/>
                <a:gd name="connsiteY18" fmla="*/ 2117701 h 2427456"/>
                <a:gd name="connsiteX19" fmla="*/ 843408 w 1563494"/>
                <a:gd name="connsiteY19" fmla="*/ 1994866 h 2427456"/>
                <a:gd name="connsiteX20" fmla="*/ 870479 w 1563494"/>
                <a:gd name="connsiteY20" fmla="*/ 1729571 h 2427456"/>
                <a:gd name="connsiteX21" fmla="*/ 770739 w 1563494"/>
                <a:gd name="connsiteY21" fmla="*/ 2146421 h 2427456"/>
                <a:gd name="connsiteX22" fmla="*/ 769979 w 1563494"/>
                <a:gd name="connsiteY22" fmla="*/ 2414752 h 2427456"/>
                <a:gd name="connsiteX23" fmla="*/ 90063 w 1563494"/>
                <a:gd name="connsiteY23" fmla="*/ 2418986 h 2427456"/>
                <a:gd name="connsiteX24" fmla="*/ 110271 w 1563494"/>
                <a:gd name="connsiteY24" fmla="*/ 2113494 h 2427456"/>
                <a:gd name="connsiteX25" fmla="*/ 104372 w 1563494"/>
                <a:gd name="connsiteY25" fmla="*/ 1932603 h 2427456"/>
                <a:gd name="connsiteX26" fmla="*/ 77301 w 1563494"/>
                <a:gd name="connsiteY26" fmla="*/ 1691673 h 2427456"/>
                <a:gd name="connsiteX27" fmla="*/ 82716 w 1563494"/>
                <a:gd name="connsiteY27" fmla="*/ 1523833 h 2427456"/>
                <a:gd name="connsiteX28" fmla="*/ 82716 w 1563494"/>
                <a:gd name="connsiteY28" fmla="*/ 1223345 h 2427456"/>
                <a:gd name="connsiteX29" fmla="*/ 85422 w 1563494"/>
                <a:gd name="connsiteY29" fmla="*/ 1207102 h 2427456"/>
                <a:gd name="connsiteX30" fmla="*/ 93543 w 1563494"/>
                <a:gd name="connsiteY30" fmla="*/ 882251 h 2427456"/>
                <a:gd name="connsiteX31" fmla="*/ 61058 w 1563494"/>
                <a:gd name="connsiteY31" fmla="*/ 806453 h 2427456"/>
                <a:gd name="connsiteX32" fmla="*/ 15038 w 1563494"/>
                <a:gd name="connsiteY32" fmla="*/ 752311 h 2427456"/>
                <a:gd name="connsiteX33" fmla="*/ 36695 w 1563494"/>
                <a:gd name="connsiteY33" fmla="*/ 625077 h 2427456"/>
                <a:gd name="connsiteX34" fmla="*/ 55645 w 1563494"/>
                <a:gd name="connsiteY34" fmla="*/ 557400 h 2427456"/>
                <a:gd name="connsiteX35" fmla="*/ 55645 w 1563494"/>
                <a:gd name="connsiteY35" fmla="*/ 476187 h 2427456"/>
                <a:gd name="connsiteX36" fmla="*/ 77301 w 1563494"/>
                <a:gd name="connsiteY36" fmla="*/ 422045 h 2427456"/>
                <a:gd name="connsiteX37" fmla="*/ 689103 w 1563494"/>
                <a:gd name="connsiteY37" fmla="*/ 116144 h 2427456"/>
                <a:gd name="connsiteX38" fmla="*/ 729710 w 1563494"/>
                <a:gd name="connsiteY38" fmla="*/ 91781 h 2427456"/>
                <a:gd name="connsiteX39" fmla="*/ 1430846 w 1563494"/>
                <a:gd name="connsiteY39" fmla="*/ 51175 h 2427456"/>
                <a:gd name="connsiteX40" fmla="*/ 1460625 w 1563494"/>
                <a:gd name="connsiteY40" fmla="*/ 34931 h 2427456"/>
                <a:gd name="connsiteX41" fmla="*/ 1510029 w 1563494"/>
                <a:gd name="connsiteY41" fmla="*/ 78 h 2427456"/>
                <a:gd name="connsiteX0" fmla="*/ 1510029 w 1563494"/>
                <a:gd name="connsiteY0" fmla="*/ 78 h 2427456"/>
                <a:gd name="connsiteX1" fmla="*/ 1563494 w 1563494"/>
                <a:gd name="connsiteY1" fmla="*/ 24104 h 2427456"/>
                <a:gd name="connsiteX2" fmla="*/ 1549958 w 1563494"/>
                <a:gd name="connsiteY2" fmla="*/ 34931 h 2427456"/>
                <a:gd name="connsiteX3" fmla="*/ 1517473 w 1563494"/>
                <a:gd name="connsiteY3" fmla="*/ 40346 h 2427456"/>
                <a:gd name="connsiteX4" fmla="*/ 1471452 w 1563494"/>
                <a:gd name="connsiteY4" fmla="*/ 124266 h 2427456"/>
                <a:gd name="connsiteX5" fmla="*/ 1311735 w 1563494"/>
                <a:gd name="connsiteY5" fmla="*/ 224428 h 2427456"/>
                <a:gd name="connsiteX6" fmla="*/ 1303614 w 1563494"/>
                <a:gd name="connsiteY6" fmla="*/ 313762 h 2427456"/>
                <a:gd name="connsiteX7" fmla="*/ 1314441 w 1563494"/>
                <a:gd name="connsiteY7" fmla="*/ 376026 h 2427456"/>
                <a:gd name="connsiteX8" fmla="*/ 1422725 w 1563494"/>
                <a:gd name="connsiteY8" fmla="*/ 454531 h 2427456"/>
                <a:gd name="connsiteX9" fmla="*/ 1447089 w 1563494"/>
                <a:gd name="connsiteY9" fmla="*/ 454531 h 2427456"/>
                <a:gd name="connsiteX10" fmla="*/ 1457917 w 1563494"/>
                <a:gd name="connsiteY10" fmla="*/ 473481 h 2427456"/>
                <a:gd name="connsiteX11" fmla="*/ 1327977 w 1563494"/>
                <a:gd name="connsiteY11" fmla="*/ 500552 h 2427456"/>
                <a:gd name="connsiteX12" fmla="*/ 1341512 w 1563494"/>
                <a:gd name="connsiteY12" fmla="*/ 776675 h 2427456"/>
                <a:gd name="connsiteX13" fmla="*/ 1317149 w 1563494"/>
                <a:gd name="connsiteY13" fmla="*/ 990535 h 2427456"/>
                <a:gd name="connsiteX14" fmla="*/ 1471452 w 1563494"/>
                <a:gd name="connsiteY14" fmla="*/ 1859511 h 2427456"/>
                <a:gd name="connsiteX15" fmla="*/ 1470860 w 1563494"/>
                <a:gd name="connsiteY15" fmla="*/ 2017412 h 2427456"/>
                <a:gd name="connsiteX16" fmla="*/ 1457094 w 1563494"/>
                <a:gd name="connsiteY16" fmla="*/ 2423221 h 2427456"/>
                <a:gd name="connsiteX17" fmla="*/ 813620 w 1563494"/>
                <a:gd name="connsiteY17" fmla="*/ 2427456 h 2427456"/>
                <a:gd name="connsiteX18" fmla="*/ 825473 w 1563494"/>
                <a:gd name="connsiteY18" fmla="*/ 2117701 h 2427456"/>
                <a:gd name="connsiteX19" fmla="*/ 843408 w 1563494"/>
                <a:gd name="connsiteY19" fmla="*/ 1994866 h 2427456"/>
                <a:gd name="connsiteX20" fmla="*/ 870479 w 1563494"/>
                <a:gd name="connsiteY20" fmla="*/ 1729571 h 2427456"/>
                <a:gd name="connsiteX21" fmla="*/ 770739 w 1563494"/>
                <a:gd name="connsiteY21" fmla="*/ 2146421 h 2427456"/>
                <a:gd name="connsiteX22" fmla="*/ 769979 w 1563494"/>
                <a:gd name="connsiteY22" fmla="*/ 2414752 h 2427456"/>
                <a:gd name="connsiteX23" fmla="*/ 90063 w 1563494"/>
                <a:gd name="connsiteY23" fmla="*/ 2418986 h 2427456"/>
                <a:gd name="connsiteX24" fmla="*/ 110271 w 1563494"/>
                <a:gd name="connsiteY24" fmla="*/ 2113494 h 2427456"/>
                <a:gd name="connsiteX25" fmla="*/ 104372 w 1563494"/>
                <a:gd name="connsiteY25" fmla="*/ 1974949 h 2427456"/>
                <a:gd name="connsiteX26" fmla="*/ 77301 w 1563494"/>
                <a:gd name="connsiteY26" fmla="*/ 1691673 h 2427456"/>
                <a:gd name="connsiteX27" fmla="*/ 82716 w 1563494"/>
                <a:gd name="connsiteY27" fmla="*/ 1523833 h 2427456"/>
                <a:gd name="connsiteX28" fmla="*/ 82716 w 1563494"/>
                <a:gd name="connsiteY28" fmla="*/ 1223345 h 2427456"/>
                <a:gd name="connsiteX29" fmla="*/ 85422 w 1563494"/>
                <a:gd name="connsiteY29" fmla="*/ 1207102 h 2427456"/>
                <a:gd name="connsiteX30" fmla="*/ 93543 w 1563494"/>
                <a:gd name="connsiteY30" fmla="*/ 882251 h 2427456"/>
                <a:gd name="connsiteX31" fmla="*/ 61058 w 1563494"/>
                <a:gd name="connsiteY31" fmla="*/ 806453 h 2427456"/>
                <a:gd name="connsiteX32" fmla="*/ 15038 w 1563494"/>
                <a:gd name="connsiteY32" fmla="*/ 752311 h 2427456"/>
                <a:gd name="connsiteX33" fmla="*/ 36695 w 1563494"/>
                <a:gd name="connsiteY33" fmla="*/ 625077 h 2427456"/>
                <a:gd name="connsiteX34" fmla="*/ 55645 w 1563494"/>
                <a:gd name="connsiteY34" fmla="*/ 557400 h 2427456"/>
                <a:gd name="connsiteX35" fmla="*/ 55645 w 1563494"/>
                <a:gd name="connsiteY35" fmla="*/ 476187 h 2427456"/>
                <a:gd name="connsiteX36" fmla="*/ 77301 w 1563494"/>
                <a:gd name="connsiteY36" fmla="*/ 422045 h 2427456"/>
                <a:gd name="connsiteX37" fmla="*/ 689103 w 1563494"/>
                <a:gd name="connsiteY37" fmla="*/ 116144 h 2427456"/>
                <a:gd name="connsiteX38" fmla="*/ 729710 w 1563494"/>
                <a:gd name="connsiteY38" fmla="*/ 91781 h 2427456"/>
                <a:gd name="connsiteX39" fmla="*/ 1430846 w 1563494"/>
                <a:gd name="connsiteY39" fmla="*/ 51175 h 2427456"/>
                <a:gd name="connsiteX40" fmla="*/ 1460625 w 1563494"/>
                <a:gd name="connsiteY40" fmla="*/ 34931 h 2427456"/>
                <a:gd name="connsiteX41" fmla="*/ 1510029 w 1563494"/>
                <a:gd name="connsiteY41" fmla="*/ 78 h 2427456"/>
                <a:gd name="connsiteX0" fmla="*/ 1510029 w 1563494"/>
                <a:gd name="connsiteY0" fmla="*/ 78 h 2427456"/>
                <a:gd name="connsiteX1" fmla="*/ 1563494 w 1563494"/>
                <a:gd name="connsiteY1" fmla="*/ 24104 h 2427456"/>
                <a:gd name="connsiteX2" fmla="*/ 1549958 w 1563494"/>
                <a:gd name="connsiteY2" fmla="*/ 34931 h 2427456"/>
                <a:gd name="connsiteX3" fmla="*/ 1517473 w 1563494"/>
                <a:gd name="connsiteY3" fmla="*/ 40346 h 2427456"/>
                <a:gd name="connsiteX4" fmla="*/ 1471452 w 1563494"/>
                <a:gd name="connsiteY4" fmla="*/ 124266 h 2427456"/>
                <a:gd name="connsiteX5" fmla="*/ 1311735 w 1563494"/>
                <a:gd name="connsiteY5" fmla="*/ 224428 h 2427456"/>
                <a:gd name="connsiteX6" fmla="*/ 1303614 w 1563494"/>
                <a:gd name="connsiteY6" fmla="*/ 313762 h 2427456"/>
                <a:gd name="connsiteX7" fmla="*/ 1314441 w 1563494"/>
                <a:gd name="connsiteY7" fmla="*/ 376026 h 2427456"/>
                <a:gd name="connsiteX8" fmla="*/ 1422725 w 1563494"/>
                <a:gd name="connsiteY8" fmla="*/ 454531 h 2427456"/>
                <a:gd name="connsiteX9" fmla="*/ 1447089 w 1563494"/>
                <a:gd name="connsiteY9" fmla="*/ 454531 h 2427456"/>
                <a:gd name="connsiteX10" fmla="*/ 1457917 w 1563494"/>
                <a:gd name="connsiteY10" fmla="*/ 473481 h 2427456"/>
                <a:gd name="connsiteX11" fmla="*/ 1327977 w 1563494"/>
                <a:gd name="connsiteY11" fmla="*/ 500552 h 2427456"/>
                <a:gd name="connsiteX12" fmla="*/ 1341512 w 1563494"/>
                <a:gd name="connsiteY12" fmla="*/ 776675 h 2427456"/>
                <a:gd name="connsiteX13" fmla="*/ 1317149 w 1563494"/>
                <a:gd name="connsiteY13" fmla="*/ 990535 h 2427456"/>
                <a:gd name="connsiteX14" fmla="*/ 1471452 w 1563494"/>
                <a:gd name="connsiteY14" fmla="*/ 1859511 h 2427456"/>
                <a:gd name="connsiteX15" fmla="*/ 1470860 w 1563494"/>
                <a:gd name="connsiteY15" fmla="*/ 2017412 h 2427456"/>
                <a:gd name="connsiteX16" fmla="*/ 1457094 w 1563494"/>
                <a:gd name="connsiteY16" fmla="*/ 2423221 h 2427456"/>
                <a:gd name="connsiteX17" fmla="*/ 813620 w 1563494"/>
                <a:gd name="connsiteY17" fmla="*/ 2427456 h 2427456"/>
                <a:gd name="connsiteX18" fmla="*/ 825473 w 1563494"/>
                <a:gd name="connsiteY18" fmla="*/ 2117701 h 2427456"/>
                <a:gd name="connsiteX19" fmla="*/ 843408 w 1563494"/>
                <a:gd name="connsiteY19" fmla="*/ 1994866 h 2427456"/>
                <a:gd name="connsiteX20" fmla="*/ 870479 w 1563494"/>
                <a:gd name="connsiteY20" fmla="*/ 1729571 h 2427456"/>
                <a:gd name="connsiteX21" fmla="*/ 770739 w 1563494"/>
                <a:gd name="connsiteY21" fmla="*/ 2146421 h 2427456"/>
                <a:gd name="connsiteX22" fmla="*/ 769979 w 1563494"/>
                <a:gd name="connsiteY22" fmla="*/ 2414752 h 2427456"/>
                <a:gd name="connsiteX23" fmla="*/ 90063 w 1563494"/>
                <a:gd name="connsiteY23" fmla="*/ 2418986 h 2427456"/>
                <a:gd name="connsiteX24" fmla="*/ 110271 w 1563494"/>
                <a:gd name="connsiteY24" fmla="*/ 2113494 h 2427456"/>
                <a:gd name="connsiteX25" fmla="*/ 104372 w 1563494"/>
                <a:gd name="connsiteY25" fmla="*/ 1974949 h 2427456"/>
                <a:gd name="connsiteX26" fmla="*/ 77301 w 1563494"/>
                <a:gd name="connsiteY26" fmla="*/ 1691673 h 2427456"/>
                <a:gd name="connsiteX27" fmla="*/ 82716 w 1563494"/>
                <a:gd name="connsiteY27" fmla="*/ 1523833 h 2427456"/>
                <a:gd name="connsiteX28" fmla="*/ 82716 w 1563494"/>
                <a:gd name="connsiteY28" fmla="*/ 1223345 h 2427456"/>
                <a:gd name="connsiteX29" fmla="*/ 85422 w 1563494"/>
                <a:gd name="connsiteY29" fmla="*/ 1207102 h 2427456"/>
                <a:gd name="connsiteX30" fmla="*/ 93543 w 1563494"/>
                <a:gd name="connsiteY30" fmla="*/ 882251 h 2427456"/>
                <a:gd name="connsiteX31" fmla="*/ 61058 w 1563494"/>
                <a:gd name="connsiteY31" fmla="*/ 806453 h 2427456"/>
                <a:gd name="connsiteX32" fmla="*/ 15038 w 1563494"/>
                <a:gd name="connsiteY32" fmla="*/ 752311 h 2427456"/>
                <a:gd name="connsiteX33" fmla="*/ 36695 w 1563494"/>
                <a:gd name="connsiteY33" fmla="*/ 625077 h 2427456"/>
                <a:gd name="connsiteX34" fmla="*/ 55645 w 1563494"/>
                <a:gd name="connsiteY34" fmla="*/ 557400 h 2427456"/>
                <a:gd name="connsiteX35" fmla="*/ 55645 w 1563494"/>
                <a:gd name="connsiteY35" fmla="*/ 476187 h 2427456"/>
                <a:gd name="connsiteX36" fmla="*/ 77301 w 1563494"/>
                <a:gd name="connsiteY36" fmla="*/ 422045 h 2427456"/>
                <a:gd name="connsiteX37" fmla="*/ 689103 w 1563494"/>
                <a:gd name="connsiteY37" fmla="*/ 116144 h 2427456"/>
                <a:gd name="connsiteX38" fmla="*/ 729710 w 1563494"/>
                <a:gd name="connsiteY38" fmla="*/ 91781 h 2427456"/>
                <a:gd name="connsiteX39" fmla="*/ 1430846 w 1563494"/>
                <a:gd name="connsiteY39" fmla="*/ 51175 h 2427456"/>
                <a:gd name="connsiteX40" fmla="*/ 1460625 w 1563494"/>
                <a:gd name="connsiteY40" fmla="*/ 34931 h 2427456"/>
                <a:gd name="connsiteX41" fmla="*/ 1510029 w 1563494"/>
                <a:gd name="connsiteY41" fmla="*/ 78 h 2427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563494" h="2427456">
                  <a:moveTo>
                    <a:pt x="1510029" y="78"/>
                  </a:moveTo>
                  <a:cubicBezTo>
                    <a:pt x="1527625" y="1093"/>
                    <a:pt x="1545898" y="11922"/>
                    <a:pt x="1563494" y="24104"/>
                  </a:cubicBezTo>
                  <a:cubicBezTo>
                    <a:pt x="1560787" y="29518"/>
                    <a:pt x="1555373" y="32225"/>
                    <a:pt x="1549958" y="34931"/>
                  </a:cubicBezTo>
                  <a:cubicBezTo>
                    <a:pt x="1539130" y="37639"/>
                    <a:pt x="1528302" y="32225"/>
                    <a:pt x="1517473" y="40346"/>
                  </a:cubicBezTo>
                  <a:cubicBezTo>
                    <a:pt x="1552665" y="108023"/>
                    <a:pt x="1547252" y="113438"/>
                    <a:pt x="1471452" y="124266"/>
                  </a:cubicBezTo>
                  <a:cubicBezTo>
                    <a:pt x="1403775" y="135094"/>
                    <a:pt x="1355048" y="172994"/>
                    <a:pt x="1311735" y="224428"/>
                  </a:cubicBezTo>
                  <a:cubicBezTo>
                    <a:pt x="1290078" y="251499"/>
                    <a:pt x="1300906" y="283984"/>
                    <a:pt x="1303614" y="313762"/>
                  </a:cubicBezTo>
                  <a:cubicBezTo>
                    <a:pt x="1306320" y="335419"/>
                    <a:pt x="1309027" y="354368"/>
                    <a:pt x="1314441" y="376026"/>
                  </a:cubicBezTo>
                  <a:cubicBezTo>
                    <a:pt x="1333391" y="454531"/>
                    <a:pt x="1344220" y="462652"/>
                    <a:pt x="1422725" y="454531"/>
                  </a:cubicBezTo>
                  <a:cubicBezTo>
                    <a:pt x="1430846" y="451824"/>
                    <a:pt x="1438968" y="451824"/>
                    <a:pt x="1447089" y="454531"/>
                  </a:cubicBezTo>
                  <a:cubicBezTo>
                    <a:pt x="1455210" y="457239"/>
                    <a:pt x="1460625" y="462652"/>
                    <a:pt x="1457917" y="473481"/>
                  </a:cubicBezTo>
                  <a:cubicBezTo>
                    <a:pt x="1422725" y="514087"/>
                    <a:pt x="1373998" y="495137"/>
                    <a:pt x="1327977" y="500552"/>
                  </a:cubicBezTo>
                  <a:cubicBezTo>
                    <a:pt x="1357755" y="592592"/>
                    <a:pt x="1357755" y="690048"/>
                    <a:pt x="1341512" y="776675"/>
                  </a:cubicBezTo>
                  <a:cubicBezTo>
                    <a:pt x="1327977" y="841645"/>
                    <a:pt x="1300906" y="982414"/>
                    <a:pt x="1317149" y="990535"/>
                  </a:cubicBezTo>
                  <a:cubicBezTo>
                    <a:pt x="1406483" y="1272073"/>
                    <a:pt x="1463331" y="1561731"/>
                    <a:pt x="1471452" y="1859511"/>
                  </a:cubicBezTo>
                  <a:cubicBezTo>
                    <a:pt x="1472806" y="1912300"/>
                    <a:pt x="1472299" y="1964919"/>
                    <a:pt x="1470860" y="2017412"/>
                  </a:cubicBezTo>
                  <a:lnTo>
                    <a:pt x="1457094" y="2423221"/>
                  </a:lnTo>
                  <a:lnTo>
                    <a:pt x="813620" y="2427456"/>
                  </a:lnTo>
                  <a:lnTo>
                    <a:pt x="825473" y="2117701"/>
                  </a:lnTo>
                  <a:cubicBezTo>
                    <a:pt x="830549" y="2079463"/>
                    <a:pt x="836640" y="2040887"/>
                    <a:pt x="843408" y="1994866"/>
                  </a:cubicBezTo>
                  <a:cubicBezTo>
                    <a:pt x="856943" y="1916361"/>
                    <a:pt x="865065" y="1732279"/>
                    <a:pt x="870479" y="1729571"/>
                  </a:cubicBezTo>
                  <a:cubicBezTo>
                    <a:pt x="831902" y="1820936"/>
                    <a:pt x="791804" y="2003664"/>
                    <a:pt x="770739" y="2146421"/>
                  </a:cubicBezTo>
                  <a:cubicBezTo>
                    <a:pt x="770486" y="2148352"/>
                    <a:pt x="770232" y="2412821"/>
                    <a:pt x="769979" y="2414752"/>
                  </a:cubicBezTo>
                  <a:lnTo>
                    <a:pt x="90063" y="2418986"/>
                  </a:lnTo>
                  <a:cubicBezTo>
                    <a:pt x="89741" y="2399022"/>
                    <a:pt x="110593" y="2133458"/>
                    <a:pt x="110271" y="2113494"/>
                  </a:cubicBezTo>
                  <a:cubicBezTo>
                    <a:pt x="118392" y="2053938"/>
                    <a:pt x="111797" y="2053319"/>
                    <a:pt x="104372" y="1974949"/>
                  </a:cubicBezTo>
                  <a:cubicBezTo>
                    <a:pt x="66472" y="1896444"/>
                    <a:pt x="58351" y="1775592"/>
                    <a:pt x="77301" y="1691673"/>
                  </a:cubicBezTo>
                  <a:cubicBezTo>
                    <a:pt x="88129" y="1637531"/>
                    <a:pt x="98958" y="1580681"/>
                    <a:pt x="82716" y="1523833"/>
                  </a:cubicBezTo>
                  <a:cubicBezTo>
                    <a:pt x="52937" y="1423670"/>
                    <a:pt x="55645" y="1323508"/>
                    <a:pt x="82716" y="1223345"/>
                  </a:cubicBezTo>
                  <a:cubicBezTo>
                    <a:pt x="85422" y="1217931"/>
                    <a:pt x="88129" y="1212517"/>
                    <a:pt x="85422" y="1207102"/>
                  </a:cubicBezTo>
                  <a:cubicBezTo>
                    <a:pt x="47522" y="1098819"/>
                    <a:pt x="96251" y="990535"/>
                    <a:pt x="93543" y="882251"/>
                  </a:cubicBezTo>
                  <a:cubicBezTo>
                    <a:pt x="90837" y="849766"/>
                    <a:pt x="88129" y="828109"/>
                    <a:pt x="61058" y="806453"/>
                  </a:cubicBezTo>
                  <a:cubicBezTo>
                    <a:pt x="44816" y="792917"/>
                    <a:pt x="28574" y="771261"/>
                    <a:pt x="15038" y="752311"/>
                  </a:cubicBezTo>
                  <a:cubicBezTo>
                    <a:pt x="-12033" y="711705"/>
                    <a:pt x="-1205" y="654856"/>
                    <a:pt x="36695" y="625077"/>
                  </a:cubicBezTo>
                  <a:cubicBezTo>
                    <a:pt x="61058" y="606128"/>
                    <a:pt x="80008" y="592592"/>
                    <a:pt x="55645" y="557400"/>
                  </a:cubicBezTo>
                  <a:cubicBezTo>
                    <a:pt x="42109" y="533037"/>
                    <a:pt x="47522" y="503258"/>
                    <a:pt x="55645" y="476187"/>
                  </a:cubicBezTo>
                  <a:cubicBezTo>
                    <a:pt x="63766" y="459945"/>
                    <a:pt x="52937" y="432874"/>
                    <a:pt x="77301" y="422045"/>
                  </a:cubicBezTo>
                  <a:cubicBezTo>
                    <a:pt x="304696" y="365197"/>
                    <a:pt x="494193" y="235257"/>
                    <a:pt x="689103" y="116144"/>
                  </a:cubicBezTo>
                  <a:cubicBezTo>
                    <a:pt x="705346" y="108023"/>
                    <a:pt x="721589" y="97195"/>
                    <a:pt x="729710" y="91781"/>
                  </a:cubicBezTo>
                  <a:cubicBezTo>
                    <a:pt x="737831" y="126973"/>
                    <a:pt x="1311735" y="62002"/>
                    <a:pt x="1430846" y="51175"/>
                  </a:cubicBezTo>
                  <a:cubicBezTo>
                    <a:pt x="1444382" y="48467"/>
                    <a:pt x="1455210" y="45760"/>
                    <a:pt x="1460625" y="34931"/>
                  </a:cubicBezTo>
                  <a:cubicBezTo>
                    <a:pt x="1475513" y="7861"/>
                    <a:pt x="1492433" y="-937"/>
                    <a:pt x="1510029" y="78"/>
                  </a:cubicBezTo>
                  <a:close/>
                </a:path>
              </a:pathLst>
            </a:custGeom>
            <a:solidFill>
              <a:srgbClr val="403D3D"/>
            </a:solidFill>
            <a:ln w="2334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31" name="Freeform: Shape 296">
              <a:extLst>
                <a:ext uri="{FF2B5EF4-FFF2-40B4-BE49-F238E27FC236}">
                  <a16:creationId xmlns:a16="http://schemas.microsoft.com/office/drawing/2014/main" id="{8E9F3166-001E-44BE-B952-B3EAE31A4730}"/>
                </a:ext>
              </a:extLst>
            </p:cNvPr>
            <p:cNvSpPr/>
            <p:nvPr/>
          </p:nvSpPr>
          <p:spPr>
            <a:xfrm>
              <a:off x="796666" y="2062534"/>
              <a:ext cx="893340" cy="757987"/>
            </a:xfrm>
            <a:custGeom>
              <a:avLst/>
              <a:gdLst>
                <a:gd name="connsiteX0" fmla="*/ 49058 w 772001"/>
                <a:gd name="connsiteY0" fmla="*/ 434054 h 655031"/>
                <a:gd name="connsiteX1" fmla="*/ 105204 w 772001"/>
                <a:gd name="connsiteY1" fmla="*/ 160344 h 655031"/>
                <a:gd name="connsiteX2" fmla="*/ 233871 w 772001"/>
                <a:gd name="connsiteY2" fmla="*/ 85484 h 655031"/>
                <a:gd name="connsiteX3" fmla="*/ 285338 w 772001"/>
                <a:gd name="connsiteY3" fmla="*/ 69108 h 655031"/>
                <a:gd name="connsiteX4" fmla="*/ 399968 w 772001"/>
                <a:gd name="connsiteY4" fmla="*/ 57411 h 655031"/>
                <a:gd name="connsiteX5" fmla="*/ 552029 w 772001"/>
                <a:gd name="connsiteY5" fmla="*/ 104199 h 655031"/>
                <a:gd name="connsiteX6" fmla="*/ 736842 w 772001"/>
                <a:gd name="connsiteY6" fmla="*/ 314745 h 655031"/>
                <a:gd name="connsiteX7" fmla="*/ 701751 w 772001"/>
                <a:gd name="connsiteY7" fmla="*/ 424697 h 655031"/>
                <a:gd name="connsiteX8" fmla="*/ 666660 w 772001"/>
                <a:gd name="connsiteY8" fmla="*/ 452769 h 655031"/>
                <a:gd name="connsiteX9" fmla="*/ 495883 w 772001"/>
                <a:gd name="connsiteY9" fmla="*/ 396624 h 655031"/>
                <a:gd name="connsiteX10" fmla="*/ 360198 w 772001"/>
                <a:gd name="connsiteY10" fmla="*/ 431715 h 655031"/>
                <a:gd name="connsiteX11" fmla="*/ 275980 w 772001"/>
                <a:gd name="connsiteY11" fmla="*/ 499557 h 655031"/>
                <a:gd name="connsiteX12" fmla="*/ 236210 w 772001"/>
                <a:gd name="connsiteY12" fmla="*/ 541667 h 655031"/>
                <a:gd name="connsiteX13" fmla="*/ 231531 w 772001"/>
                <a:gd name="connsiteY13" fmla="*/ 576758 h 655031"/>
                <a:gd name="connsiteX14" fmla="*/ 198780 w 772001"/>
                <a:gd name="connsiteY14" fmla="*/ 616527 h 655031"/>
                <a:gd name="connsiteX15" fmla="*/ 175386 w 772001"/>
                <a:gd name="connsiteY15" fmla="*/ 576758 h 655031"/>
                <a:gd name="connsiteX16" fmla="*/ 53737 w 772001"/>
                <a:gd name="connsiteY16" fmla="*/ 478503 h 655031"/>
                <a:gd name="connsiteX17" fmla="*/ 49058 w 772001"/>
                <a:gd name="connsiteY17" fmla="*/ 434054 h 655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72001" h="655031">
                  <a:moveTo>
                    <a:pt x="49058" y="434054"/>
                  </a:moveTo>
                  <a:cubicBezTo>
                    <a:pt x="28004" y="335799"/>
                    <a:pt x="65434" y="244563"/>
                    <a:pt x="105204" y="160344"/>
                  </a:cubicBezTo>
                  <a:cubicBezTo>
                    <a:pt x="123919" y="118235"/>
                    <a:pt x="173046" y="80805"/>
                    <a:pt x="233871" y="85484"/>
                  </a:cubicBezTo>
                  <a:cubicBezTo>
                    <a:pt x="254925" y="87823"/>
                    <a:pt x="268962" y="83144"/>
                    <a:pt x="285338" y="69108"/>
                  </a:cubicBezTo>
                  <a:cubicBezTo>
                    <a:pt x="318089" y="43375"/>
                    <a:pt x="353180" y="31678"/>
                    <a:pt x="399968" y="57411"/>
                  </a:cubicBezTo>
                  <a:cubicBezTo>
                    <a:pt x="446756" y="80805"/>
                    <a:pt x="502902" y="83144"/>
                    <a:pt x="552029" y="104199"/>
                  </a:cubicBezTo>
                  <a:cubicBezTo>
                    <a:pt x="650284" y="143969"/>
                    <a:pt x="708769" y="216490"/>
                    <a:pt x="736842" y="314745"/>
                  </a:cubicBezTo>
                  <a:cubicBezTo>
                    <a:pt x="748539" y="356854"/>
                    <a:pt x="736842" y="396624"/>
                    <a:pt x="701751" y="424697"/>
                  </a:cubicBezTo>
                  <a:cubicBezTo>
                    <a:pt x="692393" y="438733"/>
                    <a:pt x="683035" y="450430"/>
                    <a:pt x="666660" y="452769"/>
                  </a:cubicBezTo>
                  <a:cubicBezTo>
                    <a:pt x="605835" y="448091"/>
                    <a:pt x="547350" y="434054"/>
                    <a:pt x="495883" y="396624"/>
                  </a:cubicBezTo>
                  <a:cubicBezTo>
                    <a:pt x="442077" y="356854"/>
                    <a:pt x="385932" y="373230"/>
                    <a:pt x="360198" y="431715"/>
                  </a:cubicBezTo>
                  <a:cubicBezTo>
                    <a:pt x="343823" y="469145"/>
                    <a:pt x="322768" y="499557"/>
                    <a:pt x="275980" y="499557"/>
                  </a:cubicBezTo>
                  <a:cubicBezTo>
                    <a:pt x="247907" y="499557"/>
                    <a:pt x="236210" y="515933"/>
                    <a:pt x="236210" y="541667"/>
                  </a:cubicBezTo>
                  <a:cubicBezTo>
                    <a:pt x="236210" y="553364"/>
                    <a:pt x="236210" y="565061"/>
                    <a:pt x="231531" y="576758"/>
                  </a:cubicBezTo>
                  <a:cubicBezTo>
                    <a:pt x="226853" y="595473"/>
                    <a:pt x="217495" y="616527"/>
                    <a:pt x="198780" y="616527"/>
                  </a:cubicBezTo>
                  <a:cubicBezTo>
                    <a:pt x="177725" y="616527"/>
                    <a:pt x="177725" y="593133"/>
                    <a:pt x="175386" y="576758"/>
                  </a:cubicBezTo>
                  <a:cubicBezTo>
                    <a:pt x="161349" y="511254"/>
                    <a:pt x="109883" y="492539"/>
                    <a:pt x="53737" y="478503"/>
                  </a:cubicBezTo>
                  <a:cubicBezTo>
                    <a:pt x="39701" y="466806"/>
                    <a:pt x="46719" y="450430"/>
                    <a:pt x="49058" y="434054"/>
                  </a:cubicBezTo>
                  <a:close/>
                </a:path>
              </a:pathLst>
            </a:custGeom>
            <a:solidFill>
              <a:srgbClr val="0D0402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298">
              <a:extLst>
                <a:ext uri="{FF2B5EF4-FFF2-40B4-BE49-F238E27FC236}">
                  <a16:creationId xmlns:a16="http://schemas.microsoft.com/office/drawing/2014/main" id="{76985933-ADAF-4E34-B8F1-88DC38767AC3}"/>
                </a:ext>
              </a:extLst>
            </p:cNvPr>
            <p:cNvSpPr/>
            <p:nvPr/>
          </p:nvSpPr>
          <p:spPr>
            <a:xfrm>
              <a:off x="67677" y="4226087"/>
              <a:ext cx="1922034" cy="757987"/>
            </a:xfrm>
            <a:custGeom>
              <a:avLst/>
              <a:gdLst>
                <a:gd name="connsiteX0" fmla="*/ 421977 w 1660973"/>
                <a:gd name="connsiteY0" fmla="*/ 569515 h 655031"/>
                <a:gd name="connsiteX1" fmla="*/ 216110 w 1660973"/>
                <a:gd name="connsiteY1" fmla="*/ 620982 h 655031"/>
                <a:gd name="connsiteX2" fmla="*/ 106158 w 1660973"/>
                <a:gd name="connsiteY2" fmla="*/ 611624 h 655031"/>
                <a:gd name="connsiteX3" fmla="*/ 42994 w 1660973"/>
                <a:gd name="connsiteY3" fmla="*/ 501672 h 655031"/>
                <a:gd name="connsiteX4" fmla="*/ 166983 w 1660973"/>
                <a:gd name="connsiteY4" fmla="*/ 370666 h 655031"/>
                <a:gd name="connsiteX5" fmla="*/ 503856 w 1660973"/>
                <a:gd name="connsiteY5" fmla="*/ 267732 h 655031"/>
                <a:gd name="connsiteX6" fmla="*/ 716741 w 1660973"/>
                <a:gd name="connsiteY6" fmla="*/ 232641 h 655031"/>
                <a:gd name="connsiteX7" fmla="*/ 969396 w 1660973"/>
                <a:gd name="connsiteY7" fmla="*/ 171817 h 655031"/>
                <a:gd name="connsiteX8" fmla="*/ 1203336 w 1660973"/>
                <a:gd name="connsiteY8" fmla="*/ 61865 h 655031"/>
                <a:gd name="connsiteX9" fmla="*/ 1626768 w 1660973"/>
                <a:gd name="connsiteY9" fmla="*/ 82920 h 655031"/>
                <a:gd name="connsiteX10" fmla="*/ 1640804 w 1660973"/>
                <a:gd name="connsiteY10" fmla="*/ 94617 h 655031"/>
                <a:gd name="connsiteX11" fmla="*/ 1624428 w 1660973"/>
                <a:gd name="connsiteY11" fmla="*/ 110993 h 655031"/>
                <a:gd name="connsiteX12" fmla="*/ 1551907 w 1660973"/>
                <a:gd name="connsiteY12" fmla="*/ 118011 h 655031"/>
                <a:gd name="connsiteX13" fmla="*/ 1467688 w 1660973"/>
                <a:gd name="connsiteY13" fmla="*/ 103975 h 655031"/>
                <a:gd name="connsiteX14" fmla="*/ 1369434 w 1660973"/>
                <a:gd name="connsiteY14" fmla="*/ 99296 h 655031"/>
                <a:gd name="connsiteX15" fmla="*/ 1467688 w 1660973"/>
                <a:gd name="connsiteY15" fmla="*/ 122690 h 655031"/>
                <a:gd name="connsiteX16" fmla="*/ 1416222 w 1660973"/>
                <a:gd name="connsiteY16" fmla="*/ 155441 h 655031"/>
                <a:gd name="connsiteX17" fmla="*/ 1313288 w 1660973"/>
                <a:gd name="connsiteY17" fmla="*/ 143744 h 655031"/>
                <a:gd name="connsiteX18" fmla="*/ 1271179 w 1660973"/>
                <a:gd name="connsiteY18" fmla="*/ 153102 h 655031"/>
                <a:gd name="connsiteX19" fmla="*/ 1313288 w 1660973"/>
                <a:gd name="connsiteY19" fmla="*/ 155441 h 655031"/>
                <a:gd name="connsiteX20" fmla="*/ 1383470 w 1660973"/>
                <a:gd name="connsiteY20" fmla="*/ 174157 h 655031"/>
                <a:gd name="connsiteX21" fmla="*/ 1231409 w 1660973"/>
                <a:gd name="connsiteY21" fmla="*/ 216266 h 655031"/>
                <a:gd name="connsiteX22" fmla="*/ 1037239 w 1660973"/>
                <a:gd name="connsiteY22" fmla="*/ 249017 h 655031"/>
                <a:gd name="connsiteX23" fmla="*/ 997469 w 1660973"/>
                <a:gd name="connsiteY23" fmla="*/ 277090 h 655031"/>
                <a:gd name="connsiteX24" fmla="*/ 943663 w 1660973"/>
                <a:gd name="connsiteY24" fmla="*/ 312181 h 655031"/>
                <a:gd name="connsiteX25" fmla="*/ 793941 w 1660973"/>
                <a:gd name="connsiteY25" fmla="*/ 403418 h 655031"/>
                <a:gd name="connsiteX26" fmla="*/ 421977 w 1660973"/>
                <a:gd name="connsiteY26" fmla="*/ 569515 h 655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660973" h="655031">
                  <a:moveTo>
                    <a:pt x="421977" y="569515"/>
                  </a:moveTo>
                  <a:cubicBezTo>
                    <a:pt x="412619" y="571854"/>
                    <a:pt x="295649" y="588230"/>
                    <a:pt x="216110" y="620982"/>
                  </a:cubicBezTo>
                  <a:cubicBezTo>
                    <a:pt x="174001" y="639697"/>
                    <a:pt x="136570" y="642036"/>
                    <a:pt x="106158" y="611624"/>
                  </a:cubicBezTo>
                  <a:cubicBezTo>
                    <a:pt x="75746" y="578873"/>
                    <a:pt x="59370" y="548460"/>
                    <a:pt x="42994" y="501672"/>
                  </a:cubicBezTo>
                  <a:cubicBezTo>
                    <a:pt x="120195" y="436169"/>
                    <a:pt x="106158" y="415115"/>
                    <a:pt x="166983" y="370666"/>
                  </a:cubicBezTo>
                  <a:cubicBezTo>
                    <a:pt x="368171" y="246678"/>
                    <a:pt x="452389" y="270072"/>
                    <a:pt x="503856" y="267732"/>
                  </a:cubicBezTo>
                  <a:cubicBezTo>
                    <a:pt x="562341" y="260714"/>
                    <a:pt x="630184" y="260714"/>
                    <a:pt x="716741" y="232641"/>
                  </a:cubicBezTo>
                  <a:cubicBezTo>
                    <a:pt x="831372" y="197550"/>
                    <a:pt x="887517" y="195211"/>
                    <a:pt x="969396" y="171817"/>
                  </a:cubicBezTo>
                  <a:cubicBezTo>
                    <a:pt x="1077009" y="143744"/>
                    <a:pt x="1130815" y="92278"/>
                    <a:pt x="1203336" y="61865"/>
                  </a:cubicBezTo>
                  <a:cubicBezTo>
                    <a:pt x="1367094" y="29114"/>
                    <a:pt x="1477046" y="40811"/>
                    <a:pt x="1626768" y="82920"/>
                  </a:cubicBezTo>
                  <a:cubicBezTo>
                    <a:pt x="1633786" y="85259"/>
                    <a:pt x="1640804" y="85259"/>
                    <a:pt x="1640804" y="94617"/>
                  </a:cubicBezTo>
                  <a:cubicBezTo>
                    <a:pt x="1643143" y="106314"/>
                    <a:pt x="1633786" y="108653"/>
                    <a:pt x="1624428" y="110993"/>
                  </a:cubicBezTo>
                  <a:cubicBezTo>
                    <a:pt x="1601034" y="120350"/>
                    <a:pt x="1579980" y="129708"/>
                    <a:pt x="1551907" y="118011"/>
                  </a:cubicBezTo>
                  <a:cubicBezTo>
                    <a:pt x="1526173" y="106314"/>
                    <a:pt x="1495761" y="108653"/>
                    <a:pt x="1467688" y="103975"/>
                  </a:cubicBezTo>
                  <a:cubicBezTo>
                    <a:pt x="1439616" y="92278"/>
                    <a:pt x="1402185" y="89938"/>
                    <a:pt x="1369434" y="99296"/>
                  </a:cubicBezTo>
                  <a:cubicBezTo>
                    <a:pt x="1402185" y="103975"/>
                    <a:pt x="1446634" y="108653"/>
                    <a:pt x="1467688" y="122690"/>
                  </a:cubicBezTo>
                  <a:cubicBezTo>
                    <a:pt x="1470028" y="169478"/>
                    <a:pt x="1434937" y="150763"/>
                    <a:pt x="1416222" y="155441"/>
                  </a:cubicBezTo>
                  <a:cubicBezTo>
                    <a:pt x="1385809" y="148423"/>
                    <a:pt x="1339021" y="139066"/>
                    <a:pt x="1313288" y="143744"/>
                  </a:cubicBezTo>
                  <a:cubicBezTo>
                    <a:pt x="1299252" y="148423"/>
                    <a:pt x="1278197" y="150763"/>
                    <a:pt x="1271179" y="153102"/>
                  </a:cubicBezTo>
                  <a:cubicBezTo>
                    <a:pt x="1278197" y="155441"/>
                    <a:pt x="1296912" y="157781"/>
                    <a:pt x="1313288" y="155441"/>
                  </a:cubicBezTo>
                  <a:cubicBezTo>
                    <a:pt x="1350718" y="150763"/>
                    <a:pt x="1374112" y="153102"/>
                    <a:pt x="1383470" y="174157"/>
                  </a:cubicBezTo>
                  <a:cubicBezTo>
                    <a:pt x="1334343" y="192872"/>
                    <a:pt x="1278197" y="185854"/>
                    <a:pt x="1231409" y="216266"/>
                  </a:cubicBezTo>
                  <a:cubicBezTo>
                    <a:pt x="1165906" y="227963"/>
                    <a:pt x="1102742" y="239660"/>
                    <a:pt x="1037239" y="249017"/>
                  </a:cubicBezTo>
                  <a:cubicBezTo>
                    <a:pt x="1018524" y="251357"/>
                    <a:pt x="1006827" y="260714"/>
                    <a:pt x="997469" y="277090"/>
                  </a:cubicBezTo>
                  <a:cubicBezTo>
                    <a:pt x="992790" y="284108"/>
                    <a:pt x="964718" y="298145"/>
                    <a:pt x="943663" y="312181"/>
                  </a:cubicBezTo>
                  <a:cubicBezTo>
                    <a:pt x="889857" y="344933"/>
                    <a:pt x="843069" y="373005"/>
                    <a:pt x="793941" y="403418"/>
                  </a:cubicBezTo>
                  <a:cubicBezTo>
                    <a:pt x="676972" y="478278"/>
                    <a:pt x="560002" y="534424"/>
                    <a:pt x="421977" y="569515"/>
                  </a:cubicBezTo>
                  <a:close/>
                </a:path>
              </a:pathLst>
            </a:custGeom>
            <a:solidFill>
              <a:srgbClr val="FDD3A2"/>
            </a:solidFill>
            <a:ln w="45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299">
              <a:extLst>
                <a:ext uri="{FF2B5EF4-FFF2-40B4-BE49-F238E27FC236}">
                  <a16:creationId xmlns:a16="http://schemas.microsoft.com/office/drawing/2014/main" id="{CB94BF81-1EA1-48A6-9A30-BC65F82A3C9F}"/>
                </a:ext>
              </a:extLst>
            </p:cNvPr>
            <p:cNvSpPr/>
            <p:nvPr/>
          </p:nvSpPr>
          <p:spPr>
            <a:xfrm>
              <a:off x="1726215" y="4333791"/>
              <a:ext cx="893340" cy="649703"/>
            </a:xfrm>
            <a:custGeom>
              <a:avLst/>
              <a:gdLst>
                <a:gd name="connsiteX0" fmla="*/ 688156 w 772001"/>
                <a:gd name="connsiteY0" fmla="*/ 44691 h 561455"/>
                <a:gd name="connsiteX1" fmla="*/ 730265 w 772001"/>
                <a:gd name="connsiteY1" fmla="*/ 54048 h 561455"/>
                <a:gd name="connsiteX2" fmla="*/ 709211 w 772001"/>
                <a:gd name="connsiteY2" fmla="*/ 89139 h 561455"/>
                <a:gd name="connsiteX3" fmla="*/ 381695 w 772001"/>
                <a:gd name="connsiteY3" fmla="*/ 376885 h 561455"/>
                <a:gd name="connsiteX4" fmla="*/ 180506 w 772001"/>
                <a:gd name="connsiteY4" fmla="*/ 514910 h 561455"/>
                <a:gd name="connsiteX5" fmla="*/ 51839 w 772001"/>
                <a:gd name="connsiteY5" fmla="*/ 437710 h 561455"/>
                <a:gd name="connsiteX6" fmla="*/ 222615 w 772001"/>
                <a:gd name="connsiteY6" fmla="*/ 210788 h 561455"/>
                <a:gd name="connsiteX7" fmla="*/ 253028 w 772001"/>
                <a:gd name="connsiteY7" fmla="*/ 199091 h 561455"/>
                <a:gd name="connsiteX8" fmla="*/ 243670 w 772001"/>
                <a:gd name="connsiteY8" fmla="*/ 178036 h 561455"/>
                <a:gd name="connsiteX9" fmla="*/ 208579 w 772001"/>
                <a:gd name="connsiteY9" fmla="*/ 140606 h 561455"/>
                <a:gd name="connsiteX10" fmla="*/ 269403 w 772001"/>
                <a:gd name="connsiteY10" fmla="*/ 135927 h 561455"/>
                <a:gd name="connsiteX11" fmla="*/ 332567 w 772001"/>
                <a:gd name="connsiteY11" fmla="*/ 161661 h 561455"/>
                <a:gd name="connsiteX12" fmla="*/ 332567 w 772001"/>
                <a:gd name="connsiteY12" fmla="*/ 114873 h 561455"/>
                <a:gd name="connsiteX13" fmla="*/ 391052 w 772001"/>
                <a:gd name="connsiteY13" fmla="*/ 114873 h 561455"/>
                <a:gd name="connsiteX14" fmla="*/ 503343 w 772001"/>
                <a:gd name="connsiteY14" fmla="*/ 112533 h 561455"/>
                <a:gd name="connsiteX15" fmla="*/ 622653 w 772001"/>
                <a:gd name="connsiteY15" fmla="*/ 86800 h 561455"/>
                <a:gd name="connsiteX16" fmla="*/ 688156 w 772001"/>
                <a:gd name="connsiteY16" fmla="*/ 44691 h 56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72001" h="561455">
                  <a:moveTo>
                    <a:pt x="688156" y="44691"/>
                  </a:moveTo>
                  <a:cubicBezTo>
                    <a:pt x="702192" y="49369"/>
                    <a:pt x="720908" y="32994"/>
                    <a:pt x="730265" y="54048"/>
                  </a:cubicBezTo>
                  <a:cubicBezTo>
                    <a:pt x="739623" y="72763"/>
                    <a:pt x="718568" y="77442"/>
                    <a:pt x="709211" y="89139"/>
                  </a:cubicBezTo>
                  <a:cubicBezTo>
                    <a:pt x="608616" y="194412"/>
                    <a:pt x="491646" y="280970"/>
                    <a:pt x="381695" y="376885"/>
                  </a:cubicBezTo>
                  <a:cubicBezTo>
                    <a:pt x="320870" y="430692"/>
                    <a:pt x="250688" y="472801"/>
                    <a:pt x="180506" y="514910"/>
                  </a:cubicBezTo>
                  <a:cubicBezTo>
                    <a:pt x="91609" y="535965"/>
                    <a:pt x="72894" y="524268"/>
                    <a:pt x="51839" y="437710"/>
                  </a:cubicBezTo>
                  <a:cubicBezTo>
                    <a:pt x="19088" y="302025"/>
                    <a:pt x="77573" y="222485"/>
                    <a:pt x="222615" y="210788"/>
                  </a:cubicBezTo>
                  <a:cubicBezTo>
                    <a:pt x="234312" y="210788"/>
                    <a:pt x="246009" y="210788"/>
                    <a:pt x="253028" y="199091"/>
                  </a:cubicBezTo>
                  <a:cubicBezTo>
                    <a:pt x="257706" y="189733"/>
                    <a:pt x="250688" y="185055"/>
                    <a:pt x="243670" y="178036"/>
                  </a:cubicBezTo>
                  <a:cubicBezTo>
                    <a:pt x="231973" y="164000"/>
                    <a:pt x="199221" y="161661"/>
                    <a:pt x="208579" y="140606"/>
                  </a:cubicBezTo>
                  <a:cubicBezTo>
                    <a:pt x="220276" y="117212"/>
                    <a:pt x="248349" y="131248"/>
                    <a:pt x="269403" y="135927"/>
                  </a:cubicBezTo>
                  <a:cubicBezTo>
                    <a:pt x="290458" y="145285"/>
                    <a:pt x="313852" y="147624"/>
                    <a:pt x="332567" y="161661"/>
                  </a:cubicBezTo>
                  <a:cubicBezTo>
                    <a:pt x="344264" y="142945"/>
                    <a:pt x="313852" y="131248"/>
                    <a:pt x="332567" y="114873"/>
                  </a:cubicBezTo>
                  <a:cubicBezTo>
                    <a:pt x="353622" y="91479"/>
                    <a:pt x="372337" y="98497"/>
                    <a:pt x="391052" y="114873"/>
                  </a:cubicBezTo>
                  <a:cubicBezTo>
                    <a:pt x="430822" y="168679"/>
                    <a:pt x="465913" y="121891"/>
                    <a:pt x="503343" y="112533"/>
                  </a:cubicBezTo>
                  <a:cubicBezTo>
                    <a:pt x="540774" y="100836"/>
                    <a:pt x="566507" y="42351"/>
                    <a:pt x="622653" y="86800"/>
                  </a:cubicBezTo>
                  <a:cubicBezTo>
                    <a:pt x="632010" y="100836"/>
                    <a:pt x="667101" y="63406"/>
                    <a:pt x="688156" y="44691"/>
                  </a:cubicBezTo>
                  <a:close/>
                </a:path>
              </a:pathLst>
            </a:custGeom>
            <a:solidFill>
              <a:srgbClr val="FDD3A2"/>
            </a:solidFill>
            <a:ln w="45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34" name="Group 300">
              <a:extLst>
                <a:ext uri="{FF2B5EF4-FFF2-40B4-BE49-F238E27FC236}">
                  <a16:creationId xmlns:a16="http://schemas.microsoft.com/office/drawing/2014/main" id="{FD1C7D70-6CC8-4318-B9B4-B61124E81CAD}"/>
                </a:ext>
              </a:extLst>
            </p:cNvPr>
            <p:cNvGrpSpPr/>
            <p:nvPr/>
          </p:nvGrpSpPr>
          <p:grpSpPr>
            <a:xfrm>
              <a:off x="534521" y="5254220"/>
              <a:ext cx="1298159" cy="365198"/>
              <a:chOff x="8963351" y="2835327"/>
              <a:chExt cx="1121835" cy="315595"/>
            </a:xfrm>
          </p:grpSpPr>
          <p:sp>
            <p:nvSpPr>
              <p:cNvPr id="44" name="Freeform: Shape 309">
                <a:extLst>
                  <a:ext uri="{FF2B5EF4-FFF2-40B4-BE49-F238E27FC236}">
                    <a16:creationId xmlns:a16="http://schemas.microsoft.com/office/drawing/2014/main" id="{26EB831D-AC00-4233-B4C6-09AF9E1E0380}"/>
                  </a:ext>
                </a:extLst>
              </p:cNvPr>
              <p:cNvSpPr/>
              <p:nvPr/>
            </p:nvSpPr>
            <p:spPr>
              <a:xfrm>
                <a:off x="9991610" y="2901191"/>
                <a:ext cx="93576" cy="163758"/>
              </a:xfrm>
              <a:custGeom>
                <a:avLst/>
                <a:gdLst>
                  <a:gd name="connsiteX0" fmla="*/ 66128 w 93575"/>
                  <a:gd name="connsiteY0" fmla="*/ 106158 h 163757"/>
                  <a:gd name="connsiteX1" fmla="*/ 45074 w 93575"/>
                  <a:gd name="connsiteY1" fmla="*/ 108498 h 163757"/>
                  <a:gd name="connsiteX2" fmla="*/ 45074 w 93575"/>
                  <a:gd name="connsiteY2" fmla="*/ 42994 h 163757"/>
                  <a:gd name="connsiteX3" fmla="*/ 66128 w 93575"/>
                  <a:gd name="connsiteY3" fmla="*/ 87443 h 163757"/>
                  <a:gd name="connsiteX4" fmla="*/ 66128 w 93575"/>
                  <a:gd name="connsiteY4" fmla="*/ 106158 h 163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3575" h="163757">
                    <a:moveTo>
                      <a:pt x="66128" y="106158"/>
                    </a:moveTo>
                    <a:cubicBezTo>
                      <a:pt x="59110" y="110837"/>
                      <a:pt x="52092" y="141249"/>
                      <a:pt x="45074" y="108498"/>
                    </a:cubicBezTo>
                    <a:cubicBezTo>
                      <a:pt x="40395" y="89782"/>
                      <a:pt x="45074" y="68728"/>
                      <a:pt x="45074" y="42994"/>
                    </a:cubicBezTo>
                    <a:cubicBezTo>
                      <a:pt x="63789" y="57031"/>
                      <a:pt x="49753" y="80425"/>
                      <a:pt x="66128" y="87443"/>
                    </a:cubicBezTo>
                    <a:cubicBezTo>
                      <a:pt x="66128" y="94461"/>
                      <a:pt x="66128" y="101479"/>
                      <a:pt x="66128" y="106158"/>
                    </a:cubicBezTo>
                    <a:close/>
                  </a:path>
                </a:pathLst>
              </a:custGeom>
              <a:solidFill>
                <a:srgbClr val="050505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310">
                <a:extLst>
                  <a:ext uri="{FF2B5EF4-FFF2-40B4-BE49-F238E27FC236}">
                    <a16:creationId xmlns:a16="http://schemas.microsoft.com/office/drawing/2014/main" id="{A3241B5B-775A-4C76-9690-E8EF6E75FF2B}"/>
                  </a:ext>
                </a:extLst>
              </p:cNvPr>
              <p:cNvSpPr/>
              <p:nvPr/>
            </p:nvSpPr>
            <p:spPr>
              <a:xfrm>
                <a:off x="9071658" y="2854204"/>
                <a:ext cx="444486" cy="257334"/>
              </a:xfrm>
              <a:custGeom>
                <a:avLst/>
                <a:gdLst>
                  <a:gd name="connsiteX0" fmla="*/ 422284 w 444485"/>
                  <a:gd name="connsiteY0" fmla="*/ 183557 h 257333"/>
                  <a:gd name="connsiteX1" fmla="*/ 375496 w 444485"/>
                  <a:gd name="connsiteY1" fmla="*/ 223327 h 257333"/>
                  <a:gd name="connsiteX2" fmla="*/ 66696 w 444485"/>
                  <a:gd name="connsiteY2" fmla="*/ 150805 h 257333"/>
                  <a:gd name="connsiteX3" fmla="*/ 45641 w 444485"/>
                  <a:gd name="connsiteY3" fmla="*/ 94660 h 257333"/>
                  <a:gd name="connsiteX4" fmla="*/ 104126 w 444485"/>
                  <a:gd name="connsiteY4" fmla="*/ 47872 h 257333"/>
                  <a:gd name="connsiteX5" fmla="*/ 377836 w 444485"/>
                  <a:gd name="connsiteY5" fmla="*/ 120393 h 257333"/>
                  <a:gd name="connsiteX6" fmla="*/ 422284 w 444485"/>
                  <a:gd name="connsiteY6" fmla="*/ 183557 h 257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4485" h="257333">
                    <a:moveTo>
                      <a:pt x="422284" y="183557"/>
                    </a:moveTo>
                    <a:cubicBezTo>
                      <a:pt x="429303" y="223327"/>
                      <a:pt x="408248" y="232684"/>
                      <a:pt x="375496" y="223327"/>
                    </a:cubicBezTo>
                    <a:cubicBezTo>
                      <a:pt x="272563" y="199933"/>
                      <a:pt x="169629" y="174199"/>
                      <a:pt x="66696" y="150805"/>
                    </a:cubicBezTo>
                    <a:cubicBezTo>
                      <a:pt x="29265" y="141448"/>
                      <a:pt x="47981" y="115714"/>
                      <a:pt x="45641" y="94660"/>
                    </a:cubicBezTo>
                    <a:cubicBezTo>
                      <a:pt x="38623" y="43193"/>
                      <a:pt x="54999" y="36175"/>
                      <a:pt x="104126" y="47872"/>
                    </a:cubicBezTo>
                    <a:cubicBezTo>
                      <a:pt x="197702" y="66587"/>
                      <a:pt x="286599" y="94660"/>
                      <a:pt x="377836" y="120393"/>
                    </a:cubicBezTo>
                    <a:cubicBezTo>
                      <a:pt x="415266" y="132090"/>
                      <a:pt x="431642" y="146127"/>
                      <a:pt x="422284" y="183557"/>
                    </a:cubicBezTo>
                    <a:close/>
                  </a:path>
                </a:pathLst>
              </a:custGeom>
              <a:solidFill>
                <a:srgbClr val="000000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311">
                <a:extLst>
                  <a:ext uri="{FF2B5EF4-FFF2-40B4-BE49-F238E27FC236}">
                    <a16:creationId xmlns:a16="http://schemas.microsoft.com/office/drawing/2014/main" id="{05675C4A-98D8-4E2F-9F92-EC56DA6709AE}"/>
                  </a:ext>
                </a:extLst>
              </p:cNvPr>
              <p:cNvSpPr/>
              <p:nvPr/>
            </p:nvSpPr>
            <p:spPr>
              <a:xfrm>
                <a:off x="9480134" y="2950191"/>
                <a:ext cx="257334" cy="187152"/>
              </a:xfrm>
              <a:custGeom>
                <a:avLst/>
                <a:gdLst>
                  <a:gd name="connsiteX0" fmla="*/ 229034 w 257333"/>
                  <a:gd name="connsiteY0" fmla="*/ 80552 h 187151"/>
                  <a:gd name="connsiteX1" fmla="*/ 219676 w 257333"/>
                  <a:gd name="connsiteY1" fmla="*/ 122661 h 187151"/>
                  <a:gd name="connsiteX2" fmla="*/ 189264 w 257333"/>
                  <a:gd name="connsiteY2" fmla="*/ 153074 h 187151"/>
                  <a:gd name="connsiteX3" fmla="*/ 67615 w 257333"/>
                  <a:gd name="connsiteY3" fmla="*/ 141377 h 187151"/>
                  <a:gd name="connsiteX4" fmla="*/ 46561 w 257333"/>
                  <a:gd name="connsiteY4" fmla="*/ 89910 h 187151"/>
                  <a:gd name="connsiteX5" fmla="*/ 69955 w 257333"/>
                  <a:gd name="connsiteY5" fmla="*/ 43122 h 187151"/>
                  <a:gd name="connsiteX6" fmla="*/ 224355 w 257333"/>
                  <a:gd name="connsiteY6" fmla="*/ 66516 h 187151"/>
                  <a:gd name="connsiteX7" fmla="*/ 229034 w 257333"/>
                  <a:gd name="connsiteY7" fmla="*/ 80552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7333" h="187151">
                    <a:moveTo>
                      <a:pt x="229034" y="80552"/>
                    </a:moveTo>
                    <a:cubicBezTo>
                      <a:pt x="214997" y="92249"/>
                      <a:pt x="219676" y="108625"/>
                      <a:pt x="219676" y="122661"/>
                    </a:cubicBezTo>
                    <a:cubicBezTo>
                      <a:pt x="222016" y="143716"/>
                      <a:pt x="212658" y="155413"/>
                      <a:pt x="189264" y="153074"/>
                    </a:cubicBezTo>
                    <a:cubicBezTo>
                      <a:pt x="149494" y="148395"/>
                      <a:pt x="107385" y="146055"/>
                      <a:pt x="67615" y="141377"/>
                    </a:cubicBezTo>
                    <a:cubicBezTo>
                      <a:pt x="30185" y="136698"/>
                      <a:pt x="46561" y="108625"/>
                      <a:pt x="46561" y="89910"/>
                    </a:cubicBezTo>
                    <a:cubicBezTo>
                      <a:pt x="44221" y="71195"/>
                      <a:pt x="41882" y="40782"/>
                      <a:pt x="69955" y="43122"/>
                    </a:cubicBezTo>
                    <a:cubicBezTo>
                      <a:pt x="121421" y="47801"/>
                      <a:pt x="172888" y="57158"/>
                      <a:pt x="224355" y="66516"/>
                    </a:cubicBezTo>
                    <a:cubicBezTo>
                      <a:pt x="229034" y="66516"/>
                      <a:pt x="229034" y="75873"/>
                      <a:pt x="229034" y="80552"/>
                    </a:cubicBezTo>
                    <a:close/>
                  </a:path>
                </a:pathLst>
              </a:custGeom>
              <a:solidFill>
                <a:srgbClr val="020202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312">
                <a:extLst>
                  <a:ext uri="{FF2B5EF4-FFF2-40B4-BE49-F238E27FC236}">
                    <a16:creationId xmlns:a16="http://schemas.microsoft.com/office/drawing/2014/main" id="{7516179A-D683-4236-B7DF-BD3E9452FFF0}"/>
                  </a:ext>
                </a:extLst>
              </p:cNvPr>
              <p:cNvSpPr/>
              <p:nvPr/>
            </p:nvSpPr>
            <p:spPr>
              <a:xfrm>
                <a:off x="9682317" y="2963770"/>
                <a:ext cx="280728" cy="187152"/>
              </a:xfrm>
              <a:custGeom>
                <a:avLst/>
                <a:gdLst>
                  <a:gd name="connsiteX0" fmla="*/ 239736 w 280727"/>
                  <a:gd name="connsiteY0" fmla="*/ 57616 h 187151"/>
                  <a:gd name="connsiteX1" fmla="*/ 237397 w 280727"/>
                  <a:gd name="connsiteY1" fmla="*/ 104404 h 187151"/>
                  <a:gd name="connsiteX2" fmla="*/ 211663 w 280727"/>
                  <a:gd name="connsiteY2" fmla="*/ 141834 h 187151"/>
                  <a:gd name="connsiteX3" fmla="*/ 80657 w 280727"/>
                  <a:gd name="connsiteY3" fmla="*/ 151192 h 187151"/>
                  <a:gd name="connsiteX4" fmla="*/ 47906 w 280727"/>
                  <a:gd name="connsiteY4" fmla="*/ 99725 h 187151"/>
                  <a:gd name="connsiteX5" fmla="*/ 66621 w 280727"/>
                  <a:gd name="connsiteY5" fmla="*/ 45919 h 187151"/>
                  <a:gd name="connsiteX6" fmla="*/ 235057 w 280727"/>
                  <a:gd name="connsiteY6" fmla="*/ 43579 h 187151"/>
                  <a:gd name="connsiteX7" fmla="*/ 239736 w 280727"/>
                  <a:gd name="connsiteY7" fmla="*/ 57616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0727" h="187151">
                    <a:moveTo>
                      <a:pt x="239736" y="57616"/>
                    </a:moveTo>
                    <a:cubicBezTo>
                      <a:pt x="225700" y="71652"/>
                      <a:pt x="235057" y="88028"/>
                      <a:pt x="237397" y="104404"/>
                    </a:cubicBezTo>
                    <a:cubicBezTo>
                      <a:pt x="244415" y="127798"/>
                      <a:pt x="235057" y="139495"/>
                      <a:pt x="211663" y="141834"/>
                    </a:cubicBezTo>
                    <a:cubicBezTo>
                      <a:pt x="167215" y="144173"/>
                      <a:pt x="125106" y="148852"/>
                      <a:pt x="80657" y="151192"/>
                    </a:cubicBezTo>
                    <a:cubicBezTo>
                      <a:pt x="40887" y="153531"/>
                      <a:pt x="52584" y="120779"/>
                      <a:pt x="47906" y="99725"/>
                    </a:cubicBezTo>
                    <a:cubicBezTo>
                      <a:pt x="43227" y="78670"/>
                      <a:pt x="33869" y="48258"/>
                      <a:pt x="66621" y="45919"/>
                    </a:cubicBezTo>
                    <a:cubicBezTo>
                      <a:pt x="122766" y="41240"/>
                      <a:pt x="178912" y="43579"/>
                      <a:pt x="235057" y="43579"/>
                    </a:cubicBezTo>
                    <a:cubicBezTo>
                      <a:pt x="235057" y="43579"/>
                      <a:pt x="237397" y="52937"/>
                      <a:pt x="239736" y="57616"/>
                    </a:cubicBezTo>
                    <a:close/>
                  </a:path>
                </a:pathLst>
              </a:custGeom>
              <a:solidFill>
                <a:srgbClr val="020202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313">
                <a:extLst>
                  <a:ext uri="{FF2B5EF4-FFF2-40B4-BE49-F238E27FC236}">
                    <a16:creationId xmlns:a16="http://schemas.microsoft.com/office/drawing/2014/main" id="{D68DF4C2-06AB-4C0C-B7FA-3034209981F2}"/>
                  </a:ext>
                </a:extLst>
              </p:cNvPr>
              <p:cNvSpPr/>
              <p:nvPr/>
            </p:nvSpPr>
            <p:spPr>
              <a:xfrm>
                <a:off x="8963351" y="2835327"/>
                <a:ext cx="140364" cy="187152"/>
              </a:xfrm>
              <a:custGeom>
                <a:avLst/>
                <a:gdLst>
                  <a:gd name="connsiteX0" fmla="*/ 43997 w 140363"/>
                  <a:gd name="connsiteY0" fmla="*/ 99500 h 187151"/>
                  <a:gd name="connsiteX1" fmla="*/ 76749 w 140363"/>
                  <a:gd name="connsiteY1" fmla="*/ 43355 h 187151"/>
                  <a:gd name="connsiteX2" fmla="*/ 104821 w 140363"/>
                  <a:gd name="connsiteY2" fmla="*/ 113537 h 187151"/>
                  <a:gd name="connsiteX3" fmla="*/ 72070 w 140363"/>
                  <a:gd name="connsiteY3" fmla="*/ 155646 h 187151"/>
                  <a:gd name="connsiteX4" fmla="*/ 43997 w 140363"/>
                  <a:gd name="connsiteY4" fmla="*/ 99500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363" h="187151">
                    <a:moveTo>
                      <a:pt x="43997" y="99500"/>
                    </a:moveTo>
                    <a:cubicBezTo>
                      <a:pt x="53355" y="80785"/>
                      <a:pt x="27621" y="38676"/>
                      <a:pt x="76749" y="43355"/>
                    </a:cubicBezTo>
                    <a:cubicBezTo>
                      <a:pt x="130555" y="48033"/>
                      <a:pt x="100143" y="90143"/>
                      <a:pt x="104821" y="113537"/>
                    </a:cubicBezTo>
                    <a:cubicBezTo>
                      <a:pt x="109500" y="134591"/>
                      <a:pt x="107161" y="157985"/>
                      <a:pt x="72070" y="155646"/>
                    </a:cubicBezTo>
                    <a:cubicBezTo>
                      <a:pt x="27621" y="153306"/>
                      <a:pt x="48676" y="120555"/>
                      <a:pt x="43997" y="9950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314">
                <a:extLst>
                  <a:ext uri="{FF2B5EF4-FFF2-40B4-BE49-F238E27FC236}">
                    <a16:creationId xmlns:a16="http://schemas.microsoft.com/office/drawing/2014/main" id="{5CB42937-8D17-40CC-8BA5-1F7853FAADC2}"/>
                  </a:ext>
                </a:extLst>
              </p:cNvPr>
              <p:cNvSpPr/>
              <p:nvPr/>
            </p:nvSpPr>
            <p:spPr>
              <a:xfrm>
                <a:off x="9892135" y="2926594"/>
                <a:ext cx="163758" cy="187152"/>
              </a:xfrm>
              <a:custGeom>
                <a:avLst/>
                <a:gdLst>
                  <a:gd name="connsiteX0" fmla="*/ 46294 w 163757"/>
                  <a:gd name="connsiteY0" fmla="*/ 155616 h 187151"/>
                  <a:gd name="connsiteX1" fmla="*/ 43954 w 163757"/>
                  <a:gd name="connsiteY1" fmla="*/ 111167 h 187151"/>
                  <a:gd name="connsiteX2" fmla="*/ 100100 w 163757"/>
                  <a:gd name="connsiteY2" fmla="*/ 45664 h 187151"/>
                  <a:gd name="connsiteX3" fmla="*/ 123494 w 163757"/>
                  <a:gd name="connsiteY3" fmla="*/ 64379 h 187151"/>
                  <a:gd name="connsiteX4" fmla="*/ 46294 w 163757"/>
                  <a:gd name="connsiteY4" fmla="*/ 155616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757" h="187151">
                    <a:moveTo>
                      <a:pt x="46294" y="155616"/>
                    </a:moveTo>
                    <a:cubicBezTo>
                      <a:pt x="46294" y="141579"/>
                      <a:pt x="46294" y="125204"/>
                      <a:pt x="43954" y="111167"/>
                    </a:cubicBezTo>
                    <a:cubicBezTo>
                      <a:pt x="36936" y="66719"/>
                      <a:pt x="69688" y="57361"/>
                      <a:pt x="100100" y="45664"/>
                    </a:cubicBezTo>
                    <a:cubicBezTo>
                      <a:pt x="116476" y="38646"/>
                      <a:pt x="123494" y="45664"/>
                      <a:pt x="123494" y="64379"/>
                    </a:cubicBezTo>
                    <a:cubicBezTo>
                      <a:pt x="121155" y="115846"/>
                      <a:pt x="102439" y="153276"/>
                      <a:pt x="46294" y="155616"/>
                    </a:cubicBezTo>
                    <a:close/>
                  </a:path>
                </a:pathLst>
              </a:custGeom>
              <a:solidFill>
                <a:srgbClr val="020202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5" name="Freeform: Shape 301">
              <a:extLst>
                <a:ext uri="{FF2B5EF4-FFF2-40B4-BE49-F238E27FC236}">
                  <a16:creationId xmlns:a16="http://schemas.microsoft.com/office/drawing/2014/main" id="{01422DC0-BE8C-4085-9BA6-E712138F5896}"/>
                </a:ext>
              </a:extLst>
            </p:cNvPr>
            <p:cNvSpPr/>
            <p:nvPr/>
          </p:nvSpPr>
          <p:spPr>
            <a:xfrm>
              <a:off x="1460841" y="4913545"/>
              <a:ext cx="135355" cy="135355"/>
            </a:xfrm>
            <a:custGeom>
              <a:avLst/>
              <a:gdLst>
                <a:gd name="connsiteX0" fmla="*/ 66963 w 116969"/>
                <a:gd name="connsiteY0" fmla="*/ 42994 h 116969"/>
                <a:gd name="connsiteX1" fmla="*/ 85678 w 116969"/>
                <a:gd name="connsiteY1" fmla="*/ 66388 h 116969"/>
                <a:gd name="connsiteX2" fmla="*/ 59945 w 116969"/>
                <a:gd name="connsiteY2" fmla="*/ 87443 h 116969"/>
                <a:gd name="connsiteX3" fmla="*/ 43569 w 116969"/>
                <a:gd name="connsiteY3" fmla="*/ 61709 h 116969"/>
                <a:gd name="connsiteX4" fmla="*/ 66963 w 116969"/>
                <a:gd name="connsiteY4" fmla="*/ 42994 h 11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969" h="116969">
                  <a:moveTo>
                    <a:pt x="66963" y="42994"/>
                  </a:moveTo>
                  <a:cubicBezTo>
                    <a:pt x="78660" y="45334"/>
                    <a:pt x="88017" y="54691"/>
                    <a:pt x="85678" y="66388"/>
                  </a:cubicBezTo>
                  <a:cubicBezTo>
                    <a:pt x="85678" y="80425"/>
                    <a:pt x="76320" y="92122"/>
                    <a:pt x="59945" y="87443"/>
                  </a:cubicBezTo>
                  <a:cubicBezTo>
                    <a:pt x="45908" y="85103"/>
                    <a:pt x="41229" y="73406"/>
                    <a:pt x="43569" y="61709"/>
                  </a:cubicBezTo>
                  <a:cubicBezTo>
                    <a:pt x="45908" y="50012"/>
                    <a:pt x="52926" y="42994"/>
                    <a:pt x="66963" y="42994"/>
                  </a:cubicBezTo>
                  <a:close/>
                </a:path>
              </a:pathLst>
            </a:custGeom>
            <a:solidFill>
              <a:srgbClr val="D6D6D6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02">
              <a:extLst>
                <a:ext uri="{FF2B5EF4-FFF2-40B4-BE49-F238E27FC236}">
                  <a16:creationId xmlns:a16="http://schemas.microsoft.com/office/drawing/2014/main" id="{85F12ACE-BFA7-476B-B3E8-5D1ABB111E17}"/>
                </a:ext>
              </a:extLst>
            </p:cNvPr>
            <p:cNvSpPr/>
            <p:nvPr/>
          </p:nvSpPr>
          <p:spPr>
            <a:xfrm>
              <a:off x="1483163" y="5281188"/>
              <a:ext cx="135355" cy="135355"/>
            </a:xfrm>
            <a:custGeom>
              <a:avLst/>
              <a:gdLst>
                <a:gd name="connsiteX0" fmla="*/ 80425 w 116969"/>
                <a:gd name="connsiteY0" fmla="*/ 59818 h 116969"/>
                <a:gd name="connsiteX1" fmla="*/ 64049 w 116969"/>
                <a:gd name="connsiteY1" fmla="*/ 80873 h 116969"/>
                <a:gd name="connsiteX2" fmla="*/ 42994 w 116969"/>
                <a:gd name="connsiteY2" fmla="*/ 64497 h 116969"/>
                <a:gd name="connsiteX3" fmla="*/ 61710 w 116969"/>
                <a:gd name="connsiteY3" fmla="*/ 43443 h 116969"/>
                <a:gd name="connsiteX4" fmla="*/ 80425 w 116969"/>
                <a:gd name="connsiteY4" fmla="*/ 59818 h 11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969" h="116969">
                  <a:moveTo>
                    <a:pt x="80425" y="59818"/>
                  </a:moveTo>
                  <a:cubicBezTo>
                    <a:pt x="80425" y="71515"/>
                    <a:pt x="75746" y="78534"/>
                    <a:pt x="64049" y="80873"/>
                  </a:cubicBezTo>
                  <a:cubicBezTo>
                    <a:pt x="52352" y="80873"/>
                    <a:pt x="45334" y="73855"/>
                    <a:pt x="42994" y="64497"/>
                  </a:cubicBezTo>
                  <a:cubicBezTo>
                    <a:pt x="42994" y="52800"/>
                    <a:pt x="50013" y="45782"/>
                    <a:pt x="61710" y="43443"/>
                  </a:cubicBezTo>
                  <a:cubicBezTo>
                    <a:pt x="71067" y="41103"/>
                    <a:pt x="78085" y="48121"/>
                    <a:pt x="80425" y="59818"/>
                  </a:cubicBezTo>
                  <a:close/>
                </a:path>
              </a:pathLst>
            </a:custGeom>
            <a:solidFill>
              <a:srgbClr val="CFCFCF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03">
              <a:extLst>
                <a:ext uri="{FF2B5EF4-FFF2-40B4-BE49-F238E27FC236}">
                  <a16:creationId xmlns:a16="http://schemas.microsoft.com/office/drawing/2014/main" id="{4447B079-F5D2-4997-9C15-8BE0C6325C7E}"/>
                </a:ext>
              </a:extLst>
            </p:cNvPr>
            <p:cNvSpPr/>
            <p:nvPr/>
          </p:nvSpPr>
          <p:spPr>
            <a:xfrm>
              <a:off x="1387896" y="4563812"/>
              <a:ext cx="135355" cy="135355"/>
            </a:xfrm>
            <a:custGeom>
              <a:avLst/>
              <a:gdLst>
                <a:gd name="connsiteX0" fmla="*/ 59818 w 116969"/>
                <a:gd name="connsiteY0" fmla="*/ 80873 h 116969"/>
                <a:gd name="connsiteX1" fmla="*/ 43443 w 116969"/>
                <a:gd name="connsiteY1" fmla="*/ 59818 h 116969"/>
                <a:gd name="connsiteX2" fmla="*/ 64497 w 116969"/>
                <a:gd name="connsiteY2" fmla="*/ 43443 h 116969"/>
                <a:gd name="connsiteX3" fmla="*/ 78534 w 116969"/>
                <a:gd name="connsiteY3" fmla="*/ 62158 h 116969"/>
                <a:gd name="connsiteX4" fmla="*/ 59818 w 116969"/>
                <a:gd name="connsiteY4" fmla="*/ 80873 h 11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969" h="116969">
                  <a:moveTo>
                    <a:pt x="59818" y="80873"/>
                  </a:moveTo>
                  <a:cubicBezTo>
                    <a:pt x="48121" y="78534"/>
                    <a:pt x="41103" y="73855"/>
                    <a:pt x="43443" y="59818"/>
                  </a:cubicBezTo>
                  <a:cubicBezTo>
                    <a:pt x="45782" y="48121"/>
                    <a:pt x="52800" y="41103"/>
                    <a:pt x="64497" y="43443"/>
                  </a:cubicBezTo>
                  <a:cubicBezTo>
                    <a:pt x="73855" y="45782"/>
                    <a:pt x="80873" y="52800"/>
                    <a:pt x="78534" y="62158"/>
                  </a:cubicBezTo>
                  <a:cubicBezTo>
                    <a:pt x="78534" y="73855"/>
                    <a:pt x="71515" y="80873"/>
                    <a:pt x="59818" y="80873"/>
                  </a:cubicBezTo>
                  <a:close/>
                </a:path>
              </a:pathLst>
            </a:custGeom>
            <a:solidFill>
              <a:srgbClr val="D6D5D5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04">
              <a:extLst>
                <a:ext uri="{FF2B5EF4-FFF2-40B4-BE49-F238E27FC236}">
                  <a16:creationId xmlns:a16="http://schemas.microsoft.com/office/drawing/2014/main" id="{3F813584-4072-4231-839A-E7240D92D9D0}"/>
                </a:ext>
              </a:extLst>
            </p:cNvPr>
            <p:cNvSpPr/>
            <p:nvPr/>
          </p:nvSpPr>
          <p:spPr>
            <a:xfrm>
              <a:off x="95447" y="2564806"/>
              <a:ext cx="2520307" cy="2412318"/>
            </a:xfrm>
            <a:custGeom>
              <a:avLst/>
              <a:gdLst>
                <a:gd name="connsiteX0" fmla="*/ 7608 w 885397"/>
                <a:gd name="connsiteY0" fmla="*/ 787442 h 847460"/>
                <a:gd name="connsiteX1" fmla="*/ 26629 w 885397"/>
                <a:gd name="connsiteY1" fmla="*/ 824532 h 847460"/>
                <a:gd name="connsiteX2" fmla="*/ 77983 w 885397"/>
                <a:gd name="connsiteY2" fmla="*/ 835944 h 847460"/>
                <a:gd name="connsiteX3" fmla="*/ 145505 w 885397"/>
                <a:gd name="connsiteY3" fmla="*/ 817875 h 847460"/>
                <a:gd name="connsiteX4" fmla="*/ 161673 w 885397"/>
                <a:gd name="connsiteY4" fmla="*/ 815022 h 847460"/>
                <a:gd name="connsiteX5" fmla="*/ 155967 w 885397"/>
                <a:gd name="connsiteY5" fmla="*/ 833091 h 847460"/>
                <a:gd name="connsiteX6" fmla="*/ 147408 w 885397"/>
                <a:gd name="connsiteY6" fmla="*/ 821679 h 847460"/>
                <a:gd name="connsiteX7" fmla="*/ 79886 w 885397"/>
                <a:gd name="connsiteY7" fmla="*/ 842601 h 847460"/>
                <a:gd name="connsiteX8" fmla="*/ 22825 w 885397"/>
                <a:gd name="connsiteY8" fmla="*/ 829287 h 847460"/>
                <a:gd name="connsiteX9" fmla="*/ 5706 w 885397"/>
                <a:gd name="connsiteY9" fmla="*/ 800756 h 847460"/>
                <a:gd name="connsiteX10" fmla="*/ 0 w 885397"/>
                <a:gd name="connsiteY10" fmla="*/ 788393 h 847460"/>
                <a:gd name="connsiteX11" fmla="*/ 7608 w 885397"/>
                <a:gd name="connsiteY11" fmla="*/ 787442 h 847460"/>
                <a:gd name="connsiteX12" fmla="*/ 707556 w 885397"/>
                <a:gd name="connsiteY12" fmla="*/ 669515 h 847460"/>
                <a:gd name="connsiteX13" fmla="*/ 714213 w 885397"/>
                <a:gd name="connsiteY13" fmla="*/ 691389 h 847460"/>
                <a:gd name="connsiteX14" fmla="*/ 689487 w 885397"/>
                <a:gd name="connsiteY14" fmla="*/ 680928 h 847460"/>
                <a:gd name="connsiteX15" fmla="*/ 681878 w 885397"/>
                <a:gd name="connsiteY15" fmla="*/ 675222 h 847460"/>
                <a:gd name="connsiteX16" fmla="*/ 689487 w 885397"/>
                <a:gd name="connsiteY16" fmla="*/ 676172 h 847460"/>
                <a:gd name="connsiteX17" fmla="*/ 711360 w 885397"/>
                <a:gd name="connsiteY17" fmla="*/ 688536 h 847460"/>
                <a:gd name="connsiteX18" fmla="*/ 707556 w 885397"/>
                <a:gd name="connsiteY18" fmla="*/ 669515 h 847460"/>
                <a:gd name="connsiteX19" fmla="*/ 763785 w 885397"/>
                <a:gd name="connsiteY19" fmla="*/ 667614 h 847460"/>
                <a:gd name="connsiteX20" fmla="*/ 769372 w 885397"/>
                <a:gd name="connsiteY20" fmla="*/ 669516 h 847460"/>
                <a:gd name="connsiteX21" fmla="*/ 757009 w 885397"/>
                <a:gd name="connsiteY21" fmla="*/ 679978 h 847460"/>
                <a:gd name="connsiteX22" fmla="*/ 731331 w 885397"/>
                <a:gd name="connsiteY22" fmla="*/ 670468 h 847460"/>
                <a:gd name="connsiteX23" fmla="*/ 740841 w 885397"/>
                <a:gd name="connsiteY23" fmla="*/ 669516 h 847460"/>
                <a:gd name="connsiteX24" fmla="*/ 739890 w 885397"/>
                <a:gd name="connsiteY24" fmla="*/ 679027 h 847460"/>
                <a:gd name="connsiteX25" fmla="*/ 750352 w 885397"/>
                <a:gd name="connsiteY25" fmla="*/ 679027 h 847460"/>
                <a:gd name="connsiteX26" fmla="*/ 758911 w 885397"/>
                <a:gd name="connsiteY26" fmla="*/ 668565 h 847460"/>
                <a:gd name="connsiteX27" fmla="*/ 763785 w 885397"/>
                <a:gd name="connsiteY27" fmla="*/ 667614 h 847460"/>
                <a:gd name="connsiteX28" fmla="*/ 810266 w 885397"/>
                <a:gd name="connsiteY28" fmla="*/ 657034 h 847460"/>
                <a:gd name="connsiteX29" fmla="*/ 814070 w 885397"/>
                <a:gd name="connsiteY29" fmla="*/ 658104 h 847460"/>
                <a:gd name="connsiteX30" fmla="*/ 804560 w 885397"/>
                <a:gd name="connsiteY30" fmla="*/ 668565 h 847460"/>
                <a:gd name="connsiteX31" fmla="*/ 785539 w 885397"/>
                <a:gd name="connsiteY31" fmla="*/ 659055 h 847460"/>
                <a:gd name="connsiteX32" fmla="*/ 793148 w 885397"/>
                <a:gd name="connsiteY32" fmla="*/ 659055 h 847460"/>
                <a:gd name="connsiteX33" fmla="*/ 792196 w 885397"/>
                <a:gd name="connsiteY33" fmla="*/ 668565 h 847460"/>
                <a:gd name="connsiteX34" fmla="*/ 799805 w 885397"/>
                <a:gd name="connsiteY34" fmla="*/ 668565 h 847460"/>
                <a:gd name="connsiteX35" fmla="*/ 806462 w 885397"/>
                <a:gd name="connsiteY35" fmla="*/ 658104 h 847460"/>
                <a:gd name="connsiteX36" fmla="*/ 810266 w 885397"/>
                <a:gd name="connsiteY36" fmla="*/ 657034 h 847460"/>
                <a:gd name="connsiteX37" fmla="*/ 534233 w 885397"/>
                <a:gd name="connsiteY37" fmla="*/ 642649 h 847460"/>
                <a:gd name="connsiteX38" fmla="*/ 564903 w 885397"/>
                <a:gd name="connsiteY38" fmla="*/ 647642 h 847460"/>
                <a:gd name="connsiteX39" fmla="*/ 552540 w 885397"/>
                <a:gd name="connsiteY39" fmla="*/ 655250 h 847460"/>
                <a:gd name="connsiteX40" fmla="*/ 504989 w 885397"/>
                <a:gd name="connsiteY40" fmla="*/ 647642 h 847460"/>
                <a:gd name="connsiteX41" fmla="*/ 534233 w 885397"/>
                <a:gd name="connsiteY41" fmla="*/ 642649 h 847460"/>
                <a:gd name="connsiteX42" fmla="*/ 865545 w 885397"/>
                <a:gd name="connsiteY42" fmla="*/ 633259 h 847460"/>
                <a:gd name="connsiteX43" fmla="*/ 873985 w 885397"/>
                <a:gd name="connsiteY43" fmla="*/ 643839 h 847460"/>
                <a:gd name="connsiteX44" fmla="*/ 885397 w 885397"/>
                <a:gd name="connsiteY44" fmla="*/ 651447 h 847460"/>
                <a:gd name="connsiteX45" fmla="*/ 840700 w 885397"/>
                <a:gd name="connsiteY45" fmla="*/ 682831 h 847460"/>
                <a:gd name="connsiteX46" fmla="*/ 695194 w 885397"/>
                <a:gd name="connsiteY46" fmla="*/ 806463 h 847460"/>
                <a:gd name="connsiteX47" fmla="*/ 648594 w 885397"/>
                <a:gd name="connsiteY47" fmla="*/ 833092 h 847460"/>
                <a:gd name="connsiteX48" fmla="*/ 644790 w 885397"/>
                <a:gd name="connsiteY48" fmla="*/ 829288 h 847460"/>
                <a:gd name="connsiteX49" fmla="*/ 644790 w 885397"/>
                <a:gd name="connsiteY49" fmla="*/ 829287 h 847460"/>
                <a:gd name="connsiteX50" fmla="*/ 644791 w 885397"/>
                <a:gd name="connsiteY50" fmla="*/ 829287 h 847460"/>
                <a:gd name="connsiteX51" fmla="*/ 726578 w 885397"/>
                <a:gd name="connsiteY51" fmla="*/ 773177 h 847460"/>
                <a:gd name="connsiteX52" fmla="*/ 859721 w 885397"/>
                <a:gd name="connsiteY52" fmla="*/ 656202 h 847460"/>
                <a:gd name="connsiteX53" fmla="*/ 868279 w 885397"/>
                <a:gd name="connsiteY53" fmla="*/ 641937 h 847460"/>
                <a:gd name="connsiteX54" fmla="*/ 860434 w 885397"/>
                <a:gd name="connsiteY54" fmla="*/ 637538 h 847460"/>
                <a:gd name="connsiteX55" fmla="*/ 854851 w 885397"/>
                <a:gd name="connsiteY55" fmla="*/ 637896 h 847460"/>
                <a:gd name="connsiteX56" fmla="*/ 567876 w 885397"/>
                <a:gd name="connsiteY56" fmla="*/ 622203 h 847460"/>
                <a:gd name="connsiteX57" fmla="*/ 585826 w 885397"/>
                <a:gd name="connsiteY57" fmla="*/ 626720 h 847460"/>
                <a:gd name="connsiteX58" fmla="*/ 585826 w 885397"/>
                <a:gd name="connsiteY58" fmla="*/ 634329 h 847460"/>
                <a:gd name="connsiteX59" fmla="*/ 544932 w 885397"/>
                <a:gd name="connsiteY59" fmla="*/ 624818 h 847460"/>
                <a:gd name="connsiteX60" fmla="*/ 567876 w 885397"/>
                <a:gd name="connsiteY60" fmla="*/ 622203 h 847460"/>
                <a:gd name="connsiteX61" fmla="*/ 295768 w 885397"/>
                <a:gd name="connsiteY61" fmla="*/ 58013 h 847460"/>
                <a:gd name="connsiteX62" fmla="*/ 296719 w 885397"/>
                <a:gd name="connsiteY62" fmla="*/ 66572 h 847460"/>
                <a:gd name="connsiteX63" fmla="*/ 298621 w 885397"/>
                <a:gd name="connsiteY63" fmla="*/ 88445 h 847460"/>
                <a:gd name="connsiteX64" fmla="*/ 286258 w 885397"/>
                <a:gd name="connsiteY64" fmla="*/ 68474 h 847460"/>
                <a:gd name="connsiteX65" fmla="*/ 288160 w 885397"/>
                <a:gd name="connsiteY65" fmla="*/ 59915 h 847460"/>
                <a:gd name="connsiteX66" fmla="*/ 295768 w 885397"/>
                <a:gd name="connsiteY66" fmla="*/ 58013 h 847460"/>
                <a:gd name="connsiteX67" fmla="*/ 265336 w 885397"/>
                <a:gd name="connsiteY67" fmla="*/ 14266 h 847460"/>
                <a:gd name="connsiteX68" fmla="*/ 269140 w 885397"/>
                <a:gd name="connsiteY68" fmla="*/ 19021 h 847460"/>
                <a:gd name="connsiteX69" fmla="*/ 289111 w 885397"/>
                <a:gd name="connsiteY69" fmla="*/ 100809 h 847460"/>
                <a:gd name="connsiteX70" fmla="*/ 305279 w 885397"/>
                <a:gd name="connsiteY70" fmla="*/ 117927 h 847460"/>
                <a:gd name="connsiteX71" fmla="*/ 319544 w 885397"/>
                <a:gd name="connsiteY71" fmla="*/ 119830 h 847460"/>
                <a:gd name="connsiteX72" fmla="*/ 307180 w 885397"/>
                <a:gd name="connsiteY72" fmla="*/ 127438 h 847460"/>
                <a:gd name="connsiteX73" fmla="*/ 289111 w 885397"/>
                <a:gd name="connsiteY73" fmla="*/ 118878 h 847460"/>
                <a:gd name="connsiteX74" fmla="*/ 283405 w 885397"/>
                <a:gd name="connsiteY74" fmla="*/ 153115 h 847460"/>
                <a:gd name="connsiteX75" fmla="*/ 272944 w 885397"/>
                <a:gd name="connsiteY75" fmla="*/ 189254 h 847460"/>
                <a:gd name="connsiteX76" fmla="*/ 269140 w 885397"/>
                <a:gd name="connsiteY76" fmla="*/ 186401 h 847460"/>
                <a:gd name="connsiteX77" fmla="*/ 282454 w 885397"/>
                <a:gd name="connsiteY77" fmla="*/ 107466 h 847460"/>
                <a:gd name="connsiteX78" fmla="*/ 274846 w 885397"/>
                <a:gd name="connsiteY78" fmla="*/ 71327 h 847460"/>
                <a:gd name="connsiteX79" fmla="*/ 265336 w 885397"/>
                <a:gd name="connsiteY79" fmla="*/ 14266 h 847460"/>
                <a:gd name="connsiteX80" fmla="*/ 529717 w 885397"/>
                <a:gd name="connsiteY80" fmla="*/ 0 h 847460"/>
                <a:gd name="connsiteX81" fmla="*/ 529717 w 885397"/>
                <a:gd name="connsiteY81" fmla="*/ 66571 h 847460"/>
                <a:gd name="connsiteX82" fmla="*/ 510696 w 885397"/>
                <a:gd name="connsiteY82" fmla="*/ 150261 h 847460"/>
                <a:gd name="connsiteX83" fmla="*/ 482166 w 885397"/>
                <a:gd name="connsiteY83" fmla="*/ 203518 h 847460"/>
                <a:gd name="connsiteX84" fmla="*/ 467901 w 885397"/>
                <a:gd name="connsiteY84" fmla="*/ 224440 h 847460"/>
                <a:gd name="connsiteX85" fmla="*/ 452685 w 885397"/>
                <a:gd name="connsiteY85" fmla="*/ 259628 h 847460"/>
                <a:gd name="connsiteX86" fmla="*/ 435566 w 885397"/>
                <a:gd name="connsiteY86" fmla="*/ 267236 h 847460"/>
                <a:gd name="connsiteX87" fmla="*/ 337611 w 885397"/>
                <a:gd name="connsiteY87" fmla="*/ 212077 h 847460"/>
                <a:gd name="connsiteX88" fmla="*/ 439370 w 885397"/>
                <a:gd name="connsiteY88" fmla="*/ 263432 h 847460"/>
                <a:gd name="connsiteX89" fmla="*/ 463146 w 885397"/>
                <a:gd name="connsiteY89" fmla="*/ 225391 h 847460"/>
                <a:gd name="connsiteX90" fmla="*/ 481215 w 885397"/>
                <a:gd name="connsiteY90" fmla="*/ 199714 h 847460"/>
                <a:gd name="connsiteX91" fmla="*/ 525913 w 885397"/>
                <a:gd name="connsiteY91" fmla="*/ 65620 h 847460"/>
                <a:gd name="connsiteX92" fmla="*/ 524011 w 885397"/>
                <a:gd name="connsiteY92" fmla="*/ 5706 h 847460"/>
                <a:gd name="connsiteX93" fmla="*/ 529717 w 885397"/>
                <a:gd name="connsiteY93" fmla="*/ 0 h 847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885397" h="847460">
                  <a:moveTo>
                    <a:pt x="7608" y="787442"/>
                  </a:moveTo>
                  <a:cubicBezTo>
                    <a:pt x="14265" y="804561"/>
                    <a:pt x="18069" y="814071"/>
                    <a:pt x="26629" y="824532"/>
                  </a:cubicBezTo>
                  <a:cubicBezTo>
                    <a:pt x="43747" y="846405"/>
                    <a:pt x="59914" y="843552"/>
                    <a:pt x="77983" y="835944"/>
                  </a:cubicBezTo>
                  <a:cubicBezTo>
                    <a:pt x="100808" y="827385"/>
                    <a:pt x="121730" y="820728"/>
                    <a:pt x="145505" y="817875"/>
                  </a:cubicBezTo>
                  <a:cubicBezTo>
                    <a:pt x="152163" y="816924"/>
                    <a:pt x="157869" y="815973"/>
                    <a:pt x="161673" y="815022"/>
                  </a:cubicBezTo>
                  <a:cubicBezTo>
                    <a:pt x="155016" y="822630"/>
                    <a:pt x="157869" y="827385"/>
                    <a:pt x="155967" y="833091"/>
                  </a:cubicBezTo>
                  <a:cubicBezTo>
                    <a:pt x="156918" y="823581"/>
                    <a:pt x="155967" y="819777"/>
                    <a:pt x="147408" y="821679"/>
                  </a:cubicBezTo>
                  <a:cubicBezTo>
                    <a:pt x="121730" y="827385"/>
                    <a:pt x="102710" y="833091"/>
                    <a:pt x="79886" y="842601"/>
                  </a:cubicBezTo>
                  <a:cubicBezTo>
                    <a:pt x="65620" y="847356"/>
                    <a:pt x="41845" y="854964"/>
                    <a:pt x="22825" y="829287"/>
                  </a:cubicBezTo>
                  <a:cubicBezTo>
                    <a:pt x="14265" y="816924"/>
                    <a:pt x="12364" y="812169"/>
                    <a:pt x="5706" y="800756"/>
                  </a:cubicBezTo>
                  <a:cubicBezTo>
                    <a:pt x="3804" y="796001"/>
                    <a:pt x="4755" y="793148"/>
                    <a:pt x="0" y="788393"/>
                  </a:cubicBezTo>
                  <a:cubicBezTo>
                    <a:pt x="5706" y="788393"/>
                    <a:pt x="5706" y="788393"/>
                    <a:pt x="7608" y="787442"/>
                  </a:cubicBezTo>
                  <a:close/>
                  <a:moveTo>
                    <a:pt x="707556" y="669515"/>
                  </a:moveTo>
                  <a:cubicBezTo>
                    <a:pt x="709458" y="679025"/>
                    <a:pt x="722772" y="687585"/>
                    <a:pt x="714213" y="691389"/>
                  </a:cubicBezTo>
                  <a:cubicBezTo>
                    <a:pt x="703752" y="697095"/>
                    <a:pt x="701850" y="686634"/>
                    <a:pt x="689487" y="680928"/>
                  </a:cubicBezTo>
                  <a:cubicBezTo>
                    <a:pt x="686633" y="679977"/>
                    <a:pt x="683780" y="677124"/>
                    <a:pt x="681878" y="675222"/>
                  </a:cubicBezTo>
                  <a:cubicBezTo>
                    <a:pt x="683780" y="675222"/>
                    <a:pt x="688535" y="676172"/>
                    <a:pt x="689487" y="676172"/>
                  </a:cubicBezTo>
                  <a:cubicBezTo>
                    <a:pt x="693290" y="677124"/>
                    <a:pt x="702801" y="690438"/>
                    <a:pt x="711360" y="688536"/>
                  </a:cubicBezTo>
                  <a:cubicBezTo>
                    <a:pt x="717066" y="687585"/>
                    <a:pt x="700898" y="672369"/>
                    <a:pt x="707556" y="669515"/>
                  </a:cubicBezTo>
                  <a:close/>
                  <a:moveTo>
                    <a:pt x="763785" y="667614"/>
                  </a:moveTo>
                  <a:cubicBezTo>
                    <a:pt x="765092" y="668328"/>
                    <a:pt x="766519" y="669516"/>
                    <a:pt x="769372" y="669516"/>
                  </a:cubicBezTo>
                  <a:cubicBezTo>
                    <a:pt x="764617" y="673321"/>
                    <a:pt x="762715" y="676174"/>
                    <a:pt x="757009" y="679978"/>
                  </a:cubicBezTo>
                  <a:cubicBezTo>
                    <a:pt x="737988" y="693292"/>
                    <a:pt x="739890" y="694243"/>
                    <a:pt x="731331" y="670468"/>
                  </a:cubicBezTo>
                  <a:cubicBezTo>
                    <a:pt x="737988" y="670468"/>
                    <a:pt x="735135" y="669516"/>
                    <a:pt x="740841" y="669516"/>
                  </a:cubicBezTo>
                  <a:cubicBezTo>
                    <a:pt x="738939" y="673321"/>
                    <a:pt x="736086" y="672369"/>
                    <a:pt x="739890" y="679027"/>
                  </a:cubicBezTo>
                  <a:cubicBezTo>
                    <a:pt x="741793" y="682831"/>
                    <a:pt x="746548" y="681880"/>
                    <a:pt x="750352" y="679027"/>
                  </a:cubicBezTo>
                  <a:cubicBezTo>
                    <a:pt x="753204" y="676174"/>
                    <a:pt x="757960" y="673321"/>
                    <a:pt x="758911" y="668565"/>
                  </a:cubicBezTo>
                  <a:cubicBezTo>
                    <a:pt x="761288" y="666663"/>
                    <a:pt x="762477" y="666901"/>
                    <a:pt x="763785" y="667614"/>
                  </a:cubicBezTo>
                  <a:close/>
                  <a:moveTo>
                    <a:pt x="810266" y="657034"/>
                  </a:moveTo>
                  <a:cubicBezTo>
                    <a:pt x="811217" y="657628"/>
                    <a:pt x="812168" y="658579"/>
                    <a:pt x="814070" y="658104"/>
                  </a:cubicBezTo>
                  <a:cubicBezTo>
                    <a:pt x="810266" y="661908"/>
                    <a:pt x="808364" y="664761"/>
                    <a:pt x="804560" y="668565"/>
                  </a:cubicBezTo>
                  <a:cubicBezTo>
                    <a:pt x="790294" y="681879"/>
                    <a:pt x="792196" y="682830"/>
                    <a:pt x="785539" y="659055"/>
                  </a:cubicBezTo>
                  <a:cubicBezTo>
                    <a:pt x="790294" y="659055"/>
                    <a:pt x="788393" y="659055"/>
                    <a:pt x="793148" y="659055"/>
                  </a:cubicBezTo>
                  <a:cubicBezTo>
                    <a:pt x="791246" y="662859"/>
                    <a:pt x="789343" y="661908"/>
                    <a:pt x="792196" y="668565"/>
                  </a:cubicBezTo>
                  <a:cubicBezTo>
                    <a:pt x="794099" y="672369"/>
                    <a:pt x="796952" y="671418"/>
                    <a:pt x="799805" y="668565"/>
                  </a:cubicBezTo>
                  <a:cubicBezTo>
                    <a:pt x="802658" y="665712"/>
                    <a:pt x="805511" y="662859"/>
                    <a:pt x="806462" y="658104"/>
                  </a:cubicBezTo>
                  <a:cubicBezTo>
                    <a:pt x="808364" y="656202"/>
                    <a:pt x="809315" y="656439"/>
                    <a:pt x="810266" y="657034"/>
                  </a:cubicBezTo>
                  <a:close/>
                  <a:moveTo>
                    <a:pt x="534233" y="642649"/>
                  </a:moveTo>
                  <a:cubicBezTo>
                    <a:pt x="543981" y="642649"/>
                    <a:pt x="553966" y="644314"/>
                    <a:pt x="564903" y="647642"/>
                  </a:cubicBezTo>
                  <a:cubicBezTo>
                    <a:pt x="561099" y="649544"/>
                    <a:pt x="557295" y="652397"/>
                    <a:pt x="552540" y="655250"/>
                  </a:cubicBezTo>
                  <a:cubicBezTo>
                    <a:pt x="539226" y="639083"/>
                    <a:pt x="521156" y="653349"/>
                    <a:pt x="504989" y="647642"/>
                  </a:cubicBezTo>
                  <a:cubicBezTo>
                    <a:pt x="514975" y="644314"/>
                    <a:pt x="524485" y="642649"/>
                    <a:pt x="534233" y="642649"/>
                  </a:cubicBezTo>
                  <a:close/>
                  <a:moveTo>
                    <a:pt x="865545" y="633259"/>
                  </a:moveTo>
                  <a:cubicBezTo>
                    <a:pt x="869468" y="633378"/>
                    <a:pt x="872559" y="636231"/>
                    <a:pt x="873985" y="643839"/>
                  </a:cubicBezTo>
                  <a:cubicBezTo>
                    <a:pt x="875887" y="651447"/>
                    <a:pt x="881593" y="649545"/>
                    <a:pt x="885397" y="651447"/>
                  </a:cubicBezTo>
                  <a:cubicBezTo>
                    <a:pt x="866377" y="657153"/>
                    <a:pt x="853063" y="669517"/>
                    <a:pt x="840700" y="682831"/>
                  </a:cubicBezTo>
                  <a:cubicBezTo>
                    <a:pt x="796953" y="729431"/>
                    <a:pt x="743696" y="764618"/>
                    <a:pt x="695194" y="806463"/>
                  </a:cubicBezTo>
                  <a:cubicBezTo>
                    <a:pt x="680929" y="818826"/>
                    <a:pt x="664762" y="825484"/>
                    <a:pt x="648594" y="833092"/>
                  </a:cubicBezTo>
                  <a:cubicBezTo>
                    <a:pt x="647644" y="832141"/>
                    <a:pt x="645742" y="830239"/>
                    <a:pt x="644790" y="829288"/>
                  </a:cubicBezTo>
                  <a:lnTo>
                    <a:pt x="644790" y="829287"/>
                  </a:lnTo>
                  <a:lnTo>
                    <a:pt x="644791" y="829287"/>
                  </a:lnTo>
                  <a:cubicBezTo>
                    <a:pt x="673321" y="812169"/>
                    <a:pt x="701852" y="795051"/>
                    <a:pt x="726578" y="773177"/>
                  </a:cubicBezTo>
                  <a:cubicBezTo>
                    <a:pt x="771276" y="734186"/>
                    <a:pt x="818827" y="698998"/>
                    <a:pt x="859721" y="656202"/>
                  </a:cubicBezTo>
                  <a:cubicBezTo>
                    <a:pt x="863524" y="651447"/>
                    <a:pt x="872084" y="649545"/>
                    <a:pt x="868279" y="641937"/>
                  </a:cubicBezTo>
                  <a:cubicBezTo>
                    <a:pt x="866378" y="637657"/>
                    <a:pt x="863525" y="637182"/>
                    <a:pt x="860434" y="637538"/>
                  </a:cubicBezTo>
                  <a:lnTo>
                    <a:pt x="854851" y="637896"/>
                  </a:lnTo>
                  <a:close/>
                  <a:moveTo>
                    <a:pt x="567876" y="622203"/>
                  </a:moveTo>
                  <a:cubicBezTo>
                    <a:pt x="574414" y="622916"/>
                    <a:pt x="580120" y="624818"/>
                    <a:pt x="585826" y="626720"/>
                  </a:cubicBezTo>
                  <a:cubicBezTo>
                    <a:pt x="586777" y="629574"/>
                    <a:pt x="585826" y="631476"/>
                    <a:pt x="585826" y="634329"/>
                  </a:cubicBezTo>
                  <a:cubicBezTo>
                    <a:pt x="575365" y="627671"/>
                    <a:pt x="563002" y="625769"/>
                    <a:pt x="544932" y="624818"/>
                  </a:cubicBezTo>
                  <a:cubicBezTo>
                    <a:pt x="553967" y="621965"/>
                    <a:pt x="561337" y="621490"/>
                    <a:pt x="567876" y="622203"/>
                  </a:cubicBezTo>
                  <a:close/>
                  <a:moveTo>
                    <a:pt x="295768" y="58013"/>
                  </a:moveTo>
                  <a:cubicBezTo>
                    <a:pt x="302425" y="59915"/>
                    <a:pt x="297670" y="63719"/>
                    <a:pt x="296719" y="66572"/>
                  </a:cubicBezTo>
                  <a:cubicBezTo>
                    <a:pt x="294817" y="74180"/>
                    <a:pt x="308131" y="79886"/>
                    <a:pt x="298621" y="88445"/>
                  </a:cubicBezTo>
                  <a:cubicBezTo>
                    <a:pt x="291013" y="83690"/>
                    <a:pt x="291964" y="74180"/>
                    <a:pt x="286258" y="68474"/>
                  </a:cubicBezTo>
                  <a:cubicBezTo>
                    <a:pt x="283405" y="65621"/>
                    <a:pt x="285307" y="61817"/>
                    <a:pt x="288160" y="59915"/>
                  </a:cubicBezTo>
                  <a:cubicBezTo>
                    <a:pt x="290062" y="58963"/>
                    <a:pt x="293866" y="57062"/>
                    <a:pt x="295768" y="58013"/>
                  </a:cubicBezTo>
                  <a:close/>
                  <a:moveTo>
                    <a:pt x="265336" y="14266"/>
                  </a:moveTo>
                  <a:cubicBezTo>
                    <a:pt x="268188" y="17120"/>
                    <a:pt x="268188" y="17120"/>
                    <a:pt x="269140" y="19021"/>
                  </a:cubicBezTo>
                  <a:cubicBezTo>
                    <a:pt x="252021" y="50405"/>
                    <a:pt x="281503" y="52307"/>
                    <a:pt x="289111" y="100809"/>
                  </a:cubicBezTo>
                  <a:cubicBezTo>
                    <a:pt x="290062" y="108417"/>
                    <a:pt x="297670" y="116976"/>
                    <a:pt x="305279" y="117927"/>
                  </a:cubicBezTo>
                  <a:cubicBezTo>
                    <a:pt x="310034" y="118878"/>
                    <a:pt x="314789" y="119830"/>
                    <a:pt x="319544" y="119830"/>
                  </a:cubicBezTo>
                  <a:cubicBezTo>
                    <a:pt x="329054" y="119830"/>
                    <a:pt x="311935" y="129340"/>
                    <a:pt x="307180" y="127438"/>
                  </a:cubicBezTo>
                  <a:cubicBezTo>
                    <a:pt x="298621" y="124585"/>
                    <a:pt x="291964" y="120780"/>
                    <a:pt x="289111" y="118878"/>
                  </a:cubicBezTo>
                  <a:cubicBezTo>
                    <a:pt x="285307" y="116976"/>
                    <a:pt x="285307" y="142654"/>
                    <a:pt x="283405" y="153115"/>
                  </a:cubicBezTo>
                  <a:cubicBezTo>
                    <a:pt x="280552" y="168331"/>
                    <a:pt x="277699" y="175940"/>
                    <a:pt x="272944" y="189254"/>
                  </a:cubicBezTo>
                  <a:cubicBezTo>
                    <a:pt x="271041" y="185450"/>
                    <a:pt x="273895" y="189254"/>
                    <a:pt x="269140" y="186401"/>
                  </a:cubicBezTo>
                  <a:cubicBezTo>
                    <a:pt x="278650" y="158821"/>
                    <a:pt x="282454" y="135046"/>
                    <a:pt x="282454" y="107466"/>
                  </a:cubicBezTo>
                  <a:cubicBezTo>
                    <a:pt x="282454" y="96054"/>
                    <a:pt x="280552" y="79887"/>
                    <a:pt x="274846" y="71327"/>
                  </a:cubicBezTo>
                  <a:cubicBezTo>
                    <a:pt x="256776" y="46601"/>
                    <a:pt x="255825" y="36140"/>
                    <a:pt x="265336" y="14266"/>
                  </a:cubicBezTo>
                  <a:close/>
                  <a:moveTo>
                    <a:pt x="529717" y="0"/>
                  </a:moveTo>
                  <a:cubicBezTo>
                    <a:pt x="529717" y="23776"/>
                    <a:pt x="534472" y="42796"/>
                    <a:pt x="529717" y="66571"/>
                  </a:cubicBezTo>
                  <a:cubicBezTo>
                    <a:pt x="512599" y="92249"/>
                    <a:pt x="513549" y="121730"/>
                    <a:pt x="510696" y="150261"/>
                  </a:cubicBezTo>
                  <a:cubicBezTo>
                    <a:pt x="507844" y="171183"/>
                    <a:pt x="495480" y="187351"/>
                    <a:pt x="482166" y="203518"/>
                  </a:cubicBezTo>
                  <a:cubicBezTo>
                    <a:pt x="477411" y="210175"/>
                    <a:pt x="467901" y="224440"/>
                    <a:pt x="467901" y="224440"/>
                  </a:cubicBezTo>
                  <a:cubicBezTo>
                    <a:pt x="465048" y="231097"/>
                    <a:pt x="457440" y="248216"/>
                    <a:pt x="452685" y="259628"/>
                  </a:cubicBezTo>
                  <a:cubicBezTo>
                    <a:pt x="449831" y="266285"/>
                    <a:pt x="442223" y="269138"/>
                    <a:pt x="435566" y="267236"/>
                  </a:cubicBezTo>
                  <a:cubicBezTo>
                    <a:pt x="400379" y="254873"/>
                    <a:pt x="365191" y="239657"/>
                    <a:pt x="337611" y="212077"/>
                  </a:cubicBezTo>
                  <a:cubicBezTo>
                    <a:pt x="363289" y="232048"/>
                    <a:pt x="409889" y="252971"/>
                    <a:pt x="439370" y="263432"/>
                  </a:cubicBezTo>
                  <a:cubicBezTo>
                    <a:pt x="446027" y="265334"/>
                    <a:pt x="454586" y="239657"/>
                    <a:pt x="463146" y="225391"/>
                  </a:cubicBezTo>
                  <a:cubicBezTo>
                    <a:pt x="463146" y="225391"/>
                    <a:pt x="476460" y="205420"/>
                    <a:pt x="481215" y="199714"/>
                  </a:cubicBezTo>
                  <a:cubicBezTo>
                    <a:pt x="530668" y="143604"/>
                    <a:pt x="492627" y="126485"/>
                    <a:pt x="525913" y="65620"/>
                  </a:cubicBezTo>
                  <a:cubicBezTo>
                    <a:pt x="527815" y="40894"/>
                    <a:pt x="525913" y="25678"/>
                    <a:pt x="524011" y="5706"/>
                  </a:cubicBezTo>
                  <a:cubicBezTo>
                    <a:pt x="528766" y="2853"/>
                    <a:pt x="524962" y="2853"/>
                    <a:pt x="529717" y="0"/>
                  </a:cubicBezTo>
                  <a:close/>
                </a:path>
              </a:pathLst>
            </a:custGeom>
            <a:solidFill>
              <a:srgbClr val="F6BB9B"/>
            </a:solidFill>
            <a:ln w="3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05">
              <a:extLst>
                <a:ext uri="{FF2B5EF4-FFF2-40B4-BE49-F238E27FC236}">
                  <a16:creationId xmlns:a16="http://schemas.microsoft.com/office/drawing/2014/main" id="{47E612F6-1DB3-4032-9756-F9E2BA42B1B2}"/>
                </a:ext>
              </a:extLst>
            </p:cNvPr>
            <p:cNvSpPr/>
            <p:nvPr/>
          </p:nvSpPr>
          <p:spPr>
            <a:xfrm>
              <a:off x="1366426" y="4550468"/>
              <a:ext cx="189496" cy="893341"/>
            </a:xfrm>
            <a:custGeom>
              <a:avLst/>
              <a:gdLst>
                <a:gd name="connsiteX0" fmla="*/ 122818 w 163757"/>
                <a:gd name="connsiteY0" fmla="*/ 412904 h 772001"/>
                <a:gd name="connsiteX1" fmla="*/ 73691 w 163757"/>
                <a:gd name="connsiteY1" fmla="*/ 244467 h 772001"/>
                <a:gd name="connsiteX2" fmla="*/ 38600 w 163757"/>
                <a:gd name="connsiteY2" fmla="*/ 45618 h 772001"/>
                <a:gd name="connsiteX3" fmla="*/ 17545 w 163757"/>
                <a:gd name="connsiteY3" fmla="*/ 17545 h 772001"/>
                <a:gd name="connsiteX4" fmla="*/ 17545 w 163757"/>
                <a:gd name="connsiteY4" fmla="*/ 17545 h 772001"/>
                <a:gd name="connsiteX5" fmla="*/ 57315 w 163757"/>
                <a:gd name="connsiteY5" fmla="*/ 214055 h 772001"/>
                <a:gd name="connsiteX6" fmla="*/ 106443 w 163757"/>
                <a:gd name="connsiteY6" fmla="*/ 412904 h 772001"/>
                <a:gd name="connsiteX7" fmla="*/ 115800 w 163757"/>
                <a:gd name="connsiteY7" fmla="*/ 674917 h 772001"/>
                <a:gd name="connsiteX8" fmla="*/ 92406 w 163757"/>
                <a:gd name="connsiteY8" fmla="*/ 754456 h 772001"/>
                <a:gd name="connsiteX9" fmla="*/ 104103 w 163757"/>
                <a:gd name="connsiteY9" fmla="*/ 756796 h 772001"/>
                <a:gd name="connsiteX10" fmla="*/ 132176 w 163757"/>
                <a:gd name="connsiteY10" fmla="*/ 677256 h 772001"/>
                <a:gd name="connsiteX11" fmla="*/ 122818 w 163757"/>
                <a:gd name="connsiteY11" fmla="*/ 412904 h 772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3757" h="772001">
                  <a:moveTo>
                    <a:pt x="122818" y="412904"/>
                  </a:moveTo>
                  <a:cubicBezTo>
                    <a:pt x="94746" y="359098"/>
                    <a:pt x="71352" y="300613"/>
                    <a:pt x="73691" y="244467"/>
                  </a:cubicBezTo>
                  <a:cubicBezTo>
                    <a:pt x="76030" y="174285"/>
                    <a:pt x="54976" y="111121"/>
                    <a:pt x="38600" y="45618"/>
                  </a:cubicBezTo>
                  <a:cubicBezTo>
                    <a:pt x="36261" y="31582"/>
                    <a:pt x="36261" y="17545"/>
                    <a:pt x="17545" y="17545"/>
                  </a:cubicBezTo>
                  <a:lnTo>
                    <a:pt x="17545" y="17545"/>
                  </a:lnTo>
                  <a:cubicBezTo>
                    <a:pt x="22224" y="85388"/>
                    <a:pt x="61994" y="146212"/>
                    <a:pt x="57315" y="214055"/>
                  </a:cubicBezTo>
                  <a:cubicBezTo>
                    <a:pt x="52636" y="284237"/>
                    <a:pt x="76030" y="349740"/>
                    <a:pt x="106443" y="412904"/>
                  </a:cubicBezTo>
                  <a:cubicBezTo>
                    <a:pt x="148552" y="497122"/>
                    <a:pt x="169606" y="583680"/>
                    <a:pt x="115800" y="674917"/>
                  </a:cubicBezTo>
                  <a:cubicBezTo>
                    <a:pt x="101764" y="698311"/>
                    <a:pt x="99424" y="728723"/>
                    <a:pt x="92406" y="754456"/>
                  </a:cubicBezTo>
                  <a:cubicBezTo>
                    <a:pt x="97085" y="754456"/>
                    <a:pt x="99424" y="756796"/>
                    <a:pt x="104103" y="756796"/>
                  </a:cubicBezTo>
                  <a:cubicBezTo>
                    <a:pt x="113461" y="731062"/>
                    <a:pt x="118140" y="700650"/>
                    <a:pt x="132176" y="677256"/>
                  </a:cubicBezTo>
                  <a:cubicBezTo>
                    <a:pt x="188322" y="586019"/>
                    <a:pt x="167267" y="499462"/>
                    <a:pt x="122818" y="412904"/>
                  </a:cubicBezTo>
                  <a:close/>
                </a:path>
              </a:pathLst>
            </a:custGeom>
            <a:solidFill>
              <a:srgbClr val="AEAD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06">
              <a:extLst>
                <a:ext uri="{FF2B5EF4-FFF2-40B4-BE49-F238E27FC236}">
                  <a16:creationId xmlns:a16="http://schemas.microsoft.com/office/drawing/2014/main" id="{C90B998C-18F0-4F64-AFA6-A2E79AB13E3A}"/>
                </a:ext>
              </a:extLst>
            </p:cNvPr>
            <p:cNvSpPr/>
            <p:nvPr/>
          </p:nvSpPr>
          <p:spPr>
            <a:xfrm>
              <a:off x="1277095" y="3751871"/>
              <a:ext cx="81211" cy="622632"/>
            </a:xfrm>
            <a:custGeom>
              <a:avLst/>
              <a:gdLst>
                <a:gd name="connsiteX0" fmla="*/ 43279 w 70181"/>
                <a:gd name="connsiteY0" fmla="*/ 267861 h 538061"/>
                <a:gd name="connsiteX1" fmla="*/ 29242 w 70181"/>
                <a:gd name="connsiteY1" fmla="*/ 127497 h 538061"/>
                <a:gd name="connsiteX2" fmla="*/ 26903 w 70181"/>
                <a:gd name="connsiteY2" fmla="*/ 17545 h 538061"/>
                <a:gd name="connsiteX3" fmla="*/ 17545 w 70181"/>
                <a:gd name="connsiteY3" fmla="*/ 50297 h 538061"/>
                <a:gd name="connsiteX4" fmla="*/ 19885 w 70181"/>
                <a:gd name="connsiteY4" fmla="*/ 139194 h 538061"/>
                <a:gd name="connsiteX5" fmla="*/ 19885 w 70181"/>
                <a:gd name="connsiteY5" fmla="*/ 139194 h 538061"/>
                <a:gd name="connsiteX6" fmla="*/ 19885 w 70181"/>
                <a:gd name="connsiteY6" fmla="*/ 139194 h 538061"/>
                <a:gd name="connsiteX7" fmla="*/ 45618 w 70181"/>
                <a:gd name="connsiteY7" fmla="*/ 536892 h 538061"/>
                <a:gd name="connsiteX8" fmla="*/ 64333 w 70181"/>
                <a:gd name="connsiteY8" fmla="*/ 527535 h 538061"/>
                <a:gd name="connsiteX9" fmla="*/ 43279 w 70181"/>
                <a:gd name="connsiteY9" fmla="*/ 267861 h 538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0181" h="538061">
                  <a:moveTo>
                    <a:pt x="43279" y="267861"/>
                  </a:moveTo>
                  <a:cubicBezTo>
                    <a:pt x="40939" y="228092"/>
                    <a:pt x="31582" y="171946"/>
                    <a:pt x="29242" y="127497"/>
                  </a:cubicBezTo>
                  <a:cubicBezTo>
                    <a:pt x="29242" y="87728"/>
                    <a:pt x="26903" y="57315"/>
                    <a:pt x="26903" y="17545"/>
                  </a:cubicBezTo>
                  <a:cubicBezTo>
                    <a:pt x="22224" y="33921"/>
                    <a:pt x="22224" y="29242"/>
                    <a:pt x="17545" y="50297"/>
                  </a:cubicBezTo>
                  <a:cubicBezTo>
                    <a:pt x="19885" y="78370"/>
                    <a:pt x="15206" y="106443"/>
                    <a:pt x="19885" y="139194"/>
                  </a:cubicBezTo>
                  <a:cubicBezTo>
                    <a:pt x="19885" y="139194"/>
                    <a:pt x="19885" y="139194"/>
                    <a:pt x="19885" y="139194"/>
                  </a:cubicBezTo>
                  <a:lnTo>
                    <a:pt x="19885" y="139194"/>
                  </a:lnTo>
                  <a:cubicBezTo>
                    <a:pt x="29242" y="263183"/>
                    <a:pt x="24564" y="405886"/>
                    <a:pt x="45618" y="536892"/>
                  </a:cubicBezTo>
                  <a:cubicBezTo>
                    <a:pt x="54976" y="532213"/>
                    <a:pt x="54976" y="529874"/>
                    <a:pt x="64333" y="527535"/>
                  </a:cubicBezTo>
                  <a:cubicBezTo>
                    <a:pt x="64333" y="525195"/>
                    <a:pt x="47958" y="340383"/>
                    <a:pt x="43279" y="267861"/>
                  </a:cubicBezTo>
                  <a:close/>
                </a:path>
              </a:pathLst>
            </a:custGeom>
            <a:solidFill>
              <a:schemeClr val="tx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307">
              <a:extLst>
                <a:ext uri="{FF2B5EF4-FFF2-40B4-BE49-F238E27FC236}">
                  <a16:creationId xmlns:a16="http://schemas.microsoft.com/office/drawing/2014/main" id="{3F29D9F6-EC62-496D-B733-08EE10E594FC}"/>
                </a:ext>
              </a:extLst>
            </p:cNvPr>
            <p:cNvSpPr/>
            <p:nvPr/>
          </p:nvSpPr>
          <p:spPr>
            <a:xfrm>
              <a:off x="1290960" y="3876725"/>
              <a:ext cx="135355" cy="135355"/>
            </a:xfrm>
            <a:custGeom>
              <a:avLst/>
              <a:gdLst>
                <a:gd name="connsiteX0" fmla="*/ 61710 w 116969"/>
                <a:gd name="connsiteY0" fmla="*/ 42994 h 116969"/>
                <a:gd name="connsiteX1" fmla="*/ 80425 w 116969"/>
                <a:gd name="connsiteY1" fmla="*/ 61710 h 116969"/>
                <a:gd name="connsiteX2" fmla="*/ 64049 w 116969"/>
                <a:gd name="connsiteY2" fmla="*/ 80425 h 116969"/>
                <a:gd name="connsiteX3" fmla="*/ 42994 w 116969"/>
                <a:gd name="connsiteY3" fmla="*/ 64049 h 116969"/>
                <a:gd name="connsiteX4" fmla="*/ 61710 w 116969"/>
                <a:gd name="connsiteY4" fmla="*/ 42994 h 11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969" h="116969">
                  <a:moveTo>
                    <a:pt x="61710" y="42994"/>
                  </a:moveTo>
                  <a:cubicBezTo>
                    <a:pt x="73407" y="42994"/>
                    <a:pt x="80425" y="50013"/>
                    <a:pt x="80425" y="61710"/>
                  </a:cubicBezTo>
                  <a:cubicBezTo>
                    <a:pt x="80425" y="73407"/>
                    <a:pt x="75746" y="80425"/>
                    <a:pt x="64049" y="80425"/>
                  </a:cubicBezTo>
                  <a:cubicBezTo>
                    <a:pt x="52352" y="80425"/>
                    <a:pt x="45334" y="75746"/>
                    <a:pt x="42994" y="64049"/>
                  </a:cubicBezTo>
                  <a:cubicBezTo>
                    <a:pt x="42994" y="52352"/>
                    <a:pt x="50013" y="47673"/>
                    <a:pt x="61710" y="42994"/>
                  </a:cubicBezTo>
                  <a:close/>
                </a:path>
              </a:pathLst>
            </a:custGeom>
            <a:solidFill>
              <a:srgbClr val="CAC9C9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308">
              <a:extLst>
                <a:ext uri="{FF2B5EF4-FFF2-40B4-BE49-F238E27FC236}">
                  <a16:creationId xmlns:a16="http://schemas.microsoft.com/office/drawing/2014/main" id="{A50D6352-7E8F-4650-AB1D-CE42701DCF56}"/>
                </a:ext>
              </a:extLst>
            </p:cNvPr>
            <p:cNvSpPr/>
            <p:nvPr/>
          </p:nvSpPr>
          <p:spPr>
            <a:xfrm>
              <a:off x="1158311" y="3161885"/>
              <a:ext cx="1949106" cy="1461831"/>
            </a:xfrm>
            <a:custGeom>
              <a:avLst/>
              <a:gdLst>
                <a:gd name="connsiteX0" fmla="*/ 747153 w 1684367"/>
                <a:gd name="connsiteY0" fmla="*/ 1056101 h 1263275"/>
                <a:gd name="connsiteX1" fmla="*/ 814996 w 1684367"/>
                <a:gd name="connsiteY1" fmla="*/ 971882 h 1263275"/>
                <a:gd name="connsiteX2" fmla="*/ 836051 w 1684367"/>
                <a:gd name="connsiteY2" fmla="*/ 108644 h 1263275"/>
                <a:gd name="connsiteX3" fmla="*/ 901554 w 1684367"/>
                <a:gd name="connsiteY3" fmla="*/ 43141 h 1263275"/>
                <a:gd name="connsiteX4" fmla="*/ 1594016 w 1684367"/>
                <a:gd name="connsiteY4" fmla="*/ 43141 h 1263275"/>
                <a:gd name="connsiteX5" fmla="*/ 1652501 w 1684367"/>
                <a:gd name="connsiteY5" fmla="*/ 54838 h 1263275"/>
                <a:gd name="connsiteX6" fmla="*/ 1652501 w 1684367"/>
                <a:gd name="connsiteY6" fmla="*/ 237311 h 1263275"/>
                <a:gd name="connsiteX7" fmla="*/ 1603374 w 1684367"/>
                <a:gd name="connsiteY7" fmla="*/ 967203 h 1263275"/>
                <a:gd name="connsiteX8" fmla="*/ 1563604 w 1684367"/>
                <a:gd name="connsiteY8" fmla="*/ 1018670 h 1263275"/>
                <a:gd name="connsiteX9" fmla="*/ 1254803 w 1684367"/>
                <a:gd name="connsiteY9" fmla="*/ 1084173 h 1263275"/>
                <a:gd name="connsiteX10" fmla="*/ 1212694 w 1684367"/>
                <a:gd name="connsiteY10" fmla="*/ 1070137 h 1263275"/>
                <a:gd name="connsiteX11" fmla="*/ 1179942 w 1684367"/>
                <a:gd name="connsiteY11" fmla="*/ 1060779 h 1263275"/>
                <a:gd name="connsiteX12" fmla="*/ 1069991 w 1684367"/>
                <a:gd name="connsiteY12" fmla="*/ 1098210 h 1263275"/>
                <a:gd name="connsiteX13" fmla="*/ 992790 w 1684367"/>
                <a:gd name="connsiteY13" fmla="*/ 1128622 h 1263275"/>
                <a:gd name="connsiteX14" fmla="*/ 943663 w 1684367"/>
                <a:gd name="connsiteY14" fmla="*/ 1130961 h 1263275"/>
                <a:gd name="connsiteX15" fmla="*/ 915590 w 1684367"/>
                <a:gd name="connsiteY15" fmla="*/ 1133301 h 1263275"/>
                <a:gd name="connsiteX16" fmla="*/ 880499 w 1684367"/>
                <a:gd name="connsiteY16" fmla="*/ 1130961 h 1263275"/>
                <a:gd name="connsiteX17" fmla="*/ 819675 w 1684367"/>
                <a:gd name="connsiteY17" fmla="*/ 1133301 h 1263275"/>
                <a:gd name="connsiteX18" fmla="*/ 758850 w 1684367"/>
                <a:gd name="connsiteY18" fmla="*/ 1144998 h 1263275"/>
                <a:gd name="connsiteX19" fmla="*/ 681650 w 1684367"/>
                <a:gd name="connsiteY19" fmla="*/ 1156695 h 1263275"/>
                <a:gd name="connsiteX20" fmla="*/ 634862 w 1684367"/>
                <a:gd name="connsiteY20" fmla="*/ 1173071 h 1263275"/>
                <a:gd name="connsiteX21" fmla="*/ 216110 w 1684367"/>
                <a:gd name="connsiteY21" fmla="*/ 1217519 h 1263275"/>
                <a:gd name="connsiteX22" fmla="*/ 106158 w 1684367"/>
                <a:gd name="connsiteY22" fmla="*/ 1229216 h 1263275"/>
                <a:gd name="connsiteX23" fmla="*/ 42994 w 1684367"/>
                <a:gd name="connsiteY23" fmla="*/ 1189446 h 1263275"/>
                <a:gd name="connsiteX24" fmla="*/ 94461 w 1684367"/>
                <a:gd name="connsiteY24" fmla="*/ 1147337 h 1263275"/>
                <a:gd name="connsiteX25" fmla="*/ 283952 w 1684367"/>
                <a:gd name="connsiteY25" fmla="*/ 1116925 h 1263275"/>
                <a:gd name="connsiteX26" fmla="*/ 747153 w 1684367"/>
                <a:gd name="connsiteY26" fmla="*/ 1056101 h 1263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684367" h="1263275">
                  <a:moveTo>
                    <a:pt x="747153" y="1056101"/>
                  </a:moveTo>
                  <a:cubicBezTo>
                    <a:pt x="803299" y="1056101"/>
                    <a:pt x="814996" y="1025688"/>
                    <a:pt x="814996" y="971882"/>
                  </a:cubicBezTo>
                  <a:cubicBezTo>
                    <a:pt x="819675" y="684136"/>
                    <a:pt x="829032" y="396390"/>
                    <a:pt x="836051" y="108644"/>
                  </a:cubicBezTo>
                  <a:cubicBezTo>
                    <a:pt x="836051" y="59516"/>
                    <a:pt x="854766" y="43141"/>
                    <a:pt x="901554" y="43141"/>
                  </a:cubicBezTo>
                  <a:cubicBezTo>
                    <a:pt x="1133154" y="45480"/>
                    <a:pt x="1362416" y="43141"/>
                    <a:pt x="1594016" y="43141"/>
                  </a:cubicBezTo>
                  <a:cubicBezTo>
                    <a:pt x="1615071" y="43141"/>
                    <a:pt x="1636125" y="40801"/>
                    <a:pt x="1652501" y="54838"/>
                  </a:cubicBezTo>
                  <a:cubicBezTo>
                    <a:pt x="1652501" y="115662"/>
                    <a:pt x="1652501" y="176486"/>
                    <a:pt x="1652501" y="237311"/>
                  </a:cubicBezTo>
                  <a:cubicBezTo>
                    <a:pt x="1643143" y="279420"/>
                    <a:pt x="1615071" y="735603"/>
                    <a:pt x="1603374" y="967203"/>
                  </a:cubicBezTo>
                  <a:cubicBezTo>
                    <a:pt x="1601034" y="997616"/>
                    <a:pt x="1594016" y="1011652"/>
                    <a:pt x="1563604" y="1018670"/>
                  </a:cubicBezTo>
                  <a:cubicBezTo>
                    <a:pt x="1460670" y="1039725"/>
                    <a:pt x="1362416" y="1077155"/>
                    <a:pt x="1254803" y="1084173"/>
                  </a:cubicBezTo>
                  <a:cubicBezTo>
                    <a:pt x="1236088" y="1091192"/>
                    <a:pt x="1222052" y="1088852"/>
                    <a:pt x="1212694" y="1070137"/>
                  </a:cubicBezTo>
                  <a:cubicBezTo>
                    <a:pt x="1203336" y="1056101"/>
                    <a:pt x="1193979" y="1053761"/>
                    <a:pt x="1179942" y="1060779"/>
                  </a:cubicBezTo>
                  <a:cubicBezTo>
                    <a:pt x="1147191" y="1086513"/>
                    <a:pt x="1119118" y="1114586"/>
                    <a:pt x="1069991" y="1098210"/>
                  </a:cubicBezTo>
                  <a:cubicBezTo>
                    <a:pt x="1044257" y="1088852"/>
                    <a:pt x="1020863" y="1121604"/>
                    <a:pt x="992790" y="1128622"/>
                  </a:cubicBezTo>
                  <a:cubicBezTo>
                    <a:pt x="976415" y="1133301"/>
                    <a:pt x="960039" y="1126283"/>
                    <a:pt x="943663" y="1130961"/>
                  </a:cubicBezTo>
                  <a:cubicBezTo>
                    <a:pt x="934305" y="1133301"/>
                    <a:pt x="924948" y="1133301"/>
                    <a:pt x="915590" y="1133301"/>
                  </a:cubicBezTo>
                  <a:cubicBezTo>
                    <a:pt x="906233" y="1133301"/>
                    <a:pt x="899214" y="1133301"/>
                    <a:pt x="880499" y="1130961"/>
                  </a:cubicBezTo>
                  <a:cubicBezTo>
                    <a:pt x="859445" y="1126283"/>
                    <a:pt x="838390" y="1121604"/>
                    <a:pt x="819675" y="1133301"/>
                  </a:cubicBezTo>
                  <a:cubicBezTo>
                    <a:pt x="800960" y="1140319"/>
                    <a:pt x="782244" y="1152016"/>
                    <a:pt x="758850" y="1144998"/>
                  </a:cubicBezTo>
                  <a:cubicBezTo>
                    <a:pt x="730778" y="1130961"/>
                    <a:pt x="705044" y="1128622"/>
                    <a:pt x="681650" y="1156695"/>
                  </a:cubicBezTo>
                  <a:cubicBezTo>
                    <a:pt x="669953" y="1170731"/>
                    <a:pt x="653578" y="1173071"/>
                    <a:pt x="634862" y="1173071"/>
                  </a:cubicBezTo>
                  <a:cubicBezTo>
                    <a:pt x="489820" y="1187107"/>
                    <a:pt x="368171" y="1203483"/>
                    <a:pt x="216110" y="1217519"/>
                  </a:cubicBezTo>
                  <a:cubicBezTo>
                    <a:pt x="211431" y="1219859"/>
                    <a:pt x="131892" y="1229216"/>
                    <a:pt x="106158" y="1229216"/>
                  </a:cubicBezTo>
                  <a:cubicBezTo>
                    <a:pt x="78085" y="1229216"/>
                    <a:pt x="47673" y="1229216"/>
                    <a:pt x="42994" y="1189446"/>
                  </a:cubicBezTo>
                  <a:cubicBezTo>
                    <a:pt x="50013" y="1161374"/>
                    <a:pt x="68728" y="1152016"/>
                    <a:pt x="94461" y="1147337"/>
                  </a:cubicBezTo>
                  <a:cubicBezTo>
                    <a:pt x="157625" y="1133301"/>
                    <a:pt x="220789" y="1119264"/>
                    <a:pt x="283952" y="1116925"/>
                  </a:cubicBezTo>
                  <a:cubicBezTo>
                    <a:pt x="365831" y="1114586"/>
                    <a:pt x="658256" y="1063119"/>
                    <a:pt x="747153" y="1056101"/>
                  </a:cubicBezTo>
                  <a:close/>
                </a:path>
              </a:pathLst>
            </a:custGeom>
            <a:solidFill>
              <a:schemeClr val="tx1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" name="자유형: 도형 42">
              <a:extLst>
                <a:ext uri="{FF2B5EF4-FFF2-40B4-BE49-F238E27FC236}">
                  <a16:creationId xmlns:a16="http://schemas.microsoft.com/office/drawing/2014/main" id="{03D5E13B-5CFD-4DAD-A443-8831C63A38C6}"/>
                </a:ext>
              </a:extLst>
            </p:cNvPr>
            <p:cNvSpPr/>
            <p:nvPr/>
          </p:nvSpPr>
          <p:spPr>
            <a:xfrm>
              <a:off x="483768" y="4460034"/>
              <a:ext cx="1563494" cy="999790"/>
            </a:xfrm>
            <a:custGeom>
              <a:avLst/>
              <a:gdLst>
                <a:gd name="connsiteX0" fmla="*/ 1510029 w 1563494"/>
                <a:gd name="connsiteY0" fmla="*/ 78 h 1035418"/>
                <a:gd name="connsiteX1" fmla="*/ 1563494 w 1563494"/>
                <a:gd name="connsiteY1" fmla="*/ 24104 h 1035418"/>
                <a:gd name="connsiteX2" fmla="*/ 1549958 w 1563494"/>
                <a:gd name="connsiteY2" fmla="*/ 34931 h 1035418"/>
                <a:gd name="connsiteX3" fmla="*/ 1517473 w 1563494"/>
                <a:gd name="connsiteY3" fmla="*/ 40346 h 1035418"/>
                <a:gd name="connsiteX4" fmla="*/ 1471452 w 1563494"/>
                <a:gd name="connsiteY4" fmla="*/ 124266 h 1035418"/>
                <a:gd name="connsiteX5" fmla="*/ 1311735 w 1563494"/>
                <a:gd name="connsiteY5" fmla="*/ 224428 h 1035418"/>
                <a:gd name="connsiteX6" fmla="*/ 1303614 w 1563494"/>
                <a:gd name="connsiteY6" fmla="*/ 313762 h 1035418"/>
                <a:gd name="connsiteX7" fmla="*/ 1314441 w 1563494"/>
                <a:gd name="connsiteY7" fmla="*/ 376026 h 1035418"/>
                <a:gd name="connsiteX8" fmla="*/ 1422725 w 1563494"/>
                <a:gd name="connsiteY8" fmla="*/ 454531 h 1035418"/>
                <a:gd name="connsiteX9" fmla="*/ 1447089 w 1563494"/>
                <a:gd name="connsiteY9" fmla="*/ 454531 h 1035418"/>
                <a:gd name="connsiteX10" fmla="*/ 1457917 w 1563494"/>
                <a:gd name="connsiteY10" fmla="*/ 473481 h 1035418"/>
                <a:gd name="connsiteX11" fmla="*/ 1327977 w 1563494"/>
                <a:gd name="connsiteY11" fmla="*/ 500552 h 1035418"/>
                <a:gd name="connsiteX12" fmla="*/ 1341512 w 1563494"/>
                <a:gd name="connsiteY12" fmla="*/ 776675 h 1035418"/>
                <a:gd name="connsiteX13" fmla="*/ 1318164 w 1563494"/>
                <a:gd name="connsiteY13" fmla="*/ 904924 h 1035418"/>
                <a:gd name="connsiteX14" fmla="*/ 1313148 w 1563494"/>
                <a:gd name="connsiteY14" fmla="*/ 953629 h 1035418"/>
                <a:gd name="connsiteX15" fmla="*/ 1145856 w 1563494"/>
                <a:gd name="connsiteY15" fmla="*/ 1026365 h 1035418"/>
                <a:gd name="connsiteX16" fmla="*/ 1001000 w 1563494"/>
                <a:gd name="connsiteY16" fmla="*/ 1035418 h 1035418"/>
                <a:gd name="connsiteX17" fmla="*/ 675076 w 1563494"/>
                <a:gd name="connsiteY17" fmla="*/ 1008258 h 1035418"/>
                <a:gd name="connsiteX18" fmla="*/ 267670 w 1563494"/>
                <a:gd name="connsiteY18" fmla="*/ 863403 h 1035418"/>
                <a:gd name="connsiteX19" fmla="*/ 85255 w 1563494"/>
                <a:gd name="connsiteY19" fmla="*/ 838068 h 1035418"/>
                <a:gd name="connsiteX20" fmla="*/ 77174 w 1563494"/>
                <a:gd name="connsiteY20" fmla="*/ 822865 h 1035418"/>
                <a:gd name="connsiteX21" fmla="*/ 61058 w 1563494"/>
                <a:gd name="connsiteY21" fmla="*/ 806453 h 1035418"/>
                <a:gd name="connsiteX22" fmla="*/ 15038 w 1563494"/>
                <a:gd name="connsiteY22" fmla="*/ 752311 h 1035418"/>
                <a:gd name="connsiteX23" fmla="*/ 36695 w 1563494"/>
                <a:gd name="connsiteY23" fmla="*/ 625077 h 1035418"/>
                <a:gd name="connsiteX24" fmla="*/ 55645 w 1563494"/>
                <a:gd name="connsiteY24" fmla="*/ 557400 h 1035418"/>
                <a:gd name="connsiteX25" fmla="*/ 55645 w 1563494"/>
                <a:gd name="connsiteY25" fmla="*/ 476187 h 1035418"/>
                <a:gd name="connsiteX26" fmla="*/ 77301 w 1563494"/>
                <a:gd name="connsiteY26" fmla="*/ 422045 h 1035418"/>
                <a:gd name="connsiteX27" fmla="*/ 689103 w 1563494"/>
                <a:gd name="connsiteY27" fmla="*/ 116144 h 1035418"/>
                <a:gd name="connsiteX28" fmla="*/ 729710 w 1563494"/>
                <a:gd name="connsiteY28" fmla="*/ 91781 h 1035418"/>
                <a:gd name="connsiteX29" fmla="*/ 1430846 w 1563494"/>
                <a:gd name="connsiteY29" fmla="*/ 51175 h 1035418"/>
                <a:gd name="connsiteX30" fmla="*/ 1460625 w 1563494"/>
                <a:gd name="connsiteY30" fmla="*/ 34931 h 1035418"/>
                <a:gd name="connsiteX31" fmla="*/ 1510029 w 1563494"/>
                <a:gd name="connsiteY31" fmla="*/ 78 h 1035418"/>
                <a:gd name="connsiteX0" fmla="*/ 1510029 w 1563494"/>
                <a:gd name="connsiteY0" fmla="*/ 78 h 1035418"/>
                <a:gd name="connsiteX1" fmla="*/ 1563494 w 1563494"/>
                <a:gd name="connsiteY1" fmla="*/ 24104 h 1035418"/>
                <a:gd name="connsiteX2" fmla="*/ 1549958 w 1563494"/>
                <a:gd name="connsiteY2" fmla="*/ 34931 h 1035418"/>
                <a:gd name="connsiteX3" fmla="*/ 1517473 w 1563494"/>
                <a:gd name="connsiteY3" fmla="*/ 40346 h 1035418"/>
                <a:gd name="connsiteX4" fmla="*/ 1471452 w 1563494"/>
                <a:gd name="connsiteY4" fmla="*/ 124266 h 1035418"/>
                <a:gd name="connsiteX5" fmla="*/ 1311735 w 1563494"/>
                <a:gd name="connsiteY5" fmla="*/ 224428 h 1035418"/>
                <a:gd name="connsiteX6" fmla="*/ 1303614 w 1563494"/>
                <a:gd name="connsiteY6" fmla="*/ 313762 h 1035418"/>
                <a:gd name="connsiteX7" fmla="*/ 1314441 w 1563494"/>
                <a:gd name="connsiteY7" fmla="*/ 376026 h 1035418"/>
                <a:gd name="connsiteX8" fmla="*/ 1422725 w 1563494"/>
                <a:gd name="connsiteY8" fmla="*/ 454531 h 1035418"/>
                <a:gd name="connsiteX9" fmla="*/ 1447089 w 1563494"/>
                <a:gd name="connsiteY9" fmla="*/ 454531 h 1035418"/>
                <a:gd name="connsiteX10" fmla="*/ 1457917 w 1563494"/>
                <a:gd name="connsiteY10" fmla="*/ 473481 h 1035418"/>
                <a:gd name="connsiteX11" fmla="*/ 1327977 w 1563494"/>
                <a:gd name="connsiteY11" fmla="*/ 500552 h 1035418"/>
                <a:gd name="connsiteX12" fmla="*/ 1341512 w 1563494"/>
                <a:gd name="connsiteY12" fmla="*/ 776675 h 1035418"/>
                <a:gd name="connsiteX13" fmla="*/ 1318164 w 1563494"/>
                <a:gd name="connsiteY13" fmla="*/ 904924 h 1035418"/>
                <a:gd name="connsiteX14" fmla="*/ 1313148 w 1563494"/>
                <a:gd name="connsiteY14" fmla="*/ 953629 h 1035418"/>
                <a:gd name="connsiteX15" fmla="*/ 1145856 w 1563494"/>
                <a:gd name="connsiteY15" fmla="*/ 1026365 h 1035418"/>
                <a:gd name="connsiteX16" fmla="*/ 1001000 w 1563494"/>
                <a:gd name="connsiteY16" fmla="*/ 1035418 h 1035418"/>
                <a:gd name="connsiteX17" fmla="*/ 680408 w 1563494"/>
                <a:gd name="connsiteY17" fmla="*/ 949608 h 1035418"/>
                <a:gd name="connsiteX18" fmla="*/ 267670 w 1563494"/>
                <a:gd name="connsiteY18" fmla="*/ 863403 h 1035418"/>
                <a:gd name="connsiteX19" fmla="*/ 85255 w 1563494"/>
                <a:gd name="connsiteY19" fmla="*/ 838068 h 1035418"/>
                <a:gd name="connsiteX20" fmla="*/ 77174 w 1563494"/>
                <a:gd name="connsiteY20" fmla="*/ 822865 h 1035418"/>
                <a:gd name="connsiteX21" fmla="*/ 61058 w 1563494"/>
                <a:gd name="connsiteY21" fmla="*/ 806453 h 1035418"/>
                <a:gd name="connsiteX22" fmla="*/ 15038 w 1563494"/>
                <a:gd name="connsiteY22" fmla="*/ 752311 h 1035418"/>
                <a:gd name="connsiteX23" fmla="*/ 36695 w 1563494"/>
                <a:gd name="connsiteY23" fmla="*/ 625077 h 1035418"/>
                <a:gd name="connsiteX24" fmla="*/ 55645 w 1563494"/>
                <a:gd name="connsiteY24" fmla="*/ 557400 h 1035418"/>
                <a:gd name="connsiteX25" fmla="*/ 55645 w 1563494"/>
                <a:gd name="connsiteY25" fmla="*/ 476187 h 1035418"/>
                <a:gd name="connsiteX26" fmla="*/ 77301 w 1563494"/>
                <a:gd name="connsiteY26" fmla="*/ 422045 h 1035418"/>
                <a:gd name="connsiteX27" fmla="*/ 689103 w 1563494"/>
                <a:gd name="connsiteY27" fmla="*/ 116144 h 1035418"/>
                <a:gd name="connsiteX28" fmla="*/ 729710 w 1563494"/>
                <a:gd name="connsiteY28" fmla="*/ 91781 h 1035418"/>
                <a:gd name="connsiteX29" fmla="*/ 1430846 w 1563494"/>
                <a:gd name="connsiteY29" fmla="*/ 51175 h 1035418"/>
                <a:gd name="connsiteX30" fmla="*/ 1460625 w 1563494"/>
                <a:gd name="connsiteY30" fmla="*/ 34931 h 1035418"/>
                <a:gd name="connsiteX31" fmla="*/ 1510029 w 1563494"/>
                <a:gd name="connsiteY31" fmla="*/ 78 h 1035418"/>
                <a:gd name="connsiteX0" fmla="*/ 1510029 w 1563494"/>
                <a:gd name="connsiteY0" fmla="*/ 78 h 1035418"/>
                <a:gd name="connsiteX1" fmla="*/ 1563494 w 1563494"/>
                <a:gd name="connsiteY1" fmla="*/ 24104 h 1035418"/>
                <a:gd name="connsiteX2" fmla="*/ 1549958 w 1563494"/>
                <a:gd name="connsiteY2" fmla="*/ 34931 h 1035418"/>
                <a:gd name="connsiteX3" fmla="*/ 1517473 w 1563494"/>
                <a:gd name="connsiteY3" fmla="*/ 40346 h 1035418"/>
                <a:gd name="connsiteX4" fmla="*/ 1471452 w 1563494"/>
                <a:gd name="connsiteY4" fmla="*/ 124266 h 1035418"/>
                <a:gd name="connsiteX5" fmla="*/ 1311735 w 1563494"/>
                <a:gd name="connsiteY5" fmla="*/ 224428 h 1035418"/>
                <a:gd name="connsiteX6" fmla="*/ 1303614 w 1563494"/>
                <a:gd name="connsiteY6" fmla="*/ 313762 h 1035418"/>
                <a:gd name="connsiteX7" fmla="*/ 1314441 w 1563494"/>
                <a:gd name="connsiteY7" fmla="*/ 376026 h 1035418"/>
                <a:gd name="connsiteX8" fmla="*/ 1422725 w 1563494"/>
                <a:gd name="connsiteY8" fmla="*/ 454531 h 1035418"/>
                <a:gd name="connsiteX9" fmla="*/ 1447089 w 1563494"/>
                <a:gd name="connsiteY9" fmla="*/ 454531 h 1035418"/>
                <a:gd name="connsiteX10" fmla="*/ 1457917 w 1563494"/>
                <a:gd name="connsiteY10" fmla="*/ 473481 h 1035418"/>
                <a:gd name="connsiteX11" fmla="*/ 1327977 w 1563494"/>
                <a:gd name="connsiteY11" fmla="*/ 500552 h 1035418"/>
                <a:gd name="connsiteX12" fmla="*/ 1341512 w 1563494"/>
                <a:gd name="connsiteY12" fmla="*/ 776675 h 1035418"/>
                <a:gd name="connsiteX13" fmla="*/ 1318164 w 1563494"/>
                <a:gd name="connsiteY13" fmla="*/ 904924 h 1035418"/>
                <a:gd name="connsiteX14" fmla="*/ 1313148 w 1563494"/>
                <a:gd name="connsiteY14" fmla="*/ 953629 h 1035418"/>
                <a:gd name="connsiteX15" fmla="*/ 1145856 w 1563494"/>
                <a:gd name="connsiteY15" fmla="*/ 1026365 h 1035418"/>
                <a:gd name="connsiteX16" fmla="*/ 1001000 w 1563494"/>
                <a:gd name="connsiteY16" fmla="*/ 1035418 h 1035418"/>
                <a:gd name="connsiteX17" fmla="*/ 675077 w 1563494"/>
                <a:gd name="connsiteY17" fmla="*/ 976266 h 1035418"/>
                <a:gd name="connsiteX18" fmla="*/ 267670 w 1563494"/>
                <a:gd name="connsiteY18" fmla="*/ 863403 h 1035418"/>
                <a:gd name="connsiteX19" fmla="*/ 85255 w 1563494"/>
                <a:gd name="connsiteY19" fmla="*/ 838068 h 1035418"/>
                <a:gd name="connsiteX20" fmla="*/ 77174 w 1563494"/>
                <a:gd name="connsiteY20" fmla="*/ 822865 h 1035418"/>
                <a:gd name="connsiteX21" fmla="*/ 61058 w 1563494"/>
                <a:gd name="connsiteY21" fmla="*/ 806453 h 1035418"/>
                <a:gd name="connsiteX22" fmla="*/ 15038 w 1563494"/>
                <a:gd name="connsiteY22" fmla="*/ 752311 h 1035418"/>
                <a:gd name="connsiteX23" fmla="*/ 36695 w 1563494"/>
                <a:gd name="connsiteY23" fmla="*/ 625077 h 1035418"/>
                <a:gd name="connsiteX24" fmla="*/ 55645 w 1563494"/>
                <a:gd name="connsiteY24" fmla="*/ 557400 h 1035418"/>
                <a:gd name="connsiteX25" fmla="*/ 55645 w 1563494"/>
                <a:gd name="connsiteY25" fmla="*/ 476187 h 1035418"/>
                <a:gd name="connsiteX26" fmla="*/ 77301 w 1563494"/>
                <a:gd name="connsiteY26" fmla="*/ 422045 h 1035418"/>
                <a:gd name="connsiteX27" fmla="*/ 689103 w 1563494"/>
                <a:gd name="connsiteY27" fmla="*/ 116144 h 1035418"/>
                <a:gd name="connsiteX28" fmla="*/ 729710 w 1563494"/>
                <a:gd name="connsiteY28" fmla="*/ 91781 h 1035418"/>
                <a:gd name="connsiteX29" fmla="*/ 1430846 w 1563494"/>
                <a:gd name="connsiteY29" fmla="*/ 51175 h 1035418"/>
                <a:gd name="connsiteX30" fmla="*/ 1460625 w 1563494"/>
                <a:gd name="connsiteY30" fmla="*/ 34931 h 1035418"/>
                <a:gd name="connsiteX31" fmla="*/ 1510029 w 1563494"/>
                <a:gd name="connsiteY31" fmla="*/ 78 h 1035418"/>
                <a:gd name="connsiteX0" fmla="*/ 1510029 w 1563494"/>
                <a:gd name="connsiteY0" fmla="*/ 78 h 1026365"/>
                <a:gd name="connsiteX1" fmla="*/ 1563494 w 1563494"/>
                <a:gd name="connsiteY1" fmla="*/ 24104 h 1026365"/>
                <a:gd name="connsiteX2" fmla="*/ 1549958 w 1563494"/>
                <a:gd name="connsiteY2" fmla="*/ 34931 h 1026365"/>
                <a:gd name="connsiteX3" fmla="*/ 1517473 w 1563494"/>
                <a:gd name="connsiteY3" fmla="*/ 40346 h 1026365"/>
                <a:gd name="connsiteX4" fmla="*/ 1471452 w 1563494"/>
                <a:gd name="connsiteY4" fmla="*/ 124266 h 1026365"/>
                <a:gd name="connsiteX5" fmla="*/ 1311735 w 1563494"/>
                <a:gd name="connsiteY5" fmla="*/ 224428 h 1026365"/>
                <a:gd name="connsiteX6" fmla="*/ 1303614 w 1563494"/>
                <a:gd name="connsiteY6" fmla="*/ 313762 h 1026365"/>
                <a:gd name="connsiteX7" fmla="*/ 1314441 w 1563494"/>
                <a:gd name="connsiteY7" fmla="*/ 376026 h 1026365"/>
                <a:gd name="connsiteX8" fmla="*/ 1422725 w 1563494"/>
                <a:gd name="connsiteY8" fmla="*/ 454531 h 1026365"/>
                <a:gd name="connsiteX9" fmla="*/ 1447089 w 1563494"/>
                <a:gd name="connsiteY9" fmla="*/ 454531 h 1026365"/>
                <a:gd name="connsiteX10" fmla="*/ 1457917 w 1563494"/>
                <a:gd name="connsiteY10" fmla="*/ 473481 h 1026365"/>
                <a:gd name="connsiteX11" fmla="*/ 1327977 w 1563494"/>
                <a:gd name="connsiteY11" fmla="*/ 500552 h 1026365"/>
                <a:gd name="connsiteX12" fmla="*/ 1341512 w 1563494"/>
                <a:gd name="connsiteY12" fmla="*/ 776675 h 1026365"/>
                <a:gd name="connsiteX13" fmla="*/ 1318164 w 1563494"/>
                <a:gd name="connsiteY13" fmla="*/ 904924 h 1026365"/>
                <a:gd name="connsiteX14" fmla="*/ 1313148 w 1563494"/>
                <a:gd name="connsiteY14" fmla="*/ 953629 h 1026365"/>
                <a:gd name="connsiteX15" fmla="*/ 1145856 w 1563494"/>
                <a:gd name="connsiteY15" fmla="*/ 1026365 h 1026365"/>
                <a:gd name="connsiteX16" fmla="*/ 1003666 w 1563494"/>
                <a:gd name="connsiteY16" fmla="*/ 971436 h 1026365"/>
                <a:gd name="connsiteX17" fmla="*/ 675077 w 1563494"/>
                <a:gd name="connsiteY17" fmla="*/ 976266 h 1026365"/>
                <a:gd name="connsiteX18" fmla="*/ 267670 w 1563494"/>
                <a:gd name="connsiteY18" fmla="*/ 863403 h 1026365"/>
                <a:gd name="connsiteX19" fmla="*/ 85255 w 1563494"/>
                <a:gd name="connsiteY19" fmla="*/ 838068 h 1026365"/>
                <a:gd name="connsiteX20" fmla="*/ 77174 w 1563494"/>
                <a:gd name="connsiteY20" fmla="*/ 822865 h 1026365"/>
                <a:gd name="connsiteX21" fmla="*/ 61058 w 1563494"/>
                <a:gd name="connsiteY21" fmla="*/ 806453 h 1026365"/>
                <a:gd name="connsiteX22" fmla="*/ 15038 w 1563494"/>
                <a:gd name="connsiteY22" fmla="*/ 752311 h 1026365"/>
                <a:gd name="connsiteX23" fmla="*/ 36695 w 1563494"/>
                <a:gd name="connsiteY23" fmla="*/ 625077 h 1026365"/>
                <a:gd name="connsiteX24" fmla="*/ 55645 w 1563494"/>
                <a:gd name="connsiteY24" fmla="*/ 557400 h 1026365"/>
                <a:gd name="connsiteX25" fmla="*/ 55645 w 1563494"/>
                <a:gd name="connsiteY25" fmla="*/ 476187 h 1026365"/>
                <a:gd name="connsiteX26" fmla="*/ 77301 w 1563494"/>
                <a:gd name="connsiteY26" fmla="*/ 422045 h 1026365"/>
                <a:gd name="connsiteX27" fmla="*/ 689103 w 1563494"/>
                <a:gd name="connsiteY27" fmla="*/ 116144 h 1026365"/>
                <a:gd name="connsiteX28" fmla="*/ 729710 w 1563494"/>
                <a:gd name="connsiteY28" fmla="*/ 91781 h 1026365"/>
                <a:gd name="connsiteX29" fmla="*/ 1430846 w 1563494"/>
                <a:gd name="connsiteY29" fmla="*/ 51175 h 1026365"/>
                <a:gd name="connsiteX30" fmla="*/ 1460625 w 1563494"/>
                <a:gd name="connsiteY30" fmla="*/ 34931 h 1026365"/>
                <a:gd name="connsiteX31" fmla="*/ 1510029 w 1563494"/>
                <a:gd name="connsiteY31" fmla="*/ 78 h 1026365"/>
                <a:gd name="connsiteX0" fmla="*/ 1510029 w 1563494"/>
                <a:gd name="connsiteY0" fmla="*/ 78 h 1026365"/>
                <a:gd name="connsiteX1" fmla="*/ 1563494 w 1563494"/>
                <a:gd name="connsiteY1" fmla="*/ 24104 h 1026365"/>
                <a:gd name="connsiteX2" fmla="*/ 1549958 w 1563494"/>
                <a:gd name="connsiteY2" fmla="*/ 34931 h 1026365"/>
                <a:gd name="connsiteX3" fmla="*/ 1517473 w 1563494"/>
                <a:gd name="connsiteY3" fmla="*/ 40346 h 1026365"/>
                <a:gd name="connsiteX4" fmla="*/ 1471452 w 1563494"/>
                <a:gd name="connsiteY4" fmla="*/ 124266 h 1026365"/>
                <a:gd name="connsiteX5" fmla="*/ 1311735 w 1563494"/>
                <a:gd name="connsiteY5" fmla="*/ 224428 h 1026365"/>
                <a:gd name="connsiteX6" fmla="*/ 1303614 w 1563494"/>
                <a:gd name="connsiteY6" fmla="*/ 313762 h 1026365"/>
                <a:gd name="connsiteX7" fmla="*/ 1314441 w 1563494"/>
                <a:gd name="connsiteY7" fmla="*/ 376026 h 1026365"/>
                <a:gd name="connsiteX8" fmla="*/ 1422725 w 1563494"/>
                <a:gd name="connsiteY8" fmla="*/ 454531 h 1026365"/>
                <a:gd name="connsiteX9" fmla="*/ 1447089 w 1563494"/>
                <a:gd name="connsiteY9" fmla="*/ 454531 h 1026365"/>
                <a:gd name="connsiteX10" fmla="*/ 1457917 w 1563494"/>
                <a:gd name="connsiteY10" fmla="*/ 473481 h 1026365"/>
                <a:gd name="connsiteX11" fmla="*/ 1327977 w 1563494"/>
                <a:gd name="connsiteY11" fmla="*/ 500552 h 1026365"/>
                <a:gd name="connsiteX12" fmla="*/ 1341512 w 1563494"/>
                <a:gd name="connsiteY12" fmla="*/ 776675 h 1026365"/>
                <a:gd name="connsiteX13" fmla="*/ 1318164 w 1563494"/>
                <a:gd name="connsiteY13" fmla="*/ 904924 h 1026365"/>
                <a:gd name="connsiteX14" fmla="*/ 1313148 w 1563494"/>
                <a:gd name="connsiteY14" fmla="*/ 953629 h 1026365"/>
                <a:gd name="connsiteX15" fmla="*/ 1145856 w 1563494"/>
                <a:gd name="connsiteY15" fmla="*/ 1026365 h 1026365"/>
                <a:gd name="connsiteX16" fmla="*/ 1003666 w 1563494"/>
                <a:gd name="connsiteY16" fmla="*/ 995429 h 1026365"/>
                <a:gd name="connsiteX17" fmla="*/ 675077 w 1563494"/>
                <a:gd name="connsiteY17" fmla="*/ 976266 h 1026365"/>
                <a:gd name="connsiteX18" fmla="*/ 267670 w 1563494"/>
                <a:gd name="connsiteY18" fmla="*/ 863403 h 1026365"/>
                <a:gd name="connsiteX19" fmla="*/ 85255 w 1563494"/>
                <a:gd name="connsiteY19" fmla="*/ 838068 h 1026365"/>
                <a:gd name="connsiteX20" fmla="*/ 77174 w 1563494"/>
                <a:gd name="connsiteY20" fmla="*/ 822865 h 1026365"/>
                <a:gd name="connsiteX21" fmla="*/ 61058 w 1563494"/>
                <a:gd name="connsiteY21" fmla="*/ 806453 h 1026365"/>
                <a:gd name="connsiteX22" fmla="*/ 15038 w 1563494"/>
                <a:gd name="connsiteY22" fmla="*/ 752311 h 1026365"/>
                <a:gd name="connsiteX23" fmla="*/ 36695 w 1563494"/>
                <a:gd name="connsiteY23" fmla="*/ 625077 h 1026365"/>
                <a:gd name="connsiteX24" fmla="*/ 55645 w 1563494"/>
                <a:gd name="connsiteY24" fmla="*/ 557400 h 1026365"/>
                <a:gd name="connsiteX25" fmla="*/ 55645 w 1563494"/>
                <a:gd name="connsiteY25" fmla="*/ 476187 h 1026365"/>
                <a:gd name="connsiteX26" fmla="*/ 77301 w 1563494"/>
                <a:gd name="connsiteY26" fmla="*/ 422045 h 1026365"/>
                <a:gd name="connsiteX27" fmla="*/ 689103 w 1563494"/>
                <a:gd name="connsiteY27" fmla="*/ 116144 h 1026365"/>
                <a:gd name="connsiteX28" fmla="*/ 729710 w 1563494"/>
                <a:gd name="connsiteY28" fmla="*/ 91781 h 1026365"/>
                <a:gd name="connsiteX29" fmla="*/ 1430846 w 1563494"/>
                <a:gd name="connsiteY29" fmla="*/ 51175 h 1026365"/>
                <a:gd name="connsiteX30" fmla="*/ 1460625 w 1563494"/>
                <a:gd name="connsiteY30" fmla="*/ 34931 h 1026365"/>
                <a:gd name="connsiteX31" fmla="*/ 1510029 w 1563494"/>
                <a:gd name="connsiteY31" fmla="*/ 78 h 1026365"/>
                <a:gd name="connsiteX0" fmla="*/ 1510029 w 1563494"/>
                <a:gd name="connsiteY0" fmla="*/ 78 h 1026365"/>
                <a:gd name="connsiteX1" fmla="*/ 1563494 w 1563494"/>
                <a:gd name="connsiteY1" fmla="*/ 24104 h 1026365"/>
                <a:gd name="connsiteX2" fmla="*/ 1549958 w 1563494"/>
                <a:gd name="connsiteY2" fmla="*/ 34931 h 1026365"/>
                <a:gd name="connsiteX3" fmla="*/ 1517473 w 1563494"/>
                <a:gd name="connsiteY3" fmla="*/ 40346 h 1026365"/>
                <a:gd name="connsiteX4" fmla="*/ 1471452 w 1563494"/>
                <a:gd name="connsiteY4" fmla="*/ 124266 h 1026365"/>
                <a:gd name="connsiteX5" fmla="*/ 1311735 w 1563494"/>
                <a:gd name="connsiteY5" fmla="*/ 224428 h 1026365"/>
                <a:gd name="connsiteX6" fmla="*/ 1303614 w 1563494"/>
                <a:gd name="connsiteY6" fmla="*/ 313762 h 1026365"/>
                <a:gd name="connsiteX7" fmla="*/ 1314441 w 1563494"/>
                <a:gd name="connsiteY7" fmla="*/ 376026 h 1026365"/>
                <a:gd name="connsiteX8" fmla="*/ 1422725 w 1563494"/>
                <a:gd name="connsiteY8" fmla="*/ 454531 h 1026365"/>
                <a:gd name="connsiteX9" fmla="*/ 1447089 w 1563494"/>
                <a:gd name="connsiteY9" fmla="*/ 454531 h 1026365"/>
                <a:gd name="connsiteX10" fmla="*/ 1457917 w 1563494"/>
                <a:gd name="connsiteY10" fmla="*/ 473481 h 1026365"/>
                <a:gd name="connsiteX11" fmla="*/ 1327977 w 1563494"/>
                <a:gd name="connsiteY11" fmla="*/ 500552 h 1026365"/>
                <a:gd name="connsiteX12" fmla="*/ 1341512 w 1563494"/>
                <a:gd name="connsiteY12" fmla="*/ 776675 h 1026365"/>
                <a:gd name="connsiteX13" fmla="*/ 1318164 w 1563494"/>
                <a:gd name="connsiteY13" fmla="*/ 904924 h 1026365"/>
                <a:gd name="connsiteX14" fmla="*/ 1313148 w 1563494"/>
                <a:gd name="connsiteY14" fmla="*/ 953629 h 1026365"/>
                <a:gd name="connsiteX15" fmla="*/ 1145856 w 1563494"/>
                <a:gd name="connsiteY15" fmla="*/ 1026365 h 1026365"/>
                <a:gd name="connsiteX16" fmla="*/ 1003666 w 1563494"/>
                <a:gd name="connsiteY16" fmla="*/ 995429 h 1026365"/>
                <a:gd name="connsiteX17" fmla="*/ 675077 w 1563494"/>
                <a:gd name="connsiteY17" fmla="*/ 976266 h 1026365"/>
                <a:gd name="connsiteX18" fmla="*/ 267670 w 1563494"/>
                <a:gd name="connsiteY18" fmla="*/ 863403 h 1026365"/>
                <a:gd name="connsiteX19" fmla="*/ 85255 w 1563494"/>
                <a:gd name="connsiteY19" fmla="*/ 838068 h 1026365"/>
                <a:gd name="connsiteX20" fmla="*/ 77174 w 1563494"/>
                <a:gd name="connsiteY20" fmla="*/ 822865 h 1026365"/>
                <a:gd name="connsiteX21" fmla="*/ 61058 w 1563494"/>
                <a:gd name="connsiteY21" fmla="*/ 806453 h 1026365"/>
                <a:gd name="connsiteX22" fmla="*/ 15038 w 1563494"/>
                <a:gd name="connsiteY22" fmla="*/ 752311 h 1026365"/>
                <a:gd name="connsiteX23" fmla="*/ 36695 w 1563494"/>
                <a:gd name="connsiteY23" fmla="*/ 625077 h 1026365"/>
                <a:gd name="connsiteX24" fmla="*/ 55645 w 1563494"/>
                <a:gd name="connsiteY24" fmla="*/ 557400 h 1026365"/>
                <a:gd name="connsiteX25" fmla="*/ 55645 w 1563494"/>
                <a:gd name="connsiteY25" fmla="*/ 476187 h 1026365"/>
                <a:gd name="connsiteX26" fmla="*/ 77301 w 1563494"/>
                <a:gd name="connsiteY26" fmla="*/ 422045 h 1026365"/>
                <a:gd name="connsiteX27" fmla="*/ 689103 w 1563494"/>
                <a:gd name="connsiteY27" fmla="*/ 116144 h 1026365"/>
                <a:gd name="connsiteX28" fmla="*/ 729710 w 1563494"/>
                <a:gd name="connsiteY28" fmla="*/ 91781 h 1026365"/>
                <a:gd name="connsiteX29" fmla="*/ 1430846 w 1563494"/>
                <a:gd name="connsiteY29" fmla="*/ 51175 h 1026365"/>
                <a:gd name="connsiteX30" fmla="*/ 1460625 w 1563494"/>
                <a:gd name="connsiteY30" fmla="*/ 34931 h 1026365"/>
                <a:gd name="connsiteX31" fmla="*/ 1510029 w 1563494"/>
                <a:gd name="connsiteY31" fmla="*/ 78 h 1026365"/>
                <a:gd name="connsiteX0" fmla="*/ 1510029 w 1563494"/>
                <a:gd name="connsiteY0" fmla="*/ 78 h 999790"/>
                <a:gd name="connsiteX1" fmla="*/ 1563494 w 1563494"/>
                <a:gd name="connsiteY1" fmla="*/ 24104 h 999790"/>
                <a:gd name="connsiteX2" fmla="*/ 1549958 w 1563494"/>
                <a:gd name="connsiteY2" fmla="*/ 34931 h 999790"/>
                <a:gd name="connsiteX3" fmla="*/ 1517473 w 1563494"/>
                <a:gd name="connsiteY3" fmla="*/ 40346 h 999790"/>
                <a:gd name="connsiteX4" fmla="*/ 1471452 w 1563494"/>
                <a:gd name="connsiteY4" fmla="*/ 124266 h 999790"/>
                <a:gd name="connsiteX5" fmla="*/ 1311735 w 1563494"/>
                <a:gd name="connsiteY5" fmla="*/ 224428 h 999790"/>
                <a:gd name="connsiteX6" fmla="*/ 1303614 w 1563494"/>
                <a:gd name="connsiteY6" fmla="*/ 313762 h 999790"/>
                <a:gd name="connsiteX7" fmla="*/ 1314441 w 1563494"/>
                <a:gd name="connsiteY7" fmla="*/ 376026 h 999790"/>
                <a:gd name="connsiteX8" fmla="*/ 1422725 w 1563494"/>
                <a:gd name="connsiteY8" fmla="*/ 454531 h 999790"/>
                <a:gd name="connsiteX9" fmla="*/ 1447089 w 1563494"/>
                <a:gd name="connsiteY9" fmla="*/ 454531 h 999790"/>
                <a:gd name="connsiteX10" fmla="*/ 1457917 w 1563494"/>
                <a:gd name="connsiteY10" fmla="*/ 473481 h 999790"/>
                <a:gd name="connsiteX11" fmla="*/ 1327977 w 1563494"/>
                <a:gd name="connsiteY11" fmla="*/ 500552 h 999790"/>
                <a:gd name="connsiteX12" fmla="*/ 1341512 w 1563494"/>
                <a:gd name="connsiteY12" fmla="*/ 776675 h 999790"/>
                <a:gd name="connsiteX13" fmla="*/ 1318164 w 1563494"/>
                <a:gd name="connsiteY13" fmla="*/ 904924 h 999790"/>
                <a:gd name="connsiteX14" fmla="*/ 1313148 w 1563494"/>
                <a:gd name="connsiteY14" fmla="*/ 953629 h 999790"/>
                <a:gd name="connsiteX15" fmla="*/ 1180512 w 1563494"/>
                <a:gd name="connsiteY15" fmla="*/ 957052 h 999790"/>
                <a:gd name="connsiteX16" fmla="*/ 1003666 w 1563494"/>
                <a:gd name="connsiteY16" fmla="*/ 995429 h 999790"/>
                <a:gd name="connsiteX17" fmla="*/ 675077 w 1563494"/>
                <a:gd name="connsiteY17" fmla="*/ 976266 h 999790"/>
                <a:gd name="connsiteX18" fmla="*/ 267670 w 1563494"/>
                <a:gd name="connsiteY18" fmla="*/ 863403 h 999790"/>
                <a:gd name="connsiteX19" fmla="*/ 85255 w 1563494"/>
                <a:gd name="connsiteY19" fmla="*/ 838068 h 999790"/>
                <a:gd name="connsiteX20" fmla="*/ 77174 w 1563494"/>
                <a:gd name="connsiteY20" fmla="*/ 822865 h 999790"/>
                <a:gd name="connsiteX21" fmla="*/ 61058 w 1563494"/>
                <a:gd name="connsiteY21" fmla="*/ 806453 h 999790"/>
                <a:gd name="connsiteX22" fmla="*/ 15038 w 1563494"/>
                <a:gd name="connsiteY22" fmla="*/ 752311 h 999790"/>
                <a:gd name="connsiteX23" fmla="*/ 36695 w 1563494"/>
                <a:gd name="connsiteY23" fmla="*/ 625077 h 999790"/>
                <a:gd name="connsiteX24" fmla="*/ 55645 w 1563494"/>
                <a:gd name="connsiteY24" fmla="*/ 557400 h 999790"/>
                <a:gd name="connsiteX25" fmla="*/ 55645 w 1563494"/>
                <a:gd name="connsiteY25" fmla="*/ 476187 h 999790"/>
                <a:gd name="connsiteX26" fmla="*/ 77301 w 1563494"/>
                <a:gd name="connsiteY26" fmla="*/ 422045 h 999790"/>
                <a:gd name="connsiteX27" fmla="*/ 689103 w 1563494"/>
                <a:gd name="connsiteY27" fmla="*/ 116144 h 999790"/>
                <a:gd name="connsiteX28" fmla="*/ 729710 w 1563494"/>
                <a:gd name="connsiteY28" fmla="*/ 91781 h 999790"/>
                <a:gd name="connsiteX29" fmla="*/ 1430846 w 1563494"/>
                <a:gd name="connsiteY29" fmla="*/ 51175 h 999790"/>
                <a:gd name="connsiteX30" fmla="*/ 1460625 w 1563494"/>
                <a:gd name="connsiteY30" fmla="*/ 34931 h 999790"/>
                <a:gd name="connsiteX31" fmla="*/ 1510029 w 1563494"/>
                <a:gd name="connsiteY31" fmla="*/ 78 h 999790"/>
                <a:gd name="connsiteX0" fmla="*/ 1510029 w 1563494"/>
                <a:gd name="connsiteY0" fmla="*/ 78 h 999790"/>
                <a:gd name="connsiteX1" fmla="*/ 1563494 w 1563494"/>
                <a:gd name="connsiteY1" fmla="*/ 24104 h 999790"/>
                <a:gd name="connsiteX2" fmla="*/ 1549958 w 1563494"/>
                <a:gd name="connsiteY2" fmla="*/ 34931 h 999790"/>
                <a:gd name="connsiteX3" fmla="*/ 1517473 w 1563494"/>
                <a:gd name="connsiteY3" fmla="*/ 40346 h 999790"/>
                <a:gd name="connsiteX4" fmla="*/ 1471452 w 1563494"/>
                <a:gd name="connsiteY4" fmla="*/ 124266 h 999790"/>
                <a:gd name="connsiteX5" fmla="*/ 1311735 w 1563494"/>
                <a:gd name="connsiteY5" fmla="*/ 224428 h 999790"/>
                <a:gd name="connsiteX6" fmla="*/ 1303614 w 1563494"/>
                <a:gd name="connsiteY6" fmla="*/ 313762 h 999790"/>
                <a:gd name="connsiteX7" fmla="*/ 1314441 w 1563494"/>
                <a:gd name="connsiteY7" fmla="*/ 376026 h 999790"/>
                <a:gd name="connsiteX8" fmla="*/ 1422725 w 1563494"/>
                <a:gd name="connsiteY8" fmla="*/ 454531 h 999790"/>
                <a:gd name="connsiteX9" fmla="*/ 1447089 w 1563494"/>
                <a:gd name="connsiteY9" fmla="*/ 454531 h 999790"/>
                <a:gd name="connsiteX10" fmla="*/ 1457917 w 1563494"/>
                <a:gd name="connsiteY10" fmla="*/ 473481 h 999790"/>
                <a:gd name="connsiteX11" fmla="*/ 1327977 w 1563494"/>
                <a:gd name="connsiteY11" fmla="*/ 500552 h 999790"/>
                <a:gd name="connsiteX12" fmla="*/ 1341512 w 1563494"/>
                <a:gd name="connsiteY12" fmla="*/ 776675 h 999790"/>
                <a:gd name="connsiteX13" fmla="*/ 1318164 w 1563494"/>
                <a:gd name="connsiteY13" fmla="*/ 904924 h 999790"/>
                <a:gd name="connsiteX14" fmla="*/ 1313148 w 1563494"/>
                <a:gd name="connsiteY14" fmla="*/ 953629 h 999790"/>
                <a:gd name="connsiteX15" fmla="*/ 1180512 w 1563494"/>
                <a:gd name="connsiteY15" fmla="*/ 997041 h 999790"/>
                <a:gd name="connsiteX16" fmla="*/ 1003666 w 1563494"/>
                <a:gd name="connsiteY16" fmla="*/ 995429 h 999790"/>
                <a:gd name="connsiteX17" fmla="*/ 675077 w 1563494"/>
                <a:gd name="connsiteY17" fmla="*/ 976266 h 999790"/>
                <a:gd name="connsiteX18" fmla="*/ 267670 w 1563494"/>
                <a:gd name="connsiteY18" fmla="*/ 863403 h 999790"/>
                <a:gd name="connsiteX19" fmla="*/ 85255 w 1563494"/>
                <a:gd name="connsiteY19" fmla="*/ 838068 h 999790"/>
                <a:gd name="connsiteX20" fmla="*/ 77174 w 1563494"/>
                <a:gd name="connsiteY20" fmla="*/ 822865 h 999790"/>
                <a:gd name="connsiteX21" fmla="*/ 61058 w 1563494"/>
                <a:gd name="connsiteY21" fmla="*/ 806453 h 999790"/>
                <a:gd name="connsiteX22" fmla="*/ 15038 w 1563494"/>
                <a:gd name="connsiteY22" fmla="*/ 752311 h 999790"/>
                <a:gd name="connsiteX23" fmla="*/ 36695 w 1563494"/>
                <a:gd name="connsiteY23" fmla="*/ 625077 h 999790"/>
                <a:gd name="connsiteX24" fmla="*/ 55645 w 1563494"/>
                <a:gd name="connsiteY24" fmla="*/ 557400 h 999790"/>
                <a:gd name="connsiteX25" fmla="*/ 55645 w 1563494"/>
                <a:gd name="connsiteY25" fmla="*/ 476187 h 999790"/>
                <a:gd name="connsiteX26" fmla="*/ 77301 w 1563494"/>
                <a:gd name="connsiteY26" fmla="*/ 422045 h 999790"/>
                <a:gd name="connsiteX27" fmla="*/ 689103 w 1563494"/>
                <a:gd name="connsiteY27" fmla="*/ 116144 h 999790"/>
                <a:gd name="connsiteX28" fmla="*/ 729710 w 1563494"/>
                <a:gd name="connsiteY28" fmla="*/ 91781 h 999790"/>
                <a:gd name="connsiteX29" fmla="*/ 1430846 w 1563494"/>
                <a:gd name="connsiteY29" fmla="*/ 51175 h 999790"/>
                <a:gd name="connsiteX30" fmla="*/ 1460625 w 1563494"/>
                <a:gd name="connsiteY30" fmla="*/ 34931 h 999790"/>
                <a:gd name="connsiteX31" fmla="*/ 1510029 w 1563494"/>
                <a:gd name="connsiteY31" fmla="*/ 78 h 999790"/>
                <a:gd name="connsiteX0" fmla="*/ 1510029 w 1563494"/>
                <a:gd name="connsiteY0" fmla="*/ 78 h 999790"/>
                <a:gd name="connsiteX1" fmla="*/ 1563494 w 1563494"/>
                <a:gd name="connsiteY1" fmla="*/ 24104 h 999790"/>
                <a:gd name="connsiteX2" fmla="*/ 1549958 w 1563494"/>
                <a:gd name="connsiteY2" fmla="*/ 34931 h 999790"/>
                <a:gd name="connsiteX3" fmla="*/ 1517473 w 1563494"/>
                <a:gd name="connsiteY3" fmla="*/ 40346 h 999790"/>
                <a:gd name="connsiteX4" fmla="*/ 1471452 w 1563494"/>
                <a:gd name="connsiteY4" fmla="*/ 124266 h 999790"/>
                <a:gd name="connsiteX5" fmla="*/ 1311735 w 1563494"/>
                <a:gd name="connsiteY5" fmla="*/ 224428 h 999790"/>
                <a:gd name="connsiteX6" fmla="*/ 1303614 w 1563494"/>
                <a:gd name="connsiteY6" fmla="*/ 313762 h 999790"/>
                <a:gd name="connsiteX7" fmla="*/ 1314441 w 1563494"/>
                <a:gd name="connsiteY7" fmla="*/ 376026 h 999790"/>
                <a:gd name="connsiteX8" fmla="*/ 1422725 w 1563494"/>
                <a:gd name="connsiteY8" fmla="*/ 454531 h 999790"/>
                <a:gd name="connsiteX9" fmla="*/ 1447089 w 1563494"/>
                <a:gd name="connsiteY9" fmla="*/ 454531 h 999790"/>
                <a:gd name="connsiteX10" fmla="*/ 1457917 w 1563494"/>
                <a:gd name="connsiteY10" fmla="*/ 473481 h 999790"/>
                <a:gd name="connsiteX11" fmla="*/ 1327977 w 1563494"/>
                <a:gd name="connsiteY11" fmla="*/ 500552 h 999790"/>
                <a:gd name="connsiteX12" fmla="*/ 1341512 w 1563494"/>
                <a:gd name="connsiteY12" fmla="*/ 776675 h 999790"/>
                <a:gd name="connsiteX13" fmla="*/ 1318164 w 1563494"/>
                <a:gd name="connsiteY13" fmla="*/ 904924 h 999790"/>
                <a:gd name="connsiteX14" fmla="*/ 1313148 w 1563494"/>
                <a:gd name="connsiteY14" fmla="*/ 953629 h 999790"/>
                <a:gd name="connsiteX15" fmla="*/ 1180512 w 1563494"/>
                <a:gd name="connsiteY15" fmla="*/ 997041 h 999790"/>
                <a:gd name="connsiteX16" fmla="*/ 1003666 w 1563494"/>
                <a:gd name="connsiteY16" fmla="*/ 995429 h 999790"/>
                <a:gd name="connsiteX17" fmla="*/ 675077 w 1563494"/>
                <a:gd name="connsiteY17" fmla="*/ 976266 h 999790"/>
                <a:gd name="connsiteX18" fmla="*/ 267670 w 1563494"/>
                <a:gd name="connsiteY18" fmla="*/ 863403 h 999790"/>
                <a:gd name="connsiteX19" fmla="*/ 85255 w 1563494"/>
                <a:gd name="connsiteY19" fmla="*/ 838068 h 999790"/>
                <a:gd name="connsiteX20" fmla="*/ 77174 w 1563494"/>
                <a:gd name="connsiteY20" fmla="*/ 822865 h 999790"/>
                <a:gd name="connsiteX21" fmla="*/ 61058 w 1563494"/>
                <a:gd name="connsiteY21" fmla="*/ 806453 h 999790"/>
                <a:gd name="connsiteX22" fmla="*/ 15038 w 1563494"/>
                <a:gd name="connsiteY22" fmla="*/ 752311 h 999790"/>
                <a:gd name="connsiteX23" fmla="*/ 36695 w 1563494"/>
                <a:gd name="connsiteY23" fmla="*/ 625077 h 999790"/>
                <a:gd name="connsiteX24" fmla="*/ 55645 w 1563494"/>
                <a:gd name="connsiteY24" fmla="*/ 557400 h 999790"/>
                <a:gd name="connsiteX25" fmla="*/ 55645 w 1563494"/>
                <a:gd name="connsiteY25" fmla="*/ 476187 h 999790"/>
                <a:gd name="connsiteX26" fmla="*/ 77301 w 1563494"/>
                <a:gd name="connsiteY26" fmla="*/ 422045 h 999790"/>
                <a:gd name="connsiteX27" fmla="*/ 689103 w 1563494"/>
                <a:gd name="connsiteY27" fmla="*/ 116144 h 999790"/>
                <a:gd name="connsiteX28" fmla="*/ 729710 w 1563494"/>
                <a:gd name="connsiteY28" fmla="*/ 91781 h 999790"/>
                <a:gd name="connsiteX29" fmla="*/ 1430846 w 1563494"/>
                <a:gd name="connsiteY29" fmla="*/ 51175 h 999790"/>
                <a:gd name="connsiteX30" fmla="*/ 1460625 w 1563494"/>
                <a:gd name="connsiteY30" fmla="*/ 34931 h 999790"/>
                <a:gd name="connsiteX31" fmla="*/ 1510029 w 1563494"/>
                <a:gd name="connsiteY31" fmla="*/ 78 h 999790"/>
                <a:gd name="connsiteX0" fmla="*/ 1510029 w 1563494"/>
                <a:gd name="connsiteY0" fmla="*/ 78 h 999790"/>
                <a:gd name="connsiteX1" fmla="*/ 1563494 w 1563494"/>
                <a:gd name="connsiteY1" fmla="*/ 24104 h 999790"/>
                <a:gd name="connsiteX2" fmla="*/ 1549958 w 1563494"/>
                <a:gd name="connsiteY2" fmla="*/ 34931 h 999790"/>
                <a:gd name="connsiteX3" fmla="*/ 1517473 w 1563494"/>
                <a:gd name="connsiteY3" fmla="*/ 40346 h 999790"/>
                <a:gd name="connsiteX4" fmla="*/ 1471452 w 1563494"/>
                <a:gd name="connsiteY4" fmla="*/ 124266 h 999790"/>
                <a:gd name="connsiteX5" fmla="*/ 1311735 w 1563494"/>
                <a:gd name="connsiteY5" fmla="*/ 224428 h 999790"/>
                <a:gd name="connsiteX6" fmla="*/ 1303614 w 1563494"/>
                <a:gd name="connsiteY6" fmla="*/ 313762 h 999790"/>
                <a:gd name="connsiteX7" fmla="*/ 1314441 w 1563494"/>
                <a:gd name="connsiteY7" fmla="*/ 376026 h 999790"/>
                <a:gd name="connsiteX8" fmla="*/ 1422725 w 1563494"/>
                <a:gd name="connsiteY8" fmla="*/ 454531 h 999790"/>
                <a:gd name="connsiteX9" fmla="*/ 1447089 w 1563494"/>
                <a:gd name="connsiteY9" fmla="*/ 454531 h 999790"/>
                <a:gd name="connsiteX10" fmla="*/ 1457917 w 1563494"/>
                <a:gd name="connsiteY10" fmla="*/ 473481 h 999790"/>
                <a:gd name="connsiteX11" fmla="*/ 1327977 w 1563494"/>
                <a:gd name="connsiteY11" fmla="*/ 500552 h 999790"/>
                <a:gd name="connsiteX12" fmla="*/ 1341512 w 1563494"/>
                <a:gd name="connsiteY12" fmla="*/ 776675 h 999790"/>
                <a:gd name="connsiteX13" fmla="*/ 1318164 w 1563494"/>
                <a:gd name="connsiteY13" fmla="*/ 904924 h 999790"/>
                <a:gd name="connsiteX14" fmla="*/ 1307817 w 1563494"/>
                <a:gd name="connsiteY14" fmla="*/ 924304 h 999790"/>
                <a:gd name="connsiteX15" fmla="*/ 1180512 w 1563494"/>
                <a:gd name="connsiteY15" fmla="*/ 997041 h 999790"/>
                <a:gd name="connsiteX16" fmla="*/ 1003666 w 1563494"/>
                <a:gd name="connsiteY16" fmla="*/ 995429 h 999790"/>
                <a:gd name="connsiteX17" fmla="*/ 675077 w 1563494"/>
                <a:gd name="connsiteY17" fmla="*/ 976266 h 999790"/>
                <a:gd name="connsiteX18" fmla="*/ 267670 w 1563494"/>
                <a:gd name="connsiteY18" fmla="*/ 863403 h 999790"/>
                <a:gd name="connsiteX19" fmla="*/ 85255 w 1563494"/>
                <a:gd name="connsiteY19" fmla="*/ 838068 h 999790"/>
                <a:gd name="connsiteX20" fmla="*/ 77174 w 1563494"/>
                <a:gd name="connsiteY20" fmla="*/ 822865 h 999790"/>
                <a:gd name="connsiteX21" fmla="*/ 61058 w 1563494"/>
                <a:gd name="connsiteY21" fmla="*/ 806453 h 999790"/>
                <a:gd name="connsiteX22" fmla="*/ 15038 w 1563494"/>
                <a:gd name="connsiteY22" fmla="*/ 752311 h 999790"/>
                <a:gd name="connsiteX23" fmla="*/ 36695 w 1563494"/>
                <a:gd name="connsiteY23" fmla="*/ 625077 h 999790"/>
                <a:gd name="connsiteX24" fmla="*/ 55645 w 1563494"/>
                <a:gd name="connsiteY24" fmla="*/ 557400 h 999790"/>
                <a:gd name="connsiteX25" fmla="*/ 55645 w 1563494"/>
                <a:gd name="connsiteY25" fmla="*/ 476187 h 999790"/>
                <a:gd name="connsiteX26" fmla="*/ 77301 w 1563494"/>
                <a:gd name="connsiteY26" fmla="*/ 422045 h 999790"/>
                <a:gd name="connsiteX27" fmla="*/ 689103 w 1563494"/>
                <a:gd name="connsiteY27" fmla="*/ 116144 h 999790"/>
                <a:gd name="connsiteX28" fmla="*/ 729710 w 1563494"/>
                <a:gd name="connsiteY28" fmla="*/ 91781 h 999790"/>
                <a:gd name="connsiteX29" fmla="*/ 1430846 w 1563494"/>
                <a:gd name="connsiteY29" fmla="*/ 51175 h 999790"/>
                <a:gd name="connsiteX30" fmla="*/ 1460625 w 1563494"/>
                <a:gd name="connsiteY30" fmla="*/ 34931 h 999790"/>
                <a:gd name="connsiteX31" fmla="*/ 1510029 w 1563494"/>
                <a:gd name="connsiteY31" fmla="*/ 78 h 999790"/>
                <a:gd name="connsiteX0" fmla="*/ 1510029 w 1563494"/>
                <a:gd name="connsiteY0" fmla="*/ 78 h 999790"/>
                <a:gd name="connsiteX1" fmla="*/ 1563494 w 1563494"/>
                <a:gd name="connsiteY1" fmla="*/ 24104 h 999790"/>
                <a:gd name="connsiteX2" fmla="*/ 1549958 w 1563494"/>
                <a:gd name="connsiteY2" fmla="*/ 34931 h 999790"/>
                <a:gd name="connsiteX3" fmla="*/ 1517473 w 1563494"/>
                <a:gd name="connsiteY3" fmla="*/ 40346 h 999790"/>
                <a:gd name="connsiteX4" fmla="*/ 1471452 w 1563494"/>
                <a:gd name="connsiteY4" fmla="*/ 124266 h 999790"/>
                <a:gd name="connsiteX5" fmla="*/ 1311735 w 1563494"/>
                <a:gd name="connsiteY5" fmla="*/ 224428 h 999790"/>
                <a:gd name="connsiteX6" fmla="*/ 1303614 w 1563494"/>
                <a:gd name="connsiteY6" fmla="*/ 313762 h 999790"/>
                <a:gd name="connsiteX7" fmla="*/ 1314441 w 1563494"/>
                <a:gd name="connsiteY7" fmla="*/ 376026 h 999790"/>
                <a:gd name="connsiteX8" fmla="*/ 1422725 w 1563494"/>
                <a:gd name="connsiteY8" fmla="*/ 454531 h 999790"/>
                <a:gd name="connsiteX9" fmla="*/ 1447089 w 1563494"/>
                <a:gd name="connsiteY9" fmla="*/ 454531 h 999790"/>
                <a:gd name="connsiteX10" fmla="*/ 1457917 w 1563494"/>
                <a:gd name="connsiteY10" fmla="*/ 473481 h 999790"/>
                <a:gd name="connsiteX11" fmla="*/ 1327977 w 1563494"/>
                <a:gd name="connsiteY11" fmla="*/ 500552 h 999790"/>
                <a:gd name="connsiteX12" fmla="*/ 1341512 w 1563494"/>
                <a:gd name="connsiteY12" fmla="*/ 776675 h 999790"/>
                <a:gd name="connsiteX13" fmla="*/ 1318164 w 1563494"/>
                <a:gd name="connsiteY13" fmla="*/ 904924 h 999790"/>
                <a:gd name="connsiteX14" fmla="*/ 1299819 w 1563494"/>
                <a:gd name="connsiteY14" fmla="*/ 924304 h 999790"/>
                <a:gd name="connsiteX15" fmla="*/ 1180512 w 1563494"/>
                <a:gd name="connsiteY15" fmla="*/ 997041 h 999790"/>
                <a:gd name="connsiteX16" fmla="*/ 1003666 w 1563494"/>
                <a:gd name="connsiteY16" fmla="*/ 995429 h 999790"/>
                <a:gd name="connsiteX17" fmla="*/ 675077 w 1563494"/>
                <a:gd name="connsiteY17" fmla="*/ 976266 h 999790"/>
                <a:gd name="connsiteX18" fmla="*/ 267670 w 1563494"/>
                <a:gd name="connsiteY18" fmla="*/ 863403 h 999790"/>
                <a:gd name="connsiteX19" fmla="*/ 85255 w 1563494"/>
                <a:gd name="connsiteY19" fmla="*/ 838068 h 999790"/>
                <a:gd name="connsiteX20" fmla="*/ 77174 w 1563494"/>
                <a:gd name="connsiteY20" fmla="*/ 822865 h 999790"/>
                <a:gd name="connsiteX21" fmla="*/ 61058 w 1563494"/>
                <a:gd name="connsiteY21" fmla="*/ 806453 h 999790"/>
                <a:gd name="connsiteX22" fmla="*/ 15038 w 1563494"/>
                <a:gd name="connsiteY22" fmla="*/ 752311 h 999790"/>
                <a:gd name="connsiteX23" fmla="*/ 36695 w 1563494"/>
                <a:gd name="connsiteY23" fmla="*/ 625077 h 999790"/>
                <a:gd name="connsiteX24" fmla="*/ 55645 w 1563494"/>
                <a:gd name="connsiteY24" fmla="*/ 557400 h 999790"/>
                <a:gd name="connsiteX25" fmla="*/ 55645 w 1563494"/>
                <a:gd name="connsiteY25" fmla="*/ 476187 h 999790"/>
                <a:gd name="connsiteX26" fmla="*/ 77301 w 1563494"/>
                <a:gd name="connsiteY26" fmla="*/ 422045 h 999790"/>
                <a:gd name="connsiteX27" fmla="*/ 689103 w 1563494"/>
                <a:gd name="connsiteY27" fmla="*/ 116144 h 999790"/>
                <a:gd name="connsiteX28" fmla="*/ 729710 w 1563494"/>
                <a:gd name="connsiteY28" fmla="*/ 91781 h 999790"/>
                <a:gd name="connsiteX29" fmla="*/ 1430846 w 1563494"/>
                <a:gd name="connsiteY29" fmla="*/ 51175 h 999790"/>
                <a:gd name="connsiteX30" fmla="*/ 1460625 w 1563494"/>
                <a:gd name="connsiteY30" fmla="*/ 34931 h 999790"/>
                <a:gd name="connsiteX31" fmla="*/ 1510029 w 1563494"/>
                <a:gd name="connsiteY31" fmla="*/ 78 h 999790"/>
                <a:gd name="connsiteX0" fmla="*/ 1510029 w 1563494"/>
                <a:gd name="connsiteY0" fmla="*/ 78 h 999790"/>
                <a:gd name="connsiteX1" fmla="*/ 1563494 w 1563494"/>
                <a:gd name="connsiteY1" fmla="*/ 24104 h 999790"/>
                <a:gd name="connsiteX2" fmla="*/ 1549958 w 1563494"/>
                <a:gd name="connsiteY2" fmla="*/ 34931 h 999790"/>
                <a:gd name="connsiteX3" fmla="*/ 1517473 w 1563494"/>
                <a:gd name="connsiteY3" fmla="*/ 40346 h 999790"/>
                <a:gd name="connsiteX4" fmla="*/ 1471452 w 1563494"/>
                <a:gd name="connsiteY4" fmla="*/ 124266 h 999790"/>
                <a:gd name="connsiteX5" fmla="*/ 1311735 w 1563494"/>
                <a:gd name="connsiteY5" fmla="*/ 224428 h 999790"/>
                <a:gd name="connsiteX6" fmla="*/ 1303614 w 1563494"/>
                <a:gd name="connsiteY6" fmla="*/ 313762 h 999790"/>
                <a:gd name="connsiteX7" fmla="*/ 1314441 w 1563494"/>
                <a:gd name="connsiteY7" fmla="*/ 376026 h 999790"/>
                <a:gd name="connsiteX8" fmla="*/ 1422725 w 1563494"/>
                <a:gd name="connsiteY8" fmla="*/ 454531 h 999790"/>
                <a:gd name="connsiteX9" fmla="*/ 1447089 w 1563494"/>
                <a:gd name="connsiteY9" fmla="*/ 454531 h 999790"/>
                <a:gd name="connsiteX10" fmla="*/ 1457917 w 1563494"/>
                <a:gd name="connsiteY10" fmla="*/ 473481 h 999790"/>
                <a:gd name="connsiteX11" fmla="*/ 1327977 w 1563494"/>
                <a:gd name="connsiteY11" fmla="*/ 500552 h 999790"/>
                <a:gd name="connsiteX12" fmla="*/ 1341512 w 1563494"/>
                <a:gd name="connsiteY12" fmla="*/ 776675 h 999790"/>
                <a:gd name="connsiteX13" fmla="*/ 1318164 w 1563494"/>
                <a:gd name="connsiteY13" fmla="*/ 904924 h 999790"/>
                <a:gd name="connsiteX14" fmla="*/ 1299819 w 1563494"/>
                <a:gd name="connsiteY14" fmla="*/ 924304 h 999790"/>
                <a:gd name="connsiteX15" fmla="*/ 1167182 w 1563494"/>
                <a:gd name="connsiteY15" fmla="*/ 983712 h 999790"/>
                <a:gd name="connsiteX16" fmla="*/ 1003666 w 1563494"/>
                <a:gd name="connsiteY16" fmla="*/ 995429 h 999790"/>
                <a:gd name="connsiteX17" fmla="*/ 675077 w 1563494"/>
                <a:gd name="connsiteY17" fmla="*/ 976266 h 999790"/>
                <a:gd name="connsiteX18" fmla="*/ 267670 w 1563494"/>
                <a:gd name="connsiteY18" fmla="*/ 863403 h 999790"/>
                <a:gd name="connsiteX19" fmla="*/ 85255 w 1563494"/>
                <a:gd name="connsiteY19" fmla="*/ 838068 h 999790"/>
                <a:gd name="connsiteX20" fmla="*/ 77174 w 1563494"/>
                <a:gd name="connsiteY20" fmla="*/ 822865 h 999790"/>
                <a:gd name="connsiteX21" fmla="*/ 61058 w 1563494"/>
                <a:gd name="connsiteY21" fmla="*/ 806453 h 999790"/>
                <a:gd name="connsiteX22" fmla="*/ 15038 w 1563494"/>
                <a:gd name="connsiteY22" fmla="*/ 752311 h 999790"/>
                <a:gd name="connsiteX23" fmla="*/ 36695 w 1563494"/>
                <a:gd name="connsiteY23" fmla="*/ 625077 h 999790"/>
                <a:gd name="connsiteX24" fmla="*/ 55645 w 1563494"/>
                <a:gd name="connsiteY24" fmla="*/ 557400 h 999790"/>
                <a:gd name="connsiteX25" fmla="*/ 55645 w 1563494"/>
                <a:gd name="connsiteY25" fmla="*/ 476187 h 999790"/>
                <a:gd name="connsiteX26" fmla="*/ 77301 w 1563494"/>
                <a:gd name="connsiteY26" fmla="*/ 422045 h 999790"/>
                <a:gd name="connsiteX27" fmla="*/ 689103 w 1563494"/>
                <a:gd name="connsiteY27" fmla="*/ 116144 h 999790"/>
                <a:gd name="connsiteX28" fmla="*/ 729710 w 1563494"/>
                <a:gd name="connsiteY28" fmla="*/ 91781 h 999790"/>
                <a:gd name="connsiteX29" fmla="*/ 1430846 w 1563494"/>
                <a:gd name="connsiteY29" fmla="*/ 51175 h 999790"/>
                <a:gd name="connsiteX30" fmla="*/ 1460625 w 1563494"/>
                <a:gd name="connsiteY30" fmla="*/ 34931 h 999790"/>
                <a:gd name="connsiteX31" fmla="*/ 1510029 w 1563494"/>
                <a:gd name="connsiteY31" fmla="*/ 78 h 999790"/>
                <a:gd name="connsiteX0" fmla="*/ 1510029 w 1563494"/>
                <a:gd name="connsiteY0" fmla="*/ 78 h 999790"/>
                <a:gd name="connsiteX1" fmla="*/ 1563494 w 1563494"/>
                <a:gd name="connsiteY1" fmla="*/ 24104 h 999790"/>
                <a:gd name="connsiteX2" fmla="*/ 1549958 w 1563494"/>
                <a:gd name="connsiteY2" fmla="*/ 34931 h 999790"/>
                <a:gd name="connsiteX3" fmla="*/ 1517473 w 1563494"/>
                <a:gd name="connsiteY3" fmla="*/ 40346 h 999790"/>
                <a:gd name="connsiteX4" fmla="*/ 1471452 w 1563494"/>
                <a:gd name="connsiteY4" fmla="*/ 124266 h 999790"/>
                <a:gd name="connsiteX5" fmla="*/ 1311735 w 1563494"/>
                <a:gd name="connsiteY5" fmla="*/ 224428 h 999790"/>
                <a:gd name="connsiteX6" fmla="*/ 1303614 w 1563494"/>
                <a:gd name="connsiteY6" fmla="*/ 313762 h 999790"/>
                <a:gd name="connsiteX7" fmla="*/ 1314441 w 1563494"/>
                <a:gd name="connsiteY7" fmla="*/ 376026 h 999790"/>
                <a:gd name="connsiteX8" fmla="*/ 1422725 w 1563494"/>
                <a:gd name="connsiteY8" fmla="*/ 454531 h 999790"/>
                <a:gd name="connsiteX9" fmla="*/ 1447089 w 1563494"/>
                <a:gd name="connsiteY9" fmla="*/ 454531 h 999790"/>
                <a:gd name="connsiteX10" fmla="*/ 1457917 w 1563494"/>
                <a:gd name="connsiteY10" fmla="*/ 473481 h 999790"/>
                <a:gd name="connsiteX11" fmla="*/ 1327977 w 1563494"/>
                <a:gd name="connsiteY11" fmla="*/ 500552 h 999790"/>
                <a:gd name="connsiteX12" fmla="*/ 1341512 w 1563494"/>
                <a:gd name="connsiteY12" fmla="*/ 776675 h 999790"/>
                <a:gd name="connsiteX13" fmla="*/ 1318164 w 1563494"/>
                <a:gd name="connsiteY13" fmla="*/ 904924 h 999790"/>
                <a:gd name="connsiteX14" fmla="*/ 1299819 w 1563494"/>
                <a:gd name="connsiteY14" fmla="*/ 924304 h 999790"/>
                <a:gd name="connsiteX15" fmla="*/ 1167182 w 1563494"/>
                <a:gd name="connsiteY15" fmla="*/ 983712 h 999790"/>
                <a:gd name="connsiteX16" fmla="*/ 1003666 w 1563494"/>
                <a:gd name="connsiteY16" fmla="*/ 995429 h 999790"/>
                <a:gd name="connsiteX17" fmla="*/ 675077 w 1563494"/>
                <a:gd name="connsiteY17" fmla="*/ 976266 h 999790"/>
                <a:gd name="connsiteX18" fmla="*/ 257006 w 1563494"/>
                <a:gd name="connsiteY18" fmla="*/ 847407 h 999790"/>
                <a:gd name="connsiteX19" fmla="*/ 85255 w 1563494"/>
                <a:gd name="connsiteY19" fmla="*/ 838068 h 999790"/>
                <a:gd name="connsiteX20" fmla="*/ 77174 w 1563494"/>
                <a:gd name="connsiteY20" fmla="*/ 822865 h 999790"/>
                <a:gd name="connsiteX21" fmla="*/ 61058 w 1563494"/>
                <a:gd name="connsiteY21" fmla="*/ 806453 h 999790"/>
                <a:gd name="connsiteX22" fmla="*/ 15038 w 1563494"/>
                <a:gd name="connsiteY22" fmla="*/ 752311 h 999790"/>
                <a:gd name="connsiteX23" fmla="*/ 36695 w 1563494"/>
                <a:gd name="connsiteY23" fmla="*/ 625077 h 999790"/>
                <a:gd name="connsiteX24" fmla="*/ 55645 w 1563494"/>
                <a:gd name="connsiteY24" fmla="*/ 557400 h 999790"/>
                <a:gd name="connsiteX25" fmla="*/ 55645 w 1563494"/>
                <a:gd name="connsiteY25" fmla="*/ 476187 h 999790"/>
                <a:gd name="connsiteX26" fmla="*/ 77301 w 1563494"/>
                <a:gd name="connsiteY26" fmla="*/ 422045 h 999790"/>
                <a:gd name="connsiteX27" fmla="*/ 689103 w 1563494"/>
                <a:gd name="connsiteY27" fmla="*/ 116144 h 999790"/>
                <a:gd name="connsiteX28" fmla="*/ 729710 w 1563494"/>
                <a:gd name="connsiteY28" fmla="*/ 91781 h 999790"/>
                <a:gd name="connsiteX29" fmla="*/ 1430846 w 1563494"/>
                <a:gd name="connsiteY29" fmla="*/ 51175 h 999790"/>
                <a:gd name="connsiteX30" fmla="*/ 1460625 w 1563494"/>
                <a:gd name="connsiteY30" fmla="*/ 34931 h 999790"/>
                <a:gd name="connsiteX31" fmla="*/ 1510029 w 1563494"/>
                <a:gd name="connsiteY31" fmla="*/ 78 h 999790"/>
                <a:gd name="connsiteX0" fmla="*/ 1510029 w 1563494"/>
                <a:gd name="connsiteY0" fmla="*/ 78 h 999790"/>
                <a:gd name="connsiteX1" fmla="*/ 1563494 w 1563494"/>
                <a:gd name="connsiteY1" fmla="*/ 24104 h 999790"/>
                <a:gd name="connsiteX2" fmla="*/ 1549958 w 1563494"/>
                <a:gd name="connsiteY2" fmla="*/ 34931 h 999790"/>
                <a:gd name="connsiteX3" fmla="*/ 1517473 w 1563494"/>
                <a:gd name="connsiteY3" fmla="*/ 40346 h 999790"/>
                <a:gd name="connsiteX4" fmla="*/ 1471452 w 1563494"/>
                <a:gd name="connsiteY4" fmla="*/ 124266 h 999790"/>
                <a:gd name="connsiteX5" fmla="*/ 1311735 w 1563494"/>
                <a:gd name="connsiteY5" fmla="*/ 224428 h 999790"/>
                <a:gd name="connsiteX6" fmla="*/ 1303614 w 1563494"/>
                <a:gd name="connsiteY6" fmla="*/ 313762 h 999790"/>
                <a:gd name="connsiteX7" fmla="*/ 1314441 w 1563494"/>
                <a:gd name="connsiteY7" fmla="*/ 376026 h 999790"/>
                <a:gd name="connsiteX8" fmla="*/ 1422725 w 1563494"/>
                <a:gd name="connsiteY8" fmla="*/ 454531 h 999790"/>
                <a:gd name="connsiteX9" fmla="*/ 1447089 w 1563494"/>
                <a:gd name="connsiteY9" fmla="*/ 454531 h 999790"/>
                <a:gd name="connsiteX10" fmla="*/ 1457917 w 1563494"/>
                <a:gd name="connsiteY10" fmla="*/ 473481 h 999790"/>
                <a:gd name="connsiteX11" fmla="*/ 1327977 w 1563494"/>
                <a:gd name="connsiteY11" fmla="*/ 500552 h 999790"/>
                <a:gd name="connsiteX12" fmla="*/ 1341512 w 1563494"/>
                <a:gd name="connsiteY12" fmla="*/ 776675 h 999790"/>
                <a:gd name="connsiteX13" fmla="*/ 1318164 w 1563494"/>
                <a:gd name="connsiteY13" fmla="*/ 904924 h 999790"/>
                <a:gd name="connsiteX14" fmla="*/ 1299819 w 1563494"/>
                <a:gd name="connsiteY14" fmla="*/ 924304 h 999790"/>
                <a:gd name="connsiteX15" fmla="*/ 1167182 w 1563494"/>
                <a:gd name="connsiteY15" fmla="*/ 983712 h 999790"/>
                <a:gd name="connsiteX16" fmla="*/ 1003666 w 1563494"/>
                <a:gd name="connsiteY16" fmla="*/ 995429 h 999790"/>
                <a:gd name="connsiteX17" fmla="*/ 675077 w 1563494"/>
                <a:gd name="connsiteY17" fmla="*/ 976266 h 999790"/>
                <a:gd name="connsiteX18" fmla="*/ 270335 w 1563494"/>
                <a:gd name="connsiteY18" fmla="*/ 794090 h 999790"/>
                <a:gd name="connsiteX19" fmla="*/ 85255 w 1563494"/>
                <a:gd name="connsiteY19" fmla="*/ 838068 h 999790"/>
                <a:gd name="connsiteX20" fmla="*/ 77174 w 1563494"/>
                <a:gd name="connsiteY20" fmla="*/ 822865 h 999790"/>
                <a:gd name="connsiteX21" fmla="*/ 61058 w 1563494"/>
                <a:gd name="connsiteY21" fmla="*/ 806453 h 999790"/>
                <a:gd name="connsiteX22" fmla="*/ 15038 w 1563494"/>
                <a:gd name="connsiteY22" fmla="*/ 752311 h 999790"/>
                <a:gd name="connsiteX23" fmla="*/ 36695 w 1563494"/>
                <a:gd name="connsiteY23" fmla="*/ 625077 h 999790"/>
                <a:gd name="connsiteX24" fmla="*/ 55645 w 1563494"/>
                <a:gd name="connsiteY24" fmla="*/ 557400 h 999790"/>
                <a:gd name="connsiteX25" fmla="*/ 55645 w 1563494"/>
                <a:gd name="connsiteY25" fmla="*/ 476187 h 999790"/>
                <a:gd name="connsiteX26" fmla="*/ 77301 w 1563494"/>
                <a:gd name="connsiteY26" fmla="*/ 422045 h 999790"/>
                <a:gd name="connsiteX27" fmla="*/ 689103 w 1563494"/>
                <a:gd name="connsiteY27" fmla="*/ 116144 h 999790"/>
                <a:gd name="connsiteX28" fmla="*/ 729710 w 1563494"/>
                <a:gd name="connsiteY28" fmla="*/ 91781 h 999790"/>
                <a:gd name="connsiteX29" fmla="*/ 1430846 w 1563494"/>
                <a:gd name="connsiteY29" fmla="*/ 51175 h 999790"/>
                <a:gd name="connsiteX30" fmla="*/ 1460625 w 1563494"/>
                <a:gd name="connsiteY30" fmla="*/ 34931 h 999790"/>
                <a:gd name="connsiteX31" fmla="*/ 1510029 w 1563494"/>
                <a:gd name="connsiteY31" fmla="*/ 78 h 999790"/>
                <a:gd name="connsiteX0" fmla="*/ 1510029 w 1563494"/>
                <a:gd name="connsiteY0" fmla="*/ 78 h 999790"/>
                <a:gd name="connsiteX1" fmla="*/ 1563494 w 1563494"/>
                <a:gd name="connsiteY1" fmla="*/ 24104 h 999790"/>
                <a:gd name="connsiteX2" fmla="*/ 1549958 w 1563494"/>
                <a:gd name="connsiteY2" fmla="*/ 34931 h 999790"/>
                <a:gd name="connsiteX3" fmla="*/ 1517473 w 1563494"/>
                <a:gd name="connsiteY3" fmla="*/ 40346 h 999790"/>
                <a:gd name="connsiteX4" fmla="*/ 1471452 w 1563494"/>
                <a:gd name="connsiteY4" fmla="*/ 124266 h 999790"/>
                <a:gd name="connsiteX5" fmla="*/ 1311735 w 1563494"/>
                <a:gd name="connsiteY5" fmla="*/ 224428 h 999790"/>
                <a:gd name="connsiteX6" fmla="*/ 1303614 w 1563494"/>
                <a:gd name="connsiteY6" fmla="*/ 313762 h 999790"/>
                <a:gd name="connsiteX7" fmla="*/ 1314441 w 1563494"/>
                <a:gd name="connsiteY7" fmla="*/ 376026 h 999790"/>
                <a:gd name="connsiteX8" fmla="*/ 1422725 w 1563494"/>
                <a:gd name="connsiteY8" fmla="*/ 454531 h 999790"/>
                <a:gd name="connsiteX9" fmla="*/ 1447089 w 1563494"/>
                <a:gd name="connsiteY9" fmla="*/ 454531 h 999790"/>
                <a:gd name="connsiteX10" fmla="*/ 1457917 w 1563494"/>
                <a:gd name="connsiteY10" fmla="*/ 473481 h 999790"/>
                <a:gd name="connsiteX11" fmla="*/ 1327977 w 1563494"/>
                <a:gd name="connsiteY11" fmla="*/ 500552 h 999790"/>
                <a:gd name="connsiteX12" fmla="*/ 1341512 w 1563494"/>
                <a:gd name="connsiteY12" fmla="*/ 776675 h 999790"/>
                <a:gd name="connsiteX13" fmla="*/ 1318164 w 1563494"/>
                <a:gd name="connsiteY13" fmla="*/ 904924 h 999790"/>
                <a:gd name="connsiteX14" fmla="*/ 1299819 w 1563494"/>
                <a:gd name="connsiteY14" fmla="*/ 924304 h 999790"/>
                <a:gd name="connsiteX15" fmla="*/ 1167182 w 1563494"/>
                <a:gd name="connsiteY15" fmla="*/ 983712 h 999790"/>
                <a:gd name="connsiteX16" fmla="*/ 1003666 w 1563494"/>
                <a:gd name="connsiteY16" fmla="*/ 995429 h 999790"/>
                <a:gd name="connsiteX17" fmla="*/ 675077 w 1563494"/>
                <a:gd name="connsiteY17" fmla="*/ 976266 h 999790"/>
                <a:gd name="connsiteX18" fmla="*/ 222349 w 1563494"/>
                <a:gd name="connsiteY18" fmla="*/ 871400 h 999790"/>
                <a:gd name="connsiteX19" fmla="*/ 85255 w 1563494"/>
                <a:gd name="connsiteY19" fmla="*/ 838068 h 999790"/>
                <a:gd name="connsiteX20" fmla="*/ 77174 w 1563494"/>
                <a:gd name="connsiteY20" fmla="*/ 822865 h 999790"/>
                <a:gd name="connsiteX21" fmla="*/ 61058 w 1563494"/>
                <a:gd name="connsiteY21" fmla="*/ 806453 h 999790"/>
                <a:gd name="connsiteX22" fmla="*/ 15038 w 1563494"/>
                <a:gd name="connsiteY22" fmla="*/ 752311 h 999790"/>
                <a:gd name="connsiteX23" fmla="*/ 36695 w 1563494"/>
                <a:gd name="connsiteY23" fmla="*/ 625077 h 999790"/>
                <a:gd name="connsiteX24" fmla="*/ 55645 w 1563494"/>
                <a:gd name="connsiteY24" fmla="*/ 557400 h 999790"/>
                <a:gd name="connsiteX25" fmla="*/ 55645 w 1563494"/>
                <a:gd name="connsiteY25" fmla="*/ 476187 h 999790"/>
                <a:gd name="connsiteX26" fmla="*/ 77301 w 1563494"/>
                <a:gd name="connsiteY26" fmla="*/ 422045 h 999790"/>
                <a:gd name="connsiteX27" fmla="*/ 689103 w 1563494"/>
                <a:gd name="connsiteY27" fmla="*/ 116144 h 999790"/>
                <a:gd name="connsiteX28" fmla="*/ 729710 w 1563494"/>
                <a:gd name="connsiteY28" fmla="*/ 91781 h 999790"/>
                <a:gd name="connsiteX29" fmla="*/ 1430846 w 1563494"/>
                <a:gd name="connsiteY29" fmla="*/ 51175 h 999790"/>
                <a:gd name="connsiteX30" fmla="*/ 1460625 w 1563494"/>
                <a:gd name="connsiteY30" fmla="*/ 34931 h 999790"/>
                <a:gd name="connsiteX31" fmla="*/ 1510029 w 1563494"/>
                <a:gd name="connsiteY31" fmla="*/ 78 h 999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563494" h="999790">
                  <a:moveTo>
                    <a:pt x="1510029" y="78"/>
                  </a:moveTo>
                  <a:cubicBezTo>
                    <a:pt x="1527625" y="1093"/>
                    <a:pt x="1545898" y="11922"/>
                    <a:pt x="1563494" y="24104"/>
                  </a:cubicBezTo>
                  <a:cubicBezTo>
                    <a:pt x="1560787" y="29518"/>
                    <a:pt x="1555373" y="32225"/>
                    <a:pt x="1549958" y="34931"/>
                  </a:cubicBezTo>
                  <a:cubicBezTo>
                    <a:pt x="1539130" y="37639"/>
                    <a:pt x="1528302" y="32225"/>
                    <a:pt x="1517473" y="40346"/>
                  </a:cubicBezTo>
                  <a:cubicBezTo>
                    <a:pt x="1552665" y="108023"/>
                    <a:pt x="1547252" y="113438"/>
                    <a:pt x="1471452" y="124266"/>
                  </a:cubicBezTo>
                  <a:cubicBezTo>
                    <a:pt x="1403775" y="135094"/>
                    <a:pt x="1355048" y="172994"/>
                    <a:pt x="1311735" y="224428"/>
                  </a:cubicBezTo>
                  <a:cubicBezTo>
                    <a:pt x="1290078" y="251499"/>
                    <a:pt x="1300906" y="283984"/>
                    <a:pt x="1303614" y="313762"/>
                  </a:cubicBezTo>
                  <a:cubicBezTo>
                    <a:pt x="1306320" y="335419"/>
                    <a:pt x="1309027" y="354368"/>
                    <a:pt x="1314441" y="376026"/>
                  </a:cubicBezTo>
                  <a:cubicBezTo>
                    <a:pt x="1333391" y="454531"/>
                    <a:pt x="1344220" y="462652"/>
                    <a:pt x="1422725" y="454531"/>
                  </a:cubicBezTo>
                  <a:cubicBezTo>
                    <a:pt x="1430846" y="451824"/>
                    <a:pt x="1438968" y="451824"/>
                    <a:pt x="1447089" y="454531"/>
                  </a:cubicBezTo>
                  <a:cubicBezTo>
                    <a:pt x="1455210" y="457239"/>
                    <a:pt x="1460625" y="462652"/>
                    <a:pt x="1457917" y="473481"/>
                  </a:cubicBezTo>
                  <a:cubicBezTo>
                    <a:pt x="1422725" y="514087"/>
                    <a:pt x="1373998" y="495137"/>
                    <a:pt x="1327977" y="500552"/>
                  </a:cubicBezTo>
                  <a:cubicBezTo>
                    <a:pt x="1357755" y="592592"/>
                    <a:pt x="1357755" y="690048"/>
                    <a:pt x="1341512" y="776675"/>
                  </a:cubicBezTo>
                  <a:cubicBezTo>
                    <a:pt x="1334745" y="809160"/>
                    <a:pt x="1324593" y="860595"/>
                    <a:pt x="1318164" y="904924"/>
                  </a:cubicBezTo>
                  <a:lnTo>
                    <a:pt x="1299819" y="924304"/>
                  </a:lnTo>
                  <a:cubicBezTo>
                    <a:pt x="1255607" y="938775"/>
                    <a:pt x="1238053" y="985236"/>
                    <a:pt x="1167182" y="983712"/>
                  </a:cubicBezTo>
                  <a:lnTo>
                    <a:pt x="1003666" y="995429"/>
                  </a:lnTo>
                  <a:cubicBezTo>
                    <a:pt x="899467" y="1010368"/>
                    <a:pt x="784607" y="982654"/>
                    <a:pt x="675077" y="976266"/>
                  </a:cubicBezTo>
                  <a:lnTo>
                    <a:pt x="222349" y="871400"/>
                  </a:lnTo>
                  <a:lnTo>
                    <a:pt x="85255" y="838068"/>
                  </a:lnTo>
                  <a:lnTo>
                    <a:pt x="77174" y="822865"/>
                  </a:lnTo>
                  <a:cubicBezTo>
                    <a:pt x="73071" y="817281"/>
                    <a:pt x="67826" y="811867"/>
                    <a:pt x="61058" y="806453"/>
                  </a:cubicBezTo>
                  <a:cubicBezTo>
                    <a:pt x="44816" y="792917"/>
                    <a:pt x="28574" y="771261"/>
                    <a:pt x="15038" y="752311"/>
                  </a:cubicBezTo>
                  <a:cubicBezTo>
                    <a:pt x="-12033" y="711705"/>
                    <a:pt x="-1205" y="654856"/>
                    <a:pt x="36695" y="625077"/>
                  </a:cubicBezTo>
                  <a:cubicBezTo>
                    <a:pt x="61058" y="606128"/>
                    <a:pt x="80008" y="592592"/>
                    <a:pt x="55645" y="557400"/>
                  </a:cubicBezTo>
                  <a:cubicBezTo>
                    <a:pt x="42109" y="533037"/>
                    <a:pt x="47522" y="503258"/>
                    <a:pt x="55645" y="476187"/>
                  </a:cubicBezTo>
                  <a:cubicBezTo>
                    <a:pt x="63766" y="459945"/>
                    <a:pt x="52937" y="432874"/>
                    <a:pt x="77301" y="422045"/>
                  </a:cubicBezTo>
                  <a:cubicBezTo>
                    <a:pt x="304696" y="365197"/>
                    <a:pt x="494193" y="235257"/>
                    <a:pt x="689103" y="116144"/>
                  </a:cubicBezTo>
                  <a:cubicBezTo>
                    <a:pt x="705346" y="108023"/>
                    <a:pt x="721589" y="97195"/>
                    <a:pt x="729710" y="91781"/>
                  </a:cubicBezTo>
                  <a:cubicBezTo>
                    <a:pt x="737831" y="126973"/>
                    <a:pt x="1311735" y="62002"/>
                    <a:pt x="1430846" y="51175"/>
                  </a:cubicBezTo>
                  <a:cubicBezTo>
                    <a:pt x="1444382" y="48467"/>
                    <a:pt x="1455210" y="45760"/>
                    <a:pt x="1460625" y="34931"/>
                  </a:cubicBezTo>
                  <a:cubicBezTo>
                    <a:pt x="1475513" y="7861"/>
                    <a:pt x="1492433" y="-937"/>
                    <a:pt x="1510029" y="78"/>
                  </a:cubicBezTo>
                  <a:close/>
                </a:path>
              </a:pathLst>
            </a:custGeom>
            <a:solidFill>
              <a:schemeClr val="accent4"/>
            </a:solidFill>
            <a:ln w="2334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BB3ACD-39D6-4B07-B165-F97983748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Our Team Style</a:t>
            </a:r>
          </a:p>
        </p:txBody>
      </p:sp>
      <p:grpSp>
        <p:nvGrpSpPr>
          <p:cNvPr id="28" name="그룹 7">
            <a:extLst>
              <a:ext uri="{FF2B5EF4-FFF2-40B4-BE49-F238E27FC236}">
                <a16:creationId xmlns:a16="http://schemas.microsoft.com/office/drawing/2014/main" id="{226A646C-2609-4158-B534-7A2C8ECB5F00}"/>
              </a:ext>
            </a:extLst>
          </p:cNvPr>
          <p:cNvGrpSpPr/>
          <p:nvPr/>
        </p:nvGrpSpPr>
        <p:grpSpPr>
          <a:xfrm>
            <a:off x="1351020" y="4629031"/>
            <a:ext cx="2005476" cy="596389"/>
            <a:chOff x="683568" y="4236526"/>
            <a:chExt cx="2005476" cy="596389"/>
          </a:xfrm>
        </p:grpSpPr>
        <p:sp>
          <p:nvSpPr>
            <p:cNvPr id="29" name="직사각형 28">
              <a:extLst>
                <a:ext uri="{FF2B5EF4-FFF2-40B4-BE49-F238E27FC236}">
                  <a16:creationId xmlns:a16="http://schemas.microsoft.com/office/drawing/2014/main" id="{F8C2000A-E752-4293-B842-EB63DBEB518A}"/>
                </a:ext>
              </a:extLst>
            </p:cNvPr>
            <p:cNvSpPr/>
            <p:nvPr/>
          </p:nvSpPr>
          <p:spPr>
            <a:xfrm>
              <a:off x="683568" y="4236526"/>
              <a:ext cx="200547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John Wastson</a:t>
              </a:r>
            </a:p>
          </p:txBody>
        </p:sp>
        <p:sp>
          <p:nvSpPr>
            <p:cNvPr id="30" name="직사각형 29">
              <a:extLst>
                <a:ext uri="{FF2B5EF4-FFF2-40B4-BE49-F238E27FC236}">
                  <a16:creationId xmlns:a16="http://schemas.microsoft.com/office/drawing/2014/main" id="{CF00AD30-8A9D-4FA0-A1D3-2F6CFF6B91F5}"/>
                </a:ext>
              </a:extLst>
            </p:cNvPr>
            <p:cNvSpPr/>
            <p:nvPr/>
          </p:nvSpPr>
          <p:spPr>
            <a:xfrm>
              <a:off x="683568" y="4555916"/>
              <a:ext cx="200547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Programmer</a:t>
              </a:r>
            </a:p>
          </p:txBody>
        </p:sp>
      </p:grpSp>
      <p:grpSp>
        <p:nvGrpSpPr>
          <p:cNvPr id="31" name="그룹 8">
            <a:extLst>
              <a:ext uri="{FF2B5EF4-FFF2-40B4-BE49-F238E27FC236}">
                <a16:creationId xmlns:a16="http://schemas.microsoft.com/office/drawing/2014/main" id="{3BC16D1C-0F4F-43CA-BE46-B96EC5BD5264}"/>
              </a:ext>
            </a:extLst>
          </p:cNvPr>
          <p:cNvGrpSpPr/>
          <p:nvPr/>
        </p:nvGrpSpPr>
        <p:grpSpPr>
          <a:xfrm>
            <a:off x="1440713" y="5421155"/>
            <a:ext cx="1826091" cy="829601"/>
            <a:chOff x="827584" y="5067559"/>
            <a:chExt cx="1861460" cy="829601"/>
          </a:xfrm>
        </p:grpSpPr>
        <p:sp>
          <p:nvSpPr>
            <p:cNvPr id="32" name="Isosceles Triangle 7">
              <a:extLst>
                <a:ext uri="{FF2B5EF4-FFF2-40B4-BE49-F238E27FC236}">
                  <a16:creationId xmlns:a16="http://schemas.microsoft.com/office/drawing/2014/main" id="{0195DC83-5425-4D58-9DDF-5084B7F60DB6}"/>
                </a:ext>
              </a:extLst>
            </p:cNvPr>
            <p:cNvSpPr/>
            <p:nvPr/>
          </p:nvSpPr>
          <p:spPr>
            <a:xfrm>
              <a:off x="827584" y="5114721"/>
              <a:ext cx="231306" cy="161172"/>
            </a:xfrm>
            <a:custGeom>
              <a:avLst/>
              <a:gdLst/>
              <a:ahLst/>
              <a:cxnLst/>
              <a:rect l="l" t="t" r="r" b="b"/>
              <a:pathLst>
                <a:path w="3974643" h="2769493">
                  <a:moveTo>
                    <a:pt x="2571683" y="1503312"/>
                  </a:moveTo>
                  <a:lnTo>
                    <a:pt x="3971139" y="2769493"/>
                  </a:lnTo>
                  <a:lnTo>
                    <a:pt x="11139" y="2769493"/>
                  </a:lnTo>
                  <a:lnTo>
                    <a:pt x="1379949" y="1519144"/>
                  </a:lnTo>
                  <a:lnTo>
                    <a:pt x="1958490" y="2051854"/>
                  </a:lnTo>
                  <a:close/>
                  <a:moveTo>
                    <a:pt x="3937314" y="281663"/>
                  </a:moveTo>
                  <a:lnTo>
                    <a:pt x="3937314" y="2593551"/>
                  </a:lnTo>
                  <a:lnTo>
                    <a:pt x="2677314" y="1415127"/>
                  </a:lnTo>
                  <a:lnTo>
                    <a:pt x="2832378" y="1270103"/>
                  </a:lnTo>
                  <a:close/>
                  <a:moveTo>
                    <a:pt x="0" y="248514"/>
                  </a:moveTo>
                  <a:lnTo>
                    <a:pt x="1254302" y="1403451"/>
                  </a:lnTo>
                  <a:lnTo>
                    <a:pt x="0" y="2576545"/>
                  </a:lnTo>
                  <a:close/>
                  <a:moveTo>
                    <a:pt x="7636" y="0"/>
                  </a:moveTo>
                  <a:lnTo>
                    <a:pt x="3974643" y="0"/>
                  </a:lnTo>
                  <a:lnTo>
                    <a:pt x="1962498" y="18000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33" name="Rounded Rectangle 2">
              <a:extLst>
                <a:ext uri="{FF2B5EF4-FFF2-40B4-BE49-F238E27FC236}">
                  <a16:creationId xmlns:a16="http://schemas.microsoft.com/office/drawing/2014/main" id="{4BE2ECCC-DBA4-4024-964C-D9F2275A73F2}"/>
                </a:ext>
              </a:extLst>
            </p:cNvPr>
            <p:cNvSpPr/>
            <p:nvPr/>
          </p:nvSpPr>
          <p:spPr>
            <a:xfrm>
              <a:off x="840090" y="5618906"/>
              <a:ext cx="206295" cy="206295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34" name="Rounded Rectangle 3">
              <a:extLst>
                <a:ext uri="{FF2B5EF4-FFF2-40B4-BE49-F238E27FC236}">
                  <a16:creationId xmlns:a16="http://schemas.microsoft.com/office/drawing/2014/main" id="{299564E6-DB35-43B8-9901-2FD91B137159}"/>
                </a:ext>
              </a:extLst>
            </p:cNvPr>
            <p:cNvSpPr/>
            <p:nvPr/>
          </p:nvSpPr>
          <p:spPr>
            <a:xfrm>
              <a:off x="840090" y="5344252"/>
              <a:ext cx="206295" cy="206295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35" name="직사각형 36">
              <a:extLst>
                <a:ext uri="{FF2B5EF4-FFF2-40B4-BE49-F238E27FC236}">
                  <a16:creationId xmlns:a16="http://schemas.microsoft.com/office/drawing/2014/main" id="{FDA651CC-3E10-4479-93E9-A4562A9BEE0C}"/>
                </a:ext>
              </a:extLst>
            </p:cNvPr>
            <p:cNvSpPr/>
            <p:nvPr/>
          </p:nvSpPr>
          <p:spPr>
            <a:xfrm>
              <a:off x="1043608" y="5067559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abcd@company.com</a:t>
              </a:r>
            </a:p>
          </p:txBody>
        </p:sp>
        <p:sp>
          <p:nvSpPr>
            <p:cNvPr id="36" name="직사각형 37">
              <a:extLst>
                <a:ext uri="{FF2B5EF4-FFF2-40B4-BE49-F238E27FC236}">
                  <a16:creationId xmlns:a16="http://schemas.microsoft.com/office/drawing/2014/main" id="{7C80D2B3-ED60-44E2-B3AB-F1F678430FFC}"/>
                </a:ext>
              </a:extLst>
            </p:cNvPr>
            <p:cNvSpPr/>
            <p:nvPr/>
          </p:nvSpPr>
          <p:spPr>
            <a:xfrm>
              <a:off x="1043608" y="5343860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Facebook.com/</a:t>
              </a:r>
              <a:r>
                <a:rPr lang="en-US" altLang="ko-KR" sz="1200" dirty="0" err="1">
                  <a:solidFill>
                    <a:schemeClr val="bg1"/>
                  </a:solidFill>
                </a:rPr>
                <a:t>abcd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  <p:sp>
          <p:nvSpPr>
            <p:cNvPr id="37" name="직사각형 38">
              <a:extLst>
                <a:ext uri="{FF2B5EF4-FFF2-40B4-BE49-F238E27FC236}">
                  <a16:creationId xmlns:a16="http://schemas.microsoft.com/office/drawing/2014/main" id="{7D8E143A-822E-4D37-A8CA-AC2D549F91BA}"/>
                </a:ext>
              </a:extLst>
            </p:cNvPr>
            <p:cNvSpPr/>
            <p:nvPr/>
          </p:nvSpPr>
          <p:spPr>
            <a:xfrm>
              <a:off x="1043608" y="5620161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Twiter.com/</a:t>
              </a:r>
              <a:r>
                <a:rPr lang="en-US" altLang="ko-KR" sz="1200" dirty="0" err="1">
                  <a:solidFill>
                    <a:schemeClr val="bg1"/>
                  </a:solidFill>
                </a:rPr>
                <a:t>abcd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8" name="그룹 6">
            <a:extLst>
              <a:ext uri="{FF2B5EF4-FFF2-40B4-BE49-F238E27FC236}">
                <a16:creationId xmlns:a16="http://schemas.microsoft.com/office/drawing/2014/main" id="{BBDD5BDA-89F6-4A16-A410-73F94C2804C5}"/>
              </a:ext>
            </a:extLst>
          </p:cNvPr>
          <p:cNvGrpSpPr/>
          <p:nvPr/>
        </p:nvGrpSpPr>
        <p:grpSpPr>
          <a:xfrm>
            <a:off x="5094700" y="4629031"/>
            <a:ext cx="2005476" cy="596389"/>
            <a:chOff x="3563888" y="4236526"/>
            <a:chExt cx="2005476" cy="596389"/>
          </a:xfrm>
        </p:grpSpPr>
        <p:sp>
          <p:nvSpPr>
            <p:cNvPr id="39" name="직사각형 47">
              <a:extLst>
                <a:ext uri="{FF2B5EF4-FFF2-40B4-BE49-F238E27FC236}">
                  <a16:creationId xmlns:a16="http://schemas.microsoft.com/office/drawing/2014/main" id="{9D957146-6955-43F0-9C1F-B5352C4C7223}"/>
                </a:ext>
              </a:extLst>
            </p:cNvPr>
            <p:cNvSpPr/>
            <p:nvPr/>
          </p:nvSpPr>
          <p:spPr>
            <a:xfrm>
              <a:off x="3563888" y="4236526"/>
              <a:ext cx="200547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Max Jones</a:t>
              </a:r>
            </a:p>
          </p:txBody>
        </p:sp>
        <p:sp>
          <p:nvSpPr>
            <p:cNvPr id="40" name="직사각형 48">
              <a:extLst>
                <a:ext uri="{FF2B5EF4-FFF2-40B4-BE49-F238E27FC236}">
                  <a16:creationId xmlns:a16="http://schemas.microsoft.com/office/drawing/2014/main" id="{A7837D27-A370-473F-BFE3-1D03D504E336}"/>
                </a:ext>
              </a:extLst>
            </p:cNvPr>
            <p:cNvSpPr/>
            <p:nvPr/>
          </p:nvSpPr>
          <p:spPr>
            <a:xfrm>
              <a:off x="3563888" y="4555916"/>
              <a:ext cx="200547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Manager</a:t>
              </a:r>
            </a:p>
          </p:txBody>
        </p:sp>
      </p:grpSp>
      <p:grpSp>
        <p:nvGrpSpPr>
          <p:cNvPr id="41" name="그룹 9">
            <a:extLst>
              <a:ext uri="{FF2B5EF4-FFF2-40B4-BE49-F238E27FC236}">
                <a16:creationId xmlns:a16="http://schemas.microsoft.com/office/drawing/2014/main" id="{384E1F07-DE2B-4244-A69A-1D8EBACC0CC7}"/>
              </a:ext>
            </a:extLst>
          </p:cNvPr>
          <p:cNvGrpSpPr/>
          <p:nvPr/>
        </p:nvGrpSpPr>
        <p:grpSpPr>
          <a:xfrm>
            <a:off x="5184393" y="5421155"/>
            <a:ext cx="1826091" cy="829601"/>
            <a:chOff x="3707904" y="5067559"/>
            <a:chExt cx="1861460" cy="829601"/>
          </a:xfrm>
        </p:grpSpPr>
        <p:sp>
          <p:nvSpPr>
            <p:cNvPr id="42" name="Isosceles Triangle 7">
              <a:extLst>
                <a:ext uri="{FF2B5EF4-FFF2-40B4-BE49-F238E27FC236}">
                  <a16:creationId xmlns:a16="http://schemas.microsoft.com/office/drawing/2014/main" id="{DA0518C4-37C1-4F80-AAA8-233DB7BDC88D}"/>
                </a:ext>
              </a:extLst>
            </p:cNvPr>
            <p:cNvSpPr/>
            <p:nvPr/>
          </p:nvSpPr>
          <p:spPr>
            <a:xfrm>
              <a:off x="3707904" y="5114721"/>
              <a:ext cx="231306" cy="161172"/>
            </a:xfrm>
            <a:custGeom>
              <a:avLst/>
              <a:gdLst/>
              <a:ahLst/>
              <a:cxnLst/>
              <a:rect l="l" t="t" r="r" b="b"/>
              <a:pathLst>
                <a:path w="3974643" h="2769493">
                  <a:moveTo>
                    <a:pt x="2571683" y="1503312"/>
                  </a:moveTo>
                  <a:lnTo>
                    <a:pt x="3971139" y="2769493"/>
                  </a:lnTo>
                  <a:lnTo>
                    <a:pt x="11139" y="2769493"/>
                  </a:lnTo>
                  <a:lnTo>
                    <a:pt x="1379949" y="1519144"/>
                  </a:lnTo>
                  <a:lnTo>
                    <a:pt x="1958490" y="2051854"/>
                  </a:lnTo>
                  <a:close/>
                  <a:moveTo>
                    <a:pt x="3937314" y="281663"/>
                  </a:moveTo>
                  <a:lnTo>
                    <a:pt x="3937314" y="2593551"/>
                  </a:lnTo>
                  <a:lnTo>
                    <a:pt x="2677314" y="1415127"/>
                  </a:lnTo>
                  <a:lnTo>
                    <a:pt x="2832378" y="1270103"/>
                  </a:lnTo>
                  <a:close/>
                  <a:moveTo>
                    <a:pt x="0" y="248514"/>
                  </a:moveTo>
                  <a:lnTo>
                    <a:pt x="1254302" y="1403451"/>
                  </a:lnTo>
                  <a:lnTo>
                    <a:pt x="0" y="2576545"/>
                  </a:lnTo>
                  <a:close/>
                  <a:moveTo>
                    <a:pt x="7636" y="0"/>
                  </a:moveTo>
                  <a:lnTo>
                    <a:pt x="3974643" y="0"/>
                  </a:lnTo>
                  <a:lnTo>
                    <a:pt x="1962498" y="18000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43" name="Rounded Rectangle 2">
              <a:extLst>
                <a:ext uri="{FF2B5EF4-FFF2-40B4-BE49-F238E27FC236}">
                  <a16:creationId xmlns:a16="http://schemas.microsoft.com/office/drawing/2014/main" id="{E1AB6C3B-9FD7-49DB-ABB4-861F6AD7BDEF}"/>
                </a:ext>
              </a:extLst>
            </p:cNvPr>
            <p:cNvSpPr/>
            <p:nvPr/>
          </p:nvSpPr>
          <p:spPr>
            <a:xfrm>
              <a:off x="3720410" y="5618906"/>
              <a:ext cx="206295" cy="206295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44" name="Rounded Rectangle 3">
              <a:extLst>
                <a:ext uri="{FF2B5EF4-FFF2-40B4-BE49-F238E27FC236}">
                  <a16:creationId xmlns:a16="http://schemas.microsoft.com/office/drawing/2014/main" id="{C91145B7-AFB1-45DE-A74B-BAFEB8AB34D3}"/>
                </a:ext>
              </a:extLst>
            </p:cNvPr>
            <p:cNvSpPr/>
            <p:nvPr/>
          </p:nvSpPr>
          <p:spPr>
            <a:xfrm>
              <a:off x="3720410" y="5344252"/>
              <a:ext cx="206295" cy="206295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45" name="직사각형 49">
              <a:extLst>
                <a:ext uri="{FF2B5EF4-FFF2-40B4-BE49-F238E27FC236}">
                  <a16:creationId xmlns:a16="http://schemas.microsoft.com/office/drawing/2014/main" id="{DE266744-B525-4F20-9350-BA1E73C87974}"/>
                </a:ext>
              </a:extLst>
            </p:cNvPr>
            <p:cNvSpPr/>
            <p:nvPr/>
          </p:nvSpPr>
          <p:spPr>
            <a:xfrm>
              <a:off x="3923928" y="5067559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abcd@company.com</a:t>
              </a:r>
            </a:p>
          </p:txBody>
        </p:sp>
        <p:sp>
          <p:nvSpPr>
            <p:cNvPr id="46" name="직사각형 50">
              <a:extLst>
                <a:ext uri="{FF2B5EF4-FFF2-40B4-BE49-F238E27FC236}">
                  <a16:creationId xmlns:a16="http://schemas.microsoft.com/office/drawing/2014/main" id="{36903115-C202-4A42-9892-3095C54C5FE0}"/>
                </a:ext>
              </a:extLst>
            </p:cNvPr>
            <p:cNvSpPr/>
            <p:nvPr/>
          </p:nvSpPr>
          <p:spPr>
            <a:xfrm>
              <a:off x="3923928" y="5343860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Facebook.com/</a:t>
              </a:r>
              <a:r>
                <a:rPr lang="en-US" altLang="ko-KR" sz="1200" dirty="0" err="1">
                  <a:solidFill>
                    <a:schemeClr val="bg1"/>
                  </a:solidFill>
                </a:rPr>
                <a:t>abcd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  <p:sp>
          <p:nvSpPr>
            <p:cNvPr id="47" name="직사각형 51">
              <a:extLst>
                <a:ext uri="{FF2B5EF4-FFF2-40B4-BE49-F238E27FC236}">
                  <a16:creationId xmlns:a16="http://schemas.microsoft.com/office/drawing/2014/main" id="{6CFCE9F1-90AD-47B5-AF1C-668131CC3EF0}"/>
                </a:ext>
              </a:extLst>
            </p:cNvPr>
            <p:cNvSpPr/>
            <p:nvPr/>
          </p:nvSpPr>
          <p:spPr>
            <a:xfrm>
              <a:off x="3923928" y="5620161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Twiter.com/</a:t>
              </a:r>
              <a:r>
                <a:rPr lang="en-US" altLang="ko-KR" sz="1200" dirty="0" err="1">
                  <a:solidFill>
                    <a:schemeClr val="bg1"/>
                  </a:solidFill>
                </a:rPr>
                <a:t>abcd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8" name="그룹 5">
            <a:extLst>
              <a:ext uri="{FF2B5EF4-FFF2-40B4-BE49-F238E27FC236}">
                <a16:creationId xmlns:a16="http://schemas.microsoft.com/office/drawing/2014/main" id="{D4977DF1-C66F-4AAD-869F-F182BA7A397A}"/>
              </a:ext>
            </a:extLst>
          </p:cNvPr>
          <p:cNvGrpSpPr/>
          <p:nvPr/>
        </p:nvGrpSpPr>
        <p:grpSpPr>
          <a:xfrm>
            <a:off x="8838380" y="4629031"/>
            <a:ext cx="2005476" cy="596389"/>
            <a:chOff x="6451663" y="4236526"/>
            <a:chExt cx="2005476" cy="596389"/>
          </a:xfrm>
        </p:grpSpPr>
        <p:sp>
          <p:nvSpPr>
            <p:cNvPr id="49" name="직사각형 55">
              <a:extLst>
                <a:ext uri="{FF2B5EF4-FFF2-40B4-BE49-F238E27FC236}">
                  <a16:creationId xmlns:a16="http://schemas.microsoft.com/office/drawing/2014/main" id="{4D6D72C5-3D89-4481-AA93-04B2859391FA}"/>
                </a:ext>
              </a:extLst>
            </p:cNvPr>
            <p:cNvSpPr/>
            <p:nvPr/>
          </p:nvSpPr>
          <p:spPr>
            <a:xfrm>
              <a:off x="6451663" y="4236526"/>
              <a:ext cx="200547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Tony Wilson</a:t>
              </a:r>
            </a:p>
          </p:txBody>
        </p:sp>
        <p:sp>
          <p:nvSpPr>
            <p:cNvPr id="50" name="직사각형 56">
              <a:extLst>
                <a:ext uri="{FF2B5EF4-FFF2-40B4-BE49-F238E27FC236}">
                  <a16:creationId xmlns:a16="http://schemas.microsoft.com/office/drawing/2014/main" id="{00008BA8-0409-48CA-B26A-3792E2B8F4AD}"/>
                </a:ext>
              </a:extLst>
            </p:cNvPr>
            <p:cNvSpPr/>
            <p:nvPr/>
          </p:nvSpPr>
          <p:spPr>
            <a:xfrm>
              <a:off x="6451663" y="4555916"/>
              <a:ext cx="200547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Designer</a:t>
              </a:r>
            </a:p>
          </p:txBody>
        </p:sp>
      </p:grpSp>
      <p:grpSp>
        <p:nvGrpSpPr>
          <p:cNvPr id="51" name="그룹 10">
            <a:extLst>
              <a:ext uri="{FF2B5EF4-FFF2-40B4-BE49-F238E27FC236}">
                <a16:creationId xmlns:a16="http://schemas.microsoft.com/office/drawing/2014/main" id="{678321C8-BACF-4BF3-B411-1EBE034AA22E}"/>
              </a:ext>
            </a:extLst>
          </p:cNvPr>
          <p:cNvGrpSpPr/>
          <p:nvPr/>
        </p:nvGrpSpPr>
        <p:grpSpPr>
          <a:xfrm>
            <a:off x="8928073" y="5421155"/>
            <a:ext cx="1826091" cy="829601"/>
            <a:chOff x="6595679" y="5067559"/>
            <a:chExt cx="1861460" cy="829601"/>
          </a:xfrm>
        </p:grpSpPr>
        <p:sp>
          <p:nvSpPr>
            <p:cNvPr id="52" name="Isosceles Triangle 7">
              <a:extLst>
                <a:ext uri="{FF2B5EF4-FFF2-40B4-BE49-F238E27FC236}">
                  <a16:creationId xmlns:a16="http://schemas.microsoft.com/office/drawing/2014/main" id="{73A1408A-FF82-429D-8F8C-832707478C48}"/>
                </a:ext>
              </a:extLst>
            </p:cNvPr>
            <p:cNvSpPr/>
            <p:nvPr/>
          </p:nvSpPr>
          <p:spPr>
            <a:xfrm>
              <a:off x="6595679" y="5114721"/>
              <a:ext cx="231306" cy="161172"/>
            </a:xfrm>
            <a:custGeom>
              <a:avLst/>
              <a:gdLst/>
              <a:ahLst/>
              <a:cxnLst/>
              <a:rect l="l" t="t" r="r" b="b"/>
              <a:pathLst>
                <a:path w="3974643" h="2769493">
                  <a:moveTo>
                    <a:pt x="2571683" y="1503312"/>
                  </a:moveTo>
                  <a:lnTo>
                    <a:pt x="3971139" y="2769493"/>
                  </a:lnTo>
                  <a:lnTo>
                    <a:pt x="11139" y="2769493"/>
                  </a:lnTo>
                  <a:lnTo>
                    <a:pt x="1379949" y="1519144"/>
                  </a:lnTo>
                  <a:lnTo>
                    <a:pt x="1958490" y="2051854"/>
                  </a:lnTo>
                  <a:close/>
                  <a:moveTo>
                    <a:pt x="3937314" y="281663"/>
                  </a:moveTo>
                  <a:lnTo>
                    <a:pt x="3937314" y="2593551"/>
                  </a:lnTo>
                  <a:lnTo>
                    <a:pt x="2677314" y="1415127"/>
                  </a:lnTo>
                  <a:lnTo>
                    <a:pt x="2832378" y="1270103"/>
                  </a:lnTo>
                  <a:close/>
                  <a:moveTo>
                    <a:pt x="0" y="248514"/>
                  </a:moveTo>
                  <a:lnTo>
                    <a:pt x="1254302" y="1403451"/>
                  </a:lnTo>
                  <a:lnTo>
                    <a:pt x="0" y="2576545"/>
                  </a:lnTo>
                  <a:close/>
                  <a:moveTo>
                    <a:pt x="7636" y="0"/>
                  </a:moveTo>
                  <a:lnTo>
                    <a:pt x="3974643" y="0"/>
                  </a:lnTo>
                  <a:lnTo>
                    <a:pt x="1962498" y="18000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53" name="Rounded Rectangle 2">
              <a:extLst>
                <a:ext uri="{FF2B5EF4-FFF2-40B4-BE49-F238E27FC236}">
                  <a16:creationId xmlns:a16="http://schemas.microsoft.com/office/drawing/2014/main" id="{479D42D7-21E3-4C03-B49E-51092BD61E49}"/>
                </a:ext>
              </a:extLst>
            </p:cNvPr>
            <p:cNvSpPr/>
            <p:nvPr/>
          </p:nvSpPr>
          <p:spPr>
            <a:xfrm>
              <a:off x="6608185" y="5618906"/>
              <a:ext cx="206295" cy="206295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54" name="Rounded Rectangle 3">
              <a:extLst>
                <a:ext uri="{FF2B5EF4-FFF2-40B4-BE49-F238E27FC236}">
                  <a16:creationId xmlns:a16="http://schemas.microsoft.com/office/drawing/2014/main" id="{AC49AEC3-7413-4C62-87AE-7B1E8010AA5F}"/>
                </a:ext>
              </a:extLst>
            </p:cNvPr>
            <p:cNvSpPr/>
            <p:nvPr/>
          </p:nvSpPr>
          <p:spPr>
            <a:xfrm>
              <a:off x="6608185" y="5344252"/>
              <a:ext cx="206295" cy="206295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55" name="직사각형 57">
              <a:extLst>
                <a:ext uri="{FF2B5EF4-FFF2-40B4-BE49-F238E27FC236}">
                  <a16:creationId xmlns:a16="http://schemas.microsoft.com/office/drawing/2014/main" id="{866DB817-787B-4F10-872F-3FF82F2F2254}"/>
                </a:ext>
              </a:extLst>
            </p:cNvPr>
            <p:cNvSpPr/>
            <p:nvPr/>
          </p:nvSpPr>
          <p:spPr>
            <a:xfrm>
              <a:off x="6811703" y="5067559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abcd@company.com</a:t>
              </a:r>
            </a:p>
          </p:txBody>
        </p:sp>
        <p:sp>
          <p:nvSpPr>
            <p:cNvPr id="56" name="직사각형 58">
              <a:extLst>
                <a:ext uri="{FF2B5EF4-FFF2-40B4-BE49-F238E27FC236}">
                  <a16:creationId xmlns:a16="http://schemas.microsoft.com/office/drawing/2014/main" id="{25F5EBC2-25C3-47AE-A9D9-8929BFC19279}"/>
                </a:ext>
              </a:extLst>
            </p:cNvPr>
            <p:cNvSpPr/>
            <p:nvPr/>
          </p:nvSpPr>
          <p:spPr>
            <a:xfrm>
              <a:off x="6811703" y="5343860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Facebook.com/</a:t>
              </a:r>
              <a:r>
                <a:rPr lang="en-US" altLang="ko-KR" sz="1200" dirty="0" err="1">
                  <a:solidFill>
                    <a:schemeClr val="bg1"/>
                  </a:solidFill>
                </a:rPr>
                <a:t>abcd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  <p:sp>
          <p:nvSpPr>
            <p:cNvPr id="57" name="직사각형 59">
              <a:extLst>
                <a:ext uri="{FF2B5EF4-FFF2-40B4-BE49-F238E27FC236}">
                  <a16:creationId xmlns:a16="http://schemas.microsoft.com/office/drawing/2014/main" id="{CEAC59A0-7981-467C-8659-91D2644CA161}"/>
                </a:ext>
              </a:extLst>
            </p:cNvPr>
            <p:cNvSpPr/>
            <p:nvPr/>
          </p:nvSpPr>
          <p:spPr>
            <a:xfrm>
              <a:off x="6811703" y="5620161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Twiter.com/</a:t>
              </a:r>
              <a:r>
                <a:rPr lang="en-US" altLang="ko-KR" sz="1200" dirty="0" err="1">
                  <a:solidFill>
                    <a:schemeClr val="bg1"/>
                  </a:solidFill>
                </a:rPr>
                <a:t>abcd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58" name="자유형: 도형 57">
            <a:extLst>
              <a:ext uri="{FF2B5EF4-FFF2-40B4-BE49-F238E27FC236}">
                <a16:creationId xmlns:a16="http://schemas.microsoft.com/office/drawing/2014/main" id="{3849D75B-07DD-4CE9-97D8-067662DFA4A3}"/>
              </a:ext>
            </a:extLst>
          </p:cNvPr>
          <p:cNvSpPr/>
          <p:nvPr/>
        </p:nvSpPr>
        <p:spPr>
          <a:xfrm>
            <a:off x="834933" y="1306653"/>
            <a:ext cx="3197876" cy="3194934"/>
          </a:xfrm>
          <a:custGeom>
            <a:avLst/>
            <a:gdLst>
              <a:gd name="connsiteX0" fmla="*/ 1490078 w 2997877"/>
              <a:gd name="connsiteY0" fmla="*/ 415426 h 2995120"/>
              <a:gd name="connsiteX1" fmla="*/ 428905 w 2997877"/>
              <a:gd name="connsiteY1" fmla="*/ 1485748 h 2995120"/>
              <a:gd name="connsiteX2" fmla="*/ 1499227 w 2997877"/>
              <a:gd name="connsiteY2" fmla="*/ 2546676 h 2995120"/>
              <a:gd name="connsiteX3" fmla="*/ 2560482 w 2997877"/>
              <a:gd name="connsiteY3" fmla="*/ 1472759 h 2995120"/>
              <a:gd name="connsiteX4" fmla="*/ 1490078 w 2997877"/>
              <a:gd name="connsiteY4" fmla="*/ 415426 h 2995120"/>
              <a:gd name="connsiteX5" fmla="*/ 1572429 w 2997877"/>
              <a:gd name="connsiteY5" fmla="*/ 156 h 2995120"/>
              <a:gd name="connsiteX6" fmla="*/ 1718586 w 2997877"/>
              <a:gd name="connsiteY6" fmla="*/ 13636 h 2995120"/>
              <a:gd name="connsiteX7" fmla="*/ 1761314 w 2997877"/>
              <a:gd name="connsiteY7" fmla="*/ 54403 h 2995120"/>
              <a:gd name="connsiteX8" fmla="*/ 1784516 w 2997877"/>
              <a:gd name="connsiteY8" fmla="*/ 231034 h 2995120"/>
              <a:gd name="connsiteX9" fmla="*/ 1851263 w 2997877"/>
              <a:gd name="connsiteY9" fmla="*/ 313711 h 2995120"/>
              <a:gd name="connsiteX10" fmla="*/ 2031326 w 2997877"/>
              <a:gd name="connsiteY10" fmla="*/ 365590 h 2995120"/>
              <a:gd name="connsiteX11" fmla="*/ 2079364 w 2997877"/>
              <a:gd name="connsiteY11" fmla="*/ 352518 h 2995120"/>
              <a:gd name="connsiteX12" fmla="*/ 2232301 w 2997877"/>
              <a:gd name="connsiteY12" fmla="*/ 206035 h 2995120"/>
              <a:gd name="connsiteX13" fmla="*/ 2289572 w 2997877"/>
              <a:gd name="connsiteY13" fmla="*/ 204400 h 2995120"/>
              <a:gd name="connsiteX14" fmla="*/ 2403376 w 2997877"/>
              <a:gd name="connsiteY14" fmla="*/ 283484 h 2995120"/>
              <a:gd name="connsiteX15" fmla="*/ 2433279 w 2997877"/>
              <a:gd name="connsiteY15" fmla="*/ 373351 h 2995120"/>
              <a:gd name="connsiteX16" fmla="*/ 2356074 w 2997877"/>
              <a:gd name="connsiteY16" fmla="*/ 529067 h 2995120"/>
              <a:gd name="connsiteX17" fmla="*/ 2358524 w 2997877"/>
              <a:gd name="connsiteY17" fmla="*/ 600716 h 2995120"/>
              <a:gd name="connsiteX18" fmla="*/ 2513751 w 2997877"/>
              <a:gd name="connsiteY18" fmla="*/ 784944 h 2995120"/>
              <a:gd name="connsiteX19" fmla="*/ 2557050 w 2997877"/>
              <a:gd name="connsiteY19" fmla="*/ 798017 h 2995120"/>
              <a:gd name="connsiteX20" fmla="*/ 2762601 w 2997877"/>
              <a:gd name="connsiteY20" fmla="*/ 745730 h 2995120"/>
              <a:gd name="connsiteX21" fmla="*/ 2829513 w 2997877"/>
              <a:gd name="connsiteY21" fmla="*/ 774650 h 2995120"/>
              <a:gd name="connsiteX22" fmla="*/ 2891112 w 2997877"/>
              <a:gd name="connsiteY22" fmla="*/ 916723 h 2995120"/>
              <a:gd name="connsiteX23" fmla="*/ 2881144 w 2997877"/>
              <a:gd name="connsiteY23" fmla="*/ 962147 h 2995120"/>
              <a:gd name="connsiteX24" fmla="*/ 2698633 w 2997877"/>
              <a:gd name="connsiteY24" fmla="*/ 1085592 h 2995120"/>
              <a:gd name="connsiteX25" fmla="*/ 2679924 w 2997877"/>
              <a:gd name="connsiteY25" fmla="*/ 1118680 h 2995120"/>
              <a:gd name="connsiteX26" fmla="*/ 2731393 w 2997877"/>
              <a:gd name="connsiteY26" fmla="*/ 1395308 h 2995120"/>
              <a:gd name="connsiteX27" fmla="*/ 2763092 w 2997877"/>
              <a:gd name="connsiteY27" fmla="*/ 1418348 h 2995120"/>
              <a:gd name="connsiteX28" fmla="*/ 2939233 w 2997877"/>
              <a:gd name="connsiteY28" fmla="*/ 1467448 h 2995120"/>
              <a:gd name="connsiteX29" fmla="*/ 2996748 w 2997877"/>
              <a:gd name="connsiteY29" fmla="*/ 1564587 h 2995120"/>
              <a:gd name="connsiteX30" fmla="*/ 2986943 w 2997877"/>
              <a:gd name="connsiteY30" fmla="*/ 1678473 h 2995120"/>
              <a:gd name="connsiteX31" fmla="*/ 2928774 w 2997877"/>
              <a:gd name="connsiteY31" fmla="*/ 1737378 h 2995120"/>
              <a:gd name="connsiteX32" fmla="*/ 2704678 w 2997877"/>
              <a:gd name="connsiteY32" fmla="*/ 1753063 h 2995120"/>
              <a:gd name="connsiteX33" fmla="*/ 2602882 w 2997877"/>
              <a:gd name="connsiteY33" fmla="*/ 2036719 h 2995120"/>
              <a:gd name="connsiteX34" fmla="*/ 2761785 w 2997877"/>
              <a:gd name="connsiteY34" fmla="*/ 2196682 h 2995120"/>
              <a:gd name="connsiteX35" fmla="*/ 2768157 w 2997877"/>
              <a:gd name="connsiteY35" fmla="*/ 2284263 h 2995120"/>
              <a:gd name="connsiteX36" fmla="*/ 2692750 w 2997877"/>
              <a:gd name="connsiteY36" fmla="*/ 2395616 h 2995120"/>
              <a:gd name="connsiteX37" fmla="*/ 2618977 w 2997877"/>
              <a:gd name="connsiteY37" fmla="*/ 2421678 h 2995120"/>
              <a:gd name="connsiteX38" fmla="*/ 2449535 w 2997877"/>
              <a:gd name="connsiteY38" fmla="*/ 2342839 h 2995120"/>
              <a:gd name="connsiteX39" fmla="*/ 2377069 w 2997877"/>
              <a:gd name="connsiteY39" fmla="*/ 2346108 h 2995120"/>
              <a:gd name="connsiteX40" fmla="*/ 2201583 w 2997877"/>
              <a:gd name="connsiteY40" fmla="*/ 2492673 h 2995120"/>
              <a:gd name="connsiteX41" fmla="*/ 2185081 w 2997877"/>
              <a:gd name="connsiteY41" fmla="*/ 2566201 h 2995120"/>
              <a:gd name="connsiteX42" fmla="*/ 2233936 w 2997877"/>
              <a:gd name="connsiteY42" fmla="*/ 2763174 h 2995120"/>
              <a:gd name="connsiteX43" fmla="*/ 2194393 w 2997877"/>
              <a:gd name="connsiteY43" fmla="*/ 2826817 h 2995120"/>
              <a:gd name="connsiteX44" fmla="*/ 2079119 w 2997877"/>
              <a:gd name="connsiteY44" fmla="*/ 2878859 h 2995120"/>
              <a:gd name="connsiteX45" fmla="*/ 2005263 w 2997877"/>
              <a:gd name="connsiteY45" fmla="*/ 2865542 h 2995120"/>
              <a:gd name="connsiteX46" fmla="*/ 1898076 w 2997877"/>
              <a:gd name="connsiteY46" fmla="*/ 2691034 h 2995120"/>
              <a:gd name="connsiteX47" fmla="*/ 1836395 w 2997877"/>
              <a:gd name="connsiteY47" fmla="*/ 2675267 h 2995120"/>
              <a:gd name="connsiteX48" fmla="*/ 1595794 w 2997877"/>
              <a:gd name="connsiteY48" fmla="*/ 2719548 h 2995120"/>
              <a:gd name="connsiteX49" fmla="*/ 1554210 w 2997877"/>
              <a:gd name="connsiteY49" fmla="*/ 2770935 h 2995120"/>
              <a:gd name="connsiteX50" fmla="*/ 1509766 w 2997877"/>
              <a:gd name="connsiteY50" fmla="*/ 2951570 h 2995120"/>
              <a:gd name="connsiteX51" fmla="*/ 1440241 w 2997877"/>
              <a:gd name="connsiteY51" fmla="*/ 2994461 h 2995120"/>
              <a:gd name="connsiteX52" fmla="*/ 1310097 w 2997877"/>
              <a:gd name="connsiteY52" fmla="*/ 2983513 h 2995120"/>
              <a:gd name="connsiteX53" fmla="*/ 1257321 w 2997877"/>
              <a:gd name="connsiteY53" fmla="*/ 2941357 h 2995120"/>
              <a:gd name="connsiteX54" fmla="*/ 1232240 w 2997877"/>
              <a:gd name="connsiteY54" fmla="*/ 2756801 h 2995120"/>
              <a:gd name="connsiteX55" fmla="*/ 1178563 w 2997877"/>
              <a:gd name="connsiteY55" fmla="*/ 2678618 h 2995120"/>
              <a:gd name="connsiteX56" fmla="*/ 973748 w 2997877"/>
              <a:gd name="connsiteY56" fmla="*/ 2609337 h 2995120"/>
              <a:gd name="connsiteX57" fmla="*/ 910759 w 2997877"/>
              <a:gd name="connsiteY57" fmla="*/ 2625024 h 2995120"/>
              <a:gd name="connsiteX58" fmla="*/ 776855 w 2997877"/>
              <a:gd name="connsiteY58" fmla="*/ 2761704 h 2995120"/>
              <a:gd name="connsiteX59" fmla="*/ 704880 w 2997877"/>
              <a:gd name="connsiteY59" fmla="*/ 2763665 h 2995120"/>
              <a:gd name="connsiteX60" fmla="*/ 600389 w 2997877"/>
              <a:gd name="connsiteY60" fmla="*/ 2692342 h 2995120"/>
              <a:gd name="connsiteX61" fmla="*/ 574408 w 2997877"/>
              <a:gd name="connsiteY61" fmla="*/ 2585726 h 2995120"/>
              <a:gd name="connsiteX62" fmla="*/ 652921 w 2997877"/>
              <a:gd name="connsiteY62" fmla="*/ 2442675 h 2995120"/>
              <a:gd name="connsiteX63" fmla="*/ 648101 w 2997877"/>
              <a:gd name="connsiteY63" fmla="*/ 2380012 h 2995120"/>
              <a:gd name="connsiteX64" fmla="*/ 482091 w 2997877"/>
              <a:gd name="connsiteY64" fmla="*/ 2189166 h 2995120"/>
              <a:gd name="connsiteX65" fmla="*/ 447696 w 2997877"/>
              <a:gd name="connsiteY65" fmla="*/ 2183121 h 2995120"/>
              <a:gd name="connsiteX66" fmla="*/ 288303 w 2997877"/>
              <a:gd name="connsiteY66" fmla="*/ 2232793 h 2995120"/>
              <a:gd name="connsiteX67" fmla="*/ 159466 w 2997877"/>
              <a:gd name="connsiteY67" fmla="*/ 2158448 h 2995120"/>
              <a:gd name="connsiteX68" fmla="*/ 122703 w 2997877"/>
              <a:gd name="connsiteY68" fmla="*/ 2076586 h 2995120"/>
              <a:gd name="connsiteX69" fmla="*/ 135365 w 2997877"/>
              <a:gd name="connsiteY69" fmla="*/ 1998729 h 2995120"/>
              <a:gd name="connsiteX70" fmla="*/ 278990 w 2997877"/>
              <a:gd name="connsiteY70" fmla="*/ 1893501 h 2995120"/>
              <a:gd name="connsiteX71" fmla="*/ 317224 w 2997877"/>
              <a:gd name="connsiteY71" fmla="*/ 1822751 h 2995120"/>
              <a:gd name="connsiteX72" fmla="*/ 278826 w 2997877"/>
              <a:gd name="connsiteY72" fmla="*/ 1609847 h 2995120"/>
              <a:gd name="connsiteX73" fmla="*/ 224089 w 2997877"/>
              <a:gd name="connsiteY73" fmla="*/ 1553067 h 2995120"/>
              <a:gd name="connsiteX74" fmla="*/ 42148 w 2997877"/>
              <a:gd name="connsiteY74" fmla="*/ 1507398 h 2995120"/>
              <a:gd name="connsiteX75" fmla="*/ 155 w 2997877"/>
              <a:gd name="connsiteY75" fmla="*/ 1452089 h 2995120"/>
              <a:gd name="connsiteX76" fmla="*/ 12901 w 2997877"/>
              <a:gd name="connsiteY76" fmla="*/ 1293432 h 2995120"/>
              <a:gd name="connsiteX77" fmla="*/ 83242 w 2997877"/>
              <a:gd name="connsiteY77" fmla="*/ 1245066 h 2995120"/>
              <a:gd name="connsiteX78" fmla="*/ 258647 w 2997877"/>
              <a:gd name="connsiteY78" fmla="*/ 1238449 h 2995120"/>
              <a:gd name="connsiteX79" fmla="*/ 320248 w 2997877"/>
              <a:gd name="connsiteY79" fmla="*/ 1192944 h 2995120"/>
              <a:gd name="connsiteX80" fmla="*/ 382665 w 2997877"/>
              <a:gd name="connsiteY80" fmla="*/ 998747 h 2995120"/>
              <a:gd name="connsiteX81" fmla="*/ 404315 w 2997877"/>
              <a:gd name="connsiteY81" fmla="*/ 934370 h 2995120"/>
              <a:gd name="connsiteX82" fmla="*/ 239693 w 2997877"/>
              <a:gd name="connsiteY82" fmla="*/ 775304 h 2995120"/>
              <a:gd name="connsiteX83" fmla="*/ 240510 w 2997877"/>
              <a:gd name="connsiteY83" fmla="*/ 719259 h 2995120"/>
              <a:gd name="connsiteX84" fmla="*/ 325884 w 2997877"/>
              <a:gd name="connsiteY84" fmla="*/ 590177 h 2995120"/>
              <a:gd name="connsiteX85" fmla="*/ 399330 w 2997877"/>
              <a:gd name="connsiteY85" fmla="*/ 572448 h 2995120"/>
              <a:gd name="connsiteX86" fmla="*/ 545080 w 2997877"/>
              <a:gd name="connsiteY86" fmla="*/ 644997 h 2995120"/>
              <a:gd name="connsiteX87" fmla="*/ 655534 w 2997877"/>
              <a:gd name="connsiteY87" fmla="*/ 632742 h 2995120"/>
              <a:gd name="connsiteX88" fmla="*/ 818931 w 2997877"/>
              <a:gd name="connsiteY88" fmla="*/ 490833 h 2995120"/>
              <a:gd name="connsiteX89" fmla="*/ 831267 w 2997877"/>
              <a:gd name="connsiteY89" fmla="*/ 441978 h 2995120"/>
              <a:gd name="connsiteX90" fmla="*/ 776692 w 2997877"/>
              <a:gd name="connsiteY90" fmla="*/ 249825 h 2995120"/>
              <a:gd name="connsiteX91" fmla="*/ 811088 w 2997877"/>
              <a:gd name="connsiteY91" fmla="*/ 175969 h 2995120"/>
              <a:gd name="connsiteX92" fmla="*/ 955203 w 2997877"/>
              <a:gd name="connsiteY92" fmla="*/ 119516 h 2995120"/>
              <a:gd name="connsiteX93" fmla="*/ 1014514 w 2997877"/>
              <a:gd name="connsiteY93" fmla="*/ 139777 h 2995120"/>
              <a:gd name="connsiteX94" fmla="*/ 1121049 w 2997877"/>
              <a:gd name="connsiteY94" fmla="*/ 288875 h 2995120"/>
              <a:gd name="connsiteX95" fmla="*/ 1200214 w 2997877"/>
              <a:gd name="connsiteY95" fmla="*/ 324087 h 2995120"/>
              <a:gd name="connsiteX96" fmla="*/ 1412627 w 2997877"/>
              <a:gd name="connsiteY96" fmla="*/ 283484 h 2995120"/>
              <a:gd name="connsiteX97" fmla="*/ 1463608 w 2997877"/>
              <a:gd name="connsiteY97" fmla="*/ 226295 h 2995120"/>
              <a:gd name="connsiteX98" fmla="*/ 1509522 w 2997877"/>
              <a:gd name="connsiteY98" fmla="*/ 41331 h 2995120"/>
              <a:gd name="connsiteX99" fmla="*/ 1572429 w 2997877"/>
              <a:gd name="connsiteY99" fmla="*/ 156 h 2995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2997877" h="2995120">
                <a:moveTo>
                  <a:pt x="1490078" y="415426"/>
                </a:moveTo>
                <a:cubicBezTo>
                  <a:pt x="989515" y="412729"/>
                  <a:pt x="433399" y="809699"/>
                  <a:pt x="428905" y="1485748"/>
                </a:cubicBezTo>
                <a:cubicBezTo>
                  <a:pt x="424902" y="2076749"/>
                  <a:pt x="900546" y="2546676"/>
                  <a:pt x="1499227" y="2546676"/>
                </a:cubicBezTo>
                <a:cubicBezTo>
                  <a:pt x="2086552" y="2546676"/>
                  <a:pt x="2559420" y="2068171"/>
                  <a:pt x="2560482" y="1472759"/>
                </a:cubicBezTo>
                <a:cubicBezTo>
                  <a:pt x="2561544" y="884535"/>
                  <a:pt x="2087369" y="416161"/>
                  <a:pt x="1490078" y="415426"/>
                </a:cubicBezTo>
                <a:close/>
                <a:moveTo>
                  <a:pt x="1572429" y="156"/>
                </a:moveTo>
                <a:cubicBezTo>
                  <a:pt x="1621284" y="2934"/>
                  <a:pt x="1670711" y="4648"/>
                  <a:pt x="1718586" y="13636"/>
                </a:cubicBezTo>
                <a:cubicBezTo>
                  <a:pt x="1735333" y="16740"/>
                  <a:pt x="1757964" y="38064"/>
                  <a:pt x="1761314" y="54403"/>
                </a:cubicBezTo>
                <a:cubicBezTo>
                  <a:pt x="1773323" y="112491"/>
                  <a:pt x="1781901" y="171803"/>
                  <a:pt x="1784516" y="231034"/>
                </a:cubicBezTo>
                <a:cubicBezTo>
                  <a:pt x="1787049" y="288549"/>
                  <a:pt x="1795055" y="300396"/>
                  <a:pt x="1851263" y="313711"/>
                </a:cubicBezTo>
                <a:cubicBezTo>
                  <a:pt x="1911965" y="328090"/>
                  <a:pt x="1972012" y="346227"/>
                  <a:pt x="2031326" y="365590"/>
                </a:cubicBezTo>
                <a:cubicBezTo>
                  <a:pt x="2052893" y="372616"/>
                  <a:pt x="2063432" y="369184"/>
                  <a:pt x="2079364" y="352518"/>
                </a:cubicBezTo>
                <a:cubicBezTo>
                  <a:pt x="2128055" y="301458"/>
                  <a:pt x="2178790" y="251949"/>
                  <a:pt x="2232301" y="206035"/>
                </a:cubicBezTo>
                <a:cubicBezTo>
                  <a:pt x="2243984" y="196067"/>
                  <a:pt x="2274867" y="196067"/>
                  <a:pt x="2289572" y="204400"/>
                </a:cubicBezTo>
                <a:cubicBezTo>
                  <a:pt x="2329604" y="227031"/>
                  <a:pt x="2365878" y="256441"/>
                  <a:pt x="2403376" y="283484"/>
                </a:cubicBezTo>
                <a:cubicBezTo>
                  <a:pt x="2434830" y="306195"/>
                  <a:pt x="2447085" y="339283"/>
                  <a:pt x="2433279" y="373351"/>
                </a:cubicBezTo>
                <a:cubicBezTo>
                  <a:pt x="2411628" y="426945"/>
                  <a:pt x="2385730" y="479395"/>
                  <a:pt x="2356074" y="529067"/>
                </a:cubicBezTo>
                <a:cubicBezTo>
                  <a:pt x="2339489" y="556844"/>
                  <a:pt x="2336058" y="575063"/>
                  <a:pt x="2358524" y="600716"/>
                </a:cubicBezTo>
                <a:cubicBezTo>
                  <a:pt x="2411465" y="661092"/>
                  <a:pt x="2460728" y="724652"/>
                  <a:pt x="2513751" y="784944"/>
                </a:cubicBezTo>
                <a:cubicBezTo>
                  <a:pt x="2522410" y="794831"/>
                  <a:pt x="2543896" y="800958"/>
                  <a:pt x="2557050" y="798017"/>
                </a:cubicBezTo>
                <a:cubicBezTo>
                  <a:pt x="2626004" y="782656"/>
                  <a:pt x="2694466" y="764684"/>
                  <a:pt x="2762601" y="745730"/>
                </a:cubicBezTo>
                <a:cubicBezTo>
                  <a:pt x="2794301" y="736905"/>
                  <a:pt x="2816278" y="745811"/>
                  <a:pt x="2829513" y="774650"/>
                </a:cubicBezTo>
                <a:cubicBezTo>
                  <a:pt x="2851080" y="821546"/>
                  <a:pt x="2873303" y="868359"/>
                  <a:pt x="2891112" y="916723"/>
                </a:cubicBezTo>
                <a:cubicBezTo>
                  <a:pt x="2895769" y="929304"/>
                  <a:pt x="2890704" y="952997"/>
                  <a:pt x="2881144" y="962147"/>
                </a:cubicBezTo>
                <a:cubicBezTo>
                  <a:pt x="2829430" y="1016069"/>
                  <a:pt x="2804921" y="1032407"/>
                  <a:pt x="2698633" y="1085592"/>
                </a:cubicBezTo>
                <a:cubicBezTo>
                  <a:pt x="2690707" y="1086654"/>
                  <a:pt x="2678290" y="1108468"/>
                  <a:pt x="2679924" y="1118680"/>
                </a:cubicBezTo>
                <a:cubicBezTo>
                  <a:pt x="2695120" y="1211244"/>
                  <a:pt x="2712276" y="1303480"/>
                  <a:pt x="2731393" y="1395308"/>
                </a:cubicBezTo>
                <a:cubicBezTo>
                  <a:pt x="2733436" y="1404948"/>
                  <a:pt x="2750919" y="1414753"/>
                  <a:pt x="2763092" y="1418348"/>
                </a:cubicBezTo>
                <a:cubicBezTo>
                  <a:pt x="2821587" y="1435503"/>
                  <a:pt x="2882371" y="1446207"/>
                  <a:pt x="2939233" y="1467448"/>
                </a:cubicBezTo>
                <a:cubicBezTo>
                  <a:pt x="2996420" y="1488772"/>
                  <a:pt x="3000832" y="1502660"/>
                  <a:pt x="2996748" y="1564587"/>
                </a:cubicBezTo>
                <a:cubicBezTo>
                  <a:pt x="2994215" y="1602575"/>
                  <a:pt x="2988496" y="1640402"/>
                  <a:pt x="2986943" y="1678473"/>
                </a:cubicBezTo>
                <a:cubicBezTo>
                  <a:pt x="2985310" y="1717117"/>
                  <a:pt x="2966193" y="1735009"/>
                  <a:pt x="2928774" y="1737378"/>
                </a:cubicBezTo>
                <a:cubicBezTo>
                  <a:pt x="2855411" y="1742197"/>
                  <a:pt x="2782291" y="1747672"/>
                  <a:pt x="2704678" y="1753063"/>
                </a:cubicBezTo>
                <a:cubicBezTo>
                  <a:pt x="2670039" y="1849631"/>
                  <a:pt x="2635153" y="1946687"/>
                  <a:pt x="2602882" y="2036719"/>
                </a:cubicBezTo>
                <a:cubicBezTo>
                  <a:pt x="2658764" y="2092844"/>
                  <a:pt x="2710723" y="2144314"/>
                  <a:pt x="2761785" y="2196682"/>
                </a:cubicBezTo>
                <a:cubicBezTo>
                  <a:pt x="2787846" y="2223397"/>
                  <a:pt x="2792177" y="2251910"/>
                  <a:pt x="2768157" y="2284263"/>
                </a:cubicBezTo>
                <a:cubicBezTo>
                  <a:pt x="2741442" y="2320209"/>
                  <a:pt x="2717341" y="2358117"/>
                  <a:pt x="2692750" y="2395616"/>
                </a:cubicBezTo>
                <a:cubicBezTo>
                  <a:pt x="2674531" y="2423393"/>
                  <a:pt x="2649124" y="2434504"/>
                  <a:pt x="2618977" y="2421678"/>
                </a:cubicBezTo>
                <a:cubicBezTo>
                  <a:pt x="2561625" y="2397413"/>
                  <a:pt x="2504110" y="2372659"/>
                  <a:pt x="2449535" y="2342839"/>
                </a:cubicBezTo>
                <a:cubicBezTo>
                  <a:pt x="2421513" y="2327480"/>
                  <a:pt x="2401988" y="2324458"/>
                  <a:pt x="2377069" y="2346108"/>
                </a:cubicBezTo>
                <a:cubicBezTo>
                  <a:pt x="2319554" y="2396107"/>
                  <a:pt x="2260977" y="2444962"/>
                  <a:pt x="2201583" y="2492673"/>
                </a:cubicBezTo>
                <a:cubicBezTo>
                  <a:pt x="2174950" y="2514079"/>
                  <a:pt x="2173725" y="2533113"/>
                  <a:pt x="2185081" y="2566201"/>
                </a:cubicBezTo>
                <a:cubicBezTo>
                  <a:pt x="2208527" y="2650105"/>
                  <a:pt x="2220210" y="2696918"/>
                  <a:pt x="2233936" y="2763174"/>
                </a:cubicBezTo>
                <a:cubicBezTo>
                  <a:pt x="2240226" y="2793403"/>
                  <a:pt x="2222906" y="2814562"/>
                  <a:pt x="2194393" y="2826817"/>
                </a:cubicBezTo>
                <a:cubicBezTo>
                  <a:pt x="2155669" y="2843484"/>
                  <a:pt x="2117026" y="2860395"/>
                  <a:pt x="2079119" y="2878859"/>
                </a:cubicBezTo>
                <a:cubicBezTo>
                  <a:pt x="2050280" y="2892910"/>
                  <a:pt x="2026913" y="2887356"/>
                  <a:pt x="2005263" y="2865542"/>
                </a:cubicBezTo>
                <a:cubicBezTo>
                  <a:pt x="1947094" y="2797242"/>
                  <a:pt x="1922586" y="2756393"/>
                  <a:pt x="1898076" y="2691034"/>
                </a:cubicBezTo>
                <a:cubicBezTo>
                  <a:pt x="1893827" y="2679761"/>
                  <a:pt x="1873566" y="2658357"/>
                  <a:pt x="1836395" y="2675267"/>
                </a:cubicBezTo>
                <a:cubicBezTo>
                  <a:pt x="1755840" y="2687850"/>
                  <a:pt x="1675941" y="2704597"/>
                  <a:pt x="1595794" y="2719548"/>
                </a:cubicBezTo>
                <a:cubicBezTo>
                  <a:pt x="1566628" y="2724941"/>
                  <a:pt x="1559357" y="2743321"/>
                  <a:pt x="1554210" y="2770935"/>
                </a:cubicBezTo>
                <a:cubicBezTo>
                  <a:pt x="1542854" y="2831802"/>
                  <a:pt x="1527169" y="2892093"/>
                  <a:pt x="1509766" y="2951570"/>
                </a:cubicBezTo>
                <a:cubicBezTo>
                  <a:pt x="1500371" y="2983595"/>
                  <a:pt x="1475781" y="2998546"/>
                  <a:pt x="1440241" y="2994461"/>
                </a:cubicBezTo>
                <a:cubicBezTo>
                  <a:pt x="1397023" y="2989478"/>
                  <a:pt x="1353561" y="2986291"/>
                  <a:pt x="1310097" y="2983513"/>
                </a:cubicBezTo>
                <a:cubicBezTo>
                  <a:pt x="1281992" y="2981716"/>
                  <a:pt x="1261978" y="2968725"/>
                  <a:pt x="1257321" y="2941357"/>
                </a:cubicBezTo>
                <a:cubicBezTo>
                  <a:pt x="1246945" y="2880084"/>
                  <a:pt x="1234527" y="2818565"/>
                  <a:pt x="1232240" y="2756801"/>
                </a:cubicBezTo>
                <a:cubicBezTo>
                  <a:pt x="1230687" y="2714728"/>
                  <a:pt x="1219331" y="2691117"/>
                  <a:pt x="1178563" y="2678618"/>
                </a:cubicBezTo>
                <a:cubicBezTo>
                  <a:pt x="1109692" y="2657458"/>
                  <a:pt x="1041394" y="2634092"/>
                  <a:pt x="973748" y="2609337"/>
                </a:cubicBezTo>
                <a:cubicBezTo>
                  <a:pt x="947114" y="2599615"/>
                  <a:pt x="930610" y="2602556"/>
                  <a:pt x="910759" y="2625024"/>
                </a:cubicBezTo>
                <a:cubicBezTo>
                  <a:pt x="868521" y="2672734"/>
                  <a:pt x="822524" y="2717178"/>
                  <a:pt x="776855" y="2761704"/>
                </a:cubicBezTo>
                <a:cubicBezTo>
                  <a:pt x="754715" y="2783273"/>
                  <a:pt x="731513" y="2784661"/>
                  <a:pt x="704880" y="2763665"/>
                </a:cubicBezTo>
                <a:cubicBezTo>
                  <a:pt x="671793" y="2737604"/>
                  <a:pt x="634784" y="2716770"/>
                  <a:pt x="600389" y="2692342"/>
                </a:cubicBezTo>
                <a:cubicBezTo>
                  <a:pt x="552514" y="2658437"/>
                  <a:pt x="547367" y="2636543"/>
                  <a:pt x="574408" y="2585726"/>
                </a:cubicBezTo>
                <a:cubicBezTo>
                  <a:pt x="599980" y="2537690"/>
                  <a:pt x="625225" y="2489406"/>
                  <a:pt x="652921" y="2442675"/>
                </a:cubicBezTo>
                <a:cubicBezTo>
                  <a:pt x="666973" y="2418900"/>
                  <a:pt x="665665" y="2400273"/>
                  <a:pt x="648101" y="2380012"/>
                </a:cubicBezTo>
                <a:cubicBezTo>
                  <a:pt x="592709" y="2316452"/>
                  <a:pt x="538380" y="2251910"/>
                  <a:pt x="482091" y="2189166"/>
                </a:cubicBezTo>
                <a:cubicBezTo>
                  <a:pt x="475799" y="2182222"/>
                  <a:pt x="457990" y="2180098"/>
                  <a:pt x="447696" y="2183121"/>
                </a:cubicBezTo>
                <a:cubicBezTo>
                  <a:pt x="406111" y="2195620"/>
                  <a:pt x="300477" y="2231240"/>
                  <a:pt x="288303" y="2232793"/>
                </a:cubicBezTo>
                <a:cubicBezTo>
                  <a:pt x="200723" y="2244149"/>
                  <a:pt x="193207" y="2239492"/>
                  <a:pt x="159466" y="2158448"/>
                </a:cubicBezTo>
                <a:cubicBezTo>
                  <a:pt x="147947" y="2130834"/>
                  <a:pt x="135855" y="2103466"/>
                  <a:pt x="122703" y="2076586"/>
                </a:cubicBezTo>
                <a:cubicBezTo>
                  <a:pt x="108241" y="2047093"/>
                  <a:pt x="110448" y="2018827"/>
                  <a:pt x="135365" y="1998729"/>
                </a:cubicBezTo>
                <a:cubicBezTo>
                  <a:pt x="181524" y="1961392"/>
                  <a:pt x="228255" y="1923893"/>
                  <a:pt x="278990" y="1893501"/>
                </a:cubicBezTo>
                <a:cubicBezTo>
                  <a:pt x="309381" y="1875283"/>
                  <a:pt x="324005" y="1858045"/>
                  <a:pt x="317224" y="1822751"/>
                </a:cubicBezTo>
                <a:cubicBezTo>
                  <a:pt x="303581" y="1751919"/>
                  <a:pt x="290835" y="1680923"/>
                  <a:pt x="278826" y="1609847"/>
                </a:cubicBezTo>
                <a:cubicBezTo>
                  <a:pt x="273352" y="1577494"/>
                  <a:pt x="256523" y="1560419"/>
                  <a:pt x="224089" y="1553067"/>
                </a:cubicBezTo>
                <a:cubicBezTo>
                  <a:pt x="163061" y="1539343"/>
                  <a:pt x="103095" y="1521369"/>
                  <a:pt x="42148" y="1507398"/>
                </a:cubicBezTo>
                <a:cubicBezTo>
                  <a:pt x="10857" y="1500208"/>
                  <a:pt x="-1561" y="1481337"/>
                  <a:pt x="155" y="1452089"/>
                </a:cubicBezTo>
                <a:cubicBezTo>
                  <a:pt x="3341" y="1399149"/>
                  <a:pt x="6365" y="1346045"/>
                  <a:pt x="12901" y="1293432"/>
                </a:cubicBezTo>
                <a:cubicBezTo>
                  <a:pt x="17801" y="1253891"/>
                  <a:pt x="50971" y="1247027"/>
                  <a:pt x="83242" y="1245066"/>
                </a:cubicBezTo>
                <a:cubicBezTo>
                  <a:pt x="141657" y="1241553"/>
                  <a:pt x="200232" y="1237876"/>
                  <a:pt x="258647" y="1238449"/>
                </a:cubicBezTo>
                <a:cubicBezTo>
                  <a:pt x="293450" y="1238775"/>
                  <a:pt x="310608" y="1225050"/>
                  <a:pt x="320248" y="1192944"/>
                </a:cubicBezTo>
                <a:cubicBezTo>
                  <a:pt x="339773" y="1127830"/>
                  <a:pt x="361342" y="1063289"/>
                  <a:pt x="382665" y="998747"/>
                </a:cubicBezTo>
                <a:cubicBezTo>
                  <a:pt x="389935" y="976689"/>
                  <a:pt x="409625" y="952016"/>
                  <a:pt x="404315" y="934370"/>
                </a:cubicBezTo>
                <a:cubicBezTo>
                  <a:pt x="399085" y="917214"/>
                  <a:pt x="273271" y="817623"/>
                  <a:pt x="239693" y="775304"/>
                </a:cubicBezTo>
                <a:cubicBezTo>
                  <a:pt x="230379" y="763622"/>
                  <a:pt x="232177" y="734047"/>
                  <a:pt x="240510" y="719259"/>
                </a:cubicBezTo>
                <a:cubicBezTo>
                  <a:pt x="265756" y="674407"/>
                  <a:pt x="295655" y="632007"/>
                  <a:pt x="325884" y="590177"/>
                </a:cubicBezTo>
                <a:cubicBezTo>
                  <a:pt x="344102" y="564933"/>
                  <a:pt x="372124" y="560030"/>
                  <a:pt x="399330" y="572448"/>
                </a:cubicBezTo>
                <a:cubicBezTo>
                  <a:pt x="448676" y="594997"/>
                  <a:pt x="496877" y="620078"/>
                  <a:pt x="545080" y="644997"/>
                </a:cubicBezTo>
                <a:cubicBezTo>
                  <a:pt x="605372" y="676205"/>
                  <a:pt x="605863" y="676286"/>
                  <a:pt x="655534" y="632742"/>
                </a:cubicBezTo>
                <a:cubicBezTo>
                  <a:pt x="709783" y="585112"/>
                  <a:pt x="763784" y="537319"/>
                  <a:pt x="818931" y="490833"/>
                </a:cubicBezTo>
                <a:cubicBezTo>
                  <a:pt x="836169" y="476291"/>
                  <a:pt x="838293" y="463873"/>
                  <a:pt x="831267" y="441978"/>
                </a:cubicBezTo>
                <a:cubicBezTo>
                  <a:pt x="810925" y="378579"/>
                  <a:pt x="794749" y="313876"/>
                  <a:pt x="776692" y="249825"/>
                </a:cubicBezTo>
                <a:cubicBezTo>
                  <a:pt x="766890" y="215021"/>
                  <a:pt x="780696" y="189777"/>
                  <a:pt x="811088" y="175969"/>
                </a:cubicBezTo>
                <a:cubicBezTo>
                  <a:pt x="858145" y="154647"/>
                  <a:pt x="905774" y="133487"/>
                  <a:pt x="955203" y="119516"/>
                </a:cubicBezTo>
                <a:cubicBezTo>
                  <a:pt x="972278" y="114696"/>
                  <a:pt x="1002750" y="125563"/>
                  <a:pt x="1014514" y="139777"/>
                </a:cubicBezTo>
                <a:cubicBezTo>
                  <a:pt x="1053404" y="186753"/>
                  <a:pt x="1088779" y="237079"/>
                  <a:pt x="1121049" y="288875"/>
                </a:cubicBezTo>
                <a:cubicBezTo>
                  <a:pt x="1141146" y="320983"/>
                  <a:pt x="1160426" y="333972"/>
                  <a:pt x="1200214" y="324087"/>
                </a:cubicBezTo>
                <a:cubicBezTo>
                  <a:pt x="1270065" y="306767"/>
                  <a:pt x="1341551" y="295493"/>
                  <a:pt x="1412627" y="283484"/>
                </a:cubicBezTo>
                <a:cubicBezTo>
                  <a:pt x="1446614" y="277765"/>
                  <a:pt x="1457644" y="259545"/>
                  <a:pt x="1463608" y="226295"/>
                </a:cubicBezTo>
                <a:cubicBezTo>
                  <a:pt x="1474799" y="163877"/>
                  <a:pt x="1492691" y="102604"/>
                  <a:pt x="1509522" y="41331"/>
                </a:cubicBezTo>
                <a:cubicBezTo>
                  <a:pt x="1517935" y="10776"/>
                  <a:pt x="1542528" y="-1560"/>
                  <a:pt x="1572429" y="156"/>
                </a:cubicBezTo>
                <a:close/>
              </a:path>
            </a:pathLst>
          </a:custGeom>
          <a:solidFill>
            <a:schemeClr val="accent1"/>
          </a:solidFill>
          <a:ln w="505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ko-KR" altLang="en-US"/>
          </a:p>
        </p:txBody>
      </p:sp>
      <p:sp>
        <p:nvSpPr>
          <p:cNvPr id="59" name="자유형: 도형 58">
            <a:extLst>
              <a:ext uri="{FF2B5EF4-FFF2-40B4-BE49-F238E27FC236}">
                <a16:creationId xmlns:a16="http://schemas.microsoft.com/office/drawing/2014/main" id="{0A28511E-2D0F-47B4-A6FB-32FACB31A283}"/>
              </a:ext>
            </a:extLst>
          </p:cNvPr>
          <p:cNvSpPr/>
          <p:nvPr/>
        </p:nvSpPr>
        <p:spPr>
          <a:xfrm>
            <a:off x="4492379" y="1306653"/>
            <a:ext cx="3197876" cy="3194934"/>
          </a:xfrm>
          <a:custGeom>
            <a:avLst/>
            <a:gdLst>
              <a:gd name="connsiteX0" fmla="*/ 1490078 w 2997877"/>
              <a:gd name="connsiteY0" fmla="*/ 415426 h 2995120"/>
              <a:gd name="connsiteX1" fmla="*/ 428905 w 2997877"/>
              <a:gd name="connsiteY1" fmla="*/ 1485748 h 2995120"/>
              <a:gd name="connsiteX2" fmla="*/ 1499227 w 2997877"/>
              <a:gd name="connsiteY2" fmla="*/ 2546676 h 2995120"/>
              <a:gd name="connsiteX3" fmla="*/ 2560482 w 2997877"/>
              <a:gd name="connsiteY3" fmla="*/ 1472759 h 2995120"/>
              <a:gd name="connsiteX4" fmla="*/ 1490078 w 2997877"/>
              <a:gd name="connsiteY4" fmla="*/ 415426 h 2995120"/>
              <a:gd name="connsiteX5" fmla="*/ 1572429 w 2997877"/>
              <a:gd name="connsiteY5" fmla="*/ 156 h 2995120"/>
              <a:gd name="connsiteX6" fmla="*/ 1718586 w 2997877"/>
              <a:gd name="connsiteY6" fmla="*/ 13636 h 2995120"/>
              <a:gd name="connsiteX7" fmla="*/ 1761314 w 2997877"/>
              <a:gd name="connsiteY7" fmla="*/ 54403 h 2995120"/>
              <a:gd name="connsiteX8" fmla="*/ 1784516 w 2997877"/>
              <a:gd name="connsiteY8" fmla="*/ 231034 h 2995120"/>
              <a:gd name="connsiteX9" fmla="*/ 1851263 w 2997877"/>
              <a:gd name="connsiteY9" fmla="*/ 313711 h 2995120"/>
              <a:gd name="connsiteX10" fmla="*/ 2031326 w 2997877"/>
              <a:gd name="connsiteY10" fmla="*/ 365590 h 2995120"/>
              <a:gd name="connsiteX11" fmla="*/ 2079364 w 2997877"/>
              <a:gd name="connsiteY11" fmla="*/ 352518 h 2995120"/>
              <a:gd name="connsiteX12" fmla="*/ 2232301 w 2997877"/>
              <a:gd name="connsiteY12" fmla="*/ 206035 h 2995120"/>
              <a:gd name="connsiteX13" fmla="*/ 2289572 w 2997877"/>
              <a:gd name="connsiteY13" fmla="*/ 204400 h 2995120"/>
              <a:gd name="connsiteX14" fmla="*/ 2403376 w 2997877"/>
              <a:gd name="connsiteY14" fmla="*/ 283484 h 2995120"/>
              <a:gd name="connsiteX15" fmla="*/ 2433279 w 2997877"/>
              <a:gd name="connsiteY15" fmla="*/ 373351 h 2995120"/>
              <a:gd name="connsiteX16" fmla="*/ 2356074 w 2997877"/>
              <a:gd name="connsiteY16" fmla="*/ 529067 h 2995120"/>
              <a:gd name="connsiteX17" fmla="*/ 2358524 w 2997877"/>
              <a:gd name="connsiteY17" fmla="*/ 600716 h 2995120"/>
              <a:gd name="connsiteX18" fmla="*/ 2513751 w 2997877"/>
              <a:gd name="connsiteY18" fmla="*/ 784944 h 2995120"/>
              <a:gd name="connsiteX19" fmla="*/ 2557050 w 2997877"/>
              <a:gd name="connsiteY19" fmla="*/ 798017 h 2995120"/>
              <a:gd name="connsiteX20" fmla="*/ 2762601 w 2997877"/>
              <a:gd name="connsiteY20" fmla="*/ 745730 h 2995120"/>
              <a:gd name="connsiteX21" fmla="*/ 2829513 w 2997877"/>
              <a:gd name="connsiteY21" fmla="*/ 774650 h 2995120"/>
              <a:gd name="connsiteX22" fmla="*/ 2891112 w 2997877"/>
              <a:gd name="connsiteY22" fmla="*/ 916723 h 2995120"/>
              <a:gd name="connsiteX23" fmla="*/ 2881144 w 2997877"/>
              <a:gd name="connsiteY23" fmla="*/ 962147 h 2995120"/>
              <a:gd name="connsiteX24" fmla="*/ 2698633 w 2997877"/>
              <a:gd name="connsiteY24" fmla="*/ 1085592 h 2995120"/>
              <a:gd name="connsiteX25" fmla="*/ 2679924 w 2997877"/>
              <a:gd name="connsiteY25" fmla="*/ 1118680 h 2995120"/>
              <a:gd name="connsiteX26" fmla="*/ 2731393 w 2997877"/>
              <a:gd name="connsiteY26" fmla="*/ 1395308 h 2995120"/>
              <a:gd name="connsiteX27" fmla="*/ 2763092 w 2997877"/>
              <a:gd name="connsiteY27" fmla="*/ 1418348 h 2995120"/>
              <a:gd name="connsiteX28" fmla="*/ 2939233 w 2997877"/>
              <a:gd name="connsiteY28" fmla="*/ 1467448 h 2995120"/>
              <a:gd name="connsiteX29" fmla="*/ 2996748 w 2997877"/>
              <a:gd name="connsiteY29" fmla="*/ 1564587 h 2995120"/>
              <a:gd name="connsiteX30" fmla="*/ 2986943 w 2997877"/>
              <a:gd name="connsiteY30" fmla="*/ 1678473 h 2995120"/>
              <a:gd name="connsiteX31" fmla="*/ 2928774 w 2997877"/>
              <a:gd name="connsiteY31" fmla="*/ 1737378 h 2995120"/>
              <a:gd name="connsiteX32" fmla="*/ 2704678 w 2997877"/>
              <a:gd name="connsiteY32" fmla="*/ 1753063 h 2995120"/>
              <a:gd name="connsiteX33" fmla="*/ 2602882 w 2997877"/>
              <a:gd name="connsiteY33" fmla="*/ 2036719 h 2995120"/>
              <a:gd name="connsiteX34" fmla="*/ 2761785 w 2997877"/>
              <a:gd name="connsiteY34" fmla="*/ 2196682 h 2995120"/>
              <a:gd name="connsiteX35" fmla="*/ 2768157 w 2997877"/>
              <a:gd name="connsiteY35" fmla="*/ 2284263 h 2995120"/>
              <a:gd name="connsiteX36" fmla="*/ 2692750 w 2997877"/>
              <a:gd name="connsiteY36" fmla="*/ 2395616 h 2995120"/>
              <a:gd name="connsiteX37" fmla="*/ 2618977 w 2997877"/>
              <a:gd name="connsiteY37" fmla="*/ 2421678 h 2995120"/>
              <a:gd name="connsiteX38" fmla="*/ 2449535 w 2997877"/>
              <a:gd name="connsiteY38" fmla="*/ 2342839 h 2995120"/>
              <a:gd name="connsiteX39" fmla="*/ 2377069 w 2997877"/>
              <a:gd name="connsiteY39" fmla="*/ 2346108 h 2995120"/>
              <a:gd name="connsiteX40" fmla="*/ 2201583 w 2997877"/>
              <a:gd name="connsiteY40" fmla="*/ 2492673 h 2995120"/>
              <a:gd name="connsiteX41" fmla="*/ 2185081 w 2997877"/>
              <a:gd name="connsiteY41" fmla="*/ 2566201 h 2995120"/>
              <a:gd name="connsiteX42" fmla="*/ 2233936 w 2997877"/>
              <a:gd name="connsiteY42" fmla="*/ 2763174 h 2995120"/>
              <a:gd name="connsiteX43" fmla="*/ 2194393 w 2997877"/>
              <a:gd name="connsiteY43" fmla="*/ 2826817 h 2995120"/>
              <a:gd name="connsiteX44" fmla="*/ 2079119 w 2997877"/>
              <a:gd name="connsiteY44" fmla="*/ 2878859 h 2995120"/>
              <a:gd name="connsiteX45" fmla="*/ 2005263 w 2997877"/>
              <a:gd name="connsiteY45" fmla="*/ 2865542 h 2995120"/>
              <a:gd name="connsiteX46" fmla="*/ 1898076 w 2997877"/>
              <a:gd name="connsiteY46" fmla="*/ 2691034 h 2995120"/>
              <a:gd name="connsiteX47" fmla="*/ 1836395 w 2997877"/>
              <a:gd name="connsiteY47" fmla="*/ 2675267 h 2995120"/>
              <a:gd name="connsiteX48" fmla="*/ 1595794 w 2997877"/>
              <a:gd name="connsiteY48" fmla="*/ 2719548 h 2995120"/>
              <a:gd name="connsiteX49" fmla="*/ 1554210 w 2997877"/>
              <a:gd name="connsiteY49" fmla="*/ 2770935 h 2995120"/>
              <a:gd name="connsiteX50" fmla="*/ 1509766 w 2997877"/>
              <a:gd name="connsiteY50" fmla="*/ 2951570 h 2995120"/>
              <a:gd name="connsiteX51" fmla="*/ 1440241 w 2997877"/>
              <a:gd name="connsiteY51" fmla="*/ 2994461 h 2995120"/>
              <a:gd name="connsiteX52" fmla="*/ 1310097 w 2997877"/>
              <a:gd name="connsiteY52" fmla="*/ 2983513 h 2995120"/>
              <a:gd name="connsiteX53" fmla="*/ 1257321 w 2997877"/>
              <a:gd name="connsiteY53" fmla="*/ 2941357 h 2995120"/>
              <a:gd name="connsiteX54" fmla="*/ 1232240 w 2997877"/>
              <a:gd name="connsiteY54" fmla="*/ 2756801 h 2995120"/>
              <a:gd name="connsiteX55" fmla="*/ 1178563 w 2997877"/>
              <a:gd name="connsiteY55" fmla="*/ 2678618 h 2995120"/>
              <a:gd name="connsiteX56" fmla="*/ 973748 w 2997877"/>
              <a:gd name="connsiteY56" fmla="*/ 2609337 h 2995120"/>
              <a:gd name="connsiteX57" fmla="*/ 910759 w 2997877"/>
              <a:gd name="connsiteY57" fmla="*/ 2625024 h 2995120"/>
              <a:gd name="connsiteX58" fmla="*/ 776855 w 2997877"/>
              <a:gd name="connsiteY58" fmla="*/ 2761704 h 2995120"/>
              <a:gd name="connsiteX59" fmla="*/ 704880 w 2997877"/>
              <a:gd name="connsiteY59" fmla="*/ 2763665 h 2995120"/>
              <a:gd name="connsiteX60" fmla="*/ 600389 w 2997877"/>
              <a:gd name="connsiteY60" fmla="*/ 2692342 h 2995120"/>
              <a:gd name="connsiteX61" fmla="*/ 574408 w 2997877"/>
              <a:gd name="connsiteY61" fmla="*/ 2585726 h 2995120"/>
              <a:gd name="connsiteX62" fmla="*/ 652921 w 2997877"/>
              <a:gd name="connsiteY62" fmla="*/ 2442675 h 2995120"/>
              <a:gd name="connsiteX63" fmla="*/ 648101 w 2997877"/>
              <a:gd name="connsiteY63" fmla="*/ 2380012 h 2995120"/>
              <a:gd name="connsiteX64" fmla="*/ 482091 w 2997877"/>
              <a:gd name="connsiteY64" fmla="*/ 2189166 h 2995120"/>
              <a:gd name="connsiteX65" fmla="*/ 447696 w 2997877"/>
              <a:gd name="connsiteY65" fmla="*/ 2183121 h 2995120"/>
              <a:gd name="connsiteX66" fmla="*/ 288303 w 2997877"/>
              <a:gd name="connsiteY66" fmla="*/ 2232793 h 2995120"/>
              <a:gd name="connsiteX67" fmla="*/ 159466 w 2997877"/>
              <a:gd name="connsiteY67" fmla="*/ 2158448 h 2995120"/>
              <a:gd name="connsiteX68" fmla="*/ 122703 w 2997877"/>
              <a:gd name="connsiteY68" fmla="*/ 2076586 h 2995120"/>
              <a:gd name="connsiteX69" fmla="*/ 135365 w 2997877"/>
              <a:gd name="connsiteY69" fmla="*/ 1998729 h 2995120"/>
              <a:gd name="connsiteX70" fmla="*/ 278990 w 2997877"/>
              <a:gd name="connsiteY70" fmla="*/ 1893501 h 2995120"/>
              <a:gd name="connsiteX71" fmla="*/ 317224 w 2997877"/>
              <a:gd name="connsiteY71" fmla="*/ 1822751 h 2995120"/>
              <a:gd name="connsiteX72" fmla="*/ 278826 w 2997877"/>
              <a:gd name="connsiteY72" fmla="*/ 1609847 h 2995120"/>
              <a:gd name="connsiteX73" fmla="*/ 224089 w 2997877"/>
              <a:gd name="connsiteY73" fmla="*/ 1553067 h 2995120"/>
              <a:gd name="connsiteX74" fmla="*/ 42148 w 2997877"/>
              <a:gd name="connsiteY74" fmla="*/ 1507398 h 2995120"/>
              <a:gd name="connsiteX75" fmla="*/ 155 w 2997877"/>
              <a:gd name="connsiteY75" fmla="*/ 1452089 h 2995120"/>
              <a:gd name="connsiteX76" fmla="*/ 12901 w 2997877"/>
              <a:gd name="connsiteY76" fmla="*/ 1293432 h 2995120"/>
              <a:gd name="connsiteX77" fmla="*/ 83242 w 2997877"/>
              <a:gd name="connsiteY77" fmla="*/ 1245066 h 2995120"/>
              <a:gd name="connsiteX78" fmla="*/ 258647 w 2997877"/>
              <a:gd name="connsiteY78" fmla="*/ 1238449 h 2995120"/>
              <a:gd name="connsiteX79" fmla="*/ 320248 w 2997877"/>
              <a:gd name="connsiteY79" fmla="*/ 1192944 h 2995120"/>
              <a:gd name="connsiteX80" fmla="*/ 382665 w 2997877"/>
              <a:gd name="connsiteY80" fmla="*/ 998747 h 2995120"/>
              <a:gd name="connsiteX81" fmla="*/ 404315 w 2997877"/>
              <a:gd name="connsiteY81" fmla="*/ 934370 h 2995120"/>
              <a:gd name="connsiteX82" fmla="*/ 239693 w 2997877"/>
              <a:gd name="connsiteY82" fmla="*/ 775304 h 2995120"/>
              <a:gd name="connsiteX83" fmla="*/ 240510 w 2997877"/>
              <a:gd name="connsiteY83" fmla="*/ 719259 h 2995120"/>
              <a:gd name="connsiteX84" fmla="*/ 325884 w 2997877"/>
              <a:gd name="connsiteY84" fmla="*/ 590177 h 2995120"/>
              <a:gd name="connsiteX85" fmla="*/ 399330 w 2997877"/>
              <a:gd name="connsiteY85" fmla="*/ 572448 h 2995120"/>
              <a:gd name="connsiteX86" fmla="*/ 545080 w 2997877"/>
              <a:gd name="connsiteY86" fmla="*/ 644997 h 2995120"/>
              <a:gd name="connsiteX87" fmla="*/ 655534 w 2997877"/>
              <a:gd name="connsiteY87" fmla="*/ 632742 h 2995120"/>
              <a:gd name="connsiteX88" fmla="*/ 818931 w 2997877"/>
              <a:gd name="connsiteY88" fmla="*/ 490833 h 2995120"/>
              <a:gd name="connsiteX89" fmla="*/ 831267 w 2997877"/>
              <a:gd name="connsiteY89" fmla="*/ 441978 h 2995120"/>
              <a:gd name="connsiteX90" fmla="*/ 776692 w 2997877"/>
              <a:gd name="connsiteY90" fmla="*/ 249825 h 2995120"/>
              <a:gd name="connsiteX91" fmla="*/ 811088 w 2997877"/>
              <a:gd name="connsiteY91" fmla="*/ 175969 h 2995120"/>
              <a:gd name="connsiteX92" fmla="*/ 955203 w 2997877"/>
              <a:gd name="connsiteY92" fmla="*/ 119516 h 2995120"/>
              <a:gd name="connsiteX93" fmla="*/ 1014514 w 2997877"/>
              <a:gd name="connsiteY93" fmla="*/ 139777 h 2995120"/>
              <a:gd name="connsiteX94" fmla="*/ 1121049 w 2997877"/>
              <a:gd name="connsiteY94" fmla="*/ 288875 h 2995120"/>
              <a:gd name="connsiteX95" fmla="*/ 1200214 w 2997877"/>
              <a:gd name="connsiteY95" fmla="*/ 324087 h 2995120"/>
              <a:gd name="connsiteX96" fmla="*/ 1412627 w 2997877"/>
              <a:gd name="connsiteY96" fmla="*/ 283484 h 2995120"/>
              <a:gd name="connsiteX97" fmla="*/ 1463608 w 2997877"/>
              <a:gd name="connsiteY97" fmla="*/ 226295 h 2995120"/>
              <a:gd name="connsiteX98" fmla="*/ 1509522 w 2997877"/>
              <a:gd name="connsiteY98" fmla="*/ 41331 h 2995120"/>
              <a:gd name="connsiteX99" fmla="*/ 1572429 w 2997877"/>
              <a:gd name="connsiteY99" fmla="*/ 156 h 2995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2997877" h="2995120">
                <a:moveTo>
                  <a:pt x="1490078" y="415426"/>
                </a:moveTo>
                <a:cubicBezTo>
                  <a:pt x="989515" y="412729"/>
                  <a:pt x="433399" y="809699"/>
                  <a:pt x="428905" y="1485748"/>
                </a:cubicBezTo>
                <a:cubicBezTo>
                  <a:pt x="424902" y="2076749"/>
                  <a:pt x="900546" y="2546676"/>
                  <a:pt x="1499227" y="2546676"/>
                </a:cubicBezTo>
                <a:cubicBezTo>
                  <a:pt x="2086552" y="2546676"/>
                  <a:pt x="2559420" y="2068171"/>
                  <a:pt x="2560482" y="1472759"/>
                </a:cubicBezTo>
                <a:cubicBezTo>
                  <a:pt x="2561544" y="884535"/>
                  <a:pt x="2087369" y="416161"/>
                  <a:pt x="1490078" y="415426"/>
                </a:cubicBezTo>
                <a:close/>
                <a:moveTo>
                  <a:pt x="1572429" y="156"/>
                </a:moveTo>
                <a:cubicBezTo>
                  <a:pt x="1621284" y="2934"/>
                  <a:pt x="1670711" y="4648"/>
                  <a:pt x="1718586" y="13636"/>
                </a:cubicBezTo>
                <a:cubicBezTo>
                  <a:pt x="1735333" y="16740"/>
                  <a:pt x="1757964" y="38064"/>
                  <a:pt x="1761314" y="54403"/>
                </a:cubicBezTo>
                <a:cubicBezTo>
                  <a:pt x="1773323" y="112491"/>
                  <a:pt x="1781901" y="171803"/>
                  <a:pt x="1784516" y="231034"/>
                </a:cubicBezTo>
                <a:cubicBezTo>
                  <a:pt x="1787049" y="288549"/>
                  <a:pt x="1795055" y="300396"/>
                  <a:pt x="1851263" y="313711"/>
                </a:cubicBezTo>
                <a:cubicBezTo>
                  <a:pt x="1911965" y="328090"/>
                  <a:pt x="1972012" y="346227"/>
                  <a:pt x="2031326" y="365590"/>
                </a:cubicBezTo>
                <a:cubicBezTo>
                  <a:pt x="2052893" y="372616"/>
                  <a:pt x="2063432" y="369184"/>
                  <a:pt x="2079364" y="352518"/>
                </a:cubicBezTo>
                <a:cubicBezTo>
                  <a:pt x="2128055" y="301458"/>
                  <a:pt x="2178790" y="251949"/>
                  <a:pt x="2232301" y="206035"/>
                </a:cubicBezTo>
                <a:cubicBezTo>
                  <a:pt x="2243984" y="196067"/>
                  <a:pt x="2274867" y="196067"/>
                  <a:pt x="2289572" y="204400"/>
                </a:cubicBezTo>
                <a:cubicBezTo>
                  <a:pt x="2329604" y="227031"/>
                  <a:pt x="2365878" y="256441"/>
                  <a:pt x="2403376" y="283484"/>
                </a:cubicBezTo>
                <a:cubicBezTo>
                  <a:pt x="2434830" y="306195"/>
                  <a:pt x="2447085" y="339283"/>
                  <a:pt x="2433279" y="373351"/>
                </a:cubicBezTo>
                <a:cubicBezTo>
                  <a:pt x="2411628" y="426945"/>
                  <a:pt x="2385730" y="479395"/>
                  <a:pt x="2356074" y="529067"/>
                </a:cubicBezTo>
                <a:cubicBezTo>
                  <a:pt x="2339489" y="556844"/>
                  <a:pt x="2336058" y="575063"/>
                  <a:pt x="2358524" y="600716"/>
                </a:cubicBezTo>
                <a:cubicBezTo>
                  <a:pt x="2411465" y="661092"/>
                  <a:pt x="2460728" y="724652"/>
                  <a:pt x="2513751" y="784944"/>
                </a:cubicBezTo>
                <a:cubicBezTo>
                  <a:pt x="2522410" y="794831"/>
                  <a:pt x="2543896" y="800958"/>
                  <a:pt x="2557050" y="798017"/>
                </a:cubicBezTo>
                <a:cubicBezTo>
                  <a:pt x="2626004" y="782656"/>
                  <a:pt x="2694466" y="764684"/>
                  <a:pt x="2762601" y="745730"/>
                </a:cubicBezTo>
                <a:cubicBezTo>
                  <a:pt x="2794301" y="736905"/>
                  <a:pt x="2816278" y="745811"/>
                  <a:pt x="2829513" y="774650"/>
                </a:cubicBezTo>
                <a:cubicBezTo>
                  <a:pt x="2851080" y="821546"/>
                  <a:pt x="2873303" y="868359"/>
                  <a:pt x="2891112" y="916723"/>
                </a:cubicBezTo>
                <a:cubicBezTo>
                  <a:pt x="2895769" y="929304"/>
                  <a:pt x="2890704" y="952997"/>
                  <a:pt x="2881144" y="962147"/>
                </a:cubicBezTo>
                <a:cubicBezTo>
                  <a:pt x="2829430" y="1016069"/>
                  <a:pt x="2804921" y="1032407"/>
                  <a:pt x="2698633" y="1085592"/>
                </a:cubicBezTo>
                <a:cubicBezTo>
                  <a:pt x="2690707" y="1086654"/>
                  <a:pt x="2678290" y="1108468"/>
                  <a:pt x="2679924" y="1118680"/>
                </a:cubicBezTo>
                <a:cubicBezTo>
                  <a:pt x="2695120" y="1211244"/>
                  <a:pt x="2712276" y="1303480"/>
                  <a:pt x="2731393" y="1395308"/>
                </a:cubicBezTo>
                <a:cubicBezTo>
                  <a:pt x="2733436" y="1404948"/>
                  <a:pt x="2750919" y="1414753"/>
                  <a:pt x="2763092" y="1418348"/>
                </a:cubicBezTo>
                <a:cubicBezTo>
                  <a:pt x="2821587" y="1435503"/>
                  <a:pt x="2882371" y="1446207"/>
                  <a:pt x="2939233" y="1467448"/>
                </a:cubicBezTo>
                <a:cubicBezTo>
                  <a:pt x="2996420" y="1488772"/>
                  <a:pt x="3000832" y="1502660"/>
                  <a:pt x="2996748" y="1564587"/>
                </a:cubicBezTo>
                <a:cubicBezTo>
                  <a:pt x="2994215" y="1602575"/>
                  <a:pt x="2988496" y="1640402"/>
                  <a:pt x="2986943" y="1678473"/>
                </a:cubicBezTo>
                <a:cubicBezTo>
                  <a:pt x="2985310" y="1717117"/>
                  <a:pt x="2966193" y="1735009"/>
                  <a:pt x="2928774" y="1737378"/>
                </a:cubicBezTo>
                <a:cubicBezTo>
                  <a:pt x="2855411" y="1742197"/>
                  <a:pt x="2782291" y="1747672"/>
                  <a:pt x="2704678" y="1753063"/>
                </a:cubicBezTo>
                <a:cubicBezTo>
                  <a:pt x="2670039" y="1849631"/>
                  <a:pt x="2635153" y="1946687"/>
                  <a:pt x="2602882" y="2036719"/>
                </a:cubicBezTo>
                <a:cubicBezTo>
                  <a:pt x="2658764" y="2092844"/>
                  <a:pt x="2710723" y="2144314"/>
                  <a:pt x="2761785" y="2196682"/>
                </a:cubicBezTo>
                <a:cubicBezTo>
                  <a:pt x="2787846" y="2223397"/>
                  <a:pt x="2792177" y="2251910"/>
                  <a:pt x="2768157" y="2284263"/>
                </a:cubicBezTo>
                <a:cubicBezTo>
                  <a:pt x="2741442" y="2320209"/>
                  <a:pt x="2717341" y="2358117"/>
                  <a:pt x="2692750" y="2395616"/>
                </a:cubicBezTo>
                <a:cubicBezTo>
                  <a:pt x="2674531" y="2423393"/>
                  <a:pt x="2649124" y="2434504"/>
                  <a:pt x="2618977" y="2421678"/>
                </a:cubicBezTo>
                <a:cubicBezTo>
                  <a:pt x="2561625" y="2397413"/>
                  <a:pt x="2504110" y="2372659"/>
                  <a:pt x="2449535" y="2342839"/>
                </a:cubicBezTo>
                <a:cubicBezTo>
                  <a:pt x="2421513" y="2327480"/>
                  <a:pt x="2401988" y="2324458"/>
                  <a:pt x="2377069" y="2346108"/>
                </a:cubicBezTo>
                <a:cubicBezTo>
                  <a:pt x="2319554" y="2396107"/>
                  <a:pt x="2260977" y="2444962"/>
                  <a:pt x="2201583" y="2492673"/>
                </a:cubicBezTo>
                <a:cubicBezTo>
                  <a:pt x="2174950" y="2514079"/>
                  <a:pt x="2173725" y="2533113"/>
                  <a:pt x="2185081" y="2566201"/>
                </a:cubicBezTo>
                <a:cubicBezTo>
                  <a:pt x="2208527" y="2650105"/>
                  <a:pt x="2220210" y="2696918"/>
                  <a:pt x="2233936" y="2763174"/>
                </a:cubicBezTo>
                <a:cubicBezTo>
                  <a:pt x="2240226" y="2793403"/>
                  <a:pt x="2222906" y="2814562"/>
                  <a:pt x="2194393" y="2826817"/>
                </a:cubicBezTo>
                <a:cubicBezTo>
                  <a:pt x="2155669" y="2843484"/>
                  <a:pt x="2117026" y="2860395"/>
                  <a:pt x="2079119" y="2878859"/>
                </a:cubicBezTo>
                <a:cubicBezTo>
                  <a:pt x="2050280" y="2892910"/>
                  <a:pt x="2026913" y="2887356"/>
                  <a:pt x="2005263" y="2865542"/>
                </a:cubicBezTo>
                <a:cubicBezTo>
                  <a:pt x="1947094" y="2797242"/>
                  <a:pt x="1922586" y="2756393"/>
                  <a:pt x="1898076" y="2691034"/>
                </a:cubicBezTo>
                <a:cubicBezTo>
                  <a:pt x="1893827" y="2679761"/>
                  <a:pt x="1873566" y="2658357"/>
                  <a:pt x="1836395" y="2675267"/>
                </a:cubicBezTo>
                <a:cubicBezTo>
                  <a:pt x="1755840" y="2687850"/>
                  <a:pt x="1675941" y="2704597"/>
                  <a:pt x="1595794" y="2719548"/>
                </a:cubicBezTo>
                <a:cubicBezTo>
                  <a:pt x="1566628" y="2724941"/>
                  <a:pt x="1559357" y="2743321"/>
                  <a:pt x="1554210" y="2770935"/>
                </a:cubicBezTo>
                <a:cubicBezTo>
                  <a:pt x="1542854" y="2831802"/>
                  <a:pt x="1527169" y="2892093"/>
                  <a:pt x="1509766" y="2951570"/>
                </a:cubicBezTo>
                <a:cubicBezTo>
                  <a:pt x="1500371" y="2983595"/>
                  <a:pt x="1475781" y="2998546"/>
                  <a:pt x="1440241" y="2994461"/>
                </a:cubicBezTo>
                <a:cubicBezTo>
                  <a:pt x="1397023" y="2989478"/>
                  <a:pt x="1353561" y="2986291"/>
                  <a:pt x="1310097" y="2983513"/>
                </a:cubicBezTo>
                <a:cubicBezTo>
                  <a:pt x="1281992" y="2981716"/>
                  <a:pt x="1261978" y="2968725"/>
                  <a:pt x="1257321" y="2941357"/>
                </a:cubicBezTo>
                <a:cubicBezTo>
                  <a:pt x="1246945" y="2880084"/>
                  <a:pt x="1234527" y="2818565"/>
                  <a:pt x="1232240" y="2756801"/>
                </a:cubicBezTo>
                <a:cubicBezTo>
                  <a:pt x="1230687" y="2714728"/>
                  <a:pt x="1219331" y="2691117"/>
                  <a:pt x="1178563" y="2678618"/>
                </a:cubicBezTo>
                <a:cubicBezTo>
                  <a:pt x="1109692" y="2657458"/>
                  <a:pt x="1041394" y="2634092"/>
                  <a:pt x="973748" y="2609337"/>
                </a:cubicBezTo>
                <a:cubicBezTo>
                  <a:pt x="947114" y="2599615"/>
                  <a:pt x="930610" y="2602556"/>
                  <a:pt x="910759" y="2625024"/>
                </a:cubicBezTo>
                <a:cubicBezTo>
                  <a:pt x="868521" y="2672734"/>
                  <a:pt x="822524" y="2717178"/>
                  <a:pt x="776855" y="2761704"/>
                </a:cubicBezTo>
                <a:cubicBezTo>
                  <a:pt x="754715" y="2783273"/>
                  <a:pt x="731513" y="2784661"/>
                  <a:pt x="704880" y="2763665"/>
                </a:cubicBezTo>
                <a:cubicBezTo>
                  <a:pt x="671793" y="2737604"/>
                  <a:pt x="634784" y="2716770"/>
                  <a:pt x="600389" y="2692342"/>
                </a:cubicBezTo>
                <a:cubicBezTo>
                  <a:pt x="552514" y="2658437"/>
                  <a:pt x="547367" y="2636543"/>
                  <a:pt x="574408" y="2585726"/>
                </a:cubicBezTo>
                <a:cubicBezTo>
                  <a:pt x="599980" y="2537690"/>
                  <a:pt x="625225" y="2489406"/>
                  <a:pt x="652921" y="2442675"/>
                </a:cubicBezTo>
                <a:cubicBezTo>
                  <a:pt x="666973" y="2418900"/>
                  <a:pt x="665665" y="2400273"/>
                  <a:pt x="648101" y="2380012"/>
                </a:cubicBezTo>
                <a:cubicBezTo>
                  <a:pt x="592709" y="2316452"/>
                  <a:pt x="538380" y="2251910"/>
                  <a:pt x="482091" y="2189166"/>
                </a:cubicBezTo>
                <a:cubicBezTo>
                  <a:pt x="475799" y="2182222"/>
                  <a:pt x="457990" y="2180098"/>
                  <a:pt x="447696" y="2183121"/>
                </a:cubicBezTo>
                <a:cubicBezTo>
                  <a:pt x="406111" y="2195620"/>
                  <a:pt x="300477" y="2231240"/>
                  <a:pt x="288303" y="2232793"/>
                </a:cubicBezTo>
                <a:cubicBezTo>
                  <a:pt x="200723" y="2244149"/>
                  <a:pt x="193207" y="2239492"/>
                  <a:pt x="159466" y="2158448"/>
                </a:cubicBezTo>
                <a:cubicBezTo>
                  <a:pt x="147947" y="2130834"/>
                  <a:pt x="135855" y="2103466"/>
                  <a:pt x="122703" y="2076586"/>
                </a:cubicBezTo>
                <a:cubicBezTo>
                  <a:pt x="108241" y="2047093"/>
                  <a:pt x="110448" y="2018827"/>
                  <a:pt x="135365" y="1998729"/>
                </a:cubicBezTo>
                <a:cubicBezTo>
                  <a:pt x="181524" y="1961392"/>
                  <a:pt x="228255" y="1923893"/>
                  <a:pt x="278990" y="1893501"/>
                </a:cubicBezTo>
                <a:cubicBezTo>
                  <a:pt x="309381" y="1875283"/>
                  <a:pt x="324005" y="1858045"/>
                  <a:pt x="317224" y="1822751"/>
                </a:cubicBezTo>
                <a:cubicBezTo>
                  <a:pt x="303581" y="1751919"/>
                  <a:pt x="290835" y="1680923"/>
                  <a:pt x="278826" y="1609847"/>
                </a:cubicBezTo>
                <a:cubicBezTo>
                  <a:pt x="273352" y="1577494"/>
                  <a:pt x="256523" y="1560419"/>
                  <a:pt x="224089" y="1553067"/>
                </a:cubicBezTo>
                <a:cubicBezTo>
                  <a:pt x="163061" y="1539343"/>
                  <a:pt x="103095" y="1521369"/>
                  <a:pt x="42148" y="1507398"/>
                </a:cubicBezTo>
                <a:cubicBezTo>
                  <a:pt x="10857" y="1500208"/>
                  <a:pt x="-1561" y="1481337"/>
                  <a:pt x="155" y="1452089"/>
                </a:cubicBezTo>
                <a:cubicBezTo>
                  <a:pt x="3341" y="1399149"/>
                  <a:pt x="6365" y="1346045"/>
                  <a:pt x="12901" y="1293432"/>
                </a:cubicBezTo>
                <a:cubicBezTo>
                  <a:pt x="17801" y="1253891"/>
                  <a:pt x="50971" y="1247027"/>
                  <a:pt x="83242" y="1245066"/>
                </a:cubicBezTo>
                <a:cubicBezTo>
                  <a:pt x="141657" y="1241553"/>
                  <a:pt x="200232" y="1237876"/>
                  <a:pt x="258647" y="1238449"/>
                </a:cubicBezTo>
                <a:cubicBezTo>
                  <a:pt x="293450" y="1238775"/>
                  <a:pt x="310608" y="1225050"/>
                  <a:pt x="320248" y="1192944"/>
                </a:cubicBezTo>
                <a:cubicBezTo>
                  <a:pt x="339773" y="1127830"/>
                  <a:pt x="361342" y="1063289"/>
                  <a:pt x="382665" y="998747"/>
                </a:cubicBezTo>
                <a:cubicBezTo>
                  <a:pt x="389935" y="976689"/>
                  <a:pt x="409625" y="952016"/>
                  <a:pt x="404315" y="934370"/>
                </a:cubicBezTo>
                <a:cubicBezTo>
                  <a:pt x="399085" y="917214"/>
                  <a:pt x="273271" y="817623"/>
                  <a:pt x="239693" y="775304"/>
                </a:cubicBezTo>
                <a:cubicBezTo>
                  <a:pt x="230379" y="763622"/>
                  <a:pt x="232177" y="734047"/>
                  <a:pt x="240510" y="719259"/>
                </a:cubicBezTo>
                <a:cubicBezTo>
                  <a:pt x="265756" y="674407"/>
                  <a:pt x="295655" y="632007"/>
                  <a:pt x="325884" y="590177"/>
                </a:cubicBezTo>
                <a:cubicBezTo>
                  <a:pt x="344102" y="564933"/>
                  <a:pt x="372124" y="560030"/>
                  <a:pt x="399330" y="572448"/>
                </a:cubicBezTo>
                <a:cubicBezTo>
                  <a:pt x="448676" y="594997"/>
                  <a:pt x="496877" y="620078"/>
                  <a:pt x="545080" y="644997"/>
                </a:cubicBezTo>
                <a:cubicBezTo>
                  <a:pt x="605372" y="676205"/>
                  <a:pt x="605863" y="676286"/>
                  <a:pt x="655534" y="632742"/>
                </a:cubicBezTo>
                <a:cubicBezTo>
                  <a:pt x="709783" y="585112"/>
                  <a:pt x="763784" y="537319"/>
                  <a:pt x="818931" y="490833"/>
                </a:cubicBezTo>
                <a:cubicBezTo>
                  <a:pt x="836169" y="476291"/>
                  <a:pt x="838293" y="463873"/>
                  <a:pt x="831267" y="441978"/>
                </a:cubicBezTo>
                <a:cubicBezTo>
                  <a:pt x="810925" y="378579"/>
                  <a:pt x="794749" y="313876"/>
                  <a:pt x="776692" y="249825"/>
                </a:cubicBezTo>
                <a:cubicBezTo>
                  <a:pt x="766890" y="215021"/>
                  <a:pt x="780696" y="189777"/>
                  <a:pt x="811088" y="175969"/>
                </a:cubicBezTo>
                <a:cubicBezTo>
                  <a:pt x="858145" y="154647"/>
                  <a:pt x="905774" y="133487"/>
                  <a:pt x="955203" y="119516"/>
                </a:cubicBezTo>
                <a:cubicBezTo>
                  <a:pt x="972278" y="114696"/>
                  <a:pt x="1002750" y="125563"/>
                  <a:pt x="1014514" y="139777"/>
                </a:cubicBezTo>
                <a:cubicBezTo>
                  <a:pt x="1053404" y="186753"/>
                  <a:pt x="1088779" y="237079"/>
                  <a:pt x="1121049" y="288875"/>
                </a:cubicBezTo>
                <a:cubicBezTo>
                  <a:pt x="1141146" y="320983"/>
                  <a:pt x="1160426" y="333972"/>
                  <a:pt x="1200214" y="324087"/>
                </a:cubicBezTo>
                <a:cubicBezTo>
                  <a:pt x="1270065" y="306767"/>
                  <a:pt x="1341551" y="295493"/>
                  <a:pt x="1412627" y="283484"/>
                </a:cubicBezTo>
                <a:cubicBezTo>
                  <a:pt x="1446614" y="277765"/>
                  <a:pt x="1457644" y="259545"/>
                  <a:pt x="1463608" y="226295"/>
                </a:cubicBezTo>
                <a:cubicBezTo>
                  <a:pt x="1474799" y="163877"/>
                  <a:pt x="1492691" y="102604"/>
                  <a:pt x="1509522" y="41331"/>
                </a:cubicBezTo>
                <a:cubicBezTo>
                  <a:pt x="1517935" y="10776"/>
                  <a:pt x="1542528" y="-1560"/>
                  <a:pt x="1572429" y="156"/>
                </a:cubicBezTo>
                <a:close/>
              </a:path>
            </a:pathLst>
          </a:custGeom>
          <a:solidFill>
            <a:schemeClr val="accent2"/>
          </a:solidFill>
          <a:ln w="505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ko-KR" altLang="en-US"/>
          </a:p>
        </p:txBody>
      </p:sp>
      <p:sp>
        <p:nvSpPr>
          <p:cNvPr id="60" name="자유형: 도형 59">
            <a:extLst>
              <a:ext uri="{FF2B5EF4-FFF2-40B4-BE49-F238E27FC236}">
                <a16:creationId xmlns:a16="http://schemas.microsoft.com/office/drawing/2014/main" id="{F1C576D8-3A6B-43D3-9FC5-A460FE34715E}"/>
              </a:ext>
            </a:extLst>
          </p:cNvPr>
          <p:cNvSpPr/>
          <p:nvPr/>
        </p:nvSpPr>
        <p:spPr>
          <a:xfrm>
            <a:off x="8149825" y="1306653"/>
            <a:ext cx="3197876" cy="3194934"/>
          </a:xfrm>
          <a:custGeom>
            <a:avLst/>
            <a:gdLst>
              <a:gd name="connsiteX0" fmla="*/ 1490078 w 2997877"/>
              <a:gd name="connsiteY0" fmla="*/ 415426 h 2995120"/>
              <a:gd name="connsiteX1" fmla="*/ 428905 w 2997877"/>
              <a:gd name="connsiteY1" fmla="*/ 1485748 h 2995120"/>
              <a:gd name="connsiteX2" fmla="*/ 1499227 w 2997877"/>
              <a:gd name="connsiteY2" fmla="*/ 2546676 h 2995120"/>
              <a:gd name="connsiteX3" fmla="*/ 2560482 w 2997877"/>
              <a:gd name="connsiteY3" fmla="*/ 1472759 h 2995120"/>
              <a:gd name="connsiteX4" fmla="*/ 1490078 w 2997877"/>
              <a:gd name="connsiteY4" fmla="*/ 415426 h 2995120"/>
              <a:gd name="connsiteX5" fmla="*/ 1572429 w 2997877"/>
              <a:gd name="connsiteY5" fmla="*/ 156 h 2995120"/>
              <a:gd name="connsiteX6" fmla="*/ 1718586 w 2997877"/>
              <a:gd name="connsiteY6" fmla="*/ 13636 h 2995120"/>
              <a:gd name="connsiteX7" fmla="*/ 1761314 w 2997877"/>
              <a:gd name="connsiteY7" fmla="*/ 54403 h 2995120"/>
              <a:gd name="connsiteX8" fmla="*/ 1784516 w 2997877"/>
              <a:gd name="connsiteY8" fmla="*/ 231034 h 2995120"/>
              <a:gd name="connsiteX9" fmla="*/ 1851263 w 2997877"/>
              <a:gd name="connsiteY9" fmla="*/ 313711 h 2995120"/>
              <a:gd name="connsiteX10" fmla="*/ 2031326 w 2997877"/>
              <a:gd name="connsiteY10" fmla="*/ 365590 h 2995120"/>
              <a:gd name="connsiteX11" fmla="*/ 2079364 w 2997877"/>
              <a:gd name="connsiteY11" fmla="*/ 352518 h 2995120"/>
              <a:gd name="connsiteX12" fmla="*/ 2232301 w 2997877"/>
              <a:gd name="connsiteY12" fmla="*/ 206035 h 2995120"/>
              <a:gd name="connsiteX13" fmla="*/ 2289572 w 2997877"/>
              <a:gd name="connsiteY13" fmla="*/ 204400 h 2995120"/>
              <a:gd name="connsiteX14" fmla="*/ 2403376 w 2997877"/>
              <a:gd name="connsiteY14" fmla="*/ 283484 h 2995120"/>
              <a:gd name="connsiteX15" fmla="*/ 2433279 w 2997877"/>
              <a:gd name="connsiteY15" fmla="*/ 373351 h 2995120"/>
              <a:gd name="connsiteX16" fmla="*/ 2356074 w 2997877"/>
              <a:gd name="connsiteY16" fmla="*/ 529067 h 2995120"/>
              <a:gd name="connsiteX17" fmla="*/ 2358524 w 2997877"/>
              <a:gd name="connsiteY17" fmla="*/ 600716 h 2995120"/>
              <a:gd name="connsiteX18" fmla="*/ 2513751 w 2997877"/>
              <a:gd name="connsiteY18" fmla="*/ 784944 h 2995120"/>
              <a:gd name="connsiteX19" fmla="*/ 2557050 w 2997877"/>
              <a:gd name="connsiteY19" fmla="*/ 798017 h 2995120"/>
              <a:gd name="connsiteX20" fmla="*/ 2762601 w 2997877"/>
              <a:gd name="connsiteY20" fmla="*/ 745730 h 2995120"/>
              <a:gd name="connsiteX21" fmla="*/ 2829513 w 2997877"/>
              <a:gd name="connsiteY21" fmla="*/ 774650 h 2995120"/>
              <a:gd name="connsiteX22" fmla="*/ 2891112 w 2997877"/>
              <a:gd name="connsiteY22" fmla="*/ 916723 h 2995120"/>
              <a:gd name="connsiteX23" fmla="*/ 2881144 w 2997877"/>
              <a:gd name="connsiteY23" fmla="*/ 962147 h 2995120"/>
              <a:gd name="connsiteX24" fmla="*/ 2698633 w 2997877"/>
              <a:gd name="connsiteY24" fmla="*/ 1085592 h 2995120"/>
              <a:gd name="connsiteX25" fmla="*/ 2679924 w 2997877"/>
              <a:gd name="connsiteY25" fmla="*/ 1118680 h 2995120"/>
              <a:gd name="connsiteX26" fmla="*/ 2731393 w 2997877"/>
              <a:gd name="connsiteY26" fmla="*/ 1395308 h 2995120"/>
              <a:gd name="connsiteX27" fmla="*/ 2763092 w 2997877"/>
              <a:gd name="connsiteY27" fmla="*/ 1418348 h 2995120"/>
              <a:gd name="connsiteX28" fmla="*/ 2939233 w 2997877"/>
              <a:gd name="connsiteY28" fmla="*/ 1467448 h 2995120"/>
              <a:gd name="connsiteX29" fmla="*/ 2996748 w 2997877"/>
              <a:gd name="connsiteY29" fmla="*/ 1564587 h 2995120"/>
              <a:gd name="connsiteX30" fmla="*/ 2986943 w 2997877"/>
              <a:gd name="connsiteY30" fmla="*/ 1678473 h 2995120"/>
              <a:gd name="connsiteX31" fmla="*/ 2928774 w 2997877"/>
              <a:gd name="connsiteY31" fmla="*/ 1737378 h 2995120"/>
              <a:gd name="connsiteX32" fmla="*/ 2704678 w 2997877"/>
              <a:gd name="connsiteY32" fmla="*/ 1753063 h 2995120"/>
              <a:gd name="connsiteX33" fmla="*/ 2602882 w 2997877"/>
              <a:gd name="connsiteY33" fmla="*/ 2036719 h 2995120"/>
              <a:gd name="connsiteX34" fmla="*/ 2761785 w 2997877"/>
              <a:gd name="connsiteY34" fmla="*/ 2196682 h 2995120"/>
              <a:gd name="connsiteX35" fmla="*/ 2768157 w 2997877"/>
              <a:gd name="connsiteY35" fmla="*/ 2284263 h 2995120"/>
              <a:gd name="connsiteX36" fmla="*/ 2692750 w 2997877"/>
              <a:gd name="connsiteY36" fmla="*/ 2395616 h 2995120"/>
              <a:gd name="connsiteX37" fmla="*/ 2618977 w 2997877"/>
              <a:gd name="connsiteY37" fmla="*/ 2421678 h 2995120"/>
              <a:gd name="connsiteX38" fmla="*/ 2449535 w 2997877"/>
              <a:gd name="connsiteY38" fmla="*/ 2342839 h 2995120"/>
              <a:gd name="connsiteX39" fmla="*/ 2377069 w 2997877"/>
              <a:gd name="connsiteY39" fmla="*/ 2346108 h 2995120"/>
              <a:gd name="connsiteX40" fmla="*/ 2201583 w 2997877"/>
              <a:gd name="connsiteY40" fmla="*/ 2492673 h 2995120"/>
              <a:gd name="connsiteX41" fmla="*/ 2185081 w 2997877"/>
              <a:gd name="connsiteY41" fmla="*/ 2566201 h 2995120"/>
              <a:gd name="connsiteX42" fmla="*/ 2233936 w 2997877"/>
              <a:gd name="connsiteY42" fmla="*/ 2763174 h 2995120"/>
              <a:gd name="connsiteX43" fmla="*/ 2194393 w 2997877"/>
              <a:gd name="connsiteY43" fmla="*/ 2826817 h 2995120"/>
              <a:gd name="connsiteX44" fmla="*/ 2079119 w 2997877"/>
              <a:gd name="connsiteY44" fmla="*/ 2878859 h 2995120"/>
              <a:gd name="connsiteX45" fmla="*/ 2005263 w 2997877"/>
              <a:gd name="connsiteY45" fmla="*/ 2865542 h 2995120"/>
              <a:gd name="connsiteX46" fmla="*/ 1898076 w 2997877"/>
              <a:gd name="connsiteY46" fmla="*/ 2691034 h 2995120"/>
              <a:gd name="connsiteX47" fmla="*/ 1836395 w 2997877"/>
              <a:gd name="connsiteY47" fmla="*/ 2675267 h 2995120"/>
              <a:gd name="connsiteX48" fmla="*/ 1595794 w 2997877"/>
              <a:gd name="connsiteY48" fmla="*/ 2719548 h 2995120"/>
              <a:gd name="connsiteX49" fmla="*/ 1554210 w 2997877"/>
              <a:gd name="connsiteY49" fmla="*/ 2770935 h 2995120"/>
              <a:gd name="connsiteX50" fmla="*/ 1509766 w 2997877"/>
              <a:gd name="connsiteY50" fmla="*/ 2951570 h 2995120"/>
              <a:gd name="connsiteX51" fmla="*/ 1440241 w 2997877"/>
              <a:gd name="connsiteY51" fmla="*/ 2994461 h 2995120"/>
              <a:gd name="connsiteX52" fmla="*/ 1310097 w 2997877"/>
              <a:gd name="connsiteY52" fmla="*/ 2983513 h 2995120"/>
              <a:gd name="connsiteX53" fmla="*/ 1257321 w 2997877"/>
              <a:gd name="connsiteY53" fmla="*/ 2941357 h 2995120"/>
              <a:gd name="connsiteX54" fmla="*/ 1232240 w 2997877"/>
              <a:gd name="connsiteY54" fmla="*/ 2756801 h 2995120"/>
              <a:gd name="connsiteX55" fmla="*/ 1178563 w 2997877"/>
              <a:gd name="connsiteY55" fmla="*/ 2678618 h 2995120"/>
              <a:gd name="connsiteX56" fmla="*/ 973748 w 2997877"/>
              <a:gd name="connsiteY56" fmla="*/ 2609337 h 2995120"/>
              <a:gd name="connsiteX57" fmla="*/ 910759 w 2997877"/>
              <a:gd name="connsiteY57" fmla="*/ 2625024 h 2995120"/>
              <a:gd name="connsiteX58" fmla="*/ 776855 w 2997877"/>
              <a:gd name="connsiteY58" fmla="*/ 2761704 h 2995120"/>
              <a:gd name="connsiteX59" fmla="*/ 704880 w 2997877"/>
              <a:gd name="connsiteY59" fmla="*/ 2763665 h 2995120"/>
              <a:gd name="connsiteX60" fmla="*/ 600389 w 2997877"/>
              <a:gd name="connsiteY60" fmla="*/ 2692342 h 2995120"/>
              <a:gd name="connsiteX61" fmla="*/ 574408 w 2997877"/>
              <a:gd name="connsiteY61" fmla="*/ 2585726 h 2995120"/>
              <a:gd name="connsiteX62" fmla="*/ 652921 w 2997877"/>
              <a:gd name="connsiteY62" fmla="*/ 2442675 h 2995120"/>
              <a:gd name="connsiteX63" fmla="*/ 648101 w 2997877"/>
              <a:gd name="connsiteY63" fmla="*/ 2380012 h 2995120"/>
              <a:gd name="connsiteX64" fmla="*/ 482091 w 2997877"/>
              <a:gd name="connsiteY64" fmla="*/ 2189166 h 2995120"/>
              <a:gd name="connsiteX65" fmla="*/ 447696 w 2997877"/>
              <a:gd name="connsiteY65" fmla="*/ 2183121 h 2995120"/>
              <a:gd name="connsiteX66" fmla="*/ 288303 w 2997877"/>
              <a:gd name="connsiteY66" fmla="*/ 2232793 h 2995120"/>
              <a:gd name="connsiteX67" fmla="*/ 159466 w 2997877"/>
              <a:gd name="connsiteY67" fmla="*/ 2158448 h 2995120"/>
              <a:gd name="connsiteX68" fmla="*/ 122703 w 2997877"/>
              <a:gd name="connsiteY68" fmla="*/ 2076586 h 2995120"/>
              <a:gd name="connsiteX69" fmla="*/ 135365 w 2997877"/>
              <a:gd name="connsiteY69" fmla="*/ 1998729 h 2995120"/>
              <a:gd name="connsiteX70" fmla="*/ 278990 w 2997877"/>
              <a:gd name="connsiteY70" fmla="*/ 1893501 h 2995120"/>
              <a:gd name="connsiteX71" fmla="*/ 317224 w 2997877"/>
              <a:gd name="connsiteY71" fmla="*/ 1822751 h 2995120"/>
              <a:gd name="connsiteX72" fmla="*/ 278826 w 2997877"/>
              <a:gd name="connsiteY72" fmla="*/ 1609847 h 2995120"/>
              <a:gd name="connsiteX73" fmla="*/ 224089 w 2997877"/>
              <a:gd name="connsiteY73" fmla="*/ 1553067 h 2995120"/>
              <a:gd name="connsiteX74" fmla="*/ 42148 w 2997877"/>
              <a:gd name="connsiteY74" fmla="*/ 1507398 h 2995120"/>
              <a:gd name="connsiteX75" fmla="*/ 155 w 2997877"/>
              <a:gd name="connsiteY75" fmla="*/ 1452089 h 2995120"/>
              <a:gd name="connsiteX76" fmla="*/ 12901 w 2997877"/>
              <a:gd name="connsiteY76" fmla="*/ 1293432 h 2995120"/>
              <a:gd name="connsiteX77" fmla="*/ 83242 w 2997877"/>
              <a:gd name="connsiteY77" fmla="*/ 1245066 h 2995120"/>
              <a:gd name="connsiteX78" fmla="*/ 258647 w 2997877"/>
              <a:gd name="connsiteY78" fmla="*/ 1238449 h 2995120"/>
              <a:gd name="connsiteX79" fmla="*/ 320248 w 2997877"/>
              <a:gd name="connsiteY79" fmla="*/ 1192944 h 2995120"/>
              <a:gd name="connsiteX80" fmla="*/ 382665 w 2997877"/>
              <a:gd name="connsiteY80" fmla="*/ 998747 h 2995120"/>
              <a:gd name="connsiteX81" fmla="*/ 404315 w 2997877"/>
              <a:gd name="connsiteY81" fmla="*/ 934370 h 2995120"/>
              <a:gd name="connsiteX82" fmla="*/ 239693 w 2997877"/>
              <a:gd name="connsiteY82" fmla="*/ 775304 h 2995120"/>
              <a:gd name="connsiteX83" fmla="*/ 240510 w 2997877"/>
              <a:gd name="connsiteY83" fmla="*/ 719259 h 2995120"/>
              <a:gd name="connsiteX84" fmla="*/ 325884 w 2997877"/>
              <a:gd name="connsiteY84" fmla="*/ 590177 h 2995120"/>
              <a:gd name="connsiteX85" fmla="*/ 399330 w 2997877"/>
              <a:gd name="connsiteY85" fmla="*/ 572448 h 2995120"/>
              <a:gd name="connsiteX86" fmla="*/ 545080 w 2997877"/>
              <a:gd name="connsiteY86" fmla="*/ 644997 h 2995120"/>
              <a:gd name="connsiteX87" fmla="*/ 655534 w 2997877"/>
              <a:gd name="connsiteY87" fmla="*/ 632742 h 2995120"/>
              <a:gd name="connsiteX88" fmla="*/ 818931 w 2997877"/>
              <a:gd name="connsiteY88" fmla="*/ 490833 h 2995120"/>
              <a:gd name="connsiteX89" fmla="*/ 831267 w 2997877"/>
              <a:gd name="connsiteY89" fmla="*/ 441978 h 2995120"/>
              <a:gd name="connsiteX90" fmla="*/ 776692 w 2997877"/>
              <a:gd name="connsiteY90" fmla="*/ 249825 h 2995120"/>
              <a:gd name="connsiteX91" fmla="*/ 811088 w 2997877"/>
              <a:gd name="connsiteY91" fmla="*/ 175969 h 2995120"/>
              <a:gd name="connsiteX92" fmla="*/ 955203 w 2997877"/>
              <a:gd name="connsiteY92" fmla="*/ 119516 h 2995120"/>
              <a:gd name="connsiteX93" fmla="*/ 1014514 w 2997877"/>
              <a:gd name="connsiteY93" fmla="*/ 139777 h 2995120"/>
              <a:gd name="connsiteX94" fmla="*/ 1121049 w 2997877"/>
              <a:gd name="connsiteY94" fmla="*/ 288875 h 2995120"/>
              <a:gd name="connsiteX95" fmla="*/ 1200214 w 2997877"/>
              <a:gd name="connsiteY95" fmla="*/ 324087 h 2995120"/>
              <a:gd name="connsiteX96" fmla="*/ 1412627 w 2997877"/>
              <a:gd name="connsiteY96" fmla="*/ 283484 h 2995120"/>
              <a:gd name="connsiteX97" fmla="*/ 1463608 w 2997877"/>
              <a:gd name="connsiteY97" fmla="*/ 226295 h 2995120"/>
              <a:gd name="connsiteX98" fmla="*/ 1509522 w 2997877"/>
              <a:gd name="connsiteY98" fmla="*/ 41331 h 2995120"/>
              <a:gd name="connsiteX99" fmla="*/ 1572429 w 2997877"/>
              <a:gd name="connsiteY99" fmla="*/ 156 h 2995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2997877" h="2995120">
                <a:moveTo>
                  <a:pt x="1490078" y="415426"/>
                </a:moveTo>
                <a:cubicBezTo>
                  <a:pt x="989515" y="412729"/>
                  <a:pt x="433399" y="809699"/>
                  <a:pt x="428905" y="1485748"/>
                </a:cubicBezTo>
                <a:cubicBezTo>
                  <a:pt x="424902" y="2076749"/>
                  <a:pt x="900546" y="2546676"/>
                  <a:pt x="1499227" y="2546676"/>
                </a:cubicBezTo>
                <a:cubicBezTo>
                  <a:pt x="2086552" y="2546676"/>
                  <a:pt x="2559420" y="2068171"/>
                  <a:pt x="2560482" y="1472759"/>
                </a:cubicBezTo>
                <a:cubicBezTo>
                  <a:pt x="2561544" y="884535"/>
                  <a:pt x="2087369" y="416161"/>
                  <a:pt x="1490078" y="415426"/>
                </a:cubicBezTo>
                <a:close/>
                <a:moveTo>
                  <a:pt x="1572429" y="156"/>
                </a:moveTo>
                <a:cubicBezTo>
                  <a:pt x="1621284" y="2934"/>
                  <a:pt x="1670711" y="4648"/>
                  <a:pt x="1718586" y="13636"/>
                </a:cubicBezTo>
                <a:cubicBezTo>
                  <a:pt x="1735333" y="16740"/>
                  <a:pt x="1757964" y="38064"/>
                  <a:pt x="1761314" y="54403"/>
                </a:cubicBezTo>
                <a:cubicBezTo>
                  <a:pt x="1773323" y="112491"/>
                  <a:pt x="1781901" y="171803"/>
                  <a:pt x="1784516" y="231034"/>
                </a:cubicBezTo>
                <a:cubicBezTo>
                  <a:pt x="1787049" y="288549"/>
                  <a:pt x="1795055" y="300396"/>
                  <a:pt x="1851263" y="313711"/>
                </a:cubicBezTo>
                <a:cubicBezTo>
                  <a:pt x="1911965" y="328090"/>
                  <a:pt x="1972012" y="346227"/>
                  <a:pt x="2031326" y="365590"/>
                </a:cubicBezTo>
                <a:cubicBezTo>
                  <a:pt x="2052893" y="372616"/>
                  <a:pt x="2063432" y="369184"/>
                  <a:pt x="2079364" y="352518"/>
                </a:cubicBezTo>
                <a:cubicBezTo>
                  <a:pt x="2128055" y="301458"/>
                  <a:pt x="2178790" y="251949"/>
                  <a:pt x="2232301" y="206035"/>
                </a:cubicBezTo>
                <a:cubicBezTo>
                  <a:pt x="2243984" y="196067"/>
                  <a:pt x="2274867" y="196067"/>
                  <a:pt x="2289572" y="204400"/>
                </a:cubicBezTo>
                <a:cubicBezTo>
                  <a:pt x="2329604" y="227031"/>
                  <a:pt x="2365878" y="256441"/>
                  <a:pt x="2403376" y="283484"/>
                </a:cubicBezTo>
                <a:cubicBezTo>
                  <a:pt x="2434830" y="306195"/>
                  <a:pt x="2447085" y="339283"/>
                  <a:pt x="2433279" y="373351"/>
                </a:cubicBezTo>
                <a:cubicBezTo>
                  <a:pt x="2411628" y="426945"/>
                  <a:pt x="2385730" y="479395"/>
                  <a:pt x="2356074" y="529067"/>
                </a:cubicBezTo>
                <a:cubicBezTo>
                  <a:pt x="2339489" y="556844"/>
                  <a:pt x="2336058" y="575063"/>
                  <a:pt x="2358524" y="600716"/>
                </a:cubicBezTo>
                <a:cubicBezTo>
                  <a:pt x="2411465" y="661092"/>
                  <a:pt x="2460728" y="724652"/>
                  <a:pt x="2513751" y="784944"/>
                </a:cubicBezTo>
                <a:cubicBezTo>
                  <a:pt x="2522410" y="794831"/>
                  <a:pt x="2543896" y="800958"/>
                  <a:pt x="2557050" y="798017"/>
                </a:cubicBezTo>
                <a:cubicBezTo>
                  <a:pt x="2626004" y="782656"/>
                  <a:pt x="2694466" y="764684"/>
                  <a:pt x="2762601" y="745730"/>
                </a:cubicBezTo>
                <a:cubicBezTo>
                  <a:pt x="2794301" y="736905"/>
                  <a:pt x="2816278" y="745811"/>
                  <a:pt x="2829513" y="774650"/>
                </a:cubicBezTo>
                <a:cubicBezTo>
                  <a:pt x="2851080" y="821546"/>
                  <a:pt x="2873303" y="868359"/>
                  <a:pt x="2891112" y="916723"/>
                </a:cubicBezTo>
                <a:cubicBezTo>
                  <a:pt x="2895769" y="929304"/>
                  <a:pt x="2890704" y="952997"/>
                  <a:pt x="2881144" y="962147"/>
                </a:cubicBezTo>
                <a:cubicBezTo>
                  <a:pt x="2829430" y="1016069"/>
                  <a:pt x="2804921" y="1032407"/>
                  <a:pt x="2698633" y="1085592"/>
                </a:cubicBezTo>
                <a:cubicBezTo>
                  <a:pt x="2690707" y="1086654"/>
                  <a:pt x="2678290" y="1108468"/>
                  <a:pt x="2679924" y="1118680"/>
                </a:cubicBezTo>
                <a:cubicBezTo>
                  <a:pt x="2695120" y="1211244"/>
                  <a:pt x="2712276" y="1303480"/>
                  <a:pt x="2731393" y="1395308"/>
                </a:cubicBezTo>
                <a:cubicBezTo>
                  <a:pt x="2733436" y="1404948"/>
                  <a:pt x="2750919" y="1414753"/>
                  <a:pt x="2763092" y="1418348"/>
                </a:cubicBezTo>
                <a:cubicBezTo>
                  <a:pt x="2821587" y="1435503"/>
                  <a:pt x="2882371" y="1446207"/>
                  <a:pt x="2939233" y="1467448"/>
                </a:cubicBezTo>
                <a:cubicBezTo>
                  <a:pt x="2996420" y="1488772"/>
                  <a:pt x="3000832" y="1502660"/>
                  <a:pt x="2996748" y="1564587"/>
                </a:cubicBezTo>
                <a:cubicBezTo>
                  <a:pt x="2994215" y="1602575"/>
                  <a:pt x="2988496" y="1640402"/>
                  <a:pt x="2986943" y="1678473"/>
                </a:cubicBezTo>
                <a:cubicBezTo>
                  <a:pt x="2985310" y="1717117"/>
                  <a:pt x="2966193" y="1735009"/>
                  <a:pt x="2928774" y="1737378"/>
                </a:cubicBezTo>
                <a:cubicBezTo>
                  <a:pt x="2855411" y="1742197"/>
                  <a:pt x="2782291" y="1747672"/>
                  <a:pt x="2704678" y="1753063"/>
                </a:cubicBezTo>
                <a:cubicBezTo>
                  <a:pt x="2670039" y="1849631"/>
                  <a:pt x="2635153" y="1946687"/>
                  <a:pt x="2602882" y="2036719"/>
                </a:cubicBezTo>
                <a:cubicBezTo>
                  <a:pt x="2658764" y="2092844"/>
                  <a:pt x="2710723" y="2144314"/>
                  <a:pt x="2761785" y="2196682"/>
                </a:cubicBezTo>
                <a:cubicBezTo>
                  <a:pt x="2787846" y="2223397"/>
                  <a:pt x="2792177" y="2251910"/>
                  <a:pt x="2768157" y="2284263"/>
                </a:cubicBezTo>
                <a:cubicBezTo>
                  <a:pt x="2741442" y="2320209"/>
                  <a:pt x="2717341" y="2358117"/>
                  <a:pt x="2692750" y="2395616"/>
                </a:cubicBezTo>
                <a:cubicBezTo>
                  <a:pt x="2674531" y="2423393"/>
                  <a:pt x="2649124" y="2434504"/>
                  <a:pt x="2618977" y="2421678"/>
                </a:cubicBezTo>
                <a:cubicBezTo>
                  <a:pt x="2561625" y="2397413"/>
                  <a:pt x="2504110" y="2372659"/>
                  <a:pt x="2449535" y="2342839"/>
                </a:cubicBezTo>
                <a:cubicBezTo>
                  <a:pt x="2421513" y="2327480"/>
                  <a:pt x="2401988" y="2324458"/>
                  <a:pt x="2377069" y="2346108"/>
                </a:cubicBezTo>
                <a:cubicBezTo>
                  <a:pt x="2319554" y="2396107"/>
                  <a:pt x="2260977" y="2444962"/>
                  <a:pt x="2201583" y="2492673"/>
                </a:cubicBezTo>
                <a:cubicBezTo>
                  <a:pt x="2174950" y="2514079"/>
                  <a:pt x="2173725" y="2533113"/>
                  <a:pt x="2185081" y="2566201"/>
                </a:cubicBezTo>
                <a:cubicBezTo>
                  <a:pt x="2208527" y="2650105"/>
                  <a:pt x="2220210" y="2696918"/>
                  <a:pt x="2233936" y="2763174"/>
                </a:cubicBezTo>
                <a:cubicBezTo>
                  <a:pt x="2240226" y="2793403"/>
                  <a:pt x="2222906" y="2814562"/>
                  <a:pt x="2194393" y="2826817"/>
                </a:cubicBezTo>
                <a:cubicBezTo>
                  <a:pt x="2155669" y="2843484"/>
                  <a:pt x="2117026" y="2860395"/>
                  <a:pt x="2079119" y="2878859"/>
                </a:cubicBezTo>
                <a:cubicBezTo>
                  <a:pt x="2050280" y="2892910"/>
                  <a:pt x="2026913" y="2887356"/>
                  <a:pt x="2005263" y="2865542"/>
                </a:cubicBezTo>
                <a:cubicBezTo>
                  <a:pt x="1947094" y="2797242"/>
                  <a:pt x="1922586" y="2756393"/>
                  <a:pt x="1898076" y="2691034"/>
                </a:cubicBezTo>
                <a:cubicBezTo>
                  <a:pt x="1893827" y="2679761"/>
                  <a:pt x="1873566" y="2658357"/>
                  <a:pt x="1836395" y="2675267"/>
                </a:cubicBezTo>
                <a:cubicBezTo>
                  <a:pt x="1755840" y="2687850"/>
                  <a:pt x="1675941" y="2704597"/>
                  <a:pt x="1595794" y="2719548"/>
                </a:cubicBezTo>
                <a:cubicBezTo>
                  <a:pt x="1566628" y="2724941"/>
                  <a:pt x="1559357" y="2743321"/>
                  <a:pt x="1554210" y="2770935"/>
                </a:cubicBezTo>
                <a:cubicBezTo>
                  <a:pt x="1542854" y="2831802"/>
                  <a:pt x="1527169" y="2892093"/>
                  <a:pt x="1509766" y="2951570"/>
                </a:cubicBezTo>
                <a:cubicBezTo>
                  <a:pt x="1500371" y="2983595"/>
                  <a:pt x="1475781" y="2998546"/>
                  <a:pt x="1440241" y="2994461"/>
                </a:cubicBezTo>
                <a:cubicBezTo>
                  <a:pt x="1397023" y="2989478"/>
                  <a:pt x="1353561" y="2986291"/>
                  <a:pt x="1310097" y="2983513"/>
                </a:cubicBezTo>
                <a:cubicBezTo>
                  <a:pt x="1281992" y="2981716"/>
                  <a:pt x="1261978" y="2968725"/>
                  <a:pt x="1257321" y="2941357"/>
                </a:cubicBezTo>
                <a:cubicBezTo>
                  <a:pt x="1246945" y="2880084"/>
                  <a:pt x="1234527" y="2818565"/>
                  <a:pt x="1232240" y="2756801"/>
                </a:cubicBezTo>
                <a:cubicBezTo>
                  <a:pt x="1230687" y="2714728"/>
                  <a:pt x="1219331" y="2691117"/>
                  <a:pt x="1178563" y="2678618"/>
                </a:cubicBezTo>
                <a:cubicBezTo>
                  <a:pt x="1109692" y="2657458"/>
                  <a:pt x="1041394" y="2634092"/>
                  <a:pt x="973748" y="2609337"/>
                </a:cubicBezTo>
                <a:cubicBezTo>
                  <a:pt x="947114" y="2599615"/>
                  <a:pt x="930610" y="2602556"/>
                  <a:pt x="910759" y="2625024"/>
                </a:cubicBezTo>
                <a:cubicBezTo>
                  <a:pt x="868521" y="2672734"/>
                  <a:pt x="822524" y="2717178"/>
                  <a:pt x="776855" y="2761704"/>
                </a:cubicBezTo>
                <a:cubicBezTo>
                  <a:pt x="754715" y="2783273"/>
                  <a:pt x="731513" y="2784661"/>
                  <a:pt x="704880" y="2763665"/>
                </a:cubicBezTo>
                <a:cubicBezTo>
                  <a:pt x="671793" y="2737604"/>
                  <a:pt x="634784" y="2716770"/>
                  <a:pt x="600389" y="2692342"/>
                </a:cubicBezTo>
                <a:cubicBezTo>
                  <a:pt x="552514" y="2658437"/>
                  <a:pt x="547367" y="2636543"/>
                  <a:pt x="574408" y="2585726"/>
                </a:cubicBezTo>
                <a:cubicBezTo>
                  <a:pt x="599980" y="2537690"/>
                  <a:pt x="625225" y="2489406"/>
                  <a:pt x="652921" y="2442675"/>
                </a:cubicBezTo>
                <a:cubicBezTo>
                  <a:pt x="666973" y="2418900"/>
                  <a:pt x="665665" y="2400273"/>
                  <a:pt x="648101" y="2380012"/>
                </a:cubicBezTo>
                <a:cubicBezTo>
                  <a:pt x="592709" y="2316452"/>
                  <a:pt x="538380" y="2251910"/>
                  <a:pt x="482091" y="2189166"/>
                </a:cubicBezTo>
                <a:cubicBezTo>
                  <a:pt x="475799" y="2182222"/>
                  <a:pt x="457990" y="2180098"/>
                  <a:pt x="447696" y="2183121"/>
                </a:cubicBezTo>
                <a:cubicBezTo>
                  <a:pt x="406111" y="2195620"/>
                  <a:pt x="300477" y="2231240"/>
                  <a:pt x="288303" y="2232793"/>
                </a:cubicBezTo>
                <a:cubicBezTo>
                  <a:pt x="200723" y="2244149"/>
                  <a:pt x="193207" y="2239492"/>
                  <a:pt x="159466" y="2158448"/>
                </a:cubicBezTo>
                <a:cubicBezTo>
                  <a:pt x="147947" y="2130834"/>
                  <a:pt x="135855" y="2103466"/>
                  <a:pt x="122703" y="2076586"/>
                </a:cubicBezTo>
                <a:cubicBezTo>
                  <a:pt x="108241" y="2047093"/>
                  <a:pt x="110448" y="2018827"/>
                  <a:pt x="135365" y="1998729"/>
                </a:cubicBezTo>
                <a:cubicBezTo>
                  <a:pt x="181524" y="1961392"/>
                  <a:pt x="228255" y="1923893"/>
                  <a:pt x="278990" y="1893501"/>
                </a:cubicBezTo>
                <a:cubicBezTo>
                  <a:pt x="309381" y="1875283"/>
                  <a:pt x="324005" y="1858045"/>
                  <a:pt x="317224" y="1822751"/>
                </a:cubicBezTo>
                <a:cubicBezTo>
                  <a:pt x="303581" y="1751919"/>
                  <a:pt x="290835" y="1680923"/>
                  <a:pt x="278826" y="1609847"/>
                </a:cubicBezTo>
                <a:cubicBezTo>
                  <a:pt x="273352" y="1577494"/>
                  <a:pt x="256523" y="1560419"/>
                  <a:pt x="224089" y="1553067"/>
                </a:cubicBezTo>
                <a:cubicBezTo>
                  <a:pt x="163061" y="1539343"/>
                  <a:pt x="103095" y="1521369"/>
                  <a:pt x="42148" y="1507398"/>
                </a:cubicBezTo>
                <a:cubicBezTo>
                  <a:pt x="10857" y="1500208"/>
                  <a:pt x="-1561" y="1481337"/>
                  <a:pt x="155" y="1452089"/>
                </a:cubicBezTo>
                <a:cubicBezTo>
                  <a:pt x="3341" y="1399149"/>
                  <a:pt x="6365" y="1346045"/>
                  <a:pt x="12901" y="1293432"/>
                </a:cubicBezTo>
                <a:cubicBezTo>
                  <a:pt x="17801" y="1253891"/>
                  <a:pt x="50971" y="1247027"/>
                  <a:pt x="83242" y="1245066"/>
                </a:cubicBezTo>
                <a:cubicBezTo>
                  <a:pt x="141657" y="1241553"/>
                  <a:pt x="200232" y="1237876"/>
                  <a:pt x="258647" y="1238449"/>
                </a:cubicBezTo>
                <a:cubicBezTo>
                  <a:pt x="293450" y="1238775"/>
                  <a:pt x="310608" y="1225050"/>
                  <a:pt x="320248" y="1192944"/>
                </a:cubicBezTo>
                <a:cubicBezTo>
                  <a:pt x="339773" y="1127830"/>
                  <a:pt x="361342" y="1063289"/>
                  <a:pt x="382665" y="998747"/>
                </a:cubicBezTo>
                <a:cubicBezTo>
                  <a:pt x="389935" y="976689"/>
                  <a:pt x="409625" y="952016"/>
                  <a:pt x="404315" y="934370"/>
                </a:cubicBezTo>
                <a:cubicBezTo>
                  <a:pt x="399085" y="917214"/>
                  <a:pt x="273271" y="817623"/>
                  <a:pt x="239693" y="775304"/>
                </a:cubicBezTo>
                <a:cubicBezTo>
                  <a:pt x="230379" y="763622"/>
                  <a:pt x="232177" y="734047"/>
                  <a:pt x="240510" y="719259"/>
                </a:cubicBezTo>
                <a:cubicBezTo>
                  <a:pt x="265756" y="674407"/>
                  <a:pt x="295655" y="632007"/>
                  <a:pt x="325884" y="590177"/>
                </a:cubicBezTo>
                <a:cubicBezTo>
                  <a:pt x="344102" y="564933"/>
                  <a:pt x="372124" y="560030"/>
                  <a:pt x="399330" y="572448"/>
                </a:cubicBezTo>
                <a:cubicBezTo>
                  <a:pt x="448676" y="594997"/>
                  <a:pt x="496877" y="620078"/>
                  <a:pt x="545080" y="644997"/>
                </a:cubicBezTo>
                <a:cubicBezTo>
                  <a:pt x="605372" y="676205"/>
                  <a:pt x="605863" y="676286"/>
                  <a:pt x="655534" y="632742"/>
                </a:cubicBezTo>
                <a:cubicBezTo>
                  <a:pt x="709783" y="585112"/>
                  <a:pt x="763784" y="537319"/>
                  <a:pt x="818931" y="490833"/>
                </a:cubicBezTo>
                <a:cubicBezTo>
                  <a:pt x="836169" y="476291"/>
                  <a:pt x="838293" y="463873"/>
                  <a:pt x="831267" y="441978"/>
                </a:cubicBezTo>
                <a:cubicBezTo>
                  <a:pt x="810925" y="378579"/>
                  <a:pt x="794749" y="313876"/>
                  <a:pt x="776692" y="249825"/>
                </a:cubicBezTo>
                <a:cubicBezTo>
                  <a:pt x="766890" y="215021"/>
                  <a:pt x="780696" y="189777"/>
                  <a:pt x="811088" y="175969"/>
                </a:cubicBezTo>
                <a:cubicBezTo>
                  <a:pt x="858145" y="154647"/>
                  <a:pt x="905774" y="133487"/>
                  <a:pt x="955203" y="119516"/>
                </a:cubicBezTo>
                <a:cubicBezTo>
                  <a:pt x="972278" y="114696"/>
                  <a:pt x="1002750" y="125563"/>
                  <a:pt x="1014514" y="139777"/>
                </a:cubicBezTo>
                <a:cubicBezTo>
                  <a:pt x="1053404" y="186753"/>
                  <a:pt x="1088779" y="237079"/>
                  <a:pt x="1121049" y="288875"/>
                </a:cubicBezTo>
                <a:cubicBezTo>
                  <a:pt x="1141146" y="320983"/>
                  <a:pt x="1160426" y="333972"/>
                  <a:pt x="1200214" y="324087"/>
                </a:cubicBezTo>
                <a:cubicBezTo>
                  <a:pt x="1270065" y="306767"/>
                  <a:pt x="1341551" y="295493"/>
                  <a:pt x="1412627" y="283484"/>
                </a:cubicBezTo>
                <a:cubicBezTo>
                  <a:pt x="1446614" y="277765"/>
                  <a:pt x="1457644" y="259545"/>
                  <a:pt x="1463608" y="226295"/>
                </a:cubicBezTo>
                <a:cubicBezTo>
                  <a:pt x="1474799" y="163877"/>
                  <a:pt x="1492691" y="102604"/>
                  <a:pt x="1509522" y="41331"/>
                </a:cubicBezTo>
                <a:cubicBezTo>
                  <a:pt x="1517935" y="10776"/>
                  <a:pt x="1542528" y="-1560"/>
                  <a:pt x="1572429" y="156"/>
                </a:cubicBezTo>
                <a:close/>
              </a:path>
            </a:pathLst>
          </a:custGeom>
          <a:solidFill>
            <a:schemeClr val="accent3"/>
          </a:solidFill>
          <a:ln w="505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ko-KR" altLang="en-US"/>
          </a:p>
        </p:txBody>
      </p:sp>
      <p:sp>
        <p:nvSpPr>
          <p:cNvPr id="4" name="그림 개체 틀 3">
            <a:extLst>
              <a:ext uri="{FF2B5EF4-FFF2-40B4-BE49-F238E27FC236}">
                <a16:creationId xmlns:a16="http://schemas.microsoft.com/office/drawing/2014/main" id="{C4F24C7F-705A-4603-8532-9DB34A2D290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6" name="그림 개체 틀 5">
            <a:extLst>
              <a:ext uri="{FF2B5EF4-FFF2-40B4-BE49-F238E27FC236}">
                <a16:creationId xmlns:a16="http://schemas.microsoft.com/office/drawing/2014/main" id="{04A37B44-2FE9-49AF-88E3-8B35FBDCE33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8" name="그림 개체 틀 7">
            <a:extLst>
              <a:ext uri="{FF2B5EF4-FFF2-40B4-BE49-F238E27FC236}">
                <a16:creationId xmlns:a16="http://schemas.microsoft.com/office/drawing/2014/main" id="{082AAB81-7622-425E-A93A-1F08D6F3ABC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자유형: 도형 70">
            <a:extLst>
              <a:ext uri="{FF2B5EF4-FFF2-40B4-BE49-F238E27FC236}">
                <a16:creationId xmlns:a16="http://schemas.microsoft.com/office/drawing/2014/main" id="{F17D63B5-E4B9-469B-84CC-6389C78EC94C}"/>
              </a:ext>
            </a:extLst>
          </p:cNvPr>
          <p:cNvSpPr/>
          <p:nvPr/>
        </p:nvSpPr>
        <p:spPr>
          <a:xfrm>
            <a:off x="4249729" y="3269814"/>
            <a:ext cx="720299" cy="3588186"/>
          </a:xfrm>
          <a:custGeom>
            <a:avLst/>
            <a:gdLst>
              <a:gd name="connsiteX0" fmla="*/ 336502 w 915065"/>
              <a:gd name="connsiteY0" fmla="*/ 0 h 4558419"/>
              <a:gd name="connsiteX1" fmla="*/ 0 w 915065"/>
              <a:gd name="connsiteY1" fmla="*/ 436294 h 4558419"/>
              <a:gd name="connsiteX2" fmla="*/ 168251 w 915065"/>
              <a:gd name="connsiteY2" fmla="*/ 436294 h 4558419"/>
              <a:gd name="connsiteX3" fmla="*/ 168251 w 915065"/>
              <a:gd name="connsiteY3" fmla="*/ 1553354 h 4558419"/>
              <a:gd name="connsiteX4" fmla="*/ 169517 w 915065"/>
              <a:gd name="connsiteY4" fmla="*/ 1553354 h 4558419"/>
              <a:gd name="connsiteX5" fmla="*/ 168625 w 915065"/>
              <a:gd name="connsiteY5" fmla="*/ 1553911 h 4558419"/>
              <a:gd name="connsiteX6" fmla="*/ 576049 w 915065"/>
              <a:gd name="connsiteY6" fmla="*/ 2651747 h 4558419"/>
              <a:gd name="connsiteX7" fmla="*/ 576049 w 915065"/>
              <a:gd name="connsiteY7" fmla="*/ 4143243 h 4558419"/>
              <a:gd name="connsiteX8" fmla="*/ 573906 w 915065"/>
              <a:gd name="connsiteY8" fmla="*/ 4143243 h 4558419"/>
              <a:gd name="connsiteX9" fmla="*/ 573906 w 915065"/>
              <a:gd name="connsiteY9" fmla="*/ 4558419 h 4558419"/>
              <a:gd name="connsiteX10" fmla="*/ 915065 w 915065"/>
              <a:gd name="connsiteY10" fmla="*/ 4558419 h 4558419"/>
              <a:gd name="connsiteX11" fmla="*/ 915065 w 915065"/>
              <a:gd name="connsiteY11" fmla="*/ 4143243 h 4558419"/>
              <a:gd name="connsiteX12" fmla="*/ 912436 w 915065"/>
              <a:gd name="connsiteY12" fmla="*/ 4143243 h 4558419"/>
              <a:gd name="connsiteX13" fmla="*/ 912436 w 915065"/>
              <a:gd name="connsiteY13" fmla="*/ 2555576 h 4558419"/>
              <a:gd name="connsiteX14" fmla="*/ 913431 w 915065"/>
              <a:gd name="connsiteY14" fmla="*/ 2554955 h 4558419"/>
              <a:gd name="connsiteX15" fmla="*/ 504752 w 915065"/>
              <a:gd name="connsiteY15" fmla="*/ 1453740 h 4558419"/>
              <a:gd name="connsiteX16" fmla="*/ 504752 w 915065"/>
              <a:gd name="connsiteY16" fmla="*/ 436294 h 4558419"/>
              <a:gd name="connsiteX17" fmla="*/ 673002 w 915065"/>
              <a:gd name="connsiteY17" fmla="*/ 436294 h 4558419"/>
              <a:gd name="connsiteX0" fmla="*/ 336502 w 915065"/>
              <a:gd name="connsiteY0" fmla="*/ 0 h 4558419"/>
              <a:gd name="connsiteX1" fmla="*/ 0 w 915065"/>
              <a:gd name="connsiteY1" fmla="*/ 436294 h 4558419"/>
              <a:gd name="connsiteX2" fmla="*/ 168251 w 915065"/>
              <a:gd name="connsiteY2" fmla="*/ 436294 h 4558419"/>
              <a:gd name="connsiteX3" fmla="*/ 168251 w 915065"/>
              <a:gd name="connsiteY3" fmla="*/ 1553354 h 4558419"/>
              <a:gd name="connsiteX4" fmla="*/ 169517 w 915065"/>
              <a:gd name="connsiteY4" fmla="*/ 1553354 h 4558419"/>
              <a:gd name="connsiteX5" fmla="*/ 168625 w 915065"/>
              <a:gd name="connsiteY5" fmla="*/ 1553911 h 4558419"/>
              <a:gd name="connsiteX6" fmla="*/ 576049 w 915065"/>
              <a:gd name="connsiteY6" fmla="*/ 2651747 h 4558419"/>
              <a:gd name="connsiteX7" fmla="*/ 576049 w 915065"/>
              <a:gd name="connsiteY7" fmla="*/ 4143243 h 4558419"/>
              <a:gd name="connsiteX8" fmla="*/ 573906 w 915065"/>
              <a:gd name="connsiteY8" fmla="*/ 4143243 h 4558419"/>
              <a:gd name="connsiteX9" fmla="*/ 573906 w 915065"/>
              <a:gd name="connsiteY9" fmla="*/ 4558419 h 4558419"/>
              <a:gd name="connsiteX10" fmla="*/ 915065 w 915065"/>
              <a:gd name="connsiteY10" fmla="*/ 4558419 h 4558419"/>
              <a:gd name="connsiteX11" fmla="*/ 915065 w 915065"/>
              <a:gd name="connsiteY11" fmla="*/ 4143243 h 4558419"/>
              <a:gd name="connsiteX12" fmla="*/ 912436 w 915065"/>
              <a:gd name="connsiteY12" fmla="*/ 2555576 h 4558419"/>
              <a:gd name="connsiteX13" fmla="*/ 913431 w 915065"/>
              <a:gd name="connsiteY13" fmla="*/ 2554955 h 4558419"/>
              <a:gd name="connsiteX14" fmla="*/ 504752 w 915065"/>
              <a:gd name="connsiteY14" fmla="*/ 1453740 h 4558419"/>
              <a:gd name="connsiteX15" fmla="*/ 504752 w 915065"/>
              <a:gd name="connsiteY15" fmla="*/ 436294 h 4558419"/>
              <a:gd name="connsiteX16" fmla="*/ 673002 w 915065"/>
              <a:gd name="connsiteY16" fmla="*/ 436294 h 4558419"/>
              <a:gd name="connsiteX17" fmla="*/ 336502 w 915065"/>
              <a:gd name="connsiteY17" fmla="*/ 0 h 4558419"/>
              <a:gd name="connsiteX0" fmla="*/ 336502 w 915065"/>
              <a:gd name="connsiteY0" fmla="*/ 0 h 4558419"/>
              <a:gd name="connsiteX1" fmla="*/ 0 w 915065"/>
              <a:gd name="connsiteY1" fmla="*/ 436294 h 4558419"/>
              <a:gd name="connsiteX2" fmla="*/ 168251 w 915065"/>
              <a:gd name="connsiteY2" fmla="*/ 436294 h 4558419"/>
              <a:gd name="connsiteX3" fmla="*/ 168251 w 915065"/>
              <a:gd name="connsiteY3" fmla="*/ 1553354 h 4558419"/>
              <a:gd name="connsiteX4" fmla="*/ 169517 w 915065"/>
              <a:gd name="connsiteY4" fmla="*/ 1553354 h 4558419"/>
              <a:gd name="connsiteX5" fmla="*/ 168625 w 915065"/>
              <a:gd name="connsiteY5" fmla="*/ 1553911 h 4558419"/>
              <a:gd name="connsiteX6" fmla="*/ 576049 w 915065"/>
              <a:gd name="connsiteY6" fmla="*/ 2651747 h 4558419"/>
              <a:gd name="connsiteX7" fmla="*/ 576049 w 915065"/>
              <a:gd name="connsiteY7" fmla="*/ 4143243 h 4558419"/>
              <a:gd name="connsiteX8" fmla="*/ 573906 w 915065"/>
              <a:gd name="connsiteY8" fmla="*/ 4143243 h 4558419"/>
              <a:gd name="connsiteX9" fmla="*/ 573906 w 915065"/>
              <a:gd name="connsiteY9" fmla="*/ 4558419 h 4558419"/>
              <a:gd name="connsiteX10" fmla="*/ 915065 w 915065"/>
              <a:gd name="connsiteY10" fmla="*/ 4558419 h 4558419"/>
              <a:gd name="connsiteX11" fmla="*/ 912436 w 915065"/>
              <a:gd name="connsiteY11" fmla="*/ 2555576 h 4558419"/>
              <a:gd name="connsiteX12" fmla="*/ 913431 w 915065"/>
              <a:gd name="connsiteY12" fmla="*/ 2554955 h 4558419"/>
              <a:gd name="connsiteX13" fmla="*/ 504752 w 915065"/>
              <a:gd name="connsiteY13" fmla="*/ 1453740 h 4558419"/>
              <a:gd name="connsiteX14" fmla="*/ 504752 w 915065"/>
              <a:gd name="connsiteY14" fmla="*/ 436294 h 4558419"/>
              <a:gd name="connsiteX15" fmla="*/ 673002 w 915065"/>
              <a:gd name="connsiteY15" fmla="*/ 436294 h 4558419"/>
              <a:gd name="connsiteX16" fmla="*/ 336502 w 915065"/>
              <a:gd name="connsiteY16" fmla="*/ 0 h 4558419"/>
              <a:gd name="connsiteX0" fmla="*/ 336502 w 915065"/>
              <a:gd name="connsiteY0" fmla="*/ 0 h 4558419"/>
              <a:gd name="connsiteX1" fmla="*/ 0 w 915065"/>
              <a:gd name="connsiteY1" fmla="*/ 436294 h 4558419"/>
              <a:gd name="connsiteX2" fmla="*/ 168251 w 915065"/>
              <a:gd name="connsiteY2" fmla="*/ 436294 h 4558419"/>
              <a:gd name="connsiteX3" fmla="*/ 168251 w 915065"/>
              <a:gd name="connsiteY3" fmla="*/ 1553354 h 4558419"/>
              <a:gd name="connsiteX4" fmla="*/ 169517 w 915065"/>
              <a:gd name="connsiteY4" fmla="*/ 1553354 h 4558419"/>
              <a:gd name="connsiteX5" fmla="*/ 168625 w 915065"/>
              <a:gd name="connsiteY5" fmla="*/ 1553911 h 4558419"/>
              <a:gd name="connsiteX6" fmla="*/ 576049 w 915065"/>
              <a:gd name="connsiteY6" fmla="*/ 2651747 h 4558419"/>
              <a:gd name="connsiteX7" fmla="*/ 576049 w 915065"/>
              <a:gd name="connsiteY7" fmla="*/ 4143243 h 4558419"/>
              <a:gd name="connsiteX8" fmla="*/ 573906 w 915065"/>
              <a:gd name="connsiteY8" fmla="*/ 4558419 h 4558419"/>
              <a:gd name="connsiteX9" fmla="*/ 915065 w 915065"/>
              <a:gd name="connsiteY9" fmla="*/ 4558419 h 4558419"/>
              <a:gd name="connsiteX10" fmla="*/ 912436 w 915065"/>
              <a:gd name="connsiteY10" fmla="*/ 2555576 h 4558419"/>
              <a:gd name="connsiteX11" fmla="*/ 913431 w 915065"/>
              <a:gd name="connsiteY11" fmla="*/ 2554955 h 4558419"/>
              <a:gd name="connsiteX12" fmla="*/ 504752 w 915065"/>
              <a:gd name="connsiteY12" fmla="*/ 1453740 h 4558419"/>
              <a:gd name="connsiteX13" fmla="*/ 504752 w 915065"/>
              <a:gd name="connsiteY13" fmla="*/ 436294 h 4558419"/>
              <a:gd name="connsiteX14" fmla="*/ 673002 w 915065"/>
              <a:gd name="connsiteY14" fmla="*/ 436294 h 4558419"/>
              <a:gd name="connsiteX15" fmla="*/ 336502 w 915065"/>
              <a:gd name="connsiteY15" fmla="*/ 0 h 4558419"/>
              <a:gd name="connsiteX0" fmla="*/ 336502 w 915065"/>
              <a:gd name="connsiteY0" fmla="*/ 0 h 4558419"/>
              <a:gd name="connsiteX1" fmla="*/ 0 w 915065"/>
              <a:gd name="connsiteY1" fmla="*/ 436294 h 4558419"/>
              <a:gd name="connsiteX2" fmla="*/ 168251 w 915065"/>
              <a:gd name="connsiteY2" fmla="*/ 436294 h 4558419"/>
              <a:gd name="connsiteX3" fmla="*/ 168251 w 915065"/>
              <a:gd name="connsiteY3" fmla="*/ 1553354 h 4558419"/>
              <a:gd name="connsiteX4" fmla="*/ 169517 w 915065"/>
              <a:gd name="connsiteY4" fmla="*/ 1553354 h 4558419"/>
              <a:gd name="connsiteX5" fmla="*/ 168625 w 915065"/>
              <a:gd name="connsiteY5" fmla="*/ 1553911 h 4558419"/>
              <a:gd name="connsiteX6" fmla="*/ 576049 w 915065"/>
              <a:gd name="connsiteY6" fmla="*/ 2651747 h 4558419"/>
              <a:gd name="connsiteX7" fmla="*/ 573906 w 915065"/>
              <a:gd name="connsiteY7" fmla="*/ 4558419 h 4558419"/>
              <a:gd name="connsiteX8" fmla="*/ 915065 w 915065"/>
              <a:gd name="connsiteY8" fmla="*/ 4558419 h 4558419"/>
              <a:gd name="connsiteX9" fmla="*/ 912436 w 915065"/>
              <a:gd name="connsiteY9" fmla="*/ 2555576 h 4558419"/>
              <a:gd name="connsiteX10" fmla="*/ 913431 w 915065"/>
              <a:gd name="connsiteY10" fmla="*/ 2554955 h 4558419"/>
              <a:gd name="connsiteX11" fmla="*/ 504752 w 915065"/>
              <a:gd name="connsiteY11" fmla="*/ 1453740 h 4558419"/>
              <a:gd name="connsiteX12" fmla="*/ 504752 w 915065"/>
              <a:gd name="connsiteY12" fmla="*/ 436294 h 4558419"/>
              <a:gd name="connsiteX13" fmla="*/ 673002 w 915065"/>
              <a:gd name="connsiteY13" fmla="*/ 436294 h 4558419"/>
              <a:gd name="connsiteX14" fmla="*/ 336502 w 915065"/>
              <a:gd name="connsiteY14" fmla="*/ 0 h 4558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15065" h="4558419">
                <a:moveTo>
                  <a:pt x="336502" y="0"/>
                </a:moveTo>
                <a:lnTo>
                  <a:pt x="0" y="436294"/>
                </a:lnTo>
                <a:lnTo>
                  <a:pt x="168251" y="436294"/>
                </a:lnTo>
                <a:lnTo>
                  <a:pt x="168251" y="1553354"/>
                </a:lnTo>
                <a:lnTo>
                  <a:pt x="169517" y="1553354"/>
                </a:lnTo>
                <a:lnTo>
                  <a:pt x="168625" y="1553911"/>
                </a:lnTo>
                <a:lnTo>
                  <a:pt x="576049" y="2651747"/>
                </a:lnTo>
                <a:cubicBezTo>
                  <a:pt x="575335" y="3287304"/>
                  <a:pt x="574620" y="3922862"/>
                  <a:pt x="573906" y="4558419"/>
                </a:cubicBezTo>
                <a:lnTo>
                  <a:pt x="915065" y="4558419"/>
                </a:lnTo>
                <a:cubicBezTo>
                  <a:pt x="914189" y="3890805"/>
                  <a:pt x="913312" y="3223190"/>
                  <a:pt x="912436" y="2555576"/>
                </a:cubicBezTo>
                <a:lnTo>
                  <a:pt x="913431" y="2554955"/>
                </a:lnTo>
                <a:lnTo>
                  <a:pt x="504752" y="1453740"/>
                </a:lnTo>
                <a:lnTo>
                  <a:pt x="504752" y="436294"/>
                </a:lnTo>
                <a:lnTo>
                  <a:pt x="673002" y="436294"/>
                </a:lnTo>
                <a:lnTo>
                  <a:pt x="33650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061ABAA0-C14F-43ED-900C-0C0B58C88900}"/>
              </a:ext>
            </a:extLst>
          </p:cNvPr>
          <p:cNvGrpSpPr/>
          <p:nvPr/>
        </p:nvGrpSpPr>
        <p:grpSpPr>
          <a:xfrm>
            <a:off x="7083866" y="3429000"/>
            <a:ext cx="936670" cy="3637337"/>
            <a:chOff x="7761681" y="3429000"/>
            <a:chExt cx="936670" cy="3637337"/>
          </a:xfrm>
        </p:grpSpPr>
        <p:sp>
          <p:nvSpPr>
            <p:cNvPr id="4" name="화살표: 위쪽 3">
              <a:extLst>
                <a:ext uri="{FF2B5EF4-FFF2-40B4-BE49-F238E27FC236}">
                  <a16:creationId xmlns:a16="http://schemas.microsoft.com/office/drawing/2014/main" id="{CEAEF2B5-0E47-473B-B007-17DBBE50BCAB}"/>
                </a:ext>
              </a:extLst>
            </p:cNvPr>
            <p:cNvSpPr/>
            <p:nvPr/>
          </p:nvSpPr>
          <p:spPr>
            <a:xfrm flipH="1">
              <a:off x="7919828" y="3429000"/>
              <a:ext cx="778523" cy="1865227"/>
            </a:xfrm>
            <a:prstGeom prst="upArrow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5" name="자유형: 도형 4">
              <a:extLst>
                <a:ext uri="{FF2B5EF4-FFF2-40B4-BE49-F238E27FC236}">
                  <a16:creationId xmlns:a16="http://schemas.microsoft.com/office/drawing/2014/main" id="{6D61DD27-D4E3-42E3-A864-B3ADFDDBAE8A}"/>
                </a:ext>
              </a:extLst>
            </p:cNvPr>
            <p:cNvSpPr/>
            <p:nvPr/>
          </p:nvSpPr>
          <p:spPr>
            <a:xfrm rot="1355746" flipH="1">
              <a:off x="7761681" y="5131359"/>
              <a:ext cx="389129" cy="1934978"/>
            </a:xfrm>
            <a:custGeom>
              <a:avLst/>
              <a:gdLst>
                <a:gd name="connsiteX0" fmla="*/ 389129 w 389129"/>
                <a:gd name="connsiteY0" fmla="*/ 0 h 1585938"/>
                <a:gd name="connsiteX1" fmla="*/ 0 w 389129"/>
                <a:gd name="connsiteY1" fmla="*/ 0 h 1585938"/>
                <a:gd name="connsiteX2" fmla="*/ 0 w 389129"/>
                <a:gd name="connsiteY2" fmla="*/ 1430717 h 1585938"/>
                <a:gd name="connsiteX3" fmla="*/ 372971 w 389129"/>
                <a:gd name="connsiteY3" fmla="*/ 1585938 h 1585938"/>
                <a:gd name="connsiteX4" fmla="*/ 389129 w 389129"/>
                <a:gd name="connsiteY4" fmla="*/ 1585938 h 1585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9129" h="1585938">
                  <a:moveTo>
                    <a:pt x="389129" y="0"/>
                  </a:moveTo>
                  <a:lnTo>
                    <a:pt x="0" y="0"/>
                  </a:lnTo>
                  <a:lnTo>
                    <a:pt x="0" y="1430717"/>
                  </a:lnTo>
                  <a:lnTo>
                    <a:pt x="372971" y="1585938"/>
                  </a:lnTo>
                  <a:lnTo>
                    <a:pt x="389129" y="158593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그룹 5">
            <a:extLst>
              <a:ext uri="{FF2B5EF4-FFF2-40B4-BE49-F238E27FC236}">
                <a16:creationId xmlns:a16="http://schemas.microsoft.com/office/drawing/2014/main" id="{93051BA0-B83A-4A9D-9B5D-8044C1B96A50}"/>
              </a:ext>
            </a:extLst>
          </p:cNvPr>
          <p:cNvGrpSpPr/>
          <p:nvPr/>
        </p:nvGrpSpPr>
        <p:grpSpPr>
          <a:xfrm flipH="1">
            <a:off x="5028504" y="2619194"/>
            <a:ext cx="1594169" cy="4238806"/>
            <a:chOff x="5557677" y="2038349"/>
            <a:chExt cx="1594169" cy="4238806"/>
          </a:xfrm>
          <a:solidFill>
            <a:schemeClr val="accent2"/>
          </a:solidFill>
        </p:grpSpPr>
        <p:sp>
          <p:nvSpPr>
            <p:cNvPr id="7" name="화살표: 위쪽 6">
              <a:extLst>
                <a:ext uri="{FF2B5EF4-FFF2-40B4-BE49-F238E27FC236}">
                  <a16:creationId xmlns:a16="http://schemas.microsoft.com/office/drawing/2014/main" id="{7CD3959F-0793-40B8-A662-64949C2E6650}"/>
                </a:ext>
              </a:extLst>
            </p:cNvPr>
            <p:cNvSpPr/>
            <p:nvPr/>
          </p:nvSpPr>
          <p:spPr>
            <a:xfrm>
              <a:off x="5557677" y="2038349"/>
              <a:ext cx="778523" cy="1966913"/>
            </a:xfrm>
            <a:prstGeom prst="up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9AD562CD-9BA3-4C59-B935-BD3887F5B975}"/>
                </a:ext>
              </a:extLst>
            </p:cNvPr>
            <p:cNvSpPr/>
            <p:nvPr/>
          </p:nvSpPr>
          <p:spPr>
            <a:xfrm>
              <a:off x="6762717" y="5022469"/>
              <a:ext cx="389129" cy="125468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7A0B39A9-ABB1-4C66-A683-F6B12EDE5984}"/>
                </a:ext>
              </a:extLst>
            </p:cNvPr>
            <p:cNvSpPr/>
            <p:nvPr/>
          </p:nvSpPr>
          <p:spPr>
            <a:xfrm rot="19135019">
              <a:off x="6257280" y="3667039"/>
              <a:ext cx="389129" cy="16926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D727A254-45FD-481C-823D-DD14CAD4AD85}"/>
              </a:ext>
            </a:extLst>
          </p:cNvPr>
          <p:cNvGrpSpPr/>
          <p:nvPr/>
        </p:nvGrpSpPr>
        <p:grpSpPr>
          <a:xfrm>
            <a:off x="4879862" y="2038349"/>
            <a:ext cx="1497990" cy="4819650"/>
            <a:chOff x="5557677" y="2038349"/>
            <a:chExt cx="1497990" cy="4819650"/>
          </a:xfrm>
        </p:grpSpPr>
        <p:sp>
          <p:nvSpPr>
            <p:cNvPr id="11" name="화살표: 위쪽 10">
              <a:extLst>
                <a:ext uri="{FF2B5EF4-FFF2-40B4-BE49-F238E27FC236}">
                  <a16:creationId xmlns:a16="http://schemas.microsoft.com/office/drawing/2014/main" id="{B354A6F7-23F8-4041-8876-FFB4906F1002}"/>
                </a:ext>
              </a:extLst>
            </p:cNvPr>
            <p:cNvSpPr/>
            <p:nvPr/>
          </p:nvSpPr>
          <p:spPr>
            <a:xfrm>
              <a:off x="5557677" y="2038349"/>
              <a:ext cx="1104900" cy="1966913"/>
            </a:xfrm>
            <a:prstGeom prst="up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57E34867-5058-49F3-B2C9-3C724403AB35}"/>
                </a:ext>
              </a:extLst>
            </p:cNvPr>
            <p:cNvSpPr/>
            <p:nvPr/>
          </p:nvSpPr>
          <p:spPr>
            <a:xfrm>
              <a:off x="6503405" y="5271554"/>
              <a:ext cx="552262" cy="158644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1756D22C-B19F-4721-84EF-5F05A91EB7D4}"/>
                </a:ext>
              </a:extLst>
            </p:cNvPr>
            <p:cNvSpPr/>
            <p:nvPr/>
          </p:nvSpPr>
          <p:spPr>
            <a:xfrm rot="20058263">
              <a:off x="6169777" y="3803548"/>
              <a:ext cx="552262" cy="167239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69" name="자유형: 도형 68">
            <a:extLst>
              <a:ext uri="{FF2B5EF4-FFF2-40B4-BE49-F238E27FC236}">
                <a16:creationId xmlns:a16="http://schemas.microsoft.com/office/drawing/2014/main" id="{9ABA789D-E8DB-4645-AE09-D5DD9DEE5E77}"/>
              </a:ext>
            </a:extLst>
          </p:cNvPr>
          <p:cNvSpPr/>
          <p:nvPr/>
        </p:nvSpPr>
        <p:spPr>
          <a:xfrm flipH="1">
            <a:off x="6511377" y="2299580"/>
            <a:ext cx="915065" cy="4558419"/>
          </a:xfrm>
          <a:custGeom>
            <a:avLst/>
            <a:gdLst>
              <a:gd name="connsiteX0" fmla="*/ 336502 w 915065"/>
              <a:gd name="connsiteY0" fmla="*/ 0 h 4558419"/>
              <a:gd name="connsiteX1" fmla="*/ 0 w 915065"/>
              <a:gd name="connsiteY1" fmla="*/ 436294 h 4558419"/>
              <a:gd name="connsiteX2" fmla="*/ 168251 w 915065"/>
              <a:gd name="connsiteY2" fmla="*/ 436294 h 4558419"/>
              <a:gd name="connsiteX3" fmla="*/ 168251 w 915065"/>
              <a:gd name="connsiteY3" fmla="*/ 1553354 h 4558419"/>
              <a:gd name="connsiteX4" fmla="*/ 169517 w 915065"/>
              <a:gd name="connsiteY4" fmla="*/ 1553354 h 4558419"/>
              <a:gd name="connsiteX5" fmla="*/ 168625 w 915065"/>
              <a:gd name="connsiteY5" fmla="*/ 1553911 h 4558419"/>
              <a:gd name="connsiteX6" fmla="*/ 576049 w 915065"/>
              <a:gd name="connsiteY6" fmla="*/ 2651747 h 4558419"/>
              <a:gd name="connsiteX7" fmla="*/ 576049 w 915065"/>
              <a:gd name="connsiteY7" fmla="*/ 4143243 h 4558419"/>
              <a:gd name="connsiteX8" fmla="*/ 573906 w 915065"/>
              <a:gd name="connsiteY8" fmla="*/ 4143243 h 4558419"/>
              <a:gd name="connsiteX9" fmla="*/ 573906 w 915065"/>
              <a:gd name="connsiteY9" fmla="*/ 4558419 h 4558419"/>
              <a:gd name="connsiteX10" fmla="*/ 915065 w 915065"/>
              <a:gd name="connsiteY10" fmla="*/ 4558419 h 4558419"/>
              <a:gd name="connsiteX11" fmla="*/ 915065 w 915065"/>
              <a:gd name="connsiteY11" fmla="*/ 4143243 h 4558419"/>
              <a:gd name="connsiteX12" fmla="*/ 912436 w 915065"/>
              <a:gd name="connsiteY12" fmla="*/ 4143243 h 4558419"/>
              <a:gd name="connsiteX13" fmla="*/ 912436 w 915065"/>
              <a:gd name="connsiteY13" fmla="*/ 2555576 h 4558419"/>
              <a:gd name="connsiteX14" fmla="*/ 913431 w 915065"/>
              <a:gd name="connsiteY14" fmla="*/ 2554955 h 4558419"/>
              <a:gd name="connsiteX15" fmla="*/ 504752 w 915065"/>
              <a:gd name="connsiteY15" fmla="*/ 1453740 h 4558419"/>
              <a:gd name="connsiteX16" fmla="*/ 504752 w 915065"/>
              <a:gd name="connsiteY16" fmla="*/ 436294 h 4558419"/>
              <a:gd name="connsiteX17" fmla="*/ 673002 w 915065"/>
              <a:gd name="connsiteY17" fmla="*/ 436294 h 4558419"/>
              <a:gd name="connsiteX0" fmla="*/ 336502 w 915065"/>
              <a:gd name="connsiteY0" fmla="*/ 0 h 4558419"/>
              <a:gd name="connsiteX1" fmla="*/ 0 w 915065"/>
              <a:gd name="connsiteY1" fmla="*/ 436294 h 4558419"/>
              <a:gd name="connsiteX2" fmla="*/ 168251 w 915065"/>
              <a:gd name="connsiteY2" fmla="*/ 436294 h 4558419"/>
              <a:gd name="connsiteX3" fmla="*/ 168251 w 915065"/>
              <a:gd name="connsiteY3" fmla="*/ 1553354 h 4558419"/>
              <a:gd name="connsiteX4" fmla="*/ 169517 w 915065"/>
              <a:gd name="connsiteY4" fmla="*/ 1553354 h 4558419"/>
              <a:gd name="connsiteX5" fmla="*/ 168625 w 915065"/>
              <a:gd name="connsiteY5" fmla="*/ 1553911 h 4558419"/>
              <a:gd name="connsiteX6" fmla="*/ 576049 w 915065"/>
              <a:gd name="connsiteY6" fmla="*/ 2651747 h 4558419"/>
              <a:gd name="connsiteX7" fmla="*/ 576049 w 915065"/>
              <a:gd name="connsiteY7" fmla="*/ 4143243 h 4558419"/>
              <a:gd name="connsiteX8" fmla="*/ 573906 w 915065"/>
              <a:gd name="connsiteY8" fmla="*/ 4143243 h 4558419"/>
              <a:gd name="connsiteX9" fmla="*/ 573906 w 915065"/>
              <a:gd name="connsiteY9" fmla="*/ 4558419 h 4558419"/>
              <a:gd name="connsiteX10" fmla="*/ 915065 w 915065"/>
              <a:gd name="connsiteY10" fmla="*/ 4558419 h 4558419"/>
              <a:gd name="connsiteX11" fmla="*/ 915065 w 915065"/>
              <a:gd name="connsiteY11" fmla="*/ 4143243 h 4558419"/>
              <a:gd name="connsiteX12" fmla="*/ 912436 w 915065"/>
              <a:gd name="connsiteY12" fmla="*/ 2555576 h 4558419"/>
              <a:gd name="connsiteX13" fmla="*/ 913431 w 915065"/>
              <a:gd name="connsiteY13" fmla="*/ 2554955 h 4558419"/>
              <a:gd name="connsiteX14" fmla="*/ 504752 w 915065"/>
              <a:gd name="connsiteY14" fmla="*/ 1453740 h 4558419"/>
              <a:gd name="connsiteX15" fmla="*/ 504752 w 915065"/>
              <a:gd name="connsiteY15" fmla="*/ 436294 h 4558419"/>
              <a:gd name="connsiteX16" fmla="*/ 673002 w 915065"/>
              <a:gd name="connsiteY16" fmla="*/ 436294 h 4558419"/>
              <a:gd name="connsiteX17" fmla="*/ 336502 w 915065"/>
              <a:gd name="connsiteY17" fmla="*/ 0 h 4558419"/>
              <a:gd name="connsiteX0" fmla="*/ 336502 w 915065"/>
              <a:gd name="connsiteY0" fmla="*/ 0 h 4558419"/>
              <a:gd name="connsiteX1" fmla="*/ 0 w 915065"/>
              <a:gd name="connsiteY1" fmla="*/ 436294 h 4558419"/>
              <a:gd name="connsiteX2" fmla="*/ 168251 w 915065"/>
              <a:gd name="connsiteY2" fmla="*/ 436294 h 4558419"/>
              <a:gd name="connsiteX3" fmla="*/ 168251 w 915065"/>
              <a:gd name="connsiteY3" fmla="*/ 1553354 h 4558419"/>
              <a:gd name="connsiteX4" fmla="*/ 169517 w 915065"/>
              <a:gd name="connsiteY4" fmla="*/ 1553354 h 4558419"/>
              <a:gd name="connsiteX5" fmla="*/ 168625 w 915065"/>
              <a:gd name="connsiteY5" fmla="*/ 1553911 h 4558419"/>
              <a:gd name="connsiteX6" fmla="*/ 576049 w 915065"/>
              <a:gd name="connsiteY6" fmla="*/ 2651747 h 4558419"/>
              <a:gd name="connsiteX7" fmla="*/ 576049 w 915065"/>
              <a:gd name="connsiteY7" fmla="*/ 4143243 h 4558419"/>
              <a:gd name="connsiteX8" fmla="*/ 573906 w 915065"/>
              <a:gd name="connsiteY8" fmla="*/ 4143243 h 4558419"/>
              <a:gd name="connsiteX9" fmla="*/ 573906 w 915065"/>
              <a:gd name="connsiteY9" fmla="*/ 4558419 h 4558419"/>
              <a:gd name="connsiteX10" fmla="*/ 915065 w 915065"/>
              <a:gd name="connsiteY10" fmla="*/ 4558419 h 4558419"/>
              <a:gd name="connsiteX11" fmla="*/ 912436 w 915065"/>
              <a:gd name="connsiteY11" fmla="*/ 2555576 h 4558419"/>
              <a:gd name="connsiteX12" fmla="*/ 913431 w 915065"/>
              <a:gd name="connsiteY12" fmla="*/ 2554955 h 4558419"/>
              <a:gd name="connsiteX13" fmla="*/ 504752 w 915065"/>
              <a:gd name="connsiteY13" fmla="*/ 1453740 h 4558419"/>
              <a:gd name="connsiteX14" fmla="*/ 504752 w 915065"/>
              <a:gd name="connsiteY14" fmla="*/ 436294 h 4558419"/>
              <a:gd name="connsiteX15" fmla="*/ 673002 w 915065"/>
              <a:gd name="connsiteY15" fmla="*/ 436294 h 4558419"/>
              <a:gd name="connsiteX16" fmla="*/ 336502 w 915065"/>
              <a:gd name="connsiteY16" fmla="*/ 0 h 4558419"/>
              <a:gd name="connsiteX0" fmla="*/ 336502 w 915065"/>
              <a:gd name="connsiteY0" fmla="*/ 0 h 4558419"/>
              <a:gd name="connsiteX1" fmla="*/ 0 w 915065"/>
              <a:gd name="connsiteY1" fmla="*/ 436294 h 4558419"/>
              <a:gd name="connsiteX2" fmla="*/ 168251 w 915065"/>
              <a:gd name="connsiteY2" fmla="*/ 436294 h 4558419"/>
              <a:gd name="connsiteX3" fmla="*/ 168251 w 915065"/>
              <a:gd name="connsiteY3" fmla="*/ 1553354 h 4558419"/>
              <a:gd name="connsiteX4" fmla="*/ 169517 w 915065"/>
              <a:gd name="connsiteY4" fmla="*/ 1553354 h 4558419"/>
              <a:gd name="connsiteX5" fmla="*/ 168625 w 915065"/>
              <a:gd name="connsiteY5" fmla="*/ 1553911 h 4558419"/>
              <a:gd name="connsiteX6" fmla="*/ 576049 w 915065"/>
              <a:gd name="connsiteY6" fmla="*/ 2651747 h 4558419"/>
              <a:gd name="connsiteX7" fmla="*/ 576049 w 915065"/>
              <a:gd name="connsiteY7" fmla="*/ 4143243 h 4558419"/>
              <a:gd name="connsiteX8" fmla="*/ 573906 w 915065"/>
              <a:gd name="connsiteY8" fmla="*/ 4558419 h 4558419"/>
              <a:gd name="connsiteX9" fmla="*/ 915065 w 915065"/>
              <a:gd name="connsiteY9" fmla="*/ 4558419 h 4558419"/>
              <a:gd name="connsiteX10" fmla="*/ 912436 w 915065"/>
              <a:gd name="connsiteY10" fmla="*/ 2555576 h 4558419"/>
              <a:gd name="connsiteX11" fmla="*/ 913431 w 915065"/>
              <a:gd name="connsiteY11" fmla="*/ 2554955 h 4558419"/>
              <a:gd name="connsiteX12" fmla="*/ 504752 w 915065"/>
              <a:gd name="connsiteY12" fmla="*/ 1453740 h 4558419"/>
              <a:gd name="connsiteX13" fmla="*/ 504752 w 915065"/>
              <a:gd name="connsiteY13" fmla="*/ 436294 h 4558419"/>
              <a:gd name="connsiteX14" fmla="*/ 673002 w 915065"/>
              <a:gd name="connsiteY14" fmla="*/ 436294 h 4558419"/>
              <a:gd name="connsiteX15" fmla="*/ 336502 w 915065"/>
              <a:gd name="connsiteY15" fmla="*/ 0 h 4558419"/>
              <a:gd name="connsiteX0" fmla="*/ 336502 w 915065"/>
              <a:gd name="connsiteY0" fmla="*/ 0 h 4558419"/>
              <a:gd name="connsiteX1" fmla="*/ 0 w 915065"/>
              <a:gd name="connsiteY1" fmla="*/ 436294 h 4558419"/>
              <a:gd name="connsiteX2" fmla="*/ 168251 w 915065"/>
              <a:gd name="connsiteY2" fmla="*/ 436294 h 4558419"/>
              <a:gd name="connsiteX3" fmla="*/ 168251 w 915065"/>
              <a:gd name="connsiteY3" fmla="*/ 1553354 h 4558419"/>
              <a:gd name="connsiteX4" fmla="*/ 169517 w 915065"/>
              <a:gd name="connsiteY4" fmla="*/ 1553354 h 4558419"/>
              <a:gd name="connsiteX5" fmla="*/ 168625 w 915065"/>
              <a:gd name="connsiteY5" fmla="*/ 1553911 h 4558419"/>
              <a:gd name="connsiteX6" fmla="*/ 576049 w 915065"/>
              <a:gd name="connsiteY6" fmla="*/ 2651747 h 4558419"/>
              <a:gd name="connsiteX7" fmla="*/ 573906 w 915065"/>
              <a:gd name="connsiteY7" fmla="*/ 4558419 h 4558419"/>
              <a:gd name="connsiteX8" fmla="*/ 915065 w 915065"/>
              <a:gd name="connsiteY8" fmla="*/ 4558419 h 4558419"/>
              <a:gd name="connsiteX9" fmla="*/ 912436 w 915065"/>
              <a:gd name="connsiteY9" fmla="*/ 2555576 h 4558419"/>
              <a:gd name="connsiteX10" fmla="*/ 913431 w 915065"/>
              <a:gd name="connsiteY10" fmla="*/ 2554955 h 4558419"/>
              <a:gd name="connsiteX11" fmla="*/ 504752 w 915065"/>
              <a:gd name="connsiteY11" fmla="*/ 1453740 h 4558419"/>
              <a:gd name="connsiteX12" fmla="*/ 504752 w 915065"/>
              <a:gd name="connsiteY12" fmla="*/ 436294 h 4558419"/>
              <a:gd name="connsiteX13" fmla="*/ 673002 w 915065"/>
              <a:gd name="connsiteY13" fmla="*/ 436294 h 4558419"/>
              <a:gd name="connsiteX14" fmla="*/ 336502 w 915065"/>
              <a:gd name="connsiteY14" fmla="*/ 0 h 4558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15065" h="4558419">
                <a:moveTo>
                  <a:pt x="336502" y="0"/>
                </a:moveTo>
                <a:lnTo>
                  <a:pt x="0" y="436294"/>
                </a:lnTo>
                <a:lnTo>
                  <a:pt x="168251" y="436294"/>
                </a:lnTo>
                <a:lnTo>
                  <a:pt x="168251" y="1553354"/>
                </a:lnTo>
                <a:lnTo>
                  <a:pt x="169517" y="1553354"/>
                </a:lnTo>
                <a:lnTo>
                  <a:pt x="168625" y="1553911"/>
                </a:lnTo>
                <a:lnTo>
                  <a:pt x="576049" y="2651747"/>
                </a:lnTo>
                <a:cubicBezTo>
                  <a:pt x="575335" y="3287304"/>
                  <a:pt x="574620" y="3922862"/>
                  <a:pt x="573906" y="4558419"/>
                </a:cubicBezTo>
                <a:lnTo>
                  <a:pt x="915065" y="4558419"/>
                </a:lnTo>
                <a:cubicBezTo>
                  <a:pt x="914189" y="3890805"/>
                  <a:pt x="913312" y="3223190"/>
                  <a:pt x="912436" y="2555576"/>
                </a:cubicBezTo>
                <a:lnTo>
                  <a:pt x="913431" y="2554955"/>
                </a:lnTo>
                <a:lnTo>
                  <a:pt x="504752" y="1453740"/>
                </a:lnTo>
                <a:lnTo>
                  <a:pt x="504752" y="436294"/>
                </a:lnTo>
                <a:lnTo>
                  <a:pt x="673002" y="436294"/>
                </a:lnTo>
                <a:lnTo>
                  <a:pt x="336502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grpSp>
        <p:nvGrpSpPr>
          <p:cNvPr id="17" name="Group 13">
            <a:extLst>
              <a:ext uri="{FF2B5EF4-FFF2-40B4-BE49-F238E27FC236}">
                <a16:creationId xmlns:a16="http://schemas.microsoft.com/office/drawing/2014/main" id="{8C52FE21-FCD1-48B2-B6A8-B37C68E87195}"/>
              </a:ext>
            </a:extLst>
          </p:cNvPr>
          <p:cNvGrpSpPr/>
          <p:nvPr/>
        </p:nvGrpSpPr>
        <p:grpSpPr>
          <a:xfrm>
            <a:off x="9322738" y="3412455"/>
            <a:ext cx="2207354" cy="893296"/>
            <a:chOff x="9023213" y="2973444"/>
            <a:chExt cx="2207354" cy="893296"/>
          </a:xfrm>
        </p:grpSpPr>
        <p:grpSp>
          <p:nvGrpSpPr>
            <p:cNvPr id="18" name="Group 66">
              <a:extLst>
                <a:ext uri="{FF2B5EF4-FFF2-40B4-BE49-F238E27FC236}">
                  <a16:creationId xmlns:a16="http://schemas.microsoft.com/office/drawing/2014/main" id="{EB2DABB9-5A62-41BE-8648-6BC617A56745}"/>
                </a:ext>
              </a:extLst>
            </p:cNvPr>
            <p:cNvGrpSpPr/>
            <p:nvPr/>
          </p:nvGrpSpPr>
          <p:grpSpPr>
            <a:xfrm>
              <a:off x="9023213" y="2996321"/>
              <a:ext cx="276999" cy="276999"/>
              <a:chOff x="2411760" y="3606832"/>
              <a:chExt cx="206152" cy="206152"/>
            </a:xfrm>
          </p:grpSpPr>
          <p:sp>
            <p:nvSpPr>
              <p:cNvPr id="23" name="Oval 72">
                <a:extLst>
                  <a:ext uri="{FF2B5EF4-FFF2-40B4-BE49-F238E27FC236}">
                    <a16:creationId xmlns:a16="http://schemas.microsoft.com/office/drawing/2014/main" id="{97FB4FEF-D2A9-449E-B89F-B03D56E1A1B7}"/>
                  </a:ext>
                </a:extLst>
              </p:cNvPr>
              <p:cNvSpPr/>
              <p:nvPr/>
            </p:nvSpPr>
            <p:spPr>
              <a:xfrm>
                <a:off x="2411760" y="3606832"/>
                <a:ext cx="206152" cy="20615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dirty="0">
                  <a:solidFill>
                    <a:schemeClr val="bg1"/>
                  </a:solidFill>
                  <a:ea typeface="+mj-ea"/>
                </a:endParaRPr>
              </a:p>
            </p:txBody>
          </p:sp>
          <p:sp>
            <p:nvSpPr>
              <p:cNvPr id="24" name="Chevron 60">
                <a:extLst>
                  <a:ext uri="{FF2B5EF4-FFF2-40B4-BE49-F238E27FC236}">
                    <a16:creationId xmlns:a16="http://schemas.microsoft.com/office/drawing/2014/main" id="{30142DCF-BA13-4865-969D-602554C1CEB6}"/>
                  </a:ext>
                </a:extLst>
              </p:cNvPr>
              <p:cNvSpPr/>
              <p:nvPr/>
            </p:nvSpPr>
            <p:spPr>
              <a:xfrm>
                <a:off x="2473351" y="3645566"/>
                <a:ext cx="106415" cy="128684"/>
              </a:xfrm>
              <a:prstGeom prst="chevron">
                <a:avLst>
                  <a:gd name="adj" fmla="val 5286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>
                  <a:solidFill>
                    <a:schemeClr val="bg1"/>
                  </a:solidFill>
                  <a:ea typeface="+mj-ea"/>
                </a:endParaRPr>
              </a:p>
            </p:txBody>
          </p:sp>
        </p:grpSp>
        <p:grpSp>
          <p:nvGrpSpPr>
            <p:cNvPr id="19" name="Group 67">
              <a:extLst>
                <a:ext uri="{FF2B5EF4-FFF2-40B4-BE49-F238E27FC236}">
                  <a16:creationId xmlns:a16="http://schemas.microsoft.com/office/drawing/2014/main" id="{2C4ECD48-2FD8-4BEF-A6C5-D1385EF28310}"/>
                </a:ext>
              </a:extLst>
            </p:cNvPr>
            <p:cNvGrpSpPr/>
            <p:nvPr/>
          </p:nvGrpSpPr>
          <p:grpSpPr>
            <a:xfrm>
              <a:off x="9300212" y="2973444"/>
              <a:ext cx="1930355" cy="893296"/>
              <a:chOff x="2140088" y="4456378"/>
              <a:chExt cx="1930355" cy="893296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099FE08-39F4-4F49-BB00-A1DF1A6210C3}"/>
                  </a:ext>
                </a:extLst>
              </p:cNvPr>
              <p:cNvSpPr txBox="1"/>
              <p:nvPr/>
            </p:nvSpPr>
            <p:spPr>
              <a:xfrm>
                <a:off x="2140088" y="4456378"/>
                <a:ext cx="1930354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Simply Presentation</a:t>
                </a:r>
                <a:endParaRPr lang="en-US" altLang="ko-KR" sz="1200" dirty="0">
                  <a:solidFill>
                    <a:schemeClr val="bg1"/>
                  </a:solidFill>
                  <a:ea typeface="+mj-ea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7F4F36C-51F9-4836-BF80-ADDEEF79C185}"/>
                  </a:ext>
                </a:extLst>
              </p:cNvPr>
              <p:cNvSpPr txBox="1"/>
              <p:nvPr/>
            </p:nvSpPr>
            <p:spPr>
              <a:xfrm>
                <a:off x="2140088" y="4764155"/>
                <a:ext cx="1930355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Modern PowerPoint</a:t>
                </a:r>
                <a:endParaRPr lang="en-US" altLang="ko-KR" sz="1200" dirty="0">
                  <a:solidFill>
                    <a:schemeClr val="bg1"/>
                  </a:solidFill>
                  <a:ea typeface="+mj-ea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FC17DCD-427A-4723-B56E-8B9C0D61DA01}"/>
                  </a:ext>
                </a:extLst>
              </p:cNvPr>
              <p:cNvSpPr txBox="1"/>
              <p:nvPr/>
            </p:nvSpPr>
            <p:spPr>
              <a:xfrm>
                <a:off x="2140088" y="5072675"/>
                <a:ext cx="1930355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PowerPoint  Presentation</a:t>
                </a:r>
                <a:endParaRPr lang="en-US" altLang="ko-KR" sz="12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5" name="Group 91">
            <a:extLst>
              <a:ext uri="{FF2B5EF4-FFF2-40B4-BE49-F238E27FC236}">
                <a16:creationId xmlns:a16="http://schemas.microsoft.com/office/drawing/2014/main" id="{00A178E6-E13C-4E5F-818A-03231BAEBA73}"/>
              </a:ext>
            </a:extLst>
          </p:cNvPr>
          <p:cNvGrpSpPr/>
          <p:nvPr/>
        </p:nvGrpSpPr>
        <p:grpSpPr>
          <a:xfrm flipH="1">
            <a:off x="661909" y="3412455"/>
            <a:ext cx="2207354" cy="893296"/>
            <a:chOff x="9023213" y="2973444"/>
            <a:chExt cx="2207354" cy="893296"/>
          </a:xfrm>
        </p:grpSpPr>
        <p:grpSp>
          <p:nvGrpSpPr>
            <p:cNvPr id="26" name="Group 108">
              <a:extLst>
                <a:ext uri="{FF2B5EF4-FFF2-40B4-BE49-F238E27FC236}">
                  <a16:creationId xmlns:a16="http://schemas.microsoft.com/office/drawing/2014/main" id="{054F19FB-A72B-40C4-9DC6-39C480BBD22C}"/>
                </a:ext>
              </a:extLst>
            </p:cNvPr>
            <p:cNvGrpSpPr/>
            <p:nvPr/>
          </p:nvGrpSpPr>
          <p:grpSpPr>
            <a:xfrm>
              <a:off x="9023213" y="2996321"/>
              <a:ext cx="276999" cy="276999"/>
              <a:chOff x="2411760" y="3606832"/>
              <a:chExt cx="206152" cy="206152"/>
            </a:xfrm>
          </p:grpSpPr>
          <p:sp>
            <p:nvSpPr>
              <p:cNvPr id="31" name="Oval 113">
                <a:extLst>
                  <a:ext uri="{FF2B5EF4-FFF2-40B4-BE49-F238E27FC236}">
                    <a16:creationId xmlns:a16="http://schemas.microsoft.com/office/drawing/2014/main" id="{F6D7BFAB-E04C-40F8-BF77-BFA7D47B8C27}"/>
                  </a:ext>
                </a:extLst>
              </p:cNvPr>
              <p:cNvSpPr/>
              <p:nvPr/>
            </p:nvSpPr>
            <p:spPr>
              <a:xfrm>
                <a:off x="2411760" y="3606832"/>
                <a:ext cx="206152" cy="20615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dirty="0">
                  <a:solidFill>
                    <a:schemeClr val="bg1"/>
                  </a:solidFill>
                  <a:ea typeface="+mj-ea"/>
                </a:endParaRPr>
              </a:p>
            </p:txBody>
          </p:sp>
          <p:sp>
            <p:nvSpPr>
              <p:cNvPr id="32" name="Chevron 60">
                <a:extLst>
                  <a:ext uri="{FF2B5EF4-FFF2-40B4-BE49-F238E27FC236}">
                    <a16:creationId xmlns:a16="http://schemas.microsoft.com/office/drawing/2014/main" id="{D847403E-325A-4240-8DBD-84E2AD1A3BC2}"/>
                  </a:ext>
                </a:extLst>
              </p:cNvPr>
              <p:cNvSpPr/>
              <p:nvPr/>
            </p:nvSpPr>
            <p:spPr>
              <a:xfrm>
                <a:off x="2473351" y="3645566"/>
                <a:ext cx="106415" cy="128684"/>
              </a:xfrm>
              <a:prstGeom prst="chevron">
                <a:avLst>
                  <a:gd name="adj" fmla="val 5286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>
                  <a:solidFill>
                    <a:schemeClr val="bg1"/>
                  </a:solidFill>
                  <a:ea typeface="+mj-ea"/>
                </a:endParaRPr>
              </a:p>
            </p:txBody>
          </p:sp>
        </p:grpSp>
        <p:grpSp>
          <p:nvGrpSpPr>
            <p:cNvPr id="27" name="Group 109">
              <a:extLst>
                <a:ext uri="{FF2B5EF4-FFF2-40B4-BE49-F238E27FC236}">
                  <a16:creationId xmlns:a16="http://schemas.microsoft.com/office/drawing/2014/main" id="{554D06DF-DE2E-4F49-B979-34E21D67B3FB}"/>
                </a:ext>
              </a:extLst>
            </p:cNvPr>
            <p:cNvGrpSpPr/>
            <p:nvPr/>
          </p:nvGrpSpPr>
          <p:grpSpPr>
            <a:xfrm>
              <a:off x="9300212" y="2973444"/>
              <a:ext cx="1930355" cy="893296"/>
              <a:chOff x="2140088" y="4456378"/>
              <a:chExt cx="1930355" cy="893296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2D3C28B-EF2D-475F-BD5A-B72DCB3EF58D}"/>
                  </a:ext>
                </a:extLst>
              </p:cNvPr>
              <p:cNvSpPr txBox="1"/>
              <p:nvPr/>
            </p:nvSpPr>
            <p:spPr>
              <a:xfrm>
                <a:off x="2140088" y="4456378"/>
                <a:ext cx="1930354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Simply Presentation</a:t>
                </a:r>
                <a:endParaRPr lang="en-US" altLang="ko-KR" sz="1200" dirty="0">
                  <a:solidFill>
                    <a:schemeClr val="bg1"/>
                  </a:solidFill>
                  <a:ea typeface="+mj-ea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D418CFE-9773-4287-81E2-F74DF9E4A7CE}"/>
                  </a:ext>
                </a:extLst>
              </p:cNvPr>
              <p:cNvSpPr txBox="1"/>
              <p:nvPr/>
            </p:nvSpPr>
            <p:spPr>
              <a:xfrm>
                <a:off x="2140088" y="4764155"/>
                <a:ext cx="1930355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Modern PowerPoint</a:t>
                </a:r>
                <a:endParaRPr lang="en-US" altLang="ko-KR" sz="1200" dirty="0">
                  <a:solidFill>
                    <a:schemeClr val="bg1"/>
                  </a:solidFill>
                  <a:ea typeface="+mj-ea"/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71CAAE4-3439-4AC0-9A45-9DB08D1736E1}"/>
                  </a:ext>
                </a:extLst>
              </p:cNvPr>
              <p:cNvSpPr txBox="1"/>
              <p:nvPr/>
            </p:nvSpPr>
            <p:spPr>
              <a:xfrm>
                <a:off x="2140088" y="5072675"/>
                <a:ext cx="1930355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PowerPoint  Presentation</a:t>
                </a:r>
                <a:endParaRPr lang="en-US" altLang="ko-KR" sz="12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33" name="Group 74">
            <a:extLst>
              <a:ext uri="{FF2B5EF4-FFF2-40B4-BE49-F238E27FC236}">
                <a16:creationId xmlns:a16="http://schemas.microsoft.com/office/drawing/2014/main" id="{AB2529AB-2A55-44F7-88CE-533220D8662C}"/>
              </a:ext>
            </a:extLst>
          </p:cNvPr>
          <p:cNvGrpSpPr/>
          <p:nvPr/>
        </p:nvGrpSpPr>
        <p:grpSpPr>
          <a:xfrm>
            <a:off x="8531404" y="1673113"/>
            <a:ext cx="2207354" cy="893296"/>
            <a:chOff x="9023213" y="2973444"/>
            <a:chExt cx="2207354" cy="893296"/>
          </a:xfrm>
        </p:grpSpPr>
        <p:grpSp>
          <p:nvGrpSpPr>
            <p:cNvPr id="34" name="Group 75">
              <a:extLst>
                <a:ext uri="{FF2B5EF4-FFF2-40B4-BE49-F238E27FC236}">
                  <a16:creationId xmlns:a16="http://schemas.microsoft.com/office/drawing/2014/main" id="{9F0541B6-0B8D-4BB3-9BE4-5A6D56D1147F}"/>
                </a:ext>
              </a:extLst>
            </p:cNvPr>
            <p:cNvGrpSpPr/>
            <p:nvPr/>
          </p:nvGrpSpPr>
          <p:grpSpPr>
            <a:xfrm>
              <a:off x="9023213" y="2996321"/>
              <a:ext cx="276999" cy="276999"/>
              <a:chOff x="2411760" y="3606832"/>
              <a:chExt cx="206152" cy="206152"/>
            </a:xfrm>
          </p:grpSpPr>
          <p:sp>
            <p:nvSpPr>
              <p:cNvPr id="39" name="Oval 80">
                <a:extLst>
                  <a:ext uri="{FF2B5EF4-FFF2-40B4-BE49-F238E27FC236}">
                    <a16:creationId xmlns:a16="http://schemas.microsoft.com/office/drawing/2014/main" id="{E188F42E-BACA-4C07-B441-1C9A8F958976}"/>
                  </a:ext>
                </a:extLst>
              </p:cNvPr>
              <p:cNvSpPr/>
              <p:nvPr/>
            </p:nvSpPr>
            <p:spPr>
              <a:xfrm>
                <a:off x="2411760" y="3606832"/>
                <a:ext cx="206152" cy="20615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dirty="0">
                  <a:solidFill>
                    <a:schemeClr val="bg1"/>
                  </a:solidFill>
                  <a:ea typeface="+mj-ea"/>
                </a:endParaRPr>
              </a:p>
            </p:txBody>
          </p:sp>
          <p:sp>
            <p:nvSpPr>
              <p:cNvPr id="40" name="Chevron 60">
                <a:extLst>
                  <a:ext uri="{FF2B5EF4-FFF2-40B4-BE49-F238E27FC236}">
                    <a16:creationId xmlns:a16="http://schemas.microsoft.com/office/drawing/2014/main" id="{1FFDD700-AD94-45E6-949E-73DA000A3E89}"/>
                  </a:ext>
                </a:extLst>
              </p:cNvPr>
              <p:cNvSpPr/>
              <p:nvPr/>
            </p:nvSpPr>
            <p:spPr>
              <a:xfrm>
                <a:off x="2473351" y="3645566"/>
                <a:ext cx="106415" cy="128684"/>
              </a:xfrm>
              <a:prstGeom prst="chevron">
                <a:avLst>
                  <a:gd name="adj" fmla="val 5286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>
                  <a:solidFill>
                    <a:schemeClr val="bg1"/>
                  </a:solidFill>
                  <a:ea typeface="+mj-ea"/>
                </a:endParaRPr>
              </a:p>
            </p:txBody>
          </p:sp>
        </p:grpSp>
        <p:grpSp>
          <p:nvGrpSpPr>
            <p:cNvPr id="35" name="Group 76">
              <a:extLst>
                <a:ext uri="{FF2B5EF4-FFF2-40B4-BE49-F238E27FC236}">
                  <a16:creationId xmlns:a16="http://schemas.microsoft.com/office/drawing/2014/main" id="{EC5B2F72-561C-4D34-A866-4A966C8037EB}"/>
                </a:ext>
              </a:extLst>
            </p:cNvPr>
            <p:cNvGrpSpPr/>
            <p:nvPr/>
          </p:nvGrpSpPr>
          <p:grpSpPr>
            <a:xfrm>
              <a:off x="9300212" y="2973444"/>
              <a:ext cx="1930355" cy="893296"/>
              <a:chOff x="2140088" y="4456378"/>
              <a:chExt cx="1930355" cy="893296"/>
            </a:xfrm>
          </p:grpSpPr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C46BEBA-7DEE-40C4-B3F6-4C0A178BE239}"/>
                  </a:ext>
                </a:extLst>
              </p:cNvPr>
              <p:cNvSpPr txBox="1"/>
              <p:nvPr/>
            </p:nvSpPr>
            <p:spPr>
              <a:xfrm>
                <a:off x="2140088" y="4456378"/>
                <a:ext cx="1930354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Simply Presentation</a:t>
                </a:r>
                <a:endParaRPr lang="en-US" altLang="ko-KR" sz="1200" dirty="0">
                  <a:solidFill>
                    <a:schemeClr val="bg1"/>
                  </a:solidFill>
                  <a:ea typeface="+mj-ea"/>
                </a:endParaRP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BF1544F-C9E8-4D24-A2DC-CE526EF7A009}"/>
                  </a:ext>
                </a:extLst>
              </p:cNvPr>
              <p:cNvSpPr txBox="1"/>
              <p:nvPr/>
            </p:nvSpPr>
            <p:spPr>
              <a:xfrm>
                <a:off x="2140088" y="4764155"/>
                <a:ext cx="1930355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Modern PowerPoint</a:t>
                </a:r>
                <a:endParaRPr lang="en-US" altLang="ko-KR" sz="1200" dirty="0">
                  <a:solidFill>
                    <a:schemeClr val="bg1"/>
                  </a:solidFill>
                  <a:ea typeface="+mj-ea"/>
                </a:endParaRP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9B76D07-163F-4551-A171-3997DA6A62D3}"/>
                  </a:ext>
                </a:extLst>
              </p:cNvPr>
              <p:cNvSpPr txBox="1"/>
              <p:nvPr/>
            </p:nvSpPr>
            <p:spPr>
              <a:xfrm>
                <a:off x="2140088" y="5072675"/>
                <a:ext cx="1930355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PowerPoint  Presentation</a:t>
                </a:r>
                <a:endParaRPr lang="en-US" altLang="ko-KR" sz="12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41" name="Group 82">
            <a:extLst>
              <a:ext uri="{FF2B5EF4-FFF2-40B4-BE49-F238E27FC236}">
                <a16:creationId xmlns:a16="http://schemas.microsoft.com/office/drawing/2014/main" id="{882B2A5C-C6EB-4A88-88D9-AADBA529D637}"/>
              </a:ext>
            </a:extLst>
          </p:cNvPr>
          <p:cNvGrpSpPr/>
          <p:nvPr/>
        </p:nvGrpSpPr>
        <p:grpSpPr>
          <a:xfrm>
            <a:off x="8531404" y="5151796"/>
            <a:ext cx="2207354" cy="893296"/>
            <a:chOff x="9023213" y="2973444"/>
            <a:chExt cx="2207354" cy="893296"/>
          </a:xfrm>
        </p:grpSpPr>
        <p:grpSp>
          <p:nvGrpSpPr>
            <p:cNvPr id="42" name="Group 83">
              <a:extLst>
                <a:ext uri="{FF2B5EF4-FFF2-40B4-BE49-F238E27FC236}">
                  <a16:creationId xmlns:a16="http://schemas.microsoft.com/office/drawing/2014/main" id="{58DCD072-3232-4FD3-8D19-18074A68D763}"/>
                </a:ext>
              </a:extLst>
            </p:cNvPr>
            <p:cNvGrpSpPr/>
            <p:nvPr/>
          </p:nvGrpSpPr>
          <p:grpSpPr>
            <a:xfrm>
              <a:off x="9023213" y="2996321"/>
              <a:ext cx="276999" cy="276999"/>
              <a:chOff x="2411760" y="3606832"/>
              <a:chExt cx="206152" cy="206152"/>
            </a:xfrm>
          </p:grpSpPr>
          <p:sp>
            <p:nvSpPr>
              <p:cNvPr id="47" name="Oval 88">
                <a:extLst>
                  <a:ext uri="{FF2B5EF4-FFF2-40B4-BE49-F238E27FC236}">
                    <a16:creationId xmlns:a16="http://schemas.microsoft.com/office/drawing/2014/main" id="{CC5B4F28-D5EF-48F5-85EE-CE12E4F46051}"/>
                  </a:ext>
                </a:extLst>
              </p:cNvPr>
              <p:cNvSpPr/>
              <p:nvPr/>
            </p:nvSpPr>
            <p:spPr>
              <a:xfrm>
                <a:off x="2411760" y="3606832"/>
                <a:ext cx="206152" cy="206152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dirty="0">
                  <a:solidFill>
                    <a:schemeClr val="bg1"/>
                  </a:solidFill>
                  <a:ea typeface="+mj-ea"/>
                </a:endParaRPr>
              </a:p>
            </p:txBody>
          </p:sp>
          <p:sp>
            <p:nvSpPr>
              <p:cNvPr id="48" name="Chevron 60">
                <a:extLst>
                  <a:ext uri="{FF2B5EF4-FFF2-40B4-BE49-F238E27FC236}">
                    <a16:creationId xmlns:a16="http://schemas.microsoft.com/office/drawing/2014/main" id="{1931DD9E-9AD3-48FC-B12E-8AFDD8C00768}"/>
                  </a:ext>
                </a:extLst>
              </p:cNvPr>
              <p:cNvSpPr/>
              <p:nvPr/>
            </p:nvSpPr>
            <p:spPr>
              <a:xfrm>
                <a:off x="2473351" y="3645566"/>
                <a:ext cx="106415" cy="128684"/>
              </a:xfrm>
              <a:prstGeom prst="chevron">
                <a:avLst>
                  <a:gd name="adj" fmla="val 5286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>
                  <a:solidFill>
                    <a:schemeClr val="bg1"/>
                  </a:solidFill>
                  <a:ea typeface="+mj-ea"/>
                </a:endParaRPr>
              </a:p>
            </p:txBody>
          </p:sp>
        </p:grpSp>
        <p:grpSp>
          <p:nvGrpSpPr>
            <p:cNvPr id="43" name="Group 84">
              <a:extLst>
                <a:ext uri="{FF2B5EF4-FFF2-40B4-BE49-F238E27FC236}">
                  <a16:creationId xmlns:a16="http://schemas.microsoft.com/office/drawing/2014/main" id="{8C8F9A4E-D47A-4249-B772-2AEF36C20D6C}"/>
                </a:ext>
              </a:extLst>
            </p:cNvPr>
            <p:cNvGrpSpPr/>
            <p:nvPr/>
          </p:nvGrpSpPr>
          <p:grpSpPr>
            <a:xfrm>
              <a:off x="9300212" y="2973444"/>
              <a:ext cx="1930355" cy="893296"/>
              <a:chOff x="2140088" y="4456378"/>
              <a:chExt cx="1930355" cy="893296"/>
            </a:xfrm>
          </p:grpSpPr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717C5BF6-471D-4357-9F4B-4805255B752A}"/>
                  </a:ext>
                </a:extLst>
              </p:cNvPr>
              <p:cNvSpPr txBox="1"/>
              <p:nvPr/>
            </p:nvSpPr>
            <p:spPr>
              <a:xfrm>
                <a:off x="2140088" y="4456378"/>
                <a:ext cx="1930354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Simply Presentation</a:t>
                </a:r>
                <a:endParaRPr lang="en-US" altLang="ko-KR" sz="1200" dirty="0">
                  <a:solidFill>
                    <a:schemeClr val="bg1"/>
                  </a:solidFill>
                  <a:ea typeface="+mj-ea"/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63A2EC35-1F18-493B-9881-05A8683CA7AB}"/>
                  </a:ext>
                </a:extLst>
              </p:cNvPr>
              <p:cNvSpPr txBox="1"/>
              <p:nvPr/>
            </p:nvSpPr>
            <p:spPr>
              <a:xfrm>
                <a:off x="2140088" y="4764155"/>
                <a:ext cx="1930355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Modern PowerPoint</a:t>
                </a:r>
                <a:endParaRPr lang="en-US" altLang="ko-KR" sz="1200" dirty="0">
                  <a:solidFill>
                    <a:schemeClr val="bg1"/>
                  </a:solidFill>
                  <a:ea typeface="+mj-ea"/>
                </a:endParaRP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7580A2F-954F-4C19-8A40-444E61B66DC5}"/>
                  </a:ext>
                </a:extLst>
              </p:cNvPr>
              <p:cNvSpPr txBox="1"/>
              <p:nvPr/>
            </p:nvSpPr>
            <p:spPr>
              <a:xfrm>
                <a:off x="2140088" y="5072675"/>
                <a:ext cx="1930355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PowerPoint  Presentation</a:t>
                </a:r>
                <a:endParaRPr lang="en-US" altLang="ko-KR" sz="12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49" name="Group 92">
            <a:extLst>
              <a:ext uri="{FF2B5EF4-FFF2-40B4-BE49-F238E27FC236}">
                <a16:creationId xmlns:a16="http://schemas.microsoft.com/office/drawing/2014/main" id="{2BAEAD93-3A80-4AC1-A0F2-8ECDB6532B8F}"/>
              </a:ext>
            </a:extLst>
          </p:cNvPr>
          <p:cNvGrpSpPr/>
          <p:nvPr/>
        </p:nvGrpSpPr>
        <p:grpSpPr>
          <a:xfrm flipH="1">
            <a:off x="1453242" y="1673113"/>
            <a:ext cx="2207354" cy="893296"/>
            <a:chOff x="9023213" y="2973444"/>
            <a:chExt cx="2207354" cy="893296"/>
          </a:xfrm>
        </p:grpSpPr>
        <p:grpSp>
          <p:nvGrpSpPr>
            <p:cNvPr id="50" name="Group 101">
              <a:extLst>
                <a:ext uri="{FF2B5EF4-FFF2-40B4-BE49-F238E27FC236}">
                  <a16:creationId xmlns:a16="http://schemas.microsoft.com/office/drawing/2014/main" id="{775B55E0-2DDF-443C-94BF-02469CD29F31}"/>
                </a:ext>
              </a:extLst>
            </p:cNvPr>
            <p:cNvGrpSpPr/>
            <p:nvPr/>
          </p:nvGrpSpPr>
          <p:grpSpPr>
            <a:xfrm>
              <a:off x="9023213" y="2996321"/>
              <a:ext cx="276999" cy="276999"/>
              <a:chOff x="2411760" y="3606832"/>
              <a:chExt cx="206152" cy="206152"/>
            </a:xfrm>
          </p:grpSpPr>
          <p:sp>
            <p:nvSpPr>
              <p:cNvPr id="55" name="Oval 106">
                <a:extLst>
                  <a:ext uri="{FF2B5EF4-FFF2-40B4-BE49-F238E27FC236}">
                    <a16:creationId xmlns:a16="http://schemas.microsoft.com/office/drawing/2014/main" id="{0D10E9D6-2753-47EC-B3DF-1DAA76F8E7F2}"/>
                  </a:ext>
                </a:extLst>
              </p:cNvPr>
              <p:cNvSpPr/>
              <p:nvPr/>
            </p:nvSpPr>
            <p:spPr>
              <a:xfrm>
                <a:off x="2411760" y="3606832"/>
                <a:ext cx="206152" cy="206152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dirty="0">
                  <a:solidFill>
                    <a:schemeClr val="bg1"/>
                  </a:solidFill>
                  <a:ea typeface="+mj-ea"/>
                </a:endParaRPr>
              </a:p>
            </p:txBody>
          </p:sp>
          <p:sp>
            <p:nvSpPr>
              <p:cNvPr id="56" name="Chevron 60">
                <a:extLst>
                  <a:ext uri="{FF2B5EF4-FFF2-40B4-BE49-F238E27FC236}">
                    <a16:creationId xmlns:a16="http://schemas.microsoft.com/office/drawing/2014/main" id="{A5BEE178-AC06-4CF8-895D-3B859F57F76F}"/>
                  </a:ext>
                </a:extLst>
              </p:cNvPr>
              <p:cNvSpPr/>
              <p:nvPr/>
            </p:nvSpPr>
            <p:spPr>
              <a:xfrm>
                <a:off x="2473351" y="3645566"/>
                <a:ext cx="106415" cy="128684"/>
              </a:xfrm>
              <a:prstGeom prst="chevron">
                <a:avLst>
                  <a:gd name="adj" fmla="val 5286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>
                  <a:solidFill>
                    <a:schemeClr val="bg1"/>
                  </a:solidFill>
                  <a:ea typeface="+mj-ea"/>
                </a:endParaRPr>
              </a:p>
            </p:txBody>
          </p:sp>
        </p:grpSp>
        <p:grpSp>
          <p:nvGrpSpPr>
            <p:cNvPr id="51" name="Group 102">
              <a:extLst>
                <a:ext uri="{FF2B5EF4-FFF2-40B4-BE49-F238E27FC236}">
                  <a16:creationId xmlns:a16="http://schemas.microsoft.com/office/drawing/2014/main" id="{7343AB09-B865-4C4C-80DF-BC8BC1BC124A}"/>
                </a:ext>
              </a:extLst>
            </p:cNvPr>
            <p:cNvGrpSpPr/>
            <p:nvPr/>
          </p:nvGrpSpPr>
          <p:grpSpPr>
            <a:xfrm>
              <a:off x="9300212" y="2973444"/>
              <a:ext cx="1930355" cy="893296"/>
              <a:chOff x="2140088" y="4456378"/>
              <a:chExt cx="1930355" cy="893296"/>
            </a:xfrm>
          </p:grpSpPr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691A2B21-A9D9-4105-B9BF-96B99427660F}"/>
                  </a:ext>
                </a:extLst>
              </p:cNvPr>
              <p:cNvSpPr txBox="1"/>
              <p:nvPr/>
            </p:nvSpPr>
            <p:spPr>
              <a:xfrm>
                <a:off x="2140088" y="4456378"/>
                <a:ext cx="1930354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Simply Presentation</a:t>
                </a:r>
                <a:endParaRPr lang="en-US" altLang="ko-KR" sz="1200" dirty="0">
                  <a:solidFill>
                    <a:schemeClr val="bg1"/>
                  </a:solidFill>
                  <a:ea typeface="+mj-ea"/>
                </a:endParaRP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D32AD93F-1322-4DF1-ACDD-7056ABC9B124}"/>
                  </a:ext>
                </a:extLst>
              </p:cNvPr>
              <p:cNvSpPr txBox="1"/>
              <p:nvPr/>
            </p:nvSpPr>
            <p:spPr>
              <a:xfrm>
                <a:off x="2140088" y="4764155"/>
                <a:ext cx="1930355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Modern PowerPoint</a:t>
                </a:r>
                <a:endParaRPr lang="en-US" altLang="ko-KR" sz="1200" dirty="0">
                  <a:solidFill>
                    <a:schemeClr val="bg1"/>
                  </a:solidFill>
                  <a:ea typeface="+mj-ea"/>
                </a:endParaRP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FF35272F-F1E6-4601-97F5-1D0C4EB50DA9}"/>
                  </a:ext>
                </a:extLst>
              </p:cNvPr>
              <p:cNvSpPr txBox="1"/>
              <p:nvPr/>
            </p:nvSpPr>
            <p:spPr>
              <a:xfrm>
                <a:off x="2140088" y="5072675"/>
                <a:ext cx="1930355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PowerPoint  Presentation</a:t>
                </a:r>
                <a:endParaRPr lang="en-US" altLang="ko-KR" sz="12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57" name="Group 93">
            <a:extLst>
              <a:ext uri="{FF2B5EF4-FFF2-40B4-BE49-F238E27FC236}">
                <a16:creationId xmlns:a16="http://schemas.microsoft.com/office/drawing/2014/main" id="{836771F8-6A76-466C-AA14-006DF2612311}"/>
              </a:ext>
            </a:extLst>
          </p:cNvPr>
          <p:cNvGrpSpPr/>
          <p:nvPr/>
        </p:nvGrpSpPr>
        <p:grpSpPr>
          <a:xfrm flipH="1">
            <a:off x="1453242" y="5151796"/>
            <a:ext cx="2207354" cy="893296"/>
            <a:chOff x="9023213" y="2973444"/>
            <a:chExt cx="2207354" cy="893296"/>
          </a:xfrm>
        </p:grpSpPr>
        <p:grpSp>
          <p:nvGrpSpPr>
            <p:cNvPr id="58" name="Group 94">
              <a:extLst>
                <a:ext uri="{FF2B5EF4-FFF2-40B4-BE49-F238E27FC236}">
                  <a16:creationId xmlns:a16="http://schemas.microsoft.com/office/drawing/2014/main" id="{DFC83309-8CB6-4213-A6EA-3B17215C6448}"/>
                </a:ext>
              </a:extLst>
            </p:cNvPr>
            <p:cNvGrpSpPr/>
            <p:nvPr/>
          </p:nvGrpSpPr>
          <p:grpSpPr>
            <a:xfrm>
              <a:off x="9023213" y="2996321"/>
              <a:ext cx="276999" cy="276999"/>
              <a:chOff x="2411760" y="3606832"/>
              <a:chExt cx="206152" cy="206152"/>
            </a:xfrm>
          </p:grpSpPr>
          <p:sp>
            <p:nvSpPr>
              <p:cNvPr id="63" name="Oval 99">
                <a:extLst>
                  <a:ext uri="{FF2B5EF4-FFF2-40B4-BE49-F238E27FC236}">
                    <a16:creationId xmlns:a16="http://schemas.microsoft.com/office/drawing/2014/main" id="{EA420B2B-8B66-46BF-8BF2-BECC6DDE0205}"/>
                  </a:ext>
                </a:extLst>
              </p:cNvPr>
              <p:cNvSpPr/>
              <p:nvPr/>
            </p:nvSpPr>
            <p:spPr>
              <a:xfrm>
                <a:off x="2411760" y="3606832"/>
                <a:ext cx="206152" cy="20615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dirty="0">
                  <a:solidFill>
                    <a:schemeClr val="bg1"/>
                  </a:solidFill>
                  <a:ea typeface="+mj-ea"/>
                </a:endParaRPr>
              </a:p>
            </p:txBody>
          </p:sp>
          <p:sp>
            <p:nvSpPr>
              <p:cNvPr id="64" name="Chevron 60">
                <a:extLst>
                  <a:ext uri="{FF2B5EF4-FFF2-40B4-BE49-F238E27FC236}">
                    <a16:creationId xmlns:a16="http://schemas.microsoft.com/office/drawing/2014/main" id="{6462C2E8-F29E-4CBF-AD67-1BEA91ECEC0A}"/>
                  </a:ext>
                </a:extLst>
              </p:cNvPr>
              <p:cNvSpPr/>
              <p:nvPr/>
            </p:nvSpPr>
            <p:spPr>
              <a:xfrm>
                <a:off x="2473351" y="3645566"/>
                <a:ext cx="106415" cy="128684"/>
              </a:xfrm>
              <a:prstGeom prst="chevron">
                <a:avLst>
                  <a:gd name="adj" fmla="val 5286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>
                  <a:solidFill>
                    <a:schemeClr val="bg1"/>
                  </a:solidFill>
                  <a:ea typeface="+mj-ea"/>
                </a:endParaRPr>
              </a:p>
            </p:txBody>
          </p:sp>
        </p:grpSp>
        <p:grpSp>
          <p:nvGrpSpPr>
            <p:cNvPr id="59" name="Group 95">
              <a:extLst>
                <a:ext uri="{FF2B5EF4-FFF2-40B4-BE49-F238E27FC236}">
                  <a16:creationId xmlns:a16="http://schemas.microsoft.com/office/drawing/2014/main" id="{5A67E2FF-EB4D-4597-97CB-66605F887DCE}"/>
                </a:ext>
              </a:extLst>
            </p:cNvPr>
            <p:cNvGrpSpPr/>
            <p:nvPr/>
          </p:nvGrpSpPr>
          <p:grpSpPr>
            <a:xfrm>
              <a:off x="9300212" y="2973444"/>
              <a:ext cx="1930355" cy="893296"/>
              <a:chOff x="2140088" y="4456378"/>
              <a:chExt cx="1930355" cy="893296"/>
            </a:xfrm>
          </p:grpSpPr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712FD87C-FB00-43A8-9E16-5E4525C42A50}"/>
                  </a:ext>
                </a:extLst>
              </p:cNvPr>
              <p:cNvSpPr txBox="1"/>
              <p:nvPr/>
            </p:nvSpPr>
            <p:spPr>
              <a:xfrm>
                <a:off x="2140088" y="4456378"/>
                <a:ext cx="1930354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Simply Presentation</a:t>
                </a:r>
                <a:endParaRPr lang="en-US" altLang="ko-KR" sz="1200" dirty="0">
                  <a:solidFill>
                    <a:schemeClr val="bg1"/>
                  </a:solidFill>
                  <a:ea typeface="+mj-ea"/>
                </a:endParaRP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0C46BC1B-E682-4E77-A272-DE308B4D9B0D}"/>
                  </a:ext>
                </a:extLst>
              </p:cNvPr>
              <p:cNvSpPr txBox="1"/>
              <p:nvPr/>
            </p:nvSpPr>
            <p:spPr>
              <a:xfrm>
                <a:off x="2140088" y="4764155"/>
                <a:ext cx="1930355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Modern PowerPoint</a:t>
                </a:r>
                <a:endParaRPr lang="en-US" altLang="ko-KR" sz="1200" dirty="0">
                  <a:solidFill>
                    <a:schemeClr val="bg1"/>
                  </a:solidFill>
                  <a:ea typeface="+mj-ea"/>
                </a:endParaRP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33E39223-BF21-4069-A72A-A5A5C84D8641}"/>
                  </a:ext>
                </a:extLst>
              </p:cNvPr>
              <p:cNvSpPr txBox="1"/>
              <p:nvPr/>
            </p:nvSpPr>
            <p:spPr>
              <a:xfrm>
                <a:off x="2140088" y="5072675"/>
                <a:ext cx="1930355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PowerPoint  Presentation</a:t>
                </a:r>
                <a:endParaRPr lang="en-US" altLang="ko-KR" sz="1200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70" name="자유형: 도형 69">
            <a:extLst>
              <a:ext uri="{FF2B5EF4-FFF2-40B4-BE49-F238E27FC236}">
                <a16:creationId xmlns:a16="http://schemas.microsoft.com/office/drawing/2014/main" id="{95486F72-9A4B-4224-8279-885FE4DA8AAA}"/>
              </a:ext>
            </a:extLst>
          </p:cNvPr>
          <p:cNvSpPr/>
          <p:nvPr/>
        </p:nvSpPr>
        <p:spPr>
          <a:xfrm flipH="1">
            <a:off x="4338082" y="2837640"/>
            <a:ext cx="807054" cy="4020359"/>
          </a:xfrm>
          <a:custGeom>
            <a:avLst/>
            <a:gdLst>
              <a:gd name="connsiteX0" fmla="*/ 336502 w 915065"/>
              <a:gd name="connsiteY0" fmla="*/ 0 h 4558419"/>
              <a:gd name="connsiteX1" fmla="*/ 0 w 915065"/>
              <a:gd name="connsiteY1" fmla="*/ 436294 h 4558419"/>
              <a:gd name="connsiteX2" fmla="*/ 168251 w 915065"/>
              <a:gd name="connsiteY2" fmla="*/ 436294 h 4558419"/>
              <a:gd name="connsiteX3" fmla="*/ 168251 w 915065"/>
              <a:gd name="connsiteY3" fmla="*/ 1553354 h 4558419"/>
              <a:gd name="connsiteX4" fmla="*/ 169517 w 915065"/>
              <a:gd name="connsiteY4" fmla="*/ 1553354 h 4558419"/>
              <a:gd name="connsiteX5" fmla="*/ 168625 w 915065"/>
              <a:gd name="connsiteY5" fmla="*/ 1553911 h 4558419"/>
              <a:gd name="connsiteX6" fmla="*/ 576049 w 915065"/>
              <a:gd name="connsiteY6" fmla="*/ 2651747 h 4558419"/>
              <a:gd name="connsiteX7" fmla="*/ 576049 w 915065"/>
              <a:gd name="connsiteY7" fmla="*/ 4143243 h 4558419"/>
              <a:gd name="connsiteX8" fmla="*/ 573906 w 915065"/>
              <a:gd name="connsiteY8" fmla="*/ 4143243 h 4558419"/>
              <a:gd name="connsiteX9" fmla="*/ 573906 w 915065"/>
              <a:gd name="connsiteY9" fmla="*/ 4558419 h 4558419"/>
              <a:gd name="connsiteX10" fmla="*/ 915065 w 915065"/>
              <a:gd name="connsiteY10" fmla="*/ 4558419 h 4558419"/>
              <a:gd name="connsiteX11" fmla="*/ 915065 w 915065"/>
              <a:gd name="connsiteY11" fmla="*/ 4143243 h 4558419"/>
              <a:gd name="connsiteX12" fmla="*/ 912436 w 915065"/>
              <a:gd name="connsiteY12" fmla="*/ 4143243 h 4558419"/>
              <a:gd name="connsiteX13" fmla="*/ 912436 w 915065"/>
              <a:gd name="connsiteY13" fmla="*/ 2555576 h 4558419"/>
              <a:gd name="connsiteX14" fmla="*/ 913431 w 915065"/>
              <a:gd name="connsiteY14" fmla="*/ 2554955 h 4558419"/>
              <a:gd name="connsiteX15" fmla="*/ 504752 w 915065"/>
              <a:gd name="connsiteY15" fmla="*/ 1453740 h 4558419"/>
              <a:gd name="connsiteX16" fmla="*/ 504752 w 915065"/>
              <a:gd name="connsiteY16" fmla="*/ 436294 h 4558419"/>
              <a:gd name="connsiteX17" fmla="*/ 673002 w 915065"/>
              <a:gd name="connsiteY17" fmla="*/ 436294 h 4558419"/>
              <a:gd name="connsiteX0" fmla="*/ 336502 w 915065"/>
              <a:gd name="connsiteY0" fmla="*/ 0 h 4558419"/>
              <a:gd name="connsiteX1" fmla="*/ 0 w 915065"/>
              <a:gd name="connsiteY1" fmla="*/ 436294 h 4558419"/>
              <a:gd name="connsiteX2" fmla="*/ 168251 w 915065"/>
              <a:gd name="connsiteY2" fmla="*/ 436294 h 4558419"/>
              <a:gd name="connsiteX3" fmla="*/ 168251 w 915065"/>
              <a:gd name="connsiteY3" fmla="*/ 1553354 h 4558419"/>
              <a:gd name="connsiteX4" fmla="*/ 169517 w 915065"/>
              <a:gd name="connsiteY4" fmla="*/ 1553354 h 4558419"/>
              <a:gd name="connsiteX5" fmla="*/ 168625 w 915065"/>
              <a:gd name="connsiteY5" fmla="*/ 1553911 h 4558419"/>
              <a:gd name="connsiteX6" fmla="*/ 576049 w 915065"/>
              <a:gd name="connsiteY6" fmla="*/ 2651747 h 4558419"/>
              <a:gd name="connsiteX7" fmla="*/ 576049 w 915065"/>
              <a:gd name="connsiteY7" fmla="*/ 4143243 h 4558419"/>
              <a:gd name="connsiteX8" fmla="*/ 573906 w 915065"/>
              <a:gd name="connsiteY8" fmla="*/ 4143243 h 4558419"/>
              <a:gd name="connsiteX9" fmla="*/ 573906 w 915065"/>
              <a:gd name="connsiteY9" fmla="*/ 4558419 h 4558419"/>
              <a:gd name="connsiteX10" fmla="*/ 915065 w 915065"/>
              <a:gd name="connsiteY10" fmla="*/ 4558419 h 4558419"/>
              <a:gd name="connsiteX11" fmla="*/ 915065 w 915065"/>
              <a:gd name="connsiteY11" fmla="*/ 4143243 h 4558419"/>
              <a:gd name="connsiteX12" fmla="*/ 912436 w 915065"/>
              <a:gd name="connsiteY12" fmla="*/ 2555576 h 4558419"/>
              <a:gd name="connsiteX13" fmla="*/ 913431 w 915065"/>
              <a:gd name="connsiteY13" fmla="*/ 2554955 h 4558419"/>
              <a:gd name="connsiteX14" fmla="*/ 504752 w 915065"/>
              <a:gd name="connsiteY14" fmla="*/ 1453740 h 4558419"/>
              <a:gd name="connsiteX15" fmla="*/ 504752 w 915065"/>
              <a:gd name="connsiteY15" fmla="*/ 436294 h 4558419"/>
              <a:gd name="connsiteX16" fmla="*/ 673002 w 915065"/>
              <a:gd name="connsiteY16" fmla="*/ 436294 h 4558419"/>
              <a:gd name="connsiteX17" fmla="*/ 336502 w 915065"/>
              <a:gd name="connsiteY17" fmla="*/ 0 h 4558419"/>
              <a:gd name="connsiteX0" fmla="*/ 336502 w 915065"/>
              <a:gd name="connsiteY0" fmla="*/ 0 h 4558419"/>
              <a:gd name="connsiteX1" fmla="*/ 0 w 915065"/>
              <a:gd name="connsiteY1" fmla="*/ 436294 h 4558419"/>
              <a:gd name="connsiteX2" fmla="*/ 168251 w 915065"/>
              <a:gd name="connsiteY2" fmla="*/ 436294 h 4558419"/>
              <a:gd name="connsiteX3" fmla="*/ 168251 w 915065"/>
              <a:gd name="connsiteY3" fmla="*/ 1553354 h 4558419"/>
              <a:gd name="connsiteX4" fmla="*/ 169517 w 915065"/>
              <a:gd name="connsiteY4" fmla="*/ 1553354 h 4558419"/>
              <a:gd name="connsiteX5" fmla="*/ 168625 w 915065"/>
              <a:gd name="connsiteY5" fmla="*/ 1553911 h 4558419"/>
              <a:gd name="connsiteX6" fmla="*/ 576049 w 915065"/>
              <a:gd name="connsiteY6" fmla="*/ 2651747 h 4558419"/>
              <a:gd name="connsiteX7" fmla="*/ 576049 w 915065"/>
              <a:gd name="connsiteY7" fmla="*/ 4143243 h 4558419"/>
              <a:gd name="connsiteX8" fmla="*/ 573906 w 915065"/>
              <a:gd name="connsiteY8" fmla="*/ 4143243 h 4558419"/>
              <a:gd name="connsiteX9" fmla="*/ 573906 w 915065"/>
              <a:gd name="connsiteY9" fmla="*/ 4558419 h 4558419"/>
              <a:gd name="connsiteX10" fmla="*/ 915065 w 915065"/>
              <a:gd name="connsiteY10" fmla="*/ 4558419 h 4558419"/>
              <a:gd name="connsiteX11" fmla="*/ 912436 w 915065"/>
              <a:gd name="connsiteY11" fmla="*/ 2555576 h 4558419"/>
              <a:gd name="connsiteX12" fmla="*/ 913431 w 915065"/>
              <a:gd name="connsiteY12" fmla="*/ 2554955 h 4558419"/>
              <a:gd name="connsiteX13" fmla="*/ 504752 w 915065"/>
              <a:gd name="connsiteY13" fmla="*/ 1453740 h 4558419"/>
              <a:gd name="connsiteX14" fmla="*/ 504752 w 915065"/>
              <a:gd name="connsiteY14" fmla="*/ 436294 h 4558419"/>
              <a:gd name="connsiteX15" fmla="*/ 673002 w 915065"/>
              <a:gd name="connsiteY15" fmla="*/ 436294 h 4558419"/>
              <a:gd name="connsiteX16" fmla="*/ 336502 w 915065"/>
              <a:gd name="connsiteY16" fmla="*/ 0 h 4558419"/>
              <a:gd name="connsiteX0" fmla="*/ 336502 w 915065"/>
              <a:gd name="connsiteY0" fmla="*/ 0 h 4558419"/>
              <a:gd name="connsiteX1" fmla="*/ 0 w 915065"/>
              <a:gd name="connsiteY1" fmla="*/ 436294 h 4558419"/>
              <a:gd name="connsiteX2" fmla="*/ 168251 w 915065"/>
              <a:gd name="connsiteY2" fmla="*/ 436294 h 4558419"/>
              <a:gd name="connsiteX3" fmla="*/ 168251 w 915065"/>
              <a:gd name="connsiteY3" fmla="*/ 1553354 h 4558419"/>
              <a:gd name="connsiteX4" fmla="*/ 169517 w 915065"/>
              <a:gd name="connsiteY4" fmla="*/ 1553354 h 4558419"/>
              <a:gd name="connsiteX5" fmla="*/ 168625 w 915065"/>
              <a:gd name="connsiteY5" fmla="*/ 1553911 h 4558419"/>
              <a:gd name="connsiteX6" fmla="*/ 576049 w 915065"/>
              <a:gd name="connsiteY6" fmla="*/ 2651747 h 4558419"/>
              <a:gd name="connsiteX7" fmla="*/ 576049 w 915065"/>
              <a:gd name="connsiteY7" fmla="*/ 4143243 h 4558419"/>
              <a:gd name="connsiteX8" fmla="*/ 573906 w 915065"/>
              <a:gd name="connsiteY8" fmla="*/ 4558419 h 4558419"/>
              <a:gd name="connsiteX9" fmla="*/ 915065 w 915065"/>
              <a:gd name="connsiteY9" fmla="*/ 4558419 h 4558419"/>
              <a:gd name="connsiteX10" fmla="*/ 912436 w 915065"/>
              <a:gd name="connsiteY10" fmla="*/ 2555576 h 4558419"/>
              <a:gd name="connsiteX11" fmla="*/ 913431 w 915065"/>
              <a:gd name="connsiteY11" fmla="*/ 2554955 h 4558419"/>
              <a:gd name="connsiteX12" fmla="*/ 504752 w 915065"/>
              <a:gd name="connsiteY12" fmla="*/ 1453740 h 4558419"/>
              <a:gd name="connsiteX13" fmla="*/ 504752 w 915065"/>
              <a:gd name="connsiteY13" fmla="*/ 436294 h 4558419"/>
              <a:gd name="connsiteX14" fmla="*/ 673002 w 915065"/>
              <a:gd name="connsiteY14" fmla="*/ 436294 h 4558419"/>
              <a:gd name="connsiteX15" fmla="*/ 336502 w 915065"/>
              <a:gd name="connsiteY15" fmla="*/ 0 h 4558419"/>
              <a:gd name="connsiteX0" fmla="*/ 336502 w 915065"/>
              <a:gd name="connsiteY0" fmla="*/ 0 h 4558419"/>
              <a:gd name="connsiteX1" fmla="*/ 0 w 915065"/>
              <a:gd name="connsiteY1" fmla="*/ 436294 h 4558419"/>
              <a:gd name="connsiteX2" fmla="*/ 168251 w 915065"/>
              <a:gd name="connsiteY2" fmla="*/ 436294 h 4558419"/>
              <a:gd name="connsiteX3" fmla="*/ 168251 w 915065"/>
              <a:gd name="connsiteY3" fmla="*/ 1553354 h 4558419"/>
              <a:gd name="connsiteX4" fmla="*/ 169517 w 915065"/>
              <a:gd name="connsiteY4" fmla="*/ 1553354 h 4558419"/>
              <a:gd name="connsiteX5" fmla="*/ 168625 w 915065"/>
              <a:gd name="connsiteY5" fmla="*/ 1553911 h 4558419"/>
              <a:gd name="connsiteX6" fmla="*/ 576049 w 915065"/>
              <a:gd name="connsiteY6" fmla="*/ 2651747 h 4558419"/>
              <a:gd name="connsiteX7" fmla="*/ 573906 w 915065"/>
              <a:gd name="connsiteY7" fmla="*/ 4558419 h 4558419"/>
              <a:gd name="connsiteX8" fmla="*/ 915065 w 915065"/>
              <a:gd name="connsiteY8" fmla="*/ 4558419 h 4558419"/>
              <a:gd name="connsiteX9" fmla="*/ 912436 w 915065"/>
              <a:gd name="connsiteY9" fmla="*/ 2555576 h 4558419"/>
              <a:gd name="connsiteX10" fmla="*/ 913431 w 915065"/>
              <a:gd name="connsiteY10" fmla="*/ 2554955 h 4558419"/>
              <a:gd name="connsiteX11" fmla="*/ 504752 w 915065"/>
              <a:gd name="connsiteY11" fmla="*/ 1453740 h 4558419"/>
              <a:gd name="connsiteX12" fmla="*/ 504752 w 915065"/>
              <a:gd name="connsiteY12" fmla="*/ 436294 h 4558419"/>
              <a:gd name="connsiteX13" fmla="*/ 673002 w 915065"/>
              <a:gd name="connsiteY13" fmla="*/ 436294 h 4558419"/>
              <a:gd name="connsiteX14" fmla="*/ 336502 w 915065"/>
              <a:gd name="connsiteY14" fmla="*/ 0 h 4558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15065" h="4558419">
                <a:moveTo>
                  <a:pt x="336502" y="0"/>
                </a:moveTo>
                <a:lnTo>
                  <a:pt x="0" y="436294"/>
                </a:lnTo>
                <a:lnTo>
                  <a:pt x="168251" y="436294"/>
                </a:lnTo>
                <a:lnTo>
                  <a:pt x="168251" y="1553354"/>
                </a:lnTo>
                <a:lnTo>
                  <a:pt x="169517" y="1553354"/>
                </a:lnTo>
                <a:lnTo>
                  <a:pt x="168625" y="1553911"/>
                </a:lnTo>
                <a:lnTo>
                  <a:pt x="576049" y="2651747"/>
                </a:lnTo>
                <a:cubicBezTo>
                  <a:pt x="575335" y="3287304"/>
                  <a:pt x="574620" y="3922862"/>
                  <a:pt x="573906" y="4558419"/>
                </a:cubicBezTo>
                <a:lnTo>
                  <a:pt x="915065" y="4558419"/>
                </a:lnTo>
                <a:cubicBezTo>
                  <a:pt x="914189" y="3890805"/>
                  <a:pt x="913312" y="3223190"/>
                  <a:pt x="912436" y="2555576"/>
                </a:cubicBezTo>
                <a:lnTo>
                  <a:pt x="913431" y="2554955"/>
                </a:lnTo>
                <a:lnTo>
                  <a:pt x="504752" y="1453740"/>
                </a:lnTo>
                <a:lnTo>
                  <a:pt x="504752" y="436294"/>
                </a:lnTo>
                <a:lnTo>
                  <a:pt x="673002" y="436294"/>
                </a:lnTo>
                <a:lnTo>
                  <a:pt x="33650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78">
            <a:extLst>
              <a:ext uri="{FF2B5EF4-FFF2-40B4-BE49-F238E27FC236}">
                <a16:creationId xmlns:a16="http://schemas.microsoft.com/office/drawing/2014/main" id="{52F42846-5F55-44C9-9D41-0D9DC06957F9}"/>
              </a:ext>
            </a:extLst>
          </p:cNvPr>
          <p:cNvSpPr/>
          <p:nvPr/>
        </p:nvSpPr>
        <p:spPr>
          <a:xfrm>
            <a:off x="-18250" y="5415735"/>
            <a:ext cx="12210250" cy="14422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42">
            <a:extLst>
              <a:ext uri="{FF2B5EF4-FFF2-40B4-BE49-F238E27FC236}">
                <a16:creationId xmlns:a16="http://schemas.microsoft.com/office/drawing/2014/main" id="{FB624CC2-287E-4EC4-9391-6971C52B842D}"/>
              </a:ext>
            </a:extLst>
          </p:cNvPr>
          <p:cNvGrpSpPr/>
          <p:nvPr/>
        </p:nvGrpSpPr>
        <p:grpSpPr>
          <a:xfrm>
            <a:off x="-255818" y="5774253"/>
            <a:ext cx="4939255" cy="729254"/>
            <a:chOff x="-255818" y="5774253"/>
            <a:chExt cx="4939255" cy="729254"/>
          </a:xfrm>
        </p:grpSpPr>
        <p:sp>
          <p:nvSpPr>
            <p:cNvPr id="5" name="Oval 66">
              <a:extLst>
                <a:ext uri="{FF2B5EF4-FFF2-40B4-BE49-F238E27FC236}">
                  <a16:creationId xmlns:a16="http://schemas.microsoft.com/office/drawing/2014/main" id="{4D589ED0-57E9-4F1A-906F-7AEEEFA0E814}"/>
                </a:ext>
              </a:extLst>
            </p:cNvPr>
            <p:cNvSpPr/>
            <p:nvPr/>
          </p:nvSpPr>
          <p:spPr>
            <a:xfrm rot="20779325">
              <a:off x="-255818" y="6021198"/>
              <a:ext cx="3495178" cy="482309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effectLst>
              <a:softEdge rad="2159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Oval 67">
              <a:extLst>
                <a:ext uri="{FF2B5EF4-FFF2-40B4-BE49-F238E27FC236}">
                  <a16:creationId xmlns:a16="http://schemas.microsoft.com/office/drawing/2014/main" id="{62B4DBD9-070A-4139-975F-DFCF6024AC2D}"/>
                </a:ext>
              </a:extLst>
            </p:cNvPr>
            <p:cNvSpPr/>
            <p:nvPr/>
          </p:nvSpPr>
          <p:spPr>
            <a:xfrm>
              <a:off x="1327736" y="5774253"/>
              <a:ext cx="3355701" cy="482309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effectLst>
              <a:softEdge rad="2159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7" name="Group 44">
            <a:extLst>
              <a:ext uri="{FF2B5EF4-FFF2-40B4-BE49-F238E27FC236}">
                <a16:creationId xmlns:a16="http://schemas.microsoft.com/office/drawing/2014/main" id="{2A9DDB69-568B-4D4F-AD1D-45B9A2513BBF}"/>
              </a:ext>
            </a:extLst>
          </p:cNvPr>
          <p:cNvGrpSpPr/>
          <p:nvPr/>
        </p:nvGrpSpPr>
        <p:grpSpPr>
          <a:xfrm>
            <a:off x="1855021" y="4408438"/>
            <a:ext cx="2903365" cy="2200720"/>
            <a:chOff x="1855021" y="4408438"/>
            <a:chExt cx="2903365" cy="2200720"/>
          </a:xfrm>
        </p:grpSpPr>
        <p:sp>
          <p:nvSpPr>
            <p:cNvPr id="8" name="Oval 45">
              <a:extLst>
                <a:ext uri="{FF2B5EF4-FFF2-40B4-BE49-F238E27FC236}">
                  <a16:creationId xmlns:a16="http://schemas.microsoft.com/office/drawing/2014/main" id="{D907F79B-A745-4162-B2EE-50D8CEFF418B}"/>
                </a:ext>
              </a:extLst>
            </p:cNvPr>
            <p:cNvSpPr/>
            <p:nvPr/>
          </p:nvSpPr>
          <p:spPr>
            <a:xfrm>
              <a:off x="3221301" y="6126849"/>
              <a:ext cx="1537085" cy="482309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effectLst>
              <a:softEdge rad="2159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9" name="Group 46">
              <a:extLst>
                <a:ext uri="{FF2B5EF4-FFF2-40B4-BE49-F238E27FC236}">
                  <a16:creationId xmlns:a16="http://schemas.microsoft.com/office/drawing/2014/main" id="{DB6F21EB-B443-497A-A5F1-1D72E5D4CB2A}"/>
                </a:ext>
              </a:extLst>
            </p:cNvPr>
            <p:cNvGrpSpPr/>
            <p:nvPr/>
          </p:nvGrpSpPr>
          <p:grpSpPr>
            <a:xfrm flipH="1">
              <a:off x="1855021" y="4408438"/>
              <a:ext cx="2426144" cy="1612821"/>
              <a:chOff x="6917382" y="4652701"/>
              <a:chExt cx="2983072" cy="1983048"/>
            </a:xfrm>
          </p:grpSpPr>
          <p:sp>
            <p:nvSpPr>
              <p:cNvPr id="11" name="Freeform: Shape 48">
                <a:extLst>
                  <a:ext uri="{FF2B5EF4-FFF2-40B4-BE49-F238E27FC236}">
                    <a16:creationId xmlns:a16="http://schemas.microsoft.com/office/drawing/2014/main" id="{45F3B052-AD08-4FA3-A3CA-98355590D8B1}"/>
                  </a:ext>
                </a:extLst>
              </p:cNvPr>
              <p:cNvSpPr/>
              <p:nvPr/>
            </p:nvSpPr>
            <p:spPr>
              <a:xfrm>
                <a:off x="6917382" y="4652701"/>
                <a:ext cx="2983072" cy="1983048"/>
              </a:xfrm>
              <a:custGeom>
                <a:avLst/>
                <a:gdLst>
                  <a:gd name="connsiteX0" fmla="*/ 2977241 w 2983072"/>
                  <a:gd name="connsiteY0" fmla="*/ 1404120 h 1983048"/>
                  <a:gd name="connsiteX1" fmla="*/ 1664038 w 2983072"/>
                  <a:gd name="connsiteY1" fmla="*/ 1312116 h 1983048"/>
                  <a:gd name="connsiteX2" fmla="*/ 1634323 w 2983072"/>
                  <a:gd name="connsiteY2" fmla="*/ 1288114 h 1983048"/>
                  <a:gd name="connsiteX3" fmla="*/ 1230305 w 2983072"/>
                  <a:gd name="connsiteY3" fmla="*/ 69774 h 1983048"/>
                  <a:gd name="connsiteX4" fmla="*/ 1130872 w 2983072"/>
                  <a:gd name="connsiteY4" fmla="*/ 56 h 1983048"/>
                  <a:gd name="connsiteX5" fmla="*/ 68538 w 2983072"/>
                  <a:gd name="connsiteY5" fmla="*/ 15486 h 1983048"/>
                  <a:gd name="connsiteX6" fmla="*/ 1678 w 2983072"/>
                  <a:gd name="connsiteY6" fmla="*/ 98918 h 1983048"/>
                  <a:gd name="connsiteX7" fmla="*/ 437126 w 2983072"/>
                  <a:gd name="connsiteY7" fmla="*/ 1469265 h 1983048"/>
                  <a:gd name="connsiteX8" fmla="*/ 531416 w 2983072"/>
                  <a:gd name="connsiteY8" fmla="*/ 1703562 h 1983048"/>
                  <a:gd name="connsiteX9" fmla="*/ 478271 w 2983072"/>
                  <a:gd name="connsiteY9" fmla="*/ 1825853 h 1983048"/>
                  <a:gd name="connsiteX10" fmla="*/ 554274 w 2983072"/>
                  <a:gd name="connsiteY10" fmla="*/ 1888141 h 1983048"/>
                  <a:gd name="connsiteX11" fmla="*/ 2109201 w 2983072"/>
                  <a:gd name="connsiteY11" fmla="*/ 1983003 h 1983048"/>
                  <a:gd name="connsiteX12" fmla="*/ 2322354 w 2983072"/>
                  <a:gd name="connsiteY12" fmla="*/ 1912714 h 1983048"/>
                  <a:gd name="connsiteX13" fmla="*/ 2959525 w 2983072"/>
                  <a:gd name="connsiteY13" fmla="*/ 1470408 h 1983048"/>
                  <a:gd name="connsiteX14" fmla="*/ 2977241 w 2983072"/>
                  <a:gd name="connsiteY14" fmla="*/ 1404120 h 1983048"/>
                  <a:gd name="connsiteX15" fmla="*/ 2977241 w 2983072"/>
                  <a:gd name="connsiteY15" fmla="*/ 1404120 h 1983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983072" h="1983048">
                    <a:moveTo>
                      <a:pt x="2977241" y="1404120"/>
                    </a:moveTo>
                    <a:cubicBezTo>
                      <a:pt x="2934953" y="1378976"/>
                      <a:pt x="1826903" y="1330402"/>
                      <a:pt x="1664038" y="1312116"/>
                    </a:cubicBezTo>
                    <a:cubicBezTo>
                      <a:pt x="1645752" y="1310401"/>
                      <a:pt x="1638895" y="1303544"/>
                      <a:pt x="1634323" y="1288114"/>
                    </a:cubicBezTo>
                    <a:cubicBezTo>
                      <a:pt x="1595464" y="1168680"/>
                      <a:pt x="1325737" y="356644"/>
                      <a:pt x="1230305" y="69774"/>
                    </a:cubicBezTo>
                    <a:cubicBezTo>
                      <a:pt x="1212018" y="14914"/>
                      <a:pt x="1189160" y="-1087"/>
                      <a:pt x="1130872" y="56"/>
                    </a:cubicBezTo>
                    <a:cubicBezTo>
                      <a:pt x="1060011" y="1199"/>
                      <a:pt x="140541" y="14914"/>
                      <a:pt x="68538" y="15486"/>
                    </a:cubicBezTo>
                    <a:cubicBezTo>
                      <a:pt x="17678" y="16057"/>
                      <a:pt x="-6894" y="48059"/>
                      <a:pt x="1678" y="98918"/>
                    </a:cubicBezTo>
                    <a:cubicBezTo>
                      <a:pt x="6249" y="125776"/>
                      <a:pt x="422840" y="1433835"/>
                      <a:pt x="437126" y="1469265"/>
                    </a:cubicBezTo>
                    <a:cubicBezTo>
                      <a:pt x="467413" y="1548126"/>
                      <a:pt x="471413" y="1637273"/>
                      <a:pt x="531416" y="1703562"/>
                    </a:cubicBezTo>
                    <a:cubicBezTo>
                      <a:pt x="458270" y="1744707"/>
                      <a:pt x="455413" y="1751564"/>
                      <a:pt x="478271" y="1825853"/>
                    </a:cubicBezTo>
                    <a:cubicBezTo>
                      <a:pt x="489700" y="1863569"/>
                      <a:pt x="514272" y="1885284"/>
                      <a:pt x="554274" y="1888141"/>
                    </a:cubicBezTo>
                    <a:cubicBezTo>
                      <a:pt x="729711" y="1900713"/>
                      <a:pt x="1952051" y="1985289"/>
                      <a:pt x="2109201" y="1983003"/>
                    </a:cubicBezTo>
                    <a:cubicBezTo>
                      <a:pt x="2188062" y="1981288"/>
                      <a:pt x="2226350" y="1983574"/>
                      <a:pt x="2322354" y="1912714"/>
                    </a:cubicBezTo>
                    <a:cubicBezTo>
                      <a:pt x="2388643" y="1865283"/>
                      <a:pt x="2905809" y="1512125"/>
                      <a:pt x="2959525" y="1470408"/>
                    </a:cubicBezTo>
                    <a:cubicBezTo>
                      <a:pt x="2984670" y="1449836"/>
                      <a:pt x="2988098" y="1430978"/>
                      <a:pt x="2977241" y="1404120"/>
                    </a:cubicBezTo>
                    <a:lnTo>
                      <a:pt x="2977241" y="1404120"/>
                    </a:lnTo>
                    <a:close/>
                  </a:path>
                </a:pathLst>
              </a:custGeom>
              <a:solidFill>
                <a:srgbClr val="484848"/>
              </a:solidFill>
              <a:ln w="5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49">
                <a:extLst>
                  <a:ext uri="{FF2B5EF4-FFF2-40B4-BE49-F238E27FC236}">
                    <a16:creationId xmlns:a16="http://schemas.microsoft.com/office/drawing/2014/main" id="{8EBC0678-4E2E-4C84-A6F9-6ACDDC95CACF}"/>
                  </a:ext>
                </a:extLst>
              </p:cNvPr>
              <p:cNvSpPr/>
              <p:nvPr/>
            </p:nvSpPr>
            <p:spPr>
              <a:xfrm>
                <a:off x="7049409" y="4778370"/>
                <a:ext cx="1445617" cy="1416648"/>
              </a:xfrm>
              <a:custGeom>
                <a:avLst/>
                <a:gdLst>
                  <a:gd name="connsiteX0" fmla="*/ 1442293 w 1445617"/>
                  <a:gd name="connsiteY0" fmla="*/ 1036725 h 1416648"/>
                  <a:gd name="connsiteX1" fmla="*/ 1349718 w 1445617"/>
                  <a:gd name="connsiteY1" fmla="*/ 770427 h 1416648"/>
                  <a:gd name="connsiteX2" fmla="*/ 1094277 w 1445617"/>
                  <a:gd name="connsiteY2" fmla="*/ 25251 h 1416648"/>
                  <a:gd name="connsiteX3" fmla="*/ 1059419 w 1445617"/>
                  <a:gd name="connsiteY3" fmla="*/ 107 h 1416648"/>
                  <a:gd name="connsiteX4" fmla="*/ 62802 w 1445617"/>
                  <a:gd name="connsiteY4" fmla="*/ 41251 h 1416648"/>
                  <a:gd name="connsiteX5" fmla="*/ 13086 w 1445617"/>
                  <a:gd name="connsiteY5" fmla="*/ 109255 h 1416648"/>
                  <a:gd name="connsiteX6" fmla="*/ 166807 w 1445617"/>
                  <a:gd name="connsiteY6" fmla="*/ 575561 h 1416648"/>
                  <a:gd name="connsiteX7" fmla="*/ 430247 w 1445617"/>
                  <a:gd name="connsiteY7" fmla="*/ 1385312 h 1416648"/>
                  <a:gd name="connsiteX8" fmla="*/ 478250 w 1445617"/>
                  <a:gd name="connsiteY8" fmla="*/ 1408742 h 1416648"/>
                  <a:gd name="connsiteX9" fmla="*/ 1106278 w 1445617"/>
                  <a:gd name="connsiteY9" fmla="*/ 1184160 h 1416648"/>
                  <a:gd name="connsiteX10" fmla="*/ 1245141 w 1445617"/>
                  <a:gd name="connsiteY10" fmla="*/ 1132729 h 1416648"/>
                  <a:gd name="connsiteX11" fmla="*/ 1245141 w 1445617"/>
                  <a:gd name="connsiteY11" fmla="*/ 1132729 h 1416648"/>
                  <a:gd name="connsiteX12" fmla="*/ 1245141 w 1445617"/>
                  <a:gd name="connsiteY12" fmla="*/ 1132729 h 1416648"/>
                  <a:gd name="connsiteX13" fmla="*/ 1424007 w 1445617"/>
                  <a:gd name="connsiteY13" fmla="*/ 1071012 h 1416648"/>
                  <a:gd name="connsiteX14" fmla="*/ 1442293 w 1445617"/>
                  <a:gd name="connsiteY14" fmla="*/ 1036725 h 1416648"/>
                  <a:gd name="connsiteX15" fmla="*/ 1442293 w 1445617"/>
                  <a:gd name="connsiteY15" fmla="*/ 1036725 h 1416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445617" h="1416648">
                    <a:moveTo>
                      <a:pt x="1442293" y="1036725"/>
                    </a:moveTo>
                    <a:cubicBezTo>
                      <a:pt x="1410292" y="948150"/>
                      <a:pt x="1380005" y="859003"/>
                      <a:pt x="1349718" y="770427"/>
                    </a:cubicBezTo>
                    <a:cubicBezTo>
                      <a:pt x="1263999" y="521845"/>
                      <a:pt x="1178853" y="273833"/>
                      <a:pt x="1094277" y="25251"/>
                    </a:cubicBezTo>
                    <a:cubicBezTo>
                      <a:pt x="1087991" y="6964"/>
                      <a:pt x="1080563" y="-1036"/>
                      <a:pt x="1059419" y="107"/>
                    </a:cubicBezTo>
                    <a:cubicBezTo>
                      <a:pt x="1013131" y="2964"/>
                      <a:pt x="181093" y="35537"/>
                      <a:pt x="62802" y="41251"/>
                    </a:cubicBezTo>
                    <a:cubicBezTo>
                      <a:pt x="-9201" y="44680"/>
                      <a:pt x="-9201" y="41823"/>
                      <a:pt x="13086" y="109255"/>
                    </a:cubicBezTo>
                    <a:cubicBezTo>
                      <a:pt x="64517" y="264690"/>
                      <a:pt x="115948" y="420126"/>
                      <a:pt x="166807" y="575561"/>
                    </a:cubicBezTo>
                    <a:cubicBezTo>
                      <a:pt x="254811" y="845288"/>
                      <a:pt x="342243" y="1115586"/>
                      <a:pt x="430247" y="1385312"/>
                    </a:cubicBezTo>
                    <a:cubicBezTo>
                      <a:pt x="442248" y="1422457"/>
                      <a:pt x="442819" y="1421314"/>
                      <a:pt x="478250" y="1408742"/>
                    </a:cubicBezTo>
                    <a:cubicBezTo>
                      <a:pt x="687973" y="1333881"/>
                      <a:pt x="897126" y="1259592"/>
                      <a:pt x="1106278" y="1184160"/>
                    </a:cubicBezTo>
                    <a:cubicBezTo>
                      <a:pt x="1152566" y="1167588"/>
                      <a:pt x="1201139" y="1155016"/>
                      <a:pt x="1245141" y="1132729"/>
                    </a:cubicBezTo>
                    <a:lnTo>
                      <a:pt x="1245141" y="1132729"/>
                    </a:lnTo>
                    <a:lnTo>
                      <a:pt x="1245141" y="1132729"/>
                    </a:lnTo>
                    <a:cubicBezTo>
                      <a:pt x="1304573" y="1112157"/>
                      <a:pt x="1364004" y="1090442"/>
                      <a:pt x="1424007" y="1071012"/>
                    </a:cubicBezTo>
                    <a:cubicBezTo>
                      <a:pt x="1445150" y="1065298"/>
                      <a:pt x="1449722" y="1057869"/>
                      <a:pt x="1442293" y="1036725"/>
                    </a:cubicBezTo>
                    <a:lnTo>
                      <a:pt x="1442293" y="1036725"/>
                    </a:lnTo>
                    <a:close/>
                  </a:path>
                </a:pathLst>
              </a:custGeom>
              <a:solidFill>
                <a:srgbClr val="8F8C8D"/>
              </a:solidFill>
              <a:ln w="5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50">
                <a:extLst>
                  <a:ext uri="{FF2B5EF4-FFF2-40B4-BE49-F238E27FC236}">
                    <a16:creationId xmlns:a16="http://schemas.microsoft.com/office/drawing/2014/main" id="{EEE22C42-F3B1-4CA8-9502-0D8034828D64}"/>
                  </a:ext>
                </a:extLst>
              </p:cNvPr>
              <p:cNvSpPr/>
              <p:nvPr/>
            </p:nvSpPr>
            <p:spPr>
              <a:xfrm>
                <a:off x="7048837" y="4800764"/>
                <a:ext cx="1251998" cy="1394255"/>
              </a:xfrm>
              <a:custGeom>
                <a:avLst/>
                <a:gdLst>
                  <a:gd name="connsiteX0" fmla="*/ 1251999 w 1251998"/>
                  <a:gd name="connsiteY0" fmla="*/ 1108050 h 1394255"/>
                  <a:gd name="connsiteX1" fmla="*/ 413104 w 1251998"/>
                  <a:gd name="connsiteY1" fmla="*/ 0 h 1394255"/>
                  <a:gd name="connsiteX2" fmla="*/ 62802 w 1251998"/>
                  <a:gd name="connsiteY2" fmla="*/ 16001 h 1394255"/>
                  <a:gd name="connsiteX3" fmla="*/ 13086 w 1251998"/>
                  <a:gd name="connsiteY3" fmla="*/ 84575 h 1394255"/>
                  <a:gd name="connsiteX4" fmla="*/ 166807 w 1251998"/>
                  <a:gd name="connsiteY4" fmla="*/ 551453 h 1394255"/>
                  <a:gd name="connsiteX5" fmla="*/ 429676 w 1251998"/>
                  <a:gd name="connsiteY5" fmla="*/ 1362919 h 1394255"/>
                  <a:gd name="connsiteX6" fmla="*/ 477678 w 1251998"/>
                  <a:gd name="connsiteY6" fmla="*/ 1386348 h 1394255"/>
                  <a:gd name="connsiteX7" fmla="*/ 1105706 w 1251998"/>
                  <a:gd name="connsiteY7" fmla="*/ 1161195 h 1394255"/>
                  <a:gd name="connsiteX8" fmla="*/ 1244570 w 1251998"/>
                  <a:gd name="connsiteY8" fmla="*/ 1109764 h 1394255"/>
                  <a:gd name="connsiteX9" fmla="*/ 1244570 w 1251998"/>
                  <a:gd name="connsiteY9" fmla="*/ 1109764 h 1394255"/>
                  <a:gd name="connsiteX10" fmla="*/ 1244570 w 1251998"/>
                  <a:gd name="connsiteY10" fmla="*/ 1109764 h 1394255"/>
                  <a:gd name="connsiteX11" fmla="*/ 1251999 w 1251998"/>
                  <a:gd name="connsiteY11" fmla="*/ 1108050 h 1394255"/>
                  <a:gd name="connsiteX12" fmla="*/ 1251999 w 1251998"/>
                  <a:gd name="connsiteY12" fmla="*/ 1108050 h 1394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51998" h="1394255">
                    <a:moveTo>
                      <a:pt x="1251999" y="1108050"/>
                    </a:moveTo>
                    <a:lnTo>
                      <a:pt x="413104" y="0"/>
                    </a:lnTo>
                    <a:cubicBezTo>
                      <a:pt x="296527" y="10858"/>
                      <a:pt x="179379" y="10286"/>
                      <a:pt x="62802" y="16001"/>
                    </a:cubicBezTo>
                    <a:cubicBezTo>
                      <a:pt x="-9201" y="19429"/>
                      <a:pt x="-9201" y="16572"/>
                      <a:pt x="13086" y="84575"/>
                    </a:cubicBezTo>
                    <a:cubicBezTo>
                      <a:pt x="64517" y="240011"/>
                      <a:pt x="115948" y="396018"/>
                      <a:pt x="166807" y="551453"/>
                    </a:cubicBezTo>
                    <a:cubicBezTo>
                      <a:pt x="254811" y="821751"/>
                      <a:pt x="342243" y="1092049"/>
                      <a:pt x="429676" y="1362919"/>
                    </a:cubicBezTo>
                    <a:cubicBezTo>
                      <a:pt x="441677" y="1400063"/>
                      <a:pt x="442248" y="1398920"/>
                      <a:pt x="477678" y="1386348"/>
                    </a:cubicBezTo>
                    <a:cubicBezTo>
                      <a:pt x="686830" y="1311488"/>
                      <a:pt x="896554" y="1237199"/>
                      <a:pt x="1105706" y="1161195"/>
                    </a:cubicBezTo>
                    <a:cubicBezTo>
                      <a:pt x="1151994" y="1144623"/>
                      <a:pt x="1200568" y="1132051"/>
                      <a:pt x="1244570" y="1109764"/>
                    </a:cubicBezTo>
                    <a:lnTo>
                      <a:pt x="1244570" y="1109764"/>
                    </a:lnTo>
                    <a:lnTo>
                      <a:pt x="1244570" y="1109764"/>
                    </a:lnTo>
                    <a:cubicBezTo>
                      <a:pt x="1247427" y="1109764"/>
                      <a:pt x="1249713" y="1108621"/>
                      <a:pt x="1251999" y="1108050"/>
                    </a:cubicBezTo>
                    <a:lnTo>
                      <a:pt x="1251999" y="1108050"/>
                    </a:lnTo>
                    <a:close/>
                  </a:path>
                </a:pathLst>
              </a:custGeom>
              <a:solidFill>
                <a:srgbClr val="6F6F6F"/>
              </a:solidFill>
              <a:ln w="5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51">
                <a:extLst>
                  <a:ext uri="{FF2B5EF4-FFF2-40B4-BE49-F238E27FC236}">
                    <a16:creationId xmlns:a16="http://schemas.microsoft.com/office/drawing/2014/main" id="{26742F30-5C4B-4E4A-BFA3-5BBED7BE7FB9}"/>
                  </a:ext>
                </a:extLst>
              </p:cNvPr>
              <p:cNvSpPr/>
              <p:nvPr/>
            </p:nvSpPr>
            <p:spPr>
              <a:xfrm>
                <a:off x="7409336" y="6400982"/>
                <a:ext cx="1760252" cy="217078"/>
              </a:xfrm>
              <a:custGeom>
                <a:avLst/>
                <a:gdLst>
                  <a:gd name="connsiteX0" fmla="*/ 1634963 w 1760252"/>
                  <a:gd name="connsiteY0" fmla="*/ 216435 h 217078"/>
                  <a:gd name="connsiteX1" fmla="*/ 84035 w 1760252"/>
                  <a:gd name="connsiteY1" fmla="*/ 121574 h 217078"/>
                  <a:gd name="connsiteX2" fmla="*/ 603 w 1760252"/>
                  <a:gd name="connsiteY2" fmla="*/ 29570 h 217078"/>
                  <a:gd name="connsiteX3" fmla="*/ 37748 w 1760252"/>
                  <a:gd name="connsiteY3" fmla="*/ 997 h 217078"/>
                  <a:gd name="connsiteX4" fmla="*/ 1735539 w 1760252"/>
                  <a:gd name="connsiteY4" fmla="*/ 162718 h 217078"/>
                  <a:gd name="connsiteX5" fmla="*/ 1760111 w 1760252"/>
                  <a:gd name="connsiteY5" fmla="*/ 178719 h 217078"/>
                  <a:gd name="connsiteX6" fmla="*/ 1737824 w 1760252"/>
                  <a:gd name="connsiteY6" fmla="*/ 197577 h 217078"/>
                  <a:gd name="connsiteX7" fmla="*/ 1634963 w 1760252"/>
                  <a:gd name="connsiteY7" fmla="*/ 216435 h 217078"/>
                  <a:gd name="connsiteX8" fmla="*/ 1634963 w 1760252"/>
                  <a:gd name="connsiteY8" fmla="*/ 216435 h 217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60252" h="217078">
                    <a:moveTo>
                      <a:pt x="1634963" y="216435"/>
                    </a:moveTo>
                    <a:cubicBezTo>
                      <a:pt x="1518386" y="208435"/>
                      <a:pt x="207470" y="130145"/>
                      <a:pt x="84035" y="121574"/>
                    </a:cubicBezTo>
                    <a:cubicBezTo>
                      <a:pt x="30319" y="118145"/>
                      <a:pt x="-5111" y="77572"/>
                      <a:pt x="603" y="29570"/>
                    </a:cubicBezTo>
                    <a:cubicBezTo>
                      <a:pt x="3460" y="7854"/>
                      <a:pt x="13175" y="-3575"/>
                      <a:pt x="37748" y="997"/>
                    </a:cubicBezTo>
                    <a:cubicBezTo>
                      <a:pt x="112608" y="13569"/>
                      <a:pt x="1641820" y="147289"/>
                      <a:pt x="1735539" y="162718"/>
                    </a:cubicBezTo>
                    <a:cubicBezTo>
                      <a:pt x="1746968" y="164433"/>
                      <a:pt x="1758397" y="167290"/>
                      <a:pt x="1760111" y="178719"/>
                    </a:cubicBezTo>
                    <a:cubicBezTo>
                      <a:pt x="1761825" y="192434"/>
                      <a:pt x="1747539" y="194148"/>
                      <a:pt x="1737824" y="197577"/>
                    </a:cubicBezTo>
                    <a:cubicBezTo>
                      <a:pt x="1704109" y="209006"/>
                      <a:pt x="1670964" y="219864"/>
                      <a:pt x="1634963" y="216435"/>
                    </a:cubicBezTo>
                    <a:lnTo>
                      <a:pt x="1634963" y="216435"/>
                    </a:lnTo>
                    <a:close/>
                  </a:path>
                </a:pathLst>
              </a:custGeom>
              <a:solidFill>
                <a:srgbClr val="6F6F6F"/>
              </a:solidFill>
              <a:ln w="5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52">
                <a:extLst>
                  <a:ext uri="{FF2B5EF4-FFF2-40B4-BE49-F238E27FC236}">
                    <a16:creationId xmlns:a16="http://schemas.microsoft.com/office/drawing/2014/main" id="{283166F6-D353-4676-8941-23BC2640C671}"/>
                  </a:ext>
                </a:extLst>
              </p:cNvPr>
              <p:cNvSpPr/>
              <p:nvPr/>
            </p:nvSpPr>
            <p:spPr>
              <a:xfrm>
                <a:off x="6952507" y="4726584"/>
                <a:ext cx="531234" cy="1611633"/>
              </a:xfrm>
              <a:custGeom>
                <a:avLst/>
                <a:gdLst>
                  <a:gd name="connsiteX0" fmla="*/ 531149 w 531234"/>
                  <a:gd name="connsiteY0" fmla="*/ 1599963 h 1611633"/>
                  <a:gd name="connsiteX1" fmla="*/ 524291 w 531234"/>
                  <a:gd name="connsiteY1" fmla="*/ 1610821 h 1611633"/>
                  <a:gd name="connsiteX2" fmla="*/ 511719 w 531234"/>
                  <a:gd name="connsiteY2" fmla="*/ 1606249 h 1611633"/>
                  <a:gd name="connsiteX3" fmla="*/ 500290 w 531234"/>
                  <a:gd name="connsiteY3" fmla="*/ 1573105 h 1611633"/>
                  <a:gd name="connsiteX4" fmla="*/ 294567 w 531234"/>
                  <a:gd name="connsiteY4" fmla="*/ 933648 h 1611633"/>
                  <a:gd name="connsiteX5" fmla="*/ 8840 w 531234"/>
                  <a:gd name="connsiteY5" fmla="*/ 36464 h 1611633"/>
                  <a:gd name="connsiteX6" fmla="*/ 8268 w 531234"/>
                  <a:gd name="connsiteY6" fmla="*/ 1034 h 1611633"/>
                  <a:gd name="connsiteX7" fmla="*/ 28269 w 531234"/>
                  <a:gd name="connsiteY7" fmla="*/ 29035 h 1611633"/>
                  <a:gd name="connsiteX8" fmla="*/ 288281 w 531234"/>
                  <a:gd name="connsiteY8" fmla="*/ 843358 h 1611633"/>
                  <a:gd name="connsiteX9" fmla="*/ 524863 w 531234"/>
                  <a:gd name="connsiteY9" fmla="*/ 1579962 h 1611633"/>
                  <a:gd name="connsiteX10" fmla="*/ 531149 w 531234"/>
                  <a:gd name="connsiteY10" fmla="*/ 1599963 h 1611633"/>
                  <a:gd name="connsiteX11" fmla="*/ 531149 w 531234"/>
                  <a:gd name="connsiteY11" fmla="*/ 1599963 h 1611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31234" h="1611633">
                    <a:moveTo>
                      <a:pt x="531149" y="1599963"/>
                    </a:moveTo>
                    <a:cubicBezTo>
                      <a:pt x="531720" y="1604535"/>
                      <a:pt x="529434" y="1608535"/>
                      <a:pt x="524291" y="1610821"/>
                    </a:cubicBezTo>
                    <a:cubicBezTo>
                      <a:pt x="518577" y="1613107"/>
                      <a:pt x="514005" y="1610249"/>
                      <a:pt x="511719" y="1606249"/>
                    </a:cubicBezTo>
                    <a:cubicBezTo>
                      <a:pt x="507148" y="1595392"/>
                      <a:pt x="503719" y="1584534"/>
                      <a:pt x="500290" y="1573105"/>
                    </a:cubicBezTo>
                    <a:cubicBezTo>
                      <a:pt x="431716" y="1359953"/>
                      <a:pt x="363141" y="1146800"/>
                      <a:pt x="294567" y="933648"/>
                    </a:cubicBezTo>
                    <a:cubicBezTo>
                      <a:pt x="199134" y="634777"/>
                      <a:pt x="103701" y="335335"/>
                      <a:pt x="8840" y="36464"/>
                    </a:cubicBezTo>
                    <a:cubicBezTo>
                      <a:pt x="5411" y="25607"/>
                      <a:pt x="-8876" y="6749"/>
                      <a:pt x="8268" y="1034"/>
                    </a:cubicBezTo>
                    <a:cubicBezTo>
                      <a:pt x="27126" y="-5252"/>
                      <a:pt x="24840" y="18749"/>
                      <a:pt x="28269" y="29035"/>
                    </a:cubicBezTo>
                    <a:cubicBezTo>
                      <a:pt x="115702" y="299905"/>
                      <a:pt x="201420" y="571917"/>
                      <a:pt x="288281" y="843358"/>
                    </a:cubicBezTo>
                    <a:cubicBezTo>
                      <a:pt x="366570" y="1089083"/>
                      <a:pt x="446002" y="1334237"/>
                      <a:pt x="524863" y="1579962"/>
                    </a:cubicBezTo>
                    <a:cubicBezTo>
                      <a:pt x="526577" y="1585677"/>
                      <a:pt x="528292" y="1592535"/>
                      <a:pt x="531149" y="1599963"/>
                    </a:cubicBezTo>
                    <a:lnTo>
                      <a:pt x="531149" y="1599963"/>
                    </a:lnTo>
                    <a:close/>
                  </a:path>
                </a:pathLst>
              </a:custGeom>
              <a:solidFill>
                <a:srgbClr val="909090"/>
              </a:solidFill>
              <a:ln w="5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53">
                <a:extLst>
                  <a:ext uri="{FF2B5EF4-FFF2-40B4-BE49-F238E27FC236}">
                    <a16:creationId xmlns:a16="http://schemas.microsoft.com/office/drawing/2014/main" id="{938B0B45-B1E2-405C-95FF-4D9324C72EE0}"/>
                  </a:ext>
                </a:extLst>
              </p:cNvPr>
              <p:cNvSpPr/>
              <p:nvPr/>
            </p:nvSpPr>
            <p:spPr>
              <a:xfrm>
                <a:off x="7729130" y="6057561"/>
                <a:ext cx="662402" cy="280414"/>
              </a:xfrm>
              <a:custGeom>
                <a:avLst/>
                <a:gdLst>
                  <a:gd name="connsiteX0" fmla="*/ 13395 w 662402"/>
                  <a:gd name="connsiteY0" fmla="*/ 280415 h 280414"/>
                  <a:gd name="connsiteX1" fmla="*/ 251 w 662402"/>
                  <a:gd name="connsiteY1" fmla="*/ 273557 h 280414"/>
                  <a:gd name="connsiteX2" fmla="*/ 11109 w 662402"/>
                  <a:gd name="connsiteY2" fmla="*/ 259271 h 280414"/>
                  <a:gd name="connsiteX3" fmla="*/ 628280 w 662402"/>
                  <a:gd name="connsiteY3" fmla="*/ 10117 h 280414"/>
                  <a:gd name="connsiteX4" fmla="*/ 660853 w 662402"/>
                  <a:gd name="connsiteY4" fmla="*/ 7260 h 280414"/>
                  <a:gd name="connsiteX5" fmla="*/ 636852 w 662402"/>
                  <a:gd name="connsiteY5" fmla="*/ 28975 h 280414"/>
                  <a:gd name="connsiteX6" fmla="*/ 13395 w 662402"/>
                  <a:gd name="connsiteY6" fmla="*/ 280415 h 280414"/>
                  <a:gd name="connsiteX7" fmla="*/ 13395 w 662402"/>
                  <a:gd name="connsiteY7" fmla="*/ 280415 h 2804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2402" h="280414">
                    <a:moveTo>
                      <a:pt x="13395" y="280415"/>
                    </a:moveTo>
                    <a:cubicBezTo>
                      <a:pt x="6537" y="280415"/>
                      <a:pt x="1394" y="279844"/>
                      <a:pt x="251" y="273557"/>
                    </a:cubicBezTo>
                    <a:cubicBezTo>
                      <a:pt x="-1463" y="264414"/>
                      <a:pt x="5966" y="261557"/>
                      <a:pt x="11109" y="259271"/>
                    </a:cubicBezTo>
                    <a:cubicBezTo>
                      <a:pt x="48825" y="243270"/>
                      <a:pt x="460272" y="77549"/>
                      <a:pt x="628280" y="10117"/>
                    </a:cubicBezTo>
                    <a:cubicBezTo>
                      <a:pt x="638566" y="6117"/>
                      <a:pt x="653995" y="-8741"/>
                      <a:pt x="660853" y="7260"/>
                    </a:cubicBezTo>
                    <a:cubicBezTo>
                      <a:pt x="668282" y="23832"/>
                      <a:pt x="647138" y="24403"/>
                      <a:pt x="636852" y="28975"/>
                    </a:cubicBezTo>
                    <a:cubicBezTo>
                      <a:pt x="435700" y="111265"/>
                      <a:pt x="18538" y="278701"/>
                      <a:pt x="13395" y="280415"/>
                    </a:cubicBezTo>
                    <a:lnTo>
                      <a:pt x="13395" y="280415"/>
                    </a:lnTo>
                    <a:close/>
                  </a:path>
                </a:pathLst>
              </a:custGeom>
              <a:solidFill>
                <a:srgbClr val="908F90"/>
              </a:solidFill>
              <a:ln w="5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54">
                <a:extLst>
                  <a:ext uri="{FF2B5EF4-FFF2-40B4-BE49-F238E27FC236}">
                    <a16:creationId xmlns:a16="http://schemas.microsoft.com/office/drawing/2014/main" id="{502BB919-4C13-4DEC-949E-12DAC54CF1FB}"/>
                  </a:ext>
                </a:extLst>
              </p:cNvPr>
              <p:cNvSpPr/>
              <p:nvPr/>
            </p:nvSpPr>
            <p:spPr>
              <a:xfrm>
                <a:off x="7609376" y="6263687"/>
                <a:ext cx="114290" cy="51430"/>
              </a:xfrm>
              <a:custGeom>
                <a:avLst/>
                <a:gdLst>
                  <a:gd name="connsiteX0" fmla="*/ 0 w 114290"/>
                  <a:gd name="connsiteY0" fmla="*/ 42288 h 51430"/>
                  <a:gd name="connsiteX1" fmla="*/ 110862 w 114290"/>
                  <a:gd name="connsiteY1" fmla="*/ 0 h 51430"/>
                  <a:gd name="connsiteX2" fmla="*/ 114291 w 114290"/>
                  <a:gd name="connsiteY2" fmla="*/ 9143 h 51430"/>
                  <a:gd name="connsiteX3" fmla="*/ 3429 w 114290"/>
                  <a:gd name="connsiteY3" fmla="*/ 51431 h 51430"/>
                  <a:gd name="connsiteX4" fmla="*/ 0 w 114290"/>
                  <a:gd name="connsiteY4" fmla="*/ 42288 h 51430"/>
                  <a:gd name="connsiteX5" fmla="*/ 0 w 114290"/>
                  <a:gd name="connsiteY5" fmla="*/ 42288 h 51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4290" h="51430">
                    <a:moveTo>
                      <a:pt x="0" y="42288"/>
                    </a:moveTo>
                    <a:cubicBezTo>
                      <a:pt x="36573" y="28001"/>
                      <a:pt x="73718" y="14286"/>
                      <a:pt x="110862" y="0"/>
                    </a:cubicBezTo>
                    <a:cubicBezTo>
                      <a:pt x="112005" y="3429"/>
                      <a:pt x="113148" y="6286"/>
                      <a:pt x="114291" y="9143"/>
                    </a:cubicBezTo>
                    <a:cubicBezTo>
                      <a:pt x="77718" y="23429"/>
                      <a:pt x="40573" y="37145"/>
                      <a:pt x="3429" y="51431"/>
                    </a:cubicBezTo>
                    <a:cubicBezTo>
                      <a:pt x="2286" y="48574"/>
                      <a:pt x="1143" y="45145"/>
                      <a:pt x="0" y="42288"/>
                    </a:cubicBezTo>
                    <a:lnTo>
                      <a:pt x="0" y="42288"/>
                    </a:lnTo>
                    <a:close/>
                  </a:path>
                </a:pathLst>
              </a:custGeom>
              <a:solidFill>
                <a:srgbClr val="D0D0D0"/>
              </a:solidFill>
              <a:ln w="5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0" name="Freeform: Shape 47">
              <a:extLst>
                <a:ext uri="{FF2B5EF4-FFF2-40B4-BE49-F238E27FC236}">
                  <a16:creationId xmlns:a16="http://schemas.microsoft.com/office/drawing/2014/main" id="{FA6806EA-82F7-4CA3-ABE7-966495984156}"/>
                </a:ext>
              </a:extLst>
            </p:cNvPr>
            <p:cNvSpPr/>
            <p:nvPr/>
          </p:nvSpPr>
          <p:spPr>
            <a:xfrm rot="20712819">
              <a:off x="3437394" y="5860147"/>
              <a:ext cx="857891" cy="515601"/>
            </a:xfrm>
            <a:custGeom>
              <a:avLst/>
              <a:gdLst>
                <a:gd name="connsiteX0" fmla="*/ 1463215 w 1885950"/>
                <a:gd name="connsiteY0" fmla="*/ 833805 h 1133475"/>
                <a:gd name="connsiteX1" fmla="*/ 1517508 w 1885950"/>
                <a:gd name="connsiteY1" fmla="*/ 851903 h 1133475"/>
                <a:gd name="connsiteX2" fmla="*/ 1873742 w 1885950"/>
                <a:gd name="connsiteY2" fmla="*/ 670928 h 1133475"/>
                <a:gd name="connsiteX3" fmla="*/ 1798495 w 1885950"/>
                <a:gd name="connsiteY3" fmla="*/ 408038 h 1133475"/>
                <a:gd name="connsiteX4" fmla="*/ 1629902 w 1885950"/>
                <a:gd name="connsiteY4" fmla="*/ 322313 h 1133475"/>
                <a:gd name="connsiteX5" fmla="*/ 1587992 w 1885950"/>
                <a:gd name="connsiteY5" fmla="*/ 289928 h 1133475"/>
                <a:gd name="connsiteX6" fmla="*/ 1541320 w 1885950"/>
                <a:gd name="connsiteY6" fmla="*/ 250875 h 1133475"/>
                <a:gd name="connsiteX7" fmla="*/ 583105 w 1885950"/>
                <a:gd name="connsiteY7" fmla="*/ 3225 h 1133475"/>
                <a:gd name="connsiteX8" fmla="*/ 514525 w 1885950"/>
                <a:gd name="connsiteY8" fmla="*/ 39420 h 1133475"/>
                <a:gd name="connsiteX9" fmla="*/ 510715 w 1885950"/>
                <a:gd name="connsiteY9" fmla="*/ 609015 h 1133475"/>
                <a:gd name="connsiteX10" fmla="*/ 521192 w 1885950"/>
                <a:gd name="connsiteY10" fmla="*/ 651878 h 1133475"/>
                <a:gd name="connsiteX11" fmla="*/ 476425 w 1885950"/>
                <a:gd name="connsiteY11" fmla="*/ 648068 h 1133475"/>
                <a:gd name="connsiteX12" fmla="*/ 43037 w 1885950"/>
                <a:gd name="connsiteY12" fmla="*/ 535673 h 1133475"/>
                <a:gd name="connsiteX13" fmla="*/ 3032 w 1885950"/>
                <a:gd name="connsiteY13" fmla="*/ 535673 h 1133475"/>
                <a:gd name="connsiteX14" fmla="*/ 8748 w 1885950"/>
                <a:gd name="connsiteY14" fmla="*/ 571868 h 1133475"/>
                <a:gd name="connsiteX15" fmla="*/ 158290 w 1885950"/>
                <a:gd name="connsiteY15" fmla="*/ 764273 h 1133475"/>
                <a:gd name="connsiteX16" fmla="*/ 499285 w 1885950"/>
                <a:gd name="connsiteY16" fmla="*/ 930960 h 1133475"/>
                <a:gd name="connsiteX17" fmla="*/ 540242 w 1885950"/>
                <a:gd name="connsiteY17" fmla="*/ 957630 h 1133475"/>
                <a:gd name="connsiteX18" fmla="*/ 581200 w 1885950"/>
                <a:gd name="connsiteY18" fmla="*/ 993825 h 1133475"/>
                <a:gd name="connsiteX19" fmla="*/ 1139365 w 1885950"/>
                <a:gd name="connsiteY19" fmla="*/ 1135748 h 1133475"/>
                <a:gd name="connsiteX20" fmla="*/ 1185085 w 1885950"/>
                <a:gd name="connsiteY20" fmla="*/ 1133843 h 1133475"/>
                <a:gd name="connsiteX21" fmla="*/ 1265095 w 1885950"/>
                <a:gd name="connsiteY21" fmla="*/ 1114793 h 1133475"/>
                <a:gd name="connsiteX22" fmla="*/ 1568942 w 1885950"/>
                <a:gd name="connsiteY22" fmla="*/ 1110983 h 1133475"/>
                <a:gd name="connsiteX23" fmla="*/ 1801352 w 1885950"/>
                <a:gd name="connsiteY23" fmla="*/ 1026210 h 1133475"/>
                <a:gd name="connsiteX24" fmla="*/ 1831833 w 1885950"/>
                <a:gd name="connsiteY24" fmla="*/ 988110 h 1133475"/>
                <a:gd name="connsiteX25" fmla="*/ 1789923 w 1885950"/>
                <a:gd name="connsiteY25" fmla="*/ 970965 h 1133475"/>
                <a:gd name="connsiteX26" fmla="*/ 1640380 w 1885950"/>
                <a:gd name="connsiteY26" fmla="*/ 940485 h 1133475"/>
                <a:gd name="connsiteX27" fmla="*/ 1326055 w 1885950"/>
                <a:gd name="connsiteY27" fmla="*/ 876668 h 1133475"/>
                <a:gd name="connsiteX28" fmla="*/ 1463215 w 1885950"/>
                <a:gd name="connsiteY28" fmla="*/ 833805 h 1133475"/>
                <a:gd name="connsiteX29" fmla="*/ 1534652 w 1885950"/>
                <a:gd name="connsiteY29" fmla="*/ 655688 h 1133475"/>
                <a:gd name="connsiteX30" fmla="*/ 1596565 w 1885950"/>
                <a:gd name="connsiteY30" fmla="*/ 439470 h 1133475"/>
                <a:gd name="connsiteX31" fmla="*/ 1642285 w 1885950"/>
                <a:gd name="connsiteY31" fmla="*/ 408990 h 1133475"/>
                <a:gd name="connsiteX32" fmla="*/ 1764205 w 1885950"/>
                <a:gd name="connsiteY32" fmla="*/ 675690 h 1133475"/>
                <a:gd name="connsiteX33" fmla="*/ 1621330 w 1885950"/>
                <a:gd name="connsiteY33" fmla="*/ 760463 h 1133475"/>
                <a:gd name="connsiteX34" fmla="*/ 1583230 w 1885950"/>
                <a:gd name="connsiteY34" fmla="*/ 756653 h 1133475"/>
                <a:gd name="connsiteX35" fmla="*/ 1534652 w 1885950"/>
                <a:gd name="connsiteY35" fmla="*/ 655688 h 1133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885950" h="1133475">
                  <a:moveTo>
                    <a:pt x="1463215" y="833805"/>
                  </a:moveTo>
                  <a:cubicBezTo>
                    <a:pt x="1481313" y="840473"/>
                    <a:pt x="1499410" y="847140"/>
                    <a:pt x="1517508" y="851903"/>
                  </a:cubicBezTo>
                  <a:cubicBezTo>
                    <a:pt x="1684195" y="899528"/>
                    <a:pt x="1814688" y="833805"/>
                    <a:pt x="1873742" y="670928"/>
                  </a:cubicBezTo>
                  <a:cubicBezTo>
                    <a:pt x="1911842" y="566153"/>
                    <a:pt x="1886125" y="477570"/>
                    <a:pt x="1798495" y="408038"/>
                  </a:cubicBezTo>
                  <a:cubicBezTo>
                    <a:pt x="1748013" y="368033"/>
                    <a:pt x="1689910" y="342315"/>
                    <a:pt x="1629902" y="322313"/>
                  </a:cubicBezTo>
                  <a:cubicBezTo>
                    <a:pt x="1611805" y="316598"/>
                    <a:pt x="1590850" y="313740"/>
                    <a:pt x="1587992" y="289928"/>
                  </a:cubicBezTo>
                  <a:cubicBezTo>
                    <a:pt x="1585135" y="261353"/>
                    <a:pt x="1563227" y="255638"/>
                    <a:pt x="1541320" y="250875"/>
                  </a:cubicBezTo>
                  <a:cubicBezTo>
                    <a:pt x="1222233" y="168008"/>
                    <a:pt x="902192" y="86093"/>
                    <a:pt x="583105" y="3225"/>
                  </a:cubicBezTo>
                  <a:cubicBezTo>
                    <a:pt x="545957" y="-6300"/>
                    <a:pt x="527860" y="5130"/>
                    <a:pt x="514525" y="39420"/>
                  </a:cubicBezTo>
                  <a:cubicBezTo>
                    <a:pt x="436420" y="228968"/>
                    <a:pt x="409750" y="418515"/>
                    <a:pt x="510715" y="609015"/>
                  </a:cubicBezTo>
                  <a:cubicBezTo>
                    <a:pt x="517382" y="622350"/>
                    <a:pt x="533575" y="638543"/>
                    <a:pt x="521192" y="651878"/>
                  </a:cubicBezTo>
                  <a:cubicBezTo>
                    <a:pt x="509762" y="664260"/>
                    <a:pt x="491665" y="651878"/>
                    <a:pt x="476425" y="648068"/>
                  </a:cubicBezTo>
                  <a:cubicBezTo>
                    <a:pt x="331645" y="610920"/>
                    <a:pt x="187817" y="572820"/>
                    <a:pt x="43037" y="535673"/>
                  </a:cubicBezTo>
                  <a:cubicBezTo>
                    <a:pt x="29702" y="531863"/>
                    <a:pt x="13510" y="522338"/>
                    <a:pt x="3032" y="535673"/>
                  </a:cubicBezTo>
                  <a:cubicBezTo>
                    <a:pt x="-4588" y="546150"/>
                    <a:pt x="3985" y="560438"/>
                    <a:pt x="8748" y="571868"/>
                  </a:cubicBezTo>
                  <a:cubicBezTo>
                    <a:pt x="41132" y="649973"/>
                    <a:pt x="87805" y="715695"/>
                    <a:pt x="158290" y="764273"/>
                  </a:cubicBezTo>
                  <a:cubicBezTo>
                    <a:pt x="264017" y="835710"/>
                    <a:pt x="380223" y="886193"/>
                    <a:pt x="499285" y="930960"/>
                  </a:cubicBezTo>
                  <a:cubicBezTo>
                    <a:pt x="514525" y="936675"/>
                    <a:pt x="539290" y="936675"/>
                    <a:pt x="540242" y="957630"/>
                  </a:cubicBezTo>
                  <a:cubicBezTo>
                    <a:pt x="541195" y="988110"/>
                    <a:pt x="561198" y="989063"/>
                    <a:pt x="581200" y="993825"/>
                  </a:cubicBezTo>
                  <a:cubicBezTo>
                    <a:pt x="766937" y="1041450"/>
                    <a:pt x="953627" y="1088123"/>
                    <a:pt x="1139365" y="1135748"/>
                  </a:cubicBezTo>
                  <a:cubicBezTo>
                    <a:pt x="1154605" y="1139558"/>
                    <a:pt x="1172702" y="1147178"/>
                    <a:pt x="1185085" y="1133843"/>
                  </a:cubicBezTo>
                  <a:cubicBezTo>
                    <a:pt x="1207945" y="1108125"/>
                    <a:pt x="1236520" y="1111935"/>
                    <a:pt x="1265095" y="1114793"/>
                  </a:cubicBezTo>
                  <a:cubicBezTo>
                    <a:pt x="1367013" y="1127175"/>
                    <a:pt x="1467977" y="1116698"/>
                    <a:pt x="1568942" y="1110983"/>
                  </a:cubicBezTo>
                  <a:cubicBezTo>
                    <a:pt x="1654667" y="1106220"/>
                    <a:pt x="1734677" y="1083360"/>
                    <a:pt x="1801352" y="1026210"/>
                  </a:cubicBezTo>
                  <a:cubicBezTo>
                    <a:pt x="1813735" y="1015733"/>
                    <a:pt x="1836595" y="1007160"/>
                    <a:pt x="1831833" y="988110"/>
                  </a:cubicBezTo>
                  <a:cubicBezTo>
                    <a:pt x="1828023" y="971918"/>
                    <a:pt x="1805163" y="974775"/>
                    <a:pt x="1789923" y="970965"/>
                  </a:cubicBezTo>
                  <a:cubicBezTo>
                    <a:pt x="1740392" y="960488"/>
                    <a:pt x="1690863" y="950010"/>
                    <a:pt x="1640380" y="940485"/>
                  </a:cubicBezTo>
                  <a:cubicBezTo>
                    <a:pt x="1538463" y="919530"/>
                    <a:pt x="1435592" y="898575"/>
                    <a:pt x="1326055" y="876668"/>
                  </a:cubicBezTo>
                  <a:cubicBezTo>
                    <a:pt x="1387967" y="810945"/>
                    <a:pt x="1398445" y="809040"/>
                    <a:pt x="1463215" y="833805"/>
                  </a:cubicBezTo>
                  <a:close/>
                  <a:moveTo>
                    <a:pt x="1534652" y="655688"/>
                  </a:moveTo>
                  <a:cubicBezTo>
                    <a:pt x="1576563" y="589965"/>
                    <a:pt x="1595613" y="516623"/>
                    <a:pt x="1596565" y="439470"/>
                  </a:cubicBezTo>
                  <a:cubicBezTo>
                    <a:pt x="1596565" y="404228"/>
                    <a:pt x="1607995" y="394703"/>
                    <a:pt x="1642285" y="408990"/>
                  </a:cubicBezTo>
                  <a:cubicBezTo>
                    <a:pt x="1773730" y="464235"/>
                    <a:pt x="1822308" y="568058"/>
                    <a:pt x="1764205" y="675690"/>
                  </a:cubicBezTo>
                  <a:cubicBezTo>
                    <a:pt x="1733725" y="732840"/>
                    <a:pt x="1688005" y="763320"/>
                    <a:pt x="1621330" y="760463"/>
                  </a:cubicBezTo>
                  <a:cubicBezTo>
                    <a:pt x="1608948" y="759510"/>
                    <a:pt x="1595613" y="758558"/>
                    <a:pt x="1583230" y="756653"/>
                  </a:cubicBezTo>
                  <a:cubicBezTo>
                    <a:pt x="1493695" y="743318"/>
                    <a:pt x="1487980" y="729983"/>
                    <a:pt x="1534652" y="655688"/>
                  </a:cubicBezTo>
                  <a:close/>
                </a:path>
              </a:pathLst>
            </a:custGeom>
            <a:gradFill>
              <a:gsLst>
                <a:gs pos="41000">
                  <a:schemeClr val="bg1">
                    <a:lumMod val="9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20400000" scaled="0"/>
            </a:gra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18" name="Group 22">
            <a:extLst>
              <a:ext uri="{FF2B5EF4-FFF2-40B4-BE49-F238E27FC236}">
                <a16:creationId xmlns:a16="http://schemas.microsoft.com/office/drawing/2014/main" id="{6BE7163C-9355-4F75-9FDC-3AAF9FB3A80F}"/>
              </a:ext>
            </a:extLst>
          </p:cNvPr>
          <p:cNvGrpSpPr/>
          <p:nvPr/>
        </p:nvGrpSpPr>
        <p:grpSpPr>
          <a:xfrm>
            <a:off x="5103878" y="3290920"/>
            <a:ext cx="2907882" cy="657567"/>
            <a:chOff x="2551705" y="4319146"/>
            <a:chExt cx="3683695" cy="657567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A853A5E-D722-4ACA-8BFA-9FAC59A3BD97}"/>
                </a:ext>
              </a:extLst>
            </p:cNvPr>
            <p:cNvSpPr txBox="1"/>
            <p:nvPr/>
          </p:nvSpPr>
          <p:spPr>
            <a:xfrm>
              <a:off x="2551705" y="4515048"/>
              <a:ext cx="36836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2BFEEB2-BCD8-428A-957D-3B0A16C3C2E5}"/>
                </a:ext>
              </a:extLst>
            </p:cNvPr>
            <p:cNvSpPr txBox="1"/>
            <p:nvPr/>
          </p:nvSpPr>
          <p:spPr>
            <a:xfrm>
              <a:off x="2551705" y="4319146"/>
              <a:ext cx="36836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5">
            <a:extLst>
              <a:ext uri="{FF2B5EF4-FFF2-40B4-BE49-F238E27FC236}">
                <a16:creationId xmlns:a16="http://schemas.microsoft.com/office/drawing/2014/main" id="{CD034DE6-47AB-4306-AF28-3BDC9B247F14}"/>
              </a:ext>
            </a:extLst>
          </p:cNvPr>
          <p:cNvGrpSpPr/>
          <p:nvPr/>
        </p:nvGrpSpPr>
        <p:grpSpPr>
          <a:xfrm>
            <a:off x="8844660" y="3286393"/>
            <a:ext cx="2907882" cy="666620"/>
            <a:chOff x="2551705" y="4296700"/>
            <a:chExt cx="3552136" cy="66662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EB1FCC3-2700-48F0-ADC5-25CD9E84BB06}"/>
                </a:ext>
              </a:extLst>
            </p:cNvPr>
            <p:cNvSpPr txBox="1"/>
            <p:nvPr/>
          </p:nvSpPr>
          <p:spPr>
            <a:xfrm>
              <a:off x="2551706" y="4501655"/>
              <a:ext cx="35521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FF3F9E0-E363-4833-AE13-2B6AFCDD772C}"/>
                </a:ext>
              </a:extLst>
            </p:cNvPr>
            <p:cNvSpPr txBox="1"/>
            <p:nvPr/>
          </p:nvSpPr>
          <p:spPr>
            <a:xfrm>
              <a:off x="2551705" y="4296700"/>
              <a:ext cx="35521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8">
            <a:extLst>
              <a:ext uri="{FF2B5EF4-FFF2-40B4-BE49-F238E27FC236}">
                <a16:creationId xmlns:a16="http://schemas.microsoft.com/office/drawing/2014/main" id="{00ABB458-2917-436C-B634-971FB50216D9}"/>
              </a:ext>
            </a:extLst>
          </p:cNvPr>
          <p:cNvGrpSpPr/>
          <p:nvPr/>
        </p:nvGrpSpPr>
        <p:grpSpPr>
          <a:xfrm>
            <a:off x="5103877" y="4255777"/>
            <a:ext cx="2907885" cy="675673"/>
            <a:chOff x="2551704" y="4319146"/>
            <a:chExt cx="2894333" cy="675673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BD45DD7-D689-4976-93FE-031750361FF1}"/>
                </a:ext>
              </a:extLst>
            </p:cNvPr>
            <p:cNvSpPr txBox="1"/>
            <p:nvPr/>
          </p:nvSpPr>
          <p:spPr>
            <a:xfrm>
              <a:off x="2551705" y="4533154"/>
              <a:ext cx="28943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F740199-623C-4102-9A07-F0823BDAF5D5}"/>
                </a:ext>
              </a:extLst>
            </p:cNvPr>
            <p:cNvSpPr txBox="1"/>
            <p:nvPr/>
          </p:nvSpPr>
          <p:spPr>
            <a:xfrm>
              <a:off x="2551704" y="4319146"/>
              <a:ext cx="28858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31">
            <a:extLst>
              <a:ext uri="{FF2B5EF4-FFF2-40B4-BE49-F238E27FC236}">
                <a16:creationId xmlns:a16="http://schemas.microsoft.com/office/drawing/2014/main" id="{BA7B3339-750E-4C7D-813D-2AAD67AEAFA6}"/>
              </a:ext>
            </a:extLst>
          </p:cNvPr>
          <p:cNvGrpSpPr/>
          <p:nvPr/>
        </p:nvGrpSpPr>
        <p:grpSpPr>
          <a:xfrm>
            <a:off x="8844660" y="4255777"/>
            <a:ext cx="2899405" cy="675673"/>
            <a:chOff x="2729835" y="4319146"/>
            <a:chExt cx="2208570" cy="675673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541FE3F-4C40-4E73-9FC2-A0DC3C1248F3}"/>
                </a:ext>
              </a:extLst>
            </p:cNvPr>
            <p:cNvSpPr txBox="1"/>
            <p:nvPr/>
          </p:nvSpPr>
          <p:spPr>
            <a:xfrm>
              <a:off x="2729838" y="4533154"/>
              <a:ext cx="22085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ECC58B3-8DD1-4C32-BB8F-97D26C077F6F}"/>
                </a:ext>
              </a:extLst>
            </p:cNvPr>
            <p:cNvSpPr txBox="1"/>
            <p:nvPr/>
          </p:nvSpPr>
          <p:spPr>
            <a:xfrm>
              <a:off x="2729835" y="4319146"/>
              <a:ext cx="22085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34">
            <a:extLst>
              <a:ext uri="{FF2B5EF4-FFF2-40B4-BE49-F238E27FC236}">
                <a16:creationId xmlns:a16="http://schemas.microsoft.com/office/drawing/2014/main" id="{78BDE9AA-BA86-4C22-A980-2D1958DC99EE}"/>
              </a:ext>
            </a:extLst>
          </p:cNvPr>
          <p:cNvGrpSpPr/>
          <p:nvPr/>
        </p:nvGrpSpPr>
        <p:grpSpPr>
          <a:xfrm>
            <a:off x="4472540" y="1601239"/>
            <a:ext cx="7280001" cy="1401298"/>
            <a:chOff x="2551704" y="4283314"/>
            <a:chExt cx="2357002" cy="1401298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022622F-0C76-470E-B456-C4B601AAD345}"/>
                </a:ext>
              </a:extLst>
            </p:cNvPr>
            <p:cNvSpPr txBox="1"/>
            <p:nvPr/>
          </p:nvSpPr>
          <p:spPr>
            <a:xfrm>
              <a:off x="2551704" y="4668949"/>
              <a:ext cx="235700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I hope and I believe that this Template will your Time, Money and Reputation. Easy to change colors, photos. Get a modern PowerPoint  Presentation that is beautifully designed. Get a modern PowerPoint  Presentation that is beautifully designed. I hope and I believe that this Template will your Time, Money and Reputation. Easy to change colors, photos. Get a modern PowerPoint  Presentation that is beautifully designed. 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5FFEAD3-0D8A-43B6-A30A-3F549E0FFC1B}"/>
                </a:ext>
              </a:extLst>
            </p:cNvPr>
            <p:cNvSpPr txBox="1"/>
            <p:nvPr/>
          </p:nvSpPr>
          <p:spPr>
            <a:xfrm>
              <a:off x="2551704" y="4283314"/>
              <a:ext cx="23570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solidFill>
                    <a:schemeClr val="accent3"/>
                  </a:solidFill>
                </a:rPr>
                <a:t>We Create Quality Professional PPT Presentation</a:t>
              </a:r>
              <a:endParaRPr lang="ko-KR" altLang="en-US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33" name="Rectangle 37">
            <a:extLst>
              <a:ext uri="{FF2B5EF4-FFF2-40B4-BE49-F238E27FC236}">
                <a16:creationId xmlns:a16="http://schemas.microsoft.com/office/drawing/2014/main" id="{B42402B0-8513-400C-9578-25C648803139}"/>
              </a:ext>
            </a:extLst>
          </p:cNvPr>
          <p:cNvSpPr/>
          <p:nvPr/>
        </p:nvSpPr>
        <p:spPr>
          <a:xfrm>
            <a:off x="4564772" y="3381946"/>
            <a:ext cx="510308" cy="47551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01</a:t>
            </a:r>
            <a:endParaRPr lang="ko-KR" altLang="en-US" sz="1200" b="1" dirty="0"/>
          </a:p>
        </p:txBody>
      </p:sp>
      <p:sp>
        <p:nvSpPr>
          <p:cNvPr id="34" name="Rectangle 38">
            <a:extLst>
              <a:ext uri="{FF2B5EF4-FFF2-40B4-BE49-F238E27FC236}">
                <a16:creationId xmlns:a16="http://schemas.microsoft.com/office/drawing/2014/main" id="{C2456B52-3BBF-47C2-8DA0-23DAEF519D91}"/>
              </a:ext>
            </a:extLst>
          </p:cNvPr>
          <p:cNvSpPr/>
          <p:nvPr/>
        </p:nvSpPr>
        <p:spPr>
          <a:xfrm>
            <a:off x="8235232" y="3381946"/>
            <a:ext cx="510308" cy="47551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02</a:t>
            </a:r>
            <a:endParaRPr lang="ko-KR" altLang="en-US" sz="1200" b="1" dirty="0"/>
          </a:p>
        </p:txBody>
      </p:sp>
      <p:sp>
        <p:nvSpPr>
          <p:cNvPr id="35" name="Rectangle 39">
            <a:extLst>
              <a:ext uri="{FF2B5EF4-FFF2-40B4-BE49-F238E27FC236}">
                <a16:creationId xmlns:a16="http://schemas.microsoft.com/office/drawing/2014/main" id="{B8E605EA-4E04-4C3B-9591-0199C1FB8CCE}"/>
              </a:ext>
            </a:extLst>
          </p:cNvPr>
          <p:cNvSpPr/>
          <p:nvPr/>
        </p:nvSpPr>
        <p:spPr>
          <a:xfrm>
            <a:off x="4564772" y="4355856"/>
            <a:ext cx="510308" cy="47551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03</a:t>
            </a:r>
            <a:endParaRPr lang="ko-KR" altLang="en-US" sz="1200" b="1" dirty="0"/>
          </a:p>
        </p:txBody>
      </p:sp>
      <p:sp>
        <p:nvSpPr>
          <p:cNvPr id="36" name="Rectangle 40">
            <a:extLst>
              <a:ext uri="{FF2B5EF4-FFF2-40B4-BE49-F238E27FC236}">
                <a16:creationId xmlns:a16="http://schemas.microsoft.com/office/drawing/2014/main" id="{2E9E9DCF-7A3E-4670-8579-1DD7CE5205D3}"/>
              </a:ext>
            </a:extLst>
          </p:cNvPr>
          <p:cNvSpPr/>
          <p:nvPr/>
        </p:nvSpPr>
        <p:spPr>
          <a:xfrm>
            <a:off x="8235232" y="4355856"/>
            <a:ext cx="510308" cy="47551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04</a:t>
            </a:r>
            <a:endParaRPr lang="ko-KR" altLang="en-US" sz="1200" b="1" dirty="0"/>
          </a:p>
        </p:txBody>
      </p:sp>
      <p:grpSp>
        <p:nvGrpSpPr>
          <p:cNvPr id="37" name="Group 43">
            <a:extLst>
              <a:ext uri="{FF2B5EF4-FFF2-40B4-BE49-F238E27FC236}">
                <a16:creationId xmlns:a16="http://schemas.microsoft.com/office/drawing/2014/main" id="{11B3F1E9-9326-4E41-BCDD-006AD21FB171}"/>
              </a:ext>
            </a:extLst>
          </p:cNvPr>
          <p:cNvGrpSpPr/>
          <p:nvPr/>
        </p:nvGrpSpPr>
        <p:grpSpPr>
          <a:xfrm>
            <a:off x="-25989" y="2855701"/>
            <a:ext cx="3031576" cy="3715552"/>
            <a:chOff x="-25989" y="2855701"/>
            <a:chExt cx="3031576" cy="3715552"/>
          </a:xfrm>
        </p:grpSpPr>
        <p:sp>
          <p:nvSpPr>
            <p:cNvPr id="38" name="Freeform: Shape 55">
              <a:extLst>
                <a:ext uri="{FF2B5EF4-FFF2-40B4-BE49-F238E27FC236}">
                  <a16:creationId xmlns:a16="http://schemas.microsoft.com/office/drawing/2014/main" id="{29B37E6D-93B5-4837-BAA1-9A6436803FE7}"/>
                </a:ext>
              </a:extLst>
            </p:cNvPr>
            <p:cNvSpPr/>
            <p:nvPr/>
          </p:nvSpPr>
          <p:spPr>
            <a:xfrm flipH="1">
              <a:off x="-25989" y="3953013"/>
              <a:ext cx="2137656" cy="2618240"/>
            </a:xfrm>
            <a:custGeom>
              <a:avLst/>
              <a:gdLst>
                <a:gd name="connsiteX0" fmla="*/ 1550356 w 2619983"/>
                <a:gd name="connsiteY0" fmla="*/ 29716 h 2765267"/>
                <a:gd name="connsiteX1" fmla="*/ 1818939 w 2619983"/>
                <a:gd name="connsiteY1" fmla="*/ 176579 h 2765267"/>
                <a:gd name="connsiteX2" fmla="*/ 2097809 w 2619983"/>
                <a:gd name="connsiteY2" fmla="*/ 361731 h 2765267"/>
                <a:gd name="connsiteX3" fmla="*/ 2502398 w 2619983"/>
                <a:gd name="connsiteY3" fmla="*/ 974330 h 2765267"/>
                <a:gd name="connsiteX4" fmla="*/ 2593831 w 2619983"/>
                <a:gd name="connsiteY4" fmla="*/ 1389777 h 2765267"/>
                <a:gd name="connsiteX5" fmla="*/ 2619547 w 2619983"/>
                <a:gd name="connsiteY5" fmla="*/ 2749838 h 2765267"/>
                <a:gd name="connsiteX6" fmla="*/ 2604118 w 2619983"/>
                <a:gd name="connsiteY6" fmla="*/ 2765267 h 2765267"/>
                <a:gd name="connsiteX7" fmla="*/ 2594403 w 2619983"/>
                <a:gd name="connsiteY7" fmla="*/ 2764696 h 2765267"/>
                <a:gd name="connsiteX8" fmla="*/ 52002 w 2619983"/>
                <a:gd name="connsiteY8" fmla="*/ 2764696 h 2765267"/>
                <a:gd name="connsiteX9" fmla="*/ 49145 w 2619983"/>
                <a:gd name="connsiteY9" fmla="*/ 2764696 h 2765267"/>
                <a:gd name="connsiteX10" fmla="*/ 66289 w 2619983"/>
                <a:gd name="connsiteY10" fmla="*/ 2446396 h 2765267"/>
                <a:gd name="connsiteX11" fmla="*/ 266298 w 2619983"/>
                <a:gd name="connsiteY11" fmla="*/ 2153811 h 2765267"/>
                <a:gd name="connsiteX12" fmla="*/ 269155 w 2619983"/>
                <a:gd name="connsiteY12" fmla="*/ 2152668 h 2765267"/>
                <a:gd name="connsiteX13" fmla="*/ 543453 w 2619983"/>
                <a:gd name="connsiteY13" fmla="*/ 2153240 h 2765267"/>
                <a:gd name="connsiteX14" fmla="*/ 549739 w 2619983"/>
                <a:gd name="connsiteY14" fmla="*/ 2155526 h 2765267"/>
                <a:gd name="connsiteX15" fmla="*/ 747462 w 2619983"/>
                <a:gd name="connsiteY15" fmla="*/ 2181813 h 2765267"/>
                <a:gd name="connsiteX16" fmla="*/ 750891 w 2619983"/>
                <a:gd name="connsiteY16" fmla="*/ 2181813 h 2765267"/>
                <a:gd name="connsiteX17" fmla="*/ 763463 w 2619983"/>
                <a:gd name="connsiteY17" fmla="*/ 2156097 h 2765267"/>
                <a:gd name="connsiteX18" fmla="*/ 753748 w 2619983"/>
                <a:gd name="connsiteY18" fmla="*/ 2143525 h 2765267"/>
                <a:gd name="connsiteX19" fmla="*/ 694317 w 2619983"/>
                <a:gd name="connsiteY19" fmla="*/ 2010376 h 2765267"/>
                <a:gd name="connsiteX20" fmla="*/ 665173 w 2619983"/>
                <a:gd name="connsiteY20" fmla="*/ 1980661 h 2765267"/>
                <a:gd name="connsiteX21" fmla="*/ 641172 w 2619983"/>
                <a:gd name="connsiteY21" fmla="*/ 1970946 h 2765267"/>
                <a:gd name="connsiteX22" fmla="*/ 555454 w 2619983"/>
                <a:gd name="connsiteY22" fmla="*/ 1953231 h 2765267"/>
                <a:gd name="connsiteX23" fmla="*/ 306299 w 2619983"/>
                <a:gd name="connsiteY23" fmla="*/ 1973232 h 2765267"/>
                <a:gd name="connsiteX24" fmla="*/ 70289 w 2619983"/>
                <a:gd name="connsiteY24" fmla="*/ 1953802 h 2765267"/>
                <a:gd name="connsiteX25" fmla="*/ 133149 w 2619983"/>
                <a:gd name="connsiteY25" fmla="*/ 1856655 h 2765267"/>
                <a:gd name="connsiteX26" fmla="*/ 127434 w 2619983"/>
                <a:gd name="connsiteY26" fmla="*/ 1732078 h 2765267"/>
                <a:gd name="connsiteX27" fmla="*/ 0 w 2619983"/>
                <a:gd name="connsiteY27" fmla="*/ 1622930 h 2765267"/>
                <a:gd name="connsiteX28" fmla="*/ 205724 w 2619983"/>
                <a:gd name="connsiteY28" fmla="*/ 1596072 h 2765267"/>
                <a:gd name="connsiteX29" fmla="*/ 257154 w 2619983"/>
                <a:gd name="connsiteY29" fmla="*/ 1580071 h 2765267"/>
                <a:gd name="connsiteX30" fmla="*/ 358873 w 2619983"/>
                <a:gd name="connsiteY30" fmla="*/ 1557213 h 2765267"/>
                <a:gd name="connsiteX31" fmla="*/ 389732 w 2619983"/>
                <a:gd name="connsiteY31" fmla="*/ 1545212 h 2765267"/>
                <a:gd name="connsiteX32" fmla="*/ 496594 w 2619983"/>
                <a:gd name="connsiteY32" fmla="*/ 1495496 h 2765267"/>
                <a:gd name="connsiteX33" fmla="*/ 561168 w 2619983"/>
                <a:gd name="connsiteY33" fmla="*/ 1446922 h 2765267"/>
                <a:gd name="connsiteX34" fmla="*/ 588598 w 2619983"/>
                <a:gd name="connsiteY34" fmla="*/ 1332060 h 2765267"/>
                <a:gd name="connsiteX35" fmla="*/ 595456 w 2619983"/>
                <a:gd name="connsiteY35" fmla="*/ 1076048 h 2765267"/>
                <a:gd name="connsiteX36" fmla="*/ 586884 w 2619983"/>
                <a:gd name="connsiteY36" fmla="*/ 886897 h 2765267"/>
                <a:gd name="connsiteX37" fmla="*/ 614313 w 2619983"/>
                <a:gd name="connsiteY37" fmla="*/ 677745 h 2765267"/>
                <a:gd name="connsiteX38" fmla="*/ 710318 w 2619983"/>
                <a:gd name="connsiteY38" fmla="*/ 530881 h 2765267"/>
                <a:gd name="connsiteX39" fmla="*/ 770320 w 2619983"/>
                <a:gd name="connsiteY39" fmla="*/ 472021 h 2765267"/>
                <a:gd name="connsiteX40" fmla="*/ 1458923 w 2619983"/>
                <a:gd name="connsiteY40" fmla="*/ 0 h 2765267"/>
                <a:gd name="connsiteX41" fmla="*/ 1460637 w 2619983"/>
                <a:gd name="connsiteY41" fmla="*/ 0 h 2765267"/>
                <a:gd name="connsiteX42" fmla="*/ 1550356 w 2619983"/>
                <a:gd name="connsiteY42" fmla="*/ 29716 h 2765267"/>
                <a:gd name="connsiteX0" fmla="*/ 1576316 w 2645944"/>
                <a:gd name="connsiteY0" fmla="*/ 29716 h 2776917"/>
                <a:gd name="connsiteX1" fmla="*/ 1844899 w 2645944"/>
                <a:gd name="connsiteY1" fmla="*/ 176579 h 2776917"/>
                <a:gd name="connsiteX2" fmla="*/ 2123769 w 2645944"/>
                <a:gd name="connsiteY2" fmla="*/ 361731 h 2776917"/>
                <a:gd name="connsiteX3" fmla="*/ 2528358 w 2645944"/>
                <a:gd name="connsiteY3" fmla="*/ 974330 h 2776917"/>
                <a:gd name="connsiteX4" fmla="*/ 2619791 w 2645944"/>
                <a:gd name="connsiteY4" fmla="*/ 1389777 h 2776917"/>
                <a:gd name="connsiteX5" fmla="*/ 2645507 w 2645944"/>
                <a:gd name="connsiteY5" fmla="*/ 2749838 h 2776917"/>
                <a:gd name="connsiteX6" fmla="*/ 2630078 w 2645944"/>
                <a:gd name="connsiteY6" fmla="*/ 2765267 h 2776917"/>
                <a:gd name="connsiteX7" fmla="*/ 2620363 w 2645944"/>
                <a:gd name="connsiteY7" fmla="*/ 2764696 h 2776917"/>
                <a:gd name="connsiteX8" fmla="*/ 77962 w 2645944"/>
                <a:gd name="connsiteY8" fmla="*/ 2764696 h 2776917"/>
                <a:gd name="connsiteX9" fmla="*/ 600594 w 2645944"/>
                <a:gd name="connsiteY9" fmla="*/ 2776917 h 2776917"/>
                <a:gd name="connsiteX10" fmla="*/ 92249 w 2645944"/>
                <a:gd name="connsiteY10" fmla="*/ 2446396 h 2776917"/>
                <a:gd name="connsiteX11" fmla="*/ 292258 w 2645944"/>
                <a:gd name="connsiteY11" fmla="*/ 2153811 h 2776917"/>
                <a:gd name="connsiteX12" fmla="*/ 295115 w 2645944"/>
                <a:gd name="connsiteY12" fmla="*/ 2152668 h 2776917"/>
                <a:gd name="connsiteX13" fmla="*/ 569413 w 2645944"/>
                <a:gd name="connsiteY13" fmla="*/ 2153240 h 2776917"/>
                <a:gd name="connsiteX14" fmla="*/ 575699 w 2645944"/>
                <a:gd name="connsiteY14" fmla="*/ 2155526 h 2776917"/>
                <a:gd name="connsiteX15" fmla="*/ 773422 w 2645944"/>
                <a:gd name="connsiteY15" fmla="*/ 2181813 h 2776917"/>
                <a:gd name="connsiteX16" fmla="*/ 776851 w 2645944"/>
                <a:gd name="connsiteY16" fmla="*/ 2181813 h 2776917"/>
                <a:gd name="connsiteX17" fmla="*/ 789423 w 2645944"/>
                <a:gd name="connsiteY17" fmla="*/ 2156097 h 2776917"/>
                <a:gd name="connsiteX18" fmla="*/ 779708 w 2645944"/>
                <a:gd name="connsiteY18" fmla="*/ 2143525 h 2776917"/>
                <a:gd name="connsiteX19" fmla="*/ 720277 w 2645944"/>
                <a:gd name="connsiteY19" fmla="*/ 2010376 h 2776917"/>
                <a:gd name="connsiteX20" fmla="*/ 691133 w 2645944"/>
                <a:gd name="connsiteY20" fmla="*/ 1980661 h 2776917"/>
                <a:gd name="connsiteX21" fmla="*/ 667132 w 2645944"/>
                <a:gd name="connsiteY21" fmla="*/ 1970946 h 2776917"/>
                <a:gd name="connsiteX22" fmla="*/ 581414 w 2645944"/>
                <a:gd name="connsiteY22" fmla="*/ 1953231 h 2776917"/>
                <a:gd name="connsiteX23" fmla="*/ 332259 w 2645944"/>
                <a:gd name="connsiteY23" fmla="*/ 1973232 h 2776917"/>
                <a:gd name="connsiteX24" fmla="*/ 96249 w 2645944"/>
                <a:gd name="connsiteY24" fmla="*/ 1953802 h 2776917"/>
                <a:gd name="connsiteX25" fmla="*/ 159109 w 2645944"/>
                <a:gd name="connsiteY25" fmla="*/ 1856655 h 2776917"/>
                <a:gd name="connsiteX26" fmla="*/ 153394 w 2645944"/>
                <a:gd name="connsiteY26" fmla="*/ 1732078 h 2776917"/>
                <a:gd name="connsiteX27" fmla="*/ 25960 w 2645944"/>
                <a:gd name="connsiteY27" fmla="*/ 1622930 h 2776917"/>
                <a:gd name="connsiteX28" fmla="*/ 231684 w 2645944"/>
                <a:gd name="connsiteY28" fmla="*/ 1596072 h 2776917"/>
                <a:gd name="connsiteX29" fmla="*/ 283114 w 2645944"/>
                <a:gd name="connsiteY29" fmla="*/ 1580071 h 2776917"/>
                <a:gd name="connsiteX30" fmla="*/ 384833 w 2645944"/>
                <a:gd name="connsiteY30" fmla="*/ 1557213 h 2776917"/>
                <a:gd name="connsiteX31" fmla="*/ 415692 w 2645944"/>
                <a:gd name="connsiteY31" fmla="*/ 1545212 h 2776917"/>
                <a:gd name="connsiteX32" fmla="*/ 522554 w 2645944"/>
                <a:gd name="connsiteY32" fmla="*/ 1495496 h 2776917"/>
                <a:gd name="connsiteX33" fmla="*/ 587128 w 2645944"/>
                <a:gd name="connsiteY33" fmla="*/ 1446922 h 2776917"/>
                <a:gd name="connsiteX34" fmla="*/ 614558 w 2645944"/>
                <a:gd name="connsiteY34" fmla="*/ 1332060 h 2776917"/>
                <a:gd name="connsiteX35" fmla="*/ 621416 w 2645944"/>
                <a:gd name="connsiteY35" fmla="*/ 1076048 h 2776917"/>
                <a:gd name="connsiteX36" fmla="*/ 612844 w 2645944"/>
                <a:gd name="connsiteY36" fmla="*/ 886897 h 2776917"/>
                <a:gd name="connsiteX37" fmla="*/ 640273 w 2645944"/>
                <a:gd name="connsiteY37" fmla="*/ 677745 h 2776917"/>
                <a:gd name="connsiteX38" fmla="*/ 736278 w 2645944"/>
                <a:gd name="connsiteY38" fmla="*/ 530881 h 2776917"/>
                <a:gd name="connsiteX39" fmla="*/ 796280 w 2645944"/>
                <a:gd name="connsiteY39" fmla="*/ 472021 h 2776917"/>
                <a:gd name="connsiteX40" fmla="*/ 1484883 w 2645944"/>
                <a:gd name="connsiteY40" fmla="*/ 0 h 2776917"/>
                <a:gd name="connsiteX41" fmla="*/ 1486597 w 2645944"/>
                <a:gd name="connsiteY41" fmla="*/ 0 h 2776917"/>
                <a:gd name="connsiteX42" fmla="*/ 1576316 w 2645944"/>
                <a:gd name="connsiteY42" fmla="*/ 29716 h 2776917"/>
                <a:gd name="connsiteX0" fmla="*/ 1550356 w 2619984"/>
                <a:gd name="connsiteY0" fmla="*/ 29716 h 2776917"/>
                <a:gd name="connsiteX1" fmla="*/ 1818939 w 2619984"/>
                <a:gd name="connsiteY1" fmla="*/ 176579 h 2776917"/>
                <a:gd name="connsiteX2" fmla="*/ 2097809 w 2619984"/>
                <a:gd name="connsiteY2" fmla="*/ 361731 h 2776917"/>
                <a:gd name="connsiteX3" fmla="*/ 2502398 w 2619984"/>
                <a:gd name="connsiteY3" fmla="*/ 974330 h 2776917"/>
                <a:gd name="connsiteX4" fmla="*/ 2593831 w 2619984"/>
                <a:gd name="connsiteY4" fmla="*/ 1389777 h 2776917"/>
                <a:gd name="connsiteX5" fmla="*/ 2619547 w 2619984"/>
                <a:gd name="connsiteY5" fmla="*/ 2749838 h 2776917"/>
                <a:gd name="connsiteX6" fmla="*/ 2604118 w 2619984"/>
                <a:gd name="connsiteY6" fmla="*/ 2765267 h 2776917"/>
                <a:gd name="connsiteX7" fmla="*/ 2594403 w 2619984"/>
                <a:gd name="connsiteY7" fmla="*/ 2764696 h 2776917"/>
                <a:gd name="connsiteX8" fmla="*/ 574634 w 2619984"/>
                <a:gd name="connsiteY8" fmla="*/ 2776917 h 2776917"/>
                <a:gd name="connsiteX9" fmla="*/ 66289 w 2619984"/>
                <a:gd name="connsiteY9" fmla="*/ 2446396 h 2776917"/>
                <a:gd name="connsiteX10" fmla="*/ 266298 w 2619984"/>
                <a:gd name="connsiteY10" fmla="*/ 2153811 h 2776917"/>
                <a:gd name="connsiteX11" fmla="*/ 269155 w 2619984"/>
                <a:gd name="connsiteY11" fmla="*/ 2152668 h 2776917"/>
                <a:gd name="connsiteX12" fmla="*/ 543453 w 2619984"/>
                <a:gd name="connsiteY12" fmla="*/ 2153240 h 2776917"/>
                <a:gd name="connsiteX13" fmla="*/ 549739 w 2619984"/>
                <a:gd name="connsiteY13" fmla="*/ 2155526 h 2776917"/>
                <a:gd name="connsiteX14" fmla="*/ 747462 w 2619984"/>
                <a:gd name="connsiteY14" fmla="*/ 2181813 h 2776917"/>
                <a:gd name="connsiteX15" fmla="*/ 750891 w 2619984"/>
                <a:gd name="connsiteY15" fmla="*/ 2181813 h 2776917"/>
                <a:gd name="connsiteX16" fmla="*/ 763463 w 2619984"/>
                <a:gd name="connsiteY16" fmla="*/ 2156097 h 2776917"/>
                <a:gd name="connsiteX17" fmla="*/ 753748 w 2619984"/>
                <a:gd name="connsiteY17" fmla="*/ 2143525 h 2776917"/>
                <a:gd name="connsiteX18" fmla="*/ 694317 w 2619984"/>
                <a:gd name="connsiteY18" fmla="*/ 2010376 h 2776917"/>
                <a:gd name="connsiteX19" fmla="*/ 665173 w 2619984"/>
                <a:gd name="connsiteY19" fmla="*/ 1980661 h 2776917"/>
                <a:gd name="connsiteX20" fmla="*/ 641172 w 2619984"/>
                <a:gd name="connsiteY20" fmla="*/ 1970946 h 2776917"/>
                <a:gd name="connsiteX21" fmla="*/ 555454 w 2619984"/>
                <a:gd name="connsiteY21" fmla="*/ 1953231 h 2776917"/>
                <a:gd name="connsiteX22" fmla="*/ 306299 w 2619984"/>
                <a:gd name="connsiteY22" fmla="*/ 1973232 h 2776917"/>
                <a:gd name="connsiteX23" fmla="*/ 70289 w 2619984"/>
                <a:gd name="connsiteY23" fmla="*/ 1953802 h 2776917"/>
                <a:gd name="connsiteX24" fmla="*/ 133149 w 2619984"/>
                <a:gd name="connsiteY24" fmla="*/ 1856655 h 2776917"/>
                <a:gd name="connsiteX25" fmla="*/ 127434 w 2619984"/>
                <a:gd name="connsiteY25" fmla="*/ 1732078 h 2776917"/>
                <a:gd name="connsiteX26" fmla="*/ 0 w 2619984"/>
                <a:gd name="connsiteY26" fmla="*/ 1622930 h 2776917"/>
                <a:gd name="connsiteX27" fmla="*/ 205724 w 2619984"/>
                <a:gd name="connsiteY27" fmla="*/ 1596072 h 2776917"/>
                <a:gd name="connsiteX28" fmla="*/ 257154 w 2619984"/>
                <a:gd name="connsiteY28" fmla="*/ 1580071 h 2776917"/>
                <a:gd name="connsiteX29" fmla="*/ 358873 w 2619984"/>
                <a:gd name="connsiteY29" fmla="*/ 1557213 h 2776917"/>
                <a:gd name="connsiteX30" fmla="*/ 389732 w 2619984"/>
                <a:gd name="connsiteY30" fmla="*/ 1545212 h 2776917"/>
                <a:gd name="connsiteX31" fmla="*/ 496594 w 2619984"/>
                <a:gd name="connsiteY31" fmla="*/ 1495496 h 2776917"/>
                <a:gd name="connsiteX32" fmla="*/ 561168 w 2619984"/>
                <a:gd name="connsiteY32" fmla="*/ 1446922 h 2776917"/>
                <a:gd name="connsiteX33" fmla="*/ 588598 w 2619984"/>
                <a:gd name="connsiteY33" fmla="*/ 1332060 h 2776917"/>
                <a:gd name="connsiteX34" fmla="*/ 595456 w 2619984"/>
                <a:gd name="connsiteY34" fmla="*/ 1076048 h 2776917"/>
                <a:gd name="connsiteX35" fmla="*/ 586884 w 2619984"/>
                <a:gd name="connsiteY35" fmla="*/ 886897 h 2776917"/>
                <a:gd name="connsiteX36" fmla="*/ 614313 w 2619984"/>
                <a:gd name="connsiteY36" fmla="*/ 677745 h 2776917"/>
                <a:gd name="connsiteX37" fmla="*/ 710318 w 2619984"/>
                <a:gd name="connsiteY37" fmla="*/ 530881 h 2776917"/>
                <a:gd name="connsiteX38" fmla="*/ 770320 w 2619984"/>
                <a:gd name="connsiteY38" fmla="*/ 472021 h 2776917"/>
                <a:gd name="connsiteX39" fmla="*/ 1458923 w 2619984"/>
                <a:gd name="connsiteY39" fmla="*/ 0 h 2776917"/>
                <a:gd name="connsiteX40" fmla="*/ 1460637 w 2619984"/>
                <a:gd name="connsiteY40" fmla="*/ 0 h 2776917"/>
                <a:gd name="connsiteX41" fmla="*/ 1550356 w 2619984"/>
                <a:gd name="connsiteY41" fmla="*/ 29716 h 2776917"/>
                <a:gd name="connsiteX0" fmla="*/ 1550356 w 2619984"/>
                <a:gd name="connsiteY0" fmla="*/ 29716 h 2776917"/>
                <a:gd name="connsiteX1" fmla="*/ 1818939 w 2619984"/>
                <a:gd name="connsiteY1" fmla="*/ 176579 h 2776917"/>
                <a:gd name="connsiteX2" fmla="*/ 2097809 w 2619984"/>
                <a:gd name="connsiteY2" fmla="*/ 361731 h 2776917"/>
                <a:gd name="connsiteX3" fmla="*/ 2502398 w 2619984"/>
                <a:gd name="connsiteY3" fmla="*/ 974330 h 2776917"/>
                <a:gd name="connsiteX4" fmla="*/ 2593831 w 2619984"/>
                <a:gd name="connsiteY4" fmla="*/ 1389777 h 2776917"/>
                <a:gd name="connsiteX5" fmla="*/ 2619547 w 2619984"/>
                <a:gd name="connsiteY5" fmla="*/ 2749838 h 2776917"/>
                <a:gd name="connsiteX6" fmla="*/ 2604118 w 2619984"/>
                <a:gd name="connsiteY6" fmla="*/ 2765267 h 2776917"/>
                <a:gd name="connsiteX7" fmla="*/ 2594403 w 2619984"/>
                <a:gd name="connsiteY7" fmla="*/ 2764696 h 2776917"/>
                <a:gd name="connsiteX8" fmla="*/ 574634 w 2619984"/>
                <a:gd name="connsiteY8" fmla="*/ 2776917 h 2776917"/>
                <a:gd name="connsiteX9" fmla="*/ 5185 w 2619984"/>
                <a:gd name="connsiteY9" fmla="*/ 2593044 h 2776917"/>
                <a:gd name="connsiteX10" fmla="*/ 266298 w 2619984"/>
                <a:gd name="connsiteY10" fmla="*/ 2153811 h 2776917"/>
                <a:gd name="connsiteX11" fmla="*/ 269155 w 2619984"/>
                <a:gd name="connsiteY11" fmla="*/ 2152668 h 2776917"/>
                <a:gd name="connsiteX12" fmla="*/ 543453 w 2619984"/>
                <a:gd name="connsiteY12" fmla="*/ 2153240 h 2776917"/>
                <a:gd name="connsiteX13" fmla="*/ 549739 w 2619984"/>
                <a:gd name="connsiteY13" fmla="*/ 2155526 h 2776917"/>
                <a:gd name="connsiteX14" fmla="*/ 747462 w 2619984"/>
                <a:gd name="connsiteY14" fmla="*/ 2181813 h 2776917"/>
                <a:gd name="connsiteX15" fmla="*/ 750891 w 2619984"/>
                <a:gd name="connsiteY15" fmla="*/ 2181813 h 2776917"/>
                <a:gd name="connsiteX16" fmla="*/ 763463 w 2619984"/>
                <a:gd name="connsiteY16" fmla="*/ 2156097 h 2776917"/>
                <a:gd name="connsiteX17" fmla="*/ 753748 w 2619984"/>
                <a:gd name="connsiteY17" fmla="*/ 2143525 h 2776917"/>
                <a:gd name="connsiteX18" fmla="*/ 694317 w 2619984"/>
                <a:gd name="connsiteY18" fmla="*/ 2010376 h 2776917"/>
                <a:gd name="connsiteX19" fmla="*/ 665173 w 2619984"/>
                <a:gd name="connsiteY19" fmla="*/ 1980661 h 2776917"/>
                <a:gd name="connsiteX20" fmla="*/ 641172 w 2619984"/>
                <a:gd name="connsiteY20" fmla="*/ 1970946 h 2776917"/>
                <a:gd name="connsiteX21" fmla="*/ 555454 w 2619984"/>
                <a:gd name="connsiteY21" fmla="*/ 1953231 h 2776917"/>
                <a:gd name="connsiteX22" fmla="*/ 306299 w 2619984"/>
                <a:gd name="connsiteY22" fmla="*/ 1973232 h 2776917"/>
                <a:gd name="connsiteX23" fmla="*/ 70289 w 2619984"/>
                <a:gd name="connsiteY23" fmla="*/ 1953802 h 2776917"/>
                <a:gd name="connsiteX24" fmla="*/ 133149 w 2619984"/>
                <a:gd name="connsiteY24" fmla="*/ 1856655 h 2776917"/>
                <a:gd name="connsiteX25" fmla="*/ 127434 w 2619984"/>
                <a:gd name="connsiteY25" fmla="*/ 1732078 h 2776917"/>
                <a:gd name="connsiteX26" fmla="*/ 0 w 2619984"/>
                <a:gd name="connsiteY26" fmla="*/ 1622930 h 2776917"/>
                <a:gd name="connsiteX27" fmla="*/ 205724 w 2619984"/>
                <a:gd name="connsiteY27" fmla="*/ 1596072 h 2776917"/>
                <a:gd name="connsiteX28" fmla="*/ 257154 w 2619984"/>
                <a:gd name="connsiteY28" fmla="*/ 1580071 h 2776917"/>
                <a:gd name="connsiteX29" fmla="*/ 358873 w 2619984"/>
                <a:gd name="connsiteY29" fmla="*/ 1557213 h 2776917"/>
                <a:gd name="connsiteX30" fmla="*/ 389732 w 2619984"/>
                <a:gd name="connsiteY30" fmla="*/ 1545212 h 2776917"/>
                <a:gd name="connsiteX31" fmla="*/ 496594 w 2619984"/>
                <a:gd name="connsiteY31" fmla="*/ 1495496 h 2776917"/>
                <a:gd name="connsiteX32" fmla="*/ 561168 w 2619984"/>
                <a:gd name="connsiteY32" fmla="*/ 1446922 h 2776917"/>
                <a:gd name="connsiteX33" fmla="*/ 588598 w 2619984"/>
                <a:gd name="connsiteY33" fmla="*/ 1332060 h 2776917"/>
                <a:gd name="connsiteX34" fmla="*/ 595456 w 2619984"/>
                <a:gd name="connsiteY34" fmla="*/ 1076048 h 2776917"/>
                <a:gd name="connsiteX35" fmla="*/ 586884 w 2619984"/>
                <a:gd name="connsiteY35" fmla="*/ 886897 h 2776917"/>
                <a:gd name="connsiteX36" fmla="*/ 614313 w 2619984"/>
                <a:gd name="connsiteY36" fmla="*/ 677745 h 2776917"/>
                <a:gd name="connsiteX37" fmla="*/ 710318 w 2619984"/>
                <a:gd name="connsiteY37" fmla="*/ 530881 h 2776917"/>
                <a:gd name="connsiteX38" fmla="*/ 770320 w 2619984"/>
                <a:gd name="connsiteY38" fmla="*/ 472021 h 2776917"/>
                <a:gd name="connsiteX39" fmla="*/ 1458923 w 2619984"/>
                <a:gd name="connsiteY39" fmla="*/ 0 h 2776917"/>
                <a:gd name="connsiteX40" fmla="*/ 1460637 w 2619984"/>
                <a:gd name="connsiteY40" fmla="*/ 0 h 2776917"/>
                <a:gd name="connsiteX41" fmla="*/ 1550356 w 2619984"/>
                <a:gd name="connsiteY41" fmla="*/ 29716 h 2776917"/>
                <a:gd name="connsiteX0" fmla="*/ 1550356 w 2731128"/>
                <a:gd name="connsiteY0" fmla="*/ 29716 h 2801358"/>
                <a:gd name="connsiteX1" fmla="*/ 1818939 w 2731128"/>
                <a:gd name="connsiteY1" fmla="*/ 176579 h 2801358"/>
                <a:gd name="connsiteX2" fmla="*/ 2097809 w 2731128"/>
                <a:gd name="connsiteY2" fmla="*/ 361731 h 2801358"/>
                <a:gd name="connsiteX3" fmla="*/ 2502398 w 2731128"/>
                <a:gd name="connsiteY3" fmla="*/ 974330 h 2801358"/>
                <a:gd name="connsiteX4" fmla="*/ 2593831 w 2731128"/>
                <a:gd name="connsiteY4" fmla="*/ 1389777 h 2801358"/>
                <a:gd name="connsiteX5" fmla="*/ 2619547 w 2731128"/>
                <a:gd name="connsiteY5" fmla="*/ 2749838 h 2801358"/>
                <a:gd name="connsiteX6" fmla="*/ 2604118 w 2731128"/>
                <a:gd name="connsiteY6" fmla="*/ 2765267 h 2801358"/>
                <a:gd name="connsiteX7" fmla="*/ 2594403 w 2731128"/>
                <a:gd name="connsiteY7" fmla="*/ 2764696 h 2801358"/>
                <a:gd name="connsiteX8" fmla="*/ 782385 w 2731128"/>
                <a:gd name="connsiteY8" fmla="*/ 2801358 h 2801358"/>
                <a:gd name="connsiteX9" fmla="*/ 5185 w 2731128"/>
                <a:gd name="connsiteY9" fmla="*/ 2593044 h 2801358"/>
                <a:gd name="connsiteX10" fmla="*/ 266298 w 2731128"/>
                <a:gd name="connsiteY10" fmla="*/ 2153811 h 2801358"/>
                <a:gd name="connsiteX11" fmla="*/ 269155 w 2731128"/>
                <a:gd name="connsiteY11" fmla="*/ 2152668 h 2801358"/>
                <a:gd name="connsiteX12" fmla="*/ 543453 w 2731128"/>
                <a:gd name="connsiteY12" fmla="*/ 2153240 h 2801358"/>
                <a:gd name="connsiteX13" fmla="*/ 549739 w 2731128"/>
                <a:gd name="connsiteY13" fmla="*/ 2155526 h 2801358"/>
                <a:gd name="connsiteX14" fmla="*/ 747462 w 2731128"/>
                <a:gd name="connsiteY14" fmla="*/ 2181813 h 2801358"/>
                <a:gd name="connsiteX15" fmla="*/ 750891 w 2731128"/>
                <a:gd name="connsiteY15" fmla="*/ 2181813 h 2801358"/>
                <a:gd name="connsiteX16" fmla="*/ 763463 w 2731128"/>
                <a:gd name="connsiteY16" fmla="*/ 2156097 h 2801358"/>
                <a:gd name="connsiteX17" fmla="*/ 753748 w 2731128"/>
                <a:gd name="connsiteY17" fmla="*/ 2143525 h 2801358"/>
                <a:gd name="connsiteX18" fmla="*/ 694317 w 2731128"/>
                <a:gd name="connsiteY18" fmla="*/ 2010376 h 2801358"/>
                <a:gd name="connsiteX19" fmla="*/ 665173 w 2731128"/>
                <a:gd name="connsiteY19" fmla="*/ 1980661 h 2801358"/>
                <a:gd name="connsiteX20" fmla="*/ 641172 w 2731128"/>
                <a:gd name="connsiteY20" fmla="*/ 1970946 h 2801358"/>
                <a:gd name="connsiteX21" fmla="*/ 555454 w 2731128"/>
                <a:gd name="connsiteY21" fmla="*/ 1953231 h 2801358"/>
                <a:gd name="connsiteX22" fmla="*/ 306299 w 2731128"/>
                <a:gd name="connsiteY22" fmla="*/ 1973232 h 2801358"/>
                <a:gd name="connsiteX23" fmla="*/ 70289 w 2731128"/>
                <a:gd name="connsiteY23" fmla="*/ 1953802 h 2801358"/>
                <a:gd name="connsiteX24" fmla="*/ 133149 w 2731128"/>
                <a:gd name="connsiteY24" fmla="*/ 1856655 h 2801358"/>
                <a:gd name="connsiteX25" fmla="*/ 127434 w 2731128"/>
                <a:gd name="connsiteY25" fmla="*/ 1732078 h 2801358"/>
                <a:gd name="connsiteX26" fmla="*/ 0 w 2731128"/>
                <a:gd name="connsiteY26" fmla="*/ 1622930 h 2801358"/>
                <a:gd name="connsiteX27" fmla="*/ 205724 w 2731128"/>
                <a:gd name="connsiteY27" fmla="*/ 1596072 h 2801358"/>
                <a:gd name="connsiteX28" fmla="*/ 257154 w 2731128"/>
                <a:gd name="connsiteY28" fmla="*/ 1580071 h 2801358"/>
                <a:gd name="connsiteX29" fmla="*/ 358873 w 2731128"/>
                <a:gd name="connsiteY29" fmla="*/ 1557213 h 2801358"/>
                <a:gd name="connsiteX30" fmla="*/ 389732 w 2731128"/>
                <a:gd name="connsiteY30" fmla="*/ 1545212 h 2801358"/>
                <a:gd name="connsiteX31" fmla="*/ 496594 w 2731128"/>
                <a:gd name="connsiteY31" fmla="*/ 1495496 h 2801358"/>
                <a:gd name="connsiteX32" fmla="*/ 561168 w 2731128"/>
                <a:gd name="connsiteY32" fmla="*/ 1446922 h 2801358"/>
                <a:gd name="connsiteX33" fmla="*/ 588598 w 2731128"/>
                <a:gd name="connsiteY33" fmla="*/ 1332060 h 2801358"/>
                <a:gd name="connsiteX34" fmla="*/ 595456 w 2731128"/>
                <a:gd name="connsiteY34" fmla="*/ 1076048 h 2801358"/>
                <a:gd name="connsiteX35" fmla="*/ 586884 w 2731128"/>
                <a:gd name="connsiteY35" fmla="*/ 886897 h 2801358"/>
                <a:gd name="connsiteX36" fmla="*/ 614313 w 2731128"/>
                <a:gd name="connsiteY36" fmla="*/ 677745 h 2801358"/>
                <a:gd name="connsiteX37" fmla="*/ 710318 w 2731128"/>
                <a:gd name="connsiteY37" fmla="*/ 530881 h 2801358"/>
                <a:gd name="connsiteX38" fmla="*/ 770320 w 2731128"/>
                <a:gd name="connsiteY38" fmla="*/ 472021 h 2801358"/>
                <a:gd name="connsiteX39" fmla="*/ 1458923 w 2731128"/>
                <a:gd name="connsiteY39" fmla="*/ 0 h 2801358"/>
                <a:gd name="connsiteX40" fmla="*/ 1460637 w 2731128"/>
                <a:gd name="connsiteY40" fmla="*/ 0 h 2801358"/>
                <a:gd name="connsiteX41" fmla="*/ 1550356 w 2731128"/>
                <a:gd name="connsiteY41" fmla="*/ 29716 h 2801358"/>
                <a:gd name="connsiteX0" fmla="*/ 1550356 w 2740446"/>
                <a:gd name="connsiteY0" fmla="*/ 29716 h 3583481"/>
                <a:gd name="connsiteX1" fmla="*/ 1818939 w 2740446"/>
                <a:gd name="connsiteY1" fmla="*/ 176579 h 3583481"/>
                <a:gd name="connsiteX2" fmla="*/ 2097809 w 2740446"/>
                <a:gd name="connsiteY2" fmla="*/ 361731 h 3583481"/>
                <a:gd name="connsiteX3" fmla="*/ 2502398 w 2740446"/>
                <a:gd name="connsiteY3" fmla="*/ 974330 h 3583481"/>
                <a:gd name="connsiteX4" fmla="*/ 2593831 w 2740446"/>
                <a:gd name="connsiteY4" fmla="*/ 1389777 h 3583481"/>
                <a:gd name="connsiteX5" fmla="*/ 2619547 w 2740446"/>
                <a:gd name="connsiteY5" fmla="*/ 2749838 h 3583481"/>
                <a:gd name="connsiteX6" fmla="*/ 2604118 w 2740446"/>
                <a:gd name="connsiteY6" fmla="*/ 2765267 h 3583481"/>
                <a:gd name="connsiteX7" fmla="*/ 2606624 w 2740446"/>
                <a:gd name="connsiteY7" fmla="*/ 3583481 h 3583481"/>
                <a:gd name="connsiteX8" fmla="*/ 782385 w 2740446"/>
                <a:gd name="connsiteY8" fmla="*/ 2801358 h 3583481"/>
                <a:gd name="connsiteX9" fmla="*/ 5185 w 2740446"/>
                <a:gd name="connsiteY9" fmla="*/ 2593044 h 3583481"/>
                <a:gd name="connsiteX10" fmla="*/ 266298 w 2740446"/>
                <a:gd name="connsiteY10" fmla="*/ 2153811 h 3583481"/>
                <a:gd name="connsiteX11" fmla="*/ 269155 w 2740446"/>
                <a:gd name="connsiteY11" fmla="*/ 2152668 h 3583481"/>
                <a:gd name="connsiteX12" fmla="*/ 543453 w 2740446"/>
                <a:gd name="connsiteY12" fmla="*/ 2153240 h 3583481"/>
                <a:gd name="connsiteX13" fmla="*/ 549739 w 2740446"/>
                <a:gd name="connsiteY13" fmla="*/ 2155526 h 3583481"/>
                <a:gd name="connsiteX14" fmla="*/ 747462 w 2740446"/>
                <a:gd name="connsiteY14" fmla="*/ 2181813 h 3583481"/>
                <a:gd name="connsiteX15" fmla="*/ 750891 w 2740446"/>
                <a:gd name="connsiteY15" fmla="*/ 2181813 h 3583481"/>
                <a:gd name="connsiteX16" fmla="*/ 763463 w 2740446"/>
                <a:gd name="connsiteY16" fmla="*/ 2156097 h 3583481"/>
                <a:gd name="connsiteX17" fmla="*/ 753748 w 2740446"/>
                <a:gd name="connsiteY17" fmla="*/ 2143525 h 3583481"/>
                <a:gd name="connsiteX18" fmla="*/ 694317 w 2740446"/>
                <a:gd name="connsiteY18" fmla="*/ 2010376 h 3583481"/>
                <a:gd name="connsiteX19" fmla="*/ 665173 w 2740446"/>
                <a:gd name="connsiteY19" fmla="*/ 1980661 h 3583481"/>
                <a:gd name="connsiteX20" fmla="*/ 641172 w 2740446"/>
                <a:gd name="connsiteY20" fmla="*/ 1970946 h 3583481"/>
                <a:gd name="connsiteX21" fmla="*/ 555454 w 2740446"/>
                <a:gd name="connsiteY21" fmla="*/ 1953231 h 3583481"/>
                <a:gd name="connsiteX22" fmla="*/ 306299 w 2740446"/>
                <a:gd name="connsiteY22" fmla="*/ 1973232 h 3583481"/>
                <a:gd name="connsiteX23" fmla="*/ 70289 w 2740446"/>
                <a:gd name="connsiteY23" fmla="*/ 1953802 h 3583481"/>
                <a:gd name="connsiteX24" fmla="*/ 133149 w 2740446"/>
                <a:gd name="connsiteY24" fmla="*/ 1856655 h 3583481"/>
                <a:gd name="connsiteX25" fmla="*/ 127434 w 2740446"/>
                <a:gd name="connsiteY25" fmla="*/ 1732078 h 3583481"/>
                <a:gd name="connsiteX26" fmla="*/ 0 w 2740446"/>
                <a:gd name="connsiteY26" fmla="*/ 1622930 h 3583481"/>
                <a:gd name="connsiteX27" fmla="*/ 205724 w 2740446"/>
                <a:gd name="connsiteY27" fmla="*/ 1596072 h 3583481"/>
                <a:gd name="connsiteX28" fmla="*/ 257154 w 2740446"/>
                <a:gd name="connsiteY28" fmla="*/ 1580071 h 3583481"/>
                <a:gd name="connsiteX29" fmla="*/ 358873 w 2740446"/>
                <a:gd name="connsiteY29" fmla="*/ 1557213 h 3583481"/>
                <a:gd name="connsiteX30" fmla="*/ 389732 w 2740446"/>
                <a:gd name="connsiteY30" fmla="*/ 1545212 h 3583481"/>
                <a:gd name="connsiteX31" fmla="*/ 496594 w 2740446"/>
                <a:gd name="connsiteY31" fmla="*/ 1495496 h 3583481"/>
                <a:gd name="connsiteX32" fmla="*/ 561168 w 2740446"/>
                <a:gd name="connsiteY32" fmla="*/ 1446922 h 3583481"/>
                <a:gd name="connsiteX33" fmla="*/ 588598 w 2740446"/>
                <a:gd name="connsiteY33" fmla="*/ 1332060 h 3583481"/>
                <a:gd name="connsiteX34" fmla="*/ 595456 w 2740446"/>
                <a:gd name="connsiteY34" fmla="*/ 1076048 h 3583481"/>
                <a:gd name="connsiteX35" fmla="*/ 586884 w 2740446"/>
                <a:gd name="connsiteY35" fmla="*/ 886897 h 3583481"/>
                <a:gd name="connsiteX36" fmla="*/ 614313 w 2740446"/>
                <a:gd name="connsiteY36" fmla="*/ 677745 h 3583481"/>
                <a:gd name="connsiteX37" fmla="*/ 710318 w 2740446"/>
                <a:gd name="connsiteY37" fmla="*/ 530881 h 3583481"/>
                <a:gd name="connsiteX38" fmla="*/ 770320 w 2740446"/>
                <a:gd name="connsiteY38" fmla="*/ 472021 h 3583481"/>
                <a:gd name="connsiteX39" fmla="*/ 1458923 w 2740446"/>
                <a:gd name="connsiteY39" fmla="*/ 0 h 3583481"/>
                <a:gd name="connsiteX40" fmla="*/ 1460637 w 2740446"/>
                <a:gd name="connsiteY40" fmla="*/ 0 h 3583481"/>
                <a:gd name="connsiteX41" fmla="*/ 1550356 w 2740446"/>
                <a:gd name="connsiteY41" fmla="*/ 29716 h 3583481"/>
                <a:gd name="connsiteX0" fmla="*/ 1550356 w 2619984"/>
                <a:gd name="connsiteY0" fmla="*/ 29716 h 3583481"/>
                <a:gd name="connsiteX1" fmla="*/ 1818939 w 2619984"/>
                <a:gd name="connsiteY1" fmla="*/ 176579 h 3583481"/>
                <a:gd name="connsiteX2" fmla="*/ 2097809 w 2619984"/>
                <a:gd name="connsiteY2" fmla="*/ 361731 h 3583481"/>
                <a:gd name="connsiteX3" fmla="*/ 2502398 w 2619984"/>
                <a:gd name="connsiteY3" fmla="*/ 974330 h 3583481"/>
                <a:gd name="connsiteX4" fmla="*/ 2593831 w 2619984"/>
                <a:gd name="connsiteY4" fmla="*/ 1389777 h 3583481"/>
                <a:gd name="connsiteX5" fmla="*/ 2619547 w 2619984"/>
                <a:gd name="connsiteY5" fmla="*/ 2749838 h 3583481"/>
                <a:gd name="connsiteX6" fmla="*/ 2604118 w 2619984"/>
                <a:gd name="connsiteY6" fmla="*/ 2765267 h 3583481"/>
                <a:gd name="connsiteX7" fmla="*/ 2606624 w 2619984"/>
                <a:gd name="connsiteY7" fmla="*/ 3583481 h 3583481"/>
                <a:gd name="connsiteX8" fmla="*/ 782385 w 2619984"/>
                <a:gd name="connsiteY8" fmla="*/ 2801358 h 3583481"/>
                <a:gd name="connsiteX9" fmla="*/ 5185 w 2619984"/>
                <a:gd name="connsiteY9" fmla="*/ 2593044 h 3583481"/>
                <a:gd name="connsiteX10" fmla="*/ 266298 w 2619984"/>
                <a:gd name="connsiteY10" fmla="*/ 2153811 h 3583481"/>
                <a:gd name="connsiteX11" fmla="*/ 269155 w 2619984"/>
                <a:gd name="connsiteY11" fmla="*/ 2152668 h 3583481"/>
                <a:gd name="connsiteX12" fmla="*/ 543453 w 2619984"/>
                <a:gd name="connsiteY12" fmla="*/ 2153240 h 3583481"/>
                <a:gd name="connsiteX13" fmla="*/ 549739 w 2619984"/>
                <a:gd name="connsiteY13" fmla="*/ 2155526 h 3583481"/>
                <a:gd name="connsiteX14" fmla="*/ 747462 w 2619984"/>
                <a:gd name="connsiteY14" fmla="*/ 2181813 h 3583481"/>
                <a:gd name="connsiteX15" fmla="*/ 750891 w 2619984"/>
                <a:gd name="connsiteY15" fmla="*/ 2181813 h 3583481"/>
                <a:gd name="connsiteX16" fmla="*/ 763463 w 2619984"/>
                <a:gd name="connsiteY16" fmla="*/ 2156097 h 3583481"/>
                <a:gd name="connsiteX17" fmla="*/ 753748 w 2619984"/>
                <a:gd name="connsiteY17" fmla="*/ 2143525 h 3583481"/>
                <a:gd name="connsiteX18" fmla="*/ 694317 w 2619984"/>
                <a:gd name="connsiteY18" fmla="*/ 2010376 h 3583481"/>
                <a:gd name="connsiteX19" fmla="*/ 665173 w 2619984"/>
                <a:gd name="connsiteY19" fmla="*/ 1980661 h 3583481"/>
                <a:gd name="connsiteX20" fmla="*/ 641172 w 2619984"/>
                <a:gd name="connsiteY20" fmla="*/ 1970946 h 3583481"/>
                <a:gd name="connsiteX21" fmla="*/ 555454 w 2619984"/>
                <a:gd name="connsiteY21" fmla="*/ 1953231 h 3583481"/>
                <a:gd name="connsiteX22" fmla="*/ 306299 w 2619984"/>
                <a:gd name="connsiteY22" fmla="*/ 1973232 h 3583481"/>
                <a:gd name="connsiteX23" fmla="*/ 70289 w 2619984"/>
                <a:gd name="connsiteY23" fmla="*/ 1953802 h 3583481"/>
                <a:gd name="connsiteX24" fmla="*/ 133149 w 2619984"/>
                <a:gd name="connsiteY24" fmla="*/ 1856655 h 3583481"/>
                <a:gd name="connsiteX25" fmla="*/ 127434 w 2619984"/>
                <a:gd name="connsiteY25" fmla="*/ 1732078 h 3583481"/>
                <a:gd name="connsiteX26" fmla="*/ 0 w 2619984"/>
                <a:gd name="connsiteY26" fmla="*/ 1622930 h 3583481"/>
                <a:gd name="connsiteX27" fmla="*/ 205724 w 2619984"/>
                <a:gd name="connsiteY27" fmla="*/ 1596072 h 3583481"/>
                <a:gd name="connsiteX28" fmla="*/ 257154 w 2619984"/>
                <a:gd name="connsiteY28" fmla="*/ 1580071 h 3583481"/>
                <a:gd name="connsiteX29" fmla="*/ 358873 w 2619984"/>
                <a:gd name="connsiteY29" fmla="*/ 1557213 h 3583481"/>
                <a:gd name="connsiteX30" fmla="*/ 389732 w 2619984"/>
                <a:gd name="connsiteY30" fmla="*/ 1545212 h 3583481"/>
                <a:gd name="connsiteX31" fmla="*/ 496594 w 2619984"/>
                <a:gd name="connsiteY31" fmla="*/ 1495496 h 3583481"/>
                <a:gd name="connsiteX32" fmla="*/ 561168 w 2619984"/>
                <a:gd name="connsiteY32" fmla="*/ 1446922 h 3583481"/>
                <a:gd name="connsiteX33" fmla="*/ 588598 w 2619984"/>
                <a:gd name="connsiteY33" fmla="*/ 1332060 h 3583481"/>
                <a:gd name="connsiteX34" fmla="*/ 595456 w 2619984"/>
                <a:gd name="connsiteY34" fmla="*/ 1076048 h 3583481"/>
                <a:gd name="connsiteX35" fmla="*/ 586884 w 2619984"/>
                <a:gd name="connsiteY35" fmla="*/ 886897 h 3583481"/>
                <a:gd name="connsiteX36" fmla="*/ 614313 w 2619984"/>
                <a:gd name="connsiteY36" fmla="*/ 677745 h 3583481"/>
                <a:gd name="connsiteX37" fmla="*/ 710318 w 2619984"/>
                <a:gd name="connsiteY37" fmla="*/ 530881 h 3583481"/>
                <a:gd name="connsiteX38" fmla="*/ 770320 w 2619984"/>
                <a:gd name="connsiteY38" fmla="*/ 472021 h 3583481"/>
                <a:gd name="connsiteX39" fmla="*/ 1458923 w 2619984"/>
                <a:gd name="connsiteY39" fmla="*/ 0 h 3583481"/>
                <a:gd name="connsiteX40" fmla="*/ 1460637 w 2619984"/>
                <a:gd name="connsiteY40" fmla="*/ 0 h 3583481"/>
                <a:gd name="connsiteX41" fmla="*/ 1550356 w 2619984"/>
                <a:gd name="connsiteY41" fmla="*/ 29716 h 3583481"/>
                <a:gd name="connsiteX0" fmla="*/ 1550356 w 2746639"/>
                <a:gd name="connsiteY0" fmla="*/ 29716 h 3583481"/>
                <a:gd name="connsiteX1" fmla="*/ 1818939 w 2746639"/>
                <a:gd name="connsiteY1" fmla="*/ 176579 h 3583481"/>
                <a:gd name="connsiteX2" fmla="*/ 2097809 w 2746639"/>
                <a:gd name="connsiteY2" fmla="*/ 361731 h 3583481"/>
                <a:gd name="connsiteX3" fmla="*/ 2502398 w 2746639"/>
                <a:gd name="connsiteY3" fmla="*/ 974330 h 3583481"/>
                <a:gd name="connsiteX4" fmla="*/ 2593831 w 2746639"/>
                <a:gd name="connsiteY4" fmla="*/ 1389777 h 3583481"/>
                <a:gd name="connsiteX5" fmla="*/ 2619547 w 2746639"/>
                <a:gd name="connsiteY5" fmla="*/ 2749838 h 3583481"/>
                <a:gd name="connsiteX6" fmla="*/ 2606624 w 2746639"/>
                <a:gd name="connsiteY6" fmla="*/ 3583481 h 3583481"/>
                <a:gd name="connsiteX7" fmla="*/ 782385 w 2746639"/>
                <a:gd name="connsiteY7" fmla="*/ 2801358 h 3583481"/>
                <a:gd name="connsiteX8" fmla="*/ 5185 w 2746639"/>
                <a:gd name="connsiteY8" fmla="*/ 2593044 h 3583481"/>
                <a:gd name="connsiteX9" fmla="*/ 266298 w 2746639"/>
                <a:gd name="connsiteY9" fmla="*/ 2153811 h 3583481"/>
                <a:gd name="connsiteX10" fmla="*/ 269155 w 2746639"/>
                <a:gd name="connsiteY10" fmla="*/ 2152668 h 3583481"/>
                <a:gd name="connsiteX11" fmla="*/ 543453 w 2746639"/>
                <a:gd name="connsiteY11" fmla="*/ 2153240 h 3583481"/>
                <a:gd name="connsiteX12" fmla="*/ 549739 w 2746639"/>
                <a:gd name="connsiteY12" fmla="*/ 2155526 h 3583481"/>
                <a:gd name="connsiteX13" fmla="*/ 747462 w 2746639"/>
                <a:gd name="connsiteY13" fmla="*/ 2181813 h 3583481"/>
                <a:gd name="connsiteX14" fmla="*/ 750891 w 2746639"/>
                <a:gd name="connsiteY14" fmla="*/ 2181813 h 3583481"/>
                <a:gd name="connsiteX15" fmla="*/ 763463 w 2746639"/>
                <a:gd name="connsiteY15" fmla="*/ 2156097 h 3583481"/>
                <a:gd name="connsiteX16" fmla="*/ 753748 w 2746639"/>
                <a:gd name="connsiteY16" fmla="*/ 2143525 h 3583481"/>
                <a:gd name="connsiteX17" fmla="*/ 694317 w 2746639"/>
                <a:gd name="connsiteY17" fmla="*/ 2010376 h 3583481"/>
                <a:gd name="connsiteX18" fmla="*/ 665173 w 2746639"/>
                <a:gd name="connsiteY18" fmla="*/ 1980661 h 3583481"/>
                <a:gd name="connsiteX19" fmla="*/ 641172 w 2746639"/>
                <a:gd name="connsiteY19" fmla="*/ 1970946 h 3583481"/>
                <a:gd name="connsiteX20" fmla="*/ 555454 w 2746639"/>
                <a:gd name="connsiteY20" fmla="*/ 1953231 h 3583481"/>
                <a:gd name="connsiteX21" fmla="*/ 306299 w 2746639"/>
                <a:gd name="connsiteY21" fmla="*/ 1973232 h 3583481"/>
                <a:gd name="connsiteX22" fmla="*/ 70289 w 2746639"/>
                <a:gd name="connsiteY22" fmla="*/ 1953802 h 3583481"/>
                <a:gd name="connsiteX23" fmla="*/ 133149 w 2746639"/>
                <a:gd name="connsiteY23" fmla="*/ 1856655 h 3583481"/>
                <a:gd name="connsiteX24" fmla="*/ 127434 w 2746639"/>
                <a:gd name="connsiteY24" fmla="*/ 1732078 h 3583481"/>
                <a:gd name="connsiteX25" fmla="*/ 0 w 2746639"/>
                <a:gd name="connsiteY25" fmla="*/ 1622930 h 3583481"/>
                <a:gd name="connsiteX26" fmla="*/ 205724 w 2746639"/>
                <a:gd name="connsiteY26" fmla="*/ 1596072 h 3583481"/>
                <a:gd name="connsiteX27" fmla="*/ 257154 w 2746639"/>
                <a:gd name="connsiteY27" fmla="*/ 1580071 h 3583481"/>
                <a:gd name="connsiteX28" fmla="*/ 358873 w 2746639"/>
                <a:gd name="connsiteY28" fmla="*/ 1557213 h 3583481"/>
                <a:gd name="connsiteX29" fmla="*/ 389732 w 2746639"/>
                <a:gd name="connsiteY29" fmla="*/ 1545212 h 3583481"/>
                <a:gd name="connsiteX30" fmla="*/ 496594 w 2746639"/>
                <a:gd name="connsiteY30" fmla="*/ 1495496 h 3583481"/>
                <a:gd name="connsiteX31" fmla="*/ 561168 w 2746639"/>
                <a:gd name="connsiteY31" fmla="*/ 1446922 h 3583481"/>
                <a:gd name="connsiteX32" fmla="*/ 588598 w 2746639"/>
                <a:gd name="connsiteY32" fmla="*/ 1332060 h 3583481"/>
                <a:gd name="connsiteX33" fmla="*/ 595456 w 2746639"/>
                <a:gd name="connsiteY33" fmla="*/ 1076048 h 3583481"/>
                <a:gd name="connsiteX34" fmla="*/ 586884 w 2746639"/>
                <a:gd name="connsiteY34" fmla="*/ 886897 h 3583481"/>
                <a:gd name="connsiteX35" fmla="*/ 614313 w 2746639"/>
                <a:gd name="connsiteY35" fmla="*/ 677745 h 3583481"/>
                <a:gd name="connsiteX36" fmla="*/ 710318 w 2746639"/>
                <a:gd name="connsiteY36" fmla="*/ 530881 h 3583481"/>
                <a:gd name="connsiteX37" fmla="*/ 770320 w 2746639"/>
                <a:gd name="connsiteY37" fmla="*/ 472021 h 3583481"/>
                <a:gd name="connsiteX38" fmla="*/ 1458923 w 2746639"/>
                <a:gd name="connsiteY38" fmla="*/ 0 h 3583481"/>
                <a:gd name="connsiteX39" fmla="*/ 1460637 w 2746639"/>
                <a:gd name="connsiteY39" fmla="*/ 0 h 3583481"/>
                <a:gd name="connsiteX40" fmla="*/ 1550356 w 2746639"/>
                <a:gd name="connsiteY40" fmla="*/ 29716 h 3583481"/>
                <a:gd name="connsiteX0" fmla="*/ 1550356 w 2741348"/>
                <a:gd name="connsiteY0" fmla="*/ 29716 h 3583481"/>
                <a:gd name="connsiteX1" fmla="*/ 1818939 w 2741348"/>
                <a:gd name="connsiteY1" fmla="*/ 176579 h 3583481"/>
                <a:gd name="connsiteX2" fmla="*/ 2097809 w 2741348"/>
                <a:gd name="connsiteY2" fmla="*/ 361731 h 3583481"/>
                <a:gd name="connsiteX3" fmla="*/ 2502398 w 2741348"/>
                <a:gd name="connsiteY3" fmla="*/ 974330 h 3583481"/>
                <a:gd name="connsiteX4" fmla="*/ 2593831 w 2741348"/>
                <a:gd name="connsiteY4" fmla="*/ 1389777 h 3583481"/>
                <a:gd name="connsiteX5" fmla="*/ 2606624 w 2741348"/>
                <a:gd name="connsiteY5" fmla="*/ 3583481 h 3583481"/>
                <a:gd name="connsiteX6" fmla="*/ 782385 w 2741348"/>
                <a:gd name="connsiteY6" fmla="*/ 2801358 h 3583481"/>
                <a:gd name="connsiteX7" fmla="*/ 5185 w 2741348"/>
                <a:gd name="connsiteY7" fmla="*/ 2593044 h 3583481"/>
                <a:gd name="connsiteX8" fmla="*/ 266298 w 2741348"/>
                <a:gd name="connsiteY8" fmla="*/ 2153811 h 3583481"/>
                <a:gd name="connsiteX9" fmla="*/ 269155 w 2741348"/>
                <a:gd name="connsiteY9" fmla="*/ 2152668 h 3583481"/>
                <a:gd name="connsiteX10" fmla="*/ 543453 w 2741348"/>
                <a:gd name="connsiteY10" fmla="*/ 2153240 h 3583481"/>
                <a:gd name="connsiteX11" fmla="*/ 549739 w 2741348"/>
                <a:gd name="connsiteY11" fmla="*/ 2155526 h 3583481"/>
                <a:gd name="connsiteX12" fmla="*/ 747462 w 2741348"/>
                <a:gd name="connsiteY12" fmla="*/ 2181813 h 3583481"/>
                <a:gd name="connsiteX13" fmla="*/ 750891 w 2741348"/>
                <a:gd name="connsiteY13" fmla="*/ 2181813 h 3583481"/>
                <a:gd name="connsiteX14" fmla="*/ 763463 w 2741348"/>
                <a:gd name="connsiteY14" fmla="*/ 2156097 h 3583481"/>
                <a:gd name="connsiteX15" fmla="*/ 753748 w 2741348"/>
                <a:gd name="connsiteY15" fmla="*/ 2143525 h 3583481"/>
                <a:gd name="connsiteX16" fmla="*/ 694317 w 2741348"/>
                <a:gd name="connsiteY16" fmla="*/ 2010376 h 3583481"/>
                <a:gd name="connsiteX17" fmla="*/ 665173 w 2741348"/>
                <a:gd name="connsiteY17" fmla="*/ 1980661 h 3583481"/>
                <a:gd name="connsiteX18" fmla="*/ 641172 w 2741348"/>
                <a:gd name="connsiteY18" fmla="*/ 1970946 h 3583481"/>
                <a:gd name="connsiteX19" fmla="*/ 555454 w 2741348"/>
                <a:gd name="connsiteY19" fmla="*/ 1953231 h 3583481"/>
                <a:gd name="connsiteX20" fmla="*/ 306299 w 2741348"/>
                <a:gd name="connsiteY20" fmla="*/ 1973232 h 3583481"/>
                <a:gd name="connsiteX21" fmla="*/ 70289 w 2741348"/>
                <a:gd name="connsiteY21" fmla="*/ 1953802 h 3583481"/>
                <a:gd name="connsiteX22" fmla="*/ 133149 w 2741348"/>
                <a:gd name="connsiteY22" fmla="*/ 1856655 h 3583481"/>
                <a:gd name="connsiteX23" fmla="*/ 127434 w 2741348"/>
                <a:gd name="connsiteY23" fmla="*/ 1732078 h 3583481"/>
                <a:gd name="connsiteX24" fmla="*/ 0 w 2741348"/>
                <a:gd name="connsiteY24" fmla="*/ 1622930 h 3583481"/>
                <a:gd name="connsiteX25" fmla="*/ 205724 w 2741348"/>
                <a:gd name="connsiteY25" fmla="*/ 1596072 h 3583481"/>
                <a:gd name="connsiteX26" fmla="*/ 257154 w 2741348"/>
                <a:gd name="connsiteY26" fmla="*/ 1580071 h 3583481"/>
                <a:gd name="connsiteX27" fmla="*/ 358873 w 2741348"/>
                <a:gd name="connsiteY27" fmla="*/ 1557213 h 3583481"/>
                <a:gd name="connsiteX28" fmla="*/ 389732 w 2741348"/>
                <a:gd name="connsiteY28" fmla="*/ 1545212 h 3583481"/>
                <a:gd name="connsiteX29" fmla="*/ 496594 w 2741348"/>
                <a:gd name="connsiteY29" fmla="*/ 1495496 h 3583481"/>
                <a:gd name="connsiteX30" fmla="*/ 561168 w 2741348"/>
                <a:gd name="connsiteY30" fmla="*/ 1446922 h 3583481"/>
                <a:gd name="connsiteX31" fmla="*/ 588598 w 2741348"/>
                <a:gd name="connsiteY31" fmla="*/ 1332060 h 3583481"/>
                <a:gd name="connsiteX32" fmla="*/ 595456 w 2741348"/>
                <a:gd name="connsiteY32" fmla="*/ 1076048 h 3583481"/>
                <a:gd name="connsiteX33" fmla="*/ 586884 w 2741348"/>
                <a:gd name="connsiteY33" fmla="*/ 886897 h 3583481"/>
                <a:gd name="connsiteX34" fmla="*/ 614313 w 2741348"/>
                <a:gd name="connsiteY34" fmla="*/ 677745 h 3583481"/>
                <a:gd name="connsiteX35" fmla="*/ 710318 w 2741348"/>
                <a:gd name="connsiteY35" fmla="*/ 530881 h 3583481"/>
                <a:gd name="connsiteX36" fmla="*/ 770320 w 2741348"/>
                <a:gd name="connsiteY36" fmla="*/ 472021 h 3583481"/>
                <a:gd name="connsiteX37" fmla="*/ 1458923 w 2741348"/>
                <a:gd name="connsiteY37" fmla="*/ 0 h 3583481"/>
                <a:gd name="connsiteX38" fmla="*/ 1460637 w 2741348"/>
                <a:gd name="connsiteY38" fmla="*/ 0 h 3583481"/>
                <a:gd name="connsiteX39" fmla="*/ 1550356 w 2741348"/>
                <a:gd name="connsiteY39" fmla="*/ 29716 h 3583481"/>
                <a:gd name="connsiteX0" fmla="*/ 1550356 w 2627289"/>
                <a:gd name="connsiteY0" fmla="*/ 29716 h 3583481"/>
                <a:gd name="connsiteX1" fmla="*/ 1818939 w 2627289"/>
                <a:gd name="connsiteY1" fmla="*/ 176579 h 3583481"/>
                <a:gd name="connsiteX2" fmla="*/ 2097809 w 2627289"/>
                <a:gd name="connsiteY2" fmla="*/ 361731 h 3583481"/>
                <a:gd name="connsiteX3" fmla="*/ 2502398 w 2627289"/>
                <a:gd name="connsiteY3" fmla="*/ 974330 h 3583481"/>
                <a:gd name="connsiteX4" fmla="*/ 2593831 w 2627289"/>
                <a:gd name="connsiteY4" fmla="*/ 1389777 h 3583481"/>
                <a:gd name="connsiteX5" fmla="*/ 2606624 w 2627289"/>
                <a:gd name="connsiteY5" fmla="*/ 3583481 h 3583481"/>
                <a:gd name="connsiteX6" fmla="*/ 782385 w 2627289"/>
                <a:gd name="connsiteY6" fmla="*/ 2801358 h 3583481"/>
                <a:gd name="connsiteX7" fmla="*/ 5185 w 2627289"/>
                <a:gd name="connsiteY7" fmla="*/ 2593044 h 3583481"/>
                <a:gd name="connsiteX8" fmla="*/ 266298 w 2627289"/>
                <a:gd name="connsiteY8" fmla="*/ 2153811 h 3583481"/>
                <a:gd name="connsiteX9" fmla="*/ 269155 w 2627289"/>
                <a:gd name="connsiteY9" fmla="*/ 2152668 h 3583481"/>
                <a:gd name="connsiteX10" fmla="*/ 543453 w 2627289"/>
                <a:gd name="connsiteY10" fmla="*/ 2153240 h 3583481"/>
                <a:gd name="connsiteX11" fmla="*/ 549739 w 2627289"/>
                <a:gd name="connsiteY11" fmla="*/ 2155526 h 3583481"/>
                <a:gd name="connsiteX12" fmla="*/ 747462 w 2627289"/>
                <a:gd name="connsiteY12" fmla="*/ 2181813 h 3583481"/>
                <a:gd name="connsiteX13" fmla="*/ 750891 w 2627289"/>
                <a:gd name="connsiteY13" fmla="*/ 2181813 h 3583481"/>
                <a:gd name="connsiteX14" fmla="*/ 763463 w 2627289"/>
                <a:gd name="connsiteY14" fmla="*/ 2156097 h 3583481"/>
                <a:gd name="connsiteX15" fmla="*/ 753748 w 2627289"/>
                <a:gd name="connsiteY15" fmla="*/ 2143525 h 3583481"/>
                <a:gd name="connsiteX16" fmla="*/ 694317 w 2627289"/>
                <a:gd name="connsiteY16" fmla="*/ 2010376 h 3583481"/>
                <a:gd name="connsiteX17" fmla="*/ 665173 w 2627289"/>
                <a:gd name="connsiteY17" fmla="*/ 1980661 h 3583481"/>
                <a:gd name="connsiteX18" fmla="*/ 641172 w 2627289"/>
                <a:gd name="connsiteY18" fmla="*/ 1970946 h 3583481"/>
                <a:gd name="connsiteX19" fmla="*/ 555454 w 2627289"/>
                <a:gd name="connsiteY19" fmla="*/ 1953231 h 3583481"/>
                <a:gd name="connsiteX20" fmla="*/ 306299 w 2627289"/>
                <a:gd name="connsiteY20" fmla="*/ 1973232 h 3583481"/>
                <a:gd name="connsiteX21" fmla="*/ 70289 w 2627289"/>
                <a:gd name="connsiteY21" fmla="*/ 1953802 h 3583481"/>
                <a:gd name="connsiteX22" fmla="*/ 133149 w 2627289"/>
                <a:gd name="connsiteY22" fmla="*/ 1856655 h 3583481"/>
                <a:gd name="connsiteX23" fmla="*/ 127434 w 2627289"/>
                <a:gd name="connsiteY23" fmla="*/ 1732078 h 3583481"/>
                <a:gd name="connsiteX24" fmla="*/ 0 w 2627289"/>
                <a:gd name="connsiteY24" fmla="*/ 1622930 h 3583481"/>
                <a:gd name="connsiteX25" fmla="*/ 205724 w 2627289"/>
                <a:gd name="connsiteY25" fmla="*/ 1596072 h 3583481"/>
                <a:gd name="connsiteX26" fmla="*/ 257154 w 2627289"/>
                <a:gd name="connsiteY26" fmla="*/ 1580071 h 3583481"/>
                <a:gd name="connsiteX27" fmla="*/ 358873 w 2627289"/>
                <a:gd name="connsiteY27" fmla="*/ 1557213 h 3583481"/>
                <a:gd name="connsiteX28" fmla="*/ 389732 w 2627289"/>
                <a:gd name="connsiteY28" fmla="*/ 1545212 h 3583481"/>
                <a:gd name="connsiteX29" fmla="*/ 496594 w 2627289"/>
                <a:gd name="connsiteY29" fmla="*/ 1495496 h 3583481"/>
                <a:gd name="connsiteX30" fmla="*/ 561168 w 2627289"/>
                <a:gd name="connsiteY30" fmla="*/ 1446922 h 3583481"/>
                <a:gd name="connsiteX31" fmla="*/ 588598 w 2627289"/>
                <a:gd name="connsiteY31" fmla="*/ 1332060 h 3583481"/>
                <a:gd name="connsiteX32" fmla="*/ 595456 w 2627289"/>
                <a:gd name="connsiteY32" fmla="*/ 1076048 h 3583481"/>
                <a:gd name="connsiteX33" fmla="*/ 586884 w 2627289"/>
                <a:gd name="connsiteY33" fmla="*/ 886897 h 3583481"/>
                <a:gd name="connsiteX34" fmla="*/ 614313 w 2627289"/>
                <a:gd name="connsiteY34" fmla="*/ 677745 h 3583481"/>
                <a:gd name="connsiteX35" fmla="*/ 710318 w 2627289"/>
                <a:gd name="connsiteY35" fmla="*/ 530881 h 3583481"/>
                <a:gd name="connsiteX36" fmla="*/ 770320 w 2627289"/>
                <a:gd name="connsiteY36" fmla="*/ 472021 h 3583481"/>
                <a:gd name="connsiteX37" fmla="*/ 1458923 w 2627289"/>
                <a:gd name="connsiteY37" fmla="*/ 0 h 3583481"/>
                <a:gd name="connsiteX38" fmla="*/ 1460637 w 2627289"/>
                <a:gd name="connsiteY38" fmla="*/ 0 h 3583481"/>
                <a:gd name="connsiteX39" fmla="*/ 1550356 w 2627289"/>
                <a:gd name="connsiteY39" fmla="*/ 29716 h 3583481"/>
                <a:gd name="connsiteX0" fmla="*/ 1550356 w 2627289"/>
                <a:gd name="connsiteY0" fmla="*/ 29716 h 3583481"/>
                <a:gd name="connsiteX1" fmla="*/ 1818939 w 2627289"/>
                <a:gd name="connsiteY1" fmla="*/ 176579 h 3583481"/>
                <a:gd name="connsiteX2" fmla="*/ 2097809 w 2627289"/>
                <a:gd name="connsiteY2" fmla="*/ 361731 h 3583481"/>
                <a:gd name="connsiteX3" fmla="*/ 2502398 w 2627289"/>
                <a:gd name="connsiteY3" fmla="*/ 974330 h 3583481"/>
                <a:gd name="connsiteX4" fmla="*/ 2593831 w 2627289"/>
                <a:gd name="connsiteY4" fmla="*/ 1389777 h 3583481"/>
                <a:gd name="connsiteX5" fmla="*/ 2606624 w 2627289"/>
                <a:gd name="connsiteY5" fmla="*/ 3583481 h 3583481"/>
                <a:gd name="connsiteX6" fmla="*/ 1124565 w 2627289"/>
                <a:gd name="connsiteY6" fmla="*/ 3546819 h 3583481"/>
                <a:gd name="connsiteX7" fmla="*/ 5185 w 2627289"/>
                <a:gd name="connsiteY7" fmla="*/ 2593044 h 3583481"/>
                <a:gd name="connsiteX8" fmla="*/ 266298 w 2627289"/>
                <a:gd name="connsiteY8" fmla="*/ 2153811 h 3583481"/>
                <a:gd name="connsiteX9" fmla="*/ 269155 w 2627289"/>
                <a:gd name="connsiteY9" fmla="*/ 2152668 h 3583481"/>
                <a:gd name="connsiteX10" fmla="*/ 543453 w 2627289"/>
                <a:gd name="connsiteY10" fmla="*/ 2153240 h 3583481"/>
                <a:gd name="connsiteX11" fmla="*/ 549739 w 2627289"/>
                <a:gd name="connsiteY11" fmla="*/ 2155526 h 3583481"/>
                <a:gd name="connsiteX12" fmla="*/ 747462 w 2627289"/>
                <a:gd name="connsiteY12" fmla="*/ 2181813 h 3583481"/>
                <a:gd name="connsiteX13" fmla="*/ 750891 w 2627289"/>
                <a:gd name="connsiteY13" fmla="*/ 2181813 h 3583481"/>
                <a:gd name="connsiteX14" fmla="*/ 763463 w 2627289"/>
                <a:gd name="connsiteY14" fmla="*/ 2156097 h 3583481"/>
                <a:gd name="connsiteX15" fmla="*/ 753748 w 2627289"/>
                <a:gd name="connsiteY15" fmla="*/ 2143525 h 3583481"/>
                <a:gd name="connsiteX16" fmla="*/ 694317 w 2627289"/>
                <a:gd name="connsiteY16" fmla="*/ 2010376 h 3583481"/>
                <a:gd name="connsiteX17" fmla="*/ 665173 w 2627289"/>
                <a:gd name="connsiteY17" fmla="*/ 1980661 h 3583481"/>
                <a:gd name="connsiteX18" fmla="*/ 641172 w 2627289"/>
                <a:gd name="connsiteY18" fmla="*/ 1970946 h 3583481"/>
                <a:gd name="connsiteX19" fmla="*/ 555454 w 2627289"/>
                <a:gd name="connsiteY19" fmla="*/ 1953231 h 3583481"/>
                <a:gd name="connsiteX20" fmla="*/ 306299 w 2627289"/>
                <a:gd name="connsiteY20" fmla="*/ 1973232 h 3583481"/>
                <a:gd name="connsiteX21" fmla="*/ 70289 w 2627289"/>
                <a:gd name="connsiteY21" fmla="*/ 1953802 h 3583481"/>
                <a:gd name="connsiteX22" fmla="*/ 133149 w 2627289"/>
                <a:gd name="connsiteY22" fmla="*/ 1856655 h 3583481"/>
                <a:gd name="connsiteX23" fmla="*/ 127434 w 2627289"/>
                <a:gd name="connsiteY23" fmla="*/ 1732078 h 3583481"/>
                <a:gd name="connsiteX24" fmla="*/ 0 w 2627289"/>
                <a:gd name="connsiteY24" fmla="*/ 1622930 h 3583481"/>
                <a:gd name="connsiteX25" fmla="*/ 205724 w 2627289"/>
                <a:gd name="connsiteY25" fmla="*/ 1596072 h 3583481"/>
                <a:gd name="connsiteX26" fmla="*/ 257154 w 2627289"/>
                <a:gd name="connsiteY26" fmla="*/ 1580071 h 3583481"/>
                <a:gd name="connsiteX27" fmla="*/ 358873 w 2627289"/>
                <a:gd name="connsiteY27" fmla="*/ 1557213 h 3583481"/>
                <a:gd name="connsiteX28" fmla="*/ 389732 w 2627289"/>
                <a:gd name="connsiteY28" fmla="*/ 1545212 h 3583481"/>
                <a:gd name="connsiteX29" fmla="*/ 496594 w 2627289"/>
                <a:gd name="connsiteY29" fmla="*/ 1495496 h 3583481"/>
                <a:gd name="connsiteX30" fmla="*/ 561168 w 2627289"/>
                <a:gd name="connsiteY30" fmla="*/ 1446922 h 3583481"/>
                <a:gd name="connsiteX31" fmla="*/ 588598 w 2627289"/>
                <a:gd name="connsiteY31" fmla="*/ 1332060 h 3583481"/>
                <a:gd name="connsiteX32" fmla="*/ 595456 w 2627289"/>
                <a:gd name="connsiteY32" fmla="*/ 1076048 h 3583481"/>
                <a:gd name="connsiteX33" fmla="*/ 586884 w 2627289"/>
                <a:gd name="connsiteY33" fmla="*/ 886897 h 3583481"/>
                <a:gd name="connsiteX34" fmla="*/ 614313 w 2627289"/>
                <a:gd name="connsiteY34" fmla="*/ 677745 h 3583481"/>
                <a:gd name="connsiteX35" fmla="*/ 710318 w 2627289"/>
                <a:gd name="connsiteY35" fmla="*/ 530881 h 3583481"/>
                <a:gd name="connsiteX36" fmla="*/ 770320 w 2627289"/>
                <a:gd name="connsiteY36" fmla="*/ 472021 h 3583481"/>
                <a:gd name="connsiteX37" fmla="*/ 1458923 w 2627289"/>
                <a:gd name="connsiteY37" fmla="*/ 0 h 3583481"/>
                <a:gd name="connsiteX38" fmla="*/ 1460637 w 2627289"/>
                <a:gd name="connsiteY38" fmla="*/ 0 h 3583481"/>
                <a:gd name="connsiteX39" fmla="*/ 1550356 w 2627289"/>
                <a:gd name="connsiteY39" fmla="*/ 29716 h 3583481"/>
                <a:gd name="connsiteX0" fmla="*/ 1550356 w 2627289"/>
                <a:gd name="connsiteY0" fmla="*/ 29716 h 3583481"/>
                <a:gd name="connsiteX1" fmla="*/ 1818939 w 2627289"/>
                <a:gd name="connsiteY1" fmla="*/ 176579 h 3583481"/>
                <a:gd name="connsiteX2" fmla="*/ 2097809 w 2627289"/>
                <a:gd name="connsiteY2" fmla="*/ 361731 h 3583481"/>
                <a:gd name="connsiteX3" fmla="*/ 2502398 w 2627289"/>
                <a:gd name="connsiteY3" fmla="*/ 974330 h 3583481"/>
                <a:gd name="connsiteX4" fmla="*/ 2593831 w 2627289"/>
                <a:gd name="connsiteY4" fmla="*/ 1389777 h 3583481"/>
                <a:gd name="connsiteX5" fmla="*/ 2606624 w 2627289"/>
                <a:gd name="connsiteY5" fmla="*/ 3583481 h 3583481"/>
                <a:gd name="connsiteX6" fmla="*/ 1161227 w 2627289"/>
                <a:gd name="connsiteY6" fmla="*/ 3571260 h 3583481"/>
                <a:gd name="connsiteX7" fmla="*/ 5185 w 2627289"/>
                <a:gd name="connsiteY7" fmla="*/ 2593044 h 3583481"/>
                <a:gd name="connsiteX8" fmla="*/ 266298 w 2627289"/>
                <a:gd name="connsiteY8" fmla="*/ 2153811 h 3583481"/>
                <a:gd name="connsiteX9" fmla="*/ 269155 w 2627289"/>
                <a:gd name="connsiteY9" fmla="*/ 2152668 h 3583481"/>
                <a:gd name="connsiteX10" fmla="*/ 543453 w 2627289"/>
                <a:gd name="connsiteY10" fmla="*/ 2153240 h 3583481"/>
                <a:gd name="connsiteX11" fmla="*/ 549739 w 2627289"/>
                <a:gd name="connsiteY11" fmla="*/ 2155526 h 3583481"/>
                <a:gd name="connsiteX12" fmla="*/ 747462 w 2627289"/>
                <a:gd name="connsiteY12" fmla="*/ 2181813 h 3583481"/>
                <a:gd name="connsiteX13" fmla="*/ 750891 w 2627289"/>
                <a:gd name="connsiteY13" fmla="*/ 2181813 h 3583481"/>
                <a:gd name="connsiteX14" fmla="*/ 763463 w 2627289"/>
                <a:gd name="connsiteY14" fmla="*/ 2156097 h 3583481"/>
                <a:gd name="connsiteX15" fmla="*/ 753748 w 2627289"/>
                <a:gd name="connsiteY15" fmla="*/ 2143525 h 3583481"/>
                <a:gd name="connsiteX16" fmla="*/ 694317 w 2627289"/>
                <a:gd name="connsiteY16" fmla="*/ 2010376 h 3583481"/>
                <a:gd name="connsiteX17" fmla="*/ 665173 w 2627289"/>
                <a:gd name="connsiteY17" fmla="*/ 1980661 h 3583481"/>
                <a:gd name="connsiteX18" fmla="*/ 641172 w 2627289"/>
                <a:gd name="connsiteY18" fmla="*/ 1970946 h 3583481"/>
                <a:gd name="connsiteX19" fmla="*/ 555454 w 2627289"/>
                <a:gd name="connsiteY19" fmla="*/ 1953231 h 3583481"/>
                <a:gd name="connsiteX20" fmla="*/ 306299 w 2627289"/>
                <a:gd name="connsiteY20" fmla="*/ 1973232 h 3583481"/>
                <a:gd name="connsiteX21" fmla="*/ 70289 w 2627289"/>
                <a:gd name="connsiteY21" fmla="*/ 1953802 h 3583481"/>
                <a:gd name="connsiteX22" fmla="*/ 133149 w 2627289"/>
                <a:gd name="connsiteY22" fmla="*/ 1856655 h 3583481"/>
                <a:gd name="connsiteX23" fmla="*/ 127434 w 2627289"/>
                <a:gd name="connsiteY23" fmla="*/ 1732078 h 3583481"/>
                <a:gd name="connsiteX24" fmla="*/ 0 w 2627289"/>
                <a:gd name="connsiteY24" fmla="*/ 1622930 h 3583481"/>
                <a:gd name="connsiteX25" fmla="*/ 205724 w 2627289"/>
                <a:gd name="connsiteY25" fmla="*/ 1596072 h 3583481"/>
                <a:gd name="connsiteX26" fmla="*/ 257154 w 2627289"/>
                <a:gd name="connsiteY26" fmla="*/ 1580071 h 3583481"/>
                <a:gd name="connsiteX27" fmla="*/ 358873 w 2627289"/>
                <a:gd name="connsiteY27" fmla="*/ 1557213 h 3583481"/>
                <a:gd name="connsiteX28" fmla="*/ 389732 w 2627289"/>
                <a:gd name="connsiteY28" fmla="*/ 1545212 h 3583481"/>
                <a:gd name="connsiteX29" fmla="*/ 496594 w 2627289"/>
                <a:gd name="connsiteY29" fmla="*/ 1495496 h 3583481"/>
                <a:gd name="connsiteX30" fmla="*/ 561168 w 2627289"/>
                <a:gd name="connsiteY30" fmla="*/ 1446922 h 3583481"/>
                <a:gd name="connsiteX31" fmla="*/ 588598 w 2627289"/>
                <a:gd name="connsiteY31" fmla="*/ 1332060 h 3583481"/>
                <a:gd name="connsiteX32" fmla="*/ 595456 w 2627289"/>
                <a:gd name="connsiteY32" fmla="*/ 1076048 h 3583481"/>
                <a:gd name="connsiteX33" fmla="*/ 586884 w 2627289"/>
                <a:gd name="connsiteY33" fmla="*/ 886897 h 3583481"/>
                <a:gd name="connsiteX34" fmla="*/ 614313 w 2627289"/>
                <a:gd name="connsiteY34" fmla="*/ 677745 h 3583481"/>
                <a:gd name="connsiteX35" fmla="*/ 710318 w 2627289"/>
                <a:gd name="connsiteY35" fmla="*/ 530881 h 3583481"/>
                <a:gd name="connsiteX36" fmla="*/ 770320 w 2627289"/>
                <a:gd name="connsiteY36" fmla="*/ 472021 h 3583481"/>
                <a:gd name="connsiteX37" fmla="*/ 1458923 w 2627289"/>
                <a:gd name="connsiteY37" fmla="*/ 0 h 3583481"/>
                <a:gd name="connsiteX38" fmla="*/ 1460637 w 2627289"/>
                <a:gd name="connsiteY38" fmla="*/ 0 h 3583481"/>
                <a:gd name="connsiteX39" fmla="*/ 1550356 w 2627289"/>
                <a:gd name="connsiteY39" fmla="*/ 29716 h 3583481"/>
                <a:gd name="connsiteX0" fmla="*/ 1550356 w 2627289"/>
                <a:gd name="connsiteY0" fmla="*/ 29716 h 3583481"/>
                <a:gd name="connsiteX1" fmla="*/ 1818939 w 2627289"/>
                <a:gd name="connsiteY1" fmla="*/ 176579 h 3583481"/>
                <a:gd name="connsiteX2" fmla="*/ 2097809 w 2627289"/>
                <a:gd name="connsiteY2" fmla="*/ 361731 h 3583481"/>
                <a:gd name="connsiteX3" fmla="*/ 2502398 w 2627289"/>
                <a:gd name="connsiteY3" fmla="*/ 974330 h 3583481"/>
                <a:gd name="connsiteX4" fmla="*/ 2593831 w 2627289"/>
                <a:gd name="connsiteY4" fmla="*/ 1389777 h 3583481"/>
                <a:gd name="connsiteX5" fmla="*/ 2606624 w 2627289"/>
                <a:gd name="connsiteY5" fmla="*/ 3583481 h 3583481"/>
                <a:gd name="connsiteX6" fmla="*/ 1258993 w 2627289"/>
                <a:gd name="connsiteY6" fmla="*/ 2923564 h 3583481"/>
                <a:gd name="connsiteX7" fmla="*/ 5185 w 2627289"/>
                <a:gd name="connsiteY7" fmla="*/ 2593044 h 3583481"/>
                <a:gd name="connsiteX8" fmla="*/ 266298 w 2627289"/>
                <a:gd name="connsiteY8" fmla="*/ 2153811 h 3583481"/>
                <a:gd name="connsiteX9" fmla="*/ 269155 w 2627289"/>
                <a:gd name="connsiteY9" fmla="*/ 2152668 h 3583481"/>
                <a:gd name="connsiteX10" fmla="*/ 543453 w 2627289"/>
                <a:gd name="connsiteY10" fmla="*/ 2153240 h 3583481"/>
                <a:gd name="connsiteX11" fmla="*/ 549739 w 2627289"/>
                <a:gd name="connsiteY11" fmla="*/ 2155526 h 3583481"/>
                <a:gd name="connsiteX12" fmla="*/ 747462 w 2627289"/>
                <a:gd name="connsiteY12" fmla="*/ 2181813 h 3583481"/>
                <a:gd name="connsiteX13" fmla="*/ 750891 w 2627289"/>
                <a:gd name="connsiteY13" fmla="*/ 2181813 h 3583481"/>
                <a:gd name="connsiteX14" fmla="*/ 763463 w 2627289"/>
                <a:gd name="connsiteY14" fmla="*/ 2156097 h 3583481"/>
                <a:gd name="connsiteX15" fmla="*/ 753748 w 2627289"/>
                <a:gd name="connsiteY15" fmla="*/ 2143525 h 3583481"/>
                <a:gd name="connsiteX16" fmla="*/ 694317 w 2627289"/>
                <a:gd name="connsiteY16" fmla="*/ 2010376 h 3583481"/>
                <a:gd name="connsiteX17" fmla="*/ 665173 w 2627289"/>
                <a:gd name="connsiteY17" fmla="*/ 1980661 h 3583481"/>
                <a:gd name="connsiteX18" fmla="*/ 641172 w 2627289"/>
                <a:gd name="connsiteY18" fmla="*/ 1970946 h 3583481"/>
                <a:gd name="connsiteX19" fmla="*/ 555454 w 2627289"/>
                <a:gd name="connsiteY19" fmla="*/ 1953231 h 3583481"/>
                <a:gd name="connsiteX20" fmla="*/ 306299 w 2627289"/>
                <a:gd name="connsiteY20" fmla="*/ 1973232 h 3583481"/>
                <a:gd name="connsiteX21" fmla="*/ 70289 w 2627289"/>
                <a:gd name="connsiteY21" fmla="*/ 1953802 h 3583481"/>
                <a:gd name="connsiteX22" fmla="*/ 133149 w 2627289"/>
                <a:gd name="connsiteY22" fmla="*/ 1856655 h 3583481"/>
                <a:gd name="connsiteX23" fmla="*/ 127434 w 2627289"/>
                <a:gd name="connsiteY23" fmla="*/ 1732078 h 3583481"/>
                <a:gd name="connsiteX24" fmla="*/ 0 w 2627289"/>
                <a:gd name="connsiteY24" fmla="*/ 1622930 h 3583481"/>
                <a:gd name="connsiteX25" fmla="*/ 205724 w 2627289"/>
                <a:gd name="connsiteY25" fmla="*/ 1596072 h 3583481"/>
                <a:gd name="connsiteX26" fmla="*/ 257154 w 2627289"/>
                <a:gd name="connsiteY26" fmla="*/ 1580071 h 3583481"/>
                <a:gd name="connsiteX27" fmla="*/ 358873 w 2627289"/>
                <a:gd name="connsiteY27" fmla="*/ 1557213 h 3583481"/>
                <a:gd name="connsiteX28" fmla="*/ 389732 w 2627289"/>
                <a:gd name="connsiteY28" fmla="*/ 1545212 h 3583481"/>
                <a:gd name="connsiteX29" fmla="*/ 496594 w 2627289"/>
                <a:gd name="connsiteY29" fmla="*/ 1495496 h 3583481"/>
                <a:gd name="connsiteX30" fmla="*/ 561168 w 2627289"/>
                <a:gd name="connsiteY30" fmla="*/ 1446922 h 3583481"/>
                <a:gd name="connsiteX31" fmla="*/ 588598 w 2627289"/>
                <a:gd name="connsiteY31" fmla="*/ 1332060 h 3583481"/>
                <a:gd name="connsiteX32" fmla="*/ 595456 w 2627289"/>
                <a:gd name="connsiteY32" fmla="*/ 1076048 h 3583481"/>
                <a:gd name="connsiteX33" fmla="*/ 586884 w 2627289"/>
                <a:gd name="connsiteY33" fmla="*/ 886897 h 3583481"/>
                <a:gd name="connsiteX34" fmla="*/ 614313 w 2627289"/>
                <a:gd name="connsiteY34" fmla="*/ 677745 h 3583481"/>
                <a:gd name="connsiteX35" fmla="*/ 710318 w 2627289"/>
                <a:gd name="connsiteY35" fmla="*/ 530881 h 3583481"/>
                <a:gd name="connsiteX36" fmla="*/ 770320 w 2627289"/>
                <a:gd name="connsiteY36" fmla="*/ 472021 h 3583481"/>
                <a:gd name="connsiteX37" fmla="*/ 1458923 w 2627289"/>
                <a:gd name="connsiteY37" fmla="*/ 0 h 3583481"/>
                <a:gd name="connsiteX38" fmla="*/ 1460637 w 2627289"/>
                <a:gd name="connsiteY38" fmla="*/ 0 h 3583481"/>
                <a:gd name="connsiteX39" fmla="*/ 1550356 w 2627289"/>
                <a:gd name="connsiteY39" fmla="*/ 29716 h 3583481"/>
                <a:gd name="connsiteX0" fmla="*/ 1550356 w 2627289"/>
                <a:gd name="connsiteY0" fmla="*/ 29716 h 3583481"/>
                <a:gd name="connsiteX1" fmla="*/ 1818939 w 2627289"/>
                <a:gd name="connsiteY1" fmla="*/ 176579 h 3583481"/>
                <a:gd name="connsiteX2" fmla="*/ 2097809 w 2627289"/>
                <a:gd name="connsiteY2" fmla="*/ 361731 h 3583481"/>
                <a:gd name="connsiteX3" fmla="*/ 2502398 w 2627289"/>
                <a:gd name="connsiteY3" fmla="*/ 974330 h 3583481"/>
                <a:gd name="connsiteX4" fmla="*/ 2593831 w 2627289"/>
                <a:gd name="connsiteY4" fmla="*/ 1389777 h 3583481"/>
                <a:gd name="connsiteX5" fmla="*/ 2606624 w 2627289"/>
                <a:gd name="connsiteY5" fmla="*/ 3583481 h 3583481"/>
                <a:gd name="connsiteX6" fmla="*/ 1258993 w 2627289"/>
                <a:gd name="connsiteY6" fmla="*/ 2923564 h 3583481"/>
                <a:gd name="connsiteX7" fmla="*/ 5185 w 2627289"/>
                <a:gd name="connsiteY7" fmla="*/ 2593044 h 3583481"/>
                <a:gd name="connsiteX8" fmla="*/ 266298 w 2627289"/>
                <a:gd name="connsiteY8" fmla="*/ 2153811 h 3583481"/>
                <a:gd name="connsiteX9" fmla="*/ 269155 w 2627289"/>
                <a:gd name="connsiteY9" fmla="*/ 2152668 h 3583481"/>
                <a:gd name="connsiteX10" fmla="*/ 543453 w 2627289"/>
                <a:gd name="connsiteY10" fmla="*/ 2153240 h 3583481"/>
                <a:gd name="connsiteX11" fmla="*/ 549739 w 2627289"/>
                <a:gd name="connsiteY11" fmla="*/ 2155526 h 3583481"/>
                <a:gd name="connsiteX12" fmla="*/ 747462 w 2627289"/>
                <a:gd name="connsiteY12" fmla="*/ 2181813 h 3583481"/>
                <a:gd name="connsiteX13" fmla="*/ 750891 w 2627289"/>
                <a:gd name="connsiteY13" fmla="*/ 2181813 h 3583481"/>
                <a:gd name="connsiteX14" fmla="*/ 763463 w 2627289"/>
                <a:gd name="connsiteY14" fmla="*/ 2156097 h 3583481"/>
                <a:gd name="connsiteX15" fmla="*/ 753748 w 2627289"/>
                <a:gd name="connsiteY15" fmla="*/ 2143525 h 3583481"/>
                <a:gd name="connsiteX16" fmla="*/ 694317 w 2627289"/>
                <a:gd name="connsiteY16" fmla="*/ 2010376 h 3583481"/>
                <a:gd name="connsiteX17" fmla="*/ 665173 w 2627289"/>
                <a:gd name="connsiteY17" fmla="*/ 1980661 h 3583481"/>
                <a:gd name="connsiteX18" fmla="*/ 641172 w 2627289"/>
                <a:gd name="connsiteY18" fmla="*/ 1970946 h 3583481"/>
                <a:gd name="connsiteX19" fmla="*/ 555454 w 2627289"/>
                <a:gd name="connsiteY19" fmla="*/ 1953231 h 3583481"/>
                <a:gd name="connsiteX20" fmla="*/ 306299 w 2627289"/>
                <a:gd name="connsiteY20" fmla="*/ 1973232 h 3583481"/>
                <a:gd name="connsiteX21" fmla="*/ 70289 w 2627289"/>
                <a:gd name="connsiteY21" fmla="*/ 1953802 h 3583481"/>
                <a:gd name="connsiteX22" fmla="*/ 133149 w 2627289"/>
                <a:gd name="connsiteY22" fmla="*/ 1856655 h 3583481"/>
                <a:gd name="connsiteX23" fmla="*/ 127434 w 2627289"/>
                <a:gd name="connsiteY23" fmla="*/ 1732078 h 3583481"/>
                <a:gd name="connsiteX24" fmla="*/ 0 w 2627289"/>
                <a:gd name="connsiteY24" fmla="*/ 1622930 h 3583481"/>
                <a:gd name="connsiteX25" fmla="*/ 205724 w 2627289"/>
                <a:gd name="connsiteY25" fmla="*/ 1596072 h 3583481"/>
                <a:gd name="connsiteX26" fmla="*/ 257154 w 2627289"/>
                <a:gd name="connsiteY26" fmla="*/ 1580071 h 3583481"/>
                <a:gd name="connsiteX27" fmla="*/ 358873 w 2627289"/>
                <a:gd name="connsiteY27" fmla="*/ 1557213 h 3583481"/>
                <a:gd name="connsiteX28" fmla="*/ 389732 w 2627289"/>
                <a:gd name="connsiteY28" fmla="*/ 1545212 h 3583481"/>
                <a:gd name="connsiteX29" fmla="*/ 496594 w 2627289"/>
                <a:gd name="connsiteY29" fmla="*/ 1495496 h 3583481"/>
                <a:gd name="connsiteX30" fmla="*/ 561168 w 2627289"/>
                <a:gd name="connsiteY30" fmla="*/ 1446922 h 3583481"/>
                <a:gd name="connsiteX31" fmla="*/ 588598 w 2627289"/>
                <a:gd name="connsiteY31" fmla="*/ 1332060 h 3583481"/>
                <a:gd name="connsiteX32" fmla="*/ 595456 w 2627289"/>
                <a:gd name="connsiteY32" fmla="*/ 1076048 h 3583481"/>
                <a:gd name="connsiteX33" fmla="*/ 586884 w 2627289"/>
                <a:gd name="connsiteY33" fmla="*/ 886897 h 3583481"/>
                <a:gd name="connsiteX34" fmla="*/ 614313 w 2627289"/>
                <a:gd name="connsiteY34" fmla="*/ 677745 h 3583481"/>
                <a:gd name="connsiteX35" fmla="*/ 710318 w 2627289"/>
                <a:gd name="connsiteY35" fmla="*/ 530881 h 3583481"/>
                <a:gd name="connsiteX36" fmla="*/ 770320 w 2627289"/>
                <a:gd name="connsiteY36" fmla="*/ 472021 h 3583481"/>
                <a:gd name="connsiteX37" fmla="*/ 1458923 w 2627289"/>
                <a:gd name="connsiteY37" fmla="*/ 0 h 3583481"/>
                <a:gd name="connsiteX38" fmla="*/ 1460637 w 2627289"/>
                <a:gd name="connsiteY38" fmla="*/ 0 h 3583481"/>
                <a:gd name="connsiteX39" fmla="*/ 1550356 w 2627289"/>
                <a:gd name="connsiteY39" fmla="*/ 29716 h 3583481"/>
                <a:gd name="connsiteX0" fmla="*/ 1550356 w 2676680"/>
                <a:gd name="connsiteY0" fmla="*/ 29716 h 3700834"/>
                <a:gd name="connsiteX1" fmla="*/ 1818939 w 2676680"/>
                <a:gd name="connsiteY1" fmla="*/ 176579 h 3700834"/>
                <a:gd name="connsiteX2" fmla="*/ 2097809 w 2676680"/>
                <a:gd name="connsiteY2" fmla="*/ 361731 h 3700834"/>
                <a:gd name="connsiteX3" fmla="*/ 2502398 w 2676680"/>
                <a:gd name="connsiteY3" fmla="*/ 974330 h 3700834"/>
                <a:gd name="connsiteX4" fmla="*/ 2593831 w 2676680"/>
                <a:gd name="connsiteY4" fmla="*/ 1389777 h 3700834"/>
                <a:gd name="connsiteX5" fmla="*/ 2606624 w 2676680"/>
                <a:gd name="connsiteY5" fmla="*/ 3583481 h 3700834"/>
                <a:gd name="connsiteX6" fmla="*/ 1655413 w 2676680"/>
                <a:gd name="connsiteY6" fmla="*/ 3351860 h 3700834"/>
                <a:gd name="connsiteX7" fmla="*/ 1258993 w 2676680"/>
                <a:gd name="connsiteY7" fmla="*/ 2923564 h 3700834"/>
                <a:gd name="connsiteX8" fmla="*/ 5185 w 2676680"/>
                <a:gd name="connsiteY8" fmla="*/ 2593044 h 3700834"/>
                <a:gd name="connsiteX9" fmla="*/ 266298 w 2676680"/>
                <a:gd name="connsiteY9" fmla="*/ 2153811 h 3700834"/>
                <a:gd name="connsiteX10" fmla="*/ 269155 w 2676680"/>
                <a:gd name="connsiteY10" fmla="*/ 2152668 h 3700834"/>
                <a:gd name="connsiteX11" fmla="*/ 543453 w 2676680"/>
                <a:gd name="connsiteY11" fmla="*/ 2153240 h 3700834"/>
                <a:gd name="connsiteX12" fmla="*/ 549739 w 2676680"/>
                <a:gd name="connsiteY12" fmla="*/ 2155526 h 3700834"/>
                <a:gd name="connsiteX13" fmla="*/ 747462 w 2676680"/>
                <a:gd name="connsiteY13" fmla="*/ 2181813 h 3700834"/>
                <a:gd name="connsiteX14" fmla="*/ 750891 w 2676680"/>
                <a:gd name="connsiteY14" fmla="*/ 2181813 h 3700834"/>
                <a:gd name="connsiteX15" fmla="*/ 763463 w 2676680"/>
                <a:gd name="connsiteY15" fmla="*/ 2156097 h 3700834"/>
                <a:gd name="connsiteX16" fmla="*/ 753748 w 2676680"/>
                <a:gd name="connsiteY16" fmla="*/ 2143525 h 3700834"/>
                <a:gd name="connsiteX17" fmla="*/ 694317 w 2676680"/>
                <a:gd name="connsiteY17" fmla="*/ 2010376 h 3700834"/>
                <a:gd name="connsiteX18" fmla="*/ 665173 w 2676680"/>
                <a:gd name="connsiteY18" fmla="*/ 1980661 h 3700834"/>
                <a:gd name="connsiteX19" fmla="*/ 641172 w 2676680"/>
                <a:gd name="connsiteY19" fmla="*/ 1970946 h 3700834"/>
                <a:gd name="connsiteX20" fmla="*/ 555454 w 2676680"/>
                <a:gd name="connsiteY20" fmla="*/ 1953231 h 3700834"/>
                <a:gd name="connsiteX21" fmla="*/ 306299 w 2676680"/>
                <a:gd name="connsiteY21" fmla="*/ 1973232 h 3700834"/>
                <a:gd name="connsiteX22" fmla="*/ 70289 w 2676680"/>
                <a:gd name="connsiteY22" fmla="*/ 1953802 h 3700834"/>
                <a:gd name="connsiteX23" fmla="*/ 133149 w 2676680"/>
                <a:gd name="connsiteY23" fmla="*/ 1856655 h 3700834"/>
                <a:gd name="connsiteX24" fmla="*/ 127434 w 2676680"/>
                <a:gd name="connsiteY24" fmla="*/ 1732078 h 3700834"/>
                <a:gd name="connsiteX25" fmla="*/ 0 w 2676680"/>
                <a:gd name="connsiteY25" fmla="*/ 1622930 h 3700834"/>
                <a:gd name="connsiteX26" fmla="*/ 205724 w 2676680"/>
                <a:gd name="connsiteY26" fmla="*/ 1596072 h 3700834"/>
                <a:gd name="connsiteX27" fmla="*/ 257154 w 2676680"/>
                <a:gd name="connsiteY27" fmla="*/ 1580071 h 3700834"/>
                <a:gd name="connsiteX28" fmla="*/ 358873 w 2676680"/>
                <a:gd name="connsiteY28" fmla="*/ 1557213 h 3700834"/>
                <a:gd name="connsiteX29" fmla="*/ 389732 w 2676680"/>
                <a:gd name="connsiteY29" fmla="*/ 1545212 h 3700834"/>
                <a:gd name="connsiteX30" fmla="*/ 496594 w 2676680"/>
                <a:gd name="connsiteY30" fmla="*/ 1495496 h 3700834"/>
                <a:gd name="connsiteX31" fmla="*/ 561168 w 2676680"/>
                <a:gd name="connsiteY31" fmla="*/ 1446922 h 3700834"/>
                <a:gd name="connsiteX32" fmla="*/ 588598 w 2676680"/>
                <a:gd name="connsiteY32" fmla="*/ 1332060 h 3700834"/>
                <a:gd name="connsiteX33" fmla="*/ 595456 w 2676680"/>
                <a:gd name="connsiteY33" fmla="*/ 1076048 h 3700834"/>
                <a:gd name="connsiteX34" fmla="*/ 586884 w 2676680"/>
                <a:gd name="connsiteY34" fmla="*/ 886897 h 3700834"/>
                <a:gd name="connsiteX35" fmla="*/ 614313 w 2676680"/>
                <a:gd name="connsiteY35" fmla="*/ 677745 h 3700834"/>
                <a:gd name="connsiteX36" fmla="*/ 710318 w 2676680"/>
                <a:gd name="connsiteY36" fmla="*/ 530881 h 3700834"/>
                <a:gd name="connsiteX37" fmla="*/ 770320 w 2676680"/>
                <a:gd name="connsiteY37" fmla="*/ 472021 h 3700834"/>
                <a:gd name="connsiteX38" fmla="*/ 1458923 w 2676680"/>
                <a:gd name="connsiteY38" fmla="*/ 0 h 3700834"/>
                <a:gd name="connsiteX39" fmla="*/ 1460637 w 2676680"/>
                <a:gd name="connsiteY39" fmla="*/ 0 h 3700834"/>
                <a:gd name="connsiteX40" fmla="*/ 1550356 w 2676680"/>
                <a:gd name="connsiteY40" fmla="*/ 29716 h 3700834"/>
                <a:gd name="connsiteX0" fmla="*/ 1550356 w 2676680"/>
                <a:gd name="connsiteY0" fmla="*/ 29716 h 3765404"/>
                <a:gd name="connsiteX1" fmla="*/ 1818939 w 2676680"/>
                <a:gd name="connsiteY1" fmla="*/ 176579 h 3765404"/>
                <a:gd name="connsiteX2" fmla="*/ 2097809 w 2676680"/>
                <a:gd name="connsiteY2" fmla="*/ 361731 h 3765404"/>
                <a:gd name="connsiteX3" fmla="*/ 2502398 w 2676680"/>
                <a:gd name="connsiteY3" fmla="*/ 974330 h 3765404"/>
                <a:gd name="connsiteX4" fmla="*/ 2593831 w 2676680"/>
                <a:gd name="connsiteY4" fmla="*/ 1389777 h 3765404"/>
                <a:gd name="connsiteX5" fmla="*/ 2606624 w 2676680"/>
                <a:gd name="connsiteY5" fmla="*/ 3583481 h 3765404"/>
                <a:gd name="connsiteX6" fmla="*/ 1349896 w 2676680"/>
                <a:gd name="connsiteY6" fmla="*/ 3608495 h 3765404"/>
                <a:gd name="connsiteX7" fmla="*/ 1258993 w 2676680"/>
                <a:gd name="connsiteY7" fmla="*/ 2923564 h 3765404"/>
                <a:gd name="connsiteX8" fmla="*/ 5185 w 2676680"/>
                <a:gd name="connsiteY8" fmla="*/ 2593044 h 3765404"/>
                <a:gd name="connsiteX9" fmla="*/ 266298 w 2676680"/>
                <a:gd name="connsiteY9" fmla="*/ 2153811 h 3765404"/>
                <a:gd name="connsiteX10" fmla="*/ 269155 w 2676680"/>
                <a:gd name="connsiteY10" fmla="*/ 2152668 h 3765404"/>
                <a:gd name="connsiteX11" fmla="*/ 543453 w 2676680"/>
                <a:gd name="connsiteY11" fmla="*/ 2153240 h 3765404"/>
                <a:gd name="connsiteX12" fmla="*/ 549739 w 2676680"/>
                <a:gd name="connsiteY12" fmla="*/ 2155526 h 3765404"/>
                <a:gd name="connsiteX13" fmla="*/ 747462 w 2676680"/>
                <a:gd name="connsiteY13" fmla="*/ 2181813 h 3765404"/>
                <a:gd name="connsiteX14" fmla="*/ 750891 w 2676680"/>
                <a:gd name="connsiteY14" fmla="*/ 2181813 h 3765404"/>
                <a:gd name="connsiteX15" fmla="*/ 763463 w 2676680"/>
                <a:gd name="connsiteY15" fmla="*/ 2156097 h 3765404"/>
                <a:gd name="connsiteX16" fmla="*/ 753748 w 2676680"/>
                <a:gd name="connsiteY16" fmla="*/ 2143525 h 3765404"/>
                <a:gd name="connsiteX17" fmla="*/ 694317 w 2676680"/>
                <a:gd name="connsiteY17" fmla="*/ 2010376 h 3765404"/>
                <a:gd name="connsiteX18" fmla="*/ 665173 w 2676680"/>
                <a:gd name="connsiteY18" fmla="*/ 1980661 h 3765404"/>
                <a:gd name="connsiteX19" fmla="*/ 641172 w 2676680"/>
                <a:gd name="connsiteY19" fmla="*/ 1970946 h 3765404"/>
                <a:gd name="connsiteX20" fmla="*/ 555454 w 2676680"/>
                <a:gd name="connsiteY20" fmla="*/ 1953231 h 3765404"/>
                <a:gd name="connsiteX21" fmla="*/ 306299 w 2676680"/>
                <a:gd name="connsiteY21" fmla="*/ 1973232 h 3765404"/>
                <a:gd name="connsiteX22" fmla="*/ 70289 w 2676680"/>
                <a:gd name="connsiteY22" fmla="*/ 1953802 h 3765404"/>
                <a:gd name="connsiteX23" fmla="*/ 133149 w 2676680"/>
                <a:gd name="connsiteY23" fmla="*/ 1856655 h 3765404"/>
                <a:gd name="connsiteX24" fmla="*/ 127434 w 2676680"/>
                <a:gd name="connsiteY24" fmla="*/ 1732078 h 3765404"/>
                <a:gd name="connsiteX25" fmla="*/ 0 w 2676680"/>
                <a:gd name="connsiteY25" fmla="*/ 1622930 h 3765404"/>
                <a:gd name="connsiteX26" fmla="*/ 205724 w 2676680"/>
                <a:gd name="connsiteY26" fmla="*/ 1596072 h 3765404"/>
                <a:gd name="connsiteX27" fmla="*/ 257154 w 2676680"/>
                <a:gd name="connsiteY27" fmla="*/ 1580071 h 3765404"/>
                <a:gd name="connsiteX28" fmla="*/ 358873 w 2676680"/>
                <a:gd name="connsiteY28" fmla="*/ 1557213 h 3765404"/>
                <a:gd name="connsiteX29" fmla="*/ 389732 w 2676680"/>
                <a:gd name="connsiteY29" fmla="*/ 1545212 h 3765404"/>
                <a:gd name="connsiteX30" fmla="*/ 496594 w 2676680"/>
                <a:gd name="connsiteY30" fmla="*/ 1495496 h 3765404"/>
                <a:gd name="connsiteX31" fmla="*/ 561168 w 2676680"/>
                <a:gd name="connsiteY31" fmla="*/ 1446922 h 3765404"/>
                <a:gd name="connsiteX32" fmla="*/ 588598 w 2676680"/>
                <a:gd name="connsiteY32" fmla="*/ 1332060 h 3765404"/>
                <a:gd name="connsiteX33" fmla="*/ 595456 w 2676680"/>
                <a:gd name="connsiteY33" fmla="*/ 1076048 h 3765404"/>
                <a:gd name="connsiteX34" fmla="*/ 586884 w 2676680"/>
                <a:gd name="connsiteY34" fmla="*/ 886897 h 3765404"/>
                <a:gd name="connsiteX35" fmla="*/ 614313 w 2676680"/>
                <a:gd name="connsiteY35" fmla="*/ 677745 h 3765404"/>
                <a:gd name="connsiteX36" fmla="*/ 710318 w 2676680"/>
                <a:gd name="connsiteY36" fmla="*/ 530881 h 3765404"/>
                <a:gd name="connsiteX37" fmla="*/ 770320 w 2676680"/>
                <a:gd name="connsiteY37" fmla="*/ 472021 h 3765404"/>
                <a:gd name="connsiteX38" fmla="*/ 1458923 w 2676680"/>
                <a:gd name="connsiteY38" fmla="*/ 0 h 3765404"/>
                <a:gd name="connsiteX39" fmla="*/ 1460637 w 2676680"/>
                <a:gd name="connsiteY39" fmla="*/ 0 h 3765404"/>
                <a:gd name="connsiteX40" fmla="*/ 1550356 w 2676680"/>
                <a:gd name="connsiteY40" fmla="*/ 29716 h 3765404"/>
                <a:gd name="connsiteX0" fmla="*/ 1550356 w 2676680"/>
                <a:gd name="connsiteY0" fmla="*/ 29716 h 3732707"/>
                <a:gd name="connsiteX1" fmla="*/ 1818939 w 2676680"/>
                <a:gd name="connsiteY1" fmla="*/ 176579 h 3732707"/>
                <a:gd name="connsiteX2" fmla="*/ 2097809 w 2676680"/>
                <a:gd name="connsiteY2" fmla="*/ 361731 h 3732707"/>
                <a:gd name="connsiteX3" fmla="*/ 2502398 w 2676680"/>
                <a:gd name="connsiteY3" fmla="*/ 974330 h 3732707"/>
                <a:gd name="connsiteX4" fmla="*/ 2593831 w 2676680"/>
                <a:gd name="connsiteY4" fmla="*/ 1389777 h 3732707"/>
                <a:gd name="connsiteX5" fmla="*/ 2606624 w 2676680"/>
                <a:gd name="connsiteY5" fmla="*/ 3583481 h 3732707"/>
                <a:gd name="connsiteX6" fmla="*/ 1349896 w 2676680"/>
                <a:gd name="connsiteY6" fmla="*/ 3608495 h 3732707"/>
                <a:gd name="connsiteX7" fmla="*/ 1258993 w 2676680"/>
                <a:gd name="connsiteY7" fmla="*/ 2923564 h 3732707"/>
                <a:gd name="connsiteX8" fmla="*/ 5185 w 2676680"/>
                <a:gd name="connsiteY8" fmla="*/ 2593044 h 3732707"/>
                <a:gd name="connsiteX9" fmla="*/ 266298 w 2676680"/>
                <a:gd name="connsiteY9" fmla="*/ 2153811 h 3732707"/>
                <a:gd name="connsiteX10" fmla="*/ 269155 w 2676680"/>
                <a:gd name="connsiteY10" fmla="*/ 2152668 h 3732707"/>
                <a:gd name="connsiteX11" fmla="*/ 543453 w 2676680"/>
                <a:gd name="connsiteY11" fmla="*/ 2153240 h 3732707"/>
                <a:gd name="connsiteX12" fmla="*/ 549739 w 2676680"/>
                <a:gd name="connsiteY12" fmla="*/ 2155526 h 3732707"/>
                <a:gd name="connsiteX13" fmla="*/ 747462 w 2676680"/>
                <a:gd name="connsiteY13" fmla="*/ 2181813 h 3732707"/>
                <a:gd name="connsiteX14" fmla="*/ 750891 w 2676680"/>
                <a:gd name="connsiteY14" fmla="*/ 2181813 h 3732707"/>
                <a:gd name="connsiteX15" fmla="*/ 763463 w 2676680"/>
                <a:gd name="connsiteY15" fmla="*/ 2156097 h 3732707"/>
                <a:gd name="connsiteX16" fmla="*/ 753748 w 2676680"/>
                <a:gd name="connsiteY16" fmla="*/ 2143525 h 3732707"/>
                <a:gd name="connsiteX17" fmla="*/ 694317 w 2676680"/>
                <a:gd name="connsiteY17" fmla="*/ 2010376 h 3732707"/>
                <a:gd name="connsiteX18" fmla="*/ 665173 w 2676680"/>
                <a:gd name="connsiteY18" fmla="*/ 1980661 h 3732707"/>
                <a:gd name="connsiteX19" fmla="*/ 641172 w 2676680"/>
                <a:gd name="connsiteY19" fmla="*/ 1970946 h 3732707"/>
                <a:gd name="connsiteX20" fmla="*/ 555454 w 2676680"/>
                <a:gd name="connsiteY20" fmla="*/ 1953231 h 3732707"/>
                <a:gd name="connsiteX21" fmla="*/ 306299 w 2676680"/>
                <a:gd name="connsiteY21" fmla="*/ 1973232 h 3732707"/>
                <a:gd name="connsiteX22" fmla="*/ 70289 w 2676680"/>
                <a:gd name="connsiteY22" fmla="*/ 1953802 h 3732707"/>
                <a:gd name="connsiteX23" fmla="*/ 133149 w 2676680"/>
                <a:gd name="connsiteY23" fmla="*/ 1856655 h 3732707"/>
                <a:gd name="connsiteX24" fmla="*/ 127434 w 2676680"/>
                <a:gd name="connsiteY24" fmla="*/ 1732078 h 3732707"/>
                <a:gd name="connsiteX25" fmla="*/ 0 w 2676680"/>
                <a:gd name="connsiteY25" fmla="*/ 1622930 h 3732707"/>
                <a:gd name="connsiteX26" fmla="*/ 205724 w 2676680"/>
                <a:gd name="connsiteY26" fmla="*/ 1596072 h 3732707"/>
                <a:gd name="connsiteX27" fmla="*/ 257154 w 2676680"/>
                <a:gd name="connsiteY27" fmla="*/ 1580071 h 3732707"/>
                <a:gd name="connsiteX28" fmla="*/ 358873 w 2676680"/>
                <a:gd name="connsiteY28" fmla="*/ 1557213 h 3732707"/>
                <a:gd name="connsiteX29" fmla="*/ 389732 w 2676680"/>
                <a:gd name="connsiteY29" fmla="*/ 1545212 h 3732707"/>
                <a:gd name="connsiteX30" fmla="*/ 496594 w 2676680"/>
                <a:gd name="connsiteY30" fmla="*/ 1495496 h 3732707"/>
                <a:gd name="connsiteX31" fmla="*/ 561168 w 2676680"/>
                <a:gd name="connsiteY31" fmla="*/ 1446922 h 3732707"/>
                <a:gd name="connsiteX32" fmla="*/ 588598 w 2676680"/>
                <a:gd name="connsiteY32" fmla="*/ 1332060 h 3732707"/>
                <a:gd name="connsiteX33" fmla="*/ 595456 w 2676680"/>
                <a:gd name="connsiteY33" fmla="*/ 1076048 h 3732707"/>
                <a:gd name="connsiteX34" fmla="*/ 586884 w 2676680"/>
                <a:gd name="connsiteY34" fmla="*/ 886897 h 3732707"/>
                <a:gd name="connsiteX35" fmla="*/ 614313 w 2676680"/>
                <a:gd name="connsiteY35" fmla="*/ 677745 h 3732707"/>
                <a:gd name="connsiteX36" fmla="*/ 710318 w 2676680"/>
                <a:gd name="connsiteY36" fmla="*/ 530881 h 3732707"/>
                <a:gd name="connsiteX37" fmla="*/ 770320 w 2676680"/>
                <a:gd name="connsiteY37" fmla="*/ 472021 h 3732707"/>
                <a:gd name="connsiteX38" fmla="*/ 1458923 w 2676680"/>
                <a:gd name="connsiteY38" fmla="*/ 0 h 3732707"/>
                <a:gd name="connsiteX39" fmla="*/ 1460637 w 2676680"/>
                <a:gd name="connsiteY39" fmla="*/ 0 h 3732707"/>
                <a:gd name="connsiteX40" fmla="*/ 1550356 w 2676680"/>
                <a:gd name="connsiteY40" fmla="*/ 29716 h 3732707"/>
                <a:gd name="connsiteX0" fmla="*/ 1550356 w 2676680"/>
                <a:gd name="connsiteY0" fmla="*/ 29716 h 3608495"/>
                <a:gd name="connsiteX1" fmla="*/ 1818939 w 2676680"/>
                <a:gd name="connsiteY1" fmla="*/ 176579 h 3608495"/>
                <a:gd name="connsiteX2" fmla="*/ 2097809 w 2676680"/>
                <a:gd name="connsiteY2" fmla="*/ 361731 h 3608495"/>
                <a:gd name="connsiteX3" fmla="*/ 2502398 w 2676680"/>
                <a:gd name="connsiteY3" fmla="*/ 974330 h 3608495"/>
                <a:gd name="connsiteX4" fmla="*/ 2593831 w 2676680"/>
                <a:gd name="connsiteY4" fmla="*/ 1389777 h 3608495"/>
                <a:gd name="connsiteX5" fmla="*/ 2606624 w 2676680"/>
                <a:gd name="connsiteY5" fmla="*/ 3583481 h 3608495"/>
                <a:gd name="connsiteX6" fmla="*/ 1349896 w 2676680"/>
                <a:gd name="connsiteY6" fmla="*/ 3608495 h 3608495"/>
                <a:gd name="connsiteX7" fmla="*/ 1258993 w 2676680"/>
                <a:gd name="connsiteY7" fmla="*/ 2923564 h 3608495"/>
                <a:gd name="connsiteX8" fmla="*/ 5185 w 2676680"/>
                <a:gd name="connsiteY8" fmla="*/ 2593044 h 3608495"/>
                <a:gd name="connsiteX9" fmla="*/ 266298 w 2676680"/>
                <a:gd name="connsiteY9" fmla="*/ 2153811 h 3608495"/>
                <a:gd name="connsiteX10" fmla="*/ 269155 w 2676680"/>
                <a:gd name="connsiteY10" fmla="*/ 2152668 h 3608495"/>
                <a:gd name="connsiteX11" fmla="*/ 543453 w 2676680"/>
                <a:gd name="connsiteY11" fmla="*/ 2153240 h 3608495"/>
                <a:gd name="connsiteX12" fmla="*/ 549739 w 2676680"/>
                <a:gd name="connsiteY12" fmla="*/ 2155526 h 3608495"/>
                <a:gd name="connsiteX13" fmla="*/ 747462 w 2676680"/>
                <a:gd name="connsiteY13" fmla="*/ 2181813 h 3608495"/>
                <a:gd name="connsiteX14" fmla="*/ 750891 w 2676680"/>
                <a:gd name="connsiteY14" fmla="*/ 2181813 h 3608495"/>
                <a:gd name="connsiteX15" fmla="*/ 763463 w 2676680"/>
                <a:gd name="connsiteY15" fmla="*/ 2156097 h 3608495"/>
                <a:gd name="connsiteX16" fmla="*/ 753748 w 2676680"/>
                <a:gd name="connsiteY16" fmla="*/ 2143525 h 3608495"/>
                <a:gd name="connsiteX17" fmla="*/ 694317 w 2676680"/>
                <a:gd name="connsiteY17" fmla="*/ 2010376 h 3608495"/>
                <a:gd name="connsiteX18" fmla="*/ 665173 w 2676680"/>
                <a:gd name="connsiteY18" fmla="*/ 1980661 h 3608495"/>
                <a:gd name="connsiteX19" fmla="*/ 641172 w 2676680"/>
                <a:gd name="connsiteY19" fmla="*/ 1970946 h 3608495"/>
                <a:gd name="connsiteX20" fmla="*/ 555454 w 2676680"/>
                <a:gd name="connsiteY20" fmla="*/ 1953231 h 3608495"/>
                <a:gd name="connsiteX21" fmla="*/ 306299 w 2676680"/>
                <a:gd name="connsiteY21" fmla="*/ 1973232 h 3608495"/>
                <a:gd name="connsiteX22" fmla="*/ 70289 w 2676680"/>
                <a:gd name="connsiteY22" fmla="*/ 1953802 h 3608495"/>
                <a:gd name="connsiteX23" fmla="*/ 133149 w 2676680"/>
                <a:gd name="connsiteY23" fmla="*/ 1856655 h 3608495"/>
                <a:gd name="connsiteX24" fmla="*/ 127434 w 2676680"/>
                <a:gd name="connsiteY24" fmla="*/ 1732078 h 3608495"/>
                <a:gd name="connsiteX25" fmla="*/ 0 w 2676680"/>
                <a:gd name="connsiteY25" fmla="*/ 1622930 h 3608495"/>
                <a:gd name="connsiteX26" fmla="*/ 205724 w 2676680"/>
                <a:gd name="connsiteY26" fmla="*/ 1596072 h 3608495"/>
                <a:gd name="connsiteX27" fmla="*/ 257154 w 2676680"/>
                <a:gd name="connsiteY27" fmla="*/ 1580071 h 3608495"/>
                <a:gd name="connsiteX28" fmla="*/ 358873 w 2676680"/>
                <a:gd name="connsiteY28" fmla="*/ 1557213 h 3608495"/>
                <a:gd name="connsiteX29" fmla="*/ 389732 w 2676680"/>
                <a:gd name="connsiteY29" fmla="*/ 1545212 h 3608495"/>
                <a:gd name="connsiteX30" fmla="*/ 496594 w 2676680"/>
                <a:gd name="connsiteY30" fmla="*/ 1495496 h 3608495"/>
                <a:gd name="connsiteX31" fmla="*/ 561168 w 2676680"/>
                <a:gd name="connsiteY31" fmla="*/ 1446922 h 3608495"/>
                <a:gd name="connsiteX32" fmla="*/ 588598 w 2676680"/>
                <a:gd name="connsiteY32" fmla="*/ 1332060 h 3608495"/>
                <a:gd name="connsiteX33" fmla="*/ 595456 w 2676680"/>
                <a:gd name="connsiteY33" fmla="*/ 1076048 h 3608495"/>
                <a:gd name="connsiteX34" fmla="*/ 586884 w 2676680"/>
                <a:gd name="connsiteY34" fmla="*/ 886897 h 3608495"/>
                <a:gd name="connsiteX35" fmla="*/ 614313 w 2676680"/>
                <a:gd name="connsiteY35" fmla="*/ 677745 h 3608495"/>
                <a:gd name="connsiteX36" fmla="*/ 710318 w 2676680"/>
                <a:gd name="connsiteY36" fmla="*/ 530881 h 3608495"/>
                <a:gd name="connsiteX37" fmla="*/ 770320 w 2676680"/>
                <a:gd name="connsiteY37" fmla="*/ 472021 h 3608495"/>
                <a:gd name="connsiteX38" fmla="*/ 1458923 w 2676680"/>
                <a:gd name="connsiteY38" fmla="*/ 0 h 3608495"/>
                <a:gd name="connsiteX39" fmla="*/ 1460637 w 2676680"/>
                <a:gd name="connsiteY39" fmla="*/ 0 h 3608495"/>
                <a:gd name="connsiteX40" fmla="*/ 1550356 w 2676680"/>
                <a:gd name="connsiteY40" fmla="*/ 29716 h 3608495"/>
                <a:gd name="connsiteX0" fmla="*/ 1550356 w 2606624"/>
                <a:gd name="connsiteY0" fmla="*/ 29716 h 3608495"/>
                <a:gd name="connsiteX1" fmla="*/ 1818939 w 2606624"/>
                <a:gd name="connsiteY1" fmla="*/ 176579 h 3608495"/>
                <a:gd name="connsiteX2" fmla="*/ 2097809 w 2606624"/>
                <a:gd name="connsiteY2" fmla="*/ 361731 h 3608495"/>
                <a:gd name="connsiteX3" fmla="*/ 2502398 w 2606624"/>
                <a:gd name="connsiteY3" fmla="*/ 974330 h 3608495"/>
                <a:gd name="connsiteX4" fmla="*/ 2593831 w 2606624"/>
                <a:gd name="connsiteY4" fmla="*/ 1389777 h 3608495"/>
                <a:gd name="connsiteX5" fmla="*/ 2606624 w 2606624"/>
                <a:gd name="connsiteY5" fmla="*/ 3583481 h 3608495"/>
                <a:gd name="connsiteX6" fmla="*/ 1349896 w 2606624"/>
                <a:gd name="connsiteY6" fmla="*/ 3608495 h 3608495"/>
                <a:gd name="connsiteX7" fmla="*/ 1258993 w 2606624"/>
                <a:gd name="connsiteY7" fmla="*/ 2923564 h 3608495"/>
                <a:gd name="connsiteX8" fmla="*/ 5185 w 2606624"/>
                <a:gd name="connsiteY8" fmla="*/ 2593044 h 3608495"/>
                <a:gd name="connsiteX9" fmla="*/ 266298 w 2606624"/>
                <a:gd name="connsiteY9" fmla="*/ 2153811 h 3608495"/>
                <a:gd name="connsiteX10" fmla="*/ 269155 w 2606624"/>
                <a:gd name="connsiteY10" fmla="*/ 2152668 h 3608495"/>
                <a:gd name="connsiteX11" fmla="*/ 543453 w 2606624"/>
                <a:gd name="connsiteY11" fmla="*/ 2153240 h 3608495"/>
                <a:gd name="connsiteX12" fmla="*/ 549739 w 2606624"/>
                <a:gd name="connsiteY12" fmla="*/ 2155526 h 3608495"/>
                <a:gd name="connsiteX13" fmla="*/ 747462 w 2606624"/>
                <a:gd name="connsiteY13" fmla="*/ 2181813 h 3608495"/>
                <a:gd name="connsiteX14" fmla="*/ 750891 w 2606624"/>
                <a:gd name="connsiteY14" fmla="*/ 2181813 h 3608495"/>
                <a:gd name="connsiteX15" fmla="*/ 763463 w 2606624"/>
                <a:gd name="connsiteY15" fmla="*/ 2156097 h 3608495"/>
                <a:gd name="connsiteX16" fmla="*/ 753748 w 2606624"/>
                <a:gd name="connsiteY16" fmla="*/ 2143525 h 3608495"/>
                <a:gd name="connsiteX17" fmla="*/ 694317 w 2606624"/>
                <a:gd name="connsiteY17" fmla="*/ 2010376 h 3608495"/>
                <a:gd name="connsiteX18" fmla="*/ 665173 w 2606624"/>
                <a:gd name="connsiteY18" fmla="*/ 1980661 h 3608495"/>
                <a:gd name="connsiteX19" fmla="*/ 641172 w 2606624"/>
                <a:gd name="connsiteY19" fmla="*/ 1970946 h 3608495"/>
                <a:gd name="connsiteX20" fmla="*/ 555454 w 2606624"/>
                <a:gd name="connsiteY20" fmla="*/ 1953231 h 3608495"/>
                <a:gd name="connsiteX21" fmla="*/ 306299 w 2606624"/>
                <a:gd name="connsiteY21" fmla="*/ 1973232 h 3608495"/>
                <a:gd name="connsiteX22" fmla="*/ 70289 w 2606624"/>
                <a:gd name="connsiteY22" fmla="*/ 1953802 h 3608495"/>
                <a:gd name="connsiteX23" fmla="*/ 133149 w 2606624"/>
                <a:gd name="connsiteY23" fmla="*/ 1856655 h 3608495"/>
                <a:gd name="connsiteX24" fmla="*/ 127434 w 2606624"/>
                <a:gd name="connsiteY24" fmla="*/ 1732078 h 3608495"/>
                <a:gd name="connsiteX25" fmla="*/ 0 w 2606624"/>
                <a:gd name="connsiteY25" fmla="*/ 1622930 h 3608495"/>
                <a:gd name="connsiteX26" fmla="*/ 205724 w 2606624"/>
                <a:gd name="connsiteY26" fmla="*/ 1596072 h 3608495"/>
                <a:gd name="connsiteX27" fmla="*/ 257154 w 2606624"/>
                <a:gd name="connsiteY27" fmla="*/ 1580071 h 3608495"/>
                <a:gd name="connsiteX28" fmla="*/ 358873 w 2606624"/>
                <a:gd name="connsiteY28" fmla="*/ 1557213 h 3608495"/>
                <a:gd name="connsiteX29" fmla="*/ 389732 w 2606624"/>
                <a:gd name="connsiteY29" fmla="*/ 1545212 h 3608495"/>
                <a:gd name="connsiteX30" fmla="*/ 496594 w 2606624"/>
                <a:gd name="connsiteY30" fmla="*/ 1495496 h 3608495"/>
                <a:gd name="connsiteX31" fmla="*/ 561168 w 2606624"/>
                <a:gd name="connsiteY31" fmla="*/ 1446922 h 3608495"/>
                <a:gd name="connsiteX32" fmla="*/ 588598 w 2606624"/>
                <a:gd name="connsiteY32" fmla="*/ 1332060 h 3608495"/>
                <a:gd name="connsiteX33" fmla="*/ 595456 w 2606624"/>
                <a:gd name="connsiteY33" fmla="*/ 1076048 h 3608495"/>
                <a:gd name="connsiteX34" fmla="*/ 586884 w 2606624"/>
                <a:gd name="connsiteY34" fmla="*/ 886897 h 3608495"/>
                <a:gd name="connsiteX35" fmla="*/ 614313 w 2606624"/>
                <a:gd name="connsiteY35" fmla="*/ 677745 h 3608495"/>
                <a:gd name="connsiteX36" fmla="*/ 710318 w 2606624"/>
                <a:gd name="connsiteY36" fmla="*/ 530881 h 3608495"/>
                <a:gd name="connsiteX37" fmla="*/ 770320 w 2606624"/>
                <a:gd name="connsiteY37" fmla="*/ 472021 h 3608495"/>
                <a:gd name="connsiteX38" fmla="*/ 1458923 w 2606624"/>
                <a:gd name="connsiteY38" fmla="*/ 0 h 3608495"/>
                <a:gd name="connsiteX39" fmla="*/ 1460637 w 2606624"/>
                <a:gd name="connsiteY39" fmla="*/ 0 h 3608495"/>
                <a:gd name="connsiteX40" fmla="*/ 1550356 w 2606624"/>
                <a:gd name="connsiteY40" fmla="*/ 29716 h 3608495"/>
                <a:gd name="connsiteX0" fmla="*/ 1550356 w 2606624"/>
                <a:gd name="connsiteY0" fmla="*/ 29716 h 3608495"/>
                <a:gd name="connsiteX1" fmla="*/ 1818939 w 2606624"/>
                <a:gd name="connsiteY1" fmla="*/ 176579 h 3608495"/>
                <a:gd name="connsiteX2" fmla="*/ 2097809 w 2606624"/>
                <a:gd name="connsiteY2" fmla="*/ 361731 h 3608495"/>
                <a:gd name="connsiteX3" fmla="*/ 2502398 w 2606624"/>
                <a:gd name="connsiteY3" fmla="*/ 974330 h 3608495"/>
                <a:gd name="connsiteX4" fmla="*/ 2593831 w 2606624"/>
                <a:gd name="connsiteY4" fmla="*/ 1389777 h 3608495"/>
                <a:gd name="connsiteX5" fmla="*/ 2606624 w 2606624"/>
                <a:gd name="connsiteY5" fmla="*/ 3583481 h 3608495"/>
                <a:gd name="connsiteX6" fmla="*/ 1349896 w 2606624"/>
                <a:gd name="connsiteY6" fmla="*/ 3608495 h 3608495"/>
                <a:gd name="connsiteX7" fmla="*/ 1258993 w 2606624"/>
                <a:gd name="connsiteY7" fmla="*/ 2923564 h 3608495"/>
                <a:gd name="connsiteX8" fmla="*/ 5185 w 2606624"/>
                <a:gd name="connsiteY8" fmla="*/ 2593044 h 3608495"/>
                <a:gd name="connsiteX9" fmla="*/ 266298 w 2606624"/>
                <a:gd name="connsiteY9" fmla="*/ 2153811 h 3608495"/>
                <a:gd name="connsiteX10" fmla="*/ 269155 w 2606624"/>
                <a:gd name="connsiteY10" fmla="*/ 2152668 h 3608495"/>
                <a:gd name="connsiteX11" fmla="*/ 543453 w 2606624"/>
                <a:gd name="connsiteY11" fmla="*/ 2153240 h 3608495"/>
                <a:gd name="connsiteX12" fmla="*/ 549739 w 2606624"/>
                <a:gd name="connsiteY12" fmla="*/ 2155526 h 3608495"/>
                <a:gd name="connsiteX13" fmla="*/ 747462 w 2606624"/>
                <a:gd name="connsiteY13" fmla="*/ 2181813 h 3608495"/>
                <a:gd name="connsiteX14" fmla="*/ 750891 w 2606624"/>
                <a:gd name="connsiteY14" fmla="*/ 2181813 h 3608495"/>
                <a:gd name="connsiteX15" fmla="*/ 763463 w 2606624"/>
                <a:gd name="connsiteY15" fmla="*/ 2156097 h 3608495"/>
                <a:gd name="connsiteX16" fmla="*/ 753748 w 2606624"/>
                <a:gd name="connsiteY16" fmla="*/ 2143525 h 3608495"/>
                <a:gd name="connsiteX17" fmla="*/ 694317 w 2606624"/>
                <a:gd name="connsiteY17" fmla="*/ 2010376 h 3608495"/>
                <a:gd name="connsiteX18" fmla="*/ 665173 w 2606624"/>
                <a:gd name="connsiteY18" fmla="*/ 1980661 h 3608495"/>
                <a:gd name="connsiteX19" fmla="*/ 641172 w 2606624"/>
                <a:gd name="connsiteY19" fmla="*/ 1970946 h 3608495"/>
                <a:gd name="connsiteX20" fmla="*/ 555454 w 2606624"/>
                <a:gd name="connsiteY20" fmla="*/ 1953231 h 3608495"/>
                <a:gd name="connsiteX21" fmla="*/ 306299 w 2606624"/>
                <a:gd name="connsiteY21" fmla="*/ 1973232 h 3608495"/>
                <a:gd name="connsiteX22" fmla="*/ 70289 w 2606624"/>
                <a:gd name="connsiteY22" fmla="*/ 1953802 h 3608495"/>
                <a:gd name="connsiteX23" fmla="*/ 133149 w 2606624"/>
                <a:gd name="connsiteY23" fmla="*/ 1856655 h 3608495"/>
                <a:gd name="connsiteX24" fmla="*/ 127434 w 2606624"/>
                <a:gd name="connsiteY24" fmla="*/ 1732078 h 3608495"/>
                <a:gd name="connsiteX25" fmla="*/ 0 w 2606624"/>
                <a:gd name="connsiteY25" fmla="*/ 1622930 h 3608495"/>
                <a:gd name="connsiteX26" fmla="*/ 205724 w 2606624"/>
                <a:gd name="connsiteY26" fmla="*/ 1596072 h 3608495"/>
                <a:gd name="connsiteX27" fmla="*/ 257154 w 2606624"/>
                <a:gd name="connsiteY27" fmla="*/ 1580071 h 3608495"/>
                <a:gd name="connsiteX28" fmla="*/ 358873 w 2606624"/>
                <a:gd name="connsiteY28" fmla="*/ 1557213 h 3608495"/>
                <a:gd name="connsiteX29" fmla="*/ 389732 w 2606624"/>
                <a:gd name="connsiteY29" fmla="*/ 1545212 h 3608495"/>
                <a:gd name="connsiteX30" fmla="*/ 496594 w 2606624"/>
                <a:gd name="connsiteY30" fmla="*/ 1495496 h 3608495"/>
                <a:gd name="connsiteX31" fmla="*/ 561168 w 2606624"/>
                <a:gd name="connsiteY31" fmla="*/ 1446922 h 3608495"/>
                <a:gd name="connsiteX32" fmla="*/ 588598 w 2606624"/>
                <a:gd name="connsiteY32" fmla="*/ 1332060 h 3608495"/>
                <a:gd name="connsiteX33" fmla="*/ 595456 w 2606624"/>
                <a:gd name="connsiteY33" fmla="*/ 1076048 h 3608495"/>
                <a:gd name="connsiteX34" fmla="*/ 586884 w 2606624"/>
                <a:gd name="connsiteY34" fmla="*/ 886897 h 3608495"/>
                <a:gd name="connsiteX35" fmla="*/ 614313 w 2606624"/>
                <a:gd name="connsiteY35" fmla="*/ 677745 h 3608495"/>
                <a:gd name="connsiteX36" fmla="*/ 710318 w 2606624"/>
                <a:gd name="connsiteY36" fmla="*/ 530881 h 3608495"/>
                <a:gd name="connsiteX37" fmla="*/ 770320 w 2606624"/>
                <a:gd name="connsiteY37" fmla="*/ 472021 h 3608495"/>
                <a:gd name="connsiteX38" fmla="*/ 1458923 w 2606624"/>
                <a:gd name="connsiteY38" fmla="*/ 0 h 3608495"/>
                <a:gd name="connsiteX39" fmla="*/ 1460637 w 2606624"/>
                <a:gd name="connsiteY39" fmla="*/ 0 h 3608495"/>
                <a:gd name="connsiteX40" fmla="*/ 1550356 w 2606624"/>
                <a:gd name="connsiteY40" fmla="*/ 29716 h 3608495"/>
                <a:gd name="connsiteX0" fmla="*/ 1550356 w 2606624"/>
                <a:gd name="connsiteY0" fmla="*/ 29716 h 3588335"/>
                <a:gd name="connsiteX1" fmla="*/ 1818939 w 2606624"/>
                <a:gd name="connsiteY1" fmla="*/ 176579 h 3588335"/>
                <a:gd name="connsiteX2" fmla="*/ 2097809 w 2606624"/>
                <a:gd name="connsiteY2" fmla="*/ 361731 h 3588335"/>
                <a:gd name="connsiteX3" fmla="*/ 2502398 w 2606624"/>
                <a:gd name="connsiteY3" fmla="*/ 974330 h 3588335"/>
                <a:gd name="connsiteX4" fmla="*/ 2593831 w 2606624"/>
                <a:gd name="connsiteY4" fmla="*/ 1389777 h 3588335"/>
                <a:gd name="connsiteX5" fmla="*/ 2606624 w 2606624"/>
                <a:gd name="connsiteY5" fmla="*/ 3583481 h 3588335"/>
                <a:gd name="connsiteX6" fmla="*/ 1508764 w 2606624"/>
                <a:gd name="connsiteY6" fmla="*/ 3559613 h 3588335"/>
                <a:gd name="connsiteX7" fmla="*/ 1258993 w 2606624"/>
                <a:gd name="connsiteY7" fmla="*/ 2923564 h 3588335"/>
                <a:gd name="connsiteX8" fmla="*/ 5185 w 2606624"/>
                <a:gd name="connsiteY8" fmla="*/ 2593044 h 3588335"/>
                <a:gd name="connsiteX9" fmla="*/ 266298 w 2606624"/>
                <a:gd name="connsiteY9" fmla="*/ 2153811 h 3588335"/>
                <a:gd name="connsiteX10" fmla="*/ 269155 w 2606624"/>
                <a:gd name="connsiteY10" fmla="*/ 2152668 h 3588335"/>
                <a:gd name="connsiteX11" fmla="*/ 543453 w 2606624"/>
                <a:gd name="connsiteY11" fmla="*/ 2153240 h 3588335"/>
                <a:gd name="connsiteX12" fmla="*/ 549739 w 2606624"/>
                <a:gd name="connsiteY12" fmla="*/ 2155526 h 3588335"/>
                <a:gd name="connsiteX13" fmla="*/ 747462 w 2606624"/>
                <a:gd name="connsiteY13" fmla="*/ 2181813 h 3588335"/>
                <a:gd name="connsiteX14" fmla="*/ 750891 w 2606624"/>
                <a:gd name="connsiteY14" fmla="*/ 2181813 h 3588335"/>
                <a:gd name="connsiteX15" fmla="*/ 763463 w 2606624"/>
                <a:gd name="connsiteY15" fmla="*/ 2156097 h 3588335"/>
                <a:gd name="connsiteX16" fmla="*/ 753748 w 2606624"/>
                <a:gd name="connsiteY16" fmla="*/ 2143525 h 3588335"/>
                <a:gd name="connsiteX17" fmla="*/ 694317 w 2606624"/>
                <a:gd name="connsiteY17" fmla="*/ 2010376 h 3588335"/>
                <a:gd name="connsiteX18" fmla="*/ 665173 w 2606624"/>
                <a:gd name="connsiteY18" fmla="*/ 1980661 h 3588335"/>
                <a:gd name="connsiteX19" fmla="*/ 641172 w 2606624"/>
                <a:gd name="connsiteY19" fmla="*/ 1970946 h 3588335"/>
                <a:gd name="connsiteX20" fmla="*/ 555454 w 2606624"/>
                <a:gd name="connsiteY20" fmla="*/ 1953231 h 3588335"/>
                <a:gd name="connsiteX21" fmla="*/ 306299 w 2606624"/>
                <a:gd name="connsiteY21" fmla="*/ 1973232 h 3588335"/>
                <a:gd name="connsiteX22" fmla="*/ 70289 w 2606624"/>
                <a:gd name="connsiteY22" fmla="*/ 1953802 h 3588335"/>
                <a:gd name="connsiteX23" fmla="*/ 133149 w 2606624"/>
                <a:gd name="connsiteY23" fmla="*/ 1856655 h 3588335"/>
                <a:gd name="connsiteX24" fmla="*/ 127434 w 2606624"/>
                <a:gd name="connsiteY24" fmla="*/ 1732078 h 3588335"/>
                <a:gd name="connsiteX25" fmla="*/ 0 w 2606624"/>
                <a:gd name="connsiteY25" fmla="*/ 1622930 h 3588335"/>
                <a:gd name="connsiteX26" fmla="*/ 205724 w 2606624"/>
                <a:gd name="connsiteY26" fmla="*/ 1596072 h 3588335"/>
                <a:gd name="connsiteX27" fmla="*/ 257154 w 2606624"/>
                <a:gd name="connsiteY27" fmla="*/ 1580071 h 3588335"/>
                <a:gd name="connsiteX28" fmla="*/ 358873 w 2606624"/>
                <a:gd name="connsiteY28" fmla="*/ 1557213 h 3588335"/>
                <a:gd name="connsiteX29" fmla="*/ 389732 w 2606624"/>
                <a:gd name="connsiteY29" fmla="*/ 1545212 h 3588335"/>
                <a:gd name="connsiteX30" fmla="*/ 496594 w 2606624"/>
                <a:gd name="connsiteY30" fmla="*/ 1495496 h 3588335"/>
                <a:gd name="connsiteX31" fmla="*/ 561168 w 2606624"/>
                <a:gd name="connsiteY31" fmla="*/ 1446922 h 3588335"/>
                <a:gd name="connsiteX32" fmla="*/ 588598 w 2606624"/>
                <a:gd name="connsiteY32" fmla="*/ 1332060 h 3588335"/>
                <a:gd name="connsiteX33" fmla="*/ 595456 w 2606624"/>
                <a:gd name="connsiteY33" fmla="*/ 1076048 h 3588335"/>
                <a:gd name="connsiteX34" fmla="*/ 586884 w 2606624"/>
                <a:gd name="connsiteY34" fmla="*/ 886897 h 3588335"/>
                <a:gd name="connsiteX35" fmla="*/ 614313 w 2606624"/>
                <a:gd name="connsiteY35" fmla="*/ 677745 h 3588335"/>
                <a:gd name="connsiteX36" fmla="*/ 710318 w 2606624"/>
                <a:gd name="connsiteY36" fmla="*/ 530881 h 3588335"/>
                <a:gd name="connsiteX37" fmla="*/ 770320 w 2606624"/>
                <a:gd name="connsiteY37" fmla="*/ 472021 h 3588335"/>
                <a:gd name="connsiteX38" fmla="*/ 1458923 w 2606624"/>
                <a:gd name="connsiteY38" fmla="*/ 0 h 3588335"/>
                <a:gd name="connsiteX39" fmla="*/ 1460637 w 2606624"/>
                <a:gd name="connsiteY39" fmla="*/ 0 h 3588335"/>
                <a:gd name="connsiteX40" fmla="*/ 1550356 w 2606624"/>
                <a:gd name="connsiteY40" fmla="*/ 29716 h 3588335"/>
                <a:gd name="connsiteX0" fmla="*/ 1550356 w 2606624"/>
                <a:gd name="connsiteY0" fmla="*/ 29716 h 3636079"/>
                <a:gd name="connsiteX1" fmla="*/ 1818939 w 2606624"/>
                <a:gd name="connsiteY1" fmla="*/ 176579 h 3636079"/>
                <a:gd name="connsiteX2" fmla="*/ 2097809 w 2606624"/>
                <a:gd name="connsiteY2" fmla="*/ 361731 h 3636079"/>
                <a:gd name="connsiteX3" fmla="*/ 2502398 w 2606624"/>
                <a:gd name="connsiteY3" fmla="*/ 974330 h 3636079"/>
                <a:gd name="connsiteX4" fmla="*/ 2593831 w 2606624"/>
                <a:gd name="connsiteY4" fmla="*/ 1389777 h 3636079"/>
                <a:gd name="connsiteX5" fmla="*/ 2606624 w 2606624"/>
                <a:gd name="connsiteY5" fmla="*/ 3583481 h 3636079"/>
                <a:gd name="connsiteX6" fmla="*/ 1258993 w 2606624"/>
                <a:gd name="connsiteY6" fmla="*/ 2923564 h 3636079"/>
                <a:gd name="connsiteX7" fmla="*/ 5185 w 2606624"/>
                <a:gd name="connsiteY7" fmla="*/ 2593044 h 3636079"/>
                <a:gd name="connsiteX8" fmla="*/ 266298 w 2606624"/>
                <a:gd name="connsiteY8" fmla="*/ 2153811 h 3636079"/>
                <a:gd name="connsiteX9" fmla="*/ 269155 w 2606624"/>
                <a:gd name="connsiteY9" fmla="*/ 2152668 h 3636079"/>
                <a:gd name="connsiteX10" fmla="*/ 543453 w 2606624"/>
                <a:gd name="connsiteY10" fmla="*/ 2153240 h 3636079"/>
                <a:gd name="connsiteX11" fmla="*/ 549739 w 2606624"/>
                <a:gd name="connsiteY11" fmla="*/ 2155526 h 3636079"/>
                <a:gd name="connsiteX12" fmla="*/ 747462 w 2606624"/>
                <a:gd name="connsiteY12" fmla="*/ 2181813 h 3636079"/>
                <a:gd name="connsiteX13" fmla="*/ 750891 w 2606624"/>
                <a:gd name="connsiteY13" fmla="*/ 2181813 h 3636079"/>
                <a:gd name="connsiteX14" fmla="*/ 763463 w 2606624"/>
                <a:gd name="connsiteY14" fmla="*/ 2156097 h 3636079"/>
                <a:gd name="connsiteX15" fmla="*/ 753748 w 2606624"/>
                <a:gd name="connsiteY15" fmla="*/ 2143525 h 3636079"/>
                <a:gd name="connsiteX16" fmla="*/ 694317 w 2606624"/>
                <a:gd name="connsiteY16" fmla="*/ 2010376 h 3636079"/>
                <a:gd name="connsiteX17" fmla="*/ 665173 w 2606624"/>
                <a:gd name="connsiteY17" fmla="*/ 1980661 h 3636079"/>
                <a:gd name="connsiteX18" fmla="*/ 641172 w 2606624"/>
                <a:gd name="connsiteY18" fmla="*/ 1970946 h 3636079"/>
                <a:gd name="connsiteX19" fmla="*/ 555454 w 2606624"/>
                <a:gd name="connsiteY19" fmla="*/ 1953231 h 3636079"/>
                <a:gd name="connsiteX20" fmla="*/ 306299 w 2606624"/>
                <a:gd name="connsiteY20" fmla="*/ 1973232 h 3636079"/>
                <a:gd name="connsiteX21" fmla="*/ 70289 w 2606624"/>
                <a:gd name="connsiteY21" fmla="*/ 1953802 h 3636079"/>
                <a:gd name="connsiteX22" fmla="*/ 133149 w 2606624"/>
                <a:gd name="connsiteY22" fmla="*/ 1856655 h 3636079"/>
                <a:gd name="connsiteX23" fmla="*/ 127434 w 2606624"/>
                <a:gd name="connsiteY23" fmla="*/ 1732078 h 3636079"/>
                <a:gd name="connsiteX24" fmla="*/ 0 w 2606624"/>
                <a:gd name="connsiteY24" fmla="*/ 1622930 h 3636079"/>
                <a:gd name="connsiteX25" fmla="*/ 205724 w 2606624"/>
                <a:gd name="connsiteY25" fmla="*/ 1596072 h 3636079"/>
                <a:gd name="connsiteX26" fmla="*/ 257154 w 2606624"/>
                <a:gd name="connsiteY26" fmla="*/ 1580071 h 3636079"/>
                <a:gd name="connsiteX27" fmla="*/ 358873 w 2606624"/>
                <a:gd name="connsiteY27" fmla="*/ 1557213 h 3636079"/>
                <a:gd name="connsiteX28" fmla="*/ 389732 w 2606624"/>
                <a:gd name="connsiteY28" fmla="*/ 1545212 h 3636079"/>
                <a:gd name="connsiteX29" fmla="*/ 496594 w 2606624"/>
                <a:gd name="connsiteY29" fmla="*/ 1495496 h 3636079"/>
                <a:gd name="connsiteX30" fmla="*/ 561168 w 2606624"/>
                <a:gd name="connsiteY30" fmla="*/ 1446922 h 3636079"/>
                <a:gd name="connsiteX31" fmla="*/ 588598 w 2606624"/>
                <a:gd name="connsiteY31" fmla="*/ 1332060 h 3636079"/>
                <a:gd name="connsiteX32" fmla="*/ 595456 w 2606624"/>
                <a:gd name="connsiteY32" fmla="*/ 1076048 h 3636079"/>
                <a:gd name="connsiteX33" fmla="*/ 586884 w 2606624"/>
                <a:gd name="connsiteY33" fmla="*/ 886897 h 3636079"/>
                <a:gd name="connsiteX34" fmla="*/ 614313 w 2606624"/>
                <a:gd name="connsiteY34" fmla="*/ 677745 h 3636079"/>
                <a:gd name="connsiteX35" fmla="*/ 710318 w 2606624"/>
                <a:gd name="connsiteY35" fmla="*/ 530881 h 3636079"/>
                <a:gd name="connsiteX36" fmla="*/ 770320 w 2606624"/>
                <a:gd name="connsiteY36" fmla="*/ 472021 h 3636079"/>
                <a:gd name="connsiteX37" fmla="*/ 1458923 w 2606624"/>
                <a:gd name="connsiteY37" fmla="*/ 0 h 3636079"/>
                <a:gd name="connsiteX38" fmla="*/ 1460637 w 2606624"/>
                <a:gd name="connsiteY38" fmla="*/ 0 h 3636079"/>
                <a:gd name="connsiteX39" fmla="*/ 1550356 w 2606624"/>
                <a:gd name="connsiteY39" fmla="*/ 29716 h 3636079"/>
                <a:gd name="connsiteX0" fmla="*/ 1550356 w 2618845"/>
                <a:gd name="connsiteY0" fmla="*/ 29716 h 3090297"/>
                <a:gd name="connsiteX1" fmla="*/ 1818939 w 2618845"/>
                <a:gd name="connsiteY1" fmla="*/ 176579 h 3090297"/>
                <a:gd name="connsiteX2" fmla="*/ 2097809 w 2618845"/>
                <a:gd name="connsiteY2" fmla="*/ 361731 h 3090297"/>
                <a:gd name="connsiteX3" fmla="*/ 2502398 w 2618845"/>
                <a:gd name="connsiteY3" fmla="*/ 974330 h 3090297"/>
                <a:gd name="connsiteX4" fmla="*/ 2593831 w 2618845"/>
                <a:gd name="connsiteY4" fmla="*/ 1389777 h 3090297"/>
                <a:gd name="connsiteX5" fmla="*/ 2618845 w 2618845"/>
                <a:gd name="connsiteY5" fmla="*/ 2935785 h 3090297"/>
                <a:gd name="connsiteX6" fmla="*/ 1258993 w 2618845"/>
                <a:gd name="connsiteY6" fmla="*/ 2923564 h 3090297"/>
                <a:gd name="connsiteX7" fmla="*/ 5185 w 2618845"/>
                <a:gd name="connsiteY7" fmla="*/ 2593044 h 3090297"/>
                <a:gd name="connsiteX8" fmla="*/ 266298 w 2618845"/>
                <a:gd name="connsiteY8" fmla="*/ 2153811 h 3090297"/>
                <a:gd name="connsiteX9" fmla="*/ 269155 w 2618845"/>
                <a:gd name="connsiteY9" fmla="*/ 2152668 h 3090297"/>
                <a:gd name="connsiteX10" fmla="*/ 543453 w 2618845"/>
                <a:gd name="connsiteY10" fmla="*/ 2153240 h 3090297"/>
                <a:gd name="connsiteX11" fmla="*/ 549739 w 2618845"/>
                <a:gd name="connsiteY11" fmla="*/ 2155526 h 3090297"/>
                <a:gd name="connsiteX12" fmla="*/ 747462 w 2618845"/>
                <a:gd name="connsiteY12" fmla="*/ 2181813 h 3090297"/>
                <a:gd name="connsiteX13" fmla="*/ 750891 w 2618845"/>
                <a:gd name="connsiteY13" fmla="*/ 2181813 h 3090297"/>
                <a:gd name="connsiteX14" fmla="*/ 763463 w 2618845"/>
                <a:gd name="connsiteY14" fmla="*/ 2156097 h 3090297"/>
                <a:gd name="connsiteX15" fmla="*/ 753748 w 2618845"/>
                <a:gd name="connsiteY15" fmla="*/ 2143525 h 3090297"/>
                <a:gd name="connsiteX16" fmla="*/ 694317 w 2618845"/>
                <a:gd name="connsiteY16" fmla="*/ 2010376 h 3090297"/>
                <a:gd name="connsiteX17" fmla="*/ 665173 w 2618845"/>
                <a:gd name="connsiteY17" fmla="*/ 1980661 h 3090297"/>
                <a:gd name="connsiteX18" fmla="*/ 641172 w 2618845"/>
                <a:gd name="connsiteY18" fmla="*/ 1970946 h 3090297"/>
                <a:gd name="connsiteX19" fmla="*/ 555454 w 2618845"/>
                <a:gd name="connsiteY19" fmla="*/ 1953231 h 3090297"/>
                <a:gd name="connsiteX20" fmla="*/ 306299 w 2618845"/>
                <a:gd name="connsiteY20" fmla="*/ 1973232 h 3090297"/>
                <a:gd name="connsiteX21" fmla="*/ 70289 w 2618845"/>
                <a:gd name="connsiteY21" fmla="*/ 1953802 h 3090297"/>
                <a:gd name="connsiteX22" fmla="*/ 133149 w 2618845"/>
                <a:gd name="connsiteY22" fmla="*/ 1856655 h 3090297"/>
                <a:gd name="connsiteX23" fmla="*/ 127434 w 2618845"/>
                <a:gd name="connsiteY23" fmla="*/ 1732078 h 3090297"/>
                <a:gd name="connsiteX24" fmla="*/ 0 w 2618845"/>
                <a:gd name="connsiteY24" fmla="*/ 1622930 h 3090297"/>
                <a:gd name="connsiteX25" fmla="*/ 205724 w 2618845"/>
                <a:gd name="connsiteY25" fmla="*/ 1596072 h 3090297"/>
                <a:gd name="connsiteX26" fmla="*/ 257154 w 2618845"/>
                <a:gd name="connsiteY26" fmla="*/ 1580071 h 3090297"/>
                <a:gd name="connsiteX27" fmla="*/ 358873 w 2618845"/>
                <a:gd name="connsiteY27" fmla="*/ 1557213 h 3090297"/>
                <a:gd name="connsiteX28" fmla="*/ 389732 w 2618845"/>
                <a:gd name="connsiteY28" fmla="*/ 1545212 h 3090297"/>
                <a:gd name="connsiteX29" fmla="*/ 496594 w 2618845"/>
                <a:gd name="connsiteY29" fmla="*/ 1495496 h 3090297"/>
                <a:gd name="connsiteX30" fmla="*/ 561168 w 2618845"/>
                <a:gd name="connsiteY30" fmla="*/ 1446922 h 3090297"/>
                <a:gd name="connsiteX31" fmla="*/ 588598 w 2618845"/>
                <a:gd name="connsiteY31" fmla="*/ 1332060 h 3090297"/>
                <a:gd name="connsiteX32" fmla="*/ 595456 w 2618845"/>
                <a:gd name="connsiteY32" fmla="*/ 1076048 h 3090297"/>
                <a:gd name="connsiteX33" fmla="*/ 586884 w 2618845"/>
                <a:gd name="connsiteY33" fmla="*/ 886897 h 3090297"/>
                <a:gd name="connsiteX34" fmla="*/ 614313 w 2618845"/>
                <a:gd name="connsiteY34" fmla="*/ 677745 h 3090297"/>
                <a:gd name="connsiteX35" fmla="*/ 710318 w 2618845"/>
                <a:gd name="connsiteY35" fmla="*/ 530881 h 3090297"/>
                <a:gd name="connsiteX36" fmla="*/ 770320 w 2618845"/>
                <a:gd name="connsiteY36" fmla="*/ 472021 h 3090297"/>
                <a:gd name="connsiteX37" fmla="*/ 1458923 w 2618845"/>
                <a:gd name="connsiteY37" fmla="*/ 0 h 3090297"/>
                <a:gd name="connsiteX38" fmla="*/ 1460637 w 2618845"/>
                <a:gd name="connsiteY38" fmla="*/ 0 h 3090297"/>
                <a:gd name="connsiteX39" fmla="*/ 1550356 w 2618845"/>
                <a:gd name="connsiteY39" fmla="*/ 29716 h 3090297"/>
                <a:gd name="connsiteX0" fmla="*/ 1550356 w 2618845"/>
                <a:gd name="connsiteY0" fmla="*/ 29716 h 3302282"/>
                <a:gd name="connsiteX1" fmla="*/ 1818939 w 2618845"/>
                <a:gd name="connsiteY1" fmla="*/ 176579 h 3302282"/>
                <a:gd name="connsiteX2" fmla="*/ 2097809 w 2618845"/>
                <a:gd name="connsiteY2" fmla="*/ 361731 h 3302282"/>
                <a:gd name="connsiteX3" fmla="*/ 2502398 w 2618845"/>
                <a:gd name="connsiteY3" fmla="*/ 974330 h 3302282"/>
                <a:gd name="connsiteX4" fmla="*/ 2593831 w 2618845"/>
                <a:gd name="connsiteY4" fmla="*/ 1389777 h 3302282"/>
                <a:gd name="connsiteX5" fmla="*/ 2618845 w 2618845"/>
                <a:gd name="connsiteY5" fmla="*/ 3216861 h 3302282"/>
                <a:gd name="connsiteX6" fmla="*/ 1258993 w 2618845"/>
                <a:gd name="connsiteY6" fmla="*/ 2923564 h 3302282"/>
                <a:gd name="connsiteX7" fmla="*/ 5185 w 2618845"/>
                <a:gd name="connsiteY7" fmla="*/ 2593044 h 3302282"/>
                <a:gd name="connsiteX8" fmla="*/ 266298 w 2618845"/>
                <a:gd name="connsiteY8" fmla="*/ 2153811 h 3302282"/>
                <a:gd name="connsiteX9" fmla="*/ 269155 w 2618845"/>
                <a:gd name="connsiteY9" fmla="*/ 2152668 h 3302282"/>
                <a:gd name="connsiteX10" fmla="*/ 543453 w 2618845"/>
                <a:gd name="connsiteY10" fmla="*/ 2153240 h 3302282"/>
                <a:gd name="connsiteX11" fmla="*/ 549739 w 2618845"/>
                <a:gd name="connsiteY11" fmla="*/ 2155526 h 3302282"/>
                <a:gd name="connsiteX12" fmla="*/ 747462 w 2618845"/>
                <a:gd name="connsiteY12" fmla="*/ 2181813 h 3302282"/>
                <a:gd name="connsiteX13" fmla="*/ 750891 w 2618845"/>
                <a:gd name="connsiteY13" fmla="*/ 2181813 h 3302282"/>
                <a:gd name="connsiteX14" fmla="*/ 763463 w 2618845"/>
                <a:gd name="connsiteY14" fmla="*/ 2156097 h 3302282"/>
                <a:gd name="connsiteX15" fmla="*/ 753748 w 2618845"/>
                <a:gd name="connsiteY15" fmla="*/ 2143525 h 3302282"/>
                <a:gd name="connsiteX16" fmla="*/ 694317 w 2618845"/>
                <a:gd name="connsiteY16" fmla="*/ 2010376 h 3302282"/>
                <a:gd name="connsiteX17" fmla="*/ 665173 w 2618845"/>
                <a:gd name="connsiteY17" fmla="*/ 1980661 h 3302282"/>
                <a:gd name="connsiteX18" fmla="*/ 641172 w 2618845"/>
                <a:gd name="connsiteY18" fmla="*/ 1970946 h 3302282"/>
                <a:gd name="connsiteX19" fmla="*/ 555454 w 2618845"/>
                <a:gd name="connsiteY19" fmla="*/ 1953231 h 3302282"/>
                <a:gd name="connsiteX20" fmla="*/ 306299 w 2618845"/>
                <a:gd name="connsiteY20" fmla="*/ 1973232 h 3302282"/>
                <a:gd name="connsiteX21" fmla="*/ 70289 w 2618845"/>
                <a:gd name="connsiteY21" fmla="*/ 1953802 h 3302282"/>
                <a:gd name="connsiteX22" fmla="*/ 133149 w 2618845"/>
                <a:gd name="connsiteY22" fmla="*/ 1856655 h 3302282"/>
                <a:gd name="connsiteX23" fmla="*/ 127434 w 2618845"/>
                <a:gd name="connsiteY23" fmla="*/ 1732078 h 3302282"/>
                <a:gd name="connsiteX24" fmla="*/ 0 w 2618845"/>
                <a:gd name="connsiteY24" fmla="*/ 1622930 h 3302282"/>
                <a:gd name="connsiteX25" fmla="*/ 205724 w 2618845"/>
                <a:gd name="connsiteY25" fmla="*/ 1596072 h 3302282"/>
                <a:gd name="connsiteX26" fmla="*/ 257154 w 2618845"/>
                <a:gd name="connsiteY26" fmla="*/ 1580071 h 3302282"/>
                <a:gd name="connsiteX27" fmla="*/ 358873 w 2618845"/>
                <a:gd name="connsiteY27" fmla="*/ 1557213 h 3302282"/>
                <a:gd name="connsiteX28" fmla="*/ 389732 w 2618845"/>
                <a:gd name="connsiteY28" fmla="*/ 1545212 h 3302282"/>
                <a:gd name="connsiteX29" fmla="*/ 496594 w 2618845"/>
                <a:gd name="connsiteY29" fmla="*/ 1495496 h 3302282"/>
                <a:gd name="connsiteX30" fmla="*/ 561168 w 2618845"/>
                <a:gd name="connsiteY30" fmla="*/ 1446922 h 3302282"/>
                <a:gd name="connsiteX31" fmla="*/ 588598 w 2618845"/>
                <a:gd name="connsiteY31" fmla="*/ 1332060 h 3302282"/>
                <a:gd name="connsiteX32" fmla="*/ 595456 w 2618845"/>
                <a:gd name="connsiteY32" fmla="*/ 1076048 h 3302282"/>
                <a:gd name="connsiteX33" fmla="*/ 586884 w 2618845"/>
                <a:gd name="connsiteY33" fmla="*/ 886897 h 3302282"/>
                <a:gd name="connsiteX34" fmla="*/ 614313 w 2618845"/>
                <a:gd name="connsiteY34" fmla="*/ 677745 h 3302282"/>
                <a:gd name="connsiteX35" fmla="*/ 710318 w 2618845"/>
                <a:gd name="connsiteY35" fmla="*/ 530881 h 3302282"/>
                <a:gd name="connsiteX36" fmla="*/ 770320 w 2618845"/>
                <a:gd name="connsiteY36" fmla="*/ 472021 h 3302282"/>
                <a:gd name="connsiteX37" fmla="*/ 1458923 w 2618845"/>
                <a:gd name="connsiteY37" fmla="*/ 0 h 3302282"/>
                <a:gd name="connsiteX38" fmla="*/ 1460637 w 2618845"/>
                <a:gd name="connsiteY38" fmla="*/ 0 h 3302282"/>
                <a:gd name="connsiteX39" fmla="*/ 1550356 w 2618845"/>
                <a:gd name="connsiteY39" fmla="*/ 29716 h 3302282"/>
                <a:gd name="connsiteX0" fmla="*/ 1550356 w 2618845"/>
                <a:gd name="connsiteY0" fmla="*/ 29716 h 3219264"/>
                <a:gd name="connsiteX1" fmla="*/ 1818939 w 2618845"/>
                <a:gd name="connsiteY1" fmla="*/ 176579 h 3219264"/>
                <a:gd name="connsiteX2" fmla="*/ 2097809 w 2618845"/>
                <a:gd name="connsiteY2" fmla="*/ 361731 h 3219264"/>
                <a:gd name="connsiteX3" fmla="*/ 2502398 w 2618845"/>
                <a:gd name="connsiteY3" fmla="*/ 974330 h 3219264"/>
                <a:gd name="connsiteX4" fmla="*/ 2593831 w 2618845"/>
                <a:gd name="connsiteY4" fmla="*/ 1389777 h 3219264"/>
                <a:gd name="connsiteX5" fmla="*/ 2618845 w 2618845"/>
                <a:gd name="connsiteY5" fmla="*/ 3216861 h 3219264"/>
                <a:gd name="connsiteX6" fmla="*/ 1258993 w 2618845"/>
                <a:gd name="connsiteY6" fmla="*/ 2923564 h 3219264"/>
                <a:gd name="connsiteX7" fmla="*/ 5185 w 2618845"/>
                <a:gd name="connsiteY7" fmla="*/ 2593044 h 3219264"/>
                <a:gd name="connsiteX8" fmla="*/ 266298 w 2618845"/>
                <a:gd name="connsiteY8" fmla="*/ 2153811 h 3219264"/>
                <a:gd name="connsiteX9" fmla="*/ 269155 w 2618845"/>
                <a:gd name="connsiteY9" fmla="*/ 2152668 h 3219264"/>
                <a:gd name="connsiteX10" fmla="*/ 543453 w 2618845"/>
                <a:gd name="connsiteY10" fmla="*/ 2153240 h 3219264"/>
                <a:gd name="connsiteX11" fmla="*/ 549739 w 2618845"/>
                <a:gd name="connsiteY11" fmla="*/ 2155526 h 3219264"/>
                <a:gd name="connsiteX12" fmla="*/ 747462 w 2618845"/>
                <a:gd name="connsiteY12" fmla="*/ 2181813 h 3219264"/>
                <a:gd name="connsiteX13" fmla="*/ 750891 w 2618845"/>
                <a:gd name="connsiteY13" fmla="*/ 2181813 h 3219264"/>
                <a:gd name="connsiteX14" fmla="*/ 763463 w 2618845"/>
                <a:gd name="connsiteY14" fmla="*/ 2156097 h 3219264"/>
                <a:gd name="connsiteX15" fmla="*/ 753748 w 2618845"/>
                <a:gd name="connsiteY15" fmla="*/ 2143525 h 3219264"/>
                <a:gd name="connsiteX16" fmla="*/ 694317 w 2618845"/>
                <a:gd name="connsiteY16" fmla="*/ 2010376 h 3219264"/>
                <a:gd name="connsiteX17" fmla="*/ 665173 w 2618845"/>
                <a:gd name="connsiteY17" fmla="*/ 1980661 h 3219264"/>
                <a:gd name="connsiteX18" fmla="*/ 641172 w 2618845"/>
                <a:gd name="connsiteY18" fmla="*/ 1970946 h 3219264"/>
                <a:gd name="connsiteX19" fmla="*/ 555454 w 2618845"/>
                <a:gd name="connsiteY19" fmla="*/ 1953231 h 3219264"/>
                <a:gd name="connsiteX20" fmla="*/ 306299 w 2618845"/>
                <a:gd name="connsiteY20" fmla="*/ 1973232 h 3219264"/>
                <a:gd name="connsiteX21" fmla="*/ 70289 w 2618845"/>
                <a:gd name="connsiteY21" fmla="*/ 1953802 h 3219264"/>
                <a:gd name="connsiteX22" fmla="*/ 133149 w 2618845"/>
                <a:gd name="connsiteY22" fmla="*/ 1856655 h 3219264"/>
                <a:gd name="connsiteX23" fmla="*/ 127434 w 2618845"/>
                <a:gd name="connsiteY23" fmla="*/ 1732078 h 3219264"/>
                <a:gd name="connsiteX24" fmla="*/ 0 w 2618845"/>
                <a:gd name="connsiteY24" fmla="*/ 1622930 h 3219264"/>
                <a:gd name="connsiteX25" fmla="*/ 205724 w 2618845"/>
                <a:gd name="connsiteY25" fmla="*/ 1596072 h 3219264"/>
                <a:gd name="connsiteX26" fmla="*/ 257154 w 2618845"/>
                <a:gd name="connsiteY26" fmla="*/ 1580071 h 3219264"/>
                <a:gd name="connsiteX27" fmla="*/ 358873 w 2618845"/>
                <a:gd name="connsiteY27" fmla="*/ 1557213 h 3219264"/>
                <a:gd name="connsiteX28" fmla="*/ 389732 w 2618845"/>
                <a:gd name="connsiteY28" fmla="*/ 1545212 h 3219264"/>
                <a:gd name="connsiteX29" fmla="*/ 496594 w 2618845"/>
                <a:gd name="connsiteY29" fmla="*/ 1495496 h 3219264"/>
                <a:gd name="connsiteX30" fmla="*/ 561168 w 2618845"/>
                <a:gd name="connsiteY30" fmla="*/ 1446922 h 3219264"/>
                <a:gd name="connsiteX31" fmla="*/ 588598 w 2618845"/>
                <a:gd name="connsiteY31" fmla="*/ 1332060 h 3219264"/>
                <a:gd name="connsiteX32" fmla="*/ 595456 w 2618845"/>
                <a:gd name="connsiteY32" fmla="*/ 1076048 h 3219264"/>
                <a:gd name="connsiteX33" fmla="*/ 586884 w 2618845"/>
                <a:gd name="connsiteY33" fmla="*/ 886897 h 3219264"/>
                <a:gd name="connsiteX34" fmla="*/ 614313 w 2618845"/>
                <a:gd name="connsiteY34" fmla="*/ 677745 h 3219264"/>
                <a:gd name="connsiteX35" fmla="*/ 710318 w 2618845"/>
                <a:gd name="connsiteY35" fmla="*/ 530881 h 3219264"/>
                <a:gd name="connsiteX36" fmla="*/ 770320 w 2618845"/>
                <a:gd name="connsiteY36" fmla="*/ 472021 h 3219264"/>
                <a:gd name="connsiteX37" fmla="*/ 1458923 w 2618845"/>
                <a:gd name="connsiteY37" fmla="*/ 0 h 3219264"/>
                <a:gd name="connsiteX38" fmla="*/ 1460637 w 2618845"/>
                <a:gd name="connsiteY38" fmla="*/ 0 h 3219264"/>
                <a:gd name="connsiteX39" fmla="*/ 1550356 w 2618845"/>
                <a:gd name="connsiteY39" fmla="*/ 29716 h 3219264"/>
                <a:gd name="connsiteX0" fmla="*/ 1550356 w 2618845"/>
                <a:gd name="connsiteY0" fmla="*/ 29716 h 3219264"/>
                <a:gd name="connsiteX1" fmla="*/ 1818939 w 2618845"/>
                <a:gd name="connsiteY1" fmla="*/ 176579 h 3219264"/>
                <a:gd name="connsiteX2" fmla="*/ 2097809 w 2618845"/>
                <a:gd name="connsiteY2" fmla="*/ 361731 h 3219264"/>
                <a:gd name="connsiteX3" fmla="*/ 2502398 w 2618845"/>
                <a:gd name="connsiteY3" fmla="*/ 974330 h 3219264"/>
                <a:gd name="connsiteX4" fmla="*/ 2604962 w 2618845"/>
                <a:gd name="connsiteY4" fmla="*/ 1434304 h 3219264"/>
                <a:gd name="connsiteX5" fmla="*/ 2618845 w 2618845"/>
                <a:gd name="connsiteY5" fmla="*/ 3216861 h 3219264"/>
                <a:gd name="connsiteX6" fmla="*/ 1258993 w 2618845"/>
                <a:gd name="connsiteY6" fmla="*/ 2923564 h 3219264"/>
                <a:gd name="connsiteX7" fmla="*/ 5185 w 2618845"/>
                <a:gd name="connsiteY7" fmla="*/ 2593044 h 3219264"/>
                <a:gd name="connsiteX8" fmla="*/ 266298 w 2618845"/>
                <a:gd name="connsiteY8" fmla="*/ 2153811 h 3219264"/>
                <a:gd name="connsiteX9" fmla="*/ 269155 w 2618845"/>
                <a:gd name="connsiteY9" fmla="*/ 2152668 h 3219264"/>
                <a:gd name="connsiteX10" fmla="*/ 543453 w 2618845"/>
                <a:gd name="connsiteY10" fmla="*/ 2153240 h 3219264"/>
                <a:gd name="connsiteX11" fmla="*/ 549739 w 2618845"/>
                <a:gd name="connsiteY11" fmla="*/ 2155526 h 3219264"/>
                <a:gd name="connsiteX12" fmla="*/ 747462 w 2618845"/>
                <a:gd name="connsiteY12" fmla="*/ 2181813 h 3219264"/>
                <a:gd name="connsiteX13" fmla="*/ 750891 w 2618845"/>
                <a:gd name="connsiteY13" fmla="*/ 2181813 h 3219264"/>
                <a:gd name="connsiteX14" fmla="*/ 763463 w 2618845"/>
                <a:gd name="connsiteY14" fmla="*/ 2156097 h 3219264"/>
                <a:gd name="connsiteX15" fmla="*/ 753748 w 2618845"/>
                <a:gd name="connsiteY15" fmla="*/ 2143525 h 3219264"/>
                <a:gd name="connsiteX16" fmla="*/ 694317 w 2618845"/>
                <a:gd name="connsiteY16" fmla="*/ 2010376 h 3219264"/>
                <a:gd name="connsiteX17" fmla="*/ 665173 w 2618845"/>
                <a:gd name="connsiteY17" fmla="*/ 1980661 h 3219264"/>
                <a:gd name="connsiteX18" fmla="*/ 641172 w 2618845"/>
                <a:gd name="connsiteY18" fmla="*/ 1970946 h 3219264"/>
                <a:gd name="connsiteX19" fmla="*/ 555454 w 2618845"/>
                <a:gd name="connsiteY19" fmla="*/ 1953231 h 3219264"/>
                <a:gd name="connsiteX20" fmla="*/ 306299 w 2618845"/>
                <a:gd name="connsiteY20" fmla="*/ 1973232 h 3219264"/>
                <a:gd name="connsiteX21" fmla="*/ 70289 w 2618845"/>
                <a:gd name="connsiteY21" fmla="*/ 1953802 h 3219264"/>
                <a:gd name="connsiteX22" fmla="*/ 133149 w 2618845"/>
                <a:gd name="connsiteY22" fmla="*/ 1856655 h 3219264"/>
                <a:gd name="connsiteX23" fmla="*/ 127434 w 2618845"/>
                <a:gd name="connsiteY23" fmla="*/ 1732078 h 3219264"/>
                <a:gd name="connsiteX24" fmla="*/ 0 w 2618845"/>
                <a:gd name="connsiteY24" fmla="*/ 1622930 h 3219264"/>
                <a:gd name="connsiteX25" fmla="*/ 205724 w 2618845"/>
                <a:gd name="connsiteY25" fmla="*/ 1596072 h 3219264"/>
                <a:gd name="connsiteX26" fmla="*/ 257154 w 2618845"/>
                <a:gd name="connsiteY26" fmla="*/ 1580071 h 3219264"/>
                <a:gd name="connsiteX27" fmla="*/ 358873 w 2618845"/>
                <a:gd name="connsiteY27" fmla="*/ 1557213 h 3219264"/>
                <a:gd name="connsiteX28" fmla="*/ 389732 w 2618845"/>
                <a:gd name="connsiteY28" fmla="*/ 1545212 h 3219264"/>
                <a:gd name="connsiteX29" fmla="*/ 496594 w 2618845"/>
                <a:gd name="connsiteY29" fmla="*/ 1495496 h 3219264"/>
                <a:gd name="connsiteX30" fmla="*/ 561168 w 2618845"/>
                <a:gd name="connsiteY30" fmla="*/ 1446922 h 3219264"/>
                <a:gd name="connsiteX31" fmla="*/ 588598 w 2618845"/>
                <a:gd name="connsiteY31" fmla="*/ 1332060 h 3219264"/>
                <a:gd name="connsiteX32" fmla="*/ 595456 w 2618845"/>
                <a:gd name="connsiteY32" fmla="*/ 1076048 h 3219264"/>
                <a:gd name="connsiteX33" fmla="*/ 586884 w 2618845"/>
                <a:gd name="connsiteY33" fmla="*/ 886897 h 3219264"/>
                <a:gd name="connsiteX34" fmla="*/ 614313 w 2618845"/>
                <a:gd name="connsiteY34" fmla="*/ 677745 h 3219264"/>
                <a:gd name="connsiteX35" fmla="*/ 710318 w 2618845"/>
                <a:gd name="connsiteY35" fmla="*/ 530881 h 3219264"/>
                <a:gd name="connsiteX36" fmla="*/ 770320 w 2618845"/>
                <a:gd name="connsiteY36" fmla="*/ 472021 h 3219264"/>
                <a:gd name="connsiteX37" fmla="*/ 1458923 w 2618845"/>
                <a:gd name="connsiteY37" fmla="*/ 0 h 3219264"/>
                <a:gd name="connsiteX38" fmla="*/ 1460637 w 2618845"/>
                <a:gd name="connsiteY38" fmla="*/ 0 h 3219264"/>
                <a:gd name="connsiteX39" fmla="*/ 1550356 w 2618845"/>
                <a:gd name="connsiteY39" fmla="*/ 29716 h 3219264"/>
                <a:gd name="connsiteX0" fmla="*/ 1550356 w 2628361"/>
                <a:gd name="connsiteY0" fmla="*/ 29716 h 3219264"/>
                <a:gd name="connsiteX1" fmla="*/ 1818939 w 2628361"/>
                <a:gd name="connsiteY1" fmla="*/ 176579 h 3219264"/>
                <a:gd name="connsiteX2" fmla="*/ 2097809 w 2628361"/>
                <a:gd name="connsiteY2" fmla="*/ 361731 h 3219264"/>
                <a:gd name="connsiteX3" fmla="*/ 2502398 w 2628361"/>
                <a:gd name="connsiteY3" fmla="*/ 974330 h 3219264"/>
                <a:gd name="connsiteX4" fmla="*/ 2604962 w 2628361"/>
                <a:gd name="connsiteY4" fmla="*/ 1434304 h 3219264"/>
                <a:gd name="connsiteX5" fmla="*/ 2618845 w 2628361"/>
                <a:gd name="connsiteY5" fmla="*/ 3216861 h 3219264"/>
                <a:gd name="connsiteX6" fmla="*/ 1258993 w 2628361"/>
                <a:gd name="connsiteY6" fmla="*/ 2923564 h 3219264"/>
                <a:gd name="connsiteX7" fmla="*/ 5185 w 2628361"/>
                <a:gd name="connsiteY7" fmla="*/ 2593044 h 3219264"/>
                <a:gd name="connsiteX8" fmla="*/ 266298 w 2628361"/>
                <a:gd name="connsiteY8" fmla="*/ 2153811 h 3219264"/>
                <a:gd name="connsiteX9" fmla="*/ 269155 w 2628361"/>
                <a:gd name="connsiteY9" fmla="*/ 2152668 h 3219264"/>
                <a:gd name="connsiteX10" fmla="*/ 543453 w 2628361"/>
                <a:gd name="connsiteY10" fmla="*/ 2153240 h 3219264"/>
                <a:gd name="connsiteX11" fmla="*/ 549739 w 2628361"/>
                <a:gd name="connsiteY11" fmla="*/ 2155526 h 3219264"/>
                <a:gd name="connsiteX12" fmla="*/ 747462 w 2628361"/>
                <a:gd name="connsiteY12" fmla="*/ 2181813 h 3219264"/>
                <a:gd name="connsiteX13" fmla="*/ 750891 w 2628361"/>
                <a:gd name="connsiteY13" fmla="*/ 2181813 h 3219264"/>
                <a:gd name="connsiteX14" fmla="*/ 763463 w 2628361"/>
                <a:gd name="connsiteY14" fmla="*/ 2156097 h 3219264"/>
                <a:gd name="connsiteX15" fmla="*/ 753748 w 2628361"/>
                <a:gd name="connsiteY15" fmla="*/ 2143525 h 3219264"/>
                <a:gd name="connsiteX16" fmla="*/ 694317 w 2628361"/>
                <a:gd name="connsiteY16" fmla="*/ 2010376 h 3219264"/>
                <a:gd name="connsiteX17" fmla="*/ 665173 w 2628361"/>
                <a:gd name="connsiteY17" fmla="*/ 1980661 h 3219264"/>
                <a:gd name="connsiteX18" fmla="*/ 641172 w 2628361"/>
                <a:gd name="connsiteY18" fmla="*/ 1970946 h 3219264"/>
                <a:gd name="connsiteX19" fmla="*/ 555454 w 2628361"/>
                <a:gd name="connsiteY19" fmla="*/ 1953231 h 3219264"/>
                <a:gd name="connsiteX20" fmla="*/ 306299 w 2628361"/>
                <a:gd name="connsiteY20" fmla="*/ 1973232 h 3219264"/>
                <a:gd name="connsiteX21" fmla="*/ 70289 w 2628361"/>
                <a:gd name="connsiteY21" fmla="*/ 1953802 h 3219264"/>
                <a:gd name="connsiteX22" fmla="*/ 133149 w 2628361"/>
                <a:gd name="connsiteY22" fmla="*/ 1856655 h 3219264"/>
                <a:gd name="connsiteX23" fmla="*/ 127434 w 2628361"/>
                <a:gd name="connsiteY23" fmla="*/ 1732078 h 3219264"/>
                <a:gd name="connsiteX24" fmla="*/ 0 w 2628361"/>
                <a:gd name="connsiteY24" fmla="*/ 1622930 h 3219264"/>
                <a:gd name="connsiteX25" fmla="*/ 205724 w 2628361"/>
                <a:gd name="connsiteY25" fmla="*/ 1596072 h 3219264"/>
                <a:gd name="connsiteX26" fmla="*/ 257154 w 2628361"/>
                <a:gd name="connsiteY26" fmla="*/ 1580071 h 3219264"/>
                <a:gd name="connsiteX27" fmla="*/ 358873 w 2628361"/>
                <a:gd name="connsiteY27" fmla="*/ 1557213 h 3219264"/>
                <a:gd name="connsiteX28" fmla="*/ 389732 w 2628361"/>
                <a:gd name="connsiteY28" fmla="*/ 1545212 h 3219264"/>
                <a:gd name="connsiteX29" fmla="*/ 496594 w 2628361"/>
                <a:gd name="connsiteY29" fmla="*/ 1495496 h 3219264"/>
                <a:gd name="connsiteX30" fmla="*/ 561168 w 2628361"/>
                <a:gd name="connsiteY30" fmla="*/ 1446922 h 3219264"/>
                <a:gd name="connsiteX31" fmla="*/ 588598 w 2628361"/>
                <a:gd name="connsiteY31" fmla="*/ 1332060 h 3219264"/>
                <a:gd name="connsiteX32" fmla="*/ 595456 w 2628361"/>
                <a:gd name="connsiteY32" fmla="*/ 1076048 h 3219264"/>
                <a:gd name="connsiteX33" fmla="*/ 586884 w 2628361"/>
                <a:gd name="connsiteY33" fmla="*/ 886897 h 3219264"/>
                <a:gd name="connsiteX34" fmla="*/ 614313 w 2628361"/>
                <a:gd name="connsiteY34" fmla="*/ 677745 h 3219264"/>
                <a:gd name="connsiteX35" fmla="*/ 710318 w 2628361"/>
                <a:gd name="connsiteY35" fmla="*/ 530881 h 3219264"/>
                <a:gd name="connsiteX36" fmla="*/ 770320 w 2628361"/>
                <a:gd name="connsiteY36" fmla="*/ 472021 h 3219264"/>
                <a:gd name="connsiteX37" fmla="*/ 1458923 w 2628361"/>
                <a:gd name="connsiteY37" fmla="*/ 0 h 3219264"/>
                <a:gd name="connsiteX38" fmla="*/ 1460637 w 2628361"/>
                <a:gd name="connsiteY38" fmla="*/ 0 h 3219264"/>
                <a:gd name="connsiteX39" fmla="*/ 1550356 w 2628361"/>
                <a:gd name="connsiteY39" fmla="*/ 29716 h 3219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628361" h="3219264">
                  <a:moveTo>
                    <a:pt x="1550356" y="29716"/>
                  </a:moveTo>
                  <a:cubicBezTo>
                    <a:pt x="1627502" y="102862"/>
                    <a:pt x="1718363" y="145149"/>
                    <a:pt x="1818939" y="176579"/>
                  </a:cubicBezTo>
                  <a:cubicBezTo>
                    <a:pt x="1926944" y="210867"/>
                    <a:pt x="2018948" y="279441"/>
                    <a:pt x="2097809" y="361731"/>
                  </a:cubicBezTo>
                  <a:cubicBezTo>
                    <a:pt x="2269245" y="541739"/>
                    <a:pt x="2406394" y="745176"/>
                    <a:pt x="2502398" y="974330"/>
                  </a:cubicBezTo>
                  <a:cubicBezTo>
                    <a:pt x="2558401" y="1106907"/>
                    <a:pt x="2585554" y="1060549"/>
                    <a:pt x="2604962" y="1434304"/>
                  </a:cubicBezTo>
                  <a:cubicBezTo>
                    <a:pt x="2624370" y="1808059"/>
                    <a:pt x="2638642" y="2634302"/>
                    <a:pt x="2618845" y="3216861"/>
                  </a:cubicBezTo>
                  <a:cubicBezTo>
                    <a:pt x="2261945" y="3240299"/>
                    <a:pt x="1692566" y="3088637"/>
                    <a:pt x="1258993" y="2923564"/>
                  </a:cubicBezTo>
                  <a:cubicBezTo>
                    <a:pt x="1242421" y="2912135"/>
                    <a:pt x="-3387" y="2659333"/>
                    <a:pt x="5185" y="2593044"/>
                  </a:cubicBezTo>
                  <a:cubicBezTo>
                    <a:pt x="21757" y="2460467"/>
                    <a:pt x="154293" y="2220672"/>
                    <a:pt x="266298" y="2153811"/>
                  </a:cubicBezTo>
                  <a:cubicBezTo>
                    <a:pt x="269727" y="2152668"/>
                    <a:pt x="265155" y="2153240"/>
                    <a:pt x="269155" y="2152668"/>
                  </a:cubicBezTo>
                  <a:cubicBezTo>
                    <a:pt x="360588" y="2143525"/>
                    <a:pt x="452020" y="2141811"/>
                    <a:pt x="543453" y="2153240"/>
                  </a:cubicBezTo>
                  <a:cubicBezTo>
                    <a:pt x="545739" y="2153240"/>
                    <a:pt x="548025" y="2154383"/>
                    <a:pt x="549739" y="2155526"/>
                  </a:cubicBezTo>
                  <a:cubicBezTo>
                    <a:pt x="611456" y="2194384"/>
                    <a:pt x="677745" y="2198385"/>
                    <a:pt x="747462" y="2181813"/>
                  </a:cubicBezTo>
                  <a:lnTo>
                    <a:pt x="750891" y="2181813"/>
                  </a:lnTo>
                  <a:cubicBezTo>
                    <a:pt x="764035" y="2181813"/>
                    <a:pt x="771463" y="2166383"/>
                    <a:pt x="763463" y="2156097"/>
                  </a:cubicBezTo>
                  <a:cubicBezTo>
                    <a:pt x="760034" y="2152097"/>
                    <a:pt x="756605" y="2147526"/>
                    <a:pt x="753748" y="2143525"/>
                  </a:cubicBezTo>
                  <a:cubicBezTo>
                    <a:pt x="722890" y="2104095"/>
                    <a:pt x="696603" y="2062950"/>
                    <a:pt x="694317" y="2010376"/>
                  </a:cubicBezTo>
                  <a:cubicBezTo>
                    <a:pt x="693745" y="1991518"/>
                    <a:pt x="687460" y="1978946"/>
                    <a:pt x="665173" y="1980661"/>
                  </a:cubicBezTo>
                  <a:cubicBezTo>
                    <a:pt x="656601" y="1981232"/>
                    <a:pt x="648601" y="1976089"/>
                    <a:pt x="641172" y="1970946"/>
                  </a:cubicBezTo>
                  <a:cubicBezTo>
                    <a:pt x="615456" y="1950945"/>
                    <a:pt x="586312" y="1948659"/>
                    <a:pt x="555454" y="1953231"/>
                  </a:cubicBezTo>
                  <a:cubicBezTo>
                    <a:pt x="473164" y="1965803"/>
                    <a:pt x="390303" y="1978946"/>
                    <a:pt x="306299" y="1973232"/>
                  </a:cubicBezTo>
                  <a:cubicBezTo>
                    <a:pt x="242297" y="1972660"/>
                    <a:pt x="61717" y="1961231"/>
                    <a:pt x="70289" y="1953802"/>
                  </a:cubicBezTo>
                  <a:cubicBezTo>
                    <a:pt x="110862" y="1918372"/>
                    <a:pt x="128577" y="1880656"/>
                    <a:pt x="133149" y="1856655"/>
                  </a:cubicBezTo>
                  <a:cubicBezTo>
                    <a:pt x="140578" y="1813225"/>
                    <a:pt x="134863" y="1774937"/>
                    <a:pt x="127434" y="1732078"/>
                  </a:cubicBezTo>
                  <a:cubicBezTo>
                    <a:pt x="118862" y="1684076"/>
                    <a:pt x="81718" y="1634359"/>
                    <a:pt x="0" y="1622930"/>
                  </a:cubicBezTo>
                  <a:cubicBezTo>
                    <a:pt x="0" y="1622930"/>
                    <a:pt x="151435" y="1584643"/>
                    <a:pt x="205724" y="1596072"/>
                  </a:cubicBezTo>
                  <a:cubicBezTo>
                    <a:pt x="225153" y="1600072"/>
                    <a:pt x="241154" y="1589786"/>
                    <a:pt x="257154" y="1580071"/>
                  </a:cubicBezTo>
                  <a:cubicBezTo>
                    <a:pt x="288584" y="1562356"/>
                    <a:pt x="317728" y="1536641"/>
                    <a:pt x="358873" y="1557213"/>
                  </a:cubicBezTo>
                  <a:cubicBezTo>
                    <a:pt x="369731" y="1562928"/>
                    <a:pt x="380588" y="1552641"/>
                    <a:pt x="389732" y="1545212"/>
                  </a:cubicBezTo>
                  <a:cubicBezTo>
                    <a:pt x="421162" y="1519497"/>
                    <a:pt x="455449" y="1501782"/>
                    <a:pt x="496594" y="1495496"/>
                  </a:cubicBezTo>
                  <a:cubicBezTo>
                    <a:pt x="526881" y="1490924"/>
                    <a:pt x="547453" y="1473781"/>
                    <a:pt x="561168" y="1446922"/>
                  </a:cubicBezTo>
                  <a:cubicBezTo>
                    <a:pt x="580026" y="1410921"/>
                    <a:pt x="588026" y="1372062"/>
                    <a:pt x="588598" y="1332060"/>
                  </a:cubicBezTo>
                  <a:cubicBezTo>
                    <a:pt x="589169" y="1246913"/>
                    <a:pt x="590312" y="1161195"/>
                    <a:pt x="595456" y="1076048"/>
                  </a:cubicBezTo>
                  <a:cubicBezTo>
                    <a:pt x="598884" y="1013188"/>
                    <a:pt x="589741" y="949757"/>
                    <a:pt x="586884" y="886897"/>
                  </a:cubicBezTo>
                  <a:cubicBezTo>
                    <a:pt x="583455" y="815465"/>
                    <a:pt x="592598" y="745176"/>
                    <a:pt x="614313" y="677745"/>
                  </a:cubicBezTo>
                  <a:cubicBezTo>
                    <a:pt x="633171" y="620028"/>
                    <a:pt x="666887" y="572597"/>
                    <a:pt x="710318" y="530881"/>
                  </a:cubicBezTo>
                  <a:cubicBezTo>
                    <a:pt x="730319" y="512023"/>
                    <a:pt x="749177" y="490879"/>
                    <a:pt x="770320" y="472021"/>
                  </a:cubicBezTo>
                  <a:cubicBezTo>
                    <a:pt x="1295487" y="24572"/>
                    <a:pt x="1411492" y="571"/>
                    <a:pt x="1458923" y="0"/>
                  </a:cubicBezTo>
                  <a:lnTo>
                    <a:pt x="1460637" y="0"/>
                  </a:lnTo>
                  <a:cubicBezTo>
                    <a:pt x="1468638" y="1143"/>
                    <a:pt x="1528069" y="8000"/>
                    <a:pt x="1550356" y="2971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57">
              <a:extLst>
                <a:ext uri="{FF2B5EF4-FFF2-40B4-BE49-F238E27FC236}">
                  <a16:creationId xmlns:a16="http://schemas.microsoft.com/office/drawing/2014/main" id="{96827630-F548-47CF-9058-97062AC40635}"/>
                </a:ext>
              </a:extLst>
            </p:cNvPr>
            <p:cNvSpPr/>
            <p:nvPr/>
          </p:nvSpPr>
          <p:spPr>
            <a:xfrm flipH="1">
              <a:off x="2103752" y="5220653"/>
              <a:ext cx="760632" cy="330000"/>
            </a:xfrm>
            <a:custGeom>
              <a:avLst/>
              <a:gdLst>
                <a:gd name="connsiteX0" fmla="*/ 386561 w 935237"/>
                <a:gd name="connsiteY0" fmla="*/ 199 h 405752"/>
                <a:gd name="connsiteX1" fmla="*/ 423768 w 935237"/>
                <a:gd name="connsiteY1" fmla="*/ 7155 h 405752"/>
                <a:gd name="connsiteX2" fmla="*/ 660921 w 935237"/>
                <a:gd name="connsiteY2" fmla="*/ 77444 h 405752"/>
                <a:gd name="connsiteX3" fmla="*/ 808357 w 935237"/>
                <a:gd name="connsiteY3" fmla="*/ 80872 h 405752"/>
                <a:gd name="connsiteX4" fmla="*/ 924933 w 935237"/>
                <a:gd name="connsiteY4" fmla="*/ 150018 h 405752"/>
                <a:gd name="connsiteX5" fmla="*/ 924933 w 935237"/>
                <a:gd name="connsiteY5" fmla="*/ 263166 h 405752"/>
                <a:gd name="connsiteX6" fmla="*/ 828358 w 935237"/>
                <a:gd name="connsiteY6" fmla="*/ 368314 h 405752"/>
                <a:gd name="connsiteX7" fmla="*/ 690066 w 935237"/>
                <a:gd name="connsiteY7" fmla="*/ 386600 h 405752"/>
                <a:gd name="connsiteX8" fmla="*/ 596919 w 935237"/>
                <a:gd name="connsiteY8" fmla="*/ 382029 h 405752"/>
                <a:gd name="connsiteX9" fmla="*/ 512343 w 935237"/>
                <a:gd name="connsiteY9" fmla="*/ 372885 h 405752"/>
                <a:gd name="connsiteX10" fmla="*/ 483592 w 935237"/>
                <a:gd name="connsiteY10" fmla="*/ 376332 h 405752"/>
                <a:gd name="connsiteX11" fmla="*/ 468581 w 935237"/>
                <a:gd name="connsiteY11" fmla="*/ 375712 h 405752"/>
                <a:gd name="connsiteX12" fmla="*/ 428925 w 935237"/>
                <a:gd name="connsiteY12" fmla="*/ 366158 h 405752"/>
                <a:gd name="connsiteX13" fmla="*/ 405481 w 935237"/>
                <a:gd name="connsiteY13" fmla="*/ 346598 h 405752"/>
                <a:gd name="connsiteX14" fmla="*/ 394052 w 935237"/>
                <a:gd name="connsiteY14" fmla="*/ 279738 h 405752"/>
                <a:gd name="connsiteX15" fmla="*/ 402624 w 935237"/>
                <a:gd name="connsiteY15" fmla="*/ 269452 h 405752"/>
                <a:gd name="connsiteX16" fmla="*/ 366051 w 935237"/>
                <a:gd name="connsiteY16" fmla="*/ 263166 h 405752"/>
                <a:gd name="connsiteX17" fmla="*/ 273475 w 935237"/>
                <a:gd name="connsiteY17" fmla="*/ 347741 h 405752"/>
                <a:gd name="connsiteX18" fmla="*/ 263832 w 935237"/>
                <a:gd name="connsiteY18" fmla="*/ 360671 h 405752"/>
                <a:gd name="connsiteX19" fmla="*/ 255459 w 935237"/>
                <a:gd name="connsiteY19" fmla="*/ 375924 h 405752"/>
                <a:gd name="connsiteX20" fmla="*/ 0 w 935237"/>
                <a:gd name="connsiteY20" fmla="*/ 405752 h 405752"/>
                <a:gd name="connsiteX21" fmla="*/ 4320 w 935237"/>
                <a:gd name="connsiteY21" fmla="*/ 375171 h 405752"/>
                <a:gd name="connsiteX22" fmla="*/ 4892 w 935237"/>
                <a:gd name="connsiteY22" fmla="*/ 314597 h 405752"/>
                <a:gd name="connsiteX23" fmla="*/ 35750 w 935237"/>
                <a:gd name="connsiteY23" fmla="*/ 204306 h 405752"/>
                <a:gd name="connsiteX24" fmla="*/ 91753 w 935237"/>
                <a:gd name="connsiteY24" fmla="*/ 115731 h 405752"/>
                <a:gd name="connsiteX25" fmla="*/ 160899 w 935237"/>
                <a:gd name="connsiteY25" fmla="*/ 82586 h 405752"/>
                <a:gd name="connsiteX26" fmla="*/ 284904 w 935237"/>
                <a:gd name="connsiteY26" fmla="*/ 24870 h 405752"/>
                <a:gd name="connsiteX27" fmla="*/ 386561 w 935237"/>
                <a:gd name="connsiteY27" fmla="*/ 199 h 405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935237" h="405752">
                  <a:moveTo>
                    <a:pt x="386561" y="199"/>
                  </a:moveTo>
                  <a:cubicBezTo>
                    <a:pt x="398553" y="833"/>
                    <a:pt x="410910" y="3012"/>
                    <a:pt x="423768" y="7155"/>
                  </a:cubicBezTo>
                  <a:cubicBezTo>
                    <a:pt x="502057" y="32870"/>
                    <a:pt x="578632" y="63729"/>
                    <a:pt x="660921" y="77444"/>
                  </a:cubicBezTo>
                  <a:cubicBezTo>
                    <a:pt x="696923" y="83729"/>
                    <a:pt x="795213" y="81443"/>
                    <a:pt x="808357" y="80872"/>
                  </a:cubicBezTo>
                  <a:cubicBezTo>
                    <a:pt x="868359" y="71729"/>
                    <a:pt x="906075" y="94016"/>
                    <a:pt x="924933" y="150018"/>
                  </a:cubicBezTo>
                  <a:cubicBezTo>
                    <a:pt x="937505" y="187734"/>
                    <a:pt x="939791" y="225450"/>
                    <a:pt x="924933" y="263166"/>
                  </a:cubicBezTo>
                  <a:cubicBezTo>
                    <a:pt x="920362" y="274024"/>
                    <a:pt x="835786" y="369457"/>
                    <a:pt x="828358" y="368314"/>
                  </a:cubicBezTo>
                  <a:cubicBezTo>
                    <a:pt x="790642" y="363171"/>
                    <a:pt x="726067" y="371171"/>
                    <a:pt x="690066" y="386600"/>
                  </a:cubicBezTo>
                  <a:cubicBezTo>
                    <a:pt x="659778" y="399172"/>
                    <a:pt x="627206" y="395743"/>
                    <a:pt x="596919" y="382029"/>
                  </a:cubicBezTo>
                  <a:cubicBezTo>
                    <a:pt x="569489" y="369457"/>
                    <a:pt x="542059" y="367742"/>
                    <a:pt x="512343" y="372885"/>
                  </a:cubicBezTo>
                  <a:cubicBezTo>
                    <a:pt x="502771" y="374457"/>
                    <a:pt x="493128" y="375778"/>
                    <a:pt x="483592" y="376332"/>
                  </a:cubicBezTo>
                  <a:lnTo>
                    <a:pt x="468581" y="375712"/>
                  </a:lnTo>
                  <a:lnTo>
                    <a:pt x="428925" y="366158"/>
                  </a:lnTo>
                  <a:lnTo>
                    <a:pt x="405481" y="346598"/>
                  </a:lnTo>
                  <a:cubicBezTo>
                    <a:pt x="385480" y="327169"/>
                    <a:pt x="389480" y="303168"/>
                    <a:pt x="394052" y="279738"/>
                  </a:cubicBezTo>
                  <a:cubicBezTo>
                    <a:pt x="395195" y="274595"/>
                    <a:pt x="398052" y="270595"/>
                    <a:pt x="402624" y="269452"/>
                  </a:cubicBezTo>
                  <a:cubicBezTo>
                    <a:pt x="395195" y="252308"/>
                    <a:pt x="382052" y="254023"/>
                    <a:pt x="366051" y="263166"/>
                  </a:cubicBezTo>
                  <a:cubicBezTo>
                    <a:pt x="328906" y="284310"/>
                    <a:pt x="294048" y="308311"/>
                    <a:pt x="273475" y="347741"/>
                  </a:cubicBezTo>
                  <a:cubicBezTo>
                    <a:pt x="270618" y="352027"/>
                    <a:pt x="267189" y="356028"/>
                    <a:pt x="263832" y="360671"/>
                  </a:cubicBezTo>
                  <a:lnTo>
                    <a:pt x="255459" y="375924"/>
                  </a:lnTo>
                  <a:lnTo>
                    <a:pt x="0" y="405752"/>
                  </a:lnTo>
                  <a:lnTo>
                    <a:pt x="4320" y="375171"/>
                  </a:lnTo>
                  <a:cubicBezTo>
                    <a:pt x="3177" y="355170"/>
                    <a:pt x="4320" y="334598"/>
                    <a:pt x="4892" y="314597"/>
                  </a:cubicBezTo>
                  <a:cubicBezTo>
                    <a:pt x="15178" y="277453"/>
                    <a:pt x="25464" y="241451"/>
                    <a:pt x="35750" y="204306"/>
                  </a:cubicBezTo>
                  <a:cubicBezTo>
                    <a:pt x="46036" y="169448"/>
                    <a:pt x="61466" y="136875"/>
                    <a:pt x="91753" y="115731"/>
                  </a:cubicBezTo>
                  <a:cubicBezTo>
                    <a:pt x="112897" y="101444"/>
                    <a:pt x="136326" y="89444"/>
                    <a:pt x="160899" y="82586"/>
                  </a:cubicBezTo>
                  <a:cubicBezTo>
                    <a:pt x="205472" y="69443"/>
                    <a:pt x="243188" y="43728"/>
                    <a:pt x="284904" y="24870"/>
                  </a:cubicBezTo>
                  <a:cubicBezTo>
                    <a:pt x="317906" y="10298"/>
                    <a:pt x="350586" y="-1703"/>
                    <a:pt x="386561" y="199"/>
                  </a:cubicBezTo>
                  <a:close/>
                </a:path>
              </a:pathLst>
            </a:custGeom>
            <a:gradFill>
              <a:gsLst>
                <a:gs pos="41000">
                  <a:schemeClr val="accent2">
                    <a:lumMod val="20000"/>
                    <a:lumOff val="80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accent2">
                    <a:lumMod val="40000"/>
                    <a:lumOff val="60000"/>
                  </a:schemeClr>
                </a:gs>
              </a:gsLst>
              <a:lin ang="9000000" scaled="0"/>
            </a:gra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0" name="Freeform: Shape 58">
              <a:extLst>
                <a:ext uri="{FF2B5EF4-FFF2-40B4-BE49-F238E27FC236}">
                  <a16:creationId xmlns:a16="http://schemas.microsoft.com/office/drawing/2014/main" id="{F17CAE3E-9870-4E33-8F9B-9453A555FDA2}"/>
                </a:ext>
              </a:extLst>
            </p:cNvPr>
            <p:cNvSpPr/>
            <p:nvPr/>
          </p:nvSpPr>
          <p:spPr>
            <a:xfrm flipH="1">
              <a:off x="907142" y="3728086"/>
              <a:ext cx="534996" cy="842717"/>
            </a:xfrm>
            <a:custGeom>
              <a:avLst/>
              <a:gdLst>
                <a:gd name="connsiteX0" fmla="*/ 0 w 512822"/>
                <a:gd name="connsiteY0" fmla="*/ 736605 h 919256"/>
                <a:gd name="connsiteX1" fmla="*/ 219438 w 512822"/>
                <a:gd name="connsiteY1" fmla="*/ 585741 h 919256"/>
                <a:gd name="connsiteX2" fmla="*/ 358302 w 512822"/>
                <a:gd name="connsiteY2" fmla="*/ 425733 h 919256"/>
                <a:gd name="connsiteX3" fmla="*/ 421162 w 512822"/>
                <a:gd name="connsiteY3" fmla="*/ 241725 h 919256"/>
                <a:gd name="connsiteX4" fmla="*/ 420590 w 512822"/>
                <a:gd name="connsiteY4" fmla="*/ 81146 h 919256"/>
                <a:gd name="connsiteX5" fmla="*/ 502880 w 512822"/>
                <a:gd name="connsiteY5" fmla="*/ 0 h 919256"/>
                <a:gd name="connsiteX6" fmla="*/ 496022 w 512822"/>
                <a:gd name="connsiteY6" fmla="*/ 25144 h 919256"/>
                <a:gd name="connsiteX7" fmla="*/ 462306 w 512822"/>
                <a:gd name="connsiteY7" fmla="*/ 123434 h 919256"/>
                <a:gd name="connsiteX8" fmla="*/ 464021 w 512822"/>
                <a:gd name="connsiteY8" fmla="*/ 476021 h 919256"/>
                <a:gd name="connsiteX9" fmla="*/ 405733 w 512822"/>
                <a:gd name="connsiteY9" fmla="*/ 625171 h 919256"/>
                <a:gd name="connsiteX10" fmla="*/ 256011 w 512822"/>
                <a:gd name="connsiteY10" fmla="*/ 779464 h 919256"/>
                <a:gd name="connsiteX11" fmla="*/ 169150 w 512822"/>
                <a:gd name="connsiteY11" fmla="*/ 900041 h 919256"/>
                <a:gd name="connsiteX12" fmla="*/ 126291 w 512822"/>
                <a:gd name="connsiteY12" fmla="*/ 899469 h 919256"/>
                <a:gd name="connsiteX13" fmla="*/ 0 w 512822"/>
                <a:gd name="connsiteY13" fmla="*/ 736605 h 919256"/>
                <a:gd name="connsiteX14" fmla="*/ 0 w 512822"/>
                <a:gd name="connsiteY14" fmla="*/ 736605 h 919256"/>
                <a:gd name="connsiteX0" fmla="*/ 0 w 519739"/>
                <a:gd name="connsiteY0" fmla="*/ 731179 h 913830"/>
                <a:gd name="connsiteX1" fmla="*/ 219438 w 519739"/>
                <a:gd name="connsiteY1" fmla="*/ 580315 h 913830"/>
                <a:gd name="connsiteX2" fmla="*/ 358302 w 519739"/>
                <a:gd name="connsiteY2" fmla="*/ 420307 h 913830"/>
                <a:gd name="connsiteX3" fmla="*/ 421162 w 519739"/>
                <a:gd name="connsiteY3" fmla="*/ 236299 h 913830"/>
                <a:gd name="connsiteX4" fmla="*/ 420590 w 519739"/>
                <a:gd name="connsiteY4" fmla="*/ 75720 h 913830"/>
                <a:gd name="connsiteX5" fmla="*/ 511020 w 519739"/>
                <a:gd name="connsiteY5" fmla="*/ 0 h 913830"/>
                <a:gd name="connsiteX6" fmla="*/ 496022 w 519739"/>
                <a:gd name="connsiteY6" fmla="*/ 19718 h 913830"/>
                <a:gd name="connsiteX7" fmla="*/ 462306 w 519739"/>
                <a:gd name="connsiteY7" fmla="*/ 118008 h 913830"/>
                <a:gd name="connsiteX8" fmla="*/ 464021 w 519739"/>
                <a:gd name="connsiteY8" fmla="*/ 470595 h 913830"/>
                <a:gd name="connsiteX9" fmla="*/ 405733 w 519739"/>
                <a:gd name="connsiteY9" fmla="*/ 619745 h 913830"/>
                <a:gd name="connsiteX10" fmla="*/ 256011 w 519739"/>
                <a:gd name="connsiteY10" fmla="*/ 774038 h 913830"/>
                <a:gd name="connsiteX11" fmla="*/ 169150 w 519739"/>
                <a:gd name="connsiteY11" fmla="*/ 894615 h 913830"/>
                <a:gd name="connsiteX12" fmla="*/ 126291 w 519739"/>
                <a:gd name="connsiteY12" fmla="*/ 894043 h 913830"/>
                <a:gd name="connsiteX13" fmla="*/ 0 w 519739"/>
                <a:gd name="connsiteY13" fmla="*/ 731179 h 913830"/>
                <a:gd name="connsiteX14" fmla="*/ 0 w 519739"/>
                <a:gd name="connsiteY14" fmla="*/ 731179 h 913830"/>
                <a:gd name="connsiteX0" fmla="*/ 0 w 511708"/>
                <a:gd name="connsiteY0" fmla="*/ 732001 h 914652"/>
                <a:gd name="connsiteX1" fmla="*/ 219438 w 511708"/>
                <a:gd name="connsiteY1" fmla="*/ 581137 h 914652"/>
                <a:gd name="connsiteX2" fmla="*/ 358302 w 511708"/>
                <a:gd name="connsiteY2" fmla="*/ 421129 h 914652"/>
                <a:gd name="connsiteX3" fmla="*/ 421162 w 511708"/>
                <a:gd name="connsiteY3" fmla="*/ 237121 h 914652"/>
                <a:gd name="connsiteX4" fmla="*/ 420590 w 511708"/>
                <a:gd name="connsiteY4" fmla="*/ 76542 h 914652"/>
                <a:gd name="connsiteX5" fmla="*/ 511020 w 511708"/>
                <a:gd name="connsiteY5" fmla="*/ 822 h 914652"/>
                <a:gd name="connsiteX6" fmla="*/ 462306 w 511708"/>
                <a:gd name="connsiteY6" fmla="*/ 118830 h 914652"/>
                <a:gd name="connsiteX7" fmla="*/ 464021 w 511708"/>
                <a:gd name="connsiteY7" fmla="*/ 471417 h 914652"/>
                <a:gd name="connsiteX8" fmla="*/ 405733 w 511708"/>
                <a:gd name="connsiteY8" fmla="*/ 620567 h 914652"/>
                <a:gd name="connsiteX9" fmla="*/ 256011 w 511708"/>
                <a:gd name="connsiteY9" fmla="*/ 774860 h 914652"/>
                <a:gd name="connsiteX10" fmla="*/ 169150 w 511708"/>
                <a:gd name="connsiteY10" fmla="*/ 895437 h 914652"/>
                <a:gd name="connsiteX11" fmla="*/ 126291 w 511708"/>
                <a:gd name="connsiteY11" fmla="*/ 894865 h 914652"/>
                <a:gd name="connsiteX12" fmla="*/ 0 w 511708"/>
                <a:gd name="connsiteY12" fmla="*/ 732001 h 914652"/>
                <a:gd name="connsiteX13" fmla="*/ 0 w 511708"/>
                <a:gd name="connsiteY13" fmla="*/ 732001 h 914652"/>
                <a:gd name="connsiteX0" fmla="*/ 0 w 620344"/>
                <a:gd name="connsiteY0" fmla="*/ 743213 h 925864"/>
                <a:gd name="connsiteX1" fmla="*/ 219438 w 620344"/>
                <a:gd name="connsiteY1" fmla="*/ 592349 h 925864"/>
                <a:gd name="connsiteX2" fmla="*/ 358302 w 620344"/>
                <a:gd name="connsiteY2" fmla="*/ 432341 h 925864"/>
                <a:gd name="connsiteX3" fmla="*/ 421162 w 620344"/>
                <a:gd name="connsiteY3" fmla="*/ 248333 h 925864"/>
                <a:gd name="connsiteX4" fmla="*/ 420590 w 620344"/>
                <a:gd name="connsiteY4" fmla="*/ 87754 h 925864"/>
                <a:gd name="connsiteX5" fmla="*/ 511020 w 620344"/>
                <a:gd name="connsiteY5" fmla="*/ 12034 h 925864"/>
                <a:gd name="connsiteX6" fmla="*/ 619681 w 620344"/>
                <a:gd name="connsiteY6" fmla="*/ 333543 h 925864"/>
                <a:gd name="connsiteX7" fmla="*/ 464021 w 620344"/>
                <a:gd name="connsiteY7" fmla="*/ 482629 h 925864"/>
                <a:gd name="connsiteX8" fmla="*/ 405733 w 620344"/>
                <a:gd name="connsiteY8" fmla="*/ 631779 h 925864"/>
                <a:gd name="connsiteX9" fmla="*/ 256011 w 620344"/>
                <a:gd name="connsiteY9" fmla="*/ 786072 h 925864"/>
                <a:gd name="connsiteX10" fmla="*/ 169150 w 620344"/>
                <a:gd name="connsiteY10" fmla="*/ 906649 h 925864"/>
                <a:gd name="connsiteX11" fmla="*/ 126291 w 620344"/>
                <a:gd name="connsiteY11" fmla="*/ 906077 h 925864"/>
                <a:gd name="connsiteX12" fmla="*/ 0 w 620344"/>
                <a:gd name="connsiteY12" fmla="*/ 743213 h 925864"/>
                <a:gd name="connsiteX13" fmla="*/ 0 w 620344"/>
                <a:gd name="connsiteY13" fmla="*/ 743213 h 925864"/>
                <a:gd name="connsiteX0" fmla="*/ 0 w 620344"/>
                <a:gd name="connsiteY0" fmla="*/ 743213 h 925864"/>
                <a:gd name="connsiteX1" fmla="*/ 219438 w 620344"/>
                <a:gd name="connsiteY1" fmla="*/ 592349 h 925864"/>
                <a:gd name="connsiteX2" fmla="*/ 358302 w 620344"/>
                <a:gd name="connsiteY2" fmla="*/ 432341 h 925864"/>
                <a:gd name="connsiteX3" fmla="*/ 421162 w 620344"/>
                <a:gd name="connsiteY3" fmla="*/ 248333 h 925864"/>
                <a:gd name="connsiteX4" fmla="*/ 420590 w 620344"/>
                <a:gd name="connsiteY4" fmla="*/ 87754 h 925864"/>
                <a:gd name="connsiteX5" fmla="*/ 511020 w 620344"/>
                <a:gd name="connsiteY5" fmla="*/ 12034 h 925864"/>
                <a:gd name="connsiteX6" fmla="*/ 619681 w 620344"/>
                <a:gd name="connsiteY6" fmla="*/ 333543 h 925864"/>
                <a:gd name="connsiteX7" fmla="*/ 464021 w 620344"/>
                <a:gd name="connsiteY7" fmla="*/ 482629 h 925864"/>
                <a:gd name="connsiteX8" fmla="*/ 405733 w 620344"/>
                <a:gd name="connsiteY8" fmla="*/ 631779 h 925864"/>
                <a:gd name="connsiteX9" fmla="*/ 256011 w 620344"/>
                <a:gd name="connsiteY9" fmla="*/ 786072 h 925864"/>
                <a:gd name="connsiteX10" fmla="*/ 169150 w 620344"/>
                <a:gd name="connsiteY10" fmla="*/ 906649 h 925864"/>
                <a:gd name="connsiteX11" fmla="*/ 126291 w 620344"/>
                <a:gd name="connsiteY11" fmla="*/ 906077 h 925864"/>
                <a:gd name="connsiteX12" fmla="*/ 0 w 620344"/>
                <a:gd name="connsiteY12" fmla="*/ 743213 h 925864"/>
                <a:gd name="connsiteX13" fmla="*/ 0 w 620344"/>
                <a:gd name="connsiteY13" fmla="*/ 743213 h 925864"/>
                <a:gd name="connsiteX0" fmla="*/ 0 w 620344"/>
                <a:gd name="connsiteY0" fmla="*/ 743213 h 925864"/>
                <a:gd name="connsiteX1" fmla="*/ 219438 w 620344"/>
                <a:gd name="connsiteY1" fmla="*/ 592349 h 925864"/>
                <a:gd name="connsiteX2" fmla="*/ 358302 w 620344"/>
                <a:gd name="connsiteY2" fmla="*/ 432341 h 925864"/>
                <a:gd name="connsiteX3" fmla="*/ 421162 w 620344"/>
                <a:gd name="connsiteY3" fmla="*/ 248333 h 925864"/>
                <a:gd name="connsiteX4" fmla="*/ 420590 w 620344"/>
                <a:gd name="connsiteY4" fmla="*/ 87754 h 925864"/>
                <a:gd name="connsiteX5" fmla="*/ 511020 w 620344"/>
                <a:gd name="connsiteY5" fmla="*/ 12034 h 925864"/>
                <a:gd name="connsiteX6" fmla="*/ 619681 w 620344"/>
                <a:gd name="connsiteY6" fmla="*/ 333543 h 925864"/>
                <a:gd name="connsiteX7" fmla="*/ 464021 w 620344"/>
                <a:gd name="connsiteY7" fmla="*/ 482629 h 925864"/>
                <a:gd name="connsiteX8" fmla="*/ 405733 w 620344"/>
                <a:gd name="connsiteY8" fmla="*/ 631779 h 925864"/>
                <a:gd name="connsiteX9" fmla="*/ 256011 w 620344"/>
                <a:gd name="connsiteY9" fmla="*/ 786072 h 925864"/>
                <a:gd name="connsiteX10" fmla="*/ 169150 w 620344"/>
                <a:gd name="connsiteY10" fmla="*/ 906649 h 925864"/>
                <a:gd name="connsiteX11" fmla="*/ 126291 w 620344"/>
                <a:gd name="connsiteY11" fmla="*/ 906077 h 925864"/>
                <a:gd name="connsiteX12" fmla="*/ 0 w 620344"/>
                <a:gd name="connsiteY12" fmla="*/ 743213 h 925864"/>
                <a:gd name="connsiteX13" fmla="*/ 0 w 620344"/>
                <a:gd name="connsiteY13" fmla="*/ 743213 h 925864"/>
                <a:gd name="connsiteX0" fmla="*/ 0 w 623047"/>
                <a:gd name="connsiteY0" fmla="*/ 743213 h 925864"/>
                <a:gd name="connsiteX1" fmla="*/ 219438 w 623047"/>
                <a:gd name="connsiteY1" fmla="*/ 592349 h 925864"/>
                <a:gd name="connsiteX2" fmla="*/ 358302 w 623047"/>
                <a:gd name="connsiteY2" fmla="*/ 432341 h 925864"/>
                <a:gd name="connsiteX3" fmla="*/ 421162 w 623047"/>
                <a:gd name="connsiteY3" fmla="*/ 248333 h 925864"/>
                <a:gd name="connsiteX4" fmla="*/ 420590 w 623047"/>
                <a:gd name="connsiteY4" fmla="*/ 87754 h 925864"/>
                <a:gd name="connsiteX5" fmla="*/ 511020 w 623047"/>
                <a:gd name="connsiteY5" fmla="*/ 12034 h 925864"/>
                <a:gd name="connsiteX6" fmla="*/ 622395 w 623047"/>
                <a:gd name="connsiteY6" fmla="*/ 306409 h 925864"/>
                <a:gd name="connsiteX7" fmla="*/ 464021 w 623047"/>
                <a:gd name="connsiteY7" fmla="*/ 482629 h 925864"/>
                <a:gd name="connsiteX8" fmla="*/ 405733 w 623047"/>
                <a:gd name="connsiteY8" fmla="*/ 631779 h 925864"/>
                <a:gd name="connsiteX9" fmla="*/ 256011 w 623047"/>
                <a:gd name="connsiteY9" fmla="*/ 786072 h 925864"/>
                <a:gd name="connsiteX10" fmla="*/ 169150 w 623047"/>
                <a:gd name="connsiteY10" fmla="*/ 906649 h 925864"/>
                <a:gd name="connsiteX11" fmla="*/ 126291 w 623047"/>
                <a:gd name="connsiteY11" fmla="*/ 906077 h 925864"/>
                <a:gd name="connsiteX12" fmla="*/ 0 w 623047"/>
                <a:gd name="connsiteY12" fmla="*/ 743213 h 925864"/>
                <a:gd name="connsiteX13" fmla="*/ 0 w 623047"/>
                <a:gd name="connsiteY13" fmla="*/ 743213 h 925864"/>
                <a:gd name="connsiteX0" fmla="*/ 0 w 622395"/>
                <a:gd name="connsiteY0" fmla="*/ 743213 h 925864"/>
                <a:gd name="connsiteX1" fmla="*/ 219438 w 622395"/>
                <a:gd name="connsiteY1" fmla="*/ 592349 h 925864"/>
                <a:gd name="connsiteX2" fmla="*/ 358302 w 622395"/>
                <a:gd name="connsiteY2" fmla="*/ 432341 h 925864"/>
                <a:gd name="connsiteX3" fmla="*/ 421162 w 622395"/>
                <a:gd name="connsiteY3" fmla="*/ 248333 h 925864"/>
                <a:gd name="connsiteX4" fmla="*/ 420590 w 622395"/>
                <a:gd name="connsiteY4" fmla="*/ 87754 h 925864"/>
                <a:gd name="connsiteX5" fmla="*/ 511020 w 622395"/>
                <a:gd name="connsiteY5" fmla="*/ 12034 h 925864"/>
                <a:gd name="connsiteX6" fmla="*/ 622395 w 622395"/>
                <a:gd name="connsiteY6" fmla="*/ 306409 h 925864"/>
                <a:gd name="connsiteX7" fmla="*/ 405733 w 622395"/>
                <a:gd name="connsiteY7" fmla="*/ 631779 h 925864"/>
                <a:gd name="connsiteX8" fmla="*/ 256011 w 622395"/>
                <a:gd name="connsiteY8" fmla="*/ 786072 h 925864"/>
                <a:gd name="connsiteX9" fmla="*/ 169150 w 622395"/>
                <a:gd name="connsiteY9" fmla="*/ 906649 h 925864"/>
                <a:gd name="connsiteX10" fmla="*/ 126291 w 622395"/>
                <a:gd name="connsiteY10" fmla="*/ 906077 h 925864"/>
                <a:gd name="connsiteX11" fmla="*/ 0 w 622395"/>
                <a:gd name="connsiteY11" fmla="*/ 743213 h 925864"/>
                <a:gd name="connsiteX12" fmla="*/ 0 w 622395"/>
                <a:gd name="connsiteY12" fmla="*/ 743213 h 925864"/>
                <a:gd name="connsiteX0" fmla="*/ 0 w 625108"/>
                <a:gd name="connsiteY0" fmla="*/ 743213 h 925864"/>
                <a:gd name="connsiteX1" fmla="*/ 219438 w 625108"/>
                <a:gd name="connsiteY1" fmla="*/ 592349 h 925864"/>
                <a:gd name="connsiteX2" fmla="*/ 358302 w 625108"/>
                <a:gd name="connsiteY2" fmla="*/ 432341 h 925864"/>
                <a:gd name="connsiteX3" fmla="*/ 421162 w 625108"/>
                <a:gd name="connsiteY3" fmla="*/ 248333 h 925864"/>
                <a:gd name="connsiteX4" fmla="*/ 420590 w 625108"/>
                <a:gd name="connsiteY4" fmla="*/ 87754 h 925864"/>
                <a:gd name="connsiteX5" fmla="*/ 511020 w 625108"/>
                <a:gd name="connsiteY5" fmla="*/ 12034 h 925864"/>
                <a:gd name="connsiteX6" fmla="*/ 625108 w 625108"/>
                <a:gd name="connsiteY6" fmla="*/ 333543 h 925864"/>
                <a:gd name="connsiteX7" fmla="*/ 405733 w 625108"/>
                <a:gd name="connsiteY7" fmla="*/ 631779 h 925864"/>
                <a:gd name="connsiteX8" fmla="*/ 256011 w 625108"/>
                <a:gd name="connsiteY8" fmla="*/ 786072 h 925864"/>
                <a:gd name="connsiteX9" fmla="*/ 169150 w 625108"/>
                <a:gd name="connsiteY9" fmla="*/ 906649 h 925864"/>
                <a:gd name="connsiteX10" fmla="*/ 126291 w 625108"/>
                <a:gd name="connsiteY10" fmla="*/ 906077 h 925864"/>
                <a:gd name="connsiteX11" fmla="*/ 0 w 625108"/>
                <a:gd name="connsiteY11" fmla="*/ 743213 h 925864"/>
                <a:gd name="connsiteX12" fmla="*/ 0 w 625108"/>
                <a:gd name="connsiteY12" fmla="*/ 743213 h 925864"/>
                <a:gd name="connsiteX0" fmla="*/ 0 w 625108"/>
                <a:gd name="connsiteY0" fmla="*/ 743213 h 925864"/>
                <a:gd name="connsiteX1" fmla="*/ 219438 w 625108"/>
                <a:gd name="connsiteY1" fmla="*/ 592349 h 925864"/>
                <a:gd name="connsiteX2" fmla="*/ 358302 w 625108"/>
                <a:gd name="connsiteY2" fmla="*/ 432341 h 925864"/>
                <a:gd name="connsiteX3" fmla="*/ 421162 w 625108"/>
                <a:gd name="connsiteY3" fmla="*/ 248333 h 925864"/>
                <a:gd name="connsiteX4" fmla="*/ 420590 w 625108"/>
                <a:gd name="connsiteY4" fmla="*/ 87754 h 925864"/>
                <a:gd name="connsiteX5" fmla="*/ 511020 w 625108"/>
                <a:gd name="connsiteY5" fmla="*/ 12034 h 925864"/>
                <a:gd name="connsiteX6" fmla="*/ 625108 w 625108"/>
                <a:gd name="connsiteY6" fmla="*/ 333543 h 925864"/>
                <a:gd name="connsiteX7" fmla="*/ 405733 w 625108"/>
                <a:gd name="connsiteY7" fmla="*/ 631779 h 925864"/>
                <a:gd name="connsiteX8" fmla="*/ 256011 w 625108"/>
                <a:gd name="connsiteY8" fmla="*/ 786072 h 925864"/>
                <a:gd name="connsiteX9" fmla="*/ 169150 w 625108"/>
                <a:gd name="connsiteY9" fmla="*/ 906649 h 925864"/>
                <a:gd name="connsiteX10" fmla="*/ 126291 w 625108"/>
                <a:gd name="connsiteY10" fmla="*/ 906077 h 925864"/>
                <a:gd name="connsiteX11" fmla="*/ 0 w 625108"/>
                <a:gd name="connsiteY11" fmla="*/ 743213 h 925864"/>
                <a:gd name="connsiteX12" fmla="*/ 0 w 625108"/>
                <a:gd name="connsiteY12" fmla="*/ 743213 h 925864"/>
                <a:gd name="connsiteX0" fmla="*/ 0 w 625108"/>
                <a:gd name="connsiteY0" fmla="*/ 743213 h 925864"/>
                <a:gd name="connsiteX1" fmla="*/ 219438 w 625108"/>
                <a:gd name="connsiteY1" fmla="*/ 592349 h 925864"/>
                <a:gd name="connsiteX2" fmla="*/ 358302 w 625108"/>
                <a:gd name="connsiteY2" fmla="*/ 432341 h 925864"/>
                <a:gd name="connsiteX3" fmla="*/ 421162 w 625108"/>
                <a:gd name="connsiteY3" fmla="*/ 248333 h 925864"/>
                <a:gd name="connsiteX4" fmla="*/ 420590 w 625108"/>
                <a:gd name="connsiteY4" fmla="*/ 87754 h 925864"/>
                <a:gd name="connsiteX5" fmla="*/ 511020 w 625108"/>
                <a:gd name="connsiteY5" fmla="*/ 12034 h 925864"/>
                <a:gd name="connsiteX6" fmla="*/ 625108 w 625108"/>
                <a:gd name="connsiteY6" fmla="*/ 333543 h 925864"/>
                <a:gd name="connsiteX7" fmla="*/ 405733 w 625108"/>
                <a:gd name="connsiteY7" fmla="*/ 631779 h 925864"/>
                <a:gd name="connsiteX8" fmla="*/ 256011 w 625108"/>
                <a:gd name="connsiteY8" fmla="*/ 786072 h 925864"/>
                <a:gd name="connsiteX9" fmla="*/ 169150 w 625108"/>
                <a:gd name="connsiteY9" fmla="*/ 906649 h 925864"/>
                <a:gd name="connsiteX10" fmla="*/ 126291 w 625108"/>
                <a:gd name="connsiteY10" fmla="*/ 906077 h 925864"/>
                <a:gd name="connsiteX11" fmla="*/ 0 w 625108"/>
                <a:gd name="connsiteY11" fmla="*/ 743213 h 925864"/>
                <a:gd name="connsiteX12" fmla="*/ 0 w 625108"/>
                <a:gd name="connsiteY12" fmla="*/ 743213 h 925864"/>
                <a:gd name="connsiteX0" fmla="*/ 0 w 630897"/>
                <a:gd name="connsiteY0" fmla="*/ 710234 h 925864"/>
                <a:gd name="connsiteX1" fmla="*/ 225227 w 630897"/>
                <a:gd name="connsiteY1" fmla="*/ 592349 h 925864"/>
                <a:gd name="connsiteX2" fmla="*/ 364091 w 630897"/>
                <a:gd name="connsiteY2" fmla="*/ 432341 h 925864"/>
                <a:gd name="connsiteX3" fmla="*/ 426951 w 630897"/>
                <a:gd name="connsiteY3" fmla="*/ 248333 h 925864"/>
                <a:gd name="connsiteX4" fmla="*/ 426379 w 630897"/>
                <a:gd name="connsiteY4" fmla="*/ 87754 h 925864"/>
                <a:gd name="connsiteX5" fmla="*/ 516809 w 630897"/>
                <a:gd name="connsiteY5" fmla="*/ 12034 h 925864"/>
                <a:gd name="connsiteX6" fmla="*/ 630897 w 630897"/>
                <a:gd name="connsiteY6" fmla="*/ 333543 h 925864"/>
                <a:gd name="connsiteX7" fmla="*/ 411522 w 630897"/>
                <a:gd name="connsiteY7" fmla="*/ 631779 h 925864"/>
                <a:gd name="connsiteX8" fmla="*/ 261800 w 630897"/>
                <a:gd name="connsiteY8" fmla="*/ 786072 h 925864"/>
                <a:gd name="connsiteX9" fmla="*/ 174939 w 630897"/>
                <a:gd name="connsiteY9" fmla="*/ 906649 h 925864"/>
                <a:gd name="connsiteX10" fmla="*/ 132080 w 630897"/>
                <a:gd name="connsiteY10" fmla="*/ 906077 h 925864"/>
                <a:gd name="connsiteX11" fmla="*/ 5789 w 630897"/>
                <a:gd name="connsiteY11" fmla="*/ 743213 h 925864"/>
                <a:gd name="connsiteX12" fmla="*/ 0 w 630897"/>
                <a:gd name="connsiteY12" fmla="*/ 710234 h 925864"/>
                <a:gd name="connsiteX0" fmla="*/ 0 w 630897"/>
                <a:gd name="connsiteY0" fmla="*/ 710234 h 925864"/>
                <a:gd name="connsiteX1" fmla="*/ 219439 w 630897"/>
                <a:gd name="connsiteY1" fmla="*/ 580356 h 925864"/>
                <a:gd name="connsiteX2" fmla="*/ 364091 w 630897"/>
                <a:gd name="connsiteY2" fmla="*/ 432341 h 925864"/>
                <a:gd name="connsiteX3" fmla="*/ 426951 w 630897"/>
                <a:gd name="connsiteY3" fmla="*/ 248333 h 925864"/>
                <a:gd name="connsiteX4" fmla="*/ 426379 w 630897"/>
                <a:gd name="connsiteY4" fmla="*/ 87754 h 925864"/>
                <a:gd name="connsiteX5" fmla="*/ 516809 w 630897"/>
                <a:gd name="connsiteY5" fmla="*/ 12034 h 925864"/>
                <a:gd name="connsiteX6" fmla="*/ 630897 w 630897"/>
                <a:gd name="connsiteY6" fmla="*/ 333543 h 925864"/>
                <a:gd name="connsiteX7" fmla="*/ 411522 w 630897"/>
                <a:gd name="connsiteY7" fmla="*/ 631779 h 925864"/>
                <a:gd name="connsiteX8" fmla="*/ 261800 w 630897"/>
                <a:gd name="connsiteY8" fmla="*/ 786072 h 925864"/>
                <a:gd name="connsiteX9" fmla="*/ 174939 w 630897"/>
                <a:gd name="connsiteY9" fmla="*/ 906649 h 925864"/>
                <a:gd name="connsiteX10" fmla="*/ 132080 w 630897"/>
                <a:gd name="connsiteY10" fmla="*/ 906077 h 925864"/>
                <a:gd name="connsiteX11" fmla="*/ 5789 w 630897"/>
                <a:gd name="connsiteY11" fmla="*/ 743213 h 925864"/>
                <a:gd name="connsiteX12" fmla="*/ 0 w 630897"/>
                <a:gd name="connsiteY12" fmla="*/ 710234 h 925864"/>
                <a:gd name="connsiteX0" fmla="*/ 0 w 630897"/>
                <a:gd name="connsiteY0" fmla="*/ 710234 h 925864"/>
                <a:gd name="connsiteX1" fmla="*/ 219439 w 630897"/>
                <a:gd name="connsiteY1" fmla="*/ 580356 h 925864"/>
                <a:gd name="connsiteX2" fmla="*/ 352514 w 630897"/>
                <a:gd name="connsiteY2" fmla="*/ 423347 h 925864"/>
                <a:gd name="connsiteX3" fmla="*/ 426951 w 630897"/>
                <a:gd name="connsiteY3" fmla="*/ 248333 h 925864"/>
                <a:gd name="connsiteX4" fmla="*/ 426379 w 630897"/>
                <a:gd name="connsiteY4" fmla="*/ 87754 h 925864"/>
                <a:gd name="connsiteX5" fmla="*/ 516809 w 630897"/>
                <a:gd name="connsiteY5" fmla="*/ 12034 h 925864"/>
                <a:gd name="connsiteX6" fmla="*/ 630897 w 630897"/>
                <a:gd name="connsiteY6" fmla="*/ 333543 h 925864"/>
                <a:gd name="connsiteX7" fmla="*/ 411522 w 630897"/>
                <a:gd name="connsiteY7" fmla="*/ 631779 h 925864"/>
                <a:gd name="connsiteX8" fmla="*/ 261800 w 630897"/>
                <a:gd name="connsiteY8" fmla="*/ 786072 h 925864"/>
                <a:gd name="connsiteX9" fmla="*/ 174939 w 630897"/>
                <a:gd name="connsiteY9" fmla="*/ 906649 h 925864"/>
                <a:gd name="connsiteX10" fmla="*/ 132080 w 630897"/>
                <a:gd name="connsiteY10" fmla="*/ 906077 h 925864"/>
                <a:gd name="connsiteX11" fmla="*/ 5789 w 630897"/>
                <a:gd name="connsiteY11" fmla="*/ 743213 h 925864"/>
                <a:gd name="connsiteX12" fmla="*/ 0 w 630897"/>
                <a:gd name="connsiteY12" fmla="*/ 710234 h 925864"/>
                <a:gd name="connsiteX0" fmla="*/ 0 w 630897"/>
                <a:gd name="connsiteY0" fmla="*/ 710234 h 925864"/>
                <a:gd name="connsiteX1" fmla="*/ 219439 w 630897"/>
                <a:gd name="connsiteY1" fmla="*/ 580356 h 925864"/>
                <a:gd name="connsiteX2" fmla="*/ 352514 w 630897"/>
                <a:gd name="connsiteY2" fmla="*/ 423347 h 925864"/>
                <a:gd name="connsiteX3" fmla="*/ 418267 w 630897"/>
                <a:gd name="connsiteY3" fmla="*/ 242336 h 925864"/>
                <a:gd name="connsiteX4" fmla="*/ 426379 w 630897"/>
                <a:gd name="connsiteY4" fmla="*/ 87754 h 925864"/>
                <a:gd name="connsiteX5" fmla="*/ 516809 w 630897"/>
                <a:gd name="connsiteY5" fmla="*/ 12034 h 925864"/>
                <a:gd name="connsiteX6" fmla="*/ 630897 w 630897"/>
                <a:gd name="connsiteY6" fmla="*/ 333543 h 925864"/>
                <a:gd name="connsiteX7" fmla="*/ 411522 w 630897"/>
                <a:gd name="connsiteY7" fmla="*/ 631779 h 925864"/>
                <a:gd name="connsiteX8" fmla="*/ 261800 w 630897"/>
                <a:gd name="connsiteY8" fmla="*/ 786072 h 925864"/>
                <a:gd name="connsiteX9" fmla="*/ 174939 w 630897"/>
                <a:gd name="connsiteY9" fmla="*/ 906649 h 925864"/>
                <a:gd name="connsiteX10" fmla="*/ 132080 w 630897"/>
                <a:gd name="connsiteY10" fmla="*/ 906077 h 925864"/>
                <a:gd name="connsiteX11" fmla="*/ 5789 w 630897"/>
                <a:gd name="connsiteY11" fmla="*/ 743213 h 925864"/>
                <a:gd name="connsiteX12" fmla="*/ 0 w 630897"/>
                <a:gd name="connsiteY12" fmla="*/ 710234 h 925864"/>
                <a:gd name="connsiteX0" fmla="*/ 0 w 630897"/>
                <a:gd name="connsiteY0" fmla="*/ 709914 h 925544"/>
                <a:gd name="connsiteX1" fmla="*/ 219439 w 630897"/>
                <a:gd name="connsiteY1" fmla="*/ 580036 h 925544"/>
                <a:gd name="connsiteX2" fmla="*/ 352514 w 630897"/>
                <a:gd name="connsiteY2" fmla="*/ 423027 h 925544"/>
                <a:gd name="connsiteX3" fmla="*/ 418267 w 630897"/>
                <a:gd name="connsiteY3" fmla="*/ 242016 h 925544"/>
                <a:gd name="connsiteX4" fmla="*/ 417696 w 630897"/>
                <a:gd name="connsiteY4" fmla="*/ 90432 h 925544"/>
                <a:gd name="connsiteX5" fmla="*/ 516809 w 630897"/>
                <a:gd name="connsiteY5" fmla="*/ 11714 h 925544"/>
                <a:gd name="connsiteX6" fmla="*/ 630897 w 630897"/>
                <a:gd name="connsiteY6" fmla="*/ 333223 h 925544"/>
                <a:gd name="connsiteX7" fmla="*/ 411522 w 630897"/>
                <a:gd name="connsiteY7" fmla="*/ 631459 h 925544"/>
                <a:gd name="connsiteX8" fmla="*/ 261800 w 630897"/>
                <a:gd name="connsiteY8" fmla="*/ 785752 h 925544"/>
                <a:gd name="connsiteX9" fmla="*/ 174939 w 630897"/>
                <a:gd name="connsiteY9" fmla="*/ 906329 h 925544"/>
                <a:gd name="connsiteX10" fmla="*/ 132080 w 630897"/>
                <a:gd name="connsiteY10" fmla="*/ 905757 h 925544"/>
                <a:gd name="connsiteX11" fmla="*/ 5789 w 630897"/>
                <a:gd name="connsiteY11" fmla="*/ 742893 h 925544"/>
                <a:gd name="connsiteX12" fmla="*/ 0 w 630897"/>
                <a:gd name="connsiteY12" fmla="*/ 709914 h 925544"/>
                <a:gd name="connsiteX0" fmla="*/ 0 w 630897"/>
                <a:gd name="connsiteY0" fmla="*/ 704577 h 920207"/>
                <a:gd name="connsiteX1" fmla="*/ 219439 w 630897"/>
                <a:gd name="connsiteY1" fmla="*/ 574699 h 920207"/>
                <a:gd name="connsiteX2" fmla="*/ 352514 w 630897"/>
                <a:gd name="connsiteY2" fmla="*/ 417690 h 920207"/>
                <a:gd name="connsiteX3" fmla="*/ 418267 w 630897"/>
                <a:gd name="connsiteY3" fmla="*/ 236679 h 920207"/>
                <a:gd name="connsiteX4" fmla="*/ 417696 w 630897"/>
                <a:gd name="connsiteY4" fmla="*/ 85095 h 920207"/>
                <a:gd name="connsiteX5" fmla="*/ 505232 w 630897"/>
                <a:gd name="connsiteY5" fmla="*/ 12373 h 920207"/>
                <a:gd name="connsiteX6" fmla="*/ 630897 w 630897"/>
                <a:gd name="connsiteY6" fmla="*/ 327886 h 920207"/>
                <a:gd name="connsiteX7" fmla="*/ 411522 w 630897"/>
                <a:gd name="connsiteY7" fmla="*/ 626122 h 920207"/>
                <a:gd name="connsiteX8" fmla="*/ 261800 w 630897"/>
                <a:gd name="connsiteY8" fmla="*/ 780415 h 920207"/>
                <a:gd name="connsiteX9" fmla="*/ 174939 w 630897"/>
                <a:gd name="connsiteY9" fmla="*/ 900992 h 920207"/>
                <a:gd name="connsiteX10" fmla="*/ 132080 w 630897"/>
                <a:gd name="connsiteY10" fmla="*/ 900420 h 920207"/>
                <a:gd name="connsiteX11" fmla="*/ 5789 w 630897"/>
                <a:gd name="connsiteY11" fmla="*/ 737556 h 920207"/>
                <a:gd name="connsiteX12" fmla="*/ 0 w 630897"/>
                <a:gd name="connsiteY12" fmla="*/ 704577 h 920207"/>
                <a:gd name="connsiteX0" fmla="*/ 0 w 625108"/>
                <a:gd name="connsiteY0" fmla="*/ 737556 h 920207"/>
                <a:gd name="connsiteX1" fmla="*/ 213650 w 625108"/>
                <a:gd name="connsiteY1" fmla="*/ 574699 h 920207"/>
                <a:gd name="connsiteX2" fmla="*/ 346725 w 625108"/>
                <a:gd name="connsiteY2" fmla="*/ 417690 h 920207"/>
                <a:gd name="connsiteX3" fmla="*/ 412478 w 625108"/>
                <a:gd name="connsiteY3" fmla="*/ 236679 h 920207"/>
                <a:gd name="connsiteX4" fmla="*/ 411907 w 625108"/>
                <a:gd name="connsiteY4" fmla="*/ 85095 h 920207"/>
                <a:gd name="connsiteX5" fmla="*/ 499443 w 625108"/>
                <a:gd name="connsiteY5" fmla="*/ 12373 h 920207"/>
                <a:gd name="connsiteX6" fmla="*/ 625108 w 625108"/>
                <a:gd name="connsiteY6" fmla="*/ 327886 h 920207"/>
                <a:gd name="connsiteX7" fmla="*/ 405733 w 625108"/>
                <a:gd name="connsiteY7" fmla="*/ 626122 h 920207"/>
                <a:gd name="connsiteX8" fmla="*/ 256011 w 625108"/>
                <a:gd name="connsiteY8" fmla="*/ 780415 h 920207"/>
                <a:gd name="connsiteX9" fmla="*/ 169150 w 625108"/>
                <a:gd name="connsiteY9" fmla="*/ 900992 h 920207"/>
                <a:gd name="connsiteX10" fmla="*/ 126291 w 625108"/>
                <a:gd name="connsiteY10" fmla="*/ 900420 h 920207"/>
                <a:gd name="connsiteX11" fmla="*/ 0 w 625108"/>
                <a:gd name="connsiteY11" fmla="*/ 737556 h 920207"/>
                <a:gd name="connsiteX0" fmla="*/ 0 w 630897"/>
                <a:gd name="connsiteY0" fmla="*/ 704577 h 920207"/>
                <a:gd name="connsiteX1" fmla="*/ 219439 w 630897"/>
                <a:gd name="connsiteY1" fmla="*/ 574699 h 920207"/>
                <a:gd name="connsiteX2" fmla="*/ 352514 w 630897"/>
                <a:gd name="connsiteY2" fmla="*/ 417690 h 920207"/>
                <a:gd name="connsiteX3" fmla="*/ 418267 w 630897"/>
                <a:gd name="connsiteY3" fmla="*/ 236679 h 920207"/>
                <a:gd name="connsiteX4" fmla="*/ 417696 w 630897"/>
                <a:gd name="connsiteY4" fmla="*/ 85095 h 920207"/>
                <a:gd name="connsiteX5" fmla="*/ 505232 w 630897"/>
                <a:gd name="connsiteY5" fmla="*/ 12373 h 920207"/>
                <a:gd name="connsiteX6" fmla="*/ 630897 w 630897"/>
                <a:gd name="connsiteY6" fmla="*/ 327886 h 920207"/>
                <a:gd name="connsiteX7" fmla="*/ 411522 w 630897"/>
                <a:gd name="connsiteY7" fmla="*/ 626122 h 920207"/>
                <a:gd name="connsiteX8" fmla="*/ 261800 w 630897"/>
                <a:gd name="connsiteY8" fmla="*/ 780415 h 920207"/>
                <a:gd name="connsiteX9" fmla="*/ 174939 w 630897"/>
                <a:gd name="connsiteY9" fmla="*/ 900992 h 920207"/>
                <a:gd name="connsiteX10" fmla="*/ 132080 w 630897"/>
                <a:gd name="connsiteY10" fmla="*/ 900420 h 920207"/>
                <a:gd name="connsiteX11" fmla="*/ 0 w 630897"/>
                <a:gd name="connsiteY11" fmla="*/ 704577 h 920207"/>
                <a:gd name="connsiteX0" fmla="*/ 0 w 630897"/>
                <a:gd name="connsiteY0" fmla="*/ 704577 h 920207"/>
                <a:gd name="connsiteX1" fmla="*/ 219439 w 630897"/>
                <a:gd name="connsiteY1" fmla="*/ 574699 h 920207"/>
                <a:gd name="connsiteX2" fmla="*/ 352514 w 630897"/>
                <a:gd name="connsiteY2" fmla="*/ 417690 h 920207"/>
                <a:gd name="connsiteX3" fmla="*/ 418267 w 630897"/>
                <a:gd name="connsiteY3" fmla="*/ 236679 h 920207"/>
                <a:gd name="connsiteX4" fmla="*/ 417696 w 630897"/>
                <a:gd name="connsiteY4" fmla="*/ 85095 h 920207"/>
                <a:gd name="connsiteX5" fmla="*/ 505232 w 630897"/>
                <a:gd name="connsiteY5" fmla="*/ 12373 h 920207"/>
                <a:gd name="connsiteX6" fmla="*/ 630897 w 630897"/>
                <a:gd name="connsiteY6" fmla="*/ 327886 h 920207"/>
                <a:gd name="connsiteX7" fmla="*/ 411522 w 630897"/>
                <a:gd name="connsiteY7" fmla="*/ 626122 h 920207"/>
                <a:gd name="connsiteX8" fmla="*/ 261800 w 630897"/>
                <a:gd name="connsiteY8" fmla="*/ 780415 h 920207"/>
                <a:gd name="connsiteX9" fmla="*/ 174939 w 630897"/>
                <a:gd name="connsiteY9" fmla="*/ 900992 h 920207"/>
                <a:gd name="connsiteX10" fmla="*/ 132080 w 630897"/>
                <a:gd name="connsiteY10" fmla="*/ 900420 h 920207"/>
                <a:gd name="connsiteX11" fmla="*/ 0 w 630897"/>
                <a:gd name="connsiteY11" fmla="*/ 704577 h 920207"/>
                <a:gd name="connsiteX0" fmla="*/ 0 w 630897"/>
                <a:gd name="connsiteY0" fmla="*/ 704577 h 950161"/>
                <a:gd name="connsiteX1" fmla="*/ 219439 w 630897"/>
                <a:gd name="connsiteY1" fmla="*/ 574699 h 950161"/>
                <a:gd name="connsiteX2" fmla="*/ 352514 w 630897"/>
                <a:gd name="connsiteY2" fmla="*/ 417690 h 950161"/>
                <a:gd name="connsiteX3" fmla="*/ 418267 w 630897"/>
                <a:gd name="connsiteY3" fmla="*/ 236679 h 950161"/>
                <a:gd name="connsiteX4" fmla="*/ 417696 w 630897"/>
                <a:gd name="connsiteY4" fmla="*/ 85095 h 950161"/>
                <a:gd name="connsiteX5" fmla="*/ 505232 w 630897"/>
                <a:gd name="connsiteY5" fmla="*/ 12373 h 950161"/>
                <a:gd name="connsiteX6" fmla="*/ 630897 w 630897"/>
                <a:gd name="connsiteY6" fmla="*/ 327886 h 950161"/>
                <a:gd name="connsiteX7" fmla="*/ 411522 w 630897"/>
                <a:gd name="connsiteY7" fmla="*/ 626122 h 950161"/>
                <a:gd name="connsiteX8" fmla="*/ 234251 w 630897"/>
                <a:gd name="connsiteY8" fmla="*/ 943470 h 950161"/>
                <a:gd name="connsiteX9" fmla="*/ 174939 w 630897"/>
                <a:gd name="connsiteY9" fmla="*/ 900992 h 950161"/>
                <a:gd name="connsiteX10" fmla="*/ 132080 w 630897"/>
                <a:gd name="connsiteY10" fmla="*/ 900420 h 950161"/>
                <a:gd name="connsiteX11" fmla="*/ 0 w 630897"/>
                <a:gd name="connsiteY11" fmla="*/ 704577 h 950161"/>
                <a:gd name="connsiteX0" fmla="*/ 0 w 630897"/>
                <a:gd name="connsiteY0" fmla="*/ 704577 h 961892"/>
                <a:gd name="connsiteX1" fmla="*/ 219439 w 630897"/>
                <a:gd name="connsiteY1" fmla="*/ 574699 h 961892"/>
                <a:gd name="connsiteX2" fmla="*/ 352514 w 630897"/>
                <a:gd name="connsiteY2" fmla="*/ 417690 h 961892"/>
                <a:gd name="connsiteX3" fmla="*/ 418267 w 630897"/>
                <a:gd name="connsiteY3" fmla="*/ 236679 h 961892"/>
                <a:gd name="connsiteX4" fmla="*/ 417696 w 630897"/>
                <a:gd name="connsiteY4" fmla="*/ 85095 h 961892"/>
                <a:gd name="connsiteX5" fmla="*/ 505232 w 630897"/>
                <a:gd name="connsiteY5" fmla="*/ 12373 h 961892"/>
                <a:gd name="connsiteX6" fmla="*/ 630897 w 630897"/>
                <a:gd name="connsiteY6" fmla="*/ 327886 h 961892"/>
                <a:gd name="connsiteX7" fmla="*/ 411522 w 630897"/>
                <a:gd name="connsiteY7" fmla="*/ 626122 h 961892"/>
                <a:gd name="connsiteX8" fmla="*/ 234251 w 630897"/>
                <a:gd name="connsiteY8" fmla="*/ 943470 h 961892"/>
                <a:gd name="connsiteX9" fmla="*/ 132080 w 630897"/>
                <a:gd name="connsiteY9" fmla="*/ 900420 h 961892"/>
                <a:gd name="connsiteX10" fmla="*/ 0 w 630897"/>
                <a:gd name="connsiteY10" fmla="*/ 704577 h 961892"/>
                <a:gd name="connsiteX0" fmla="*/ 0 w 630897"/>
                <a:gd name="connsiteY0" fmla="*/ 704577 h 1029364"/>
                <a:gd name="connsiteX1" fmla="*/ 219439 w 630897"/>
                <a:gd name="connsiteY1" fmla="*/ 574699 h 1029364"/>
                <a:gd name="connsiteX2" fmla="*/ 352514 w 630897"/>
                <a:gd name="connsiteY2" fmla="*/ 417690 h 1029364"/>
                <a:gd name="connsiteX3" fmla="*/ 418267 w 630897"/>
                <a:gd name="connsiteY3" fmla="*/ 236679 h 1029364"/>
                <a:gd name="connsiteX4" fmla="*/ 417696 w 630897"/>
                <a:gd name="connsiteY4" fmla="*/ 85095 h 1029364"/>
                <a:gd name="connsiteX5" fmla="*/ 505232 w 630897"/>
                <a:gd name="connsiteY5" fmla="*/ 12373 h 1029364"/>
                <a:gd name="connsiteX6" fmla="*/ 630897 w 630897"/>
                <a:gd name="connsiteY6" fmla="*/ 327886 h 1029364"/>
                <a:gd name="connsiteX7" fmla="*/ 411522 w 630897"/>
                <a:gd name="connsiteY7" fmla="*/ 626122 h 1029364"/>
                <a:gd name="connsiteX8" fmla="*/ 234251 w 630897"/>
                <a:gd name="connsiteY8" fmla="*/ 943470 h 1029364"/>
                <a:gd name="connsiteX9" fmla="*/ 84855 w 630897"/>
                <a:gd name="connsiteY9" fmla="*/ 1014559 h 1029364"/>
                <a:gd name="connsiteX10" fmla="*/ 0 w 630897"/>
                <a:gd name="connsiteY10" fmla="*/ 704577 h 1029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30897" h="1029364">
                  <a:moveTo>
                    <a:pt x="0" y="704577"/>
                  </a:moveTo>
                  <a:cubicBezTo>
                    <a:pt x="87618" y="688266"/>
                    <a:pt x="160687" y="622513"/>
                    <a:pt x="219439" y="574699"/>
                  </a:cubicBezTo>
                  <a:cubicBezTo>
                    <a:pt x="278191" y="526885"/>
                    <a:pt x="319376" y="474027"/>
                    <a:pt x="352514" y="417690"/>
                  </a:cubicBezTo>
                  <a:cubicBezTo>
                    <a:pt x="385652" y="361353"/>
                    <a:pt x="419981" y="306397"/>
                    <a:pt x="418267" y="236679"/>
                  </a:cubicBezTo>
                  <a:cubicBezTo>
                    <a:pt x="416552" y="182962"/>
                    <a:pt x="417696" y="138812"/>
                    <a:pt x="417696" y="85095"/>
                  </a:cubicBezTo>
                  <a:cubicBezTo>
                    <a:pt x="418268" y="41665"/>
                    <a:pt x="472050" y="-28592"/>
                    <a:pt x="505232" y="12373"/>
                  </a:cubicBezTo>
                  <a:cubicBezTo>
                    <a:pt x="516707" y="96752"/>
                    <a:pt x="592603" y="208754"/>
                    <a:pt x="630897" y="327886"/>
                  </a:cubicBezTo>
                  <a:cubicBezTo>
                    <a:pt x="602496" y="423037"/>
                    <a:pt x="477630" y="523525"/>
                    <a:pt x="411522" y="626122"/>
                  </a:cubicBezTo>
                  <a:cubicBezTo>
                    <a:pt x="345414" y="728719"/>
                    <a:pt x="288696" y="878730"/>
                    <a:pt x="234251" y="943470"/>
                  </a:cubicBezTo>
                  <a:cubicBezTo>
                    <a:pt x="179806" y="1008210"/>
                    <a:pt x="123897" y="1054374"/>
                    <a:pt x="84855" y="1014559"/>
                  </a:cubicBezTo>
                  <a:cubicBezTo>
                    <a:pt x="61426" y="979700"/>
                    <a:pt x="17144" y="722863"/>
                    <a:pt x="0" y="704577"/>
                  </a:cubicBezTo>
                  <a:close/>
                </a:path>
              </a:pathLst>
            </a:custGeom>
            <a:gradFill>
              <a:gsLst>
                <a:gs pos="29000">
                  <a:schemeClr val="accent2">
                    <a:lumMod val="20000"/>
                    <a:lumOff val="80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11400000" scaled="0"/>
            </a:gra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1" name="Freeform: Shape 59">
              <a:extLst>
                <a:ext uri="{FF2B5EF4-FFF2-40B4-BE49-F238E27FC236}">
                  <a16:creationId xmlns:a16="http://schemas.microsoft.com/office/drawing/2014/main" id="{37F13487-9580-4D55-91E1-D83FB4727A2C}"/>
                </a:ext>
              </a:extLst>
            </p:cNvPr>
            <p:cNvSpPr/>
            <p:nvPr/>
          </p:nvSpPr>
          <p:spPr>
            <a:xfrm flipH="1">
              <a:off x="1999709" y="5272484"/>
              <a:ext cx="227881" cy="269569"/>
            </a:xfrm>
            <a:custGeom>
              <a:avLst/>
              <a:gdLst>
                <a:gd name="connsiteX0" fmla="*/ 62530 w 280192"/>
                <a:gd name="connsiteY0" fmla="*/ 21715 h 331449"/>
                <a:gd name="connsiteX1" fmla="*/ 25957 w 280192"/>
                <a:gd name="connsiteY1" fmla="*/ 17715 h 331449"/>
                <a:gd name="connsiteX2" fmla="*/ 141391 w 280192"/>
                <a:gd name="connsiteY2" fmla="*/ 0 h 331449"/>
                <a:gd name="connsiteX3" fmla="*/ 279111 w 280192"/>
                <a:gd name="connsiteY3" fmla="*/ 140006 h 331449"/>
                <a:gd name="connsiteX4" fmla="*/ 265968 w 280192"/>
                <a:gd name="connsiteY4" fmla="*/ 266298 h 331449"/>
                <a:gd name="connsiteX5" fmla="*/ 211679 w 280192"/>
                <a:gd name="connsiteY5" fmla="*/ 331444 h 331449"/>
                <a:gd name="connsiteX6" fmla="*/ 49386 w 280192"/>
                <a:gd name="connsiteY6" fmla="*/ 318300 h 331449"/>
                <a:gd name="connsiteX7" fmla="*/ 5384 w 280192"/>
                <a:gd name="connsiteY7" fmla="*/ 294299 h 331449"/>
                <a:gd name="connsiteX8" fmla="*/ 813 w 280192"/>
                <a:gd name="connsiteY8" fmla="*/ 278870 h 331449"/>
                <a:gd name="connsiteX9" fmla="*/ 77959 w 280192"/>
                <a:gd name="connsiteY9" fmla="*/ 268584 h 331449"/>
                <a:gd name="connsiteX10" fmla="*/ 62530 w 280192"/>
                <a:gd name="connsiteY10" fmla="*/ 21715 h 33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0192" h="331449">
                  <a:moveTo>
                    <a:pt x="62530" y="21715"/>
                  </a:moveTo>
                  <a:cubicBezTo>
                    <a:pt x="50529" y="17715"/>
                    <a:pt x="38529" y="18287"/>
                    <a:pt x="25957" y="17715"/>
                  </a:cubicBezTo>
                  <a:cubicBezTo>
                    <a:pt x="63673" y="6858"/>
                    <a:pt x="103103" y="7429"/>
                    <a:pt x="141391" y="0"/>
                  </a:cubicBezTo>
                  <a:cubicBezTo>
                    <a:pt x="232252" y="6286"/>
                    <a:pt x="272825" y="47431"/>
                    <a:pt x="279111" y="140006"/>
                  </a:cubicBezTo>
                  <a:cubicBezTo>
                    <a:pt x="281968" y="182865"/>
                    <a:pt x="279683" y="225153"/>
                    <a:pt x="265968" y="266298"/>
                  </a:cubicBezTo>
                  <a:cubicBezTo>
                    <a:pt x="259110" y="288013"/>
                    <a:pt x="226537" y="332015"/>
                    <a:pt x="211679" y="331444"/>
                  </a:cubicBezTo>
                  <a:cubicBezTo>
                    <a:pt x="166535" y="329729"/>
                    <a:pt x="94531" y="327443"/>
                    <a:pt x="49386" y="318300"/>
                  </a:cubicBezTo>
                  <a:cubicBezTo>
                    <a:pt x="33386" y="312586"/>
                    <a:pt x="17385" y="306871"/>
                    <a:pt x="5384" y="294299"/>
                  </a:cubicBezTo>
                  <a:cubicBezTo>
                    <a:pt x="1384" y="289727"/>
                    <a:pt x="-1473" y="284584"/>
                    <a:pt x="813" y="278870"/>
                  </a:cubicBezTo>
                  <a:cubicBezTo>
                    <a:pt x="3099" y="273155"/>
                    <a:pt x="30528" y="311443"/>
                    <a:pt x="77959" y="268584"/>
                  </a:cubicBezTo>
                  <a:cubicBezTo>
                    <a:pt x="177392" y="181151"/>
                    <a:pt x="138533" y="46288"/>
                    <a:pt x="62530" y="21715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5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60">
              <a:extLst>
                <a:ext uri="{FF2B5EF4-FFF2-40B4-BE49-F238E27FC236}">
                  <a16:creationId xmlns:a16="http://schemas.microsoft.com/office/drawing/2014/main" id="{8DC76988-98A0-4CF1-BD9E-59C85B42DB78}"/>
                </a:ext>
              </a:extLst>
            </p:cNvPr>
            <p:cNvSpPr/>
            <p:nvPr/>
          </p:nvSpPr>
          <p:spPr>
            <a:xfrm flipH="1">
              <a:off x="1887006" y="5701391"/>
              <a:ext cx="315607" cy="398377"/>
            </a:xfrm>
            <a:custGeom>
              <a:avLst/>
              <a:gdLst>
                <a:gd name="connsiteX0" fmla="*/ 388056 w 388055"/>
                <a:gd name="connsiteY0" fmla="*/ 11519 h 489825"/>
                <a:gd name="connsiteX1" fmla="*/ 199476 w 388055"/>
                <a:gd name="connsiteY1" fmla="*/ 280102 h 489825"/>
                <a:gd name="connsiteX2" fmla="*/ 170903 w 388055"/>
                <a:gd name="connsiteY2" fmla="*/ 444110 h 489825"/>
                <a:gd name="connsiteX3" fmla="*/ 173760 w 388055"/>
                <a:gd name="connsiteY3" fmla="*/ 489826 h 489825"/>
                <a:gd name="connsiteX4" fmla="*/ 58898 w 388055"/>
                <a:gd name="connsiteY4" fmla="*/ 419537 h 489825"/>
                <a:gd name="connsiteX5" fmla="*/ 38 w 388055"/>
                <a:gd name="connsiteY5" fmla="*/ 262958 h 489825"/>
                <a:gd name="connsiteX6" fmla="*/ 23468 w 388055"/>
                <a:gd name="connsiteY6" fmla="*/ 119524 h 489825"/>
                <a:gd name="connsiteX7" fmla="*/ 158331 w 388055"/>
                <a:gd name="connsiteY7" fmla="*/ 6376 h 489825"/>
                <a:gd name="connsiteX8" fmla="*/ 185761 w 388055"/>
                <a:gd name="connsiteY8" fmla="*/ 661 h 489825"/>
                <a:gd name="connsiteX9" fmla="*/ 388056 w 388055"/>
                <a:gd name="connsiteY9" fmla="*/ 11519 h 489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8055" h="489825">
                  <a:moveTo>
                    <a:pt x="388056" y="11519"/>
                  </a:moveTo>
                  <a:cubicBezTo>
                    <a:pt x="290908" y="76664"/>
                    <a:pt x="217762" y="159525"/>
                    <a:pt x="199476" y="280102"/>
                  </a:cubicBezTo>
                  <a:cubicBezTo>
                    <a:pt x="190332" y="340105"/>
                    <a:pt x="177189" y="383535"/>
                    <a:pt x="170903" y="444110"/>
                  </a:cubicBezTo>
                  <a:cubicBezTo>
                    <a:pt x="170332" y="453824"/>
                    <a:pt x="165760" y="482968"/>
                    <a:pt x="173760" y="489826"/>
                  </a:cubicBezTo>
                  <a:cubicBezTo>
                    <a:pt x="134902" y="458396"/>
                    <a:pt x="98328" y="441252"/>
                    <a:pt x="58898" y="419537"/>
                  </a:cubicBezTo>
                  <a:cubicBezTo>
                    <a:pt x="23468" y="400107"/>
                    <a:pt x="-1105" y="327533"/>
                    <a:pt x="38" y="262958"/>
                  </a:cubicBezTo>
                  <a:cubicBezTo>
                    <a:pt x="610" y="213242"/>
                    <a:pt x="1181" y="164668"/>
                    <a:pt x="23468" y="119524"/>
                  </a:cubicBezTo>
                  <a:cubicBezTo>
                    <a:pt x="51469" y="61235"/>
                    <a:pt x="98900" y="26377"/>
                    <a:pt x="158331" y="6376"/>
                  </a:cubicBezTo>
                  <a:cubicBezTo>
                    <a:pt x="167474" y="4661"/>
                    <a:pt x="176618" y="2947"/>
                    <a:pt x="185761" y="661"/>
                  </a:cubicBezTo>
                  <a:cubicBezTo>
                    <a:pt x="205190" y="-2768"/>
                    <a:pt x="341768" y="8090"/>
                    <a:pt x="388056" y="11519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5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61">
              <a:extLst>
                <a:ext uri="{FF2B5EF4-FFF2-40B4-BE49-F238E27FC236}">
                  <a16:creationId xmlns:a16="http://schemas.microsoft.com/office/drawing/2014/main" id="{09D11A54-8ED8-46E5-8857-6B39FE1144B0}"/>
                </a:ext>
              </a:extLst>
            </p:cNvPr>
            <p:cNvSpPr/>
            <p:nvPr/>
          </p:nvSpPr>
          <p:spPr>
            <a:xfrm>
              <a:off x="862681" y="3807661"/>
              <a:ext cx="496362" cy="780594"/>
            </a:xfrm>
            <a:custGeom>
              <a:avLst/>
              <a:gdLst>
                <a:gd name="connsiteX0" fmla="*/ 203850 w 773445"/>
                <a:gd name="connsiteY0" fmla="*/ 0 h 1216342"/>
                <a:gd name="connsiteX1" fmla="*/ 544845 w 773445"/>
                <a:gd name="connsiteY1" fmla="*/ 807720 h 1216342"/>
                <a:gd name="connsiteX2" fmla="*/ 605805 w 773445"/>
                <a:gd name="connsiteY2" fmla="*/ 905828 h 1216342"/>
                <a:gd name="connsiteX3" fmla="*/ 773445 w 773445"/>
                <a:gd name="connsiteY3" fmla="*/ 1216343 h 1216342"/>
                <a:gd name="connsiteX4" fmla="*/ 492458 w 773445"/>
                <a:gd name="connsiteY4" fmla="*/ 960120 h 1216342"/>
                <a:gd name="connsiteX5" fmla="*/ 371490 w 773445"/>
                <a:gd name="connsiteY5" fmla="*/ 852488 h 1216342"/>
                <a:gd name="connsiteX6" fmla="*/ 234330 w 773445"/>
                <a:gd name="connsiteY6" fmla="*/ 919163 h 1216342"/>
                <a:gd name="connsiteX7" fmla="*/ 46688 w 773445"/>
                <a:gd name="connsiteY7" fmla="*/ 1199198 h 1216342"/>
                <a:gd name="connsiteX8" fmla="*/ 4778 w 773445"/>
                <a:gd name="connsiteY8" fmla="*/ 751523 h 1216342"/>
                <a:gd name="connsiteX9" fmla="*/ 12398 w 773445"/>
                <a:gd name="connsiteY9" fmla="*/ 283845 h 1216342"/>
                <a:gd name="connsiteX10" fmla="*/ 2873 w 773445"/>
                <a:gd name="connsiteY10" fmla="*/ 220980 h 1216342"/>
                <a:gd name="connsiteX11" fmla="*/ 203850 w 773445"/>
                <a:gd name="connsiteY11" fmla="*/ 0 h 1216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73445" h="1216342">
                  <a:moveTo>
                    <a:pt x="203850" y="0"/>
                  </a:moveTo>
                  <a:cubicBezTo>
                    <a:pt x="160035" y="335280"/>
                    <a:pt x="352440" y="571500"/>
                    <a:pt x="544845" y="807720"/>
                  </a:cubicBezTo>
                  <a:cubicBezTo>
                    <a:pt x="569610" y="838200"/>
                    <a:pt x="613425" y="864870"/>
                    <a:pt x="605805" y="905828"/>
                  </a:cubicBezTo>
                  <a:cubicBezTo>
                    <a:pt x="579135" y="1056323"/>
                    <a:pt x="680100" y="1133475"/>
                    <a:pt x="773445" y="1216343"/>
                  </a:cubicBezTo>
                  <a:cubicBezTo>
                    <a:pt x="651525" y="1163003"/>
                    <a:pt x="507698" y="1135380"/>
                    <a:pt x="492458" y="960120"/>
                  </a:cubicBezTo>
                  <a:cubicBezTo>
                    <a:pt x="486743" y="894398"/>
                    <a:pt x="433403" y="862965"/>
                    <a:pt x="371490" y="852488"/>
                  </a:cubicBezTo>
                  <a:cubicBezTo>
                    <a:pt x="310530" y="842010"/>
                    <a:pt x="264810" y="863918"/>
                    <a:pt x="234330" y="919163"/>
                  </a:cubicBezTo>
                  <a:cubicBezTo>
                    <a:pt x="180038" y="1014413"/>
                    <a:pt x="123840" y="1107758"/>
                    <a:pt x="46688" y="1199198"/>
                  </a:cubicBezTo>
                  <a:cubicBezTo>
                    <a:pt x="32400" y="1049655"/>
                    <a:pt x="9540" y="901065"/>
                    <a:pt x="4778" y="751523"/>
                  </a:cubicBezTo>
                  <a:cubicBezTo>
                    <a:pt x="15" y="595313"/>
                    <a:pt x="-5700" y="439103"/>
                    <a:pt x="12398" y="283845"/>
                  </a:cubicBezTo>
                  <a:cubicBezTo>
                    <a:pt x="14303" y="263843"/>
                    <a:pt x="6683" y="241935"/>
                    <a:pt x="2873" y="220980"/>
                  </a:cubicBezTo>
                  <a:cubicBezTo>
                    <a:pt x="76215" y="153353"/>
                    <a:pt x="102885" y="41910"/>
                    <a:pt x="203850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62">
              <a:extLst>
                <a:ext uri="{FF2B5EF4-FFF2-40B4-BE49-F238E27FC236}">
                  <a16:creationId xmlns:a16="http://schemas.microsoft.com/office/drawing/2014/main" id="{99C614B2-0156-4DF0-B512-0E3993A4487D}"/>
                </a:ext>
              </a:extLst>
            </p:cNvPr>
            <p:cNvSpPr/>
            <p:nvPr/>
          </p:nvSpPr>
          <p:spPr>
            <a:xfrm rot="21033141">
              <a:off x="1302401" y="4103182"/>
              <a:ext cx="260812" cy="462508"/>
            </a:xfrm>
            <a:custGeom>
              <a:avLst/>
              <a:gdLst>
                <a:gd name="connsiteX0" fmla="*/ 0 w 643473"/>
                <a:gd name="connsiteY0" fmla="*/ 1141095 h 1141095"/>
                <a:gd name="connsiteX1" fmla="*/ 136208 w 643473"/>
                <a:gd name="connsiteY1" fmla="*/ 850583 h 1141095"/>
                <a:gd name="connsiteX2" fmla="*/ 170498 w 643473"/>
                <a:gd name="connsiteY2" fmla="*/ 768668 h 1141095"/>
                <a:gd name="connsiteX3" fmla="*/ 390525 w 643473"/>
                <a:gd name="connsiteY3" fmla="*/ 0 h 1141095"/>
                <a:gd name="connsiteX4" fmla="*/ 571500 w 643473"/>
                <a:gd name="connsiteY4" fmla="*/ 187643 h 1141095"/>
                <a:gd name="connsiteX5" fmla="*/ 616268 w 643473"/>
                <a:gd name="connsiteY5" fmla="*/ 1098233 h 1141095"/>
                <a:gd name="connsiteX6" fmla="*/ 476250 w 643473"/>
                <a:gd name="connsiteY6" fmla="*/ 860108 h 1141095"/>
                <a:gd name="connsiteX7" fmla="*/ 340042 w 643473"/>
                <a:gd name="connsiteY7" fmla="*/ 777240 h 1141095"/>
                <a:gd name="connsiteX8" fmla="*/ 232410 w 643473"/>
                <a:gd name="connsiteY8" fmla="*/ 893445 h 1141095"/>
                <a:gd name="connsiteX9" fmla="*/ 0 w 643473"/>
                <a:gd name="connsiteY9" fmla="*/ 1141095 h 1141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3473" h="1141095">
                  <a:moveTo>
                    <a:pt x="0" y="1141095"/>
                  </a:moveTo>
                  <a:cubicBezTo>
                    <a:pt x="80010" y="1060133"/>
                    <a:pt x="159068" y="980123"/>
                    <a:pt x="136208" y="850583"/>
                  </a:cubicBezTo>
                  <a:cubicBezTo>
                    <a:pt x="130493" y="820103"/>
                    <a:pt x="150495" y="792480"/>
                    <a:pt x="170498" y="768668"/>
                  </a:cubicBezTo>
                  <a:cubicBezTo>
                    <a:pt x="360998" y="545783"/>
                    <a:pt x="451485" y="294323"/>
                    <a:pt x="390525" y="0"/>
                  </a:cubicBezTo>
                  <a:cubicBezTo>
                    <a:pt x="492442" y="21908"/>
                    <a:pt x="508635" y="127635"/>
                    <a:pt x="571500" y="187643"/>
                  </a:cubicBezTo>
                  <a:cubicBezTo>
                    <a:pt x="639128" y="482918"/>
                    <a:pt x="669608" y="780098"/>
                    <a:pt x="616268" y="1098233"/>
                  </a:cubicBezTo>
                  <a:cubicBezTo>
                    <a:pt x="552450" y="1016318"/>
                    <a:pt x="513398" y="938213"/>
                    <a:pt x="476250" y="860108"/>
                  </a:cubicBezTo>
                  <a:cubicBezTo>
                    <a:pt x="448628" y="801053"/>
                    <a:pt x="408623" y="769620"/>
                    <a:pt x="340042" y="777240"/>
                  </a:cubicBezTo>
                  <a:cubicBezTo>
                    <a:pt x="269558" y="785813"/>
                    <a:pt x="243840" y="830580"/>
                    <a:pt x="232410" y="893445"/>
                  </a:cubicBezTo>
                  <a:cubicBezTo>
                    <a:pt x="208598" y="1025843"/>
                    <a:pt x="132398" y="1109663"/>
                    <a:pt x="0" y="1141095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" name="Freeform: Shape 63">
              <a:extLst>
                <a:ext uri="{FF2B5EF4-FFF2-40B4-BE49-F238E27FC236}">
                  <a16:creationId xmlns:a16="http://schemas.microsoft.com/office/drawing/2014/main" id="{914385BD-1F03-49FA-A78A-0F6A1DA9EA08}"/>
                </a:ext>
              </a:extLst>
            </p:cNvPr>
            <p:cNvSpPr/>
            <p:nvPr/>
          </p:nvSpPr>
          <p:spPr>
            <a:xfrm>
              <a:off x="1351035" y="4618107"/>
              <a:ext cx="73448" cy="700087"/>
            </a:xfrm>
            <a:custGeom>
              <a:avLst/>
              <a:gdLst>
                <a:gd name="connsiteX0" fmla="*/ 106 w 73448"/>
                <a:gd name="connsiteY0" fmla="*/ 0 h 700087"/>
                <a:gd name="connsiteX1" fmla="*/ 18203 w 73448"/>
                <a:gd name="connsiteY1" fmla="*/ 5715 h 700087"/>
                <a:gd name="connsiteX2" fmla="*/ 51541 w 73448"/>
                <a:gd name="connsiteY2" fmla="*/ 287655 h 700087"/>
                <a:gd name="connsiteX3" fmla="*/ 73448 w 73448"/>
                <a:gd name="connsiteY3" fmla="*/ 700088 h 700087"/>
                <a:gd name="connsiteX4" fmla="*/ 2963 w 73448"/>
                <a:gd name="connsiteY4" fmla="*/ 583883 h 700087"/>
                <a:gd name="connsiteX5" fmla="*/ 106 w 73448"/>
                <a:gd name="connsiteY5" fmla="*/ 0 h 700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448" h="700087">
                  <a:moveTo>
                    <a:pt x="106" y="0"/>
                  </a:moveTo>
                  <a:cubicBezTo>
                    <a:pt x="5821" y="1905"/>
                    <a:pt x="12488" y="3810"/>
                    <a:pt x="18203" y="5715"/>
                  </a:cubicBezTo>
                  <a:cubicBezTo>
                    <a:pt x="46778" y="97155"/>
                    <a:pt x="42016" y="193358"/>
                    <a:pt x="51541" y="287655"/>
                  </a:cubicBezTo>
                  <a:cubicBezTo>
                    <a:pt x="64876" y="424815"/>
                    <a:pt x="66781" y="561975"/>
                    <a:pt x="73448" y="700088"/>
                  </a:cubicBezTo>
                  <a:cubicBezTo>
                    <a:pt x="-3704" y="694373"/>
                    <a:pt x="3916" y="632460"/>
                    <a:pt x="2963" y="583883"/>
                  </a:cubicBezTo>
                  <a:cubicBezTo>
                    <a:pt x="-847" y="389573"/>
                    <a:pt x="106" y="194310"/>
                    <a:pt x="106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64">
              <a:extLst>
                <a:ext uri="{FF2B5EF4-FFF2-40B4-BE49-F238E27FC236}">
                  <a16:creationId xmlns:a16="http://schemas.microsoft.com/office/drawing/2014/main" id="{2497DFD0-2A3E-496D-A464-C97FA195464C}"/>
                </a:ext>
              </a:extLst>
            </p:cNvPr>
            <p:cNvSpPr/>
            <p:nvPr/>
          </p:nvSpPr>
          <p:spPr>
            <a:xfrm flipH="1">
              <a:off x="962751" y="2988706"/>
              <a:ext cx="980684" cy="1332769"/>
            </a:xfrm>
            <a:custGeom>
              <a:avLst/>
              <a:gdLst>
                <a:gd name="connsiteX0" fmla="*/ 644380 w 1205803"/>
                <a:gd name="connsiteY0" fmla="*/ 1651278 h 1653800"/>
                <a:gd name="connsiteX1" fmla="*/ 646463 w 1205803"/>
                <a:gd name="connsiteY1" fmla="*/ 1653765 h 1653800"/>
                <a:gd name="connsiteX2" fmla="*/ 646396 w 1205803"/>
                <a:gd name="connsiteY2" fmla="*/ 1653800 h 1653800"/>
                <a:gd name="connsiteX3" fmla="*/ 1145212 w 1205803"/>
                <a:gd name="connsiteY3" fmla="*/ 913534 h 1653800"/>
                <a:gd name="connsiteX4" fmla="*/ 1149524 w 1205803"/>
                <a:gd name="connsiteY4" fmla="*/ 943291 h 1653800"/>
                <a:gd name="connsiteX5" fmla="*/ 1114092 w 1205803"/>
                <a:gd name="connsiteY5" fmla="*/ 943291 h 1653800"/>
                <a:gd name="connsiteX6" fmla="*/ 1130354 w 1205803"/>
                <a:gd name="connsiteY6" fmla="*/ 927821 h 1653800"/>
                <a:gd name="connsiteX7" fmla="*/ 1144712 w 1205803"/>
                <a:gd name="connsiteY7" fmla="*/ 913749 h 1653800"/>
                <a:gd name="connsiteX8" fmla="*/ 1144717 w 1205803"/>
                <a:gd name="connsiteY8" fmla="*/ 913732 h 1653800"/>
                <a:gd name="connsiteX9" fmla="*/ 598259 w 1205803"/>
                <a:gd name="connsiteY9" fmla="*/ 279 h 1653800"/>
                <a:gd name="connsiteX10" fmla="*/ 789196 w 1205803"/>
                <a:gd name="connsiteY10" fmla="*/ 41495 h 1653800"/>
                <a:gd name="connsiteX11" fmla="*/ 983490 w 1205803"/>
                <a:gd name="connsiteY11" fmla="*/ 212931 h 1653800"/>
                <a:gd name="connsiteX12" fmla="*/ 1046350 w 1205803"/>
                <a:gd name="connsiteY12" fmla="*/ 511802 h 1653800"/>
                <a:gd name="connsiteX13" fmla="*/ 1094353 w 1205803"/>
                <a:gd name="connsiteY13" fmla="*/ 473514 h 1653800"/>
                <a:gd name="connsiteX14" fmla="*/ 1157213 w 1205803"/>
                <a:gd name="connsiteY14" fmla="*/ 527231 h 1653800"/>
                <a:gd name="connsiteX15" fmla="*/ 1205786 w 1205803"/>
                <a:gd name="connsiteY15" fmla="*/ 770099 h 1653800"/>
                <a:gd name="connsiteX16" fmla="*/ 1174927 w 1205803"/>
                <a:gd name="connsiteY16" fmla="*/ 867246 h 1653800"/>
                <a:gd name="connsiteX17" fmla="*/ 1146926 w 1205803"/>
                <a:gd name="connsiteY17" fmla="*/ 910677 h 1653800"/>
                <a:gd name="connsiteX18" fmla="*/ 1145500 w 1205803"/>
                <a:gd name="connsiteY18" fmla="*/ 910881 h 1653800"/>
                <a:gd name="connsiteX19" fmla="*/ 1146828 w 1205803"/>
                <a:gd name="connsiteY19" fmla="*/ 906043 h 1653800"/>
                <a:gd name="connsiteX20" fmla="*/ 1137212 w 1205803"/>
                <a:gd name="connsiteY20" fmla="*/ 902677 h 1653800"/>
                <a:gd name="connsiteX21" fmla="*/ 1054922 w 1205803"/>
                <a:gd name="connsiteY21" fmla="*/ 983823 h 1653800"/>
                <a:gd name="connsiteX22" fmla="*/ 1055494 w 1205803"/>
                <a:gd name="connsiteY22" fmla="*/ 1144402 h 1653800"/>
                <a:gd name="connsiteX23" fmla="*/ 992634 w 1205803"/>
                <a:gd name="connsiteY23" fmla="*/ 1328410 h 1653800"/>
                <a:gd name="connsiteX24" fmla="*/ 853770 w 1205803"/>
                <a:gd name="connsiteY24" fmla="*/ 1488418 h 1653800"/>
                <a:gd name="connsiteX25" fmla="*/ 651683 w 1205803"/>
                <a:gd name="connsiteY25" fmla="*/ 1630737 h 1653800"/>
                <a:gd name="connsiteX26" fmla="*/ 634660 w 1205803"/>
                <a:gd name="connsiteY26" fmla="*/ 1639121 h 1653800"/>
                <a:gd name="connsiteX27" fmla="*/ 634332 w 1205803"/>
                <a:gd name="connsiteY27" fmla="*/ 1638710 h 1653800"/>
                <a:gd name="connsiteX28" fmla="*/ 634903 w 1205803"/>
                <a:gd name="connsiteY28" fmla="*/ 1634709 h 1653800"/>
                <a:gd name="connsiteX29" fmla="*/ 550328 w 1205803"/>
                <a:gd name="connsiteY29" fmla="*/ 1638710 h 1653800"/>
                <a:gd name="connsiteX30" fmla="*/ 456609 w 1205803"/>
                <a:gd name="connsiteY30" fmla="*/ 1575850 h 1653800"/>
                <a:gd name="connsiteX31" fmla="*/ 417179 w 1205803"/>
                <a:gd name="connsiteY31" fmla="*/ 1515847 h 1653800"/>
                <a:gd name="connsiteX32" fmla="*/ 161167 w 1205803"/>
                <a:gd name="connsiteY32" fmla="*/ 1154688 h 1653800"/>
                <a:gd name="connsiteX33" fmla="*/ 23447 w 1205803"/>
                <a:gd name="connsiteY33" fmla="*/ 779814 h 1653800"/>
                <a:gd name="connsiteX34" fmla="*/ 17 w 1205803"/>
                <a:gd name="connsiteY34" fmla="*/ 587805 h 1653800"/>
                <a:gd name="connsiteX35" fmla="*/ 589 w 1205803"/>
                <a:gd name="connsiteY35" fmla="*/ 544375 h 1653800"/>
                <a:gd name="connsiteX36" fmla="*/ 77164 w 1205803"/>
                <a:gd name="connsiteY36" fmla="*/ 250647 h 1653800"/>
                <a:gd name="connsiteX37" fmla="*/ 393178 w 1205803"/>
                <a:gd name="connsiteY37" fmla="*/ 37495 h 1653800"/>
                <a:gd name="connsiteX38" fmla="*/ 598259 w 1205803"/>
                <a:gd name="connsiteY38" fmla="*/ 279 h 1653800"/>
                <a:gd name="connsiteX0" fmla="*/ 646396 w 1205803"/>
                <a:gd name="connsiteY0" fmla="*/ 1653800 h 1653800"/>
                <a:gd name="connsiteX1" fmla="*/ 646463 w 1205803"/>
                <a:gd name="connsiteY1" fmla="*/ 1653765 h 1653800"/>
                <a:gd name="connsiteX2" fmla="*/ 646396 w 1205803"/>
                <a:gd name="connsiteY2" fmla="*/ 1653800 h 1653800"/>
                <a:gd name="connsiteX3" fmla="*/ 1145212 w 1205803"/>
                <a:gd name="connsiteY3" fmla="*/ 913534 h 1653800"/>
                <a:gd name="connsiteX4" fmla="*/ 1149524 w 1205803"/>
                <a:gd name="connsiteY4" fmla="*/ 943291 h 1653800"/>
                <a:gd name="connsiteX5" fmla="*/ 1114092 w 1205803"/>
                <a:gd name="connsiteY5" fmla="*/ 943291 h 1653800"/>
                <a:gd name="connsiteX6" fmla="*/ 1130354 w 1205803"/>
                <a:gd name="connsiteY6" fmla="*/ 927821 h 1653800"/>
                <a:gd name="connsiteX7" fmla="*/ 1144712 w 1205803"/>
                <a:gd name="connsiteY7" fmla="*/ 913749 h 1653800"/>
                <a:gd name="connsiteX8" fmla="*/ 1144717 w 1205803"/>
                <a:gd name="connsiteY8" fmla="*/ 913732 h 1653800"/>
                <a:gd name="connsiteX9" fmla="*/ 1145212 w 1205803"/>
                <a:gd name="connsiteY9" fmla="*/ 913534 h 1653800"/>
                <a:gd name="connsiteX10" fmla="*/ 598259 w 1205803"/>
                <a:gd name="connsiteY10" fmla="*/ 279 h 1653800"/>
                <a:gd name="connsiteX11" fmla="*/ 789196 w 1205803"/>
                <a:gd name="connsiteY11" fmla="*/ 41495 h 1653800"/>
                <a:gd name="connsiteX12" fmla="*/ 983490 w 1205803"/>
                <a:gd name="connsiteY12" fmla="*/ 212931 h 1653800"/>
                <a:gd name="connsiteX13" fmla="*/ 1046350 w 1205803"/>
                <a:gd name="connsiteY13" fmla="*/ 511802 h 1653800"/>
                <a:gd name="connsiteX14" fmla="*/ 1094353 w 1205803"/>
                <a:gd name="connsiteY14" fmla="*/ 473514 h 1653800"/>
                <a:gd name="connsiteX15" fmla="*/ 1157213 w 1205803"/>
                <a:gd name="connsiteY15" fmla="*/ 527231 h 1653800"/>
                <a:gd name="connsiteX16" fmla="*/ 1205786 w 1205803"/>
                <a:gd name="connsiteY16" fmla="*/ 770099 h 1653800"/>
                <a:gd name="connsiteX17" fmla="*/ 1174927 w 1205803"/>
                <a:gd name="connsiteY17" fmla="*/ 867246 h 1653800"/>
                <a:gd name="connsiteX18" fmla="*/ 1146926 w 1205803"/>
                <a:gd name="connsiteY18" fmla="*/ 910677 h 1653800"/>
                <a:gd name="connsiteX19" fmla="*/ 1145500 w 1205803"/>
                <a:gd name="connsiteY19" fmla="*/ 910881 h 1653800"/>
                <a:gd name="connsiteX20" fmla="*/ 1146828 w 1205803"/>
                <a:gd name="connsiteY20" fmla="*/ 906043 h 1653800"/>
                <a:gd name="connsiteX21" fmla="*/ 1137212 w 1205803"/>
                <a:gd name="connsiteY21" fmla="*/ 902677 h 1653800"/>
                <a:gd name="connsiteX22" fmla="*/ 1054922 w 1205803"/>
                <a:gd name="connsiteY22" fmla="*/ 983823 h 1653800"/>
                <a:gd name="connsiteX23" fmla="*/ 1055494 w 1205803"/>
                <a:gd name="connsiteY23" fmla="*/ 1144402 h 1653800"/>
                <a:gd name="connsiteX24" fmla="*/ 992634 w 1205803"/>
                <a:gd name="connsiteY24" fmla="*/ 1328410 h 1653800"/>
                <a:gd name="connsiteX25" fmla="*/ 853770 w 1205803"/>
                <a:gd name="connsiteY25" fmla="*/ 1488418 h 1653800"/>
                <a:gd name="connsiteX26" fmla="*/ 651683 w 1205803"/>
                <a:gd name="connsiteY26" fmla="*/ 1630737 h 1653800"/>
                <a:gd name="connsiteX27" fmla="*/ 634660 w 1205803"/>
                <a:gd name="connsiteY27" fmla="*/ 1639121 h 1653800"/>
                <a:gd name="connsiteX28" fmla="*/ 634332 w 1205803"/>
                <a:gd name="connsiteY28" fmla="*/ 1638710 h 1653800"/>
                <a:gd name="connsiteX29" fmla="*/ 634903 w 1205803"/>
                <a:gd name="connsiteY29" fmla="*/ 1634709 h 1653800"/>
                <a:gd name="connsiteX30" fmla="*/ 550328 w 1205803"/>
                <a:gd name="connsiteY30" fmla="*/ 1638710 h 1653800"/>
                <a:gd name="connsiteX31" fmla="*/ 456609 w 1205803"/>
                <a:gd name="connsiteY31" fmla="*/ 1575850 h 1653800"/>
                <a:gd name="connsiteX32" fmla="*/ 417179 w 1205803"/>
                <a:gd name="connsiteY32" fmla="*/ 1515847 h 1653800"/>
                <a:gd name="connsiteX33" fmla="*/ 161167 w 1205803"/>
                <a:gd name="connsiteY33" fmla="*/ 1154688 h 1653800"/>
                <a:gd name="connsiteX34" fmla="*/ 23447 w 1205803"/>
                <a:gd name="connsiteY34" fmla="*/ 779814 h 1653800"/>
                <a:gd name="connsiteX35" fmla="*/ 17 w 1205803"/>
                <a:gd name="connsiteY35" fmla="*/ 587805 h 1653800"/>
                <a:gd name="connsiteX36" fmla="*/ 589 w 1205803"/>
                <a:gd name="connsiteY36" fmla="*/ 544375 h 1653800"/>
                <a:gd name="connsiteX37" fmla="*/ 77164 w 1205803"/>
                <a:gd name="connsiteY37" fmla="*/ 250647 h 1653800"/>
                <a:gd name="connsiteX38" fmla="*/ 393178 w 1205803"/>
                <a:gd name="connsiteY38" fmla="*/ 37495 h 1653800"/>
                <a:gd name="connsiteX39" fmla="*/ 598259 w 1205803"/>
                <a:gd name="connsiteY39" fmla="*/ 279 h 1653800"/>
                <a:gd name="connsiteX0" fmla="*/ 1145212 w 1205803"/>
                <a:gd name="connsiteY0" fmla="*/ 913534 h 1639479"/>
                <a:gd name="connsiteX1" fmla="*/ 1149524 w 1205803"/>
                <a:gd name="connsiteY1" fmla="*/ 943291 h 1639479"/>
                <a:gd name="connsiteX2" fmla="*/ 1114092 w 1205803"/>
                <a:gd name="connsiteY2" fmla="*/ 943291 h 1639479"/>
                <a:gd name="connsiteX3" fmla="*/ 1130354 w 1205803"/>
                <a:gd name="connsiteY3" fmla="*/ 927821 h 1639479"/>
                <a:gd name="connsiteX4" fmla="*/ 1144712 w 1205803"/>
                <a:gd name="connsiteY4" fmla="*/ 913749 h 1639479"/>
                <a:gd name="connsiteX5" fmla="*/ 1144717 w 1205803"/>
                <a:gd name="connsiteY5" fmla="*/ 913732 h 1639479"/>
                <a:gd name="connsiteX6" fmla="*/ 1145212 w 1205803"/>
                <a:gd name="connsiteY6" fmla="*/ 913534 h 1639479"/>
                <a:gd name="connsiteX7" fmla="*/ 598259 w 1205803"/>
                <a:gd name="connsiteY7" fmla="*/ 279 h 1639479"/>
                <a:gd name="connsiteX8" fmla="*/ 789196 w 1205803"/>
                <a:gd name="connsiteY8" fmla="*/ 41495 h 1639479"/>
                <a:gd name="connsiteX9" fmla="*/ 983490 w 1205803"/>
                <a:gd name="connsiteY9" fmla="*/ 212931 h 1639479"/>
                <a:gd name="connsiteX10" fmla="*/ 1046350 w 1205803"/>
                <a:gd name="connsiteY10" fmla="*/ 511802 h 1639479"/>
                <a:gd name="connsiteX11" fmla="*/ 1094353 w 1205803"/>
                <a:gd name="connsiteY11" fmla="*/ 473514 h 1639479"/>
                <a:gd name="connsiteX12" fmla="*/ 1157213 w 1205803"/>
                <a:gd name="connsiteY12" fmla="*/ 527231 h 1639479"/>
                <a:gd name="connsiteX13" fmla="*/ 1205786 w 1205803"/>
                <a:gd name="connsiteY13" fmla="*/ 770099 h 1639479"/>
                <a:gd name="connsiteX14" fmla="*/ 1174927 w 1205803"/>
                <a:gd name="connsiteY14" fmla="*/ 867246 h 1639479"/>
                <a:gd name="connsiteX15" fmla="*/ 1146926 w 1205803"/>
                <a:gd name="connsiteY15" fmla="*/ 910677 h 1639479"/>
                <a:gd name="connsiteX16" fmla="*/ 1145500 w 1205803"/>
                <a:gd name="connsiteY16" fmla="*/ 910881 h 1639479"/>
                <a:gd name="connsiteX17" fmla="*/ 1146828 w 1205803"/>
                <a:gd name="connsiteY17" fmla="*/ 906043 h 1639479"/>
                <a:gd name="connsiteX18" fmla="*/ 1137212 w 1205803"/>
                <a:gd name="connsiteY18" fmla="*/ 902677 h 1639479"/>
                <a:gd name="connsiteX19" fmla="*/ 1054922 w 1205803"/>
                <a:gd name="connsiteY19" fmla="*/ 983823 h 1639479"/>
                <a:gd name="connsiteX20" fmla="*/ 1055494 w 1205803"/>
                <a:gd name="connsiteY20" fmla="*/ 1144402 h 1639479"/>
                <a:gd name="connsiteX21" fmla="*/ 992634 w 1205803"/>
                <a:gd name="connsiteY21" fmla="*/ 1328410 h 1639479"/>
                <a:gd name="connsiteX22" fmla="*/ 853770 w 1205803"/>
                <a:gd name="connsiteY22" fmla="*/ 1488418 h 1639479"/>
                <a:gd name="connsiteX23" fmla="*/ 651683 w 1205803"/>
                <a:gd name="connsiteY23" fmla="*/ 1630737 h 1639479"/>
                <a:gd name="connsiteX24" fmla="*/ 634660 w 1205803"/>
                <a:gd name="connsiteY24" fmla="*/ 1639121 h 1639479"/>
                <a:gd name="connsiteX25" fmla="*/ 634332 w 1205803"/>
                <a:gd name="connsiteY25" fmla="*/ 1638710 h 1639479"/>
                <a:gd name="connsiteX26" fmla="*/ 634903 w 1205803"/>
                <a:gd name="connsiteY26" fmla="*/ 1634709 h 1639479"/>
                <a:gd name="connsiteX27" fmla="*/ 550328 w 1205803"/>
                <a:gd name="connsiteY27" fmla="*/ 1638710 h 1639479"/>
                <a:gd name="connsiteX28" fmla="*/ 456609 w 1205803"/>
                <a:gd name="connsiteY28" fmla="*/ 1575850 h 1639479"/>
                <a:gd name="connsiteX29" fmla="*/ 417179 w 1205803"/>
                <a:gd name="connsiteY29" fmla="*/ 1515847 h 1639479"/>
                <a:gd name="connsiteX30" fmla="*/ 161167 w 1205803"/>
                <a:gd name="connsiteY30" fmla="*/ 1154688 h 1639479"/>
                <a:gd name="connsiteX31" fmla="*/ 23447 w 1205803"/>
                <a:gd name="connsiteY31" fmla="*/ 779814 h 1639479"/>
                <a:gd name="connsiteX32" fmla="*/ 17 w 1205803"/>
                <a:gd name="connsiteY32" fmla="*/ 587805 h 1639479"/>
                <a:gd name="connsiteX33" fmla="*/ 589 w 1205803"/>
                <a:gd name="connsiteY33" fmla="*/ 544375 h 1639479"/>
                <a:gd name="connsiteX34" fmla="*/ 77164 w 1205803"/>
                <a:gd name="connsiteY34" fmla="*/ 250647 h 1639479"/>
                <a:gd name="connsiteX35" fmla="*/ 393178 w 1205803"/>
                <a:gd name="connsiteY35" fmla="*/ 37495 h 1639479"/>
                <a:gd name="connsiteX36" fmla="*/ 598259 w 1205803"/>
                <a:gd name="connsiteY36" fmla="*/ 279 h 1639479"/>
                <a:gd name="connsiteX0" fmla="*/ 1145212 w 1205803"/>
                <a:gd name="connsiteY0" fmla="*/ 913534 h 1639479"/>
                <a:gd name="connsiteX1" fmla="*/ 1114092 w 1205803"/>
                <a:gd name="connsiteY1" fmla="*/ 943291 h 1639479"/>
                <a:gd name="connsiteX2" fmla="*/ 1130354 w 1205803"/>
                <a:gd name="connsiteY2" fmla="*/ 927821 h 1639479"/>
                <a:gd name="connsiteX3" fmla="*/ 1144712 w 1205803"/>
                <a:gd name="connsiteY3" fmla="*/ 913749 h 1639479"/>
                <a:gd name="connsiteX4" fmla="*/ 1144717 w 1205803"/>
                <a:gd name="connsiteY4" fmla="*/ 913732 h 1639479"/>
                <a:gd name="connsiteX5" fmla="*/ 1145212 w 1205803"/>
                <a:gd name="connsiteY5" fmla="*/ 913534 h 1639479"/>
                <a:gd name="connsiteX6" fmla="*/ 598259 w 1205803"/>
                <a:gd name="connsiteY6" fmla="*/ 279 h 1639479"/>
                <a:gd name="connsiteX7" fmla="*/ 789196 w 1205803"/>
                <a:gd name="connsiteY7" fmla="*/ 41495 h 1639479"/>
                <a:gd name="connsiteX8" fmla="*/ 983490 w 1205803"/>
                <a:gd name="connsiteY8" fmla="*/ 212931 h 1639479"/>
                <a:gd name="connsiteX9" fmla="*/ 1046350 w 1205803"/>
                <a:gd name="connsiteY9" fmla="*/ 511802 h 1639479"/>
                <a:gd name="connsiteX10" fmla="*/ 1094353 w 1205803"/>
                <a:gd name="connsiteY10" fmla="*/ 473514 h 1639479"/>
                <a:gd name="connsiteX11" fmla="*/ 1157213 w 1205803"/>
                <a:gd name="connsiteY11" fmla="*/ 527231 h 1639479"/>
                <a:gd name="connsiteX12" fmla="*/ 1205786 w 1205803"/>
                <a:gd name="connsiteY12" fmla="*/ 770099 h 1639479"/>
                <a:gd name="connsiteX13" fmla="*/ 1174927 w 1205803"/>
                <a:gd name="connsiteY13" fmla="*/ 867246 h 1639479"/>
                <a:gd name="connsiteX14" fmla="*/ 1146926 w 1205803"/>
                <a:gd name="connsiteY14" fmla="*/ 910677 h 1639479"/>
                <a:gd name="connsiteX15" fmla="*/ 1145500 w 1205803"/>
                <a:gd name="connsiteY15" fmla="*/ 910881 h 1639479"/>
                <a:gd name="connsiteX16" fmla="*/ 1146828 w 1205803"/>
                <a:gd name="connsiteY16" fmla="*/ 906043 h 1639479"/>
                <a:gd name="connsiteX17" fmla="*/ 1137212 w 1205803"/>
                <a:gd name="connsiteY17" fmla="*/ 902677 h 1639479"/>
                <a:gd name="connsiteX18" fmla="*/ 1054922 w 1205803"/>
                <a:gd name="connsiteY18" fmla="*/ 983823 h 1639479"/>
                <a:gd name="connsiteX19" fmla="*/ 1055494 w 1205803"/>
                <a:gd name="connsiteY19" fmla="*/ 1144402 h 1639479"/>
                <a:gd name="connsiteX20" fmla="*/ 992634 w 1205803"/>
                <a:gd name="connsiteY20" fmla="*/ 1328410 h 1639479"/>
                <a:gd name="connsiteX21" fmla="*/ 853770 w 1205803"/>
                <a:gd name="connsiteY21" fmla="*/ 1488418 h 1639479"/>
                <a:gd name="connsiteX22" fmla="*/ 651683 w 1205803"/>
                <a:gd name="connsiteY22" fmla="*/ 1630737 h 1639479"/>
                <a:gd name="connsiteX23" fmla="*/ 634660 w 1205803"/>
                <a:gd name="connsiteY23" fmla="*/ 1639121 h 1639479"/>
                <a:gd name="connsiteX24" fmla="*/ 634332 w 1205803"/>
                <a:gd name="connsiteY24" fmla="*/ 1638710 h 1639479"/>
                <a:gd name="connsiteX25" fmla="*/ 634903 w 1205803"/>
                <a:gd name="connsiteY25" fmla="*/ 1634709 h 1639479"/>
                <a:gd name="connsiteX26" fmla="*/ 550328 w 1205803"/>
                <a:gd name="connsiteY26" fmla="*/ 1638710 h 1639479"/>
                <a:gd name="connsiteX27" fmla="*/ 456609 w 1205803"/>
                <a:gd name="connsiteY27" fmla="*/ 1575850 h 1639479"/>
                <a:gd name="connsiteX28" fmla="*/ 417179 w 1205803"/>
                <a:gd name="connsiteY28" fmla="*/ 1515847 h 1639479"/>
                <a:gd name="connsiteX29" fmla="*/ 161167 w 1205803"/>
                <a:gd name="connsiteY29" fmla="*/ 1154688 h 1639479"/>
                <a:gd name="connsiteX30" fmla="*/ 23447 w 1205803"/>
                <a:gd name="connsiteY30" fmla="*/ 779814 h 1639479"/>
                <a:gd name="connsiteX31" fmla="*/ 17 w 1205803"/>
                <a:gd name="connsiteY31" fmla="*/ 587805 h 1639479"/>
                <a:gd name="connsiteX32" fmla="*/ 589 w 1205803"/>
                <a:gd name="connsiteY32" fmla="*/ 544375 h 1639479"/>
                <a:gd name="connsiteX33" fmla="*/ 77164 w 1205803"/>
                <a:gd name="connsiteY33" fmla="*/ 250647 h 1639479"/>
                <a:gd name="connsiteX34" fmla="*/ 393178 w 1205803"/>
                <a:gd name="connsiteY34" fmla="*/ 37495 h 1639479"/>
                <a:gd name="connsiteX35" fmla="*/ 598259 w 1205803"/>
                <a:gd name="connsiteY35" fmla="*/ 279 h 1639479"/>
                <a:gd name="connsiteX0" fmla="*/ 1145212 w 1205803"/>
                <a:gd name="connsiteY0" fmla="*/ 913534 h 1639479"/>
                <a:gd name="connsiteX1" fmla="*/ 1130354 w 1205803"/>
                <a:gd name="connsiteY1" fmla="*/ 927821 h 1639479"/>
                <a:gd name="connsiteX2" fmla="*/ 1144712 w 1205803"/>
                <a:gd name="connsiteY2" fmla="*/ 913749 h 1639479"/>
                <a:gd name="connsiteX3" fmla="*/ 1144717 w 1205803"/>
                <a:gd name="connsiteY3" fmla="*/ 913732 h 1639479"/>
                <a:gd name="connsiteX4" fmla="*/ 1145212 w 1205803"/>
                <a:gd name="connsiteY4" fmla="*/ 913534 h 1639479"/>
                <a:gd name="connsiteX5" fmla="*/ 598259 w 1205803"/>
                <a:gd name="connsiteY5" fmla="*/ 279 h 1639479"/>
                <a:gd name="connsiteX6" fmla="*/ 789196 w 1205803"/>
                <a:gd name="connsiteY6" fmla="*/ 41495 h 1639479"/>
                <a:gd name="connsiteX7" fmla="*/ 983490 w 1205803"/>
                <a:gd name="connsiteY7" fmla="*/ 212931 h 1639479"/>
                <a:gd name="connsiteX8" fmla="*/ 1046350 w 1205803"/>
                <a:gd name="connsiteY8" fmla="*/ 511802 h 1639479"/>
                <a:gd name="connsiteX9" fmla="*/ 1094353 w 1205803"/>
                <a:gd name="connsiteY9" fmla="*/ 473514 h 1639479"/>
                <a:gd name="connsiteX10" fmla="*/ 1157213 w 1205803"/>
                <a:gd name="connsiteY10" fmla="*/ 527231 h 1639479"/>
                <a:gd name="connsiteX11" fmla="*/ 1205786 w 1205803"/>
                <a:gd name="connsiteY11" fmla="*/ 770099 h 1639479"/>
                <a:gd name="connsiteX12" fmla="*/ 1174927 w 1205803"/>
                <a:gd name="connsiteY12" fmla="*/ 867246 h 1639479"/>
                <a:gd name="connsiteX13" fmla="*/ 1146926 w 1205803"/>
                <a:gd name="connsiteY13" fmla="*/ 910677 h 1639479"/>
                <a:gd name="connsiteX14" fmla="*/ 1145500 w 1205803"/>
                <a:gd name="connsiteY14" fmla="*/ 910881 h 1639479"/>
                <a:gd name="connsiteX15" fmla="*/ 1146828 w 1205803"/>
                <a:gd name="connsiteY15" fmla="*/ 906043 h 1639479"/>
                <a:gd name="connsiteX16" fmla="*/ 1137212 w 1205803"/>
                <a:gd name="connsiteY16" fmla="*/ 902677 h 1639479"/>
                <a:gd name="connsiteX17" fmla="*/ 1054922 w 1205803"/>
                <a:gd name="connsiteY17" fmla="*/ 983823 h 1639479"/>
                <a:gd name="connsiteX18" fmla="*/ 1055494 w 1205803"/>
                <a:gd name="connsiteY18" fmla="*/ 1144402 h 1639479"/>
                <a:gd name="connsiteX19" fmla="*/ 992634 w 1205803"/>
                <a:gd name="connsiteY19" fmla="*/ 1328410 h 1639479"/>
                <a:gd name="connsiteX20" fmla="*/ 853770 w 1205803"/>
                <a:gd name="connsiteY20" fmla="*/ 1488418 h 1639479"/>
                <a:gd name="connsiteX21" fmla="*/ 651683 w 1205803"/>
                <a:gd name="connsiteY21" fmla="*/ 1630737 h 1639479"/>
                <a:gd name="connsiteX22" fmla="*/ 634660 w 1205803"/>
                <a:gd name="connsiteY22" fmla="*/ 1639121 h 1639479"/>
                <a:gd name="connsiteX23" fmla="*/ 634332 w 1205803"/>
                <a:gd name="connsiteY23" fmla="*/ 1638710 h 1639479"/>
                <a:gd name="connsiteX24" fmla="*/ 634903 w 1205803"/>
                <a:gd name="connsiteY24" fmla="*/ 1634709 h 1639479"/>
                <a:gd name="connsiteX25" fmla="*/ 550328 w 1205803"/>
                <a:gd name="connsiteY25" fmla="*/ 1638710 h 1639479"/>
                <a:gd name="connsiteX26" fmla="*/ 456609 w 1205803"/>
                <a:gd name="connsiteY26" fmla="*/ 1575850 h 1639479"/>
                <a:gd name="connsiteX27" fmla="*/ 417179 w 1205803"/>
                <a:gd name="connsiteY27" fmla="*/ 1515847 h 1639479"/>
                <a:gd name="connsiteX28" fmla="*/ 161167 w 1205803"/>
                <a:gd name="connsiteY28" fmla="*/ 1154688 h 1639479"/>
                <a:gd name="connsiteX29" fmla="*/ 23447 w 1205803"/>
                <a:gd name="connsiteY29" fmla="*/ 779814 h 1639479"/>
                <a:gd name="connsiteX30" fmla="*/ 17 w 1205803"/>
                <a:gd name="connsiteY30" fmla="*/ 587805 h 1639479"/>
                <a:gd name="connsiteX31" fmla="*/ 589 w 1205803"/>
                <a:gd name="connsiteY31" fmla="*/ 544375 h 1639479"/>
                <a:gd name="connsiteX32" fmla="*/ 77164 w 1205803"/>
                <a:gd name="connsiteY32" fmla="*/ 250647 h 1639479"/>
                <a:gd name="connsiteX33" fmla="*/ 393178 w 1205803"/>
                <a:gd name="connsiteY33" fmla="*/ 37495 h 1639479"/>
                <a:gd name="connsiteX34" fmla="*/ 598259 w 1205803"/>
                <a:gd name="connsiteY34" fmla="*/ 279 h 1639479"/>
                <a:gd name="connsiteX0" fmla="*/ 1145212 w 1205803"/>
                <a:gd name="connsiteY0" fmla="*/ 913534 h 1639479"/>
                <a:gd name="connsiteX1" fmla="*/ 1144712 w 1205803"/>
                <a:gd name="connsiteY1" fmla="*/ 913749 h 1639479"/>
                <a:gd name="connsiteX2" fmla="*/ 1144717 w 1205803"/>
                <a:gd name="connsiteY2" fmla="*/ 913732 h 1639479"/>
                <a:gd name="connsiteX3" fmla="*/ 1145212 w 1205803"/>
                <a:gd name="connsiteY3" fmla="*/ 913534 h 1639479"/>
                <a:gd name="connsiteX4" fmla="*/ 598259 w 1205803"/>
                <a:gd name="connsiteY4" fmla="*/ 279 h 1639479"/>
                <a:gd name="connsiteX5" fmla="*/ 789196 w 1205803"/>
                <a:gd name="connsiteY5" fmla="*/ 41495 h 1639479"/>
                <a:gd name="connsiteX6" fmla="*/ 983490 w 1205803"/>
                <a:gd name="connsiteY6" fmla="*/ 212931 h 1639479"/>
                <a:gd name="connsiteX7" fmla="*/ 1046350 w 1205803"/>
                <a:gd name="connsiteY7" fmla="*/ 511802 h 1639479"/>
                <a:gd name="connsiteX8" fmla="*/ 1094353 w 1205803"/>
                <a:gd name="connsiteY8" fmla="*/ 473514 h 1639479"/>
                <a:gd name="connsiteX9" fmla="*/ 1157213 w 1205803"/>
                <a:gd name="connsiteY9" fmla="*/ 527231 h 1639479"/>
                <a:gd name="connsiteX10" fmla="*/ 1205786 w 1205803"/>
                <a:gd name="connsiteY10" fmla="*/ 770099 h 1639479"/>
                <a:gd name="connsiteX11" fmla="*/ 1174927 w 1205803"/>
                <a:gd name="connsiteY11" fmla="*/ 867246 h 1639479"/>
                <a:gd name="connsiteX12" fmla="*/ 1146926 w 1205803"/>
                <a:gd name="connsiteY12" fmla="*/ 910677 h 1639479"/>
                <a:gd name="connsiteX13" fmla="*/ 1145500 w 1205803"/>
                <a:gd name="connsiteY13" fmla="*/ 910881 h 1639479"/>
                <a:gd name="connsiteX14" fmla="*/ 1146828 w 1205803"/>
                <a:gd name="connsiteY14" fmla="*/ 906043 h 1639479"/>
                <a:gd name="connsiteX15" fmla="*/ 1137212 w 1205803"/>
                <a:gd name="connsiteY15" fmla="*/ 902677 h 1639479"/>
                <a:gd name="connsiteX16" fmla="*/ 1054922 w 1205803"/>
                <a:gd name="connsiteY16" fmla="*/ 983823 h 1639479"/>
                <a:gd name="connsiteX17" fmla="*/ 1055494 w 1205803"/>
                <a:gd name="connsiteY17" fmla="*/ 1144402 h 1639479"/>
                <a:gd name="connsiteX18" fmla="*/ 992634 w 1205803"/>
                <a:gd name="connsiteY18" fmla="*/ 1328410 h 1639479"/>
                <a:gd name="connsiteX19" fmla="*/ 853770 w 1205803"/>
                <a:gd name="connsiteY19" fmla="*/ 1488418 h 1639479"/>
                <a:gd name="connsiteX20" fmla="*/ 651683 w 1205803"/>
                <a:gd name="connsiteY20" fmla="*/ 1630737 h 1639479"/>
                <a:gd name="connsiteX21" fmla="*/ 634660 w 1205803"/>
                <a:gd name="connsiteY21" fmla="*/ 1639121 h 1639479"/>
                <a:gd name="connsiteX22" fmla="*/ 634332 w 1205803"/>
                <a:gd name="connsiteY22" fmla="*/ 1638710 h 1639479"/>
                <a:gd name="connsiteX23" fmla="*/ 634903 w 1205803"/>
                <a:gd name="connsiteY23" fmla="*/ 1634709 h 1639479"/>
                <a:gd name="connsiteX24" fmla="*/ 550328 w 1205803"/>
                <a:gd name="connsiteY24" fmla="*/ 1638710 h 1639479"/>
                <a:gd name="connsiteX25" fmla="*/ 456609 w 1205803"/>
                <a:gd name="connsiteY25" fmla="*/ 1575850 h 1639479"/>
                <a:gd name="connsiteX26" fmla="*/ 417179 w 1205803"/>
                <a:gd name="connsiteY26" fmla="*/ 1515847 h 1639479"/>
                <a:gd name="connsiteX27" fmla="*/ 161167 w 1205803"/>
                <a:gd name="connsiteY27" fmla="*/ 1154688 h 1639479"/>
                <a:gd name="connsiteX28" fmla="*/ 23447 w 1205803"/>
                <a:gd name="connsiteY28" fmla="*/ 779814 h 1639479"/>
                <a:gd name="connsiteX29" fmla="*/ 17 w 1205803"/>
                <a:gd name="connsiteY29" fmla="*/ 587805 h 1639479"/>
                <a:gd name="connsiteX30" fmla="*/ 589 w 1205803"/>
                <a:gd name="connsiteY30" fmla="*/ 544375 h 1639479"/>
                <a:gd name="connsiteX31" fmla="*/ 77164 w 1205803"/>
                <a:gd name="connsiteY31" fmla="*/ 250647 h 1639479"/>
                <a:gd name="connsiteX32" fmla="*/ 393178 w 1205803"/>
                <a:gd name="connsiteY32" fmla="*/ 37495 h 1639479"/>
                <a:gd name="connsiteX33" fmla="*/ 598259 w 1205803"/>
                <a:gd name="connsiteY33" fmla="*/ 279 h 1639479"/>
                <a:gd name="connsiteX0" fmla="*/ 1145212 w 1205803"/>
                <a:gd name="connsiteY0" fmla="*/ 913534 h 1639479"/>
                <a:gd name="connsiteX1" fmla="*/ 1144712 w 1205803"/>
                <a:gd name="connsiteY1" fmla="*/ 913749 h 1639479"/>
                <a:gd name="connsiteX2" fmla="*/ 1144717 w 1205803"/>
                <a:gd name="connsiteY2" fmla="*/ 913732 h 1639479"/>
                <a:gd name="connsiteX3" fmla="*/ 1145212 w 1205803"/>
                <a:gd name="connsiteY3" fmla="*/ 913534 h 1639479"/>
                <a:gd name="connsiteX4" fmla="*/ 598259 w 1205803"/>
                <a:gd name="connsiteY4" fmla="*/ 279 h 1639479"/>
                <a:gd name="connsiteX5" fmla="*/ 789196 w 1205803"/>
                <a:gd name="connsiteY5" fmla="*/ 41495 h 1639479"/>
                <a:gd name="connsiteX6" fmla="*/ 983490 w 1205803"/>
                <a:gd name="connsiteY6" fmla="*/ 212931 h 1639479"/>
                <a:gd name="connsiteX7" fmla="*/ 1046350 w 1205803"/>
                <a:gd name="connsiteY7" fmla="*/ 511802 h 1639479"/>
                <a:gd name="connsiteX8" fmla="*/ 1094353 w 1205803"/>
                <a:gd name="connsiteY8" fmla="*/ 473514 h 1639479"/>
                <a:gd name="connsiteX9" fmla="*/ 1157213 w 1205803"/>
                <a:gd name="connsiteY9" fmla="*/ 527231 h 1639479"/>
                <a:gd name="connsiteX10" fmla="*/ 1205786 w 1205803"/>
                <a:gd name="connsiteY10" fmla="*/ 770099 h 1639479"/>
                <a:gd name="connsiteX11" fmla="*/ 1174927 w 1205803"/>
                <a:gd name="connsiteY11" fmla="*/ 867246 h 1639479"/>
                <a:gd name="connsiteX12" fmla="*/ 1146926 w 1205803"/>
                <a:gd name="connsiteY12" fmla="*/ 910677 h 1639479"/>
                <a:gd name="connsiteX13" fmla="*/ 1146828 w 1205803"/>
                <a:gd name="connsiteY13" fmla="*/ 906043 h 1639479"/>
                <a:gd name="connsiteX14" fmla="*/ 1137212 w 1205803"/>
                <a:gd name="connsiteY14" fmla="*/ 902677 h 1639479"/>
                <a:gd name="connsiteX15" fmla="*/ 1054922 w 1205803"/>
                <a:gd name="connsiteY15" fmla="*/ 983823 h 1639479"/>
                <a:gd name="connsiteX16" fmla="*/ 1055494 w 1205803"/>
                <a:gd name="connsiteY16" fmla="*/ 1144402 h 1639479"/>
                <a:gd name="connsiteX17" fmla="*/ 992634 w 1205803"/>
                <a:gd name="connsiteY17" fmla="*/ 1328410 h 1639479"/>
                <a:gd name="connsiteX18" fmla="*/ 853770 w 1205803"/>
                <a:gd name="connsiteY18" fmla="*/ 1488418 h 1639479"/>
                <a:gd name="connsiteX19" fmla="*/ 651683 w 1205803"/>
                <a:gd name="connsiteY19" fmla="*/ 1630737 h 1639479"/>
                <a:gd name="connsiteX20" fmla="*/ 634660 w 1205803"/>
                <a:gd name="connsiteY20" fmla="*/ 1639121 h 1639479"/>
                <a:gd name="connsiteX21" fmla="*/ 634332 w 1205803"/>
                <a:gd name="connsiteY21" fmla="*/ 1638710 h 1639479"/>
                <a:gd name="connsiteX22" fmla="*/ 634903 w 1205803"/>
                <a:gd name="connsiteY22" fmla="*/ 1634709 h 1639479"/>
                <a:gd name="connsiteX23" fmla="*/ 550328 w 1205803"/>
                <a:gd name="connsiteY23" fmla="*/ 1638710 h 1639479"/>
                <a:gd name="connsiteX24" fmla="*/ 456609 w 1205803"/>
                <a:gd name="connsiteY24" fmla="*/ 1575850 h 1639479"/>
                <a:gd name="connsiteX25" fmla="*/ 417179 w 1205803"/>
                <a:gd name="connsiteY25" fmla="*/ 1515847 h 1639479"/>
                <a:gd name="connsiteX26" fmla="*/ 161167 w 1205803"/>
                <a:gd name="connsiteY26" fmla="*/ 1154688 h 1639479"/>
                <a:gd name="connsiteX27" fmla="*/ 23447 w 1205803"/>
                <a:gd name="connsiteY27" fmla="*/ 779814 h 1639479"/>
                <a:gd name="connsiteX28" fmla="*/ 17 w 1205803"/>
                <a:gd name="connsiteY28" fmla="*/ 587805 h 1639479"/>
                <a:gd name="connsiteX29" fmla="*/ 589 w 1205803"/>
                <a:gd name="connsiteY29" fmla="*/ 544375 h 1639479"/>
                <a:gd name="connsiteX30" fmla="*/ 77164 w 1205803"/>
                <a:gd name="connsiteY30" fmla="*/ 250647 h 1639479"/>
                <a:gd name="connsiteX31" fmla="*/ 393178 w 1205803"/>
                <a:gd name="connsiteY31" fmla="*/ 37495 h 1639479"/>
                <a:gd name="connsiteX32" fmla="*/ 598259 w 1205803"/>
                <a:gd name="connsiteY32" fmla="*/ 279 h 1639479"/>
                <a:gd name="connsiteX0" fmla="*/ 1144717 w 1205803"/>
                <a:gd name="connsiteY0" fmla="*/ 913732 h 1639479"/>
                <a:gd name="connsiteX1" fmla="*/ 1144712 w 1205803"/>
                <a:gd name="connsiteY1" fmla="*/ 913749 h 1639479"/>
                <a:gd name="connsiteX2" fmla="*/ 1144717 w 1205803"/>
                <a:gd name="connsiteY2" fmla="*/ 913732 h 1639479"/>
                <a:gd name="connsiteX3" fmla="*/ 598259 w 1205803"/>
                <a:gd name="connsiteY3" fmla="*/ 279 h 1639479"/>
                <a:gd name="connsiteX4" fmla="*/ 789196 w 1205803"/>
                <a:gd name="connsiteY4" fmla="*/ 41495 h 1639479"/>
                <a:gd name="connsiteX5" fmla="*/ 983490 w 1205803"/>
                <a:gd name="connsiteY5" fmla="*/ 212931 h 1639479"/>
                <a:gd name="connsiteX6" fmla="*/ 1046350 w 1205803"/>
                <a:gd name="connsiteY6" fmla="*/ 511802 h 1639479"/>
                <a:gd name="connsiteX7" fmla="*/ 1094353 w 1205803"/>
                <a:gd name="connsiteY7" fmla="*/ 473514 h 1639479"/>
                <a:gd name="connsiteX8" fmla="*/ 1157213 w 1205803"/>
                <a:gd name="connsiteY8" fmla="*/ 527231 h 1639479"/>
                <a:gd name="connsiteX9" fmla="*/ 1205786 w 1205803"/>
                <a:gd name="connsiteY9" fmla="*/ 770099 h 1639479"/>
                <a:gd name="connsiteX10" fmla="*/ 1174927 w 1205803"/>
                <a:gd name="connsiteY10" fmla="*/ 867246 h 1639479"/>
                <a:gd name="connsiteX11" fmla="*/ 1146926 w 1205803"/>
                <a:gd name="connsiteY11" fmla="*/ 910677 h 1639479"/>
                <a:gd name="connsiteX12" fmla="*/ 1146828 w 1205803"/>
                <a:gd name="connsiteY12" fmla="*/ 906043 h 1639479"/>
                <a:gd name="connsiteX13" fmla="*/ 1137212 w 1205803"/>
                <a:gd name="connsiteY13" fmla="*/ 902677 h 1639479"/>
                <a:gd name="connsiteX14" fmla="*/ 1054922 w 1205803"/>
                <a:gd name="connsiteY14" fmla="*/ 983823 h 1639479"/>
                <a:gd name="connsiteX15" fmla="*/ 1055494 w 1205803"/>
                <a:gd name="connsiteY15" fmla="*/ 1144402 h 1639479"/>
                <a:gd name="connsiteX16" fmla="*/ 992634 w 1205803"/>
                <a:gd name="connsiteY16" fmla="*/ 1328410 h 1639479"/>
                <a:gd name="connsiteX17" fmla="*/ 853770 w 1205803"/>
                <a:gd name="connsiteY17" fmla="*/ 1488418 h 1639479"/>
                <a:gd name="connsiteX18" fmla="*/ 651683 w 1205803"/>
                <a:gd name="connsiteY18" fmla="*/ 1630737 h 1639479"/>
                <a:gd name="connsiteX19" fmla="*/ 634660 w 1205803"/>
                <a:gd name="connsiteY19" fmla="*/ 1639121 h 1639479"/>
                <a:gd name="connsiteX20" fmla="*/ 634332 w 1205803"/>
                <a:gd name="connsiteY20" fmla="*/ 1638710 h 1639479"/>
                <a:gd name="connsiteX21" fmla="*/ 634903 w 1205803"/>
                <a:gd name="connsiteY21" fmla="*/ 1634709 h 1639479"/>
                <a:gd name="connsiteX22" fmla="*/ 550328 w 1205803"/>
                <a:gd name="connsiteY22" fmla="*/ 1638710 h 1639479"/>
                <a:gd name="connsiteX23" fmla="*/ 456609 w 1205803"/>
                <a:gd name="connsiteY23" fmla="*/ 1575850 h 1639479"/>
                <a:gd name="connsiteX24" fmla="*/ 417179 w 1205803"/>
                <a:gd name="connsiteY24" fmla="*/ 1515847 h 1639479"/>
                <a:gd name="connsiteX25" fmla="*/ 161167 w 1205803"/>
                <a:gd name="connsiteY25" fmla="*/ 1154688 h 1639479"/>
                <a:gd name="connsiteX26" fmla="*/ 23447 w 1205803"/>
                <a:gd name="connsiteY26" fmla="*/ 779814 h 1639479"/>
                <a:gd name="connsiteX27" fmla="*/ 17 w 1205803"/>
                <a:gd name="connsiteY27" fmla="*/ 587805 h 1639479"/>
                <a:gd name="connsiteX28" fmla="*/ 589 w 1205803"/>
                <a:gd name="connsiteY28" fmla="*/ 544375 h 1639479"/>
                <a:gd name="connsiteX29" fmla="*/ 77164 w 1205803"/>
                <a:gd name="connsiteY29" fmla="*/ 250647 h 1639479"/>
                <a:gd name="connsiteX30" fmla="*/ 393178 w 1205803"/>
                <a:gd name="connsiteY30" fmla="*/ 37495 h 1639479"/>
                <a:gd name="connsiteX31" fmla="*/ 598259 w 1205803"/>
                <a:gd name="connsiteY31" fmla="*/ 279 h 1639479"/>
                <a:gd name="connsiteX0" fmla="*/ 1144717 w 1205803"/>
                <a:gd name="connsiteY0" fmla="*/ 913732 h 1639479"/>
                <a:gd name="connsiteX1" fmla="*/ 1144712 w 1205803"/>
                <a:gd name="connsiteY1" fmla="*/ 913749 h 1639479"/>
                <a:gd name="connsiteX2" fmla="*/ 1144717 w 1205803"/>
                <a:gd name="connsiteY2" fmla="*/ 913732 h 1639479"/>
                <a:gd name="connsiteX3" fmla="*/ 598259 w 1205803"/>
                <a:gd name="connsiteY3" fmla="*/ 279 h 1639479"/>
                <a:gd name="connsiteX4" fmla="*/ 789196 w 1205803"/>
                <a:gd name="connsiteY4" fmla="*/ 41495 h 1639479"/>
                <a:gd name="connsiteX5" fmla="*/ 983490 w 1205803"/>
                <a:gd name="connsiteY5" fmla="*/ 212931 h 1639479"/>
                <a:gd name="connsiteX6" fmla="*/ 1046350 w 1205803"/>
                <a:gd name="connsiteY6" fmla="*/ 511802 h 1639479"/>
                <a:gd name="connsiteX7" fmla="*/ 1094353 w 1205803"/>
                <a:gd name="connsiteY7" fmla="*/ 473514 h 1639479"/>
                <a:gd name="connsiteX8" fmla="*/ 1157213 w 1205803"/>
                <a:gd name="connsiteY8" fmla="*/ 527231 h 1639479"/>
                <a:gd name="connsiteX9" fmla="*/ 1205786 w 1205803"/>
                <a:gd name="connsiteY9" fmla="*/ 770099 h 1639479"/>
                <a:gd name="connsiteX10" fmla="*/ 1174927 w 1205803"/>
                <a:gd name="connsiteY10" fmla="*/ 867246 h 1639479"/>
                <a:gd name="connsiteX11" fmla="*/ 1146926 w 1205803"/>
                <a:gd name="connsiteY11" fmla="*/ 910677 h 1639479"/>
                <a:gd name="connsiteX12" fmla="*/ 1146828 w 1205803"/>
                <a:gd name="connsiteY12" fmla="*/ 906043 h 1639479"/>
                <a:gd name="connsiteX13" fmla="*/ 1054922 w 1205803"/>
                <a:gd name="connsiteY13" fmla="*/ 983823 h 1639479"/>
                <a:gd name="connsiteX14" fmla="*/ 1055494 w 1205803"/>
                <a:gd name="connsiteY14" fmla="*/ 1144402 h 1639479"/>
                <a:gd name="connsiteX15" fmla="*/ 992634 w 1205803"/>
                <a:gd name="connsiteY15" fmla="*/ 1328410 h 1639479"/>
                <a:gd name="connsiteX16" fmla="*/ 853770 w 1205803"/>
                <a:gd name="connsiteY16" fmla="*/ 1488418 h 1639479"/>
                <a:gd name="connsiteX17" fmla="*/ 651683 w 1205803"/>
                <a:gd name="connsiteY17" fmla="*/ 1630737 h 1639479"/>
                <a:gd name="connsiteX18" fmla="*/ 634660 w 1205803"/>
                <a:gd name="connsiteY18" fmla="*/ 1639121 h 1639479"/>
                <a:gd name="connsiteX19" fmla="*/ 634332 w 1205803"/>
                <a:gd name="connsiteY19" fmla="*/ 1638710 h 1639479"/>
                <a:gd name="connsiteX20" fmla="*/ 634903 w 1205803"/>
                <a:gd name="connsiteY20" fmla="*/ 1634709 h 1639479"/>
                <a:gd name="connsiteX21" fmla="*/ 550328 w 1205803"/>
                <a:gd name="connsiteY21" fmla="*/ 1638710 h 1639479"/>
                <a:gd name="connsiteX22" fmla="*/ 456609 w 1205803"/>
                <a:gd name="connsiteY22" fmla="*/ 1575850 h 1639479"/>
                <a:gd name="connsiteX23" fmla="*/ 417179 w 1205803"/>
                <a:gd name="connsiteY23" fmla="*/ 1515847 h 1639479"/>
                <a:gd name="connsiteX24" fmla="*/ 161167 w 1205803"/>
                <a:gd name="connsiteY24" fmla="*/ 1154688 h 1639479"/>
                <a:gd name="connsiteX25" fmla="*/ 23447 w 1205803"/>
                <a:gd name="connsiteY25" fmla="*/ 779814 h 1639479"/>
                <a:gd name="connsiteX26" fmla="*/ 17 w 1205803"/>
                <a:gd name="connsiteY26" fmla="*/ 587805 h 1639479"/>
                <a:gd name="connsiteX27" fmla="*/ 589 w 1205803"/>
                <a:gd name="connsiteY27" fmla="*/ 544375 h 1639479"/>
                <a:gd name="connsiteX28" fmla="*/ 77164 w 1205803"/>
                <a:gd name="connsiteY28" fmla="*/ 250647 h 1639479"/>
                <a:gd name="connsiteX29" fmla="*/ 393178 w 1205803"/>
                <a:gd name="connsiteY29" fmla="*/ 37495 h 1639479"/>
                <a:gd name="connsiteX30" fmla="*/ 598259 w 1205803"/>
                <a:gd name="connsiteY30" fmla="*/ 279 h 1639479"/>
                <a:gd name="connsiteX0" fmla="*/ 1144717 w 1205803"/>
                <a:gd name="connsiteY0" fmla="*/ 913732 h 1639479"/>
                <a:gd name="connsiteX1" fmla="*/ 1144712 w 1205803"/>
                <a:gd name="connsiteY1" fmla="*/ 913749 h 1639479"/>
                <a:gd name="connsiteX2" fmla="*/ 1144717 w 1205803"/>
                <a:gd name="connsiteY2" fmla="*/ 913732 h 1639479"/>
                <a:gd name="connsiteX3" fmla="*/ 598259 w 1205803"/>
                <a:gd name="connsiteY3" fmla="*/ 279 h 1639479"/>
                <a:gd name="connsiteX4" fmla="*/ 789196 w 1205803"/>
                <a:gd name="connsiteY4" fmla="*/ 41495 h 1639479"/>
                <a:gd name="connsiteX5" fmla="*/ 983490 w 1205803"/>
                <a:gd name="connsiteY5" fmla="*/ 212931 h 1639479"/>
                <a:gd name="connsiteX6" fmla="*/ 1046350 w 1205803"/>
                <a:gd name="connsiteY6" fmla="*/ 511802 h 1639479"/>
                <a:gd name="connsiteX7" fmla="*/ 1094353 w 1205803"/>
                <a:gd name="connsiteY7" fmla="*/ 473514 h 1639479"/>
                <a:gd name="connsiteX8" fmla="*/ 1157213 w 1205803"/>
                <a:gd name="connsiteY8" fmla="*/ 527231 h 1639479"/>
                <a:gd name="connsiteX9" fmla="*/ 1205786 w 1205803"/>
                <a:gd name="connsiteY9" fmla="*/ 770099 h 1639479"/>
                <a:gd name="connsiteX10" fmla="*/ 1174927 w 1205803"/>
                <a:gd name="connsiteY10" fmla="*/ 867246 h 1639479"/>
                <a:gd name="connsiteX11" fmla="*/ 1146926 w 1205803"/>
                <a:gd name="connsiteY11" fmla="*/ 910677 h 1639479"/>
                <a:gd name="connsiteX12" fmla="*/ 1146828 w 1205803"/>
                <a:gd name="connsiteY12" fmla="*/ 906043 h 1639479"/>
                <a:gd name="connsiteX13" fmla="*/ 1054922 w 1205803"/>
                <a:gd name="connsiteY13" fmla="*/ 983823 h 1639479"/>
                <a:gd name="connsiteX14" fmla="*/ 1055494 w 1205803"/>
                <a:gd name="connsiteY14" fmla="*/ 1144402 h 1639479"/>
                <a:gd name="connsiteX15" fmla="*/ 992634 w 1205803"/>
                <a:gd name="connsiteY15" fmla="*/ 1328410 h 1639479"/>
                <a:gd name="connsiteX16" fmla="*/ 853770 w 1205803"/>
                <a:gd name="connsiteY16" fmla="*/ 1488418 h 1639479"/>
                <a:gd name="connsiteX17" fmla="*/ 651683 w 1205803"/>
                <a:gd name="connsiteY17" fmla="*/ 1630737 h 1639479"/>
                <a:gd name="connsiteX18" fmla="*/ 634660 w 1205803"/>
                <a:gd name="connsiteY18" fmla="*/ 1639121 h 1639479"/>
                <a:gd name="connsiteX19" fmla="*/ 634332 w 1205803"/>
                <a:gd name="connsiteY19" fmla="*/ 1638710 h 1639479"/>
                <a:gd name="connsiteX20" fmla="*/ 634903 w 1205803"/>
                <a:gd name="connsiteY20" fmla="*/ 1634709 h 1639479"/>
                <a:gd name="connsiteX21" fmla="*/ 550328 w 1205803"/>
                <a:gd name="connsiteY21" fmla="*/ 1638710 h 1639479"/>
                <a:gd name="connsiteX22" fmla="*/ 456609 w 1205803"/>
                <a:gd name="connsiteY22" fmla="*/ 1575850 h 1639479"/>
                <a:gd name="connsiteX23" fmla="*/ 417179 w 1205803"/>
                <a:gd name="connsiteY23" fmla="*/ 1515847 h 1639479"/>
                <a:gd name="connsiteX24" fmla="*/ 161167 w 1205803"/>
                <a:gd name="connsiteY24" fmla="*/ 1154688 h 1639479"/>
                <a:gd name="connsiteX25" fmla="*/ 23447 w 1205803"/>
                <a:gd name="connsiteY25" fmla="*/ 779814 h 1639479"/>
                <a:gd name="connsiteX26" fmla="*/ 17 w 1205803"/>
                <a:gd name="connsiteY26" fmla="*/ 587805 h 1639479"/>
                <a:gd name="connsiteX27" fmla="*/ 589 w 1205803"/>
                <a:gd name="connsiteY27" fmla="*/ 544375 h 1639479"/>
                <a:gd name="connsiteX28" fmla="*/ 77164 w 1205803"/>
                <a:gd name="connsiteY28" fmla="*/ 250647 h 1639479"/>
                <a:gd name="connsiteX29" fmla="*/ 393178 w 1205803"/>
                <a:gd name="connsiteY29" fmla="*/ 37495 h 1639479"/>
                <a:gd name="connsiteX30" fmla="*/ 598259 w 1205803"/>
                <a:gd name="connsiteY30" fmla="*/ 279 h 1639479"/>
                <a:gd name="connsiteX0" fmla="*/ 1144717 w 1205803"/>
                <a:gd name="connsiteY0" fmla="*/ 913732 h 1639479"/>
                <a:gd name="connsiteX1" fmla="*/ 1144712 w 1205803"/>
                <a:gd name="connsiteY1" fmla="*/ 913749 h 1639479"/>
                <a:gd name="connsiteX2" fmla="*/ 1144717 w 1205803"/>
                <a:gd name="connsiteY2" fmla="*/ 913732 h 1639479"/>
                <a:gd name="connsiteX3" fmla="*/ 598259 w 1205803"/>
                <a:gd name="connsiteY3" fmla="*/ 279 h 1639479"/>
                <a:gd name="connsiteX4" fmla="*/ 789196 w 1205803"/>
                <a:gd name="connsiteY4" fmla="*/ 41495 h 1639479"/>
                <a:gd name="connsiteX5" fmla="*/ 983490 w 1205803"/>
                <a:gd name="connsiteY5" fmla="*/ 212931 h 1639479"/>
                <a:gd name="connsiteX6" fmla="*/ 1046350 w 1205803"/>
                <a:gd name="connsiteY6" fmla="*/ 511802 h 1639479"/>
                <a:gd name="connsiteX7" fmla="*/ 1094353 w 1205803"/>
                <a:gd name="connsiteY7" fmla="*/ 473514 h 1639479"/>
                <a:gd name="connsiteX8" fmla="*/ 1157213 w 1205803"/>
                <a:gd name="connsiteY8" fmla="*/ 527231 h 1639479"/>
                <a:gd name="connsiteX9" fmla="*/ 1205786 w 1205803"/>
                <a:gd name="connsiteY9" fmla="*/ 770099 h 1639479"/>
                <a:gd name="connsiteX10" fmla="*/ 1174927 w 1205803"/>
                <a:gd name="connsiteY10" fmla="*/ 867246 h 1639479"/>
                <a:gd name="connsiteX11" fmla="*/ 1146926 w 1205803"/>
                <a:gd name="connsiteY11" fmla="*/ 910677 h 1639479"/>
                <a:gd name="connsiteX12" fmla="*/ 1146828 w 1205803"/>
                <a:gd name="connsiteY12" fmla="*/ 906043 h 1639479"/>
                <a:gd name="connsiteX13" fmla="*/ 1054922 w 1205803"/>
                <a:gd name="connsiteY13" fmla="*/ 983823 h 1639479"/>
                <a:gd name="connsiteX14" fmla="*/ 1055494 w 1205803"/>
                <a:gd name="connsiteY14" fmla="*/ 1144402 h 1639479"/>
                <a:gd name="connsiteX15" fmla="*/ 992634 w 1205803"/>
                <a:gd name="connsiteY15" fmla="*/ 1328410 h 1639479"/>
                <a:gd name="connsiteX16" fmla="*/ 853770 w 1205803"/>
                <a:gd name="connsiteY16" fmla="*/ 1488418 h 1639479"/>
                <a:gd name="connsiteX17" fmla="*/ 634660 w 1205803"/>
                <a:gd name="connsiteY17" fmla="*/ 1639121 h 1639479"/>
                <a:gd name="connsiteX18" fmla="*/ 634332 w 1205803"/>
                <a:gd name="connsiteY18" fmla="*/ 1638710 h 1639479"/>
                <a:gd name="connsiteX19" fmla="*/ 634903 w 1205803"/>
                <a:gd name="connsiteY19" fmla="*/ 1634709 h 1639479"/>
                <a:gd name="connsiteX20" fmla="*/ 550328 w 1205803"/>
                <a:gd name="connsiteY20" fmla="*/ 1638710 h 1639479"/>
                <a:gd name="connsiteX21" fmla="*/ 456609 w 1205803"/>
                <a:gd name="connsiteY21" fmla="*/ 1575850 h 1639479"/>
                <a:gd name="connsiteX22" fmla="*/ 417179 w 1205803"/>
                <a:gd name="connsiteY22" fmla="*/ 1515847 h 1639479"/>
                <a:gd name="connsiteX23" fmla="*/ 161167 w 1205803"/>
                <a:gd name="connsiteY23" fmla="*/ 1154688 h 1639479"/>
                <a:gd name="connsiteX24" fmla="*/ 23447 w 1205803"/>
                <a:gd name="connsiteY24" fmla="*/ 779814 h 1639479"/>
                <a:gd name="connsiteX25" fmla="*/ 17 w 1205803"/>
                <a:gd name="connsiteY25" fmla="*/ 587805 h 1639479"/>
                <a:gd name="connsiteX26" fmla="*/ 589 w 1205803"/>
                <a:gd name="connsiteY26" fmla="*/ 544375 h 1639479"/>
                <a:gd name="connsiteX27" fmla="*/ 77164 w 1205803"/>
                <a:gd name="connsiteY27" fmla="*/ 250647 h 1639479"/>
                <a:gd name="connsiteX28" fmla="*/ 393178 w 1205803"/>
                <a:gd name="connsiteY28" fmla="*/ 37495 h 1639479"/>
                <a:gd name="connsiteX29" fmla="*/ 598259 w 1205803"/>
                <a:gd name="connsiteY29" fmla="*/ 279 h 1639479"/>
                <a:gd name="connsiteX0" fmla="*/ 1144717 w 1205803"/>
                <a:gd name="connsiteY0" fmla="*/ 913732 h 1643351"/>
                <a:gd name="connsiteX1" fmla="*/ 1144712 w 1205803"/>
                <a:gd name="connsiteY1" fmla="*/ 913749 h 1643351"/>
                <a:gd name="connsiteX2" fmla="*/ 1144717 w 1205803"/>
                <a:gd name="connsiteY2" fmla="*/ 913732 h 1643351"/>
                <a:gd name="connsiteX3" fmla="*/ 598259 w 1205803"/>
                <a:gd name="connsiteY3" fmla="*/ 279 h 1643351"/>
                <a:gd name="connsiteX4" fmla="*/ 789196 w 1205803"/>
                <a:gd name="connsiteY4" fmla="*/ 41495 h 1643351"/>
                <a:gd name="connsiteX5" fmla="*/ 983490 w 1205803"/>
                <a:gd name="connsiteY5" fmla="*/ 212931 h 1643351"/>
                <a:gd name="connsiteX6" fmla="*/ 1046350 w 1205803"/>
                <a:gd name="connsiteY6" fmla="*/ 511802 h 1643351"/>
                <a:gd name="connsiteX7" fmla="*/ 1094353 w 1205803"/>
                <a:gd name="connsiteY7" fmla="*/ 473514 h 1643351"/>
                <a:gd name="connsiteX8" fmla="*/ 1157213 w 1205803"/>
                <a:gd name="connsiteY8" fmla="*/ 527231 h 1643351"/>
                <a:gd name="connsiteX9" fmla="*/ 1205786 w 1205803"/>
                <a:gd name="connsiteY9" fmla="*/ 770099 h 1643351"/>
                <a:gd name="connsiteX10" fmla="*/ 1174927 w 1205803"/>
                <a:gd name="connsiteY10" fmla="*/ 867246 h 1643351"/>
                <a:gd name="connsiteX11" fmla="*/ 1146926 w 1205803"/>
                <a:gd name="connsiteY11" fmla="*/ 910677 h 1643351"/>
                <a:gd name="connsiteX12" fmla="*/ 1146828 w 1205803"/>
                <a:gd name="connsiteY12" fmla="*/ 906043 h 1643351"/>
                <a:gd name="connsiteX13" fmla="*/ 1054922 w 1205803"/>
                <a:gd name="connsiteY13" fmla="*/ 983823 h 1643351"/>
                <a:gd name="connsiteX14" fmla="*/ 1055494 w 1205803"/>
                <a:gd name="connsiteY14" fmla="*/ 1144402 h 1643351"/>
                <a:gd name="connsiteX15" fmla="*/ 992634 w 1205803"/>
                <a:gd name="connsiteY15" fmla="*/ 1328410 h 1643351"/>
                <a:gd name="connsiteX16" fmla="*/ 853770 w 1205803"/>
                <a:gd name="connsiteY16" fmla="*/ 1488418 h 1643351"/>
                <a:gd name="connsiteX17" fmla="*/ 634660 w 1205803"/>
                <a:gd name="connsiteY17" fmla="*/ 1639121 h 1643351"/>
                <a:gd name="connsiteX18" fmla="*/ 634332 w 1205803"/>
                <a:gd name="connsiteY18" fmla="*/ 1638710 h 1643351"/>
                <a:gd name="connsiteX19" fmla="*/ 550328 w 1205803"/>
                <a:gd name="connsiteY19" fmla="*/ 1638710 h 1643351"/>
                <a:gd name="connsiteX20" fmla="*/ 456609 w 1205803"/>
                <a:gd name="connsiteY20" fmla="*/ 1575850 h 1643351"/>
                <a:gd name="connsiteX21" fmla="*/ 417179 w 1205803"/>
                <a:gd name="connsiteY21" fmla="*/ 1515847 h 1643351"/>
                <a:gd name="connsiteX22" fmla="*/ 161167 w 1205803"/>
                <a:gd name="connsiteY22" fmla="*/ 1154688 h 1643351"/>
                <a:gd name="connsiteX23" fmla="*/ 23447 w 1205803"/>
                <a:gd name="connsiteY23" fmla="*/ 779814 h 1643351"/>
                <a:gd name="connsiteX24" fmla="*/ 17 w 1205803"/>
                <a:gd name="connsiteY24" fmla="*/ 587805 h 1643351"/>
                <a:gd name="connsiteX25" fmla="*/ 589 w 1205803"/>
                <a:gd name="connsiteY25" fmla="*/ 544375 h 1643351"/>
                <a:gd name="connsiteX26" fmla="*/ 77164 w 1205803"/>
                <a:gd name="connsiteY26" fmla="*/ 250647 h 1643351"/>
                <a:gd name="connsiteX27" fmla="*/ 393178 w 1205803"/>
                <a:gd name="connsiteY27" fmla="*/ 37495 h 1643351"/>
                <a:gd name="connsiteX28" fmla="*/ 598259 w 1205803"/>
                <a:gd name="connsiteY28" fmla="*/ 279 h 1643351"/>
                <a:gd name="connsiteX0" fmla="*/ 1144717 w 1205803"/>
                <a:gd name="connsiteY0" fmla="*/ 913732 h 1639121"/>
                <a:gd name="connsiteX1" fmla="*/ 1144712 w 1205803"/>
                <a:gd name="connsiteY1" fmla="*/ 913749 h 1639121"/>
                <a:gd name="connsiteX2" fmla="*/ 1144717 w 1205803"/>
                <a:gd name="connsiteY2" fmla="*/ 913732 h 1639121"/>
                <a:gd name="connsiteX3" fmla="*/ 598259 w 1205803"/>
                <a:gd name="connsiteY3" fmla="*/ 279 h 1639121"/>
                <a:gd name="connsiteX4" fmla="*/ 789196 w 1205803"/>
                <a:gd name="connsiteY4" fmla="*/ 41495 h 1639121"/>
                <a:gd name="connsiteX5" fmla="*/ 983490 w 1205803"/>
                <a:gd name="connsiteY5" fmla="*/ 212931 h 1639121"/>
                <a:gd name="connsiteX6" fmla="*/ 1046350 w 1205803"/>
                <a:gd name="connsiteY6" fmla="*/ 511802 h 1639121"/>
                <a:gd name="connsiteX7" fmla="*/ 1094353 w 1205803"/>
                <a:gd name="connsiteY7" fmla="*/ 473514 h 1639121"/>
                <a:gd name="connsiteX8" fmla="*/ 1157213 w 1205803"/>
                <a:gd name="connsiteY8" fmla="*/ 527231 h 1639121"/>
                <a:gd name="connsiteX9" fmla="*/ 1205786 w 1205803"/>
                <a:gd name="connsiteY9" fmla="*/ 770099 h 1639121"/>
                <a:gd name="connsiteX10" fmla="*/ 1174927 w 1205803"/>
                <a:gd name="connsiteY10" fmla="*/ 867246 h 1639121"/>
                <a:gd name="connsiteX11" fmla="*/ 1146926 w 1205803"/>
                <a:gd name="connsiteY11" fmla="*/ 910677 h 1639121"/>
                <a:gd name="connsiteX12" fmla="*/ 1146828 w 1205803"/>
                <a:gd name="connsiteY12" fmla="*/ 906043 h 1639121"/>
                <a:gd name="connsiteX13" fmla="*/ 1054922 w 1205803"/>
                <a:gd name="connsiteY13" fmla="*/ 983823 h 1639121"/>
                <a:gd name="connsiteX14" fmla="*/ 1055494 w 1205803"/>
                <a:gd name="connsiteY14" fmla="*/ 1144402 h 1639121"/>
                <a:gd name="connsiteX15" fmla="*/ 992634 w 1205803"/>
                <a:gd name="connsiteY15" fmla="*/ 1328410 h 1639121"/>
                <a:gd name="connsiteX16" fmla="*/ 853770 w 1205803"/>
                <a:gd name="connsiteY16" fmla="*/ 1488418 h 1639121"/>
                <a:gd name="connsiteX17" fmla="*/ 634660 w 1205803"/>
                <a:gd name="connsiteY17" fmla="*/ 1639121 h 1639121"/>
                <a:gd name="connsiteX18" fmla="*/ 550328 w 1205803"/>
                <a:gd name="connsiteY18" fmla="*/ 1638710 h 1639121"/>
                <a:gd name="connsiteX19" fmla="*/ 456609 w 1205803"/>
                <a:gd name="connsiteY19" fmla="*/ 1575850 h 1639121"/>
                <a:gd name="connsiteX20" fmla="*/ 417179 w 1205803"/>
                <a:gd name="connsiteY20" fmla="*/ 1515847 h 1639121"/>
                <a:gd name="connsiteX21" fmla="*/ 161167 w 1205803"/>
                <a:gd name="connsiteY21" fmla="*/ 1154688 h 1639121"/>
                <a:gd name="connsiteX22" fmla="*/ 23447 w 1205803"/>
                <a:gd name="connsiteY22" fmla="*/ 779814 h 1639121"/>
                <a:gd name="connsiteX23" fmla="*/ 17 w 1205803"/>
                <a:gd name="connsiteY23" fmla="*/ 587805 h 1639121"/>
                <a:gd name="connsiteX24" fmla="*/ 589 w 1205803"/>
                <a:gd name="connsiteY24" fmla="*/ 544375 h 1639121"/>
                <a:gd name="connsiteX25" fmla="*/ 77164 w 1205803"/>
                <a:gd name="connsiteY25" fmla="*/ 250647 h 1639121"/>
                <a:gd name="connsiteX26" fmla="*/ 393178 w 1205803"/>
                <a:gd name="connsiteY26" fmla="*/ 37495 h 1639121"/>
                <a:gd name="connsiteX27" fmla="*/ 598259 w 1205803"/>
                <a:gd name="connsiteY27" fmla="*/ 279 h 1639121"/>
                <a:gd name="connsiteX0" fmla="*/ 1144717 w 1205803"/>
                <a:gd name="connsiteY0" fmla="*/ 913732 h 1638710"/>
                <a:gd name="connsiteX1" fmla="*/ 1144712 w 1205803"/>
                <a:gd name="connsiteY1" fmla="*/ 913749 h 1638710"/>
                <a:gd name="connsiteX2" fmla="*/ 1144717 w 1205803"/>
                <a:gd name="connsiteY2" fmla="*/ 913732 h 1638710"/>
                <a:gd name="connsiteX3" fmla="*/ 598259 w 1205803"/>
                <a:gd name="connsiteY3" fmla="*/ 279 h 1638710"/>
                <a:gd name="connsiteX4" fmla="*/ 789196 w 1205803"/>
                <a:gd name="connsiteY4" fmla="*/ 41495 h 1638710"/>
                <a:gd name="connsiteX5" fmla="*/ 983490 w 1205803"/>
                <a:gd name="connsiteY5" fmla="*/ 212931 h 1638710"/>
                <a:gd name="connsiteX6" fmla="*/ 1046350 w 1205803"/>
                <a:gd name="connsiteY6" fmla="*/ 511802 h 1638710"/>
                <a:gd name="connsiteX7" fmla="*/ 1094353 w 1205803"/>
                <a:gd name="connsiteY7" fmla="*/ 473514 h 1638710"/>
                <a:gd name="connsiteX8" fmla="*/ 1157213 w 1205803"/>
                <a:gd name="connsiteY8" fmla="*/ 527231 h 1638710"/>
                <a:gd name="connsiteX9" fmla="*/ 1205786 w 1205803"/>
                <a:gd name="connsiteY9" fmla="*/ 770099 h 1638710"/>
                <a:gd name="connsiteX10" fmla="*/ 1174927 w 1205803"/>
                <a:gd name="connsiteY10" fmla="*/ 867246 h 1638710"/>
                <a:gd name="connsiteX11" fmla="*/ 1146926 w 1205803"/>
                <a:gd name="connsiteY11" fmla="*/ 910677 h 1638710"/>
                <a:gd name="connsiteX12" fmla="*/ 1146828 w 1205803"/>
                <a:gd name="connsiteY12" fmla="*/ 906043 h 1638710"/>
                <a:gd name="connsiteX13" fmla="*/ 1054922 w 1205803"/>
                <a:gd name="connsiteY13" fmla="*/ 983823 h 1638710"/>
                <a:gd name="connsiteX14" fmla="*/ 1055494 w 1205803"/>
                <a:gd name="connsiteY14" fmla="*/ 1144402 h 1638710"/>
                <a:gd name="connsiteX15" fmla="*/ 992634 w 1205803"/>
                <a:gd name="connsiteY15" fmla="*/ 1328410 h 1638710"/>
                <a:gd name="connsiteX16" fmla="*/ 853770 w 1205803"/>
                <a:gd name="connsiteY16" fmla="*/ 1488418 h 1638710"/>
                <a:gd name="connsiteX17" fmla="*/ 550328 w 1205803"/>
                <a:gd name="connsiteY17" fmla="*/ 1638710 h 1638710"/>
                <a:gd name="connsiteX18" fmla="*/ 456609 w 1205803"/>
                <a:gd name="connsiteY18" fmla="*/ 1575850 h 1638710"/>
                <a:gd name="connsiteX19" fmla="*/ 417179 w 1205803"/>
                <a:gd name="connsiteY19" fmla="*/ 1515847 h 1638710"/>
                <a:gd name="connsiteX20" fmla="*/ 161167 w 1205803"/>
                <a:gd name="connsiteY20" fmla="*/ 1154688 h 1638710"/>
                <a:gd name="connsiteX21" fmla="*/ 23447 w 1205803"/>
                <a:gd name="connsiteY21" fmla="*/ 779814 h 1638710"/>
                <a:gd name="connsiteX22" fmla="*/ 17 w 1205803"/>
                <a:gd name="connsiteY22" fmla="*/ 587805 h 1638710"/>
                <a:gd name="connsiteX23" fmla="*/ 589 w 1205803"/>
                <a:gd name="connsiteY23" fmla="*/ 544375 h 1638710"/>
                <a:gd name="connsiteX24" fmla="*/ 77164 w 1205803"/>
                <a:gd name="connsiteY24" fmla="*/ 250647 h 1638710"/>
                <a:gd name="connsiteX25" fmla="*/ 393178 w 1205803"/>
                <a:gd name="connsiteY25" fmla="*/ 37495 h 1638710"/>
                <a:gd name="connsiteX26" fmla="*/ 598259 w 1205803"/>
                <a:gd name="connsiteY26" fmla="*/ 279 h 1638710"/>
                <a:gd name="connsiteX0" fmla="*/ 1144717 w 1205803"/>
                <a:gd name="connsiteY0" fmla="*/ 913732 h 1638710"/>
                <a:gd name="connsiteX1" fmla="*/ 1144712 w 1205803"/>
                <a:gd name="connsiteY1" fmla="*/ 913749 h 1638710"/>
                <a:gd name="connsiteX2" fmla="*/ 1144717 w 1205803"/>
                <a:gd name="connsiteY2" fmla="*/ 913732 h 1638710"/>
                <a:gd name="connsiteX3" fmla="*/ 598259 w 1205803"/>
                <a:gd name="connsiteY3" fmla="*/ 279 h 1638710"/>
                <a:gd name="connsiteX4" fmla="*/ 789196 w 1205803"/>
                <a:gd name="connsiteY4" fmla="*/ 41495 h 1638710"/>
                <a:gd name="connsiteX5" fmla="*/ 983490 w 1205803"/>
                <a:gd name="connsiteY5" fmla="*/ 212931 h 1638710"/>
                <a:gd name="connsiteX6" fmla="*/ 1046350 w 1205803"/>
                <a:gd name="connsiteY6" fmla="*/ 511802 h 1638710"/>
                <a:gd name="connsiteX7" fmla="*/ 1094353 w 1205803"/>
                <a:gd name="connsiteY7" fmla="*/ 473514 h 1638710"/>
                <a:gd name="connsiteX8" fmla="*/ 1157213 w 1205803"/>
                <a:gd name="connsiteY8" fmla="*/ 527231 h 1638710"/>
                <a:gd name="connsiteX9" fmla="*/ 1205786 w 1205803"/>
                <a:gd name="connsiteY9" fmla="*/ 770099 h 1638710"/>
                <a:gd name="connsiteX10" fmla="*/ 1174927 w 1205803"/>
                <a:gd name="connsiteY10" fmla="*/ 867246 h 1638710"/>
                <a:gd name="connsiteX11" fmla="*/ 1146926 w 1205803"/>
                <a:gd name="connsiteY11" fmla="*/ 910677 h 1638710"/>
                <a:gd name="connsiteX12" fmla="*/ 1146828 w 1205803"/>
                <a:gd name="connsiteY12" fmla="*/ 906043 h 1638710"/>
                <a:gd name="connsiteX13" fmla="*/ 1054922 w 1205803"/>
                <a:gd name="connsiteY13" fmla="*/ 983823 h 1638710"/>
                <a:gd name="connsiteX14" fmla="*/ 1055494 w 1205803"/>
                <a:gd name="connsiteY14" fmla="*/ 1144402 h 1638710"/>
                <a:gd name="connsiteX15" fmla="*/ 992634 w 1205803"/>
                <a:gd name="connsiteY15" fmla="*/ 1328410 h 1638710"/>
                <a:gd name="connsiteX16" fmla="*/ 853770 w 1205803"/>
                <a:gd name="connsiteY16" fmla="*/ 1488418 h 1638710"/>
                <a:gd name="connsiteX17" fmla="*/ 550328 w 1205803"/>
                <a:gd name="connsiteY17" fmla="*/ 1638710 h 1638710"/>
                <a:gd name="connsiteX18" fmla="*/ 456609 w 1205803"/>
                <a:gd name="connsiteY18" fmla="*/ 1575850 h 1638710"/>
                <a:gd name="connsiteX19" fmla="*/ 417179 w 1205803"/>
                <a:gd name="connsiteY19" fmla="*/ 1515847 h 1638710"/>
                <a:gd name="connsiteX20" fmla="*/ 161167 w 1205803"/>
                <a:gd name="connsiteY20" fmla="*/ 1154688 h 1638710"/>
                <a:gd name="connsiteX21" fmla="*/ 23447 w 1205803"/>
                <a:gd name="connsiteY21" fmla="*/ 779814 h 1638710"/>
                <a:gd name="connsiteX22" fmla="*/ 17 w 1205803"/>
                <a:gd name="connsiteY22" fmla="*/ 587805 h 1638710"/>
                <a:gd name="connsiteX23" fmla="*/ 589 w 1205803"/>
                <a:gd name="connsiteY23" fmla="*/ 544375 h 1638710"/>
                <a:gd name="connsiteX24" fmla="*/ 77164 w 1205803"/>
                <a:gd name="connsiteY24" fmla="*/ 250647 h 1638710"/>
                <a:gd name="connsiteX25" fmla="*/ 393178 w 1205803"/>
                <a:gd name="connsiteY25" fmla="*/ 37495 h 1638710"/>
                <a:gd name="connsiteX26" fmla="*/ 598259 w 1205803"/>
                <a:gd name="connsiteY26" fmla="*/ 279 h 1638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05803" h="1638710">
                  <a:moveTo>
                    <a:pt x="1144717" y="913732"/>
                  </a:moveTo>
                  <a:lnTo>
                    <a:pt x="1144712" y="913749"/>
                  </a:lnTo>
                  <a:cubicBezTo>
                    <a:pt x="1144714" y="913743"/>
                    <a:pt x="1144715" y="913738"/>
                    <a:pt x="1144717" y="913732"/>
                  </a:cubicBezTo>
                  <a:close/>
                  <a:moveTo>
                    <a:pt x="598259" y="279"/>
                  </a:moveTo>
                  <a:cubicBezTo>
                    <a:pt x="665333" y="2493"/>
                    <a:pt x="730051" y="17780"/>
                    <a:pt x="789196" y="41495"/>
                  </a:cubicBezTo>
                  <a:cubicBezTo>
                    <a:pt x="916630" y="92926"/>
                    <a:pt x="983490" y="212931"/>
                    <a:pt x="983490" y="212931"/>
                  </a:cubicBezTo>
                  <a:cubicBezTo>
                    <a:pt x="1040636" y="292935"/>
                    <a:pt x="1027492" y="544946"/>
                    <a:pt x="1046350" y="511802"/>
                  </a:cubicBezTo>
                  <a:cubicBezTo>
                    <a:pt x="1059494" y="494658"/>
                    <a:pt x="1070351" y="475800"/>
                    <a:pt x="1094353" y="473514"/>
                  </a:cubicBezTo>
                  <a:cubicBezTo>
                    <a:pt x="1126925" y="477514"/>
                    <a:pt x="1148069" y="495801"/>
                    <a:pt x="1157213" y="527231"/>
                  </a:cubicBezTo>
                  <a:cubicBezTo>
                    <a:pt x="1180071" y="606663"/>
                    <a:pt x="1205214" y="685524"/>
                    <a:pt x="1205786" y="770099"/>
                  </a:cubicBezTo>
                  <a:cubicBezTo>
                    <a:pt x="1206357" y="807815"/>
                    <a:pt x="1192642" y="836959"/>
                    <a:pt x="1174927" y="867246"/>
                  </a:cubicBezTo>
                  <a:cubicBezTo>
                    <a:pt x="1165784" y="881533"/>
                    <a:pt x="1156070" y="895819"/>
                    <a:pt x="1146926" y="910677"/>
                  </a:cubicBezTo>
                  <a:cubicBezTo>
                    <a:pt x="1146893" y="909132"/>
                    <a:pt x="1146861" y="907588"/>
                    <a:pt x="1146828" y="906043"/>
                  </a:cubicBezTo>
                  <a:cubicBezTo>
                    <a:pt x="1131494" y="918234"/>
                    <a:pt x="1070144" y="944096"/>
                    <a:pt x="1054922" y="983823"/>
                  </a:cubicBezTo>
                  <a:cubicBezTo>
                    <a:pt x="1054922" y="1037540"/>
                    <a:pt x="1053779" y="1090685"/>
                    <a:pt x="1055494" y="1144402"/>
                  </a:cubicBezTo>
                  <a:cubicBezTo>
                    <a:pt x="1057208" y="1214120"/>
                    <a:pt x="1029778" y="1272408"/>
                    <a:pt x="992634" y="1328410"/>
                  </a:cubicBezTo>
                  <a:cubicBezTo>
                    <a:pt x="953203" y="1387842"/>
                    <a:pt x="927488" y="1436701"/>
                    <a:pt x="853770" y="1488418"/>
                  </a:cubicBezTo>
                  <a:cubicBezTo>
                    <a:pt x="780052" y="1540135"/>
                    <a:pt x="719629" y="1618712"/>
                    <a:pt x="550328" y="1638710"/>
                  </a:cubicBezTo>
                  <a:cubicBezTo>
                    <a:pt x="505755" y="1638138"/>
                    <a:pt x="475467" y="1616994"/>
                    <a:pt x="456609" y="1575850"/>
                  </a:cubicBezTo>
                  <a:cubicBezTo>
                    <a:pt x="446894" y="1554134"/>
                    <a:pt x="434894" y="1531276"/>
                    <a:pt x="417179" y="1515847"/>
                  </a:cubicBezTo>
                  <a:cubicBezTo>
                    <a:pt x="304603" y="1414128"/>
                    <a:pt x="227456" y="1288980"/>
                    <a:pt x="161167" y="1154688"/>
                  </a:cubicBezTo>
                  <a:cubicBezTo>
                    <a:pt x="155453" y="1141544"/>
                    <a:pt x="32590" y="795814"/>
                    <a:pt x="23447" y="779814"/>
                  </a:cubicBezTo>
                  <a:cubicBezTo>
                    <a:pt x="13161" y="716382"/>
                    <a:pt x="-554" y="652951"/>
                    <a:pt x="17" y="587805"/>
                  </a:cubicBezTo>
                  <a:cubicBezTo>
                    <a:pt x="17" y="573519"/>
                    <a:pt x="17" y="559232"/>
                    <a:pt x="589" y="544375"/>
                  </a:cubicBezTo>
                  <a:cubicBezTo>
                    <a:pt x="6875" y="455799"/>
                    <a:pt x="23447" y="321507"/>
                    <a:pt x="77164" y="250647"/>
                  </a:cubicBezTo>
                  <a:cubicBezTo>
                    <a:pt x="134881" y="174644"/>
                    <a:pt x="273173" y="87211"/>
                    <a:pt x="393178" y="37495"/>
                  </a:cubicBezTo>
                  <a:cubicBezTo>
                    <a:pt x="461753" y="8922"/>
                    <a:pt x="531184" y="-1936"/>
                    <a:pt x="598259" y="279"/>
                  </a:cubicBezTo>
                  <a:close/>
                </a:path>
              </a:pathLst>
            </a:custGeom>
            <a:gradFill>
              <a:gsLst>
                <a:gs pos="41000">
                  <a:schemeClr val="accent2">
                    <a:lumMod val="20000"/>
                    <a:lumOff val="80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accent2">
                    <a:lumMod val="40000"/>
                    <a:lumOff val="60000"/>
                  </a:schemeClr>
                </a:gs>
              </a:gsLst>
              <a:lin ang="9000000" scaled="0"/>
            </a:gra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7" name="Freeform: Shape 65">
              <a:extLst>
                <a:ext uri="{FF2B5EF4-FFF2-40B4-BE49-F238E27FC236}">
                  <a16:creationId xmlns:a16="http://schemas.microsoft.com/office/drawing/2014/main" id="{A18E9F53-6729-4BEF-8752-648AAB9E15E5}"/>
                </a:ext>
              </a:extLst>
            </p:cNvPr>
            <p:cNvSpPr/>
            <p:nvPr/>
          </p:nvSpPr>
          <p:spPr>
            <a:xfrm flipH="1">
              <a:off x="1056648" y="2855701"/>
              <a:ext cx="969850" cy="859229"/>
            </a:xfrm>
            <a:custGeom>
              <a:avLst/>
              <a:gdLst>
                <a:gd name="connsiteX0" fmla="*/ 1175339 w 1192482"/>
                <a:gd name="connsiteY0" fmla="*/ 576597 h 1056467"/>
                <a:gd name="connsiteX1" fmla="*/ 1038761 w 1192482"/>
                <a:gd name="connsiteY1" fmla="*/ 284013 h 1056467"/>
                <a:gd name="connsiteX2" fmla="*/ 690746 w 1192482"/>
                <a:gd name="connsiteY2" fmla="*/ 24001 h 1056467"/>
                <a:gd name="connsiteX3" fmla="*/ 619314 w 1192482"/>
                <a:gd name="connsiteY3" fmla="*/ 0 h 1056467"/>
                <a:gd name="connsiteX4" fmla="*/ 644458 w 1192482"/>
                <a:gd name="connsiteY4" fmla="*/ 29144 h 1056467"/>
                <a:gd name="connsiteX5" fmla="*/ 664458 w 1192482"/>
                <a:gd name="connsiteY5" fmla="*/ 61146 h 1056467"/>
                <a:gd name="connsiteX6" fmla="*/ 625028 w 1192482"/>
                <a:gd name="connsiteY6" fmla="*/ 64574 h 1056467"/>
                <a:gd name="connsiteX7" fmla="*/ 500451 w 1192482"/>
                <a:gd name="connsiteY7" fmla="*/ 36002 h 1056467"/>
                <a:gd name="connsiteX8" fmla="*/ 395875 w 1192482"/>
                <a:gd name="connsiteY8" fmla="*/ 62860 h 1056467"/>
                <a:gd name="connsiteX9" fmla="*/ 307871 w 1192482"/>
                <a:gd name="connsiteY9" fmla="*/ 134863 h 1056467"/>
                <a:gd name="connsiteX10" fmla="*/ 278727 w 1192482"/>
                <a:gd name="connsiteY10" fmla="*/ 143435 h 1056467"/>
                <a:gd name="connsiteX11" fmla="*/ 280441 w 1192482"/>
                <a:gd name="connsiteY11" fmla="*/ 111434 h 1056467"/>
                <a:gd name="connsiteX12" fmla="*/ 311871 w 1192482"/>
                <a:gd name="connsiteY12" fmla="*/ 47431 h 1056467"/>
                <a:gd name="connsiteX13" fmla="*/ 206152 w 1192482"/>
                <a:gd name="connsiteY13" fmla="*/ 157721 h 1056467"/>
                <a:gd name="connsiteX14" fmla="*/ 221581 w 1192482"/>
                <a:gd name="connsiteY14" fmla="*/ 57717 h 1056467"/>
                <a:gd name="connsiteX15" fmla="*/ 133006 w 1192482"/>
                <a:gd name="connsiteY15" fmla="*/ 250297 h 1056467"/>
                <a:gd name="connsiteX16" fmla="*/ 103290 w 1192482"/>
                <a:gd name="connsiteY16" fmla="*/ 122291 h 1056467"/>
                <a:gd name="connsiteX17" fmla="*/ 82146 w 1192482"/>
                <a:gd name="connsiteY17" fmla="*/ 148578 h 1056467"/>
                <a:gd name="connsiteX18" fmla="*/ 23858 w 1192482"/>
                <a:gd name="connsiteY18" fmla="*/ 275441 h 1056467"/>
                <a:gd name="connsiteX19" fmla="*/ 25001 w 1192482"/>
                <a:gd name="connsiteY19" fmla="*/ 517166 h 1056467"/>
                <a:gd name="connsiteX20" fmla="*/ 54145 w 1192482"/>
                <a:gd name="connsiteY20" fmla="*/ 687460 h 1056467"/>
                <a:gd name="connsiteX21" fmla="*/ 129577 w 1192482"/>
                <a:gd name="connsiteY21" fmla="*/ 948614 h 1056467"/>
                <a:gd name="connsiteX22" fmla="*/ 131863 w 1192482"/>
                <a:gd name="connsiteY22" fmla="*/ 906898 h 1056467"/>
                <a:gd name="connsiteX23" fmla="*/ 115291 w 1192482"/>
                <a:gd name="connsiteY23" fmla="*/ 736033 h 1056467"/>
                <a:gd name="connsiteX24" fmla="*/ 254154 w 1192482"/>
                <a:gd name="connsiteY24" fmla="*/ 574883 h 1056467"/>
                <a:gd name="connsiteX25" fmla="*/ 365017 w 1192482"/>
                <a:gd name="connsiteY25" fmla="*/ 556025 h 1056467"/>
                <a:gd name="connsiteX26" fmla="*/ 473593 w 1192482"/>
                <a:gd name="connsiteY26" fmla="*/ 509166 h 1056467"/>
                <a:gd name="connsiteX27" fmla="*/ 556454 w 1192482"/>
                <a:gd name="connsiteY27" fmla="*/ 454878 h 1056467"/>
                <a:gd name="connsiteX28" fmla="*/ 699317 w 1192482"/>
                <a:gd name="connsiteY28" fmla="*/ 414876 h 1056467"/>
                <a:gd name="connsiteX29" fmla="*/ 798750 w 1192482"/>
                <a:gd name="connsiteY29" fmla="*/ 489165 h 1056467"/>
                <a:gd name="connsiteX30" fmla="*/ 823323 w 1192482"/>
                <a:gd name="connsiteY30" fmla="*/ 554311 h 1056467"/>
                <a:gd name="connsiteX31" fmla="*/ 961615 w 1192482"/>
                <a:gd name="connsiteY31" fmla="*/ 729747 h 1056467"/>
                <a:gd name="connsiteX32" fmla="*/ 1021617 w 1192482"/>
                <a:gd name="connsiteY32" fmla="*/ 850895 h 1056467"/>
                <a:gd name="connsiteX33" fmla="*/ 1078192 w 1192482"/>
                <a:gd name="connsiteY33" fmla="*/ 1028046 h 1056467"/>
                <a:gd name="connsiteX34" fmla="*/ 1105621 w 1192482"/>
                <a:gd name="connsiteY34" fmla="*/ 1056048 h 1056467"/>
                <a:gd name="connsiteX35" fmla="*/ 1117622 w 1192482"/>
                <a:gd name="connsiteY35" fmla="*/ 1021760 h 1056467"/>
                <a:gd name="connsiteX36" fmla="*/ 1093049 w 1192482"/>
                <a:gd name="connsiteY36" fmla="*/ 913184 h 1056467"/>
                <a:gd name="connsiteX37" fmla="*/ 1097049 w 1192482"/>
                <a:gd name="connsiteY37" fmla="*/ 776606 h 1056467"/>
                <a:gd name="connsiteX38" fmla="*/ 1151909 w 1192482"/>
                <a:gd name="connsiteY38" fmla="*/ 682316 h 1056467"/>
                <a:gd name="connsiteX39" fmla="*/ 1192482 w 1192482"/>
                <a:gd name="connsiteY39" fmla="*/ 640600 h 1056467"/>
                <a:gd name="connsiteX40" fmla="*/ 1175339 w 1192482"/>
                <a:gd name="connsiteY40" fmla="*/ 576597 h 1056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192482" h="1056467">
                  <a:moveTo>
                    <a:pt x="1175339" y="576597"/>
                  </a:moveTo>
                  <a:cubicBezTo>
                    <a:pt x="1145052" y="472021"/>
                    <a:pt x="1118193" y="364016"/>
                    <a:pt x="1038761" y="284013"/>
                  </a:cubicBezTo>
                  <a:cubicBezTo>
                    <a:pt x="935899" y="180580"/>
                    <a:pt x="821037" y="91433"/>
                    <a:pt x="690746" y="24001"/>
                  </a:cubicBezTo>
                  <a:cubicBezTo>
                    <a:pt x="669030" y="12572"/>
                    <a:pt x="646172" y="2286"/>
                    <a:pt x="619314" y="0"/>
                  </a:cubicBezTo>
                  <a:cubicBezTo>
                    <a:pt x="623885" y="14858"/>
                    <a:pt x="636457" y="20001"/>
                    <a:pt x="644458" y="29144"/>
                  </a:cubicBezTo>
                  <a:cubicBezTo>
                    <a:pt x="653029" y="38859"/>
                    <a:pt x="670745" y="48574"/>
                    <a:pt x="664458" y="61146"/>
                  </a:cubicBezTo>
                  <a:cubicBezTo>
                    <a:pt x="657030" y="76003"/>
                    <a:pt x="638172" y="67432"/>
                    <a:pt x="625028" y="64574"/>
                  </a:cubicBezTo>
                  <a:cubicBezTo>
                    <a:pt x="583312" y="55431"/>
                    <a:pt x="542167" y="45716"/>
                    <a:pt x="500451" y="36002"/>
                  </a:cubicBezTo>
                  <a:cubicBezTo>
                    <a:pt x="460449" y="26287"/>
                    <a:pt x="426162" y="34287"/>
                    <a:pt x="395875" y="62860"/>
                  </a:cubicBezTo>
                  <a:cubicBezTo>
                    <a:pt x="368445" y="88575"/>
                    <a:pt x="339872" y="114291"/>
                    <a:pt x="307871" y="134863"/>
                  </a:cubicBezTo>
                  <a:cubicBezTo>
                    <a:pt x="299299" y="140578"/>
                    <a:pt x="288442" y="150292"/>
                    <a:pt x="278727" y="143435"/>
                  </a:cubicBezTo>
                  <a:cubicBezTo>
                    <a:pt x="266726" y="134863"/>
                    <a:pt x="275869" y="121720"/>
                    <a:pt x="280441" y="111434"/>
                  </a:cubicBezTo>
                  <a:cubicBezTo>
                    <a:pt x="290156" y="89718"/>
                    <a:pt x="301585" y="69146"/>
                    <a:pt x="311871" y="47431"/>
                  </a:cubicBezTo>
                  <a:cubicBezTo>
                    <a:pt x="266726" y="73146"/>
                    <a:pt x="239297" y="116005"/>
                    <a:pt x="206152" y="157721"/>
                  </a:cubicBezTo>
                  <a:cubicBezTo>
                    <a:pt x="198723" y="120005"/>
                    <a:pt x="214152" y="92576"/>
                    <a:pt x="221581" y="57717"/>
                  </a:cubicBezTo>
                  <a:cubicBezTo>
                    <a:pt x="165579" y="111434"/>
                    <a:pt x="139863" y="173151"/>
                    <a:pt x="133006" y="250297"/>
                  </a:cubicBezTo>
                  <a:cubicBezTo>
                    <a:pt x="97576" y="208581"/>
                    <a:pt x="117005" y="162293"/>
                    <a:pt x="103290" y="122291"/>
                  </a:cubicBezTo>
                  <a:cubicBezTo>
                    <a:pt x="91861" y="129720"/>
                    <a:pt x="87290" y="139435"/>
                    <a:pt x="82146" y="148578"/>
                  </a:cubicBezTo>
                  <a:cubicBezTo>
                    <a:pt x="59860" y="189723"/>
                    <a:pt x="40430" y="232010"/>
                    <a:pt x="23858" y="275441"/>
                  </a:cubicBezTo>
                  <a:cubicBezTo>
                    <a:pt x="-7572" y="356016"/>
                    <a:pt x="-8715" y="437163"/>
                    <a:pt x="25001" y="517166"/>
                  </a:cubicBezTo>
                  <a:cubicBezTo>
                    <a:pt x="48431" y="572026"/>
                    <a:pt x="58717" y="628028"/>
                    <a:pt x="54145" y="687460"/>
                  </a:cubicBezTo>
                  <a:cubicBezTo>
                    <a:pt x="47288" y="783464"/>
                    <a:pt x="76432" y="869753"/>
                    <a:pt x="129577" y="948614"/>
                  </a:cubicBezTo>
                  <a:cubicBezTo>
                    <a:pt x="140435" y="935471"/>
                    <a:pt x="134149" y="920613"/>
                    <a:pt x="131863" y="906898"/>
                  </a:cubicBezTo>
                  <a:cubicBezTo>
                    <a:pt x="122148" y="850324"/>
                    <a:pt x="114719" y="793750"/>
                    <a:pt x="115291" y="736033"/>
                  </a:cubicBezTo>
                  <a:cubicBezTo>
                    <a:pt x="116434" y="630314"/>
                    <a:pt x="150721" y="590312"/>
                    <a:pt x="254154" y="574883"/>
                  </a:cubicBezTo>
                  <a:cubicBezTo>
                    <a:pt x="291299" y="569169"/>
                    <a:pt x="329015" y="566883"/>
                    <a:pt x="365017" y="556025"/>
                  </a:cubicBezTo>
                  <a:cubicBezTo>
                    <a:pt x="404447" y="547453"/>
                    <a:pt x="439877" y="530881"/>
                    <a:pt x="473593" y="509166"/>
                  </a:cubicBezTo>
                  <a:cubicBezTo>
                    <a:pt x="501023" y="491451"/>
                    <a:pt x="528452" y="472593"/>
                    <a:pt x="556454" y="454878"/>
                  </a:cubicBezTo>
                  <a:cubicBezTo>
                    <a:pt x="599884" y="426305"/>
                    <a:pt x="646743" y="413161"/>
                    <a:pt x="699317" y="414876"/>
                  </a:cubicBezTo>
                  <a:cubicBezTo>
                    <a:pt x="757605" y="417162"/>
                    <a:pt x="781035" y="432591"/>
                    <a:pt x="798750" y="489165"/>
                  </a:cubicBezTo>
                  <a:cubicBezTo>
                    <a:pt x="805608" y="511452"/>
                    <a:pt x="811894" y="533738"/>
                    <a:pt x="823323" y="554311"/>
                  </a:cubicBezTo>
                  <a:cubicBezTo>
                    <a:pt x="860467" y="620028"/>
                    <a:pt x="916470" y="670887"/>
                    <a:pt x="961615" y="729747"/>
                  </a:cubicBezTo>
                  <a:cubicBezTo>
                    <a:pt x="962758" y="731462"/>
                    <a:pt x="1016475" y="838895"/>
                    <a:pt x="1021617" y="850895"/>
                  </a:cubicBezTo>
                  <a:cubicBezTo>
                    <a:pt x="1045619" y="908612"/>
                    <a:pt x="1059334" y="969187"/>
                    <a:pt x="1078192" y="1028046"/>
                  </a:cubicBezTo>
                  <a:cubicBezTo>
                    <a:pt x="1082192" y="1041190"/>
                    <a:pt x="1087335" y="1059476"/>
                    <a:pt x="1105621" y="1056048"/>
                  </a:cubicBezTo>
                  <a:cubicBezTo>
                    <a:pt x="1122194" y="1053190"/>
                    <a:pt x="1118765" y="1034332"/>
                    <a:pt x="1117622" y="1021760"/>
                  </a:cubicBezTo>
                  <a:cubicBezTo>
                    <a:pt x="1115336" y="984044"/>
                    <a:pt x="1104478" y="948614"/>
                    <a:pt x="1093049" y="913184"/>
                  </a:cubicBezTo>
                  <a:cubicBezTo>
                    <a:pt x="1080477" y="872039"/>
                    <a:pt x="1078763" y="820037"/>
                    <a:pt x="1097049" y="776606"/>
                  </a:cubicBezTo>
                  <a:cubicBezTo>
                    <a:pt x="1096478" y="776606"/>
                    <a:pt x="1138766" y="705175"/>
                    <a:pt x="1151909" y="682316"/>
                  </a:cubicBezTo>
                  <a:cubicBezTo>
                    <a:pt x="1161052" y="664030"/>
                    <a:pt x="1179339" y="655458"/>
                    <a:pt x="1192482" y="640600"/>
                  </a:cubicBezTo>
                  <a:cubicBezTo>
                    <a:pt x="1187339" y="619457"/>
                    <a:pt x="1181053" y="598313"/>
                    <a:pt x="1175339" y="576597"/>
                  </a:cubicBezTo>
                  <a:close/>
                </a:path>
              </a:pathLst>
            </a:custGeom>
            <a:solidFill>
              <a:srgbClr val="765640"/>
            </a:solidFill>
            <a:ln w="5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56">
              <a:extLst>
                <a:ext uri="{FF2B5EF4-FFF2-40B4-BE49-F238E27FC236}">
                  <a16:creationId xmlns:a16="http://schemas.microsoft.com/office/drawing/2014/main" id="{36618DFF-35A1-4F7F-A32E-C80413C933C5}"/>
                </a:ext>
              </a:extLst>
            </p:cNvPr>
            <p:cNvSpPr/>
            <p:nvPr/>
          </p:nvSpPr>
          <p:spPr>
            <a:xfrm flipH="1">
              <a:off x="2055742" y="5517255"/>
              <a:ext cx="949845" cy="527151"/>
            </a:xfrm>
            <a:custGeom>
              <a:avLst/>
              <a:gdLst>
                <a:gd name="connsiteX0" fmla="*/ 436121 w 1167884"/>
                <a:gd name="connsiteY0" fmla="*/ 9766 h 651968"/>
                <a:gd name="connsiteX1" fmla="*/ 435279 w 1167884"/>
                <a:gd name="connsiteY1" fmla="*/ 11299 h 651968"/>
                <a:gd name="connsiteX2" fmla="*/ 534712 w 1167884"/>
                <a:gd name="connsiteY2" fmla="*/ 11870 h 651968"/>
                <a:gd name="connsiteX3" fmla="*/ 637574 w 1167884"/>
                <a:gd name="connsiteY3" fmla="*/ 34157 h 651968"/>
                <a:gd name="connsiteX4" fmla="*/ 766723 w 1167884"/>
                <a:gd name="connsiteY4" fmla="*/ 101017 h 651968"/>
                <a:gd name="connsiteX5" fmla="*/ 847869 w 1167884"/>
                <a:gd name="connsiteY5" fmla="*/ 146733 h 651968"/>
                <a:gd name="connsiteX6" fmla="*/ 966732 w 1167884"/>
                <a:gd name="connsiteY6" fmla="*/ 190736 h 651968"/>
                <a:gd name="connsiteX7" fmla="*/ 1167884 w 1167884"/>
                <a:gd name="connsiteY7" fmla="*/ 226166 h 651968"/>
                <a:gd name="connsiteX8" fmla="*/ 1109595 w 1167884"/>
                <a:gd name="connsiteY8" fmla="*/ 251310 h 651968"/>
                <a:gd name="connsiteX9" fmla="*/ 990733 w 1167884"/>
                <a:gd name="connsiteY9" fmla="*/ 491892 h 651968"/>
                <a:gd name="connsiteX10" fmla="*/ 1039307 w 1167884"/>
                <a:gd name="connsiteY10" fmla="*/ 646756 h 651968"/>
                <a:gd name="connsiteX11" fmla="*/ 1024449 w 1167884"/>
                <a:gd name="connsiteY11" fmla="*/ 650185 h 651968"/>
                <a:gd name="connsiteX12" fmla="*/ 889585 w 1167884"/>
                <a:gd name="connsiteY12" fmla="*/ 567324 h 651968"/>
                <a:gd name="connsiteX13" fmla="*/ 759294 w 1167884"/>
                <a:gd name="connsiteY13" fmla="*/ 547895 h 651968"/>
                <a:gd name="connsiteX14" fmla="*/ 566714 w 1167884"/>
                <a:gd name="connsiteY14" fmla="*/ 489035 h 651968"/>
                <a:gd name="connsiteX15" fmla="*/ 210126 w 1167884"/>
                <a:gd name="connsiteY15" fmla="*/ 308455 h 651968"/>
                <a:gd name="connsiteX16" fmla="*/ 186697 w 1167884"/>
                <a:gd name="connsiteY16" fmla="*/ 296455 h 651968"/>
                <a:gd name="connsiteX17" fmla="*/ 124408 w 1167884"/>
                <a:gd name="connsiteY17" fmla="*/ 323313 h 651968"/>
                <a:gd name="connsiteX18" fmla="*/ 96978 w 1167884"/>
                <a:gd name="connsiteY18" fmla="*/ 387316 h 651968"/>
                <a:gd name="connsiteX19" fmla="*/ 56977 w 1167884"/>
                <a:gd name="connsiteY19" fmla="*/ 410745 h 651968"/>
                <a:gd name="connsiteX20" fmla="*/ 18118 w 1167884"/>
                <a:gd name="connsiteY20" fmla="*/ 373601 h 651968"/>
                <a:gd name="connsiteX21" fmla="*/ 7260 w 1167884"/>
                <a:gd name="connsiteY21" fmla="*/ 286169 h 651968"/>
                <a:gd name="connsiteX22" fmla="*/ 122122 w 1167884"/>
                <a:gd name="connsiteY22" fmla="*/ 90160 h 651968"/>
                <a:gd name="connsiteX23" fmla="*/ 147838 w 1167884"/>
                <a:gd name="connsiteY23" fmla="*/ 71873 h 651968"/>
                <a:gd name="connsiteX24" fmla="*/ 179482 w 1167884"/>
                <a:gd name="connsiteY24" fmla="*/ 47944 h 651968"/>
                <a:gd name="connsiteX25" fmla="*/ 180662 w 1167884"/>
                <a:gd name="connsiteY25" fmla="*/ 39594 h 651968"/>
                <a:gd name="connsiteX26" fmla="*/ 609586 w 1167884"/>
                <a:gd name="connsiteY26" fmla="*/ 0 h 651968"/>
                <a:gd name="connsiteX27" fmla="*/ 651942 w 1167884"/>
                <a:gd name="connsiteY27" fmla="*/ 10204 h 651968"/>
                <a:gd name="connsiteX28" fmla="*/ 650052 w 1167884"/>
                <a:gd name="connsiteY28" fmla="*/ 10364 h 651968"/>
                <a:gd name="connsiteX29" fmla="*/ 609751 w 1167884"/>
                <a:gd name="connsiteY29" fmla="*/ 138 h 651968"/>
                <a:gd name="connsiteX0" fmla="*/ 436121 w 1167884"/>
                <a:gd name="connsiteY0" fmla="*/ 9766 h 651968"/>
                <a:gd name="connsiteX1" fmla="*/ 435279 w 1167884"/>
                <a:gd name="connsiteY1" fmla="*/ 11299 h 651968"/>
                <a:gd name="connsiteX2" fmla="*/ 534712 w 1167884"/>
                <a:gd name="connsiteY2" fmla="*/ 11870 h 651968"/>
                <a:gd name="connsiteX3" fmla="*/ 637574 w 1167884"/>
                <a:gd name="connsiteY3" fmla="*/ 34157 h 651968"/>
                <a:gd name="connsiteX4" fmla="*/ 766723 w 1167884"/>
                <a:gd name="connsiteY4" fmla="*/ 101017 h 651968"/>
                <a:gd name="connsiteX5" fmla="*/ 847869 w 1167884"/>
                <a:gd name="connsiteY5" fmla="*/ 146733 h 651968"/>
                <a:gd name="connsiteX6" fmla="*/ 966732 w 1167884"/>
                <a:gd name="connsiteY6" fmla="*/ 190736 h 651968"/>
                <a:gd name="connsiteX7" fmla="*/ 1167884 w 1167884"/>
                <a:gd name="connsiteY7" fmla="*/ 226166 h 651968"/>
                <a:gd name="connsiteX8" fmla="*/ 1109595 w 1167884"/>
                <a:gd name="connsiteY8" fmla="*/ 251310 h 651968"/>
                <a:gd name="connsiteX9" fmla="*/ 990733 w 1167884"/>
                <a:gd name="connsiteY9" fmla="*/ 491892 h 651968"/>
                <a:gd name="connsiteX10" fmla="*/ 1039307 w 1167884"/>
                <a:gd name="connsiteY10" fmla="*/ 646756 h 651968"/>
                <a:gd name="connsiteX11" fmla="*/ 1024449 w 1167884"/>
                <a:gd name="connsiteY11" fmla="*/ 650185 h 651968"/>
                <a:gd name="connsiteX12" fmla="*/ 889585 w 1167884"/>
                <a:gd name="connsiteY12" fmla="*/ 567324 h 651968"/>
                <a:gd name="connsiteX13" fmla="*/ 759294 w 1167884"/>
                <a:gd name="connsiteY13" fmla="*/ 547895 h 651968"/>
                <a:gd name="connsiteX14" fmla="*/ 566714 w 1167884"/>
                <a:gd name="connsiteY14" fmla="*/ 489035 h 651968"/>
                <a:gd name="connsiteX15" fmla="*/ 210126 w 1167884"/>
                <a:gd name="connsiteY15" fmla="*/ 308455 h 651968"/>
                <a:gd name="connsiteX16" fmla="*/ 186697 w 1167884"/>
                <a:gd name="connsiteY16" fmla="*/ 296455 h 651968"/>
                <a:gd name="connsiteX17" fmla="*/ 124408 w 1167884"/>
                <a:gd name="connsiteY17" fmla="*/ 323313 h 651968"/>
                <a:gd name="connsiteX18" fmla="*/ 96978 w 1167884"/>
                <a:gd name="connsiteY18" fmla="*/ 387316 h 651968"/>
                <a:gd name="connsiteX19" fmla="*/ 56977 w 1167884"/>
                <a:gd name="connsiteY19" fmla="*/ 410745 h 651968"/>
                <a:gd name="connsiteX20" fmla="*/ 18118 w 1167884"/>
                <a:gd name="connsiteY20" fmla="*/ 373601 h 651968"/>
                <a:gd name="connsiteX21" fmla="*/ 7260 w 1167884"/>
                <a:gd name="connsiteY21" fmla="*/ 286169 h 651968"/>
                <a:gd name="connsiteX22" fmla="*/ 122122 w 1167884"/>
                <a:gd name="connsiteY22" fmla="*/ 90160 h 651968"/>
                <a:gd name="connsiteX23" fmla="*/ 147838 w 1167884"/>
                <a:gd name="connsiteY23" fmla="*/ 71873 h 651968"/>
                <a:gd name="connsiteX24" fmla="*/ 179482 w 1167884"/>
                <a:gd name="connsiteY24" fmla="*/ 47944 h 651968"/>
                <a:gd name="connsiteX25" fmla="*/ 436121 w 1167884"/>
                <a:gd name="connsiteY25" fmla="*/ 9766 h 651968"/>
                <a:gd name="connsiteX26" fmla="*/ 609586 w 1167884"/>
                <a:gd name="connsiteY26" fmla="*/ 0 h 651968"/>
                <a:gd name="connsiteX27" fmla="*/ 651942 w 1167884"/>
                <a:gd name="connsiteY27" fmla="*/ 10204 h 651968"/>
                <a:gd name="connsiteX28" fmla="*/ 650052 w 1167884"/>
                <a:gd name="connsiteY28" fmla="*/ 10364 h 651968"/>
                <a:gd name="connsiteX29" fmla="*/ 609751 w 1167884"/>
                <a:gd name="connsiteY29" fmla="*/ 138 h 651968"/>
                <a:gd name="connsiteX30" fmla="*/ 609586 w 1167884"/>
                <a:gd name="connsiteY30" fmla="*/ 0 h 651968"/>
                <a:gd name="connsiteX0" fmla="*/ 436121 w 1167884"/>
                <a:gd name="connsiteY0" fmla="*/ 9766 h 651968"/>
                <a:gd name="connsiteX1" fmla="*/ 435279 w 1167884"/>
                <a:gd name="connsiteY1" fmla="*/ 11299 h 651968"/>
                <a:gd name="connsiteX2" fmla="*/ 534712 w 1167884"/>
                <a:gd name="connsiteY2" fmla="*/ 11870 h 651968"/>
                <a:gd name="connsiteX3" fmla="*/ 637574 w 1167884"/>
                <a:gd name="connsiteY3" fmla="*/ 34157 h 651968"/>
                <a:gd name="connsiteX4" fmla="*/ 766723 w 1167884"/>
                <a:gd name="connsiteY4" fmla="*/ 101017 h 651968"/>
                <a:gd name="connsiteX5" fmla="*/ 847869 w 1167884"/>
                <a:gd name="connsiteY5" fmla="*/ 146733 h 651968"/>
                <a:gd name="connsiteX6" fmla="*/ 966732 w 1167884"/>
                <a:gd name="connsiteY6" fmla="*/ 190736 h 651968"/>
                <a:gd name="connsiteX7" fmla="*/ 1167884 w 1167884"/>
                <a:gd name="connsiteY7" fmla="*/ 226166 h 651968"/>
                <a:gd name="connsiteX8" fmla="*/ 1109595 w 1167884"/>
                <a:gd name="connsiteY8" fmla="*/ 251310 h 651968"/>
                <a:gd name="connsiteX9" fmla="*/ 990733 w 1167884"/>
                <a:gd name="connsiteY9" fmla="*/ 491892 h 651968"/>
                <a:gd name="connsiteX10" fmla="*/ 1039307 w 1167884"/>
                <a:gd name="connsiteY10" fmla="*/ 646756 h 651968"/>
                <a:gd name="connsiteX11" fmla="*/ 1024449 w 1167884"/>
                <a:gd name="connsiteY11" fmla="*/ 650185 h 651968"/>
                <a:gd name="connsiteX12" fmla="*/ 889585 w 1167884"/>
                <a:gd name="connsiteY12" fmla="*/ 567324 h 651968"/>
                <a:gd name="connsiteX13" fmla="*/ 759294 w 1167884"/>
                <a:gd name="connsiteY13" fmla="*/ 547895 h 651968"/>
                <a:gd name="connsiteX14" fmla="*/ 566714 w 1167884"/>
                <a:gd name="connsiteY14" fmla="*/ 489035 h 651968"/>
                <a:gd name="connsiteX15" fmla="*/ 210126 w 1167884"/>
                <a:gd name="connsiteY15" fmla="*/ 308455 h 651968"/>
                <a:gd name="connsiteX16" fmla="*/ 186697 w 1167884"/>
                <a:gd name="connsiteY16" fmla="*/ 296455 h 651968"/>
                <a:gd name="connsiteX17" fmla="*/ 124408 w 1167884"/>
                <a:gd name="connsiteY17" fmla="*/ 323313 h 651968"/>
                <a:gd name="connsiteX18" fmla="*/ 96978 w 1167884"/>
                <a:gd name="connsiteY18" fmla="*/ 387316 h 651968"/>
                <a:gd name="connsiteX19" fmla="*/ 56977 w 1167884"/>
                <a:gd name="connsiteY19" fmla="*/ 410745 h 651968"/>
                <a:gd name="connsiteX20" fmla="*/ 18118 w 1167884"/>
                <a:gd name="connsiteY20" fmla="*/ 373601 h 651968"/>
                <a:gd name="connsiteX21" fmla="*/ 7260 w 1167884"/>
                <a:gd name="connsiteY21" fmla="*/ 286169 h 651968"/>
                <a:gd name="connsiteX22" fmla="*/ 122122 w 1167884"/>
                <a:gd name="connsiteY22" fmla="*/ 90160 h 651968"/>
                <a:gd name="connsiteX23" fmla="*/ 147838 w 1167884"/>
                <a:gd name="connsiteY23" fmla="*/ 71873 h 651968"/>
                <a:gd name="connsiteX24" fmla="*/ 179482 w 1167884"/>
                <a:gd name="connsiteY24" fmla="*/ 47944 h 651968"/>
                <a:gd name="connsiteX25" fmla="*/ 436121 w 1167884"/>
                <a:gd name="connsiteY25" fmla="*/ 9766 h 651968"/>
                <a:gd name="connsiteX26" fmla="*/ 609586 w 1167884"/>
                <a:gd name="connsiteY26" fmla="*/ 0 h 651968"/>
                <a:gd name="connsiteX27" fmla="*/ 651942 w 1167884"/>
                <a:gd name="connsiteY27" fmla="*/ 10204 h 651968"/>
                <a:gd name="connsiteX28" fmla="*/ 609751 w 1167884"/>
                <a:gd name="connsiteY28" fmla="*/ 138 h 651968"/>
                <a:gd name="connsiteX29" fmla="*/ 609586 w 1167884"/>
                <a:gd name="connsiteY29" fmla="*/ 0 h 651968"/>
                <a:gd name="connsiteX0" fmla="*/ 436121 w 1167884"/>
                <a:gd name="connsiteY0" fmla="*/ 9766 h 651968"/>
                <a:gd name="connsiteX1" fmla="*/ 435279 w 1167884"/>
                <a:gd name="connsiteY1" fmla="*/ 11299 h 651968"/>
                <a:gd name="connsiteX2" fmla="*/ 534712 w 1167884"/>
                <a:gd name="connsiteY2" fmla="*/ 11870 h 651968"/>
                <a:gd name="connsiteX3" fmla="*/ 637574 w 1167884"/>
                <a:gd name="connsiteY3" fmla="*/ 34157 h 651968"/>
                <a:gd name="connsiteX4" fmla="*/ 766723 w 1167884"/>
                <a:gd name="connsiteY4" fmla="*/ 101017 h 651968"/>
                <a:gd name="connsiteX5" fmla="*/ 847869 w 1167884"/>
                <a:gd name="connsiteY5" fmla="*/ 146733 h 651968"/>
                <a:gd name="connsiteX6" fmla="*/ 966732 w 1167884"/>
                <a:gd name="connsiteY6" fmla="*/ 190736 h 651968"/>
                <a:gd name="connsiteX7" fmla="*/ 1167884 w 1167884"/>
                <a:gd name="connsiteY7" fmla="*/ 226166 h 651968"/>
                <a:gd name="connsiteX8" fmla="*/ 1109595 w 1167884"/>
                <a:gd name="connsiteY8" fmla="*/ 251310 h 651968"/>
                <a:gd name="connsiteX9" fmla="*/ 990733 w 1167884"/>
                <a:gd name="connsiteY9" fmla="*/ 491892 h 651968"/>
                <a:gd name="connsiteX10" fmla="*/ 1039307 w 1167884"/>
                <a:gd name="connsiteY10" fmla="*/ 646756 h 651968"/>
                <a:gd name="connsiteX11" fmla="*/ 1024449 w 1167884"/>
                <a:gd name="connsiteY11" fmla="*/ 650185 h 651968"/>
                <a:gd name="connsiteX12" fmla="*/ 889585 w 1167884"/>
                <a:gd name="connsiteY12" fmla="*/ 567324 h 651968"/>
                <a:gd name="connsiteX13" fmla="*/ 759294 w 1167884"/>
                <a:gd name="connsiteY13" fmla="*/ 547895 h 651968"/>
                <a:gd name="connsiteX14" fmla="*/ 566714 w 1167884"/>
                <a:gd name="connsiteY14" fmla="*/ 489035 h 651968"/>
                <a:gd name="connsiteX15" fmla="*/ 210126 w 1167884"/>
                <a:gd name="connsiteY15" fmla="*/ 308455 h 651968"/>
                <a:gd name="connsiteX16" fmla="*/ 186697 w 1167884"/>
                <a:gd name="connsiteY16" fmla="*/ 296455 h 651968"/>
                <a:gd name="connsiteX17" fmla="*/ 124408 w 1167884"/>
                <a:gd name="connsiteY17" fmla="*/ 323313 h 651968"/>
                <a:gd name="connsiteX18" fmla="*/ 96978 w 1167884"/>
                <a:gd name="connsiteY18" fmla="*/ 387316 h 651968"/>
                <a:gd name="connsiteX19" fmla="*/ 56977 w 1167884"/>
                <a:gd name="connsiteY19" fmla="*/ 410745 h 651968"/>
                <a:gd name="connsiteX20" fmla="*/ 18118 w 1167884"/>
                <a:gd name="connsiteY20" fmla="*/ 373601 h 651968"/>
                <a:gd name="connsiteX21" fmla="*/ 7260 w 1167884"/>
                <a:gd name="connsiteY21" fmla="*/ 286169 h 651968"/>
                <a:gd name="connsiteX22" fmla="*/ 122122 w 1167884"/>
                <a:gd name="connsiteY22" fmla="*/ 90160 h 651968"/>
                <a:gd name="connsiteX23" fmla="*/ 147838 w 1167884"/>
                <a:gd name="connsiteY23" fmla="*/ 71873 h 651968"/>
                <a:gd name="connsiteX24" fmla="*/ 179482 w 1167884"/>
                <a:gd name="connsiteY24" fmla="*/ 47944 h 651968"/>
                <a:gd name="connsiteX25" fmla="*/ 436121 w 1167884"/>
                <a:gd name="connsiteY25" fmla="*/ 9766 h 651968"/>
                <a:gd name="connsiteX26" fmla="*/ 609586 w 1167884"/>
                <a:gd name="connsiteY26" fmla="*/ 0 h 651968"/>
                <a:gd name="connsiteX27" fmla="*/ 609751 w 1167884"/>
                <a:gd name="connsiteY27" fmla="*/ 138 h 651968"/>
                <a:gd name="connsiteX28" fmla="*/ 609586 w 1167884"/>
                <a:gd name="connsiteY28" fmla="*/ 0 h 651968"/>
                <a:gd name="connsiteX0" fmla="*/ 436121 w 1167884"/>
                <a:gd name="connsiteY0" fmla="*/ 9766 h 648160"/>
                <a:gd name="connsiteX1" fmla="*/ 435279 w 1167884"/>
                <a:gd name="connsiteY1" fmla="*/ 11299 h 648160"/>
                <a:gd name="connsiteX2" fmla="*/ 534712 w 1167884"/>
                <a:gd name="connsiteY2" fmla="*/ 11870 h 648160"/>
                <a:gd name="connsiteX3" fmla="*/ 637574 w 1167884"/>
                <a:gd name="connsiteY3" fmla="*/ 34157 h 648160"/>
                <a:gd name="connsiteX4" fmla="*/ 766723 w 1167884"/>
                <a:gd name="connsiteY4" fmla="*/ 101017 h 648160"/>
                <a:gd name="connsiteX5" fmla="*/ 847869 w 1167884"/>
                <a:gd name="connsiteY5" fmla="*/ 146733 h 648160"/>
                <a:gd name="connsiteX6" fmla="*/ 966732 w 1167884"/>
                <a:gd name="connsiteY6" fmla="*/ 190736 h 648160"/>
                <a:gd name="connsiteX7" fmla="*/ 1167884 w 1167884"/>
                <a:gd name="connsiteY7" fmla="*/ 226166 h 648160"/>
                <a:gd name="connsiteX8" fmla="*/ 1109595 w 1167884"/>
                <a:gd name="connsiteY8" fmla="*/ 251310 h 648160"/>
                <a:gd name="connsiteX9" fmla="*/ 990733 w 1167884"/>
                <a:gd name="connsiteY9" fmla="*/ 491892 h 648160"/>
                <a:gd name="connsiteX10" fmla="*/ 1039307 w 1167884"/>
                <a:gd name="connsiteY10" fmla="*/ 646756 h 648160"/>
                <a:gd name="connsiteX11" fmla="*/ 889585 w 1167884"/>
                <a:gd name="connsiteY11" fmla="*/ 567324 h 648160"/>
                <a:gd name="connsiteX12" fmla="*/ 759294 w 1167884"/>
                <a:gd name="connsiteY12" fmla="*/ 547895 h 648160"/>
                <a:gd name="connsiteX13" fmla="*/ 566714 w 1167884"/>
                <a:gd name="connsiteY13" fmla="*/ 489035 h 648160"/>
                <a:gd name="connsiteX14" fmla="*/ 210126 w 1167884"/>
                <a:gd name="connsiteY14" fmla="*/ 308455 h 648160"/>
                <a:gd name="connsiteX15" fmla="*/ 186697 w 1167884"/>
                <a:gd name="connsiteY15" fmla="*/ 296455 h 648160"/>
                <a:gd name="connsiteX16" fmla="*/ 124408 w 1167884"/>
                <a:gd name="connsiteY16" fmla="*/ 323313 h 648160"/>
                <a:gd name="connsiteX17" fmla="*/ 96978 w 1167884"/>
                <a:gd name="connsiteY17" fmla="*/ 387316 h 648160"/>
                <a:gd name="connsiteX18" fmla="*/ 56977 w 1167884"/>
                <a:gd name="connsiteY18" fmla="*/ 410745 h 648160"/>
                <a:gd name="connsiteX19" fmla="*/ 18118 w 1167884"/>
                <a:gd name="connsiteY19" fmla="*/ 373601 h 648160"/>
                <a:gd name="connsiteX20" fmla="*/ 7260 w 1167884"/>
                <a:gd name="connsiteY20" fmla="*/ 286169 h 648160"/>
                <a:gd name="connsiteX21" fmla="*/ 122122 w 1167884"/>
                <a:gd name="connsiteY21" fmla="*/ 90160 h 648160"/>
                <a:gd name="connsiteX22" fmla="*/ 147838 w 1167884"/>
                <a:gd name="connsiteY22" fmla="*/ 71873 h 648160"/>
                <a:gd name="connsiteX23" fmla="*/ 179482 w 1167884"/>
                <a:gd name="connsiteY23" fmla="*/ 47944 h 648160"/>
                <a:gd name="connsiteX24" fmla="*/ 436121 w 1167884"/>
                <a:gd name="connsiteY24" fmla="*/ 9766 h 648160"/>
                <a:gd name="connsiteX25" fmla="*/ 609586 w 1167884"/>
                <a:gd name="connsiteY25" fmla="*/ 0 h 648160"/>
                <a:gd name="connsiteX26" fmla="*/ 609751 w 1167884"/>
                <a:gd name="connsiteY26" fmla="*/ 138 h 648160"/>
                <a:gd name="connsiteX27" fmla="*/ 609586 w 1167884"/>
                <a:gd name="connsiteY27" fmla="*/ 0 h 648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167884" h="648160">
                  <a:moveTo>
                    <a:pt x="436121" y="9766"/>
                  </a:moveTo>
                  <a:lnTo>
                    <a:pt x="435279" y="11299"/>
                  </a:lnTo>
                  <a:cubicBezTo>
                    <a:pt x="470138" y="7299"/>
                    <a:pt x="502139" y="17585"/>
                    <a:pt x="534712" y="11870"/>
                  </a:cubicBezTo>
                  <a:cubicBezTo>
                    <a:pt x="571285" y="5585"/>
                    <a:pt x="606144" y="13585"/>
                    <a:pt x="637574" y="34157"/>
                  </a:cubicBezTo>
                  <a:cubicBezTo>
                    <a:pt x="678147" y="61587"/>
                    <a:pt x="722149" y="82159"/>
                    <a:pt x="766723" y="101017"/>
                  </a:cubicBezTo>
                  <a:cubicBezTo>
                    <a:pt x="795295" y="113018"/>
                    <a:pt x="822154" y="129019"/>
                    <a:pt x="847869" y="146733"/>
                  </a:cubicBezTo>
                  <a:cubicBezTo>
                    <a:pt x="883871" y="171306"/>
                    <a:pt x="923873" y="185021"/>
                    <a:pt x="966732" y="190736"/>
                  </a:cubicBezTo>
                  <a:cubicBezTo>
                    <a:pt x="1014734" y="197593"/>
                    <a:pt x="1135882" y="216451"/>
                    <a:pt x="1167884" y="226166"/>
                  </a:cubicBezTo>
                  <a:cubicBezTo>
                    <a:pt x="1160455" y="238738"/>
                    <a:pt x="1121596" y="245595"/>
                    <a:pt x="1109595" y="251310"/>
                  </a:cubicBezTo>
                  <a:cubicBezTo>
                    <a:pt x="1031306" y="289597"/>
                    <a:pt x="982733" y="402174"/>
                    <a:pt x="990733" y="491892"/>
                  </a:cubicBezTo>
                  <a:cubicBezTo>
                    <a:pt x="998733" y="549037"/>
                    <a:pt x="1005591" y="599325"/>
                    <a:pt x="1039307" y="646756"/>
                  </a:cubicBezTo>
                  <a:cubicBezTo>
                    <a:pt x="1022449" y="659328"/>
                    <a:pt x="936254" y="583801"/>
                    <a:pt x="889585" y="567324"/>
                  </a:cubicBezTo>
                  <a:cubicBezTo>
                    <a:pt x="842916" y="550847"/>
                    <a:pt x="803867" y="546180"/>
                    <a:pt x="759294" y="547895"/>
                  </a:cubicBezTo>
                  <a:cubicBezTo>
                    <a:pt x="693577" y="533037"/>
                    <a:pt x="627859" y="519893"/>
                    <a:pt x="566714" y="489035"/>
                  </a:cubicBezTo>
                  <a:cubicBezTo>
                    <a:pt x="447851" y="428461"/>
                    <a:pt x="319274" y="388459"/>
                    <a:pt x="210126" y="308455"/>
                  </a:cubicBezTo>
                  <a:cubicBezTo>
                    <a:pt x="202697" y="303312"/>
                    <a:pt x="195268" y="299884"/>
                    <a:pt x="186697" y="296455"/>
                  </a:cubicBezTo>
                  <a:cubicBezTo>
                    <a:pt x="151838" y="281597"/>
                    <a:pt x="137552" y="288454"/>
                    <a:pt x="124408" y="323313"/>
                  </a:cubicBezTo>
                  <a:cubicBezTo>
                    <a:pt x="116408" y="345028"/>
                    <a:pt x="110122" y="367315"/>
                    <a:pt x="96978" y="387316"/>
                  </a:cubicBezTo>
                  <a:cubicBezTo>
                    <a:pt x="87264" y="402174"/>
                    <a:pt x="75834" y="413603"/>
                    <a:pt x="56977" y="410745"/>
                  </a:cubicBezTo>
                  <a:cubicBezTo>
                    <a:pt x="38118" y="408460"/>
                    <a:pt x="24404" y="374173"/>
                    <a:pt x="18118" y="373601"/>
                  </a:cubicBezTo>
                  <a:cubicBezTo>
                    <a:pt x="-7598" y="346743"/>
                    <a:pt x="-740" y="315313"/>
                    <a:pt x="7260" y="286169"/>
                  </a:cubicBezTo>
                  <a:cubicBezTo>
                    <a:pt x="28404" y="210736"/>
                    <a:pt x="72977" y="149019"/>
                    <a:pt x="122122" y="90160"/>
                  </a:cubicBezTo>
                  <a:cubicBezTo>
                    <a:pt x="128408" y="82159"/>
                    <a:pt x="138123" y="75302"/>
                    <a:pt x="147838" y="71873"/>
                  </a:cubicBezTo>
                  <a:cubicBezTo>
                    <a:pt x="164125" y="66730"/>
                    <a:pt x="173982" y="58587"/>
                    <a:pt x="179482" y="47944"/>
                  </a:cubicBezTo>
                  <a:lnTo>
                    <a:pt x="436121" y="9766"/>
                  </a:lnTo>
                  <a:close/>
                  <a:moveTo>
                    <a:pt x="609586" y="0"/>
                  </a:moveTo>
                  <a:lnTo>
                    <a:pt x="609751" y="138"/>
                  </a:lnTo>
                  <a:lnTo>
                    <a:pt x="609586" y="0"/>
                  </a:lnTo>
                  <a:close/>
                </a:path>
              </a:pathLst>
            </a:custGeom>
            <a:gradFill>
              <a:gsLst>
                <a:gs pos="41000">
                  <a:schemeClr val="accent2">
                    <a:lumMod val="20000"/>
                    <a:lumOff val="80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accent2">
                    <a:lumMod val="40000"/>
                    <a:lumOff val="60000"/>
                  </a:schemeClr>
                </a:gs>
              </a:gsLst>
              <a:lin ang="13200000" scaled="0"/>
            </a:gra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49" name="Rectangle 2">
            <a:extLst>
              <a:ext uri="{FF2B5EF4-FFF2-40B4-BE49-F238E27FC236}">
                <a16:creationId xmlns:a16="http://schemas.microsoft.com/office/drawing/2014/main" id="{C7B2FA1E-91C2-4097-AFE3-14D4058B6D0D}"/>
              </a:ext>
            </a:extLst>
          </p:cNvPr>
          <p:cNvSpPr/>
          <p:nvPr/>
        </p:nvSpPr>
        <p:spPr>
          <a:xfrm>
            <a:off x="1061255" y="3851"/>
            <a:ext cx="45719" cy="1828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">
            <a:extLst>
              <a:ext uri="{FF2B5EF4-FFF2-40B4-BE49-F238E27FC236}">
                <a16:creationId xmlns:a16="http://schemas.microsoft.com/office/drawing/2014/main" id="{DE4DD181-BDAB-410A-9BA5-56864BBB353C}"/>
              </a:ext>
            </a:extLst>
          </p:cNvPr>
          <p:cNvSpPr/>
          <p:nvPr/>
        </p:nvSpPr>
        <p:spPr>
          <a:xfrm>
            <a:off x="1963415" y="3851"/>
            <a:ext cx="45719" cy="77859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5">
            <a:extLst>
              <a:ext uri="{FF2B5EF4-FFF2-40B4-BE49-F238E27FC236}">
                <a16:creationId xmlns:a16="http://schemas.microsoft.com/office/drawing/2014/main" id="{7142E58D-A402-483B-ADE9-39DC8129F852}"/>
              </a:ext>
            </a:extLst>
          </p:cNvPr>
          <p:cNvGrpSpPr/>
          <p:nvPr/>
        </p:nvGrpSpPr>
        <p:grpSpPr>
          <a:xfrm>
            <a:off x="599496" y="1399120"/>
            <a:ext cx="969237" cy="969236"/>
            <a:chOff x="445383" y="1395269"/>
            <a:chExt cx="969237" cy="969236"/>
          </a:xfrm>
        </p:grpSpPr>
        <p:grpSp>
          <p:nvGrpSpPr>
            <p:cNvPr id="52" name="Group 6">
              <a:extLst>
                <a:ext uri="{FF2B5EF4-FFF2-40B4-BE49-F238E27FC236}">
                  <a16:creationId xmlns:a16="http://schemas.microsoft.com/office/drawing/2014/main" id="{9589C04E-F113-4661-BAC5-5AC8BC7CD4BE}"/>
                </a:ext>
              </a:extLst>
            </p:cNvPr>
            <p:cNvGrpSpPr/>
            <p:nvPr/>
          </p:nvGrpSpPr>
          <p:grpSpPr>
            <a:xfrm>
              <a:off x="445383" y="1395269"/>
              <a:ext cx="969237" cy="969236"/>
              <a:chOff x="445383" y="1395269"/>
              <a:chExt cx="969237" cy="969236"/>
            </a:xfrm>
          </p:grpSpPr>
          <p:sp>
            <p:nvSpPr>
              <p:cNvPr id="54" name="Chord 8">
                <a:extLst>
                  <a:ext uri="{FF2B5EF4-FFF2-40B4-BE49-F238E27FC236}">
                    <a16:creationId xmlns:a16="http://schemas.microsoft.com/office/drawing/2014/main" id="{5A0E76D9-F03F-48CF-B9C3-188BA417E0F2}"/>
                  </a:ext>
                </a:extLst>
              </p:cNvPr>
              <p:cNvSpPr/>
              <p:nvPr/>
            </p:nvSpPr>
            <p:spPr>
              <a:xfrm>
                <a:off x="445383" y="1395269"/>
                <a:ext cx="969236" cy="969236"/>
              </a:xfrm>
              <a:prstGeom prst="chord">
                <a:avLst>
                  <a:gd name="adj1" fmla="val 10883871"/>
                  <a:gd name="adj2" fmla="val 21506899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Oval 9">
                <a:extLst>
                  <a:ext uri="{FF2B5EF4-FFF2-40B4-BE49-F238E27FC236}">
                    <a16:creationId xmlns:a16="http://schemas.microsoft.com/office/drawing/2014/main" id="{1DB16FE1-E44F-47FA-B487-704DC882763A}"/>
                  </a:ext>
                </a:extLst>
              </p:cNvPr>
              <p:cNvSpPr/>
              <p:nvPr/>
            </p:nvSpPr>
            <p:spPr>
              <a:xfrm>
                <a:off x="445384" y="1808828"/>
                <a:ext cx="969236" cy="99547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3" name="Chord 7">
              <a:extLst>
                <a:ext uri="{FF2B5EF4-FFF2-40B4-BE49-F238E27FC236}">
                  <a16:creationId xmlns:a16="http://schemas.microsoft.com/office/drawing/2014/main" id="{30FAE388-01B4-43C2-8E79-01198AC62A67}"/>
                </a:ext>
              </a:extLst>
            </p:cNvPr>
            <p:cNvSpPr/>
            <p:nvPr/>
          </p:nvSpPr>
          <p:spPr>
            <a:xfrm rot="10800000">
              <a:off x="797736" y="1682659"/>
              <a:ext cx="261159" cy="261159"/>
            </a:xfrm>
            <a:prstGeom prst="chord">
              <a:avLst>
                <a:gd name="adj1" fmla="val 10883871"/>
                <a:gd name="adj2" fmla="val 21506899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Group 10">
            <a:extLst>
              <a:ext uri="{FF2B5EF4-FFF2-40B4-BE49-F238E27FC236}">
                <a16:creationId xmlns:a16="http://schemas.microsoft.com/office/drawing/2014/main" id="{95F34DC8-9E2D-4E1A-9CFD-56C8B3A06E84}"/>
              </a:ext>
            </a:extLst>
          </p:cNvPr>
          <p:cNvGrpSpPr/>
          <p:nvPr/>
        </p:nvGrpSpPr>
        <p:grpSpPr>
          <a:xfrm>
            <a:off x="1501655" y="702064"/>
            <a:ext cx="969237" cy="969236"/>
            <a:chOff x="445383" y="1395269"/>
            <a:chExt cx="969237" cy="969236"/>
          </a:xfrm>
        </p:grpSpPr>
        <p:grpSp>
          <p:nvGrpSpPr>
            <p:cNvPr id="57" name="Group 11">
              <a:extLst>
                <a:ext uri="{FF2B5EF4-FFF2-40B4-BE49-F238E27FC236}">
                  <a16:creationId xmlns:a16="http://schemas.microsoft.com/office/drawing/2014/main" id="{7ADF6B1A-B210-4CF2-9F12-1C20266E460D}"/>
                </a:ext>
              </a:extLst>
            </p:cNvPr>
            <p:cNvGrpSpPr/>
            <p:nvPr/>
          </p:nvGrpSpPr>
          <p:grpSpPr>
            <a:xfrm>
              <a:off x="445383" y="1395269"/>
              <a:ext cx="969237" cy="969236"/>
              <a:chOff x="445383" y="1395269"/>
              <a:chExt cx="969237" cy="969236"/>
            </a:xfrm>
          </p:grpSpPr>
          <p:sp>
            <p:nvSpPr>
              <p:cNvPr id="59" name="Chord 13">
                <a:extLst>
                  <a:ext uri="{FF2B5EF4-FFF2-40B4-BE49-F238E27FC236}">
                    <a16:creationId xmlns:a16="http://schemas.microsoft.com/office/drawing/2014/main" id="{C674817E-D7F3-4B53-90B5-F66570347883}"/>
                  </a:ext>
                </a:extLst>
              </p:cNvPr>
              <p:cNvSpPr/>
              <p:nvPr/>
            </p:nvSpPr>
            <p:spPr>
              <a:xfrm>
                <a:off x="445383" y="1395269"/>
                <a:ext cx="969236" cy="969236"/>
              </a:xfrm>
              <a:prstGeom prst="chord">
                <a:avLst>
                  <a:gd name="adj1" fmla="val 10883871"/>
                  <a:gd name="adj2" fmla="val 21506899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14">
                <a:extLst>
                  <a:ext uri="{FF2B5EF4-FFF2-40B4-BE49-F238E27FC236}">
                    <a16:creationId xmlns:a16="http://schemas.microsoft.com/office/drawing/2014/main" id="{F6C134B4-2621-4871-BC6E-61BAE813CDAB}"/>
                  </a:ext>
                </a:extLst>
              </p:cNvPr>
              <p:cNvSpPr/>
              <p:nvPr/>
            </p:nvSpPr>
            <p:spPr>
              <a:xfrm>
                <a:off x="445384" y="1808828"/>
                <a:ext cx="969236" cy="99547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8" name="Chord 12">
              <a:extLst>
                <a:ext uri="{FF2B5EF4-FFF2-40B4-BE49-F238E27FC236}">
                  <a16:creationId xmlns:a16="http://schemas.microsoft.com/office/drawing/2014/main" id="{7624E49C-27C6-4725-8DE9-C6935B8865BA}"/>
                </a:ext>
              </a:extLst>
            </p:cNvPr>
            <p:cNvSpPr/>
            <p:nvPr/>
          </p:nvSpPr>
          <p:spPr>
            <a:xfrm rot="10800000">
              <a:off x="797736" y="1682659"/>
              <a:ext cx="261159" cy="261159"/>
            </a:xfrm>
            <a:prstGeom prst="chord">
              <a:avLst>
                <a:gd name="adj1" fmla="val 10883871"/>
                <a:gd name="adj2" fmla="val 21506899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C5E6FBA2-3C89-4D1D-A8B0-BC6320B3640A}"/>
              </a:ext>
            </a:extLst>
          </p:cNvPr>
          <p:cNvSpPr txBox="1"/>
          <p:nvPr/>
        </p:nvSpPr>
        <p:spPr>
          <a:xfrm>
            <a:off x="5210722" y="5526684"/>
            <a:ext cx="66080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>
                <a:solidFill>
                  <a:schemeClr val="bg1"/>
                </a:solidFill>
              </a:rPr>
              <a:t>We Create Quality </a:t>
            </a:r>
          </a:p>
          <a:p>
            <a:r>
              <a:rPr lang="en-US" altLang="ko-KR" sz="3600" dirty="0">
                <a:solidFill>
                  <a:schemeClr val="bg1"/>
                </a:solidFill>
              </a:rPr>
              <a:t>Professional PPT Presentation</a:t>
            </a:r>
            <a:endParaRPr lang="ko-KR" alt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F16BB804-2691-4BDD-BDE3-AAEAB073ED2F}"/>
              </a:ext>
            </a:extLst>
          </p:cNvPr>
          <p:cNvGrpSpPr/>
          <p:nvPr/>
        </p:nvGrpSpPr>
        <p:grpSpPr>
          <a:xfrm>
            <a:off x="8965241" y="745038"/>
            <a:ext cx="2719767" cy="948079"/>
            <a:chOff x="3059832" y="4655451"/>
            <a:chExt cx="1996552" cy="948079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3DC8396-A6C8-45B1-B003-B0C67862B64A}"/>
                </a:ext>
              </a:extLst>
            </p:cNvPr>
            <p:cNvSpPr txBox="1"/>
            <p:nvPr/>
          </p:nvSpPr>
          <p:spPr>
            <a:xfrm>
              <a:off x="3059832" y="4655451"/>
              <a:ext cx="199655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l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Contents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7834FE6-74E9-410A-AB5C-DF0D69BEEE70}"/>
                </a:ext>
              </a:extLst>
            </p:cNvPr>
            <p:cNvSpPr txBox="1"/>
            <p:nvPr/>
          </p:nvSpPr>
          <p:spPr>
            <a:xfrm>
              <a:off x="3059832" y="4957199"/>
              <a:ext cx="198929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D0AF4A7A-B3D2-462F-AC52-4616039C7C74}"/>
              </a:ext>
            </a:extLst>
          </p:cNvPr>
          <p:cNvGrpSpPr/>
          <p:nvPr/>
        </p:nvGrpSpPr>
        <p:grpSpPr>
          <a:xfrm>
            <a:off x="8965241" y="2275750"/>
            <a:ext cx="2719767" cy="948079"/>
            <a:chOff x="3059832" y="4655451"/>
            <a:chExt cx="1996552" cy="94807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6F415EA-6556-4514-8963-72072648AF8F}"/>
                </a:ext>
              </a:extLst>
            </p:cNvPr>
            <p:cNvSpPr txBox="1"/>
            <p:nvPr/>
          </p:nvSpPr>
          <p:spPr>
            <a:xfrm>
              <a:off x="3059832" y="4655451"/>
              <a:ext cx="199655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l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Contents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3EB8ED7-D78A-47B7-8081-B328FA86FE8F}"/>
                </a:ext>
              </a:extLst>
            </p:cNvPr>
            <p:cNvSpPr txBox="1"/>
            <p:nvPr/>
          </p:nvSpPr>
          <p:spPr>
            <a:xfrm>
              <a:off x="3059832" y="4957199"/>
              <a:ext cx="198929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8" name="그룹 7">
            <a:extLst>
              <a:ext uri="{FF2B5EF4-FFF2-40B4-BE49-F238E27FC236}">
                <a16:creationId xmlns:a16="http://schemas.microsoft.com/office/drawing/2014/main" id="{E3096E1F-3B8D-4DA5-81B6-F519C4BE6FE0}"/>
              </a:ext>
            </a:extLst>
          </p:cNvPr>
          <p:cNvGrpSpPr/>
          <p:nvPr/>
        </p:nvGrpSpPr>
        <p:grpSpPr>
          <a:xfrm>
            <a:off x="8965241" y="3806462"/>
            <a:ext cx="2719767" cy="948079"/>
            <a:chOff x="3059832" y="4655451"/>
            <a:chExt cx="1996552" cy="94807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67D1DEF-55D0-4AAD-BE77-213979B0E9ED}"/>
                </a:ext>
              </a:extLst>
            </p:cNvPr>
            <p:cNvSpPr txBox="1"/>
            <p:nvPr/>
          </p:nvSpPr>
          <p:spPr>
            <a:xfrm>
              <a:off x="3059832" y="4655451"/>
              <a:ext cx="199655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l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Contents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FB8BAA4-676F-46CD-AE4F-398E91EED0FE}"/>
                </a:ext>
              </a:extLst>
            </p:cNvPr>
            <p:cNvSpPr txBox="1"/>
            <p:nvPr/>
          </p:nvSpPr>
          <p:spPr>
            <a:xfrm>
              <a:off x="3059832" y="4957199"/>
              <a:ext cx="198929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F40A403C-8361-4CBC-A5F8-04E93493A89D}"/>
              </a:ext>
            </a:extLst>
          </p:cNvPr>
          <p:cNvGrpSpPr/>
          <p:nvPr/>
        </p:nvGrpSpPr>
        <p:grpSpPr>
          <a:xfrm>
            <a:off x="8965241" y="5337174"/>
            <a:ext cx="2719767" cy="948079"/>
            <a:chOff x="3059832" y="4655451"/>
            <a:chExt cx="1996552" cy="94807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C2E29C6-EC02-4EF6-B125-6878B3BB26B4}"/>
                </a:ext>
              </a:extLst>
            </p:cNvPr>
            <p:cNvSpPr txBox="1"/>
            <p:nvPr/>
          </p:nvSpPr>
          <p:spPr>
            <a:xfrm>
              <a:off x="3059832" y="4655451"/>
              <a:ext cx="199655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l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Contents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4B6A717-B896-4650-A08D-6179BE36C0EE}"/>
                </a:ext>
              </a:extLst>
            </p:cNvPr>
            <p:cNvSpPr txBox="1"/>
            <p:nvPr/>
          </p:nvSpPr>
          <p:spPr>
            <a:xfrm>
              <a:off x="3059832" y="4957199"/>
              <a:ext cx="198929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DF75AC1E-F5CF-4FED-A8AC-3C0AE374B9D2}"/>
              </a:ext>
            </a:extLst>
          </p:cNvPr>
          <p:cNvSpPr txBox="1"/>
          <p:nvPr/>
        </p:nvSpPr>
        <p:spPr>
          <a:xfrm>
            <a:off x="652539" y="5413104"/>
            <a:ext cx="3593238" cy="738664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400" dirty="0">
                <a:solidFill>
                  <a:schemeClr val="bg1"/>
                </a:solidFill>
                <a:latin typeface="+mj-lt"/>
              </a:rPr>
              <a:t>We Create Quality </a:t>
            </a:r>
          </a:p>
          <a:p>
            <a:r>
              <a:rPr lang="en-US" altLang="ko-KR" sz="2400" dirty="0">
                <a:solidFill>
                  <a:schemeClr val="bg1"/>
                </a:solidFill>
                <a:latin typeface="+mj-lt"/>
              </a:rPr>
              <a:t>Professional Presentation</a:t>
            </a:r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F5789FE-BA47-4FE0-A810-ED1F5AD7EF69}"/>
              </a:ext>
            </a:extLst>
          </p:cNvPr>
          <p:cNvSpPr txBox="1"/>
          <p:nvPr/>
        </p:nvSpPr>
        <p:spPr>
          <a:xfrm>
            <a:off x="4808890" y="4968435"/>
            <a:ext cx="35932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r>
              <a:rPr lang="en-US" altLang="ko-KR" sz="1400" dirty="0">
                <a:solidFill>
                  <a:schemeClr val="bg1"/>
                </a:solidFill>
              </a:rPr>
              <a:t>Get a modern PowerPoint  Presentation that is beautifully designed. </a:t>
            </a: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</a:p>
        </p:txBody>
      </p:sp>
      <p:sp>
        <p:nvSpPr>
          <p:cNvPr id="17" name="직사각형 17">
            <a:extLst>
              <a:ext uri="{FF2B5EF4-FFF2-40B4-BE49-F238E27FC236}">
                <a16:creationId xmlns:a16="http://schemas.microsoft.com/office/drawing/2014/main" id="{58910642-2847-43B9-8154-FC465D544E08}"/>
              </a:ext>
            </a:extLst>
          </p:cNvPr>
          <p:cNvSpPr/>
          <p:nvPr/>
        </p:nvSpPr>
        <p:spPr>
          <a:xfrm>
            <a:off x="5253712" y="2525467"/>
            <a:ext cx="29429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18" name="직사각형 21">
            <a:extLst>
              <a:ext uri="{FF2B5EF4-FFF2-40B4-BE49-F238E27FC236}">
                <a16:creationId xmlns:a16="http://schemas.microsoft.com/office/drawing/2014/main" id="{027CAD9C-EFD5-4735-83F9-EB3DBA70ECBE}"/>
              </a:ext>
            </a:extLst>
          </p:cNvPr>
          <p:cNvSpPr/>
          <p:nvPr/>
        </p:nvSpPr>
        <p:spPr>
          <a:xfrm>
            <a:off x="5901823" y="3042641"/>
            <a:ext cx="22948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</a:t>
            </a:r>
          </a:p>
        </p:txBody>
      </p:sp>
      <p:sp>
        <p:nvSpPr>
          <p:cNvPr id="19" name="그림 개체 틀 18">
            <a:extLst>
              <a:ext uri="{FF2B5EF4-FFF2-40B4-BE49-F238E27FC236}">
                <a16:creationId xmlns:a16="http://schemas.microsoft.com/office/drawing/2014/main" id="{21B69EC1-6DCD-4376-905F-3D976A9F574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2345629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평행 사변형 2">
            <a:extLst>
              <a:ext uri="{FF2B5EF4-FFF2-40B4-BE49-F238E27FC236}">
                <a16:creationId xmlns:a16="http://schemas.microsoft.com/office/drawing/2014/main" id="{E06A85BA-58B0-4542-8085-113AF36A9A43}"/>
              </a:ext>
            </a:extLst>
          </p:cNvPr>
          <p:cNvSpPr/>
          <p:nvPr/>
        </p:nvSpPr>
        <p:spPr>
          <a:xfrm rot="5400000">
            <a:off x="7655160" y="4257154"/>
            <a:ext cx="913325" cy="892859"/>
          </a:xfrm>
          <a:prstGeom prst="parallelogram">
            <a:avLst>
              <a:gd name="adj" fmla="val 76735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4" name="평행 사변형 3">
            <a:extLst>
              <a:ext uri="{FF2B5EF4-FFF2-40B4-BE49-F238E27FC236}">
                <a16:creationId xmlns:a16="http://schemas.microsoft.com/office/drawing/2014/main" id="{194291F3-845E-430C-BC9C-3DEE4923050F}"/>
              </a:ext>
            </a:extLst>
          </p:cNvPr>
          <p:cNvSpPr/>
          <p:nvPr/>
        </p:nvSpPr>
        <p:spPr>
          <a:xfrm rot="9158125" flipV="1">
            <a:off x="7823609" y="3897047"/>
            <a:ext cx="1322563" cy="1016090"/>
          </a:xfrm>
          <a:prstGeom prst="parallelogram">
            <a:avLst>
              <a:gd name="adj" fmla="val 47845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" name="평행 사변형 4">
            <a:extLst>
              <a:ext uri="{FF2B5EF4-FFF2-40B4-BE49-F238E27FC236}">
                <a16:creationId xmlns:a16="http://schemas.microsoft.com/office/drawing/2014/main" id="{15C6B13A-53C3-4897-9627-0998E023CFFD}"/>
              </a:ext>
            </a:extLst>
          </p:cNvPr>
          <p:cNvSpPr/>
          <p:nvPr/>
        </p:nvSpPr>
        <p:spPr>
          <a:xfrm rot="5400000">
            <a:off x="8405372" y="3663012"/>
            <a:ext cx="913325" cy="892859"/>
          </a:xfrm>
          <a:prstGeom prst="parallelogram">
            <a:avLst>
              <a:gd name="adj" fmla="val 76735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6" name="평행 사변형 5">
            <a:extLst>
              <a:ext uri="{FF2B5EF4-FFF2-40B4-BE49-F238E27FC236}">
                <a16:creationId xmlns:a16="http://schemas.microsoft.com/office/drawing/2014/main" id="{50FD5501-A044-4B88-AFE3-23B9E454A2A7}"/>
              </a:ext>
            </a:extLst>
          </p:cNvPr>
          <p:cNvSpPr/>
          <p:nvPr/>
        </p:nvSpPr>
        <p:spPr>
          <a:xfrm rot="9158125" flipV="1">
            <a:off x="8573821" y="3302905"/>
            <a:ext cx="1322563" cy="1016090"/>
          </a:xfrm>
          <a:prstGeom prst="parallelogram">
            <a:avLst>
              <a:gd name="adj" fmla="val 47845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" name="평행 사변형 6">
            <a:extLst>
              <a:ext uri="{FF2B5EF4-FFF2-40B4-BE49-F238E27FC236}">
                <a16:creationId xmlns:a16="http://schemas.microsoft.com/office/drawing/2014/main" id="{83044A0E-5603-4061-B8BC-2F44DA6A03EE}"/>
              </a:ext>
            </a:extLst>
          </p:cNvPr>
          <p:cNvSpPr/>
          <p:nvPr/>
        </p:nvSpPr>
        <p:spPr>
          <a:xfrm rot="5400000">
            <a:off x="9135559" y="3057903"/>
            <a:ext cx="913325" cy="892859"/>
          </a:xfrm>
          <a:prstGeom prst="parallelogram">
            <a:avLst>
              <a:gd name="adj" fmla="val 76735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8" name="평행 사변형 7">
            <a:extLst>
              <a:ext uri="{FF2B5EF4-FFF2-40B4-BE49-F238E27FC236}">
                <a16:creationId xmlns:a16="http://schemas.microsoft.com/office/drawing/2014/main" id="{F30DBDEC-738A-4241-8172-38F1BE3E799D}"/>
              </a:ext>
            </a:extLst>
          </p:cNvPr>
          <p:cNvSpPr/>
          <p:nvPr/>
        </p:nvSpPr>
        <p:spPr>
          <a:xfrm rot="9158125" flipV="1">
            <a:off x="9304008" y="2697796"/>
            <a:ext cx="1322563" cy="1016090"/>
          </a:xfrm>
          <a:prstGeom prst="parallelogram">
            <a:avLst>
              <a:gd name="adj" fmla="val 4784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" name="평행 사변형 8">
            <a:extLst>
              <a:ext uri="{FF2B5EF4-FFF2-40B4-BE49-F238E27FC236}">
                <a16:creationId xmlns:a16="http://schemas.microsoft.com/office/drawing/2014/main" id="{91EF78C7-5231-406D-B866-8F4F1880CF6C}"/>
              </a:ext>
            </a:extLst>
          </p:cNvPr>
          <p:cNvSpPr/>
          <p:nvPr/>
        </p:nvSpPr>
        <p:spPr>
          <a:xfrm rot="5400000">
            <a:off x="9575852" y="2167447"/>
            <a:ext cx="1510308" cy="892859"/>
          </a:xfrm>
          <a:prstGeom prst="parallelogram">
            <a:avLst>
              <a:gd name="adj" fmla="val 7673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10" name="이등변 삼각형 9">
            <a:extLst>
              <a:ext uri="{FF2B5EF4-FFF2-40B4-BE49-F238E27FC236}">
                <a16:creationId xmlns:a16="http://schemas.microsoft.com/office/drawing/2014/main" id="{312F8A05-A0EE-4B8D-AA1A-6639B498FEF7}"/>
              </a:ext>
            </a:extLst>
          </p:cNvPr>
          <p:cNvSpPr/>
          <p:nvPr/>
        </p:nvSpPr>
        <p:spPr>
          <a:xfrm rot="1852825">
            <a:off x="9781647" y="1715545"/>
            <a:ext cx="1521654" cy="685206"/>
          </a:xfrm>
          <a:prstGeom prst="triangle">
            <a:avLst>
              <a:gd name="adj" fmla="val 2189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그래픽 63">
            <a:extLst>
              <a:ext uri="{FF2B5EF4-FFF2-40B4-BE49-F238E27FC236}">
                <a16:creationId xmlns:a16="http://schemas.microsoft.com/office/drawing/2014/main" id="{6E4FD5CC-3E0D-4969-B7BA-52AF9C2C2ED7}"/>
              </a:ext>
            </a:extLst>
          </p:cNvPr>
          <p:cNvSpPr/>
          <p:nvPr/>
        </p:nvSpPr>
        <p:spPr>
          <a:xfrm>
            <a:off x="9965289" y="3682150"/>
            <a:ext cx="1735952" cy="2650863"/>
          </a:xfrm>
          <a:custGeom>
            <a:avLst/>
            <a:gdLst>
              <a:gd name="connsiteX0" fmla="*/ 4434496 w 4493080"/>
              <a:gd name="connsiteY0" fmla="*/ 3709516 h 6861098"/>
              <a:gd name="connsiteX1" fmla="*/ 4390626 w 4493080"/>
              <a:gd name="connsiteY1" fmla="*/ 3631267 h 6861098"/>
              <a:gd name="connsiteX2" fmla="*/ 4326433 w 4493080"/>
              <a:gd name="connsiteY2" fmla="*/ 3428392 h 6861098"/>
              <a:gd name="connsiteX3" fmla="*/ 4295187 w 4493080"/>
              <a:gd name="connsiteY3" fmla="*/ 3319613 h 6861098"/>
              <a:gd name="connsiteX4" fmla="*/ 4279967 w 4493080"/>
              <a:gd name="connsiteY4" fmla="*/ 3211102 h 6861098"/>
              <a:gd name="connsiteX5" fmla="*/ 4247289 w 4493080"/>
              <a:gd name="connsiteY5" fmla="*/ 3084328 h 6861098"/>
              <a:gd name="connsiteX6" fmla="*/ 4222399 w 4493080"/>
              <a:gd name="connsiteY6" fmla="*/ 2912609 h 6861098"/>
              <a:gd name="connsiteX7" fmla="*/ 4220430 w 4493080"/>
              <a:gd name="connsiteY7" fmla="*/ 2838210 h 6861098"/>
              <a:gd name="connsiteX8" fmla="*/ 4212193 w 4493080"/>
              <a:gd name="connsiteY8" fmla="*/ 2516618 h 6861098"/>
              <a:gd name="connsiteX9" fmla="*/ 4182111 w 4493080"/>
              <a:gd name="connsiteY9" fmla="*/ 2333708 h 6861098"/>
              <a:gd name="connsiteX10" fmla="*/ 4194556 w 4493080"/>
              <a:gd name="connsiteY10" fmla="*/ 2164854 h 6861098"/>
              <a:gd name="connsiteX11" fmla="*/ 4157669 w 4493080"/>
              <a:gd name="connsiteY11" fmla="*/ 2008356 h 6861098"/>
              <a:gd name="connsiteX12" fmla="*/ 3883618 w 4493080"/>
              <a:gd name="connsiteY12" fmla="*/ 1777906 h 6861098"/>
              <a:gd name="connsiteX13" fmla="*/ 3850044 w 4493080"/>
              <a:gd name="connsiteY13" fmla="*/ 1698582 h 6861098"/>
              <a:gd name="connsiteX14" fmla="*/ 3866517 w 4493080"/>
              <a:gd name="connsiteY14" fmla="*/ 1561512 h 6861098"/>
              <a:gd name="connsiteX15" fmla="*/ 3869024 w 4493080"/>
              <a:gd name="connsiteY15" fmla="*/ 1530624 h 6861098"/>
              <a:gd name="connsiteX16" fmla="*/ 3866070 w 4493080"/>
              <a:gd name="connsiteY16" fmla="*/ 1457836 h 6861098"/>
              <a:gd name="connsiteX17" fmla="*/ 3825423 w 4493080"/>
              <a:gd name="connsiteY17" fmla="*/ 1358189 h 6861098"/>
              <a:gd name="connsiteX18" fmla="*/ 3802325 w 4493080"/>
              <a:gd name="connsiteY18" fmla="*/ 1100701 h 6861098"/>
              <a:gd name="connsiteX19" fmla="*/ 3706080 w 4493080"/>
              <a:gd name="connsiteY19" fmla="*/ 933906 h 6861098"/>
              <a:gd name="connsiteX20" fmla="*/ 3556475 w 4493080"/>
              <a:gd name="connsiteY20" fmla="*/ 882426 h 6861098"/>
              <a:gd name="connsiteX21" fmla="*/ 3412063 w 4493080"/>
              <a:gd name="connsiteY21" fmla="*/ 892633 h 6861098"/>
              <a:gd name="connsiteX22" fmla="*/ 3351809 w 4493080"/>
              <a:gd name="connsiteY22" fmla="*/ 902212 h 6861098"/>
              <a:gd name="connsiteX23" fmla="*/ 3225303 w 4493080"/>
              <a:gd name="connsiteY23" fmla="*/ 1024152 h 6861098"/>
              <a:gd name="connsiteX24" fmla="*/ 3206055 w 4493080"/>
              <a:gd name="connsiteY24" fmla="*/ 1117801 h 6861098"/>
              <a:gd name="connsiteX25" fmla="*/ 3179464 w 4493080"/>
              <a:gd name="connsiteY25" fmla="*/ 1255766 h 6861098"/>
              <a:gd name="connsiteX26" fmla="*/ 3151799 w 4493080"/>
              <a:gd name="connsiteY26" fmla="*/ 1352190 h 6861098"/>
              <a:gd name="connsiteX27" fmla="*/ 3113122 w 4493080"/>
              <a:gd name="connsiteY27" fmla="*/ 1429992 h 6861098"/>
              <a:gd name="connsiteX28" fmla="*/ 3169884 w 4493080"/>
              <a:gd name="connsiteY28" fmla="*/ 1449509 h 6861098"/>
              <a:gd name="connsiteX29" fmla="*/ 3169705 w 4493080"/>
              <a:gd name="connsiteY29" fmla="*/ 1596428 h 6861098"/>
              <a:gd name="connsiteX30" fmla="*/ 3222170 w 4493080"/>
              <a:gd name="connsiteY30" fmla="*/ 1655966 h 6861098"/>
              <a:gd name="connsiteX31" fmla="*/ 3289765 w 4493080"/>
              <a:gd name="connsiteY31" fmla="*/ 1670201 h 6861098"/>
              <a:gd name="connsiteX32" fmla="*/ 3287974 w 4493080"/>
              <a:gd name="connsiteY32" fmla="*/ 1681034 h 6861098"/>
              <a:gd name="connsiteX33" fmla="*/ 3135952 w 4493080"/>
              <a:gd name="connsiteY33" fmla="*/ 1661517 h 6861098"/>
              <a:gd name="connsiteX34" fmla="*/ 3026547 w 4493080"/>
              <a:gd name="connsiteY34" fmla="*/ 1677274 h 6861098"/>
              <a:gd name="connsiteX35" fmla="*/ 2996017 w 4493080"/>
              <a:gd name="connsiteY35" fmla="*/ 1695717 h 6861098"/>
              <a:gd name="connsiteX36" fmla="*/ 2730023 w 4493080"/>
              <a:gd name="connsiteY36" fmla="*/ 1618811 h 6861098"/>
              <a:gd name="connsiteX37" fmla="*/ 2654550 w 4493080"/>
              <a:gd name="connsiteY37" fmla="*/ 1573688 h 6861098"/>
              <a:gd name="connsiteX38" fmla="*/ 2571645 w 4493080"/>
              <a:gd name="connsiteY38" fmla="*/ 1518806 h 6861098"/>
              <a:gd name="connsiteX39" fmla="*/ 2474594 w 4493080"/>
              <a:gd name="connsiteY39" fmla="*/ 1441810 h 6861098"/>
              <a:gd name="connsiteX40" fmla="*/ 2427591 w 4493080"/>
              <a:gd name="connsiteY40" fmla="*/ 1389166 h 6861098"/>
              <a:gd name="connsiteX41" fmla="*/ 2378708 w 4493080"/>
              <a:gd name="connsiteY41" fmla="*/ 1225595 h 6861098"/>
              <a:gd name="connsiteX42" fmla="*/ 2258737 w 4493080"/>
              <a:gd name="connsiteY42" fmla="*/ 928266 h 6861098"/>
              <a:gd name="connsiteX43" fmla="*/ 2269481 w 4493080"/>
              <a:gd name="connsiteY43" fmla="*/ 605510 h 6861098"/>
              <a:gd name="connsiteX44" fmla="*/ 2294370 w 4493080"/>
              <a:gd name="connsiteY44" fmla="*/ 474707 h 6861098"/>
              <a:gd name="connsiteX45" fmla="*/ 2308785 w 4493080"/>
              <a:gd name="connsiteY45" fmla="*/ 227604 h 6861098"/>
              <a:gd name="connsiteX46" fmla="*/ 2293117 w 4493080"/>
              <a:gd name="connsiteY46" fmla="*/ 167081 h 6861098"/>
              <a:gd name="connsiteX47" fmla="*/ 2255156 w 4493080"/>
              <a:gd name="connsiteY47" fmla="*/ 215069 h 6861098"/>
              <a:gd name="connsiteX48" fmla="*/ 2241100 w 4493080"/>
              <a:gd name="connsiteY48" fmla="*/ 220620 h 6861098"/>
              <a:gd name="connsiteX49" fmla="*/ 2209406 w 4493080"/>
              <a:gd name="connsiteY49" fmla="*/ 40575 h 6861098"/>
              <a:gd name="connsiteX50" fmla="*/ 2198663 w 4493080"/>
              <a:gd name="connsiteY50" fmla="*/ 7628 h 6861098"/>
              <a:gd name="connsiteX51" fmla="*/ 2167148 w 4493080"/>
              <a:gd name="connsiteY51" fmla="*/ 1719 h 6861098"/>
              <a:gd name="connsiteX52" fmla="*/ 2132590 w 4493080"/>
              <a:gd name="connsiteY52" fmla="*/ 100471 h 6861098"/>
              <a:gd name="connsiteX53" fmla="*/ 2109133 w 4493080"/>
              <a:gd name="connsiteY53" fmla="*/ 304241 h 6861098"/>
              <a:gd name="connsiteX54" fmla="*/ 2062129 w 4493080"/>
              <a:gd name="connsiteY54" fmla="*/ 275860 h 6861098"/>
              <a:gd name="connsiteX55" fmla="*/ 2065711 w 4493080"/>
              <a:gd name="connsiteY55" fmla="*/ 343097 h 6861098"/>
              <a:gd name="connsiteX56" fmla="*/ 1985044 w 4493080"/>
              <a:gd name="connsiteY56" fmla="*/ 623416 h 6861098"/>
              <a:gd name="connsiteX57" fmla="*/ 1832395 w 4493080"/>
              <a:gd name="connsiteY57" fmla="*/ 927639 h 6861098"/>
              <a:gd name="connsiteX58" fmla="*/ 1676434 w 4493080"/>
              <a:gd name="connsiteY58" fmla="*/ 1172325 h 6861098"/>
              <a:gd name="connsiteX59" fmla="*/ 1500239 w 4493080"/>
              <a:gd name="connsiteY59" fmla="*/ 1396866 h 6861098"/>
              <a:gd name="connsiteX60" fmla="*/ 1479020 w 4493080"/>
              <a:gd name="connsiteY60" fmla="*/ 1409848 h 6861098"/>
              <a:gd name="connsiteX61" fmla="*/ 1394683 w 4493080"/>
              <a:gd name="connsiteY61" fmla="*/ 1419875 h 6861098"/>
              <a:gd name="connsiteX62" fmla="*/ 1306944 w 4493080"/>
              <a:gd name="connsiteY62" fmla="*/ 1445212 h 6861098"/>
              <a:gd name="connsiteX63" fmla="*/ 1321627 w 4493080"/>
              <a:gd name="connsiteY63" fmla="*/ 1395523 h 6861098"/>
              <a:gd name="connsiteX64" fmla="*/ 1340159 w 4493080"/>
              <a:gd name="connsiteY64" fmla="*/ 1206525 h 6861098"/>
              <a:gd name="connsiteX65" fmla="*/ 1326640 w 4493080"/>
              <a:gd name="connsiteY65" fmla="*/ 1086465 h 6861098"/>
              <a:gd name="connsiteX66" fmla="*/ 1318135 w 4493080"/>
              <a:gd name="connsiteY66" fmla="*/ 1022809 h 6861098"/>
              <a:gd name="connsiteX67" fmla="*/ 1290739 w 4493080"/>
              <a:gd name="connsiteY67" fmla="*/ 907763 h 6861098"/>
              <a:gd name="connsiteX68" fmla="*/ 1272296 w 4493080"/>
              <a:gd name="connsiteY68" fmla="*/ 779019 h 6861098"/>
              <a:gd name="connsiteX69" fmla="*/ 1208282 w 4493080"/>
              <a:gd name="connsiteY69" fmla="*/ 660302 h 6861098"/>
              <a:gd name="connsiteX70" fmla="*/ 1091355 w 4493080"/>
              <a:gd name="connsiteY70" fmla="*/ 643560 h 6861098"/>
              <a:gd name="connsiteX71" fmla="*/ 767167 w 4493080"/>
              <a:gd name="connsiteY71" fmla="*/ 673016 h 6861098"/>
              <a:gd name="connsiteX72" fmla="*/ 724014 w 4493080"/>
              <a:gd name="connsiteY72" fmla="*/ 709007 h 6861098"/>
              <a:gd name="connsiteX73" fmla="*/ 640572 w 4493080"/>
              <a:gd name="connsiteY73" fmla="*/ 948141 h 6861098"/>
              <a:gd name="connsiteX74" fmla="*/ 795638 w 4493080"/>
              <a:gd name="connsiteY74" fmla="*/ 1361591 h 6861098"/>
              <a:gd name="connsiteX75" fmla="*/ 667341 w 4493080"/>
              <a:gd name="connsiteY75" fmla="*/ 1568226 h 6861098"/>
              <a:gd name="connsiteX76" fmla="*/ 522661 w 4493080"/>
              <a:gd name="connsiteY76" fmla="*/ 1871106 h 6861098"/>
              <a:gd name="connsiteX77" fmla="*/ 464914 w 4493080"/>
              <a:gd name="connsiteY77" fmla="*/ 2015250 h 6861098"/>
              <a:gd name="connsiteX78" fmla="*/ 420686 w 4493080"/>
              <a:gd name="connsiteY78" fmla="*/ 2156707 h 6861098"/>
              <a:gd name="connsiteX79" fmla="*/ 358910 w 4493080"/>
              <a:gd name="connsiteY79" fmla="*/ 2337916 h 6861098"/>
              <a:gd name="connsiteX80" fmla="*/ 350136 w 4493080"/>
              <a:gd name="connsiteY80" fmla="*/ 2353226 h 6861098"/>
              <a:gd name="connsiteX81" fmla="*/ 279855 w 4493080"/>
              <a:gd name="connsiteY81" fmla="*/ 2818334 h 6861098"/>
              <a:gd name="connsiteX82" fmla="*/ 294986 w 4493080"/>
              <a:gd name="connsiteY82" fmla="*/ 3465278 h 6861098"/>
              <a:gd name="connsiteX83" fmla="*/ 298030 w 4493080"/>
              <a:gd name="connsiteY83" fmla="*/ 3679792 h 6861098"/>
              <a:gd name="connsiteX84" fmla="*/ 304386 w 4493080"/>
              <a:gd name="connsiteY84" fmla="*/ 3713903 h 6861098"/>
              <a:gd name="connsiteX85" fmla="*/ 312176 w 4493080"/>
              <a:gd name="connsiteY85" fmla="*/ 3790183 h 6861098"/>
              <a:gd name="connsiteX86" fmla="*/ 276901 w 4493080"/>
              <a:gd name="connsiteY86" fmla="*/ 3912481 h 6861098"/>
              <a:gd name="connsiteX87" fmla="*/ 293195 w 4493080"/>
              <a:gd name="connsiteY87" fmla="*/ 3919106 h 6861098"/>
              <a:gd name="connsiteX88" fmla="*/ 365625 w 4493080"/>
              <a:gd name="connsiteY88" fmla="*/ 3823040 h 6861098"/>
              <a:gd name="connsiteX89" fmla="*/ 382725 w 4493080"/>
              <a:gd name="connsiteY89" fmla="*/ 3831993 h 6861098"/>
              <a:gd name="connsiteX90" fmla="*/ 316831 w 4493080"/>
              <a:gd name="connsiteY90" fmla="*/ 3985895 h 6861098"/>
              <a:gd name="connsiteX91" fmla="*/ 366968 w 4493080"/>
              <a:gd name="connsiteY91" fmla="*/ 3979628 h 6861098"/>
              <a:gd name="connsiteX92" fmla="*/ 436533 w 4493080"/>
              <a:gd name="connsiteY92" fmla="*/ 3847571 h 6861098"/>
              <a:gd name="connsiteX93" fmla="*/ 370818 w 4493080"/>
              <a:gd name="connsiteY93" fmla="*/ 4033167 h 6861098"/>
              <a:gd name="connsiteX94" fmla="*/ 487386 w 4493080"/>
              <a:gd name="connsiteY94" fmla="*/ 3918569 h 6861098"/>
              <a:gd name="connsiteX95" fmla="*/ 446560 w 4493080"/>
              <a:gd name="connsiteY95" fmla="*/ 4050625 h 6861098"/>
              <a:gd name="connsiteX96" fmla="*/ 489087 w 4493080"/>
              <a:gd name="connsiteY96" fmla="*/ 4033346 h 6861098"/>
              <a:gd name="connsiteX97" fmla="*/ 517378 w 4493080"/>
              <a:gd name="connsiteY97" fmla="*/ 3994669 h 6861098"/>
              <a:gd name="connsiteX98" fmla="*/ 527137 w 4493080"/>
              <a:gd name="connsiteY98" fmla="*/ 4397912 h 6861098"/>
              <a:gd name="connsiteX99" fmla="*/ 471629 w 4493080"/>
              <a:gd name="connsiteY99" fmla="*/ 4777162 h 6861098"/>
              <a:gd name="connsiteX100" fmla="*/ 423999 w 4493080"/>
              <a:gd name="connsiteY100" fmla="*/ 4913784 h 6861098"/>
              <a:gd name="connsiteX101" fmla="*/ 273767 w 4493080"/>
              <a:gd name="connsiteY101" fmla="*/ 5196520 h 6861098"/>
              <a:gd name="connsiteX102" fmla="*/ 267142 w 4493080"/>
              <a:gd name="connsiteY102" fmla="*/ 5226782 h 6861098"/>
              <a:gd name="connsiteX103" fmla="*/ 201696 w 4493080"/>
              <a:gd name="connsiteY103" fmla="*/ 5595914 h 6861098"/>
              <a:gd name="connsiteX104" fmla="*/ 109032 w 4493080"/>
              <a:gd name="connsiteY104" fmla="*/ 5918669 h 6861098"/>
              <a:gd name="connsiteX105" fmla="*/ 51912 w 4493080"/>
              <a:gd name="connsiteY105" fmla="*/ 6143121 h 6861098"/>
              <a:gd name="connsiteX106" fmla="*/ 1238 w 4493080"/>
              <a:gd name="connsiteY106" fmla="*/ 6421649 h 6861098"/>
              <a:gd name="connsiteX107" fmla="*/ 16637 w 4493080"/>
              <a:gd name="connsiteY107" fmla="*/ 6533204 h 6861098"/>
              <a:gd name="connsiteX108" fmla="*/ 34812 w 4493080"/>
              <a:gd name="connsiteY108" fmla="*/ 6718531 h 6861098"/>
              <a:gd name="connsiteX109" fmla="*/ 261412 w 4493080"/>
              <a:gd name="connsiteY109" fmla="*/ 6748882 h 6861098"/>
              <a:gd name="connsiteX110" fmla="*/ 316294 w 4493080"/>
              <a:gd name="connsiteY110" fmla="*/ 6754164 h 6861098"/>
              <a:gd name="connsiteX111" fmla="*/ 490072 w 4493080"/>
              <a:gd name="connsiteY111" fmla="*/ 6798123 h 6861098"/>
              <a:gd name="connsiteX112" fmla="*/ 664387 w 4493080"/>
              <a:gd name="connsiteY112" fmla="*/ 6792214 h 6861098"/>
              <a:gd name="connsiteX113" fmla="*/ 894210 w 4493080"/>
              <a:gd name="connsiteY113" fmla="*/ 6763206 h 6861098"/>
              <a:gd name="connsiteX114" fmla="*/ 735026 w 4493080"/>
              <a:gd name="connsiteY114" fmla="*/ 6637058 h 6861098"/>
              <a:gd name="connsiteX115" fmla="*/ 705750 w 4493080"/>
              <a:gd name="connsiteY115" fmla="*/ 6628732 h 6861098"/>
              <a:gd name="connsiteX116" fmla="*/ 557846 w 4493080"/>
              <a:gd name="connsiteY116" fmla="*/ 6537322 h 6861098"/>
              <a:gd name="connsiteX117" fmla="*/ 531793 w 4493080"/>
              <a:gd name="connsiteY117" fmla="*/ 6493452 h 6861098"/>
              <a:gd name="connsiteX118" fmla="*/ 494906 w 4493080"/>
              <a:gd name="connsiteY118" fmla="*/ 6371960 h 6861098"/>
              <a:gd name="connsiteX119" fmla="*/ 457483 w 4493080"/>
              <a:gd name="connsiteY119" fmla="*/ 6332029 h 6861098"/>
              <a:gd name="connsiteX120" fmla="*/ 493921 w 4493080"/>
              <a:gd name="connsiteY120" fmla="*/ 6325404 h 6861098"/>
              <a:gd name="connsiteX121" fmla="*/ 590166 w 4493080"/>
              <a:gd name="connsiteY121" fmla="*/ 6260405 h 6861098"/>
              <a:gd name="connsiteX122" fmla="*/ 805486 w 4493080"/>
              <a:gd name="connsiteY122" fmla="*/ 5785270 h 6861098"/>
              <a:gd name="connsiteX123" fmla="*/ 823929 w 4493080"/>
              <a:gd name="connsiteY123" fmla="*/ 5757068 h 6861098"/>
              <a:gd name="connsiteX124" fmla="*/ 839866 w 4493080"/>
              <a:gd name="connsiteY124" fmla="*/ 5798251 h 6861098"/>
              <a:gd name="connsiteX125" fmla="*/ 921159 w 4493080"/>
              <a:gd name="connsiteY125" fmla="*/ 6290488 h 6861098"/>
              <a:gd name="connsiteX126" fmla="*/ 938438 w 4493080"/>
              <a:gd name="connsiteY126" fmla="*/ 6362380 h 6861098"/>
              <a:gd name="connsiteX127" fmla="*/ 973355 w 4493080"/>
              <a:gd name="connsiteY127" fmla="*/ 6538486 h 6861098"/>
              <a:gd name="connsiteX128" fmla="*/ 1126630 w 4493080"/>
              <a:gd name="connsiteY128" fmla="*/ 6629448 h 6861098"/>
              <a:gd name="connsiteX129" fmla="*/ 1223233 w 4493080"/>
              <a:gd name="connsiteY129" fmla="*/ 6556303 h 6861098"/>
              <a:gd name="connsiteX130" fmla="*/ 1234782 w 4493080"/>
              <a:gd name="connsiteY130" fmla="*/ 6542873 h 6861098"/>
              <a:gd name="connsiteX131" fmla="*/ 1388864 w 4493080"/>
              <a:gd name="connsiteY131" fmla="*/ 6624972 h 6861098"/>
              <a:gd name="connsiteX132" fmla="*/ 1432286 w 4493080"/>
              <a:gd name="connsiteY132" fmla="*/ 6644400 h 6861098"/>
              <a:gd name="connsiteX133" fmla="*/ 1632475 w 4493080"/>
              <a:gd name="connsiteY133" fmla="*/ 6643505 h 6861098"/>
              <a:gd name="connsiteX134" fmla="*/ 1843407 w 4493080"/>
              <a:gd name="connsiteY134" fmla="*/ 6611005 h 6861098"/>
              <a:gd name="connsiteX135" fmla="*/ 1744835 w 4493080"/>
              <a:gd name="connsiteY135" fmla="*/ 6519416 h 6861098"/>
              <a:gd name="connsiteX136" fmla="*/ 1607317 w 4493080"/>
              <a:gd name="connsiteY136" fmla="*/ 6481634 h 6861098"/>
              <a:gd name="connsiteX137" fmla="*/ 1454310 w 4493080"/>
              <a:gd name="connsiteY137" fmla="*/ 6337312 h 6861098"/>
              <a:gd name="connsiteX138" fmla="*/ 1378747 w 4493080"/>
              <a:gd name="connsiteY138" fmla="*/ 6229697 h 6861098"/>
              <a:gd name="connsiteX139" fmla="*/ 1359945 w 4493080"/>
              <a:gd name="connsiteY139" fmla="*/ 6202569 h 6861098"/>
              <a:gd name="connsiteX140" fmla="*/ 1427183 w 4493080"/>
              <a:gd name="connsiteY140" fmla="*/ 6128975 h 6861098"/>
              <a:gd name="connsiteX141" fmla="*/ 1408023 w 4493080"/>
              <a:gd name="connsiteY141" fmla="*/ 6042221 h 6861098"/>
              <a:gd name="connsiteX142" fmla="*/ 1379552 w 4493080"/>
              <a:gd name="connsiteY142" fmla="*/ 5963882 h 6861098"/>
              <a:gd name="connsiteX143" fmla="*/ 1438732 w 4493080"/>
              <a:gd name="connsiteY143" fmla="*/ 5406468 h 6861098"/>
              <a:gd name="connsiteX144" fmla="*/ 1430943 w 4493080"/>
              <a:gd name="connsiteY144" fmla="*/ 5017998 h 6861098"/>
              <a:gd name="connsiteX145" fmla="*/ 1416528 w 4493080"/>
              <a:gd name="connsiteY145" fmla="*/ 4512779 h 6861098"/>
              <a:gd name="connsiteX146" fmla="*/ 1432196 w 4493080"/>
              <a:gd name="connsiteY146" fmla="*/ 4088407 h 6861098"/>
              <a:gd name="connsiteX147" fmla="*/ 1424317 w 4493080"/>
              <a:gd name="connsiteY147" fmla="*/ 3907109 h 6861098"/>
              <a:gd name="connsiteX148" fmla="*/ 1456101 w 4493080"/>
              <a:gd name="connsiteY148" fmla="*/ 3849720 h 6861098"/>
              <a:gd name="connsiteX149" fmla="*/ 1602572 w 4493080"/>
              <a:gd name="connsiteY149" fmla="*/ 3755266 h 6861098"/>
              <a:gd name="connsiteX150" fmla="*/ 1624865 w 4493080"/>
              <a:gd name="connsiteY150" fmla="*/ 3709964 h 6861098"/>
              <a:gd name="connsiteX151" fmla="*/ 1586456 w 4493080"/>
              <a:gd name="connsiteY151" fmla="*/ 3359364 h 6861098"/>
              <a:gd name="connsiteX152" fmla="*/ 1593887 w 4493080"/>
              <a:gd name="connsiteY152" fmla="*/ 3254256 h 6861098"/>
              <a:gd name="connsiteX153" fmla="*/ 1674464 w 4493080"/>
              <a:gd name="connsiteY153" fmla="*/ 2989963 h 6861098"/>
              <a:gd name="connsiteX154" fmla="*/ 1667481 w 4493080"/>
              <a:gd name="connsiteY154" fmla="*/ 2856295 h 6861098"/>
              <a:gd name="connsiteX155" fmla="*/ 1519398 w 4493080"/>
              <a:gd name="connsiteY155" fmla="*/ 2440249 h 6861098"/>
              <a:gd name="connsiteX156" fmla="*/ 1511520 w 4493080"/>
              <a:gd name="connsiteY156" fmla="*/ 2371848 h 6861098"/>
              <a:gd name="connsiteX157" fmla="*/ 1527098 w 4493080"/>
              <a:gd name="connsiteY157" fmla="*/ 2037274 h 6861098"/>
              <a:gd name="connsiteX158" fmla="*/ 1501045 w 4493080"/>
              <a:gd name="connsiteY158" fmla="*/ 1854185 h 6861098"/>
              <a:gd name="connsiteX159" fmla="*/ 1654141 w 4493080"/>
              <a:gd name="connsiteY159" fmla="*/ 1743437 h 6861098"/>
              <a:gd name="connsiteX160" fmla="*/ 1750565 w 4493080"/>
              <a:gd name="connsiteY160" fmla="*/ 1659995 h 6861098"/>
              <a:gd name="connsiteX161" fmla="*/ 2005278 w 4493080"/>
              <a:gd name="connsiteY161" fmla="*/ 1368574 h 6861098"/>
              <a:gd name="connsiteX162" fmla="*/ 2076365 w 4493080"/>
              <a:gd name="connsiteY162" fmla="*/ 1221208 h 6861098"/>
              <a:gd name="connsiteX163" fmla="*/ 2101612 w 4493080"/>
              <a:gd name="connsiteY163" fmla="*/ 1410653 h 6861098"/>
              <a:gd name="connsiteX164" fmla="*/ 2386228 w 4493080"/>
              <a:gd name="connsiteY164" fmla="*/ 1772713 h 6861098"/>
              <a:gd name="connsiteX165" fmla="*/ 2530640 w 4493080"/>
              <a:gd name="connsiteY165" fmla="*/ 1892325 h 6861098"/>
              <a:gd name="connsiteX166" fmla="*/ 2843547 w 4493080"/>
              <a:gd name="connsiteY166" fmla="*/ 2125730 h 6861098"/>
              <a:gd name="connsiteX167" fmla="*/ 2872287 w 4493080"/>
              <a:gd name="connsiteY167" fmla="*/ 2177747 h 6861098"/>
              <a:gd name="connsiteX168" fmla="*/ 2832714 w 4493080"/>
              <a:gd name="connsiteY168" fmla="*/ 2703378 h 6861098"/>
              <a:gd name="connsiteX169" fmla="*/ 2779354 w 4493080"/>
              <a:gd name="connsiteY169" fmla="*/ 2818961 h 6861098"/>
              <a:gd name="connsiteX170" fmla="*/ 2782936 w 4493080"/>
              <a:gd name="connsiteY170" fmla="*/ 2900523 h 6861098"/>
              <a:gd name="connsiteX171" fmla="*/ 2717489 w 4493080"/>
              <a:gd name="connsiteY171" fmla="*/ 3097578 h 6861098"/>
              <a:gd name="connsiteX172" fmla="*/ 2728680 w 4493080"/>
              <a:gd name="connsiteY172" fmla="*/ 3142075 h 6861098"/>
              <a:gd name="connsiteX173" fmla="*/ 2812212 w 4493080"/>
              <a:gd name="connsiteY173" fmla="*/ 3257479 h 6861098"/>
              <a:gd name="connsiteX174" fmla="*/ 2813644 w 4493080"/>
              <a:gd name="connsiteY174" fmla="*/ 3278877 h 6861098"/>
              <a:gd name="connsiteX175" fmla="*/ 2781056 w 4493080"/>
              <a:gd name="connsiteY175" fmla="*/ 3684089 h 6861098"/>
              <a:gd name="connsiteX176" fmla="*/ 2789024 w 4493080"/>
              <a:gd name="connsiteY176" fmla="*/ 4277853 h 6861098"/>
              <a:gd name="connsiteX177" fmla="*/ 2812928 w 4493080"/>
              <a:gd name="connsiteY177" fmla="*/ 4516987 h 6861098"/>
              <a:gd name="connsiteX178" fmla="*/ 2846412 w 4493080"/>
              <a:gd name="connsiteY178" fmla="*/ 4618246 h 6861098"/>
              <a:gd name="connsiteX179" fmla="*/ 2872645 w 4493080"/>
              <a:gd name="connsiteY179" fmla="*/ 4817540 h 6861098"/>
              <a:gd name="connsiteX180" fmla="*/ 2883120 w 4493080"/>
              <a:gd name="connsiteY180" fmla="*/ 4933212 h 6861098"/>
              <a:gd name="connsiteX181" fmla="*/ 2972113 w 4493080"/>
              <a:gd name="connsiteY181" fmla="*/ 5113526 h 6861098"/>
              <a:gd name="connsiteX182" fmla="*/ 3058778 w 4493080"/>
              <a:gd name="connsiteY182" fmla="*/ 5235645 h 6861098"/>
              <a:gd name="connsiteX183" fmla="*/ 3151620 w 4493080"/>
              <a:gd name="connsiteY183" fmla="*/ 5418465 h 6861098"/>
              <a:gd name="connsiteX184" fmla="*/ 3185015 w 4493080"/>
              <a:gd name="connsiteY184" fmla="*/ 5643633 h 6861098"/>
              <a:gd name="connsiteX185" fmla="*/ 3189670 w 4493080"/>
              <a:gd name="connsiteY185" fmla="*/ 6163534 h 6861098"/>
              <a:gd name="connsiteX186" fmla="*/ 3038633 w 4493080"/>
              <a:gd name="connsiteY186" fmla="*/ 6492825 h 6861098"/>
              <a:gd name="connsiteX187" fmla="*/ 3014908 w 4493080"/>
              <a:gd name="connsiteY187" fmla="*/ 6525146 h 6861098"/>
              <a:gd name="connsiteX188" fmla="*/ 2898429 w 4493080"/>
              <a:gd name="connsiteY188" fmla="*/ 6616556 h 6861098"/>
              <a:gd name="connsiteX189" fmla="*/ 2811048 w 4493080"/>
              <a:gd name="connsiteY189" fmla="*/ 6649951 h 6861098"/>
              <a:gd name="connsiteX190" fmla="*/ 2777743 w 4493080"/>
              <a:gd name="connsiteY190" fmla="*/ 6690149 h 6861098"/>
              <a:gd name="connsiteX191" fmla="*/ 2878106 w 4493080"/>
              <a:gd name="connsiteY191" fmla="*/ 6845753 h 6861098"/>
              <a:gd name="connsiteX192" fmla="*/ 2961280 w 4493080"/>
              <a:gd name="connsiteY192" fmla="*/ 6859093 h 6861098"/>
              <a:gd name="connsiteX193" fmla="*/ 3140160 w 4493080"/>
              <a:gd name="connsiteY193" fmla="*/ 6859361 h 6861098"/>
              <a:gd name="connsiteX194" fmla="*/ 3230675 w 4493080"/>
              <a:gd name="connsiteY194" fmla="*/ 6790423 h 6861098"/>
              <a:gd name="connsiteX195" fmla="*/ 3265502 w 4493080"/>
              <a:gd name="connsiteY195" fmla="*/ 6684599 h 6861098"/>
              <a:gd name="connsiteX196" fmla="*/ 3392188 w 4493080"/>
              <a:gd name="connsiteY196" fmla="*/ 6544037 h 6861098"/>
              <a:gd name="connsiteX197" fmla="*/ 3445010 w 4493080"/>
              <a:gd name="connsiteY197" fmla="*/ 6580744 h 6861098"/>
              <a:gd name="connsiteX198" fmla="*/ 3463901 w 4493080"/>
              <a:gd name="connsiteY198" fmla="*/ 6843694 h 6861098"/>
              <a:gd name="connsiteX199" fmla="*/ 3508666 w 4493080"/>
              <a:gd name="connsiteY199" fmla="*/ 6843694 h 6861098"/>
              <a:gd name="connsiteX200" fmla="*/ 3544478 w 4493080"/>
              <a:gd name="connsiteY200" fmla="*/ 6458715 h 6861098"/>
              <a:gd name="connsiteX201" fmla="*/ 3480374 w 4493080"/>
              <a:gd name="connsiteY201" fmla="*/ 6280550 h 6861098"/>
              <a:gd name="connsiteX202" fmla="*/ 3446711 w 4493080"/>
              <a:gd name="connsiteY202" fmla="*/ 6210179 h 6861098"/>
              <a:gd name="connsiteX203" fmla="*/ 3446711 w 4493080"/>
              <a:gd name="connsiteY203" fmla="*/ 6107399 h 6861098"/>
              <a:gd name="connsiteX204" fmla="*/ 3470705 w 4493080"/>
              <a:gd name="connsiteY204" fmla="*/ 5973551 h 6861098"/>
              <a:gd name="connsiteX205" fmla="*/ 3552267 w 4493080"/>
              <a:gd name="connsiteY205" fmla="*/ 6143121 h 6861098"/>
              <a:gd name="connsiteX206" fmla="*/ 3586826 w 4493080"/>
              <a:gd name="connsiteY206" fmla="*/ 6472592 h 6861098"/>
              <a:gd name="connsiteX207" fmla="*/ 3649318 w 4493080"/>
              <a:gd name="connsiteY207" fmla="*/ 6651831 h 6861098"/>
              <a:gd name="connsiteX208" fmla="*/ 3704737 w 4493080"/>
              <a:gd name="connsiteY208" fmla="*/ 6649861 h 6861098"/>
              <a:gd name="connsiteX209" fmla="*/ 3850939 w 4493080"/>
              <a:gd name="connsiteY209" fmla="*/ 6539202 h 6861098"/>
              <a:gd name="connsiteX210" fmla="*/ 3877350 w 4493080"/>
              <a:gd name="connsiteY210" fmla="*/ 6504823 h 6861098"/>
              <a:gd name="connsiteX211" fmla="*/ 3877261 w 4493080"/>
              <a:gd name="connsiteY211" fmla="*/ 6322450 h 6861098"/>
              <a:gd name="connsiteX212" fmla="*/ 3857027 w 4493080"/>
              <a:gd name="connsiteY212" fmla="*/ 6144643 h 6861098"/>
              <a:gd name="connsiteX213" fmla="*/ 3950228 w 4493080"/>
              <a:gd name="connsiteY213" fmla="*/ 6095939 h 6861098"/>
              <a:gd name="connsiteX214" fmla="*/ 4076018 w 4493080"/>
              <a:gd name="connsiteY214" fmla="*/ 6155029 h 6861098"/>
              <a:gd name="connsiteX215" fmla="*/ 4090432 w 4493080"/>
              <a:gd name="connsiteY215" fmla="*/ 6127364 h 6861098"/>
              <a:gd name="connsiteX216" fmla="*/ 3902419 w 4493080"/>
              <a:gd name="connsiteY216" fmla="*/ 5921445 h 6861098"/>
              <a:gd name="connsiteX217" fmla="*/ 3848432 w 4493080"/>
              <a:gd name="connsiteY217" fmla="*/ 5894138 h 6861098"/>
              <a:gd name="connsiteX218" fmla="*/ 3664359 w 4493080"/>
              <a:gd name="connsiteY218" fmla="*/ 5786075 h 6861098"/>
              <a:gd name="connsiteX219" fmla="*/ 3594883 w 4493080"/>
              <a:gd name="connsiteY219" fmla="*/ 5628413 h 6861098"/>
              <a:gd name="connsiteX220" fmla="*/ 3561936 w 4493080"/>
              <a:gd name="connsiteY220" fmla="*/ 5523126 h 6861098"/>
              <a:gd name="connsiteX221" fmla="*/ 3493983 w 4493080"/>
              <a:gd name="connsiteY221" fmla="*/ 5023728 h 6861098"/>
              <a:gd name="connsiteX222" fmla="*/ 3478494 w 4493080"/>
              <a:gd name="connsiteY222" fmla="*/ 4860156 h 6861098"/>
              <a:gd name="connsiteX223" fmla="*/ 3517619 w 4493080"/>
              <a:gd name="connsiteY223" fmla="*/ 4626751 h 6861098"/>
              <a:gd name="connsiteX224" fmla="*/ 3533824 w 4493080"/>
              <a:gd name="connsiteY224" fmla="*/ 4599534 h 6861098"/>
              <a:gd name="connsiteX225" fmla="*/ 3697843 w 4493080"/>
              <a:gd name="connsiteY225" fmla="*/ 4566587 h 6861098"/>
              <a:gd name="connsiteX226" fmla="*/ 3703842 w 4493080"/>
              <a:gd name="connsiteY226" fmla="*/ 4504364 h 6861098"/>
              <a:gd name="connsiteX227" fmla="*/ 3739116 w 4493080"/>
              <a:gd name="connsiteY227" fmla="*/ 3749446 h 6861098"/>
              <a:gd name="connsiteX228" fmla="*/ 3716644 w 4493080"/>
              <a:gd name="connsiteY228" fmla="*/ 3344144 h 6861098"/>
              <a:gd name="connsiteX229" fmla="*/ 3686562 w 4493080"/>
              <a:gd name="connsiteY229" fmla="*/ 2939379 h 6861098"/>
              <a:gd name="connsiteX230" fmla="*/ 3685936 w 4493080"/>
              <a:gd name="connsiteY230" fmla="*/ 2930515 h 6861098"/>
              <a:gd name="connsiteX231" fmla="*/ 3720315 w 4493080"/>
              <a:gd name="connsiteY231" fmla="*/ 2806427 h 6861098"/>
              <a:gd name="connsiteX232" fmla="*/ 3775018 w 4493080"/>
              <a:gd name="connsiteY232" fmla="*/ 2670251 h 6861098"/>
              <a:gd name="connsiteX233" fmla="*/ 3827124 w 4493080"/>
              <a:gd name="connsiteY233" fmla="*/ 2587078 h 6861098"/>
              <a:gd name="connsiteX234" fmla="*/ 3839748 w 4493080"/>
              <a:gd name="connsiteY234" fmla="*/ 2629515 h 6861098"/>
              <a:gd name="connsiteX235" fmla="*/ 3845836 w 4493080"/>
              <a:gd name="connsiteY235" fmla="*/ 2700333 h 6861098"/>
              <a:gd name="connsiteX236" fmla="*/ 3919788 w 4493080"/>
              <a:gd name="connsiteY236" fmla="*/ 3003303 h 6861098"/>
              <a:gd name="connsiteX237" fmla="*/ 4090522 w 4493080"/>
              <a:gd name="connsiteY237" fmla="*/ 3656514 h 6861098"/>
              <a:gd name="connsiteX238" fmla="*/ 4110755 w 4493080"/>
              <a:gd name="connsiteY238" fmla="*/ 3772277 h 6861098"/>
              <a:gd name="connsiteX239" fmla="*/ 4208164 w 4493080"/>
              <a:gd name="connsiteY239" fmla="*/ 3785527 h 6861098"/>
              <a:gd name="connsiteX240" fmla="*/ 4219893 w 4493080"/>
              <a:gd name="connsiteY240" fmla="*/ 3807999 h 6861098"/>
              <a:gd name="connsiteX241" fmla="*/ 4266359 w 4493080"/>
              <a:gd name="connsiteY241" fmla="*/ 3835664 h 6861098"/>
              <a:gd name="connsiteX242" fmla="*/ 4262956 w 4493080"/>
              <a:gd name="connsiteY242" fmla="*/ 3792868 h 6861098"/>
              <a:gd name="connsiteX243" fmla="*/ 4306647 w 4493080"/>
              <a:gd name="connsiteY243" fmla="*/ 3798777 h 6861098"/>
              <a:gd name="connsiteX244" fmla="*/ 4340221 w 4493080"/>
              <a:gd name="connsiteY244" fmla="*/ 3997713 h 6861098"/>
              <a:gd name="connsiteX245" fmla="*/ 4434048 w 4493080"/>
              <a:gd name="connsiteY245" fmla="*/ 3780961 h 6861098"/>
              <a:gd name="connsiteX246" fmla="*/ 4448642 w 4493080"/>
              <a:gd name="connsiteY246" fmla="*/ 3790630 h 6861098"/>
              <a:gd name="connsiteX247" fmla="*/ 4460549 w 4493080"/>
              <a:gd name="connsiteY247" fmla="*/ 3915346 h 6861098"/>
              <a:gd name="connsiteX248" fmla="*/ 4434496 w 4493080"/>
              <a:gd name="connsiteY248" fmla="*/ 3709516 h 6861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</a:cxnLst>
            <a:rect l="l" t="t" r="r" b="b"/>
            <a:pathLst>
              <a:path w="4493080" h="6861098">
                <a:moveTo>
                  <a:pt x="4434496" y="3709516"/>
                </a:moveTo>
                <a:cubicBezTo>
                  <a:pt x="4410502" y="3687671"/>
                  <a:pt x="4398057" y="3664303"/>
                  <a:pt x="4390626" y="3631267"/>
                </a:cubicBezTo>
                <a:cubicBezTo>
                  <a:pt x="4375138" y="3562150"/>
                  <a:pt x="4355083" y="3492943"/>
                  <a:pt x="4326433" y="3428392"/>
                </a:cubicBezTo>
                <a:cubicBezTo>
                  <a:pt x="4310408" y="3392401"/>
                  <a:pt x="4296351" y="3359364"/>
                  <a:pt x="4295187" y="3319613"/>
                </a:cubicBezTo>
                <a:cubicBezTo>
                  <a:pt x="4294113" y="3282816"/>
                  <a:pt x="4297873" y="3239215"/>
                  <a:pt x="4279967" y="3211102"/>
                </a:cubicBezTo>
                <a:cubicBezTo>
                  <a:pt x="4253735" y="3169829"/>
                  <a:pt x="4252213" y="3128377"/>
                  <a:pt x="4247289" y="3084328"/>
                </a:cubicBezTo>
                <a:cubicBezTo>
                  <a:pt x="4240932" y="3026849"/>
                  <a:pt x="4229741" y="2969998"/>
                  <a:pt x="4222399" y="2912609"/>
                </a:cubicBezTo>
                <a:cubicBezTo>
                  <a:pt x="4219266" y="2888078"/>
                  <a:pt x="4215326" y="2861846"/>
                  <a:pt x="4220430" y="2838210"/>
                </a:cubicBezTo>
                <a:cubicBezTo>
                  <a:pt x="4243529" y="2730057"/>
                  <a:pt x="4243170" y="2624054"/>
                  <a:pt x="4212193" y="2516618"/>
                </a:cubicBezTo>
                <a:cubicBezTo>
                  <a:pt x="4195093" y="2457528"/>
                  <a:pt x="4184886" y="2395126"/>
                  <a:pt x="4182111" y="2333708"/>
                </a:cubicBezTo>
                <a:cubicBezTo>
                  <a:pt x="4179514" y="2277752"/>
                  <a:pt x="4197779" y="2220721"/>
                  <a:pt x="4194556" y="2164854"/>
                </a:cubicBezTo>
                <a:cubicBezTo>
                  <a:pt x="4191512" y="2111405"/>
                  <a:pt x="4188378" y="2045959"/>
                  <a:pt x="4157669" y="2008356"/>
                </a:cubicBezTo>
                <a:cubicBezTo>
                  <a:pt x="4082016" y="1915782"/>
                  <a:pt x="4000365" y="1823924"/>
                  <a:pt x="3883618" y="1777906"/>
                </a:cubicBezTo>
                <a:cubicBezTo>
                  <a:pt x="3843777" y="1762238"/>
                  <a:pt x="3832854" y="1725351"/>
                  <a:pt x="3850044" y="1698582"/>
                </a:cubicBezTo>
                <a:cubicBezTo>
                  <a:pt x="3879589" y="1652564"/>
                  <a:pt x="3870636" y="1608246"/>
                  <a:pt x="3866517" y="1561512"/>
                </a:cubicBezTo>
                <a:cubicBezTo>
                  <a:pt x="3865622" y="1551395"/>
                  <a:pt x="3869114" y="1540920"/>
                  <a:pt x="3869024" y="1530624"/>
                </a:cubicBezTo>
                <a:cubicBezTo>
                  <a:pt x="3868935" y="1506272"/>
                  <a:pt x="3872785" y="1480487"/>
                  <a:pt x="3866070" y="1457836"/>
                </a:cubicBezTo>
                <a:cubicBezTo>
                  <a:pt x="3855953" y="1423546"/>
                  <a:pt x="3830079" y="1392568"/>
                  <a:pt x="3825423" y="1358189"/>
                </a:cubicBezTo>
                <a:cubicBezTo>
                  <a:pt x="3813784" y="1272867"/>
                  <a:pt x="3814859" y="1185844"/>
                  <a:pt x="3802325" y="1100701"/>
                </a:cubicBezTo>
                <a:cubicBezTo>
                  <a:pt x="3792566" y="1034717"/>
                  <a:pt x="3773496" y="966316"/>
                  <a:pt x="3706080" y="933906"/>
                </a:cubicBezTo>
                <a:cubicBezTo>
                  <a:pt x="3658897" y="911255"/>
                  <a:pt x="3606254" y="899885"/>
                  <a:pt x="3556475" y="882426"/>
                </a:cubicBezTo>
                <a:cubicBezTo>
                  <a:pt x="3506607" y="864878"/>
                  <a:pt x="3459604" y="862461"/>
                  <a:pt x="3412063" y="892633"/>
                </a:cubicBezTo>
                <a:cubicBezTo>
                  <a:pt x="3396216" y="902660"/>
                  <a:pt x="3372222" y="901407"/>
                  <a:pt x="3351809" y="902212"/>
                </a:cubicBezTo>
                <a:cubicBezTo>
                  <a:pt x="3299703" y="904182"/>
                  <a:pt x="3230675" y="971867"/>
                  <a:pt x="3225303" y="1024152"/>
                </a:cubicBezTo>
                <a:cubicBezTo>
                  <a:pt x="3222081" y="1055667"/>
                  <a:pt x="3212769" y="1086644"/>
                  <a:pt x="3206055" y="1117801"/>
                </a:cubicBezTo>
                <a:cubicBezTo>
                  <a:pt x="3196117" y="1163909"/>
                  <a:pt x="3174540" y="1211360"/>
                  <a:pt x="3179464" y="1255766"/>
                </a:cubicBezTo>
                <a:cubicBezTo>
                  <a:pt x="3184030" y="1296861"/>
                  <a:pt x="3172391" y="1322287"/>
                  <a:pt x="3151799" y="1352190"/>
                </a:cubicBezTo>
                <a:cubicBezTo>
                  <a:pt x="3136042" y="1375021"/>
                  <a:pt x="3126641" y="1402238"/>
                  <a:pt x="3113122" y="1429992"/>
                </a:cubicBezTo>
                <a:cubicBezTo>
                  <a:pt x="3138012" y="1438587"/>
                  <a:pt x="3153142" y="1443780"/>
                  <a:pt x="3169884" y="1449509"/>
                </a:cubicBezTo>
                <a:cubicBezTo>
                  <a:pt x="3169884" y="1499288"/>
                  <a:pt x="3170511" y="1547813"/>
                  <a:pt x="3169705" y="1596428"/>
                </a:cubicBezTo>
                <a:cubicBezTo>
                  <a:pt x="3169079" y="1632956"/>
                  <a:pt x="3187790" y="1650415"/>
                  <a:pt x="3222170" y="1655966"/>
                </a:cubicBezTo>
                <a:cubicBezTo>
                  <a:pt x="3244911" y="1659636"/>
                  <a:pt x="3267293" y="1665366"/>
                  <a:pt x="3289765" y="1670201"/>
                </a:cubicBezTo>
                <a:cubicBezTo>
                  <a:pt x="3289138" y="1673782"/>
                  <a:pt x="3288512" y="1677453"/>
                  <a:pt x="3287974" y="1681034"/>
                </a:cubicBezTo>
                <a:cubicBezTo>
                  <a:pt x="3237211" y="1675036"/>
                  <a:pt x="3185015" y="1674230"/>
                  <a:pt x="3135952" y="1661517"/>
                </a:cubicBezTo>
                <a:cubicBezTo>
                  <a:pt x="3094590" y="1650773"/>
                  <a:pt x="3060568" y="1654354"/>
                  <a:pt x="3026547" y="1677274"/>
                </a:cubicBezTo>
                <a:cubicBezTo>
                  <a:pt x="3016699" y="1683899"/>
                  <a:pt x="3006940" y="1691509"/>
                  <a:pt x="2996017" y="1695717"/>
                </a:cubicBezTo>
                <a:cubicBezTo>
                  <a:pt x="2932361" y="1720696"/>
                  <a:pt x="2768969" y="1676289"/>
                  <a:pt x="2730023" y="1618811"/>
                </a:cubicBezTo>
                <a:cubicBezTo>
                  <a:pt x="2709969" y="1589266"/>
                  <a:pt x="2685079" y="1583088"/>
                  <a:pt x="2654550" y="1573688"/>
                </a:cubicBezTo>
                <a:cubicBezTo>
                  <a:pt x="2623304" y="1564018"/>
                  <a:pt x="2581851" y="1544501"/>
                  <a:pt x="2571645" y="1518806"/>
                </a:cubicBezTo>
                <a:cubicBezTo>
                  <a:pt x="2552127" y="1469206"/>
                  <a:pt x="2520434" y="1453986"/>
                  <a:pt x="2474594" y="1441810"/>
                </a:cubicBezTo>
                <a:cubicBezTo>
                  <a:pt x="2454719" y="1436528"/>
                  <a:pt x="2426069" y="1405908"/>
                  <a:pt x="2427591" y="1389166"/>
                </a:cubicBezTo>
                <a:cubicBezTo>
                  <a:pt x="2433410" y="1326137"/>
                  <a:pt x="2401985" y="1278418"/>
                  <a:pt x="2378708" y="1225595"/>
                </a:cubicBezTo>
                <a:cubicBezTo>
                  <a:pt x="2335464" y="1127828"/>
                  <a:pt x="2288193" y="1030419"/>
                  <a:pt x="2258737" y="928266"/>
                </a:cubicBezTo>
                <a:cubicBezTo>
                  <a:pt x="2228208" y="822620"/>
                  <a:pt x="2201259" y="836408"/>
                  <a:pt x="2269481" y="605510"/>
                </a:cubicBezTo>
                <a:cubicBezTo>
                  <a:pt x="2282015" y="562894"/>
                  <a:pt x="2291147" y="518666"/>
                  <a:pt x="2294370" y="474707"/>
                </a:cubicBezTo>
                <a:cubicBezTo>
                  <a:pt x="2300458" y="392339"/>
                  <a:pt x="2307352" y="310240"/>
                  <a:pt x="2308785" y="227604"/>
                </a:cubicBezTo>
                <a:cubicBezTo>
                  <a:pt x="2309143" y="207728"/>
                  <a:pt x="2317738" y="111215"/>
                  <a:pt x="2293117" y="167081"/>
                </a:cubicBezTo>
                <a:cubicBezTo>
                  <a:pt x="2280493" y="183107"/>
                  <a:pt x="2267959" y="199223"/>
                  <a:pt x="2255156" y="215069"/>
                </a:cubicBezTo>
                <a:cubicBezTo>
                  <a:pt x="2253903" y="216681"/>
                  <a:pt x="2250859" y="216860"/>
                  <a:pt x="2241100" y="220620"/>
                </a:cubicBezTo>
                <a:cubicBezTo>
                  <a:pt x="2230356" y="159471"/>
                  <a:pt x="2220240" y="99934"/>
                  <a:pt x="2209406" y="40575"/>
                </a:cubicBezTo>
                <a:cubicBezTo>
                  <a:pt x="2207347" y="29026"/>
                  <a:pt x="2206094" y="14612"/>
                  <a:pt x="2198663" y="7628"/>
                </a:cubicBezTo>
                <a:cubicBezTo>
                  <a:pt x="2191769" y="1182"/>
                  <a:pt x="2170103" y="-2310"/>
                  <a:pt x="2167148" y="1719"/>
                </a:cubicBezTo>
                <a:cubicBezTo>
                  <a:pt x="2146019" y="30548"/>
                  <a:pt x="2123457" y="56243"/>
                  <a:pt x="2132590" y="100471"/>
                </a:cubicBezTo>
                <a:cubicBezTo>
                  <a:pt x="2146735" y="169051"/>
                  <a:pt x="2137424" y="238258"/>
                  <a:pt x="2109133" y="304241"/>
                </a:cubicBezTo>
                <a:cubicBezTo>
                  <a:pt x="2092659" y="294303"/>
                  <a:pt x="2066964" y="245420"/>
                  <a:pt x="2062129" y="275860"/>
                </a:cubicBezTo>
                <a:cubicBezTo>
                  <a:pt x="2064189" y="304331"/>
                  <a:pt x="2073768" y="328504"/>
                  <a:pt x="2065711" y="343097"/>
                </a:cubicBezTo>
                <a:cubicBezTo>
                  <a:pt x="2017722" y="430121"/>
                  <a:pt x="2031600" y="532095"/>
                  <a:pt x="1985044" y="623416"/>
                </a:cubicBezTo>
                <a:cubicBezTo>
                  <a:pt x="1933743" y="724048"/>
                  <a:pt x="1896051" y="832021"/>
                  <a:pt x="1832395" y="927639"/>
                </a:cubicBezTo>
                <a:cubicBezTo>
                  <a:pt x="1778767" y="1008126"/>
                  <a:pt x="1735524" y="1096313"/>
                  <a:pt x="1676434" y="1172325"/>
                </a:cubicBezTo>
                <a:cubicBezTo>
                  <a:pt x="1618150" y="1247261"/>
                  <a:pt x="1593529" y="1349236"/>
                  <a:pt x="1500239" y="1396866"/>
                </a:cubicBezTo>
                <a:cubicBezTo>
                  <a:pt x="1492271" y="1400895"/>
                  <a:pt x="1480095" y="1413518"/>
                  <a:pt x="1479020" y="1409848"/>
                </a:cubicBezTo>
                <a:cubicBezTo>
                  <a:pt x="1449923" y="1412444"/>
                  <a:pt x="1406143" y="1404297"/>
                  <a:pt x="1394683" y="1419875"/>
                </a:cubicBezTo>
                <a:cubicBezTo>
                  <a:pt x="1366392" y="1458373"/>
                  <a:pt x="1340696" y="1463745"/>
                  <a:pt x="1306944" y="1445212"/>
                </a:cubicBezTo>
                <a:cubicBezTo>
                  <a:pt x="1312674" y="1427217"/>
                  <a:pt x="1325118" y="1409311"/>
                  <a:pt x="1321627" y="1395523"/>
                </a:cubicBezTo>
                <a:cubicBezTo>
                  <a:pt x="1304974" y="1329629"/>
                  <a:pt x="1327894" y="1268838"/>
                  <a:pt x="1340159" y="1206525"/>
                </a:cubicBezTo>
                <a:cubicBezTo>
                  <a:pt x="1348307" y="1165252"/>
                  <a:pt x="1353141" y="1125769"/>
                  <a:pt x="1326640" y="1086465"/>
                </a:cubicBezTo>
                <a:cubicBezTo>
                  <a:pt x="1315718" y="1070260"/>
                  <a:pt x="1313121" y="1042416"/>
                  <a:pt x="1318135" y="1022809"/>
                </a:cubicBezTo>
                <a:cubicBezTo>
                  <a:pt x="1329595" y="977865"/>
                  <a:pt x="1318493" y="944381"/>
                  <a:pt x="1290739" y="907763"/>
                </a:cubicBezTo>
                <a:cubicBezTo>
                  <a:pt x="1263343" y="871593"/>
                  <a:pt x="1235320" y="832827"/>
                  <a:pt x="1272296" y="779019"/>
                </a:cubicBezTo>
                <a:cubicBezTo>
                  <a:pt x="1301482" y="736582"/>
                  <a:pt x="1255912" y="663704"/>
                  <a:pt x="1208282" y="660302"/>
                </a:cubicBezTo>
                <a:cubicBezTo>
                  <a:pt x="1168888" y="657527"/>
                  <a:pt x="1126630" y="658154"/>
                  <a:pt x="1091355" y="643560"/>
                </a:cubicBezTo>
                <a:cubicBezTo>
                  <a:pt x="976757" y="596020"/>
                  <a:pt x="872902" y="642217"/>
                  <a:pt x="767167" y="673016"/>
                </a:cubicBezTo>
                <a:cubicBezTo>
                  <a:pt x="750604" y="677850"/>
                  <a:pt x="736190" y="694861"/>
                  <a:pt x="724014" y="709007"/>
                </a:cubicBezTo>
                <a:cubicBezTo>
                  <a:pt x="665192" y="777676"/>
                  <a:pt x="647018" y="859148"/>
                  <a:pt x="640572" y="948141"/>
                </a:cubicBezTo>
                <a:cubicBezTo>
                  <a:pt x="628843" y="1110817"/>
                  <a:pt x="656329" y="1255587"/>
                  <a:pt x="795638" y="1361591"/>
                </a:cubicBezTo>
                <a:cubicBezTo>
                  <a:pt x="730370" y="1416652"/>
                  <a:pt x="711300" y="1500273"/>
                  <a:pt x="667341" y="1568226"/>
                </a:cubicBezTo>
                <a:cubicBezTo>
                  <a:pt x="607446" y="1660621"/>
                  <a:pt x="579781" y="1773519"/>
                  <a:pt x="522661" y="1871106"/>
                </a:cubicBezTo>
                <a:cubicBezTo>
                  <a:pt x="496786" y="1915245"/>
                  <a:pt x="482641" y="1966545"/>
                  <a:pt x="464914" y="2015250"/>
                </a:cubicBezTo>
                <a:cubicBezTo>
                  <a:pt x="447993" y="2061984"/>
                  <a:pt x="420507" y="2109614"/>
                  <a:pt x="420686" y="2156707"/>
                </a:cubicBezTo>
                <a:cubicBezTo>
                  <a:pt x="421044" y="2227346"/>
                  <a:pt x="413613" y="2288764"/>
                  <a:pt x="358910" y="2337916"/>
                </a:cubicBezTo>
                <a:cubicBezTo>
                  <a:pt x="354702" y="2341676"/>
                  <a:pt x="351300" y="2347764"/>
                  <a:pt x="350136" y="2353226"/>
                </a:cubicBezTo>
                <a:cubicBezTo>
                  <a:pt x="318174" y="2506591"/>
                  <a:pt x="261054" y="2651450"/>
                  <a:pt x="279855" y="2818334"/>
                </a:cubicBezTo>
                <a:cubicBezTo>
                  <a:pt x="303939" y="3031863"/>
                  <a:pt x="291673" y="3249421"/>
                  <a:pt x="294986" y="3465278"/>
                </a:cubicBezTo>
                <a:cubicBezTo>
                  <a:pt x="296060" y="3536813"/>
                  <a:pt x="296597" y="3608257"/>
                  <a:pt x="298030" y="3679792"/>
                </a:cubicBezTo>
                <a:cubicBezTo>
                  <a:pt x="298298" y="3691521"/>
                  <a:pt x="297493" y="3708263"/>
                  <a:pt x="304386" y="3713903"/>
                </a:cubicBezTo>
                <a:cubicBezTo>
                  <a:pt x="333484" y="3737897"/>
                  <a:pt x="347988" y="3728317"/>
                  <a:pt x="312176" y="3790183"/>
                </a:cubicBezTo>
                <a:cubicBezTo>
                  <a:pt x="299552" y="3812028"/>
                  <a:pt x="279139" y="3895112"/>
                  <a:pt x="276901" y="3912481"/>
                </a:cubicBezTo>
                <a:cubicBezTo>
                  <a:pt x="276274" y="3943189"/>
                  <a:pt x="287734" y="3916867"/>
                  <a:pt x="293195" y="3919106"/>
                </a:cubicBezTo>
                <a:cubicBezTo>
                  <a:pt x="317368" y="3887054"/>
                  <a:pt x="341452" y="3855092"/>
                  <a:pt x="365625" y="3823040"/>
                </a:cubicBezTo>
                <a:cubicBezTo>
                  <a:pt x="371355" y="3825995"/>
                  <a:pt x="377085" y="3829039"/>
                  <a:pt x="382725" y="3831993"/>
                </a:cubicBezTo>
                <a:cubicBezTo>
                  <a:pt x="360880" y="3882936"/>
                  <a:pt x="339124" y="3933878"/>
                  <a:pt x="316831" y="3985895"/>
                </a:cubicBezTo>
                <a:cubicBezTo>
                  <a:pt x="312176" y="4014724"/>
                  <a:pt x="356941" y="3996818"/>
                  <a:pt x="366968" y="3979628"/>
                </a:cubicBezTo>
                <a:cubicBezTo>
                  <a:pt x="390335" y="3939429"/>
                  <a:pt x="410659" y="3897350"/>
                  <a:pt x="436533" y="3847571"/>
                </a:cubicBezTo>
                <a:cubicBezTo>
                  <a:pt x="455424" y="3871565"/>
                  <a:pt x="419074" y="3914629"/>
                  <a:pt x="370818" y="4033167"/>
                </a:cubicBezTo>
                <a:cubicBezTo>
                  <a:pt x="437607" y="4041672"/>
                  <a:pt x="410748" y="4014813"/>
                  <a:pt x="487386" y="3918569"/>
                </a:cubicBezTo>
                <a:cubicBezTo>
                  <a:pt x="481208" y="3952590"/>
                  <a:pt x="456050" y="4017857"/>
                  <a:pt x="446560" y="4050625"/>
                </a:cubicBezTo>
                <a:cubicBezTo>
                  <a:pt x="464466" y="4059578"/>
                  <a:pt x="480402" y="4042568"/>
                  <a:pt x="489087" y="4033346"/>
                </a:cubicBezTo>
                <a:cubicBezTo>
                  <a:pt x="500726" y="4020991"/>
                  <a:pt x="509410" y="4005860"/>
                  <a:pt x="517378" y="3994669"/>
                </a:cubicBezTo>
                <a:cubicBezTo>
                  <a:pt x="585332" y="4127979"/>
                  <a:pt x="533494" y="4264065"/>
                  <a:pt x="527137" y="4397912"/>
                </a:cubicBezTo>
                <a:cubicBezTo>
                  <a:pt x="521049" y="4524956"/>
                  <a:pt x="490519" y="4650745"/>
                  <a:pt x="471629" y="4777162"/>
                </a:cubicBezTo>
                <a:cubicBezTo>
                  <a:pt x="464377" y="4825956"/>
                  <a:pt x="450858" y="4869825"/>
                  <a:pt x="423999" y="4913784"/>
                </a:cubicBezTo>
                <a:cubicBezTo>
                  <a:pt x="368400" y="5004658"/>
                  <a:pt x="322830" y="5101708"/>
                  <a:pt x="273767" y="5196520"/>
                </a:cubicBezTo>
                <a:cubicBezTo>
                  <a:pt x="269201" y="5205384"/>
                  <a:pt x="268933" y="5216575"/>
                  <a:pt x="267142" y="5226782"/>
                </a:cubicBezTo>
                <a:cubicBezTo>
                  <a:pt x="245028" y="5349796"/>
                  <a:pt x="221750" y="5472541"/>
                  <a:pt x="201696" y="5595914"/>
                </a:cubicBezTo>
                <a:cubicBezTo>
                  <a:pt x="195249" y="5635307"/>
                  <a:pt x="114851" y="5865847"/>
                  <a:pt x="109032" y="5918669"/>
                </a:cubicBezTo>
                <a:cubicBezTo>
                  <a:pt x="100348" y="5997098"/>
                  <a:pt x="93543" y="6072392"/>
                  <a:pt x="51912" y="6143121"/>
                </a:cubicBezTo>
                <a:cubicBezTo>
                  <a:pt x="1685" y="6228354"/>
                  <a:pt x="15563" y="6328269"/>
                  <a:pt x="1238" y="6421649"/>
                </a:cubicBezTo>
                <a:cubicBezTo>
                  <a:pt x="-4761" y="6460595"/>
                  <a:pt x="12787" y="6496944"/>
                  <a:pt x="16637" y="6533204"/>
                </a:cubicBezTo>
                <a:cubicBezTo>
                  <a:pt x="21651" y="6580028"/>
                  <a:pt x="15921" y="6675646"/>
                  <a:pt x="34812" y="6718531"/>
                </a:cubicBezTo>
                <a:cubicBezTo>
                  <a:pt x="72325" y="6803763"/>
                  <a:pt x="185580" y="6768847"/>
                  <a:pt x="261412" y="6748882"/>
                </a:cubicBezTo>
                <a:cubicBezTo>
                  <a:pt x="278333" y="6744405"/>
                  <a:pt x="301522" y="6745748"/>
                  <a:pt x="316294" y="6754164"/>
                </a:cubicBezTo>
                <a:cubicBezTo>
                  <a:pt x="370639" y="6785320"/>
                  <a:pt x="425968" y="6804122"/>
                  <a:pt x="490072" y="6798123"/>
                </a:cubicBezTo>
                <a:cubicBezTo>
                  <a:pt x="547908" y="6792661"/>
                  <a:pt x="606371" y="6790513"/>
                  <a:pt x="664387" y="6792214"/>
                </a:cubicBezTo>
                <a:cubicBezTo>
                  <a:pt x="748545" y="6794721"/>
                  <a:pt x="817304" y="6788275"/>
                  <a:pt x="894210" y="6763206"/>
                </a:cubicBezTo>
                <a:cubicBezTo>
                  <a:pt x="885257" y="6691582"/>
                  <a:pt x="826078" y="6649503"/>
                  <a:pt x="735026" y="6637058"/>
                </a:cubicBezTo>
                <a:cubicBezTo>
                  <a:pt x="724999" y="6635716"/>
                  <a:pt x="714165" y="6633746"/>
                  <a:pt x="705750" y="6628732"/>
                </a:cubicBezTo>
                <a:cubicBezTo>
                  <a:pt x="655881" y="6599098"/>
                  <a:pt x="605745" y="6569911"/>
                  <a:pt x="557846" y="6537322"/>
                </a:cubicBezTo>
                <a:cubicBezTo>
                  <a:pt x="544685" y="6528369"/>
                  <a:pt x="529554" y="6506524"/>
                  <a:pt x="531793" y="6493452"/>
                </a:cubicBezTo>
                <a:cubicBezTo>
                  <a:pt x="538149" y="6456656"/>
                  <a:pt x="522929" y="6395506"/>
                  <a:pt x="494906" y="6371960"/>
                </a:cubicBezTo>
                <a:cubicBezTo>
                  <a:pt x="482820" y="6361843"/>
                  <a:pt x="473151" y="6348951"/>
                  <a:pt x="457483" y="6332029"/>
                </a:cubicBezTo>
                <a:cubicBezTo>
                  <a:pt x="476821" y="6328269"/>
                  <a:pt x="485774" y="6324240"/>
                  <a:pt x="493921" y="6325404"/>
                </a:cubicBezTo>
                <a:cubicBezTo>
                  <a:pt x="546118" y="6332746"/>
                  <a:pt x="570559" y="6304902"/>
                  <a:pt x="590166" y="6260405"/>
                </a:cubicBezTo>
                <a:cubicBezTo>
                  <a:pt x="660268" y="6101311"/>
                  <a:pt x="733235" y="5943469"/>
                  <a:pt x="805486" y="5785270"/>
                </a:cubicBezTo>
                <a:cubicBezTo>
                  <a:pt x="810142" y="5775153"/>
                  <a:pt x="817662" y="5766379"/>
                  <a:pt x="823929" y="5757068"/>
                </a:cubicBezTo>
                <a:cubicBezTo>
                  <a:pt x="836463" y="5773273"/>
                  <a:pt x="838791" y="5785718"/>
                  <a:pt x="839866" y="5798251"/>
                </a:cubicBezTo>
                <a:cubicBezTo>
                  <a:pt x="853922" y="5964509"/>
                  <a:pt x="871917" y="6130050"/>
                  <a:pt x="921159" y="6290488"/>
                </a:cubicBezTo>
                <a:cubicBezTo>
                  <a:pt x="928411" y="6314213"/>
                  <a:pt x="941930" y="6339819"/>
                  <a:pt x="938438" y="6362380"/>
                </a:cubicBezTo>
                <a:cubicBezTo>
                  <a:pt x="928679" y="6426574"/>
                  <a:pt x="949540" y="6480829"/>
                  <a:pt x="973355" y="6538486"/>
                </a:cubicBezTo>
                <a:cubicBezTo>
                  <a:pt x="1003437" y="6611363"/>
                  <a:pt x="1047933" y="6638581"/>
                  <a:pt x="1126630" y="6629448"/>
                </a:cubicBezTo>
                <a:cubicBezTo>
                  <a:pt x="1202731" y="6620585"/>
                  <a:pt x="1203357" y="6626046"/>
                  <a:pt x="1223233" y="6556303"/>
                </a:cubicBezTo>
                <a:cubicBezTo>
                  <a:pt x="1223949" y="6553795"/>
                  <a:pt x="1226904" y="6551916"/>
                  <a:pt x="1234782" y="6542873"/>
                </a:cubicBezTo>
                <a:cubicBezTo>
                  <a:pt x="1284919" y="6569642"/>
                  <a:pt x="1336757" y="6597576"/>
                  <a:pt x="1388864" y="6624972"/>
                </a:cubicBezTo>
                <a:cubicBezTo>
                  <a:pt x="1403009" y="6632403"/>
                  <a:pt x="1417603" y="6643952"/>
                  <a:pt x="1432286" y="6644400"/>
                </a:cubicBezTo>
                <a:cubicBezTo>
                  <a:pt x="1499075" y="6646459"/>
                  <a:pt x="1566760" y="6651921"/>
                  <a:pt x="1632475" y="6643505"/>
                </a:cubicBezTo>
                <a:cubicBezTo>
                  <a:pt x="1702935" y="6634462"/>
                  <a:pt x="1777066" y="6627210"/>
                  <a:pt x="1843407" y="6611005"/>
                </a:cubicBezTo>
                <a:cubicBezTo>
                  <a:pt x="1843407" y="6548334"/>
                  <a:pt x="1784228" y="6530339"/>
                  <a:pt x="1744835" y="6519416"/>
                </a:cubicBezTo>
                <a:cubicBezTo>
                  <a:pt x="1698996" y="6506703"/>
                  <a:pt x="1653693" y="6491662"/>
                  <a:pt x="1607317" y="6481634"/>
                </a:cubicBezTo>
                <a:cubicBezTo>
                  <a:pt x="1526382" y="6464086"/>
                  <a:pt x="1483676" y="6410189"/>
                  <a:pt x="1454310" y="6337312"/>
                </a:cubicBezTo>
                <a:cubicBezTo>
                  <a:pt x="1438016" y="6296844"/>
                  <a:pt x="1432017" y="6246528"/>
                  <a:pt x="1378747" y="6229697"/>
                </a:cubicBezTo>
                <a:cubicBezTo>
                  <a:pt x="1370599" y="6227100"/>
                  <a:pt x="1366302" y="6212239"/>
                  <a:pt x="1359945" y="6202569"/>
                </a:cubicBezTo>
                <a:cubicBezTo>
                  <a:pt x="1415812" y="6177769"/>
                  <a:pt x="1432196" y="6160580"/>
                  <a:pt x="1427183" y="6128975"/>
                </a:cubicBezTo>
                <a:cubicBezTo>
                  <a:pt x="1422527" y="6099789"/>
                  <a:pt x="1416528" y="6070513"/>
                  <a:pt x="1408023" y="6042221"/>
                </a:cubicBezTo>
                <a:cubicBezTo>
                  <a:pt x="1399965" y="6015451"/>
                  <a:pt x="1378657" y="5989667"/>
                  <a:pt x="1379552" y="5963882"/>
                </a:cubicBezTo>
                <a:cubicBezTo>
                  <a:pt x="1381791" y="5896197"/>
                  <a:pt x="1437389" y="5484628"/>
                  <a:pt x="1438732" y="5406468"/>
                </a:cubicBezTo>
                <a:cubicBezTo>
                  <a:pt x="1440791" y="5277008"/>
                  <a:pt x="1434614" y="5147458"/>
                  <a:pt x="1430943" y="5017998"/>
                </a:cubicBezTo>
                <a:cubicBezTo>
                  <a:pt x="1426198" y="4849592"/>
                  <a:pt x="1416618" y="4681186"/>
                  <a:pt x="1416528" y="4512779"/>
                </a:cubicBezTo>
                <a:cubicBezTo>
                  <a:pt x="1416439" y="4371322"/>
                  <a:pt x="1428615" y="4229865"/>
                  <a:pt x="1432196" y="4088407"/>
                </a:cubicBezTo>
                <a:cubicBezTo>
                  <a:pt x="1433718" y="4028064"/>
                  <a:pt x="1427988" y="3967541"/>
                  <a:pt x="1424317" y="3907109"/>
                </a:cubicBezTo>
                <a:cubicBezTo>
                  <a:pt x="1422706" y="3880250"/>
                  <a:pt x="1432554" y="3863597"/>
                  <a:pt x="1456101" y="3849720"/>
                </a:cubicBezTo>
                <a:cubicBezTo>
                  <a:pt x="1506148" y="3820265"/>
                  <a:pt x="1555389" y="3789108"/>
                  <a:pt x="1602572" y="3755266"/>
                </a:cubicBezTo>
                <a:cubicBezTo>
                  <a:pt x="1614927" y="3746402"/>
                  <a:pt x="1626297" y="3724557"/>
                  <a:pt x="1624865" y="3709964"/>
                </a:cubicBezTo>
                <a:cubicBezTo>
                  <a:pt x="1613584" y="3592948"/>
                  <a:pt x="1597648" y="3476380"/>
                  <a:pt x="1586456" y="3359364"/>
                </a:cubicBezTo>
                <a:cubicBezTo>
                  <a:pt x="1583144" y="3324716"/>
                  <a:pt x="1585203" y="3287740"/>
                  <a:pt x="1593887" y="3254256"/>
                </a:cubicBezTo>
                <a:cubicBezTo>
                  <a:pt x="1617076" y="3164994"/>
                  <a:pt x="1637220" y="3073495"/>
                  <a:pt x="1674464" y="2989963"/>
                </a:cubicBezTo>
                <a:cubicBezTo>
                  <a:pt x="1697832" y="2937499"/>
                  <a:pt x="1683507" y="2900523"/>
                  <a:pt x="1667481" y="2856295"/>
                </a:cubicBezTo>
                <a:cubicBezTo>
                  <a:pt x="1617255" y="2717971"/>
                  <a:pt x="1567566" y="2579379"/>
                  <a:pt x="1519398" y="2440249"/>
                </a:cubicBezTo>
                <a:cubicBezTo>
                  <a:pt x="1512057" y="2419030"/>
                  <a:pt x="1510624" y="2394588"/>
                  <a:pt x="1511520" y="2371848"/>
                </a:cubicBezTo>
                <a:cubicBezTo>
                  <a:pt x="1516265" y="2260293"/>
                  <a:pt x="1526919" y="2148829"/>
                  <a:pt x="1527098" y="2037274"/>
                </a:cubicBezTo>
                <a:cubicBezTo>
                  <a:pt x="1527188" y="1977199"/>
                  <a:pt x="1510624" y="1917125"/>
                  <a:pt x="1501045" y="1854185"/>
                </a:cubicBezTo>
                <a:cubicBezTo>
                  <a:pt x="1546168" y="1816045"/>
                  <a:pt x="1584666" y="1763402"/>
                  <a:pt x="1654141" y="1743437"/>
                </a:cubicBezTo>
                <a:cubicBezTo>
                  <a:pt x="1691117" y="1732782"/>
                  <a:pt x="1715648" y="1684526"/>
                  <a:pt x="1750565" y="1659995"/>
                </a:cubicBezTo>
                <a:cubicBezTo>
                  <a:pt x="1859523" y="1583357"/>
                  <a:pt x="1943771" y="1486306"/>
                  <a:pt x="2005278" y="1368574"/>
                </a:cubicBezTo>
                <a:cubicBezTo>
                  <a:pt x="2017543" y="1345118"/>
                  <a:pt x="2058906" y="1250395"/>
                  <a:pt x="2076365" y="1221208"/>
                </a:cubicBezTo>
                <a:cubicBezTo>
                  <a:pt x="2085318" y="1292832"/>
                  <a:pt x="2089257" y="1372155"/>
                  <a:pt x="2101612" y="1410653"/>
                </a:cubicBezTo>
                <a:cubicBezTo>
                  <a:pt x="2151839" y="1566883"/>
                  <a:pt x="2256320" y="1678975"/>
                  <a:pt x="2386228" y="1772713"/>
                </a:cubicBezTo>
                <a:cubicBezTo>
                  <a:pt x="2436902" y="1809241"/>
                  <a:pt x="2487576" y="1847560"/>
                  <a:pt x="2530640" y="1892325"/>
                </a:cubicBezTo>
                <a:cubicBezTo>
                  <a:pt x="2622319" y="1987854"/>
                  <a:pt x="2722324" y="2070758"/>
                  <a:pt x="2843547" y="2125730"/>
                </a:cubicBezTo>
                <a:cubicBezTo>
                  <a:pt x="2868168" y="2136921"/>
                  <a:pt x="2874256" y="2152052"/>
                  <a:pt x="2872287" y="2177747"/>
                </a:cubicBezTo>
                <a:cubicBezTo>
                  <a:pt x="2859036" y="2352957"/>
                  <a:pt x="2849994" y="2528526"/>
                  <a:pt x="2832714" y="2703378"/>
                </a:cubicBezTo>
                <a:cubicBezTo>
                  <a:pt x="2828775" y="2743308"/>
                  <a:pt x="2797619" y="2780373"/>
                  <a:pt x="2779354" y="2818961"/>
                </a:cubicBezTo>
                <a:cubicBezTo>
                  <a:pt x="2766104" y="2847073"/>
                  <a:pt x="2737544" y="2875902"/>
                  <a:pt x="2782936" y="2900523"/>
                </a:cubicBezTo>
                <a:cubicBezTo>
                  <a:pt x="2760195" y="2967670"/>
                  <a:pt x="2737007" y="3032042"/>
                  <a:pt x="2717489" y="3097578"/>
                </a:cubicBezTo>
                <a:cubicBezTo>
                  <a:pt x="2713639" y="3110381"/>
                  <a:pt x="2720533" y="3129899"/>
                  <a:pt x="2728680" y="3142075"/>
                </a:cubicBezTo>
                <a:cubicBezTo>
                  <a:pt x="2755092" y="3181468"/>
                  <a:pt x="2784816" y="3218712"/>
                  <a:pt x="2812212" y="3257479"/>
                </a:cubicBezTo>
                <a:cubicBezTo>
                  <a:pt x="2815793" y="3262493"/>
                  <a:pt x="2814181" y="3271714"/>
                  <a:pt x="2813644" y="3278877"/>
                </a:cubicBezTo>
                <a:cubicBezTo>
                  <a:pt x="2802901" y="3413977"/>
                  <a:pt x="2792068" y="3548989"/>
                  <a:pt x="2781056" y="3684089"/>
                </a:cubicBezTo>
                <a:cubicBezTo>
                  <a:pt x="2764851" y="3882219"/>
                  <a:pt x="2769238" y="4080170"/>
                  <a:pt x="2789024" y="4277853"/>
                </a:cubicBezTo>
                <a:cubicBezTo>
                  <a:pt x="2796992" y="4357803"/>
                  <a:pt x="2818121" y="4438111"/>
                  <a:pt x="2812928" y="4516987"/>
                </a:cubicBezTo>
                <a:cubicBezTo>
                  <a:pt x="2809974" y="4562558"/>
                  <a:pt x="2840862" y="4583777"/>
                  <a:pt x="2846412" y="4618246"/>
                </a:cubicBezTo>
                <a:cubicBezTo>
                  <a:pt x="2856977" y="4684409"/>
                  <a:pt x="2864677" y="4751019"/>
                  <a:pt x="2872645" y="4817540"/>
                </a:cubicBezTo>
                <a:cubicBezTo>
                  <a:pt x="2877211" y="4855948"/>
                  <a:pt x="2881329" y="4894535"/>
                  <a:pt x="2883120" y="4933212"/>
                </a:cubicBezTo>
                <a:cubicBezTo>
                  <a:pt x="2886522" y="5006717"/>
                  <a:pt x="2931466" y="5058734"/>
                  <a:pt x="2972113" y="5113526"/>
                </a:cubicBezTo>
                <a:cubicBezTo>
                  <a:pt x="3001926" y="5153635"/>
                  <a:pt x="3034157" y="5192491"/>
                  <a:pt x="3058778" y="5235645"/>
                </a:cubicBezTo>
                <a:cubicBezTo>
                  <a:pt x="3092531" y="5295003"/>
                  <a:pt x="3114823" y="5361255"/>
                  <a:pt x="3151620" y="5418465"/>
                </a:cubicBezTo>
                <a:cubicBezTo>
                  <a:pt x="3197639" y="5490179"/>
                  <a:pt x="3188596" y="5565026"/>
                  <a:pt x="3185015" y="5643633"/>
                </a:cubicBezTo>
                <a:cubicBezTo>
                  <a:pt x="3186537" y="5832094"/>
                  <a:pt x="3197549" y="6030582"/>
                  <a:pt x="3189670" y="6163534"/>
                </a:cubicBezTo>
                <a:cubicBezTo>
                  <a:pt x="3182240" y="6290040"/>
                  <a:pt x="3146607" y="6409294"/>
                  <a:pt x="3038633" y="6492825"/>
                </a:cubicBezTo>
                <a:cubicBezTo>
                  <a:pt x="3028427" y="6500704"/>
                  <a:pt x="3021354" y="6513417"/>
                  <a:pt x="3014908" y="6525146"/>
                </a:cubicBezTo>
                <a:cubicBezTo>
                  <a:pt x="2989034" y="6572328"/>
                  <a:pt x="2947850" y="6599456"/>
                  <a:pt x="2898429" y="6616556"/>
                </a:cubicBezTo>
                <a:cubicBezTo>
                  <a:pt x="2868884" y="6626763"/>
                  <a:pt x="2838355" y="6635447"/>
                  <a:pt x="2811048" y="6649951"/>
                </a:cubicBezTo>
                <a:cubicBezTo>
                  <a:pt x="2796365" y="6657740"/>
                  <a:pt x="2776848" y="6677258"/>
                  <a:pt x="2777743" y="6690149"/>
                </a:cubicBezTo>
                <a:cubicBezTo>
                  <a:pt x="2782577" y="6758998"/>
                  <a:pt x="2793858" y="6827310"/>
                  <a:pt x="2878106" y="6845753"/>
                </a:cubicBezTo>
                <a:cubicBezTo>
                  <a:pt x="2905502" y="6851752"/>
                  <a:pt x="2933436" y="6858108"/>
                  <a:pt x="2961280" y="6859093"/>
                </a:cubicBezTo>
                <a:cubicBezTo>
                  <a:pt x="3020817" y="6861242"/>
                  <a:pt x="3080623" y="6862137"/>
                  <a:pt x="3140160" y="6859361"/>
                </a:cubicBezTo>
                <a:cubicBezTo>
                  <a:pt x="3183941" y="6857302"/>
                  <a:pt x="3219305" y="6840650"/>
                  <a:pt x="3230675" y="6790423"/>
                </a:cubicBezTo>
                <a:cubicBezTo>
                  <a:pt x="3238823" y="6754343"/>
                  <a:pt x="3255117" y="6720232"/>
                  <a:pt x="3265502" y="6684599"/>
                </a:cubicBezTo>
                <a:cubicBezTo>
                  <a:pt x="3285109" y="6616914"/>
                  <a:pt x="3329696" y="6572776"/>
                  <a:pt x="3392188" y="6544037"/>
                </a:cubicBezTo>
                <a:cubicBezTo>
                  <a:pt x="3435162" y="6524340"/>
                  <a:pt x="3439370" y="6532756"/>
                  <a:pt x="3445010" y="6580744"/>
                </a:cubicBezTo>
                <a:cubicBezTo>
                  <a:pt x="3454948" y="6664634"/>
                  <a:pt x="3463901" y="6745211"/>
                  <a:pt x="3463901" y="6843694"/>
                </a:cubicBezTo>
                <a:cubicBezTo>
                  <a:pt x="3481807" y="6843694"/>
                  <a:pt x="3490760" y="6843694"/>
                  <a:pt x="3508666" y="6843694"/>
                </a:cubicBezTo>
                <a:cubicBezTo>
                  <a:pt x="3517619" y="6798929"/>
                  <a:pt x="3517619" y="6566151"/>
                  <a:pt x="3544478" y="6458715"/>
                </a:cubicBezTo>
                <a:cubicBezTo>
                  <a:pt x="3561131" y="6392104"/>
                  <a:pt x="3540628" y="6324957"/>
                  <a:pt x="3480374" y="6280550"/>
                </a:cubicBezTo>
                <a:cubicBezTo>
                  <a:pt x="3452799" y="6260227"/>
                  <a:pt x="3446085" y="6239814"/>
                  <a:pt x="3446711" y="6210179"/>
                </a:cubicBezTo>
                <a:cubicBezTo>
                  <a:pt x="3447427" y="6175890"/>
                  <a:pt x="3442951" y="6141241"/>
                  <a:pt x="3446711" y="6107399"/>
                </a:cubicBezTo>
                <a:cubicBezTo>
                  <a:pt x="3451725" y="6062455"/>
                  <a:pt x="3462468" y="6018137"/>
                  <a:pt x="3470705" y="5973551"/>
                </a:cubicBezTo>
                <a:cubicBezTo>
                  <a:pt x="3505712" y="6030761"/>
                  <a:pt x="3534540" y="6085285"/>
                  <a:pt x="3552267" y="6143121"/>
                </a:cubicBezTo>
                <a:cubicBezTo>
                  <a:pt x="3585125" y="6250020"/>
                  <a:pt x="3629711" y="6355039"/>
                  <a:pt x="3586826" y="6472592"/>
                </a:cubicBezTo>
                <a:cubicBezTo>
                  <a:pt x="3541703" y="6596233"/>
                  <a:pt x="3544030" y="6588086"/>
                  <a:pt x="3649318" y="6651831"/>
                </a:cubicBezTo>
                <a:cubicBezTo>
                  <a:pt x="3671431" y="6665171"/>
                  <a:pt x="3685756" y="6664544"/>
                  <a:pt x="3704737" y="6649861"/>
                </a:cubicBezTo>
                <a:cubicBezTo>
                  <a:pt x="3753083" y="6612527"/>
                  <a:pt x="3802862" y="6576894"/>
                  <a:pt x="3850939" y="6539202"/>
                </a:cubicBezTo>
                <a:cubicBezTo>
                  <a:pt x="3861951" y="6530518"/>
                  <a:pt x="3869651" y="6516999"/>
                  <a:pt x="3877350" y="6504823"/>
                </a:cubicBezTo>
                <a:cubicBezTo>
                  <a:pt x="3915490" y="6444121"/>
                  <a:pt x="3915490" y="6385121"/>
                  <a:pt x="3877261" y="6322450"/>
                </a:cubicBezTo>
                <a:cubicBezTo>
                  <a:pt x="3844045" y="6268105"/>
                  <a:pt x="3829094" y="6209463"/>
                  <a:pt x="3857027" y="6144643"/>
                </a:cubicBezTo>
                <a:cubicBezTo>
                  <a:pt x="3876903" y="6098714"/>
                  <a:pt x="3904747" y="6078302"/>
                  <a:pt x="3950228" y="6095939"/>
                </a:cubicBezTo>
                <a:cubicBezTo>
                  <a:pt x="3989890" y="6111338"/>
                  <a:pt x="4027582" y="6132020"/>
                  <a:pt x="4076018" y="6155029"/>
                </a:cubicBezTo>
                <a:cubicBezTo>
                  <a:pt x="4099385" y="6136317"/>
                  <a:pt x="4099833" y="6135601"/>
                  <a:pt x="4090432" y="6127364"/>
                </a:cubicBezTo>
                <a:cubicBezTo>
                  <a:pt x="4018808" y="6064693"/>
                  <a:pt x="3956137" y="6019928"/>
                  <a:pt x="3902419" y="5921445"/>
                </a:cubicBezTo>
                <a:cubicBezTo>
                  <a:pt x="3894719" y="5907299"/>
                  <a:pt x="3875560" y="5894586"/>
                  <a:pt x="3848432" y="5894138"/>
                </a:cubicBezTo>
                <a:cubicBezTo>
                  <a:pt x="3723807" y="5892079"/>
                  <a:pt x="3723807" y="5894586"/>
                  <a:pt x="3664359" y="5786075"/>
                </a:cubicBezTo>
                <a:cubicBezTo>
                  <a:pt x="3660867" y="5779719"/>
                  <a:pt x="3599091" y="5638172"/>
                  <a:pt x="3594883" y="5628413"/>
                </a:cubicBezTo>
                <a:cubicBezTo>
                  <a:pt x="3580290" y="5594750"/>
                  <a:pt x="3565339" y="5559117"/>
                  <a:pt x="3561936" y="5523126"/>
                </a:cubicBezTo>
                <a:cubicBezTo>
                  <a:pt x="3546089" y="5355705"/>
                  <a:pt x="3537674" y="5187657"/>
                  <a:pt x="3493983" y="5023728"/>
                </a:cubicBezTo>
                <a:cubicBezTo>
                  <a:pt x="3480016" y="4971352"/>
                  <a:pt x="3474197" y="4914053"/>
                  <a:pt x="3478494" y="4860156"/>
                </a:cubicBezTo>
                <a:cubicBezTo>
                  <a:pt x="3484762" y="4781817"/>
                  <a:pt x="3503205" y="4704374"/>
                  <a:pt x="3517619" y="4626751"/>
                </a:cubicBezTo>
                <a:cubicBezTo>
                  <a:pt x="3519499" y="4616724"/>
                  <a:pt x="3526483" y="4601235"/>
                  <a:pt x="3533824" y="4599534"/>
                </a:cubicBezTo>
                <a:cubicBezTo>
                  <a:pt x="3586468" y="4587269"/>
                  <a:pt x="3639738" y="4577868"/>
                  <a:pt x="3697843" y="4566587"/>
                </a:cubicBezTo>
                <a:cubicBezTo>
                  <a:pt x="3699365" y="4551367"/>
                  <a:pt x="3702588" y="4527910"/>
                  <a:pt x="3703842" y="4504364"/>
                </a:cubicBezTo>
                <a:cubicBezTo>
                  <a:pt x="3716465" y="4252695"/>
                  <a:pt x="3733565" y="4001205"/>
                  <a:pt x="3739116" y="3749446"/>
                </a:cubicBezTo>
                <a:cubicBezTo>
                  <a:pt x="3742071" y="3614614"/>
                  <a:pt x="3725776" y="3479245"/>
                  <a:pt x="3716644" y="3344144"/>
                </a:cubicBezTo>
                <a:cubicBezTo>
                  <a:pt x="3707602" y="3209133"/>
                  <a:pt x="3696679" y="3074300"/>
                  <a:pt x="3686562" y="2939379"/>
                </a:cubicBezTo>
                <a:cubicBezTo>
                  <a:pt x="3686383" y="2936424"/>
                  <a:pt x="3687278" y="2932843"/>
                  <a:pt x="3685936" y="2930515"/>
                </a:cubicBezTo>
                <a:cubicBezTo>
                  <a:pt x="3654242" y="2877334"/>
                  <a:pt x="3689248" y="2839374"/>
                  <a:pt x="3720315" y="2806427"/>
                </a:cubicBezTo>
                <a:cubicBezTo>
                  <a:pt x="3757739" y="2766854"/>
                  <a:pt x="3777077" y="2722895"/>
                  <a:pt x="3775018" y="2670251"/>
                </a:cubicBezTo>
                <a:cubicBezTo>
                  <a:pt x="3773585" y="2632291"/>
                  <a:pt x="3792745" y="2610445"/>
                  <a:pt x="3827124" y="2587078"/>
                </a:cubicBezTo>
                <a:cubicBezTo>
                  <a:pt x="3832228" y="2603820"/>
                  <a:pt x="3837957" y="2616444"/>
                  <a:pt x="3839748" y="2629515"/>
                </a:cubicBezTo>
                <a:cubicBezTo>
                  <a:pt x="3842882" y="2652972"/>
                  <a:pt x="3840464" y="2677503"/>
                  <a:pt x="3845836" y="2700333"/>
                </a:cubicBezTo>
                <a:cubicBezTo>
                  <a:pt x="3869561" y="2801592"/>
                  <a:pt x="3897316" y="2901866"/>
                  <a:pt x="3919788" y="3003303"/>
                </a:cubicBezTo>
                <a:cubicBezTo>
                  <a:pt x="3968761" y="3223995"/>
                  <a:pt x="4040295" y="3436091"/>
                  <a:pt x="4090522" y="3656514"/>
                </a:cubicBezTo>
                <a:cubicBezTo>
                  <a:pt x="4100012" y="3698235"/>
                  <a:pt x="4098848" y="3745865"/>
                  <a:pt x="4110755" y="3772277"/>
                </a:cubicBezTo>
                <a:cubicBezTo>
                  <a:pt x="4145493" y="3777022"/>
                  <a:pt x="4177545" y="3781319"/>
                  <a:pt x="4208164" y="3785527"/>
                </a:cubicBezTo>
                <a:cubicBezTo>
                  <a:pt x="4210761" y="3792779"/>
                  <a:pt x="4214610" y="3800478"/>
                  <a:pt x="4219893" y="3807999"/>
                </a:cubicBezTo>
                <a:cubicBezTo>
                  <a:pt x="4235381" y="3830381"/>
                  <a:pt x="4256242" y="3842737"/>
                  <a:pt x="4266359" y="3835664"/>
                </a:cubicBezTo>
                <a:cubicBezTo>
                  <a:pt x="4274953" y="3829755"/>
                  <a:pt x="4273073" y="3811759"/>
                  <a:pt x="4262956" y="3792868"/>
                </a:cubicBezTo>
                <a:cubicBezTo>
                  <a:pt x="4277729" y="3794838"/>
                  <a:pt x="4292233" y="3796808"/>
                  <a:pt x="4306647" y="3798777"/>
                </a:cubicBezTo>
                <a:cubicBezTo>
                  <a:pt x="4421783" y="3826442"/>
                  <a:pt x="4314347" y="3978643"/>
                  <a:pt x="4340221" y="3997713"/>
                </a:cubicBezTo>
                <a:cubicBezTo>
                  <a:pt x="4403877" y="3942831"/>
                  <a:pt x="4448642" y="3915972"/>
                  <a:pt x="4434048" y="3780961"/>
                </a:cubicBezTo>
                <a:cubicBezTo>
                  <a:pt x="4438794" y="3781140"/>
                  <a:pt x="4443897" y="3790541"/>
                  <a:pt x="4448642" y="3790630"/>
                </a:cubicBezTo>
                <a:cubicBezTo>
                  <a:pt x="4466548" y="3844348"/>
                  <a:pt x="4448642" y="3907019"/>
                  <a:pt x="4460549" y="3915346"/>
                </a:cubicBezTo>
                <a:cubicBezTo>
                  <a:pt x="4511760" y="3827069"/>
                  <a:pt x="4502091" y="3771202"/>
                  <a:pt x="4434496" y="370951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8937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12" name="평행 사변형 11">
            <a:extLst>
              <a:ext uri="{FF2B5EF4-FFF2-40B4-BE49-F238E27FC236}">
                <a16:creationId xmlns:a16="http://schemas.microsoft.com/office/drawing/2014/main" id="{7E5E7AC3-D79E-4CBC-8AC0-5A31B9BAA35C}"/>
              </a:ext>
            </a:extLst>
          </p:cNvPr>
          <p:cNvSpPr/>
          <p:nvPr/>
        </p:nvSpPr>
        <p:spPr>
          <a:xfrm rot="5400000">
            <a:off x="6916557" y="4854136"/>
            <a:ext cx="913325" cy="892859"/>
          </a:xfrm>
          <a:prstGeom prst="parallelogram">
            <a:avLst>
              <a:gd name="adj" fmla="val 76735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13" name="평행 사변형 12">
            <a:extLst>
              <a:ext uri="{FF2B5EF4-FFF2-40B4-BE49-F238E27FC236}">
                <a16:creationId xmlns:a16="http://schemas.microsoft.com/office/drawing/2014/main" id="{2362D2B8-0362-4D38-B2C1-B616F20027F7}"/>
              </a:ext>
            </a:extLst>
          </p:cNvPr>
          <p:cNvSpPr/>
          <p:nvPr/>
        </p:nvSpPr>
        <p:spPr>
          <a:xfrm rot="9158125" flipV="1">
            <a:off x="7085006" y="4494029"/>
            <a:ext cx="1322563" cy="1016090"/>
          </a:xfrm>
          <a:prstGeom prst="parallelogram">
            <a:avLst>
              <a:gd name="adj" fmla="val 47845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4" name="평행 사변형 13">
            <a:extLst>
              <a:ext uri="{FF2B5EF4-FFF2-40B4-BE49-F238E27FC236}">
                <a16:creationId xmlns:a16="http://schemas.microsoft.com/office/drawing/2014/main" id="{4CFB5F4E-E067-4E73-8073-7A1D2A3D572D}"/>
              </a:ext>
            </a:extLst>
          </p:cNvPr>
          <p:cNvSpPr/>
          <p:nvPr/>
        </p:nvSpPr>
        <p:spPr>
          <a:xfrm rot="5400000">
            <a:off x="6177955" y="5446776"/>
            <a:ext cx="913325" cy="892859"/>
          </a:xfrm>
          <a:prstGeom prst="parallelogram">
            <a:avLst>
              <a:gd name="adj" fmla="val 76735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15" name="평행 사변형 14">
            <a:extLst>
              <a:ext uri="{FF2B5EF4-FFF2-40B4-BE49-F238E27FC236}">
                <a16:creationId xmlns:a16="http://schemas.microsoft.com/office/drawing/2014/main" id="{123A85E6-3E8E-47DF-B8A8-BA4FDD0A62B2}"/>
              </a:ext>
            </a:extLst>
          </p:cNvPr>
          <p:cNvSpPr/>
          <p:nvPr/>
        </p:nvSpPr>
        <p:spPr>
          <a:xfrm rot="9158125" flipV="1">
            <a:off x="6346404" y="5086669"/>
            <a:ext cx="1322563" cy="1016090"/>
          </a:xfrm>
          <a:prstGeom prst="parallelogram">
            <a:avLst>
              <a:gd name="adj" fmla="val 47845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C9B5AA5-6523-4204-B77F-4CB4F731D363}"/>
              </a:ext>
            </a:extLst>
          </p:cNvPr>
          <p:cNvSpPr txBox="1"/>
          <p:nvPr/>
        </p:nvSpPr>
        <p:spPr>
          <a:xfrm rot="2262891">
            <a:off x="6474589" y="5267527"/>
            <a:ext cx="1041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Text</a:t>
            </a:r>
          </a:p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EBF57B6-67F6-47F6-B272-47F6A05B8DFB}"/>
              </a:ext>
            </a:extLst>
          </p:cNvPr>
          <p:cNvSpPr txBox="1"/>
          <p:nvPr/>
        </p:nvSpPr>
        <p:spPr>
          <a:xfrm rot="2262891">
            <a:off x="7216900" y="4673241"/>
            <a:ext cx="1041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Text</a:t>
            </a:r>
          </a:p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15CDF13-AA0E-4C2B-9F03-CFAF0CDA9913}"/>
              </a:ext>
            </a:extLst>
          </p:cNvPr>
          <p:cNvSpPr txBox="1"/>
          <p:nvPr/>
        </p:nvSpPr>
        <p:spPr>
          <a:xfrm rot="2262891">
            <a:off x="7959211" y="4078953"/>
            <a:ext cx="1041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Text</a:t>
            </a:r>
          </a:p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841ACBF-5A9D-432A-8229-09747D6C51AE}"/>
              </a:ext>
            </a:extLst>
          </p:cNvPr>
          <p:cNvSpPr txBox="1"/>
          <p:nvPr/>
        </p:nvSpPr>
        <p:spPr>
          <a:xfrm rot="2262891">
            <a:off x="8701522" y="3484665"/>
            <a:ext cx="1041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Text</a:t>
            </a:r>
          </a:p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1D75C07-BC55-4950-93D0-26A7211C119C}"/>
              </a:ext>
            </a:extLst>
          </p:cNvPr>
          <p:cNvSpPr txBox="1"/>
          <p:nvPr/>
        </p:nvSpPr>
        <p:spPr>
          <a:xfrm rot="2262891">
            <a:off x="9443833" y="2890377"/>
            <a:ext cx="1041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Text</a:t>
            </a:r>
          </a:p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E</a:t>
            </a: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DD249ABA-6D0A-4C7F-A498-1A346E5A9812}"/>
              </a:ext>
            </a:extLst>
          </p:cNvPr>
          <p:cNvSpPr/>
          <p:nvPr/>
        </p:nvSpPr>
        <p:spPr>
          <a:xfrm>
            <a:off x="2081360" y="2872200"/>
            <a:ext cx="72000" cy="140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A9B28E26-E217-4142-A25F-A47177EA2604}"/>
              </a:ext>
            </a:extLst>
          </p:cNvPr>
          <p:cNvSpPr/>
          <p:nvPr/>
        </p:nvSpPr>
        <p:spPr>
          <a:xfrm>
            <a:off x="2081360" y="4713694"/>
            <a:ext cx="72000" cy="140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0AD5B54E-20F3-499D-85EE-C5560B6A5110}"/>
              </a:ext>
            </a:extLst>
          </p:cNvPr>
          <p:cNvGrpSpPr/>
          <p:nvPr/>
        </p:nvGrpSpPr>
        <p:grpSpPr>
          <a:xfrm>
            <a:off x="2396614" y="2766287"/>
            <a:ext cx="3479199" cy="1615826"/>
            <a:chOff x="7892025" y="1572049"/>
            <a:chExt cx="3479199" cy="1615826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6F6A85C-EDE7-4C9E-B70B-AC30FF73030A}"/>
                </a:ext>
              </a:extLst>
            </p:cNvPr>
            <p:cNvSpPr txBox="1"/>
            <p:nvPr/>
          </p:nvSpPr>
          <p:spPr>
            <a:xfrm>
              <a:off x="7892025" y="1572049"/>
              <a:ext cx="34791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F911FBB-5254-4517-AE77-08E4C78E8FE6}"/>
                </a:ext>
              </a:extLst>
            </p:cNvPr>
            <p:cNvSpPr txBox="1"/>
            <p:nvPr/>
          </p:nvSpPr>
          <p:spPr>
            <a:xfrm>
              <a:off x="8187120" y="2264546"/>
              <a:ext cx="318410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Modern  PowerPoint  Presentation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09F6BD9-D5B5-45BC-A4DA-51DC376EB615}"/>
                </a:ext>
              </a:extLst>
            </p:cNvPr>
            <p:cNvSpPr txBox="1"/>
            <p:nvPr/>
          </p:nvSpPr>
          <p:spPr>
            <a:xfrm>
              <a:off x="8187120" y="2587711"/>
              <a:ext cx="318410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8609052-E667-4B89-B118-5CBB3C7DD67F}"/>
                </a:ext>
              </a:extLst>
            </p:cNvPr>
            <p:cNvSpPr txBox="1"/>
            <p:nvPr/>
          </p:nvSpPr>
          <p:spPr>
            <a:xfrm>
              <a:off x="8187120" y="2910876"/>
              <a:ext cx="318410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Modern  PowerPoint  Presentation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C34244A5-D442-4194-B94E-AD42C805B759}"/>
              </a:ext>
            </a:extLst>
          </p:cNvPr>
          <p:cNvSpPr txBox="1"/>
          <p:nvPr/>
        </p:nvSpPr>
        <p:spPr>
          <a:xfrm>
            <a:off x="484588" y="3312590"/>
            <a:ext cx="1587649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GB" altLang="ko-KR" sz="1400" b="1" dirty="0">
                <a:solidFill>
                  <a:schemeClr val="accent2"/>
                </a:solidFill>
                <a:cs typeface="Arial" pitchFamily="34" charset="0"/>
              </a:rPr>
              <a:t>ALLPPT Layout Clean Text Slide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82FF3A4-E076-4BE1-A6A4-113AE5FE1742}"/>
              </a:ext>
            </a:extLst>
          </p:cNvPr>
          <p:cNvSpPr txBox="1"/>
          <p:nvPr/>
        </p:nvSpPr>
        <p:spPr>
          <a:xfrm>
            <a:off x="484588" y="5154084"/>
            <a:ext cx="1587649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GB" altLang="ko-KR" sz="1400" b="1" dirty="0">
                <a:solidFill>
                  <a:schemeClr val="accent4"/>
                </a:solidFill>
                <a:cs typeface="Arial" pitchFamily="34" charset="0"/>
              </a:rPr>
              <a:t>ALLPPT Layout Clean Text Slide</a:t>
            </a:r>
            <a:endParaRPr lang="ko-KR" altLang="en-US" sz="1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E96B84CA-A131-4E2B-9836-954E14D609C4}"/>
              </a:ext>
            </a:extLst>
          </p:cNvPr>
          <p:cNvGrpSpPr/>
          <p:nvPr/>
        </p:nvGrpSpPr>
        <p:grpSpPr>
          <a:xfrm>
            <a:off x="2396614" y="4607781"/>
            <a:ext cx="3479199" cy="1615826"/>
            <a:chOff x="7892025" y="1572049"/>
            <a:chExt cx="3479199" cy="1615826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5BF2376-5652-4BA0-8A25-C420589EEDDD}"/>
                </a:ext>
              </a:extLst>
            </p:cNvPr>
            <p:cNvSpPr txBox="1"/>
            <p:nvPr/>
          </p:nvSpPr>
          <p:spPr>
            <a:xfrm>
              <a:off x="7892025" y="1572049"/>
              <a:ext cx="34791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713AA3F-04AD-43DE-8B60-6464865182C9}"/>
                </a:ext>
              </a:extLst>
            </p:cNvPr>
            <p:cNvSpPr txBox="1"/>
            <p:nvPr/>
          </p:nvSpPr>
          <p:spPr>
            <a:xfrm>
              <a:off x="8187120" y="2264546"/>
              <a:ext cx="318410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Modern  PowerPoint  Presentation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B797DAF-E426-4471-8682-229E0045C4E1}"/>
                </a:ext>
              </a:extLst>
            </p:cNvPr>
            <p:cNvSpPr txBox="1"/>
            <p:nvPr/>
          </p:nvSpPr>
          <p:spPr>
            <a:xfrm>
              <a:off x="8187120" y="2587711"/>
              <a:ext cx="318410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17B3E99-6E79-4D1D-B7B3-3501B38FBD72}"/>
                </a:ext>
              </a:extLst>
            </p:cNvPr>
            <p:cNvSpPr txBox="1"/>
            <p:nvPr/>
          </p:nvSpPr>
          <p:spPr>
            <a:xfrm>
              <a:off x="8187120" y="2910876"/>
              <a:ext cx="318410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Modern  PowerPoint  Presentation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6F4571BB-9E1C-4F16-8715-4191628AE2FB}"/>
              </a:ext>
            </a:extLst>
          </p:cNvPr>
          <p:cNvSpPr txBox="1"/>
          <p:nvPr/>
        </p:nvSpPr>
        <p:spPr>
          <a:xfrm>
            <a:off x="541768" y="1958204"/>
            <a:ext cx="6015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You can simply impress your audience and add a unique zing and appeal to your Presentations.      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D16800F-42DD-42B1-B794-90FD3E3CE351}"/>
              </a:ext>
            </a:extLst>
          </p:cNvPr>
          <p:cNvSpPr txBox="1"/>
          <p:nvPr/>
        </p:nvSpPr>
        <p:spPr>
          <a:xfrm>
            <a:off x="541768" y="1650428"/>
            <a:ext cx="6017674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Power PowerPoint Presentation 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7" name="Freeform: Shape 84">
            <a:extLst>
              <a:ext uri="{FF2B5EF4-FFF2-40B4-BE49-F238E27FC236}">
                <a16:creationId xmlns:a16="http://schemas.microsoft.com/office/drawing/2014/main" id="{190FF97A-46C2-40FF-9A55-CC2BD8BCA295}"/>
              </a:ext>
            </a:extLst>
          </p:cNvPr>
          <p:cNvSpPr/>
          <p:nvPr/>
        </p:nvSpPr>
        <p:spPr>
          <a:xfrm>
            <a:off x="10003802" y="2218143"/>
            <a:ext cx="596328" cy="339424"/>
          </a:xfrm>
          <a:custGeom>
            <a:avLst/>
            <a:gdLst/>
            <a:ahLst/>
            <a:cxnLst/>
            <a:rect l="l" t="t" r="r" b="b"/>
            <a:pathLst>
              <a:path w="450768" h="256575">
                <a:moveTo>
                  <a:pt x="308455" y="42677"/>
                </a:moveTo>
                <a:lnTo>
                  <a:pt x="308455" y="114263"/>
                </a:lnTo>
                <a:lnTo>
                  <a:pt x="336333" y="114263"/>
                </a:lnTo>
                <a:cubicBezTo>
                  <a:pt x="356409" y="114263"/>
                  <a:pt x="369831" y="112944"/>
                  <a:pt x="376600" y="110305"/>
                </a:cubicBezTo>
                <a:cubicBezTo>
                  <a:pt x="383368" y="107667"/>
                  <a:pt x="388674" y="103537"/>
                  <a:pt x="392518" y="97915"/>
                </a:cubicBezTo>
                <a:cubicBezTo>
                  <a:pt x="396361" y="92294"/>
                  <a:pt x="398282" y="85755"/>
                  <a:pt x="398282" y="78298"/>
                </a:cubicBezTo>
                <a:cubicBezTo>
                  <a:pt x="398282" y="69120"/>
                  <a:pt x="395586" y="61548"/>
                  <a:pt x="390194" y="55583"/>
                </a:cubicBezTo>
                <a:cubicBezTo>
                  <a:pt x="384802" y="49617"/>
                  <a:pt x="377977" y="45889"/>
                  <a:pt x="369717" y="44398"/>
                </a:cubicBezTo>
                <a:cubicBezTo>
                  <a:pt x="363636" y="43250"/>
                  <a:pt x="351418" y="42677"/>
                  <a:pt x="333063" y="42677"/>
                </a:cubicBezTo>
                <a:close/>
                <a:moveTo>
                  <a:pt x="257519" y="0"/>
                </a:moveTo>
                <a:lnTo>
                  <a:pt x="339258" y="0"/>
                </a:lnTo>
                <a:cubicBezTo>
                  <a:pt x="370233" y="0"/>
                  <a:pt x="390424" y="1262"/>
                  <a:pt x="399831" y="3786"/>
                </a:cubicBezTo>
                <a:cubicBezTo>
                  <a:pt x="414286" y="7572"/>
                  <a:pt x="426389" y="15803"/>
                  <a:pt x="436140" y="28480"/>
                </a:cubicBezTo>
                <a:cubicBezTo>
                  <a:pt x="445892" y="41157"/>
                  <a:pt x="450768" y="57533"/>
                  <a:pt x="450768" y="77609"/>
                </a:cubicBezTo>
                <a:cubicBezTo>
                  <a:pt x="450768" y="93097"/>
                  <a:pt x="447957" y="106118"/>
                  <a:pt x="442335" y="116672"/>
                </a:cubicBezTo>
                <a:cubicBezTo>
                  <a:pt x="436714" y="127227"/>
                  <a:pt x="429573" y="135515"/>
                  <a:pt x="420911" y="141538"/>
                </a:cubicBezTo>
                <a:cubicBezTo>
                  <a:pt x="412250" y="147561"/>
                  <a:pt x="403445" y="151548"/>
                  <a:pt x="394496" y="153498"/>
                </a:cubicBezTo>
                <a:cubicBezTo>
                  <a:pt x="382336" y="155907"/>
                  <a:pt x="364726" y="157112"/>
                  <a:pt x="341667" y="157112"/>
                </a:cubicBezTo>
                <a:lnTo>
                  <a:pt x="308455" y="157112"/>
                </a:lnTo>
                <a:lnTo>
                  <a:pt x="308455" y="252273"/>
                </a:lnTo>
                <a:lnTo>
                  <a:pt x="257519" y="252273"/>
                </a:lnTo>
                <a:close/>
                <a:moveTo>
                  <a:pt x="0" y="0"/>
                </a:moveTo>
                <a:lnTo>
                  <a:pt x="50936" y="0"/>
                </a:lnTo>
                <a:lnTo>
                  <a:pt x="50936" y="136634"/>
                </a:lnTo>
                <a:cubicBezTo>
                  <a:pt x="50936" y="158316"/>
                  <a:pt x="51567" y="172370"/>
                  <a:pt x="52829" y="178794"/>
                </a:cubicBezTo>
                <a:cubicBezTo>
                  <a:pt x="55009" y="189119"/>
                  <a:pt x="60200" y="197408"/>
                  <a:pt x="68402" y="203660"/>
                </a:cubicBezTo>
                <a:cubicBezTo>
                  <a:pt x="76605" y="209912"/>
                  <a:pt x="87819" y="213038"/>
                  <a:pt x="102045" y="213038"/>
                </a:cubicBezTo>
                <a:cubicBezTo>
                  <a:pt x="116500" y="213038"/>
                  <a:pt x="127398" y="210084"/>
                  <a:pt x="134740" y="204176"/>
                </a:cubicBezTo>
                <a:cubicBezTo>
                  <a:pt x="142082" y="198268"/>
                  <a:pt x="146499" y="191012"/>
                  <a:pt x="147991" y="182408"/>
                </a:cubicBezTo>
                <a:cubicBezTo>
                  <a:pt x="149482" y="173804"/>
                  <a:pt x="150228" y="159521"/>
                  <a:pt x="150228" y="139559"/>
                </a:cubicBezTo>
                <a:lnTo>
                  <a:pt x="150228" y="0"/>
                </a:lnTo>
                <a:lnTo>
                  <a:pt x="201164" y="0"/>
                </a:lnTo>
                <a:lnTo>
                  <a:pt x="201164" y="132504"/>
                </a:lnTo>
                <a:cubicBezTo>
                  <a:pt x="201164" y="162790"/>
                  <a:pt x="199787" y="184186"/>
                  <a:pt x="197034" y="196691"/>
                </a:cubicBezTo>
                <a:cubicBezTo>
                  <a:pt x="194281" y="209195"/>
                  <a:pt x="189204" y="219750"/>
                  <a:pt x="181805" y="228354"/>
                </a:cubicBezTo>
                <a:cubicBezTo>
                  <a:pt x="174405" y="236958"/>
                  <a:pt x="164510" y="243813"/>
                  <a:pt x="152121" y="248918"/>
                </a:cubicBezTo>
                <a:cubicBezTo>
                  <a:pt x="139731" y="254023"/>
                  <a:pt x="123555" y="256575"/>
                  <a:pt x="103593" y="256575"/>
                </a:cubicBezTo>
                <a:cubicBezTo>
                  <a:pt x="79502" y="256575"/>
                  <a:pt x="61232" y="253793"/>
                  <a:pt x="48785" y="248229"/>
                </a:cubicBezTo>
                <a:cubicBezTo>
                  <a:pt x="36338" y="242665"/>
                  <a:pt x="26500" y="235438"/>
                  <a:pt x="19273" y="226547"/>
                </a:cubicBezTo>
                <a:cubicBezTo>
                  <a:pt x="12045" y="217656"/>
                  <a:pt x="7284" y="208335"/>
                  <a:pt x="4990" y="198583"/>
                </a:cubicBezTo>
                <a:cubicBezTo>
                  <a:pt x="1663" y="184129"/>
                  <a:pt x="0" y="162790"/>
                  <a:pt x="0" y="13456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scene3d>
            <a:camera prst="orthographicFront">
              <a:rot lat="10200000" lon="13200000" rev="10800000"/>
            </a:camera>
            <a:lightRig rig="threePt" dir="t"/>
          </a:scene3d>
          <a:sp3d extrusionH="57150">
            <a:extrusionClr>
              <a:schemeClr val="accent4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  <a:sp3d contourW="12700">
              <a:contourClr>
                <a:schemeClr val="accent3">
                  <a:lumMod val="75000"/>
                </a:schemeClr>
              </a:contourClr>
            </a:sp3d>
          </a:bodyPr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10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E5A5B"/>
      </a:accent1>
      <a:accent2>
        <a:srgbClr val="FFB954"/>
      </a:accent2>
      <a:accent3>
        <a:srgbClr val="4592EF"/>
      </a:accent3>
      <a:accent4>
        <a:srgbClr val="2CB2D7"/>
      </a:accent4>
      <a:accent5>
        <a:srgbClr val="E78EBE"/>
      </a:accent5>
      <a:accent6>
        <a:srgbClr val="9191F5"/>
      </a:accent6>
      <a:hlink>
        <a:srgbClr val="FFFFFF"/>
      </a:hlink>
      <a:folHlink>
        <a:srgbClr val="800080"/>
      </a:folHlink>
    </a:clrScheme>
    <a:fontScheme name="ALLPPT PONTS">
      <a:majorFont>
        <a:latin typeface="Arial"/>
        <a:ea typeface="Malgun Gothic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10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E5A5B"/>
      </a:accent1>
      <a:accent2>
        <a:srgbClr val="FFB954"/>
      </a:accent2>
      <a:accent3>
        <a:srgbClr val="4592EF"/>
      </a:accent3>
      <a:accent4>
        <a:srgbClr val="2CB2D7"/>
      </a:accent4>
      <a:accent5>
        <a:srgbClr val="E78EBE"/>
      </a:accent5>
      <a:accent6>
        <a:srgbClr val="9191F5"/>
      </a:accent6>
      <a:hlink>
        <a:srgbClr val="FFFFFF"/>
      </a:hlink>
      <a:folHlink>
        <a:srgbClr val="800080"/>
      </a:folHlink>
    </a:clrScheme>
    <a:fontScheme name="ALLPPT -Arial">
      <a:majorFont>
        <a:latin typeface="Arial"/>
        <a:ea typeface="맑은 고딕"/>
        <a:cs typeface=""/>
      </a:majorFont>
      <a:minorFont>
        <a:latin typeface="Arial"/>
        <a:ea typeface="Calibri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10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E5A5B"/>
      </a:accent1>
      <a:accent2>
        <a:srgbClr val="FFB954"/>
      </a:accent2>
      <a:accent3>
        <a:srgbClr val="4592EF"/>
      </a:accent3>
      <a:accent4>
        <a:srgbClr val="2CB2D7"/>
      </a:accent4>
      <a:accent5>
        <a:srgbClr val="E78EBE"/>
      </a:accent5>
      <a:accent6>
        <a:srgbClr val="9191F5"/>
      </a:accent6>
      <a:hlink>
        <a:srgbClr val="FFFF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2275</TotalTime>
  <Words>4491</Words>
  <Application>Microsoft Office PowerPoint</Application>
  <PresentationFormat>와이드스크린</PresentationFormat>
  <Paragraphs>577</Paragraphs>
  <Slides>48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48</vt:i4>
      </vt:variant>
    </vt:vector>
  </HeadingPairs>
  <TitlesOfParts>
    <vt:vector size="55" baseType="lpstr">
      <vt:lpstr>Arial</vt:lpstr>
      <vt:lpstr>Brush Script MT</vt:lpstr>
      <vt:lpstr>Calibri</vt:lpstr>
      <vt:lpstr>Wingdings</vt:lpstr>
      <vt:lpstr>Cover and End Slide Master</vt:lpstr>
      <vt:lpstr>Contents Slide Master</vt:lpstr>
      <vt:lpstr>Section Break Slide Master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User</cp:lastModifiedBy>
  <cp:revision>76</cp:revision>
  <dcterms:created xsi:type="dcterms:W3CDTF">2020-01-20T05:08:25Z</dcterms:created>
  <dcterms:modified xsi:type="dcterms:W3CDTF">2025-11-07T19:18:52Z</dcterms:modified>
</cp:coreProperties>
</file>